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1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2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626" r:id="rId24"/>
    <p:sldId id="560" r:id="rId25"/>
    <p:sldId id="443" r:id="rId26"/>
    <p:sldId id="444" r:id="rId27"/>
    <p:sldId id="628" r:id="rId28"/>
    <p:sldId id="561" r:id="rId29"/>
    <p:sldId id="562" r:id="rId30"/>
    <p:sldId id="563" r:id="rId31"/>
    <p:sldId id="565" r:id="rId32"/>
    <p:sldId id="566" r:id="rId33"/>
    <p:sldId id="567" r:id="rId34"/>
    <p:sldId id="568" r:id="rId35"/>
    <p:sldId id="569" r:id="rId36"/>
    <p:sldId id="570" r:id="rId37"/>
    <p:sldId id="571" r:id="rId38"/>
    <p:sldId id="572" r:id="rId39"/>
    <p:sldId id="573" r:id="rId40"/>
    <p:sldId id="574" r:id="rId41"/>
    <p:sldId id="575" r:id="rId42"/>
    <p:sldId id="576" r:id="rId43"/>
    <p:sldId id="577" r:id="rId44"/>
    <p:sldId id="578" r:id="rId45"/>
    <p:sldId id="580" r:id="rId46"/>
    <p:sldId id="581" r:id="rId47"/>
    <p:sldId id="582" r:id="rId48"/>
    <p:sldId id="583" r:id="rId49"/>
    <p:sldId id="584" r:id="rId50"/>
    <p:sldId id="585" r:id="rId51"/>
    <p:sldId id="586" r:id="rId52"/>
    <p:sldId id="587" r:id="rId53"/>
    <p:sldId id="588" r:id="rId54"/>
    <p:sldId id="589" r:id="rId55"/>
    <p:sldId id="590" r:id="rId56"/>
    <p:sldId id="591" r:id="rId57"/>
    <p:sldId id="592" r:id="rId58"/>
    <p:sldId id="593" r:id="rId59"/>
    <p:sldId id="594" r:id="rId60"/>
    <p:sldId id="595" r:id="rId61"/>
    <p:sldId id="596" r:id="rId62"/>
    <p:sldId id="597" r:id="rId63"/>
    <p:sldId id="598" r:id="rId64"/>
    <p:sldId id="599" r:id="rId65"/>
    <p:sldId id="600" r:id="rId66"/>
    <p:sldId id="601" r:id="rId67"/>
    <p:sldId id="602" r:id="rId68"/>
    <p:sldId id="603" r:id="rId69"/>
    <p:sldId id="604" r:id="rId70"/>
    <p:sldId id="605" r:id="rId71"/>
    <p:sldId id="629" r:id="rId72"/>
    <p:sldId id="630" r:id="rId73"/>
    <p:sldId id="631" r:id="rId74"/>
    <p:sldId id="632" r:id="rId75"/>
    <p:sldId id="633" r:id="rId76"/>
    <p:sldId id="634" r:id="rId77"/>
    <p:sldId id="635" r:id="rId78"/>
    <p:sldId id="636" r:id="rId79"/>
    <p:sldId id="611" r:id="rId80"/>
    <p:sldId id="612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638" r:id="rId92"/>
    <p:sldId id="454" r:id="rId93"/>
    <p:sldId id="455" r:id="rId94"/>
    <p:sldId id="456" r:id="rId95"/>
    <p:sldId id="457" r:id="rId96"/>
    <p:sldId id="458" r:id="rId97"/>
    <p:sldId id="459" r:id="rId98"/>
    <p:sldId id="460" r:id="rId99"/>
    <p:sldId id="539" r:id="rId100"/>
    <p:sldId id="540" r:id="rId101"/>
    <p:sldId id="542" r:id="rId102"/>
    <p:sldId id="5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4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Director(a)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y Vinculación Ciudadana</a:t>
          </a:r>
          <a:endParaRPr lang="es-ES" sz="1200" dirty="0" smtClean="0"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Administrativo(a)</a:t>
          </a: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</a:t>
          </a:r>
          <a:endParaRPr lang="es-ES" sz="1200" dirty="0"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Física y Deporte</a:t>
          </a: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Educación</a:t>
          </a: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Parques Públicos</a:t>
          </a: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Salud Pública </a:t>
          </a:r>
          <a:endParaRPr lang="es-ES" sz="1200" dirty="0"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Prioritarios</a:t>
          </a: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/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/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/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-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81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81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81943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81943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81943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81943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81943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81943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81943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81943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97CFB23D-8DFC-408D-8621-7185B3D48169}">
      <dgm:prSet custT="1"/>
      <dgm:spPr/>
      <dgm:t>
        <a:bodyPr/>
        <a:lstStyle/>
        <a:p>
          <a:r>
            <a:rPr lang="es-ES" sz="1200" dirty="0" smtClean="0">
              <a:latin typeface="+mj-lt"/>
            </a:rPr>
            <a:t>Auxiliares</a:t>
          </a:r>
        </a:p>
      </dgm:t>
    </dgm:pt>
    <dgm:pt modelId="{561AEDA5-A089-4FF4-919E-CD81C1EAD4F0}" type="parTrans" cxnId="{E72D0E1B-8D24-47EC-902F-461C239A541C}">
      <dgm:prSet/>
      <dgm:spPr/>
      <dgm:t>
        <a:bodyPr/>
        <a:lstStyle/>
        <a:p>
          <a:endParaRPr lang="es-ES"/>
        </a:p>
      </dgm:t>
    </dgm:pt>
    <dgm:pt modelId="{1AF1C2A6-7545-4E63-95B3-0D8BBE9741BF}" type="sibTrans" cxnId="{E72D0E1B-8D24-47EC-902F-461C239A541C}">
      <dgm:prSet/>
      <dgm:spPr/>
      <dgm:t>
        <a:bodyPr/>
        <a:lstStyle/>
        <a:p>
          <a:endParaRPr lang="es-ES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2963" custScaleY="44228" custLinFactNeighborX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F968709F-4F19-428E-88C3-3A9A5E1E5D9C}" type="pres">
      <dgm:prSet presAssocID="{561AEDA5-A089-4FF4-919E-CD81C1EAD4F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4073AA8-B7E9-4470-A423-0577394A572D}" type="pres">
      <dgm:prSet presAssocID="{97CFB23D-8DFC-408D-8621-7185B3D48169}" presName="hierRoot2" presStyleCnt="0">
        <dgm:presLayoutVars>
          <dgm:hierBranch/>
        </dgm:presLayoutVars>
      </dgm:prSet>
      <dgm:spPr/>
    </dgm:pt>
    <dgm:pt modelId="{33704E02-F5B5-4498-93DC-3EE415117857}" type="pres">
      <dgm:prSet presAssocID="{97CFB23D-8DFC-408D-8621-7185B3D48169}" presName="rootComposite" presStyleCnt="0"/>
      <dgm:spPr/>
    </dgm:pt>
    <dgm:pt modelId="{C352BEB6-B991-46EF-A322-794F58C7C387}" type="pres">
      <dgm:prSet presAssocID="{97CFB23D-8DFC-408D-8621-7185B3D48169}" presName="rootText" presStyleLbl="node3" presStyleIdx="0" presStyleCnt="1" custScaleX="62933" custScaleY="41975" custLinFactNeighborX="-313" custLinFactNeighborY="-12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1FFC88-A7BF-4606-A68E-0107C11BD272}" type="pres">
      <dgm:prSet presAssocID="{97CFB23D-8DFC-408D-8621-7185B3D48169}" presName="rootConnector" presStyleLbl="node3" presStyleIdx="0" presStyleCnt="1"/>
      <dgm:spPr/>
      <dgm:t>
        <a:bodyPr/>
        <a:lstStyle/>
        <a:p>
          <a:endParaRPr lang="es-ES"/>
        </a:p>
      </dgm:t>
    </dgm:pt>
    <dgm:pt modelId="{C4E69E7E-D56E-4B9A-9CA4-934B0DCDC0B5}" type="pres">
      <dgm:prSet presAssocID="{97CFB23D-8DFC-408D-8621-7185B3D48169}" presName="hierChild4" presStyleCnt="0"/>
      <dgm:spPr/>
    </dgm:pt>
    <dgm:pt modelId="{3726BCDE-46B4-4470-AE58-6BFFF244EF4A}" type="pres">
      <dgm:prSet presAssocID="{97CFB23D-8DFC-408D-8621-7185B3D48169}" presName="hierChild5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2963" custScaleY="4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2304E44F-C674-4E6A-B65B-625FBEDFCCB8}" type="presOf" srcId="{561AEDA5-A089-4FF4-919E-CD81C1EAD4F0}" destId="{F968709F-4F19-428E-88C3-3A9A5E1E5D9C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E72D0E1B-8D24-47EC-902F-461C239A541C}" srcId="{FCEF3E2B-5D65-41E6-9D06-11E74E271E0C}" destId="{97CFB23D-8DFC-408D-8621-7185B3D48169}" srcOrd="0" destOrd="0" parTransId="{561AEDA5-A089-4FF4-919E-CD81C1EAD4F0}" sibTransId="{1AF1C2A6-7545-4E63-95B3-0D8BBE9741BF}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540F3A31-1388-4958-812F-74BA378E21CE}" type="presOf" srcId="{97CFB23D-8DFC-408D-8621-7185B3D48169}" destId="{C352BEB6-B991-46EF-A322-794F58C7C387}" srcOrd="0" destOrd="0" presId="urn:microsoft.com/office/officeart/2005/8/layout/orgChart1"/>
    <dgm:cxn modelId="{E5FC13BE-7534-4E78-A9AB-EDC99BDDEA7E}" type="presOf" srcId="{97CFB23D-8DFC-408D-8621-7185B3D48169}" destId="{9E1FFC88-A7BF-4606-A68E-0107C11BD272}" srcOrd="1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F52FF7D7-D6E9-42E9-9862-8695C32D1EC3}" type="presParOf" srcId="{C04D60F5-9C8C-48F2-98C3-17F6A33B2A5E}" destId="{F968709F-4F19-428E-88C3-3A9A5E1E5D9C}" srcOrd="0" destOrd="0" presId="urn:microsoft.com/office/officeart/2005/8/layout/orgChart1"/>
    <dgm:cxn modelId="{19B74B17-6724-4C47-8789-67D9267EF8C5}" type="presParOf" srcId="{C04D60F5-9C8C-48F2-98C3-17F6A33B2A5E}" destId="{14073AA8-B7E9-4470-A423-0577394A572D}" srcOrd="1" destOrd="0" presId="urn:microsoft.com/office/officeart/2005/8/layout/orgChart1"/>
    <dgm:cxn modelId="{6821060F-AD9C-4667-8E29-30075E9CABD5}" type="presParOf" srcId="{14073AA8-B7E9-4470-A423-0577394A572D}" destId="{33704E02-F5B5-4498-93DC-3EE415117857}" srcOrd="0" destOrd="0" presId="urn:microsoft.com/office/officeart/2005/8/layout/orgChart1"/>
    <dgm:cxn modelId="{76608B1C-876E-4E74-981E-AD45B8BBF41C}" type="presParOf" srcId="{33704E02-F5B5-4498-93DC-3EE415117857}" destId="{C352BEB6-B991-46EF-A322-794F58C7C387}" srcOrd="0" destOrd="0" presId="urn:microsoft.com/office/officeart/2005/8/layout/orgChart1"/>
    <dgm:cxn modelId="{CCA0E151-BE20-4420-9B84-EF5A930C9E6F}" type="presParOf" srcId="{33704E02-F5B5-4498-93DC-3EE415117857}" destId="{9E1FFC88-A7BF-4606-A68E-0107C11BD272}" srcOrd="1" destOrd="0" presId="urn:microsoft.com/office/officeart/2005/8/layout/orgChart1"/>
    <dgm:cxn modelId="{3E809852-DBCB-4E0D-B0AC-36836E642E36}" type="presParOf" srcId="{14073AA8-B7E9-4470-A423-0577394A572D}" destId="{C4E69E7E-D56E-4B9A-9CA4-934B0DCDC0B5}" srcOrd="1" destOrd="0" presId="urn:microsoft.com/office/officeart/2005/8/layout/orgChart1"/>
    <dgm:cxn modelId="{4F5DBA92-52CB-494E-8E40-61FD6ACFBEA4}" type="presParOf" srcId="{14073AA8-B7E9-4470-A423-0577394A572D}" destId="{3726BCDE-46B4-4470-AE58-6BFFF244EF4A}" srcOrd="2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</a:t>
          </a:r>
        </a:p>
        <a:p>
          <a:r>
            <a:rPr lang="es-ES" sz="1200" dirty="0" smtClean="0"/>
            <a:t>Vinculación Ciudadana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Área de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  <a:endParaRPr lang="es-ES" sz="1200" dirty="0"/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</a:t>
          </a:r>
          <a:endParaRPr lang="es-ES" sz="1200" dirty="0"/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</a:t>
          </a:r>
          <a:br>
            <a:rPr lang="es-ES" sz="1200" dirty="0" smtClean="0"/>
          </a:br>
          <a:r>
            <a:rPr lang="es-ES" sz="1200" dirty="0" smtClean="0"/>
            <a:t>Administrativo(a)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/>
        </a:p>
      </dgm:t>
    </dgm:pt>
    <dgm:pt modelId="{77212962-8B26-4779-B6FC-5CA7FA1CEBCD}" type="asst">
      <dgm:prSet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70B32B59-697D-4101-8187-8EFAD88D26FC}" type="parTrans" cxnId="{E9669825-788C-41B2-BD02-31E3DCC91447}">
      <dgm:prSet/>
      <dgm:spPr/>
      <dgm:t>
        <a:bodyPr/>
        <a:lstStyle/>
        <a:p>
          <a:endParaRPr lang="es-ES" sz="1200"/>
        </a:p>
      </dgm:t>
    </dgm:pt>
    <dgm:pt modelId="{333C4E64-1222-49E0-8AE3-46B1186342AA}" type="sibTrans" cxnId="{E9669825-788C-41B2-BD02-31E3DCC91447}">
      <dgm:prSet/>
      <dgm:spPr/>
      <dgm:t>
        <a:bodyPr/>
        <a:lstStyle/>
        <a:p>
          <a:endParaRPr lang="es-ES" sz="1200"/>
        </a:p>
      </dgm:t>
    </dgm:pt>
    <dgm:pt modelId="{72F3DABD-2043-4EE7-B85D-4D77FD74EFDC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/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/>
        </a:p>
      </dgm:t>
    </dgm:pt>
    <dgm:pt modelId="{874F45FD-7495-40B7-BAD1-B4DEA88967C2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88EB8508-6E64-4C94-AC13-8EB38B7BD672}" type="parTrans" cxnId="{19E97151-EF44-4E47-8E34-664FF4EDF868}">
      <dgm:prSet/>
      <dgm:spPr/>
      <dgm:t>
        <a:bodyPr/>
        <a:lstStyle/>
        <a:p>
          <a:endParaRPr lang="es-ES" sz="1200"/>
        </a:p>
      </dgm:t>
    </dgm:pt>
    <dgm:pt modelId="{216A2C5E-B781-493E-A04B-3D2877FD3689}" type="sibTrans" cxnId="{19E97151-EF44-4E47-8E34-664FF4EDF868}">
      <dgm:prSet/>
      <dgm:spPr/>
      <dgm:t>
        <a:bodyPr/>
        <a:lstStyle/>
        <a:p>
          <a:endParaRPr lang="es-ES" sz="1200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61157" custScaleY="110265" custLinFactNeighborY="3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5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99879" custLinFactNeighborY="-604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99879" custLinFactNeighborY="-604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6148B360-D2D9-49F3-8236-109BAB28D60E}" type="pres">
      <dgm:prSet presAssocID="{88EB8508-6E64-4C94-AC13-8EB38B7BD672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74A0B03-7B67-414B-901B-6EE9CD34E70E}" type="pres">
      <dgm:prSet presAssocID="{874F45FD-7495-40B7-BAD1-B4DEA88967C2}" presName="hierRoot3" presStyleCnt="0">
        <dgm:presLayoutVars>
          <dgm:hierBranch val="init"/>
        </dgm:presLayoutVars>
      </dgm:prSet>
      <dgm:spPr/>
    </dgm:pt>
    <dgm:pt modelId="{DBEE4F6B-6735-44D2-B305-7D05D37B59A7}" type="pres">
      <dgm:prSet presAssocID="{874F45FD-7495-40B7-BAD1-B4DEA88967C2}" presName="rootComposite3" presStyleCnt="0"/>
      <dgm:spPr/>
    </dgm:pt>
    <dgm:pt modelId="{27873175-8D1D-47B5-9568-A73FEE10EDA6}" type="pres">
      <dgm:prSet presAssocID="{874F45FD-7495-40B7-BAD1-B4DEA88967C2}" presName="rootText3" presStyleLbl="asst2" presStyleIdx="0" presStyleCnt="1" custScaleX="79255" custScaleY="71900" custLinFactNeighborY="-49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83584-A06A-4CF4-878C-D8050FFC7A17}" type="pres">
      <dgm:prSet presAssocID="{874F45FD-7495-40B7-BAD1-B4DEA88967C2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60FD392-45B2-4899-90C6-591B773E4231}" type="pres">
      <dgm:prSet presAssocID="{874F45FD-7495-40B7-BAD1-B4DEA88967C2}" presName="hierChild6" presStyleCnt="0"/>
      <dgm:spPr/>
    </dgm:pt>
    <dgm:pt modelId="{07D09504-5179-4E82-8BDA-C73F7C1C2B44}" type="pres">
      <dgm:prSet presAssocID="{874F45FD-7495-40B7-BAD1-B4DEA88967C2}" presName="hierChild7" presStyleCnt="0"/>
      <dgm:spPr/>
    </dgm:pt>
    <dgm:pt modelId="{9AA2CC98-E97D-4999-8F4D-4F960B251E67}" type="pres">
      <dgm:prSet presAssocID="{484D7F4F-8B1A-46FB-8F25-B36DDD78AA4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5BB28FDA-0486-472C-BCBA-C5D0B1178BEF}" type="pres">
      <dgm:prSet presAssocID="{70B32B59-697D-4101-8187-8EFAD88D26FC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956A8FE-7B5C-4F09-8A2E-374ECC3344C4}" type="pres">
      <dgm:prSet presAssocID="{77212962-8B26-4779-B6FC-5CA7FA1CEBCD}" presName="hierRoot3" presStyleCnt="0">
        <dgm:presLayoutVars>
          <dgm:hierBranch val="init"/>
        </dgm:presLayoutVars>
      </dgm:prSet>
      <dgm:spPr/>
    </dgm:pt>
    <dgm:pt modelId="{51381686-85F4-431B-AEE0-D3326977048E}" type="pres">
      <dgm:prSet presAssocID="{77212962-8B26-4779-B6FC-5CA7FA1CEBCD}" presName="rootComposite3" presStyleCnt="0"/>
      <dgm:spPr/>
    </dgm:pt>
    <dgm:pt modelId="{6EE445D7-B2EA-47D1-8618-DD10538BF5FE}" type="pres">
      <dgm:prSet presAssocID="{77212962-8B26-4779-B6FC-5CA7FA1CEBCD}" presName="rootText3" presStyleLbl="asst1" presStyleIdx="0" presStyleCnt="2" custScaleY="68667" custLinFactNeighborX="-3595" custLinFactNeighborY="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5A6FA-4DF0-499A-8A04-B19BC49EEF23}" type="pres">
      <dgm:prSet presAssocID="{77212962-8B26-4779-B6FC-5CA7FA1CEB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3754A47-EE3E-4C39-BC73-5A1DC028E6BA}" type="pres">
      <dgm:prSet presAssocID="{77212962-8B26-4779-B6FC-5CA7FA1CEBCD}" presName="hierChild6" presStyleCnt="0"/>
      <dgm:spPr/>
    </dgm:pt>
    <dgm:pt modelId="{8CD127D0-24BA-47EB-B4A6-3F343E58271E}" type="pres">
      <dgm:prSet presAssocID="{77212962-8B26-4779-B6FC-5CA7FA1CEBCD}" presName="hierChild7" presStyleCnt="0"/>
      <dgm:spPr/>
    </dgm:pt>
    <dgm:pt modelId="{107555B4-37E3-41E0-B3C7-A49F05789441}" type="pres">
      <dgm:prSet presAssocID="{8BC8D36F-EE6D-4E70-84F0-08FC1A53DE5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1" presStyleCnt="2" custScaleY="68667" custLinFactNeighborX="5864" custLinFactNeighborY="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51649B2E-234A-45A9-8197-8F784B4B24A0}" type="presOf" srcId="{874F45FD-7495-40B7-BAD1-B4DEA88967C2}" destId="{27873175-8D1D-47B5-9568-A73FEE10EDA6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2CB5059-4A8F-49DB-8F30-CD789C1AFCFD}" type="presOf" srcId="{70B32B59-697D-4101-8187-8EFAD88D26FC}" destId="{5BB28FDA-0486-472C-BCBA-C5D0B1178BEF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47042C6-3C3D-4ADD-8D71-B295E4FC022F}" type="presOf" srcId="{77212962-8B26-4779-B6FC-5CA7FA1CEBCD}" destId="{BFF5A6FA-4DF0-499A-8A04-B19BC49EEF23}" srcOrd="1" destOrd="0" presId="urn:microsoft.com/office/officeart/2005/8/layout/orgChart1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4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E9669825-788C-41B2-BD02-31E3DCC91447}" srcId="{21B6A4D8-F261-416C-93FE-E37E3B7A0B21}" destId="{77212962-8B26-4779-B6FC-5CA7FA1CEBCD}" srcOrd="3" destOrd="0" parTransId="{70B32B59-697D-4101-8187-8EFAD88D26FC}" sibTransId="{333C4E64-1222-49E0-8AE3-46B1186342AA}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1808D4EA-09F6-4CF4-A7EE-1911366216A9}" type="presOf" srcId="{874F45FD-7495-40B7-BAD1-B4DEA88967C2}" destId="{0A783584-A06A-4CF4-878C-D8050FFC7A17}" srcOrd="1" destOrd="0" presId="urn:microsoft.com/office/officeart/2005/8/layout/orgChart1"/>
    <dgm:cxn modelId="{FAA441D6-92A2-478F-BD32-C8C69B148A57}" type="presOf" srcId="{77212962-8B26-4779-B6FC-5CA7FA1CEBCD}" destId="{6EE445D7-B2EA-47D1-8618-DD10538BF5FE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757A3F64-B7B3-4F53-B9B2-7381169618B6}" type="presOf" srcId="{88EB8508-6E64-4C94-AC13-8EB38B7BD672}" destId="{6148B360-D2D9-49F3-8236-109BAB28D60E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19E97151-EF44-4E47-8E34-664FF4EDF868}" srcId="{08C3753C-2000-4DEE-932F-38BF28FD84F7}" destId="{874F45FD-7495-40B7-BAD1-B4DEA88967C2}" srcOrd="2" destOrd="0" parTransId="{88EB8508-6E64-4C94-AC13-8EB38B7BD672}" sibTransId="{216A2C5E-B781-493E-A04B-3D2877FD3689}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427C671F-F255-4F3E-8F6C-7C80FC34A7A8}" type="presParOf" srcId="{70C6E268-9427-449F-82FC-2E654FBEC319}" destId="{6148B360-D2D9-49F3-8236-109BAB28D60E}" srcOrd="0" destOrd="0" presId="urn:microsoft.com/office/officeart/2005/8/layout/orgChart1"/>
    <dgm:cxn modelId="{4B6AE864-57D7-4EC2-ACBD-42D5F7D5E89C}" type="presParOf" srcId="{70C6E268-9427-449F-82FC-2E654FBEC319}" destId="{874A0B03-7B67-414B-901B-6EE9CD34E70E}" srcOrd="1" destOrd="0" presId="urn:microsoft.com/office/officeart/2005/8/layout/orgChart1"/>
    <dgm:cxn modelId="{BFD971FB-4A71-4F4C-9285-85D3FC57A10E}" type="presParOf" srcId="{874A0B03-7B67-414B-901B-6EE9CD34E70E}" destId="{DBEE4F6B-6735-44D2-B305-7D05D37B59A7}" srcOrd="0" destOrd="0" presId="urn:microsoft.com/office/officeart/2005/8/layout/orgChart1"/>
    <dgm:cxn modelId="{B4BB433C-9A54-4208-839F-73B76AB40152}" type="presParOf" srcId="{DBEE4F6B-6735-44D2-B305-7D05D37B59A7}" destId="{27873175-8D1D-47B5-9568-A73FEE10EDA6}" srcOrd="0" destOrd="0" presId="urn:microsoft.com/office/officeart/2005/8/layout/orgChart1"/>
    <dgm:cxn modelId="{45C92923-CAFD-421C-AC1E-B94EC2CF4817}" type="presParOf" srcId="{DBEE4F6B-6735-44D2-B305-7D05D37B59A7}" destId="{0A783584-A06A-4CF4-878C-D8050FFC7A17}" srcOrd="1" destOrd="0" presId="urn:microsoft.com/office/officeart/2005/8/layout/orgChart1"/>
    <dgm:cxn modelId="{BEFBE9E2-2EE6-40F1-9AB4-56158672FF42}" type="presParOf" srcId="{874A0B03-7B67-414B-901B-6EE9CD34E70E}" destId="{C60FD392-45B2-4899-90C6-591B773E4231}" srcOrd="1" destOrd="0" presId="urn:microsoft.com/office/officeart/2005/8/layout/orgChart1"/>
    <dgm:cxn modelId="{9A012CCF-5B0F-4869-976B-7EFEAC89E075}" type="presParOf" srcId="{874A0B03-7B67-414B-901B-6EE9CD34E70E}" destId="{07D09504-5179-4E82-8BDA-C73F7C1C2B44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C77D5D63-82A1-4D3B-83A5-6479AE78A944}" type="presParOf" srcId="{3AF52728-BE15-4C18-969B-25E455EFC244}" destId="{5BB28FDA-0486-472C-BCBA-C5D0B1178BEF}" srcOrd="0" destOrd="0" presId="urn:microsoft.com/office/officeart/2005/8/layout/orgChart1"/>
    <dgm:cxn modelId="{B8ED94FD-9E6B-40C1-B48B-9D1C6AD254A7}" type="presParOf" srcId="{3AF52728-BE15-4C18-969B-25E455EFC244}" destId="{A956A8FE-7B5C-4F09-8A2E-374ECC3344C4}" srcOrd="1" destOrd="0" presId="urn:microsoft.com/office/officeart/2005/8/layout/orgChart1"/>
    <dgm:cxn modelId="{DD83188A-A756-4E55-B9F0-908A4B36B963}" type="presParOf" srcId="{A956A8FE-7B5C-4F09-8A2E-374ECC3344C4}" destId="{51381686-85F4-431B-AEE0-D3326977048E}" srcOrd="0" destOrd="0" presId="urn:microsoft.com/office/officeart/2005/8/layout/orgChart1"/>
    <dgm:cxn modelId="{89D51C5B-C070-4207-A336-9C4721ACA176}" type="presParOf" srcId="{51381686-85F4-431B-AEE0-D3326977048E}" destId="{6EE445D7-B2EA-47D1-8618-DD10538BF5FE}" srcOrd="0" destOrd="0" presId="urn:microsoft.com/office/officeart/2005/8/layout/orgChart1"/>
    <dgm:cxn modelId="{840C1ED4-39AE-44CA-8760-DAEBCFCE6BD1}" type="presParOf" srcId="{51381686-85F4-431B-AEE0-D3326977048E}" destId="{BFF5A6FA-4DF0-499A-8A04-B19BC49EEF23}" srcOrd="1" destOrd="0" presId="urn:microsoft.com/office/officeart/2005/8/layout/orgChart1"/>
    <dgm:cxn modelId="{AAA4E6C3-9EC8-4355-8811-08CDDEA886EB}" type="presParOf" srcId="{A956A8FE-7B5C-4F09-8A2E-374ECC3344C4}" destId="{53754A47-EE3E-4C39-BC73-5A1DC028E6BA}" srcOrd="1" destOrd="0" presId="urn:microsoft.com/office/officeart/2005/8/layout/orgChart1"/>
    <dgm:cxn modelId="{E6E8DDE9-19CD-4A7F-99F4-162BF09454E5}" type="presParOf" srcId="{A956A8FE-7B5C-4F09-8A2E-374ECC3344C4}" destId="{8CD127D0-24BA-47EB-B4A6-3F343E58271E}" srcOrd="2" destOrd="0" presId="urn:microsoft.com/office/officeart/2005/8/layout/orgChart1"/>
    <dgm:cxn modelId="{5382ED8E-03F9-4A61-8E7A-BF57F67979BC}" type="presParOf" srcId="{3AF52728-BE15-4C18-969B-25E455EFC244}" destId="{107555B4-37E3-41E0-B3C7-A49F05789441}" srcOrd="2" destOrd="0" presId="urn:microsoft.com/office/officeart/2005/8/layout/orgChart1"/>
    <dgm:cxn modelId="{E58A5C6B-C895-45AA-9F6F-5B1D3DEC64B8}" type="presParOf" srcId="{3AF52728-BE15-4C18-969B-25E455EFC244}" destId="{9A3DD32A-D88F-4339-976B-9AEF7A0B1866}" srcOrd="3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  <a:br>
            <a:rPr lang="es-ES" sz="1200" dirty="0" smtClean="0"/>
          </a:br>
          <a:r>
            <a:rPr lang="es-ES" sz="1200" dirty="0" smtClean="0"/>
            <a:t>Administrativo(a) 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/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4327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72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72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</a:t>
          </a:r>
        </a:p>
        <a:p>
          <a:r>
            <a:rPr lang="es-ES" sz="1200" dirty="0" smtClean="0"/>
            <a:t>Estratégicos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Informática</a:t>
          </a: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0904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Y="65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Y="65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78137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55345" custLinFactNeighborY="-7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Centro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Trabajadores(as) Sociales</a:t>
          </a: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Especialista</a:t>
          </a:r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96570" custScaleY="71737" custLinFactNeighborX="-4328" custLinFactNeighborY="-15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Área de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Secretaria(o)</a:t>
          </a:r>
        </a:p>
        <a:p>
          <a:endParaRPr lang="es-ES" sz="1200" dirty="0" smtClean="0"/>
        </a:p>
        <a:p>
          <a:r>
            <a:rPr lang="es-ES" sz="1200" dirty="0" smtClean="0"/>
            <a:t>Auxiliares</a:t>
          </a: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483D98F0-B23E-440A-9606-11FD13FE8C4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endParaRPr lang="es-ES"/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endParaRPr lang="es-ES"/>
        </a:p>
      </dgm:t>
    </dgm:pt>
    <dgm:pt modelId="{0597B1DB-176E-420F-9B3E-B22261C7A5FF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endParaRPr lang="es-ES"/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endParaRPr lang="es-ES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78483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460CB68A-2F31-415A-A5CC-EEE10D28683D}" type="pres">
      <dgm:prSet presAssocID="{D483BA12-C240-4844-B733-9E6DA045634E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DEE6A7F-E3EC-4B93-8E58-EBC24B99022B}" type="pres">
      <dgm:prSet presAssocID="{F3F5681E-5344-4FDF-930C-1AE8ED1363BF}" presName="rootComposite" presStyleCnt="0"/>
      <dgm:spPr/>
      <dgm:t>
        <a:bodyPr/>
        <a:lstStyle/>
        <a:p>
          <a:endParaRPr lang="es-ES"/>
        </a:p>
      </dgm:t>
    </dgm:pt>
    <dgm:pt modelId="{F2E1BE7D-62BB-4D55-A68F-CA5000549E04}" type="pres">
      <dgm:prSet presAssocID="{F3F5681E-5344-4FDF-930C-1AE8ED1363BF}" presName="rootText" presStyleLbl="node2" presStyleIdx="0" presStyleCnt="2" custScaleX="115733" custScaleY="78815" custLinFactNeighborX="-6147" custLinFactNeighborY="14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2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  <dgm:t>
        <a:bodyPr/>
        <a:lstStyle/>
        <a:p>
          <a:endParaRPr lang="es-ES"/>
        </a:p>
      </dgm:t>
    </dgm:pt>
    <dgm:pt modelId="{146AA70C-856F-486F-B021-0B0D12DE278A}" type="pres">
      <dgm:prSet presAssocID="{414F966D-B8FF-48BA-8BA6-B5E939D5A09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3" presStyleIdx="0" presStyleCnt="2" custScaleX="172595" custScaleY="277186" custLinFactNeighborX="-6147" custLinFactNeighborY="-17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3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70CA800E-A054-447A-9123-1F369818FD6D}" type="pres">
      <dgm:prSet presAssocID="{F3F5681E-5344-4FDF-930C-1AE8ED1363BF}" presName="hierChild5" presStyleCnt="0"/>
      <dgm:spPr/>
      <dgm:t>
        <a:bodyPr/>
        <a:lstStyle/>
        <a:p>
          <a:endParaRPr lang="es-ES"/>
        </a:p>
      </dgm:t>
    </dgm:pt>
    <dgm:pt modelId="{9D082E29-C6E3-42CC-AFF7-9BCC3AB4545F}" type="pres">
      <dgm:prSet presAssocID="{55D01A91-1EC7-4DFE-97AE-0F3A3AD0347F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6B85ACC-C8D2-4781-894B-14AFF5B0AD38}" type="pres">
      <dgm:prSet presAssocID="{BD036DA5-3AFF-451C-895C-651C4B3787CD}" presName="rootComposite3" presStyleCnt="0"/>
      <dgm:spPr/>
      <dgm:t>
        <a:bodyPr/>
        <a:lstStyle/>
        <a:p>
          <a:endParaRPr lang="es-ES"/>
        </a:p>
      </dgm:t>
    </dgm:pt>
    <dgm:pt modelId="{20A966C6-7822-45B6-9C18-FF3DF01A5D66}" type="pres">
      <dgm:prSet presAssocID="{BD036DA5-3AFF-451C-895C-651C4B3787CD}" presName="rootText3" presStyleLbl="asst2" presStyleIdx="0" presStyleCnt="1" custScaleY="69788" custLinFactNeighborX="-13138" custLinFactNeighborY="5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  <dgm:t>
        <a:bodyPr/>
        <a:lstStyle/>
        <a:p>
          <a:endParaRPr lang="es-ES"/>
        </a:p>
      </dgm:t>
    </dgm:pt>
    <dgm:pt modelId="{3E5C98DB-6147-445D-9B38-85C1ECA9CAEB}" type="pres">
      <dgm:prSet presAssocID="{BD036DA5-3AFF-451C-895C-651C4B3787CD}" presName="hierChild7" presStyleCnt="0"/>
      <dgm:spPr/>
      <dgm:t>
        <a:bodyPr/>
        <a:lstStyle/>
        <a:p>
          <a:endParaRPr lang="es-ES"/>
        </a:p>
      </dgm:t>
    </dgm:pt>
    <dgm:pt modelId="{798BD7DB-3508-43D4-B7ED-CA91D21C1BFD}" type="pres">
      <dgm:prSet presAssocID="{2C6EC1FE-A513-4C52-9196-DD97DDA4A16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FEEFFD1-EABF-4B61-8321-A87834D2CC28}" type="pres">
      <dgm:prSet presAssocID="{483D98F0-B23E-440A-9606-11FD13FE8C4C}" presName="rootComposite" presStyleCnt="0"/>
      <dgm:spPr/>
      <dgm:t>
        <a:bodyPr/>
        <a:lstStyle/>
        <a:p>
          <a:endParaRPr lang="es-ES"/>
        </a:p>
      </dgm:t>
    </dgm:pt>
    <dgm:pt modelId="{F80727AF-3372-4B83-BFD8-D577F70FB0A1}" type="pres">
      <dgm:prSet presAssocID="{483D98F0-B23E-440A-9606-11FD13FE8C4C}" presName="rootText" presStyleLbl="node2" presStyleIdx="1" presStyleCnt="2" custScaleX="115733" custScaleY="78815" custLinFactNeighborX="15521" custLinFactNeighborY="14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2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  <dgm:t>
        <a:bodyPr/>
        <a:lstStyle/>
        <a:p>
          <a:endParaRPr lang="es-ES"/>
        </a:p>
      </dgm:t>
    </dgm:pt>
    <dgm:pt modelId="{5DE9D987-C458-48E9-88A6-AE946254A599}" type="pres">
      <dgm:prSet presAssocID="{217749D0-2124-4B24-A1E8-9248C42371D5}" presName="Name35" presStyleLbl="parChTrans1D3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2FE45B-CE1C-4FBE-9B85-FF249FC842F3}" type="pres">
      <dgm:prSet presAssocID="{0597B1DB-176E-420F-9B3E-B22261C7A5FF}" presName="rootComposite" presStyleCnt="0"/>
      <dgm:spPr/>
      <dgm:t>
        <a:bodyPr/>
        <a:lstStyle/>
        <a:p>
          <a:endParaRPr lang="es-ES"/>
        </a:p>
      </dgm:t>
    </dgm:pt>
    <dgm:pt modelId="{DA7781BC-512E-4C51-A831-E21D36B51DC0}" type="pres">
      <dgm:prSet presAssocID="{0597B1DB-176E-420F-9B3E-B22261C7A5FF}" presName="rootText" presStyleLbl="node3" presStyleIdx="1" presStyleCnt="2" custScaleX="172595" custScaleY="277214" custLinFactY="26718" custLinFactNeighborX="155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3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  <dgm:t>
        <a:bodyPr/>
        <a:lstStyle/>
        <a:p>
          <a:endParaRPr lang="es-ES"/>
        </a:p>
      </dgm:t>
    </dgm:pt>
    <dgm:pt modelId="{13024B60-7CDE-47F8-A5E7-23EE8706D84E}" type="pres">
      <dgm:prSet presAssocID="{0597B1DB-176E-420F-9B3E-B22261C7A5FF}" presName="hierChild5" presStyleCnt="0"/>
      <dgm:spPr/>
      <dgm:t>
        <a:bodyPr/>
        <a:lstStyle/>
        <a:p>
          <a:endParaRPr lang="es-ES"/>
        </a:p>
      </dgm:t>
    </dgm:pt>
    <dgm:pt modelId="{4C24ABB2-DA7F-4646-88AE-EE9B39D6364D}" type="pres">
      <dgm:prSet presAssocID="{483D98F0-B23E-440A-9606-11FD13FE8C4C}" presName="hierChild5" presStyleCnt="0"/>
      <dgm:spPr/>
      <dgm:t>
        <a:bodyPr/>
        <a:lstStyle/>
        <a:p>
          <a:endParaRPr lang="es-ES"/>
        </a:p>
      </dgm:t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B5C06660-1957-4BEB-8EF3-1669E60D6990}" type="presOf" srcId="{414F966D-B8FF-48BA-8BA6-B5E939D5A09C}" destId="{146AA70C-856F-486F-B021-0B0D12DE278A}" srcOrd="0" destOrd="0" presId="urn:microsoft.com/office/officeart/2005/8/layout/orgChart1"/>
    <dgm:cxn modelId="{061FCE97-5521-4959-AABA-42C40DB551C7}" type="presOf" srcId="{0597B1DB-176E-420F-9B3E-B22261C7A5FF}" destId="{DA7781BC-512E-4C51-A831-E21D36B51DC0}" srcOrd="0" destOrd="0" presId="urn:microsoft.com/office/officeart/2005/8/layout/orgChart1"/>
    <dgm:cxn modelId="{744F25D6-1A13-498E-BE32-088F164CA345}" type="presOf" srcId="{4915476C-6BB5-42CB-BC24-027DF0442743}" destId="{0BE959FE-7F27-4C3E-A520-E2682D7B3436}" srcOrd="1" destOrd="0" presId="urn:microsoft.com/office/officeart/2005/8/layout/orgChart1"/>
    <dgm:cxn modelId="{A886454C-5FC7-4EE7-B6BA-AF740D691E2D}" type="presOf" srcId="{39A0861A-23AD-4C71-8CA1-6781D95CF2D0}" destId="{193D1B67-54FF-408A-836F-762085E41FBD}" srcOrd="1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23968ED9-0DB7-44D0-9CD1-A07FEE08EEEA}" type="presOf" srcId="{2C6EC1FE-A513-4C52-9196-DD97DDA4A166}" destId="{798BD7DB-3508-43D4-B7ED-CA91D21C1BFD}" srcOrd="0" destOrd="0" presId="urn:microsoft.com/office/officeart/2005/8/layout/orgChart1"/>
    <dgm:cxn modelId="{49174BEC-DB35-4811-8E24-3B9E5B11479E}" type="presOf" srcId="{4915476C-6BB5-42CB-BC24-027DF0442743}" destId="{F92C6587-5E08-41BF-989D-05A4FBEC95A1}" srcOrd="0" destOrd="0" presId="urn:microsoft.com/office/officeart/2005/8/layout/orgChart1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674E2820-8570-46D0-8559-384BE288E18C}" type="presOf" srcId="{D483BA12-C240-4844-B733-9E6DA045634E}" destId="{460CB68A-2F31-415A-A5CC-EEE10D28683D}" srcOrd="0" destOrd="0" presId="urn:microsoft.com/office/officeart/2005/8/layout/orgChart1"/>
    <dgm:cxn modelId="{DEEDE125-9E35-4BA8-9CD2-6924A1B714E3}" type="presOf" srcId="{483D98F0-B23E-440A-9606-11FD13FE8C4C}" destId="{C300303F-6852-4DB4-8074-D9A21D5BC470}" srcOrd="1" destOrd="0" presId="urn:microsoft.com/office/officeart/2005/8/layout/orgChart1"/>
    <dgm:cxn modelId="{D35A2C41-0D4D-44F6-9A5E-F3BB17B6D555}" type="presOf" srcId="{39A0861A-23AD-4C71-8CA1-6781D95CF2D0}" destId="{AE3E80A4-0291-4119-A5E2-24B747711CB3}" srcOrd="0" destOrd="0" presId="urn:microsoft.com/office/officeart/2005/8/layout/orgChart1"/>
    <dgm:cxn modelId="{CCC58428-E59F-4524-9BEE-F0448568FA60}" type="presOf" srcId="{0597B1DB-176E-420F-9B3E-B22261C7A5FF}" destId="{A72B2BC7-DCD1-4F02-9740-070C7812E608}" srcOrd="1" destOrd="0" presId="urn:microsoft.com/office/officeart/2005/8/layout/orgChart1"/>
    <dgm:cxn modelId="{32665CEE-A429-4966-8AAC-913C9D3AD62D}" type="presOf" srcId="{BD036DA5-3AFF-451C-895C-651C4B3787CD}" destId="{9FED3313-C910-4298-A6BD-D4C1DA73099F}" srcOrd="1" destOrd="0" presId="urn:microsoft.com/office/officeart/2005/8/layout/orgChart1"/>
    <dgm:cxn modelId="{59D5E811-6791-4A4E-9890-569A2ED1F9C9}" type="presOf" srcId="{F3F5681E-5344-4FDF-930C-1AE8ED1363BF}" destId="{B61EF2CB-22FD-452A-BA40-1A85204C250E}" srcOrd="1" destOrd="0" presId="urn:microsoft.com/office/officeart/2005/8/layout/orgChart1"/>
    <dgm:cxn modelId="{B1657606-7B29-4EEF-9699-8C8D0D842038}" type="presOf" srcId="{F3F5681E-5344-4FDF-930C-1AE8ED1363BF}" destId="{F2E1BE7D-62BB-4D55-A68F-CA5000549E04}" srcOrd="0" destOrd="0" presId="urn:microsoft.com/office/officeart/2005/8/layout/orgChart1"/>
    <dgm:cxn modelId="{1A7B9AF8-9858-437D-8CBE-90D6F38CCBD3}" type="presOf" srcId="{BD036DA5-3AFF-451C-895C-651C4B3787CD}" destId="{20A966C6-7822-45B6-9C18-FF3DF01A5D66}" srcOrd="0" destOrd="0" presId="urn:microsoft.com/office/officeart/2005/8/layout/orgChart1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C2EC2ACC-B5CB-43B4-8469-B532BA0F5985}" type="presOf" srcId="{55D01A91-1EC7-4DFE-97AE-0F3A3AD0347F}" destId="{9D082E29-C6E3-42CC-AFF7-9BCC3AB4545F}" srcOrd="0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DEB95D2A-0F4B-4726-8A3C-126712A05CF3}" type="presOf" srcId="{217749D0-2124-4B24-A1E8-9248C42371D5}" destId="{5DE9D987-C458-48E9-88A6-AE946254A599}" srcOrd="0" destOrd="0" presId="urn:microsoft.com/office/officeart/2005/8/layout/orgChart1"/>
    <dgm:cxn modelId="{D8355445-D36B-427A-9BFA-73E0C82E8624}" type="presOf" srcId="{483D98F0-B23E-440A-9606-11FD13FE8C4C}" destId="{F80727AF-3372-4B83-BFD8-D577F70FB0A1}" srcOrd="0" destOrd="0" presId="urn:microsoft.com/office/officeart/2005/8/layout/orgChart1"/>
    <dgm:cxn modelId="{FF0966AF-DCC8-4CDC-A87E-3F1A0EC4BE1B}" type="presParOf" srcId="{A6B1905D-EC14-499A-A7DA-9793B181F612}" destId="{0ADE4510-76B0-4ABC-8046-309D29354922}" srcOrd="0" destOrd="0" presId="urn:microsoft.com/office/officeart/2005/8/layout/orgChart1"/>
    <dgm:cxn modelId="{FE2F5CCC-8716-4358-96F7-E28F3F4DFA99}" type="presParOf" srcId="{0ADE4510-76B0-4ABC-8046-309D29354922}" destId="{FF5DCA7B-3E8B-40E7-BCF0-EC1CAA3B334E}" srcOrd="0" destOrd="0" presId="urn:microsoft.com/office/officeart/2005/8/layout/orgChart1"/>
    <dgm:cxn modelId="{D552E4D2-72B4-4AFA-8D6D-178E60EB1D4A}" type="presParOf" srcId="{FF5DCA7B-3E8B-40E7-BCF0-EC1CAA3B334E}" destId="{AE3E80A4-0291-4119-A5E2-24B747711CB3}" srcOrd="0" destOrd="0" presId="urn:microsoft.com/office/officeart/2005/8/layout/orgChart1"/>
    <dgm:cxn modelId="{3F03B2D1-0D3C-4AFD-AE34-24D15322BCD1}" type="presParOf" srcId="{FF5DCA7B-3E8B-40E7-BCF0-EC1CAA3B334E}" destId="{193D1B67-54FF-408A-836F-762085E41FBD}" srcOrd="1" destOrd="0" presId="urn:microsoft.com/office/officeart/2005/8/layout/orgChart1"/>
    <dgm:cxn modelId="{B5E1FB4E-14C1-400B-AB10-BA160F2DF23D}" type="presParOf" srcId="{0ADE4510-76B0-4ABC-8046-309D29354922}" destId="{E7CAA228-3E85-455A-95D1-0B74C62E45C0}" srcOrd="1" destOrd="0" presId="urn:microsoft.com/office/officeart/2005/8/layout/orgChart1"/>
    <dgm:cxn modelId="{671B7C0E-BA78-435A-82CD-0D708B69682C}" type="presParOf" srcId="{E7CAA228-3E85-455A-95D1-0B74C62E45C0}" destId="{460CB68A-2F31-415A-A5CC-EEE10D28683D}" srcOrd="0" destOrd="0" presId="urn:microsoft.com/office/officeart/2005/8/layout/orgChart1"/>
    <dgm:cxn modelId="{B1AE403C-1709-4CA6-B96B-DA6D21A6F4A4}" type="presParOf" srcId="{E7CAA228-3E85-455A-95D1-0B74C62E45C0}" destId="{2C633F19-8541-4B1F-A4B5-0275FA2B4C85}" srcOrd="1" destOrd="0" presId="urn:microsoft.com/office/officeart/2005/8/layout/orgChart1"/>
    <dgm:cxn modelId="{D05BAC7D-2223-4895-B282-F9DF0A7400AB}" type="presParOf" srcId="{2C633F19-8541-4B1F-A4B5-0275FA2B4C85}" destId="{EDEE6A7F-E3EC-4B93-8E58-EBC24B99022B}" srcOrd="0" destOrd="0" presId="urn:microsoft.com/office/officeart/2005/8/layout/orgChart1"/>
    <dgm:cxn modelId="{713E98D1-5A3F-4DDE-98D4-FB16F3ECC025}" type="presParOf" srcId="{EDEE6A7F-E3EC-4B93-8E58-EBC24B99022B}" destId="{F2E1BE7D-62BB-4D55-A68F-CA5000549E04}" srcOrd="0" destOrd="0" presId="urn:microsoft.com/office/officeart/2005/8/layout/orgChart1"/>
    <dgm:cxn modelId="{6F47F30A-7A5B-4B54-B6BF-1E577DEAD975}" type="presParOf" srcId="{EDEE6A7F-E3EC-4B93-8E58-EBC24B99022B}" destId="{B61EF2CB-22FD-452A-BA40-1A85204C250E}" srcOrd="1" destOrd="0" presId="urn:microsoft.com/office/officeart/2005/8/layout/orgChart1"/>
    <dgm:cxn modelId="{87E7565F-C5F1-49EC-B1AC-1C1848185FE6}" type="presParOf" srcId="{2C633F19-8541-4B1F-A4B5-0275FA2B4C85}" destId="{E8ACDBCF-405C-4987-9D52-8DCAE86BC67B}" srcOrd="1" destOrd="0" presId="urn:microsoft.com/office/officeart/2005/8/layout/orgChart1"/>
    <dgm:cxn modelId="{B28A6CBE-74DB-4BBA-97EF-222423727FE9}" type="presParOf" srcId="{E8ACDBCF-405C-4987-9D52-8DCAE86BC67B}" destId="{146AA70C-856F-486F-B021-0B0D12DE278A}" srcOrd="0" destOrd="0" presId="urn:microsoft.com/office/officeart/2005/8/layout/orgChart1"/>
    <dgm:cxn modelId="{9DE561EA-0013-4976-8A2B-593428FB97E9}" type="presParOf" srcId="{E8ACDBCF-405C-4987-9D52-8DCAE86BC67B}" destId="{F7221200-4CB2-40A3-84CE-D0B8B5D70C8F}" srcOrd="1" destOrd="0" presId="urn:microsoft.com/office/officeart/2005/8/layout/orgChart1"/>
    <dgm:cxn modelId="{C15075FA-126D-4183-BA1A-BB7FD99693BB}" type="presParOf" srcId="{F7221200-4CB2-40A3-84CE-D0B8B5D70C8F}" destId="{5153A3AF-DEBE-4FC7-BB12-6B9D9A677FB5}" srcOrd="0" destOrd="0" presId="urn:microsoft.com/office/officeart/2005/8/layout/orgChart1"/>
    <dgm:cxn modelId="{C21B56BB-22A6-49A5-90F5-DD371CCFC40B}" type="presParOf" srcId="{5153A3AF-DEBE-4FC7-BB12-6B9D9A677FB5}" destId="{F92C6587-5E08-41BF-989D-05A4FBEC95A1}" srcOrd="0" destOrd="0" presId="urn:microsoft.com/office/officeart/2005/8/layout/orgChart1"/>
    <dgm:cxn modelId="{522587EB-33D5-4485-988B-F8347A720E1D}" type="presParOf" srcId="{5153A3AF-DEBE-4FC7-BB12-6B9D9A677FB5}" destId="{0BE959FE-7F27-4C3E-A520-E2682D7B3436}" srcOrd="1" destOrd="0" presId="urn:microsoft.com/office/officeart/2005/8/layout/orgChart1"/>
    <dgm:cxn modelId="{5BE438F0-B433-4794-8752-122CF88770AC}" type="presParOf" srcId="{F7221200-4CB2-40A3-84CE-D0B8B5D70C8F}" destId="{829E6B58-6846-4461-8EDD-1619E9567E9B}" srcOrd="1" destOrd="0" presId="urn:microsoft.com/office/officeart/2005/8/layout/orgChart1"/>
    <dgm:cxn modelId="{7F474B80-8E2C-4EB2-81E1-6C6CA5227B2D}" type="presParOf" srcId="{F7221200-4CB2-40A3-84CE-D0B8B5D70C8F}" destId="{2597FDC5-BFE3-41F0-96AB-1AAFF240714B}" srcOrd="2" destOrd="0" presId="urn:microsoft.com/office/officeart/2005/8/layout/orgChart1"/>
    <dgm:cxn modelId="{47181EE4-2D90-43AD-AC27-981571577AB7}" type="presParOf" srcId="{2C633F19-8541-4B1F-A4B5-0275FA2B4C85}" destId="{70CA800E-A054-447A-9123-1F369818FD6D}" srcOrd="2" destOrd="0" presId="urn:microsoft.com/office/officeart/2005/8/layout/orgChart1"/>
    <dgm:cxn modelId="{9EEA7B9F-8C4A-4939-8396-56C7DD7B70F8}" type="presParOf" srcId="{70CA800E-A054-447A-9123-1F369818FD6D}" destId="{9D082E29-C6E3-42CC-AFF7-9BCC3AB4545F}" srcOrd="0" destOrd="0" presId="urn:microsoft.com/office/officeart/2005/8/layout/orgChart1"/>
    <dgm:cxn modelId="{11C0E93D-61B5-4FF0-B19C-582CF5D4A04C}" type="presParOf" srcId="{70CA800E-A054-447A-9123-1F369818FD6D}" destId="{1760605F-B6BE-496D-B167-0B15546B2F8B}" srcOrd="1" destOrd="0" presId="urn:microsoft.com/office/officeart/2005/8/layout/orgChart1"/>
    <dgm:cxn modelId="{30C97231-A4FB-4D0D-B7C5-DE8E036B4E45}" type="presParOf" srcId="{1760605F-B6BE-496D-B167-0B15546B2F8B}" destId="{76B85ACC-C8D2-4781-894B-14AFF5B0AD38}" srcOrd="0" destOrd="0" presId="urn:microsoft.com/office/officeart/2005/8/layout/orgChart1"/>
    <dgm:cxn modelId="{9293418E-8E70-48DE-90FB-06B5532BEB7E}" type="presParOf" srcId="{76B85ACC-C8D2-4781-894B-14AFF5B0AD38}" destId="{20A966C6-7822-45B6-9C18-FF3DF01A5D66}" srcOrd="0" destOrd="0" presId="urn:microsoft.com/office/officeart/2005/8/layout/orgChart1"/>
    <dgm:cxn modelId="{4586DDC9-0F1E-40F4-9732-A8C310262CBE}" type="presParOf" srcId="{76B85ACC-C8D2-4781-894B-14AFF5B0AD38}" destId="{9FED3313-C910-4298-A6BD-D4C1DA73099F}" srcOrd="1" destOrd="0" presId="urn:microsoft.com/office/officeart/2005/8/layout/orgChart1"/>
    <dgm:cxn modelId="{B37A924B-51C6-4D29-84BA-C0BAA8FE9E05}" type="presParOf" srcId="{1760605F-B6BE-496D-B167-0B15546B2F8B}" destId="{0B1467E3-B507-446F-BAC6-03DE5A3C546E}" srcOrd="1" destOrd="0" presId="urn:microsoft.com/office/officeart/2005/8/layout/orgChart1"/>
    <dgm:cxn modelId="{EF7C5B8B-5836-4F6B-A399-95C4532B3B55}" type="presParOf" srcId="{1760605F-B6BE-496D-B167-0B15546B2F8B}" destId="{3E5C98DB-6147-445D-9B38-85C1ECA9CAEB}" srcOrd="2" destOrd="0" presId="urn:microsoft.com/office/officeart/2005/8/layout/orgChart1"/>
    <dgm:cxn modelId="{7CB4C2B4-66D3-4EAF-97BA-422340EF1F87}" type="presParOf" srcId="{E7CAA228-3E85-455A-95D1-0B74C62E45C0}" destId="{798BD7DB-3508-43D4-B7ED-CA91D21C1BFD}" srcOrd="2" destOrd="0" presId="urn:microsoft.com/office/officeart/2005/8/layout/orgChart1"/>
    <dgm:cxn modelId="{60BB4B8F-E7C4-4B4F-A305-8FE59AC27E25}" type="presParOf" srcId="{E7CAA228-3E85-455A-95D1-0B74C62E45C0}" destId="{6D836500-A64D-44C7-8D65-F1DC0B163491}" srcOrd="3" destOrd="0" presId="urn:microsoft.com/office/officeart/2005/8/layout/orgChart1"/>
    <dgm:cxn modelId="{B0E9039D-8644-406F-B59E-302BA956F6AC}" type="presParOf" srcId="{6D836500-A64D-44C7-8D65-F1DC0B163491}" destId="{AFEEFFD1-EABF-4B61-8321-A87834D2CC28}" srcOrd="0" destOrd="0" presId="urn:microsoft.com/office/officeart/2005/8/layout/orgChart1"/>
    <dgm:cxn modelId="{63DBA046-2B58-4ACE-AA5B-4311483F4860}" type="presParOf" srcId="{AFEEFFD1-EABF-4B61-8321-A87834D2CC28}" destId="{F80727AF-3372-4B83-BFD8-D577F70FB0A1}" srcOrd="0" destOrd="0" presId="urn:microsoft.com/office/officeart/2005/8/layout/orgChart1"/>
    <dgm:cxn modelId="{6EABE07F-A146-463D-AB04-B101F4FC7E23}" type="presParOf" srcId="{AFEEFFD1-EABF-4B61-8321-A87834D2CC28}" destId="{C300303F-6852-4DB4-8074-D9A21D5BC470}" srcOrd="1" destOrd="0" presId="urn:microsoft.com/office/officeart/2005/8/layout/orgChart1"/>
    <dgm:cxn modelId="{EA9016CB-4762-48B0-91FE-F6BDD7CD1864}" type="presParOf" srcId="{6D836500-A64D-44C7-8D65-F1DC0B163491}" destId="{3218F359-4A68-4704-8B8F-082FAEC1922F}" srcOrd="1" destOrd="0" presId="urn:microsoft.com/office/officeart/2005/8/layout/orgChart1"/>
    <dgm:cxn modelId="{CE8ED558-FCE1-459E-A617-21634E92E6F8}" type="presParOf" srcId="{3218F359-4A68-4704-8B8F-082FAEC1922F}" destId="{5DE9D987-C458-48E9-88A6-AE946254A599}" srcOrd="0" destOrd="0" presId="urn:microsoft.com/office/officeart/2005/8/layout/orgChart1"/>
    <dgm:cxn modelId="{63847174-F2CA-41F4-90B6-92151247AD2B}" type="presParOf" srcId="{3218F359-4A68-4704-8B8F-082FAEC1922F}" destId="{B3AE0558-A978-4B61-9B19-FB8332D45815}" srcOrd="1" destOrd="0" presId="urn:microsoft.com/office/officeart/2005/8/layout/orgChart1"/>
    <dgm:cxn modelId="{2EFC1AA7-7570-4155-8623-5FA00E4AE28F}" type="presParOf" srcId="{B3AE0558-A978-4B61-9B19-FB8332D45815}" destId="{682FE45B-CE1C-4FBE-9B85-FF249FC842F3}" srcOrd="0" destOrd="0" presId="urn:microsoft.com/office/officeart/2005/8/layout/orgChart1"/>
    <dgm:cxn modelId="{7385755D-9BE2-440F-A977-1C9457CA5DFE}" type="presParOf" srcId="{682FE45B-CE1C-4FBE-9B85-FF249FC842F3}" destId="{DA7781BC-512E-4C51-A831-E21D36B51DC0}" srcOrd="0" destOrd="0" presId="urn:microsoft.com/office/officeart/2005/8/layout/orgChart1"/>
    <dgm:cxn modelId="{8F5FEC3B-5AC5-447D-BC87-5AE81298A6D2}" type="presParOf" srcId="{682FE45B-CE1C-4FBE-9B85-FF249FC842F3}" destId="{A72B2BC7-DCD1-4F02-9740-070C7812E608}" srcOrd="1" destOrd="0" presId="urn:microsoft.com/office/officeart/2005/8/layout/orgChart1"/>
    <dgm:cxn modelId="{5B0423AA-5758-4E52-9A22-045B6D584A39}" type="presParOf" srcId="{B3AE0558-A978-4B61-9B19-FB8332D45815}" destId="{2E1B4408-2D29-4F81-9BFD-7998FEE3E3A0}" srcOrd="1" destOrd="0" presId="urn:microsoft.com/office/officeart/2005/8/layout/orgChart1"/>
    <dgm:cxn modelId="{74A6DEC6-42AA-4A8D-848F-2E996B5C3D97}" type="presParOf" srcId="{B3AE0558-A978-4B61-9B19-FB8332D45815}" destId="{13024B60-7CDE-47F8-A5E7-23EE8706D84E}" srcOrd="2" destOrd="0" presId="urn:microsoft.com/office/officeart/2005/8/layout/orgChart1"/>
    <dgm:cxn modelId="{B1613D2E-8BA4-417E-8245-DAD2E643FAE1}" type="presParOf" srcId="{6D836500-A64D-44C7-8D65-F1DC0B163491}" destId="{4C24ABB2-DA7F-4646-88AE-EE9B39D6364D}" srcOrd="2" destOrd="0" presId="urn:microsoft.com/office/officeart/2005/8/layout/orgChart1"/>
    <dgm:cxn modelId="{D87F5E95-778F-433D-9472-0CACBC71474C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/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/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/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/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/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/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/>
            <a:t>Promotores (as)</a:t>
          </a:r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/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94293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4729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70720" custScaleY="4693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0" presStyleCnt="2" custScaleX="70720" custScaleY="4693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0" presStyleCnt="2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70720" custScaleY="4693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1" presStyleCnt="2" custScaleX="70720" custScaleY="4693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1" presStyleCnt="2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F7CA9FC3-3F0B-43D8-A543-97581E9A4C64}" type="presOf" srcId="{9FF51E42-6F51-4B5C-8AFD-D881E8C34C09}" destId="{D0F3203A-6D08-4F94-BF90-3AF786FE268E}" srcOrd="1" destOrd="0" presId="urn:microsoft.com/office/officeart/2005/8/layout/orgChart1"/>
    <dgm:cxn modelId="{F6549BC9-276E-4630-8BAD-7EB31DA64707}" type="presOf" srcId="{7478EE75-7E87-4613-BC78-2B8A7157DCF9}" destId="{3608C3C9-281D-4E90-BE66-32A010D9B2FC}" srcOrd="0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2E2DB200-455B-4BC1-BA1F-A525E72B8906}" type="presOf" srcId="{2472FB9E-0978-456B-BD27-6E7A7C43549D}" destId="{C81A09AC-2D28-499C-B6B8-91BD465723D6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5AA9AA5D-02F3-43FE-96E8-8264A7B68C48}" type="presOf" srcId="{7C5048F2-1C25-4A20-BC0C-C713695417F5}" destId="{9C0EA64C-C9B3-4A00-90D5-1B22BF3C42DE}" srcOrd="0" destOrd="0" presId="urn:microsoft.com/office/officeart/2005/8/layout/orgChart1"/>
    <dgm:cxn modelId="{05690204-1E64-4C85-B9C3-894D142F78F8}" type="presOf" srcId="{7C5048F2-1C25-4A20-BC0C-C713695417F5}" destId="{81874BAB-781B-4857-941B-2EFAED6A5AC3}" srcOrd="1" destOrd="0" presId="urn:microsoft.com/office/officeart/2005/8/layout/orgChart1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496E8AE6-C6AE-402E-BF21-856C0782AD08}" type="presOf" srcId="{9FF51E42-6F51-4B5C-8AFD-D881E8C34C09}" destId="{6FB1DD8F-2533-4D0A-9AF9-38403C79851C}" srcOrd="0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E2559805-5696-41AC-BCD1-3D40D380BA8C}" type="presParOf" srcId="{6D433143-DBAB-4B20-B045-7384EC336E18}" destId="{C81A09AC-2D28-499C-B6B8-91BD465723D6}" srcOrd="0" destOrd="0" presId="urn:microsoft.com/office/officeart/2005/8/layout/orgChart1"/>
    <dgm:cxn modelId="{B5CAA265-4145-4049-822C-4C8FC73F041C}" type="presParOf" srcId="{6D433143-DBAB-4B20-B045-7384EC336E18}" destId="{4E2430AE-53E1-4D11-A17E-C715604E5CFD}" srcOrd="1" destOrd="0" presId="urn:microsoft.com/office/officeart/2005/8/layout/orgChart1"/>
    <dgm:cxn modelId="{3F23B725-A5B8-437F-9FA0-88650D7E2819}" type="presParOf" srcId="{4E2430AE-53E1-4D11-A17E-C715604E5CFD}" destId="{58CCAA5B-EE45-4884-AF48-A019E03D3FF4}" srcOrd="0" destOrd="0" presId="urn:microsoft.com/office/officeart/2005/8/layout/orgChart1"/>
    <dgm:cxn modelId="{69E82B74-6BFF-49D3-8FC2-1E51A6BCF48F}" type="presParOf" srcId="{58CCAA5B-EE45-4884-AF48-A019E03D3FF4}" destId="{6FB1DD8F-2533-4D0A-9AF9-38403C79851C}" srcOrd="0" destOrd="0" presId="urn:microsoft.com/office/officeart/2005/8/layout/orgChart1"/>
    <dgm:cxn modelId="{6A418F12-0A6B-4EA6-B649-69A12CF60C2D}" type="presParOf" srcId="{58CCAA5B-EE45-4884-AF48-A019E03D3FF4}" destId="{D0F3203A-6D08-4F94-BF90-3AF786FE268E}" srcOrd="1" destOrd="0" presId="urn:microsoft.com/office/officeart/2005/8/layout/orgChart1"/>
    <dgm:cxn modelId="{F8C2CCE3-4B48-41BB-8B3C-5F0B113A9BC5}" type="presParOf" srcId="{4E2430AE-53E1-4D11-A17E-C715604E5CFD}" destId="{658B6753-71B7-4A91-952F-D26D4D5EC095}" srcOrd="1" destOrd="0" presId="urn:microsoft.com/office/officeart/2005/8/layout/orgChart1"/>
    <dgm:cxn modelId="{128FED79-D0B9-45EC-9BD2-D70361A7AE44}" type="presParOf" srcId="{4E2430AE-53E1-4D11-A17E-C715604E5CFD}" destId="{6226376D-9ED7-405C-9748-C2FDAC48D5DA}" srcOrd="2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4B8182A5-4B54-4C2D-86A2-9FA14872D416}" type="presParOf" srcId="{486FF332-B981-43D5-8ECD-71593242CDCE}" destId="{3608C3C9-281D-4E90-BE66-32A010D9B2FC}" srcOrd="0" destOrd="0" presId="urn:microsoft.com/office/officeart/2005/8/layout/orgChart1"/>
    <dgm:cxn modelId="{58ECDBFA-CD75-4CF8-9AF5-3FD71781C2A7}" type="presParOf" srcId="{486FF332-B981-43D5-8ECD-71593242CDCE}" destId="{7F603A11-E432-4ECE-A421-C744CFB8B4FE}" srcOrd="1" destOrd="0" presId="urn:microsoft.com/office/officeart/2005/8/layout/orgChart1"/>
    <dgm:cxn modelId="{C8D00493-ABAF-42DA-B66F-39762BD540E8}" type="presParOf" srcId="{7F603A11-E432-4ECE-A421-C744CFB8B4FE}" destId="{A8ACAC32-A6C7-47E5-83A7-DDA20AA405B4}" srcOrd="0" destOrd="0" presId="urn:microsoft.com/office/officeart/2005/8/layout/orgChart1"/>
    <dgm:cxn modelId="{17B04F2A-CD30-4173-8E40-84482D6B8A4B}" type="presParOf" srcId="{A8ACAC32-A6C7-47E5-83A7-DDA20AA405B4}" destId="{9C0EA64C-C9B3-4A00-90D5-1B22BF3C42DE}" srcOrd="0" destOrd="0" presId="urn:microsoft.com/office/officeart/2005/8/layout/orgChart1"/>
    <dgm:cxn modelId="{E03ED582-ACED-4BFD-A8F1-F656ED0064C9}" type="presParOf" srcId="{A8ACAC32-A6C7-47E5-83A7-DDA20AA405B4}" destId="{81874BAB-781B-4857-941B-2EFAED6A5AC3}" srcOrd="1" destOrd="0" presId="urn:microsoft.com/office/officeart/2005/8/layout/orgChart1"/>
    <dgm:cxn modelId="{D84326C5-2776-4D45-A633-AFCE2D836173}" type="presParOf" srcId="{7F603A11-E432-4ECE-A421-C744CFB8B4FE}" destId="{5BCC8A5D-C1A1-43E0-B062-0E8C2D84F417}" srcOrd="1" destOrd="0" presId="urn:microsoft.com/office/officeart/2005/8/layout/orgChart1"/>
    <dgm:cxn modelId="{7D628B96-A62D-44EB-9E28-025DEEEF1D56}" type="presParOf" srcId="{7F603A11-E432-4ECE-A421-C744CFB8B4FE}" destId="{5559FE4F-9917-4D31-A38E-639513207970}" srcOrd="2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Sur</a:t>
          </a:r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Promotor(a) 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 val="init"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113782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A9BEC3DC-AB7B-4DE6-90ED-415FC8F74299}" type="pres">
      <dgm:prSet presAssocID="{4DF18B33-B45F-47A8-BC35-B286E65F6D71}" presName="hierChild3" presStyleCnt="0"/>
      <dgm:spPr/>
    </dgm:pt>
    <dgm:pt modelId="{6CE56384-4770-415C-B761-14D0D28C700F}" type="pres">
      <dgm:prSet presAssocID="{BE127229-B6D1-4EFE-9EF1-C21FFC7F102F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1" presStyleIdx="0" presStyleCnt="4" custScaleX="71670" custScaleY="68804" custLinFactNeighborX="-6711" custLinFactNeighborY="-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1" presStyleIdx="1" presStyleCnt="4" custScaleX="71670" custScaleY="68804" custLinFactNeighborX="-7089" custLinFactNeighborY="-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1" presStyleIdx="2" presStyleCnt="4" custScaleX="71670" custScaleY="68804" custLinFactNeighborX="-6802" custLinFactNeighborY="-31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1" presStyleIdx="3" presStyleCnt="4" custScaleX="71670" custScaleY="68804" custLinFactNeighborX="-7089" custLinFactNeighborY="-31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</dgm:ptLst>
  <dgm:cxnLst>
    <dgm:cxn modelId="{13199ECD-7B43-4256-B27A-3DD1B35C3363}" type="presOf" srcId="{B6536FA7-BE65-430E-B096-91B33A9067A3}" destId="{BEEE8DF6-8576-4D40-8B42-B9A8E8BCC029}" srcOrd="1" destOrd="0" presId="urn:microsoft.com/office/officeart/2005/8/layout/orgChart1"/>
    <dgm:cxn modelId="{57DC5CE1-7238-4461-B848-7AC2FF10AC43}" type="presOf" srcId="{90D58E62-182F-4A36-A4FA-DA72D4F8110A}" destId="{3F0961B2-E9C5-424E-8031-78AD8265C7CB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8197AB04-F1DE-4894-9911-D0C3608BD204}" type="presOf" srcId="{A76FEBB0-073F-42CF-98F6-A7BBF5099A4C}" destId="{78F45C1F-164D-488D-B46F-C142E34CBBAF}" srcOrd="1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4F883668-4BFA-482B-BF53-7A68BB0A4671}" type="presOf" srcId="{894BABBD-58CE-46A5-94DC-B0C5F62F38F2}" destId="{BB2636AA-291A-4487-B55C-BC6E7D30E193}" srcOrd="1" destOrd="0" presId="urn:microsoft.com/office/officeart/2005/8/layout/orgChart1"/>
    <dgm:cxn modelId="{C26CE6DE-8BD5-4551-9DC2-4AD8510F9B8C}" type="presOf" srcId="{A76FEBB0-073F-42CF-98F6-A7BBF5099A4C}" destId="{486A231D-E6CB-4753-A791-005438071079}" srcOrd="0" destOrd="0" presId="urn:microsoft.com/office/officeart/2005/8/layout/orgChart1"/>
    <dgm:cxn modelId="{9563E4B5-1391-42A8-A6C8-5F9A601FD26E}" type="presOf" srcId="{CD3F2D7C-0A94-451F-A313-6BF87EE7F1EC}" destId="{2B6B03F3-F54B-458D-89AE-DF1455C02D61}" srcOrd="1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0A14B974-10A0-4B55-B9CD-12843A295D82}" type="presOf" srcId="{CD3F2D7C-0A94-451F-A313-6BF87EE7F1EC}" destId="{35CDCCE0-1C05-432F-8006-C736B8B0208E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6B9AFA22-DEF4-4952-90C6-E452D0FBC575}" type="presOf" srcId="{894BABBD-58CE-46A5-94DC-B0C5F62F38F2}" destId="{85AC50B9-82A1-4D69-9BEB-0500B43B5D5D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9711BDEC-D823-4848-A10F-98EC2B13EE8A}" type="presOf" srcId="{BE127229-B6D1-4EFE-9EF1-C21FFC7F102F}" destId="{6CE56384-4770-415C-B761-14D0D28C700F}" srcOrd="0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BF3ED7D9-CD11-4370-B0A9-6BB6EFA54EF7}" type="presOf" srcId="{71789E44-64C5-46F7-9E5F-179CF4311B05}" destId="{82954BC9-7C06-44B6-B3ED-B65C38D171C4}" srcOrd="0" destOrd="0" presId="urn:microsoft.com/office/officeart/2005/8/layout/orgChart1"/>
    <dgm:cxn modelId="{2078C51E-B684-4C92-819B-97792DD45673}" type="presOf" srcId="{B6536FA7-BE65-430E-B096-91B33A9067A3}" destId="{623008E5-3287-4872-9369-D41B80726438}" srcOrd="0" destOrd="0" presId="urn:microsoft.com/office/officeart/2005/8/layout/orgChart1"/>
    <dgm:cxn modelId="{B5886173-B251-4E5E-A8F5-0A747424D43C}" type="presOf" srcId="{A618B515-ECC3-4140-BD9A-FB43DB493144}" destId="{4EF679F9-340E-47B9-A0B2-0A3888D1F544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  <dgm:cxn modelId="{4F70E552-AC99-498C-A4C6-A0D1FBEA66CA}" type="presParOf" srcId="{A9BEC3DC-AB7B-4DE6-90ED-415FC8F74299}" destId="{6CE56384-4770-415C-B761-14D0D28C700F}" srcOrd="0" destOrd="0" presId="urn:microsoft.com/office/officeart/2005/8/layout/orgChart1"/>
    <dgm:cxn modelId="{FBA33911-2E3A-45C9-9559-C0129D80BD31}" type="presParOf" srcId="{A9BEC3DC-AB7B-4DE6-90ED-415FC8F74299}" destId="{80E654D7-329A-4C84-8799-F118BD5F4BA5}" srcOrd="1" destOrd="0" presId="urn:microsoft.com/office/officeart/2005/8/layout/orgChart1"/>
    <dgm:cxn modelId="{AFC3BF1B-D6D1-41CC-AA48-ACA32D296AFB}" type="presParOf" srcId="{80E654D7-329A-4C84-8799-F118BD5F4BA5}" destId="{E6C20B4F-7E22-431F-90DF-FC117A60CEF5}" srcOrd="0" destOrd="0" presId="urn:microsoft.com/office/officeart/2005/8/layout/orgChart1"/>
    <dgm:cxn modelId="{57E8DFBE-D4B4-4B70-A3FC-319FA32050E3}" type="presParOf" srcId="{E6C20B4F-7E22-431F-90DF-FC117A60CEF5}" destId="{623008E5-3287-4872-9369-D41B80726438}" srcOrd="0" destOrd="0" presId="urn:microsoft.com/office/officeart/2005/8/layout/orgChart1"/>
    <dgm:cxn modelId="{5D2E2383-5E05-4B64-B93B-019CE4149CA6}" type="presParOf" srcId="{E6C20B4F-7E22-431F-90DF-FC117A60CEF5}" destId="{BEEE8DF6-8576-4D40-8B42-B9A8E8BCC029}" srcOrd="1" destOrd="0" presId="urn:microsoft.com/office/officeart/2005/8/layout/orgChart1"/>
    <dgm:cxn modelId="{1E2B725F-6FC5-48D6-BC57-3AD1F551B13D}" type="presParOf" srcId="{80E654D7-329A-4C84-8799-F118BD5F4BA5}" destId="{730DF7BF-BE05-4DF6-9C19-8454BB0C15B6}" srcOrd="1" destOrd="0" presId="urn:microsoft.com/office/officeart/2005/8/layout/orgChart1"/>
    <dgm:cxn modelId="{483706D6-14C1-401D-AC02-F75C91C77315}" type="presParOf" srcId="{80E654D7-329A-4C84-8799-F118BD5F4BA5}" destId="{5EACEE01-009C-4C59-B862-E76096B3B126}" srcOrd="2" destOrd="0" presId="urn:microsoft.com/office/officeart/2005/8/layout/orgChart1"/>
    <dgm:cxn modelId="{AD5DB308-118D-4E5C-AED6-AA4A1E92C934}" type="presParOf" srcId="{A9BEC3DC-AB7B-4DE6-90ED-415FC8F74299}" destId="{4EF679F9-340E-47B9-A0B2-0A3888D1F544}" srcOrd="2" destOrd="0" presId="urn:microsoft.com/office/officeart/2005/8/layout/orgChart1"/>
    <dgm:cxn modelId="{79112EF2-6496-41D0-9BA7-5382A599BEC4}" type="presParOf" srcId="{A9BEC3DC-AB7B-4DE6-90ED-415FC8F74299}" destId="{1C34905E-47DA-4854-AD7D-ED64990660D6}" srcOrd="3" destOrd="0" presId="urn:microsoft.com/office/officeart/2005/8/layout/orgChart1"/>
    <dgm:cxn modelId="{B8B482C8-8B71-41EC-A347-8A5AF4369F23}" type="presParOf" srcId="{1C34905E-47DA-4854-AD7D-ED64990660D6}" destId="{68C96F1E-10B7-43FD-8EA3-AD412708C6B4}" srcOrd="0" destOrd="0" presId="urn:microsoft.com/office/officeart/2005/8/layout/orgChart1"/>
    <dgm:cxn modelId="{0068AC86-9087-4E30-83FF-DA07E50C9707}" type="presParOf" srcId="{68C96F1E-10B7-43FD-8EA3-AD412708C6B4}" destId="{35CDCCE0-1C05-432F-8006-C736B8B0208E}" srcOrd="0" destOrd="0" presId="urn:microsoft.com/office/officeart/2005/8/layout/orgChart1"/>
    <dgm:cxn modelId="{B93482C6-4C84-414A-8536-AC9DBE7F869A}" type="presParOf" srcId="{68C96F1E-10B7-43FD-8EA3-AD412708C6B4}" destId="{2B6B03F3-F54B-458D-89AE-DF1455C02D61}" srcOrd="1" destOrd="0" presId="urn:microsoft.com/office/officeart/2005/8/layout/orgChart1"/>
    <dgm:cxn modelId="{B478C663-303F-4A32-A271-820E2B9ED0DE}" type="presParOf" srcId="{1C34905E-47DA-4854-AD7D-ED64990660D6}" destId="{F7F66014-79BE-483E-AF0D-5F8EE5DFBA1C}" srcOrd="1" destOrd="0" presId="urn:microsoft.com/office/officeart/2005/8/layout/orgChart1"/>
    <dgm:cxn modelId="{1BEA4565-F1FF-4BB4-80AE-654310914C4E}" type="presParOf" srcId="{1C34905E-47DA-4854-AD7D-ED64990660D6}" destId="{50FD5456-5165-4225-8DC2-98C41F278AE2}" srcOrd="2" destOrd="0" presId="urn:microsoft.com/office/officeart/2005/8/layout/orgChart1"/>
    <dgm:cxn modelId="{A5AFFD4D-2ACF-47BC-B423-000AD8E2EB93}" type="presParOf" srcId="{A9BEC3DC-AB7B-4DE6-90ED-415FC8F74299}" destId="{82954BC9-7C06-44B6-B3ED-B65C38D171C4}" srcOrd="4" destOrd="0" presId="urn:microsoft.com/office/officeart/2005/8/layout/orgChart1"/>
    <dgm:cxn modelId="{3B2E528A-FACE-4168-9B2B-34EF95BC3363}" type="presParOf" srcId="{A9BEC3DC-AB7B-4DE6-90ED-415FC8F74299}" destId="{1CEA2345-54B8-497E-A3EE-B8B9300576CF}" srcOrd="5" destOrd="0" presId="urn:microsoft.com/office/officeart/2005/8/layout/orgChart1"/>
    <dgm:cxn modelId="{E2F50158-1C28-4203-926A-7506D3DF23DD}" type="presParOf" srcId="{1CEA2345-54B8-497E-A3EE-B8B9300576CF}" destId="{532E9A25-6ED2-4408-9750-B0E832222B9E}" srcOrd="0" destOrd="0" presId="urn:microsoft.com/office/officeart/2005/8/layout/orgChart1"/>
    <dgm:cxn modelId="{F5CA30D6-10E2-4D9A-A35F-082170526B05}" type="presParOf" srcId="{532E9A25-6ED2-4408-9750-B0E832222B9E}" destId="{486A231D-E6CB-4753-A791-005438071079}" srcOrd="0" destOrd="0" presId="urn:microsoft.com/office/officeart/2005/8/layout/orgChart1"/>
    <dgm:cxn modelId="{D795B0BE-BF29-4D80-BC72-EC52D311D66E}" type="presParOf" srcId="{532E9A25-6ED2-4408-9750-B0E832222B9E}" destId="{78F45C1F-164D-488D-B46F-C142E34CBBAF}" srcOrd="1" destOrd="0" presId="urn:microsoft.com/office/officeart/2005/8/layout/orgChart1"/>
    <dgm:cxn modelId="{297F19EA-08BC-435B-90D0-2887542D0FA6}" type="presParOf" srcId="{1CEA2345-54B8-497E-A3EE-B8B9300576CF}" destId="{8DD65604-2682-418E-9168-EB4D99F0D55D}" srcOrd="1" destOrd="0" presId="urn:microsoft.com/office/officeart/2005/8/layout/orgChart1"/>
    <dgm:cxn modelId="{0B529CEA-5D8F-4674-A088-353455B3412A}" type="presParOf" srcId="{1CEA2345-54B8-497E-A3EE-B8B9300576CF}" destId="{8FAF1AF4-7AA6-411B-89D5-D77E797F6FE6}" srcOrd="2" destOrd="0" presId="urn:microsoft.com/office/officeart/2005/8/layout/orgChart1"/>
    <dgm:cxn modelId="{D992358F-85FF-42E5-AA71-BC7E3E7863DB}" type="presParOf" srcId="{A9BEC3DC-AB7B-4DE6-90ED-415FC8F74299}" destId="{3F0961B2-E9C5-424E-8031-78AD8265C7CB}" srcOrd="6" destOrd="0" presId="urn:microsoft.com/office/officeart/2005/8/layout/orgChart1"/>
    <dgm:cxn modelId="{C2D86D25-9F96-414B-ADE7-133E94642E9D}" type="presParOf" srcId="{A9BEC3DC-AB7B-4DE6-90ED-415FC8F74299}" destId="{E582B96E-BA07-405A-B0E4-0CBCCEE58445}" srcOrd="7" destOrd="0" presId="urn:microsoft.com/office/officeart/2005/8/layout/orgChart1"/>
    <dgm:cxn modelId="{D0DFBBAF-30AC-4A52-BDC8-7C7F63F62CB6}" type="presParOf" srcId="{E582B96E-BA07-405A-B0E4-0CBCCEE58445}" destId="{703CD7BD-1A77-43D3-BDC8-8603ED782387}" srcOrd="0" destOrd="0" presId="urn:microsoft.com/office/officeart/2005/8/layout/orgChart1"/>
    <dgm:cxn modelId="{2C2ED44D-83C4-459F-9882-2708516174A2}" type="presParOf" srcId="{703CD7BD-1A77-43D3-BDC8-8603ED782387}" destId="{85AC50B9-82A1-4D69-9BEB-0500B43B5D5D}" srcOrd="0" destOrd="0" presId="urn:microsoft.com/office/officeart/2005/8/layout/orgChart1"/>
    <dgm:cxn modelId="{69AF088A-FA45-41B6-8ADC-4D8AFBA2098D}" type="presParOf" srcId="{703CD7BD-1A77-43D3-BDC8-8603ED782387}" destId="{BB2636AA-291A-4487-B55C-BC6E7D30E193}" srcOrd="1" destOrd="0" presId="urn:microsoft.com/office/officeart/2005/8/layout/orgChart1"/>
    <dgm:cxn modelId="{F0A91DC5-A945-4B28-A237-E6BC54C1D5EC}" type="presParOf" srcId="{E582B96E-BA07-405A-B0E4-0CBCCEE58445}" destId="{DCA3612E-2827-4E29-BDD5-E86325698EF6}" srcOrd="1" destOrd="0" presId="urn:microsoft.com/office/officeart/2005/8/layout/orgChart1"/>
    <dgm:cxn modelId="{9A953885-2C35-4389-9889-789B381CAB59}" type="presParOf" srcId="{E582B96E-BA07-405A-B0E4-0CBCCEE58445}" destId="{D6046D78-2330-4291-80FB-74C198D0B6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Administrativo(a)</a:t>
          </a:r>
          <a:endParaRPr lang="es-ES" sz="1200" dirty="0"/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 (a)</a:t>
          </a: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91035" custScaleY="9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62201" custScaleY="53805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  <dgm:pt modelId="{0F1E686B-BE85-48E9-A5F2-9D31DE26CFD2}" type="pres">
      <dgm:prSet presAssocID="{4822DF39-93B4-43B0-BABD-BA18729504C5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1" presStyleIdx="0" presStyleCnt="2" custScaleX="47868" custScaleY="43081" custLinFactNeighborX="-271" custLinFactNeighborY="55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1" presStyleIdx="1" presStyleCnt="2" custScaleX="47868" custScaleY="43081" custLinFactNeighborX="-25795" custLinFactNeighborY="55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</dgm:ptLst>
  <dgm:cxnLst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3E5DBB1C-68B4-4A74-8715-B6C0720D826A}" type="presOf" srcId="{0C03F11C-8F3E-4D01-9297-744CA0C710A9}" destId="{520695D4-9A16-478C-A324-4FFD56DE26CF}" srcOrd="1" destOrd="0" presId="urn:microsoft.com/office/officeart/2005/8/layout/orgChart1"/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C015671E-FB05-434D-BBD6-B3E15A2C301D}" type="presOf" srcId="{AA84945E-F411-4FFC-A0CF-A3A9A190530B}" destId="{71920212-F746-42C0-9BDE-AF4A368F43AB}" srcOrd="1" destOrd="0" presId="urn:microsoft.com/office/officeart/2005/8/layout/orgChart1"/>
    <dgm:cxn modelId="{AB13ED34-100C-4C7F-8A8D-17EEA7FFFE21}" type="presOf" srcId="{AA84945E-F411-4FFC-A0CF-A3A9A190530B}" destId="{9803772E-73A1-484E-9BAD-12C5846F3C24}" srcOrd="0" destOrd="0" presId="urn:microsoft.com/office/officeart/2005/8/layout/orgChart1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BEF2DA07-9AF2-452F-A787-EB2B1507B622}" type="presOf" srcId="{0C03F11C-8F3E-4D01-9297-744CA0C710A9}" destId="{A581C47F-2DA5-44A6-91A3-8A0A8E29E083}" srcOrd="0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D7A9E563-FB32-4415-B96F-069B560A9623}" type="presOf" srcId="{4822DF39-93B4-43B0-BABD-BA18729504C5}" destId="{0F1E686B-BE85-48E9-A5F2-9D31DE26CFD2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636FC9B4-0863-441A-ADAE-2F34C61ECFC5}" type="presOf" srcId="{1DCEF0D2-7E85-4806-A6DC-27B02D4910A6}" destId="{5A9437AE-5EEC-4729-83B6-202A73A8B436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  <dgm:cxn modelId="{85265394-BF55-4EEC-8B87-E530B4FDF02C}" type="presParOf" srcId="{735E8862-3127-4B48-BA3F-8ED9B0D6AD76}" destId="{0F1E686B-BE85-48E9-A5F2-9D31DE26CFD2}" srcOrd="0" destOrd="0" presId="urn:microsoft.com/office/officeart/2005/8/layout/orgChart1"/>
    <dgm:cxn modelId="{F9F4B862-5315-428D-92F1-A9716AD86A0C}" type="presParOf" srcId="{735E8862-3127-4B48-BA3F-8ED9B0D6AD76}" destId="{579837F7-2AC2-41C7-8540-B105E99CC754}" srcOrd="1" destOrd="0" presId="urn:microsoft.com/office/officeart/2005/8/layout/orgChart1"/>
    <dgm:cxn modelId="{5DD4A3DE-B542-4478-A571-19A34318C216}" type="presParOf" srcId="{579837F7-2AC2-41C7-8540-B105E99CC754}" destId="{91789DA6-CE45-447F-8C2A-C765D6323E88}" srcOrd="0" destOrd="0" presId="urn:microsoft.com/office/officeart/2005/8/layout/orgChart1"/>
    <dgm:cxn modelId="{B51CE735-F8E5-43BC-935A-0D5E79502054}" type="presParOf" srcId="{91789DA6-CE45-447F-8C2A-C765D6323E88}" destId="{A581C47F-2DA5-44A6-91A3-8A0A8E29E083}" srcOrd="0" destOrd="0" presId="urn:microsoft.com/office/officeart/2005/8/layout/orgChart1"/>
    <dgm:cxn modelId="{098F138F-9145-4F94-B0E0-D17BD797A7DB}" type="presParOf" srcId="{91789DA6-CE45-447F-8C2A-C765D6323E88}" destId="{520695D4-9A16-478C-A324-4FFD56DE26CF}" srcOrd="1" destOrd="0" presId="urn:microsoft.com/office/officeart/2005/8/layout/orgChart1"/>
    <dgm:cxn modelId="{F4FDDE5F-47B8-4392-ABE7-9E44DCDEAD00}" type="presParOf" srcId="{579837F7-2AC2-41C7-8540-B105E99CC754}" destId="{053C2606-EE7D-4AD2-9FE3-751245097B4C}" srcOrd="1" destOrd="0" presId="urn:microsoft.com/office/officeart/2005/8/layout/orgChart1"/>
    <dgm:cxn modelId="{EAA5858F-9FEE-4EA5-897A-6769576E5E13}" type="presParOf" srcId="{579837F7-2AC2-41C7-8540-B105E99CC754}" destId="{DEC233A9-FC86-4FD7-ACC2-4D12EA79349F}" srcOrd="2" destOrd="0" presId="urn:microsoft.com/office/officeart/2005/8/layout/orgChart1"/>
    <dgm:cxn modelId="{0A47206D-0C10-4F58-87FA-C3F4274DA8F5}" type="presParOf" srcId="{735E8862-3127-4B48-BA3F-8ED9B0D6AD76}" destId="{5A9437AE-5EEC-4729-83B6-202A73A8B436}" srcOrd="2" destOrd="0" presId="urn:microsoft.com/office/officeart/2005/8/layout/orgChart1"/>
    <dgm:cxn modelId="{FB5AC4A7-33C3-4DFC-8534-0BA075210E14}" type="presParOf" srcId="{735E8862-3127-4B48-BA3F-8ED9B0D6AD76}" destId="{667B024B-9A07-4F25-9A76-CDCF7AE81E16}" srcOrd="3" destOrd="0" presId="urn:microsoft.com/office/officeart/2005/8/layout/orgChart1"/>
    <dgm:cxn modelId="{56EA02C3-D670-44A6-B856-245A34D4B680}" type="presParOf" srcId="{667B024B-9A07-4F25-9A76-CDCF7AE81E16}" destId="{E859B285-1794-49C8-B544-2425AF8A688D}" srcOrd="0" destOrd="0" presId="urn:microsoft.com/office/officeart/2005/8/layout/orgChart1"/>
    <dgm:cxn modelId="{D7D4A2F0-3539-4E2F-B258-4CEF0AACCC4F}" type="presParOf" srcId="{E859B285-1794-49C8-B544-2425AF8A688D}" destId="{9803772E-73A1-484E-9BAD-12C5846F3C24}" srcOrd="0" destOrd="0" presId="urn:microsoft.com/office/officeart/2005/8/layout/orgChart1"/>
    <dgm:cxn modelId="{24553EC4-FEB0-4114-928D-AFBBFC495FC0}" type="presParOf" srcId="{E859B285-1794-49C8-B544-2425AF8A688D}" destId="{71920212-F746-42C0-9BDE-AF4A368F43AB}" srcOrd="1" destOrd="0" presId="urn:microsoft.com/office/officeart/2005/8/layout/orgChart1"/>
    <dgm:cxn modelId="{EB29D166-CA30-49A1-B454-512CA65702BF}" type="presParOf" srcId="{667B024B-9A07-4F25-9A76-CDCF7AE81E16}" destId="{05E93D52-43BA-4184-AC3E-1C9651F55CC6}" srcOrd="1" destOrd="0" presId="urn:microsoft.com/office/officeart/2005/8/layout/orgChart1"/>
    <dgm:cxn modelId="{B5A69945-CFD5-473C-A67F-5F90C0F9B767}" type="presParOf" srcId="{667B024B-9A07-4F25-9A76-CDCF7AE81E16}" destId="{3AB7DA00-9474-40AF-915B-9758D85C3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</a:t>
          </a:r>
          <a:br>
            <a:rPr lang="es-ES" sz="1200" dirty="0" smtClean="0"/>
          </a:br>
          <a:r>
            <a:rPr lang="es-ES" sz="1200" dirty="0" smtClean="0"/>
            <a:t>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Proyectos</a:t>
          </a: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Jurídico(a)</a:t>
          </a: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/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/>
            <a:t>Jefe(a) de Vinculación</a:t>
          </a: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/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/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/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42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88105" custScaleY="76199" custLinFactNeighborX="-52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88105" custScaleY="76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88105" custScaleY="76199" custLinFactNeighborX="-5299" custLinFactNeighborY="-26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88105" custScaleY="76199" custLinFactNeighborY="-26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/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/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Chofer</a:t>
          </a: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/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26236" custScaleY="72701" custLinFactY="-25858" custLinFactNeighborX="4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90911" custScaleY="52526" custLinFactNeighborX="-3653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90911" custScaleY="52526" custLinFactNeighborX="779" custLinFactNeighborY="9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90911" custScaleY="52526" custLinFactNeighborX="-3653" custLinFactNeighborY="-51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90911" custScaleY="52526" custLinFactNeighborX="779" custLinFactNeighborY="-5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90911" custScaleY="52526" custLinFactY="-14770" custLinFactNeighborX="-365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Especialista </a:t>
          </a:r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113226" custLinFactNeighborX="-500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1" custScaleX="88138" custScaleY="66008" custLinFactNeighborX="-381" custLinFactNeighborY="-6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3" presStyleIdx="0" presStyleCnt="1" custScaleX="77855" custScaleY="58365" custLinFactNeighborX="-381" custLinFactNeighborY="-2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3" presStyleIdx="0" presStyleCnt="1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0" presStyleCnt="1" custScaleX="70510" custScaleY="46989" custLinFactNeighborX="-381" custLinFactNeighborY="-43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0" presStyleCnt="1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B8D8A1F9-A7AF-4643-ACA0-48E66C3E661B}" type="presOf" srcId="{EB9FCC11-0C01-4EF6-B987-EF458BF5A435}" destId="{14B3AFEC-16BB-4BF1-8710-48D0373A94F4}" srcOrd="0" destOrd="0" presId="urn:microsoft.com/office/officeart/2005/8/layout/orgChart1"/>
    <dgm:cxn modelId="{DF7FC90B-31B8-4A05-8BF6-8090A25A219E}" type="presOf" srcId="{4ED4D85D-CCAE-4C98-92AA-1AB3146A8C8A}" destId="{8A5941EB-7D84-4DCD-AAF2-D392305868A7}" srcOrd="0" destOrd="0" presId="urn:microsoft.com/office/officeart/2005/8/layout/orgChart1"/>
    <dgm:cxn modelId="{5201EF43-5BF0-4F20-8AF4-D0F6359FB0D1}" type="presOf" srcId="{36FC01A6-BA33-4196-B3C5-97C33A9FD524}" destId="{EC2948B1-DA4A-4DC6-A44F-6B3F2318EA9A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BB275DF5-04A0-4F46-BEA9-3A63700A803A}" type="presOf" srcId="{4EF1A719-9D3C-40DE-8609-DBE04B157AA0}" destId="{2EBD24D5-488D-4C30-9272-650CAF9BAA15}" srcOrd="1" destOrd="0" presId="urn:microsoft.com/office/officeart/2005/8/layout/orgChart1"/>
    <dgm:cxn modelId="{BEFF10FC-84FC-4788-B05E-48BAE441157D}" type="presOf" srcId="{4ED4D85D-CCAE-4C98-92AA-1AB3146A8C8A}" destId="{96BA2D85-FE04-4370-B255-E67A9006BAA2}" srcOrd="1" destOrd="0" presId="urn:microsoft.com/office/officeart/2005/8/layout/orgChart1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ED773BE3-843D-4CEF-9EC0-BC6064073749}" type="presOf" srcId="{4EF1A719-9D3C-40DE-8609-DBE04B157AA0}" destId="{A0829726-B8E4-4274-80A0-7C049A30F4A9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9A9189AC-FE41-45A7-AA13-6C2342260B02}" type="presParOf" srcId="{6BC04A75-EF08-4B7A-B3C1-C1D72491EDC3}" destId="{EC2948B1-DA4A-4DC6-A44F-6B3F2318EA9A}" srcOrd="0" destOrd="0" presId="urn:microsoft.com/office/officeart/2005/8/layout/orgChart1"/>
    <dgm:cxn modelId="{78D1BADE-F279-436C-8E74-06B2E0B2DE6C}" type="presParOf" srcId="{6BC04A75-EF08-4B7A-B3C1-C1D72491EDC3}" destId="{6B01EB33-CB09-4684-AFB8-B7B6A59D5D0A}" srcOrd="1" destOrd="0" presId="urn:microsoft.com/office/officeart/2005/8/layout/orgChart1"/>
    <dgm:cxn modelId="{51452CAE-B847-4EA4-917D-F6127E2CDF17}" type="presParOf" srcId="{6B01EB33-CB09-4684-AFB8-B7B6A59D5D0A}" destId="{3844C41B-7766-433D-9092-DC7B24E037EB}" srcOrd="0" destOrd="0" presId="urn:microsoft.com/office/officeart/2005/8/layout/orgChart1"/>
    <dgm:cxn modelId="{FB2ED1A6-ED1B-4B8E-9E08-870C60FCF70F}" type="presParOf" srcId="{3844C41B-7766-433D-9092-DC7B24E037EB}" destId="{A0829726-B8E4-4274-80A0-7C049A30F4A9}" srcOrd="0" destOrd="0" presId="urn:microsoft.com/office/officeart/2005/8/layout/orgChart1"/>
    <dgm:cxn modelId="{8D0890D2-7638-4933-9E7D-15C09599C2BB}" type="presParOf" srcId="{3844C41B-7766-433D-9092-DC7B24E037EB}" destId="{2EBD24D5-488D-4C30-9272-650CAF9BAA15}" srcOrd="1" destOrd="0" presId="urn:microsoft.com/office/officeart/2005/8/layout/orgChart1"/>
    <dgm:cxn modelId="{3022742B-F7BD-4AF5-8852-D997DCC61D82}" type="presParOf" srcId="{6B01EB33-CB09-4684-AFB8-B7B6A59D5D0A}" destId="{54BD4B2E-BB33-45ED-98DF-4B8CC1E77919}" srcOrd="1" destOrd="0" presId="urn:microsoft.com/office/officeart/2005/8/layout/orgChart1"/>
    <dgm:cxn modelId="{3D7BDA43-6966-41BA-A912-7FFDF627C67E}" type="presParOf" srcId="{54BD4B2E-BB33-45ED-98DF-4B8CC1E77919}" destId="{14B3AFEC-16BB-4BF1-8710-48D0373A94F4}" srcOrd="0" destOrd="0" presId="urn:microsoft.com/office/officeart/2005/8/layout/orgChart1"/>
    <dgm:cxn modelId="{958C5340-8CBB-4606-ACD5-9BF6B0574F97}" type="presParOf" srcId="{54BD4B2E-BB33-45ED-98DF-4B8CC1E77919}" destId="{1B7E8F8F-BAA9-4B71-A685-CC0658422936}" srcOrd="1" destOrd="0" presId="urn:microsoft.com/office/officeart/2005/8/layout/orgChart1"/>
    <dgm:cxn modelId="{DEC34D3D-DC38-4301-B890-DA1CCF2878A9}" type="presParOf" srcId="{1B7E8F8F-BAA9-4B71-A685-CC0658422936}" destId="{ABE31E99-7C48-4194-A209-88F3971FE4DE}" srcOrd="0" destOrd="0" presId="urn:microsoft.com/office/officeart/2005/8/layout/orgChart1"/>
    <dgm:cxn modelId="{DE115507-23C5-4DB4-928E-D859299B882C}" type="presParOf" srcId="{ABE31E99-7C48-4194-A209-88F3971FE4DE}" destId="{8A5941EB-7D84-4DCD-AAF2-D392305868A7}" srcOrd="0" destOrd="0" presId="urn:microsoft.com/office/officeart/2005/8/layout/orgChart1"/>
    <dgm:cxn modelId="{9365D8AB-79E5-4CE8-AEAB-4817DF319E3F}" type="presParOf" srcId="{ABE31E99-7C48-4194-A209-88F3971FE4DE}" destId="{96BA2D85-FE04-4370-B255-E67A9006BAA2}" srcOrd="1" destOrd="0" presId="urn:microsoft.com/office/officeart/2005/8/layout/orgChart1"/>
    <dgm:cxn modelId="{D5673203-2D07-4046-AA95-926052E8697C}" type="presParOf" srcId="{1B7E8F8F-BAA9-4B71-A685-CC0658422936}" destId="{7A25F295-986A-485B-A941-9E99F1F8A983}" srcOrd="1" destOrd="0" presId="urn:microsoft.com/office/officeart/2005/8/layout/orgChart1"/>
    <dgm:cxn modelId="{B133731A-E1A9-4CA2-A55C-42651509D7AC}" type="presParOf" srcId="{1B7E8F8F-BAA9-4B71-A685-CC0658422936}" destId="{142B42F8-FF39-42C2-8B4A-928C9FDFA014}" srcOrd="2" destOrd="0" presId="urn:microsoft.com/office/officeart/2005/8/layout/orgChart1"/>
    <dgm:cxn modelId="{16F3343F-BBA7-4C62-A4B3-333EBD3F8621}" type="presParOf" srcId="{6B01EB33-CB09-4684-AFB8-B7B6A59D5D0A}" destId="{A6017DFD-1873-47AC-80B4-4C672DFA1037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Cultura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Proyectos</a:t>
          </a: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Encargado(a) de Área 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/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/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X="85533" custScaleY="63539" custLinFactNeighborX="-5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5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4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Encargado(a) de 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/>
            <a:t>Auxiliares </a:t>
          </a:r>
          <a:br>
            <a:rPr lang="es-ES" sz="1200" dirty="0" smtClean="0"/>
          </a:br>
          <a:r>
            <a:rPr lang="es-ES" sz="1200" dirty="0" smtClean="0"/>
            <a:t>Administrativos(as) </a:t>
          </a:r>
          <a:endParaRPr lang="es-ES" sz="1200" dirty="0"/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/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/>
        </a:p>
      </dgm:t>
    </dgm:pt>
    <dgm:pt modelId="{F25CB474-DD76-437F-8D52-AABD9228B78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21BD46D-FAE4-4842-809F-B04D2BAAAA70}" type="parTrans" cxnId="{66AFBC6A-CA83-432C-B586-F38DB2BEA966}">
      <dgm:prSet/>
      <dgm:spPr/>
      <dgm:t>
        <a:bodyPr/>
        <a:lstStyle/>
        <a:p>
          <a:endParaRPr lang="es-ES" sz="1200"/>
        </a:p>
      </dgm:t>
    </dgm:pt>
    <dgm:pt modelId="{B08A7C6E-6900-4F51-B158-C471BDC8B383}" type="sibTrans" cxnId="{66AFBC6A-CA83-432C-B586-F38DB2BEA966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112347" custScaleY="90290" custLinFactNeighborY="1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2" custScaleX="70397" custScaleY="71961" custLinFactNeighborY="14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2" custScaleX="70397" custScaleY="71961" custLinFactNeighborY="-7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2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2" custScaleX="70397" custScaleY="71961" custLinFactNeighborY="14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719CF773-0198-45FA-BC69-18DAFA8A04B2}" type="pres">
      <dgm:prSet presAssocID="{B21BD46D-FAE4-4842-809F-B04D2BAAAA7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949861C-74B0-4D82-9600-1AC486337D31}" type="pres">
      <dgm:prSet presAssocID="{F25CB474-DD76-437F-8D52-AABD9228B78A}" presName="hierRoot2" presStyleCnt="0">
        <dgm:presLayoutVars>
          <dgm:hierBranch val="init"/>
        </dgm:presLayoutVars>
      </dgm:prSet>
      <dgm:spPr/>
    </dgm:pt>
    <dgm:pt modelId="{0BC3F7C9-8F37-4FF6-BB42-0E377303FC07}" type="pres">
      <dgm:prSet presAssocID="{F25CB474-DD76-437F-8D52-AABD9228B78A}" presName="rootComposite" presStyleCnt="0"/>
      <dgm:spPr/>
    </dgm:pt>
    <dgm:pt modelId="{B2CC1832-A8E7-4F2A-90A2-7B2FA13E5027}" type="pres">
      <dgm:prSet presAssocID="{F25CB474-DD76-437F-8D52-AABD9228B78A}" presName="rootText" presStyleLbl="node3" presStyleIdx="1" presStyleCnt="2" custScaleX="70397" custScaleY="71961" custLinFactNeighborY="-7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4B4BA2-30E8-41C3-B515-4844A85797CA}" type="pres">
      <dgm:prSet presAssocID="{F25CB474-DD76-437F-8D52-AABD9228B78A}" presName="rootConnector" presStyleLbl="node3" presStyleIdx="1" presStyleCnt="2"/>
      <dgm:spPr/>
      <dgm:t>
        <a:bodyPr/>
        <a:lstStyle/>
        <a:p>
          <a:endParaRPr lang="es-ES"/>
        </a:p>
      </dgm:t>
    </dgm:pt>
    <dgm:pt modelId="{3DFF31F9-3228-4EA0-8D48-150BAF12D037}" type="pres">
      <dgm:prSet presAssocID="{F25CB474-DD76-437F-8D52-AABD9228B78A}" presName="hierChild4" presStyleCnt="0"/>
      <dgm:spPr/>
    </dgm:pt>
    <dgm:pt modelId="{BEF5AF98-F607-4214-9B7C-4477C2850EDD}" type="pres">
      <dgm:prSet presAssocID="{F25CB474-DD76-437F-8D52-AABD9228B78A}" presName="hierChild5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66AFBC6A-CA83-432C-B586-F38DB2BEA966}" srcId="{F569FB08-8209-4093-836A-E705117F49C4}" destId="{F25CB474-DD76-437F-8D52-AABD9228B78A}" srcOrd="0" destOrd="0" parTransId="{B21BD46D-FAE4-4842-809F-B04D2BAAAA70}" sibTransId="{B08A7C6E-6900-4F51-B158-C471BDC8B383}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E5B50FF5-1353-499C-87D0-F80D00AB6F7C}" type="presOf" srcId="{F25CB474-DD76-437F-8D52-AABD9228B78A}" destId="{B64B4BA2-30E8-41C3-B515-4844A85797CA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8BAB209-1D5D-4C90-BA7F-AFA3A3075D02}" type="presOf" srcId="{B21BD46D-FAE4-4842-809F-B04D2BAAAA70}" destId="{719CF773-0198-45FA-BC69-18DAFA8A04B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F5727610-D2A6-42A6-8EA3-A2429A471735}" type="presOf" srcId="{F25CB474-DD76-437F-8D52-AABD9228B78A}" destId="{B2CC1832-A8E7-4F2A-90A2-7B2FA13E5027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9543B12E-95F1-4CD9-BAE0-CF28E5848BC7}" type="presParOf" srcId="{5E7B97D0-79AE-4FAA-9E05-59FE0D7AA624}" destId="{719CF773-0198-45FA-BC69-18DAFA8A04B2}" srcOrd="0" destOrd="0" presId="urn:microsoft.com/office/officeart/2005/8/layout/orgChart1"/>
    <dgm:cxn modelId="{184C8654-D3A2-4A70-95B7-92CB02681799}" type="presParOf" srcId="{5E7B97D0-79AE-4FAA-9E05-59FE0D7AA624}" destId="{F949861C-74B0-4D82-9600-1AC486337D31}" srcOrd="1" destOrd="0" presId="urn:microsoft.com/office/officeart/2005/8/layout/orgChart1"/>
    <dgm:cxn modelId="{B4A4787B-02BB-486D-8362-10A945256A6E}" type="presParOf" srcId="{F949861C-74B0-4D82-9600-1AC486337D31}" destId="{0BC3F7C9-8F37-4FF6-BB42-0E377303FC07}" srcOrd="0" destOrd="0" presId="urn:microsoft.com/office/officeart/2005/8/layout/orgChart1"/>
    <dgm:cxn modelId="{30E7EF63-8A75-46D6-B90A-DD07EDBB0672}" type="presParOf" srcId="{0BC3F7C9-8F37-4FF6-BB42-0E377303FC07}" destId="{B2CC1832-A8E7-4F2A-90A2-7B2FA13E5027}" srcOrd="0" destOrd="0" presId="urn:microsoft.com/office/officeart/2005/8/layout/orgChart1"/>
    <dgm:cxn modelId="{05193DD4-7E8E-4EAE-B8CC-260AE9AFE4EA}" type="presParOf" srcId="{0BC3F7C9-8F37-4FF6-BB42-0E377303FC07}" destId="{B64B4BA2-30E8-41C3-B515-4844A85797CA}" srcOrd="1" destOrd="0" presId="urn:microsoft.com/office/officeart/2005/8/layout/orgChart1"/>
    <dgm:cxn modelId="{B23B5C71-E09F-4E94-9A57-B75053028DEA}" type="presParOf" srcId="{F949861C-74B0-4D82-9600-1AC486337D31}" destId="{3DFF31F9-3228-4EA0-8D48-150BAF12D037}" srcOrd="1" destOrd="0" presId="urn:microsoft.com/office/officeart/2005/8/layout/orgChart1"/>
    <dgm:cxn modelId="{291D405C-2005-4490-9361-88B86DD18A73}" type="presParOf" srcId="{F949861C-74B0-4D82-9600-1AC486337D31}" destId="{BEF5AF98-F607-4214-9B7C-4477C2850EDD}" srcOrd="2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Administrativo(a)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 </a:t>
          </a:r>
          <a:endParaRPr lang="es-ES" sz="1200" dirty="0"/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6487" custScaleY="134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Y="83992" custLinFactNeighborY="-13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/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585" custScaleY="77441" custLinFactNeighborY="17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1" custScaleX="57653" custScaleY="48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3" presStyleIdx="0" presStyleCnt="2" custScaleX="48951" custScaleY="43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3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1" presStyleCnt="2" custScaleX="48951" custScaleY="43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F9E18BCE-7E01-4E18-A6D2-5BE18EB81BDD}" type="presOf" srcId="{CD28FCB0-2B7E-4B7C-9F9F-57A9F3101FA3}" destId="{F4FA3E7E-9B21-4585-8E1C-50C5DB3FB555}" srcOrd="0" destOrd="0" presId="urn:microsoft.com/office/officeart/2005/8/layout/orgChart1"/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831AEA67-779E-40C1-A05D-EDC4D49A3995}" type="presOf" srcId="{CD28FCB0-2B7E-4B7C-9F9F-57A9F3101FA3}" destId="{30CBFBD7-3D84-4636-B7E4-B67718ACD1BC}" srcOrd="1" destOrd="0" presId="urn:microsoft.com/office/officeart/2005/8/layout/orgChart1"/>
    <dgm:cxn modelId="{9FB6E553-ADC0-492C-8B84-F6FC147A5E98}" type="presOf" srcId="{69DF2EF8-6B00-43E5-80A6-7160C6FEFA91}" destId="{BDA07C68-498C-42E3-9ACB-047DED45DBC2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09125360-90FB-43B7-A853-1F7FDA6FA687}" type="presParOf" srcId="{E7E9A441-F650-4583-9C25-B0572DC39494}" destId="{BDA07C68-498C-42E3-9ACB-047DED45DBC2}" srcOrd="0" destOrd="0" presId="urn:microsoft.com/office/officeart/2005/8/layout/orgChart1"/>
    <dgm:cxn modelId="{323D9E87-FE91-4ECF-9FEB-3083BE006277}" type="presParOf" srcId="{E7E9A441-F650-4583-9C25-B0572DC39494}" destId="{0C53E4BB-940B-4E96-A420-E79C092D9372}" srcOrd="1" destOrd="0" presId="urn:microsoft.com/office/officeart/2005/8/layout/orgChart1"/>
    <dgm:cxn modelId="{9F80A594-952F-44F7-8BC8-946E7B19DC10}" type="presParOf" srcId="{0C53E4BB-940B-4E96-A420-E79C092D9372}" destId="{8B15A32B-685B-448B-AB21-330F0B4299A7}" srcOrd="0" destOrd="0" presId="urn:microsoft.com/office/officeart/2005/8/layout/orgChart1"/>
    <dgm:cxn modelId="{24F9F49C-1840-41C9-832E-C30AAD2A4D96}" type="presParOf" srcId="{8B15A32B-685B-448B-AB21-330F0B4299A7}" destId="{F4FA3E7E-9B21-4585-8E1C-50C5DB3FB555}" srcOrd="0" destOrd="0" presId="urn:microsoft.com/office/officeart/2005/8/layout/orgChart1"/>
    <dgm:cxn modelId="{10B5574E-7705-442E-995A-8C611D5F9EAF}" type="presParOf" srcId="{8B15A32B-685B-448B-AB21-330F0B4299A7}" destId="{30CBFBD7-3D84-4636-B7E4-B67718ACD1BC}" srcOrd="1" destOrd="0" presId="urn:microsoft.com/office/officeart/2005/8/layout/orgChart1"/>
    <dgm:cxn modelId="{DFDF9E75-3C38-4083-BC5D-21800CC9BFF3}" type="presParOf" srcId="{0C53E4BB-940B-4E96-A420-E79C092D9372}" destId="{FE13145C-68E9-4A7B-B4ED-60A4F2C5E22D}" srcOrd="1" destOrd="0" presId="urn:microsoft.com/office/officeart/2005/8/layout/orgChart1"/>
    <dgm:cxn modelId="{B0F303EF-3F04-45BB-908D-2CE55707AD07}" type="presParOf" srcId="{0C53E4BB-940B-4E96-A420-E79C092D9372}" destId="{E8107E49-10EF-4C9E-8A49-0C8798A09F80}" srcOrd="2" destOrd="0" presId="urn:microsoft.com/office/officeart/2005/8/layout/orgChart1"/>
    <dgm:cxn modelId="{4F1F4EF3-9F15-4AA7-BC54-8F9FCDB0F5EE}" type="presParOf" srcId="{E7E9A441-F650-4583-9C25-B0572DC39494}" destId="{09DBF9EF-1DD1-4655-8CFD-8F0D72C52F01}" srcOrd="2" destOrd="0" presId="urn:microsoft.com/office/officeart/2005/8/layout/orgChart1"/>
    <dgm:cxn modelId="{526F24F3-55E5-4210-82DD-3E1B3DE22E4F}" type="presParOf" srcId="{E7E9A441-F650-4583-9C25-B0572DC39494}" destId="{9D00E92E-3447-487A-B8A7-9EE02D2FEA2B}" srcOrd="3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Supervisor(a)</a:t>
          </a: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/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45894" custScaleY="141603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4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Culturales </a:t>
          </a: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0728" custScaleY="111800" custLinFactNeighborY="22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2582" custScaleY="79636" custLinFactNeighborY="8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 custScaleX="92478" custScaleY="79048" custLinFactNeighborY="-17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 custScaleX="92478" custScaleY="79048" custLinFactNeighborY="-39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 custScaleX="92478" custScaleY="79048" custLinFactNeighborY="-17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  <a:endParaRPr lang="es-ES" sz="1200" dirty="0"/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</a:t>
          </a:r>
          <a:endParaRPr lang="es-ES" sz="1200" dirty="0"/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Promotor(a) </a:t>
          </a:r>
          <a:endParaRPr lang="es-ES" sz="1200" dirty="0"/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</a:t>
          </a:r>
          <a:endParaRPr lang="es-ES" sz="1200" dirty="0"/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 </a:t>
          </a:r>
          <a:endParaRPr lang="es-ES" sz="1200" dirty="0"/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53304" custScaleY="143084" custLinFactNeighborY="-18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77674" custScaleY="69498" custLinFactNeighborX="-8643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77674" custScaleY="69498" custLinFactNeighborX="97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  <a:endParaRPr lang="es-ES" sz="1200" dirty="0"/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</a:t>
          </a:r>
        </a:p>
        <a:p>
          <a:r>
            <a:rPr lang="es-ES" sz="1200" dirty="0" smtClean="0"/>
            <a:t>Municipal de Arte</a:t>
          </a:r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11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5F881151-5D09-40B0-A200-FC1DBD62ED0B}" type="pres">
      <dgm:prSet presAssocID="{BCF1387B-E41D-4B53-88DA-0FC8381287FC}" presName="hierChild3" presStyleCnt="0"/>
      <dgm:spPr/>
    </dgm:pt>
    <dgm:pt modelId="{C88370C2-D77B-4561-8F8E-53FA7860AF40}" type="pres">
      <dgm:prSet presAssocID="{3B815997-0579-48C4-B642-26CFF140424C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1" presStyleIdx="0" presStyleCnt="4" custScaleX="83300" custScaleY="64077" custLinFactNeighborX="-6583" custLinFactNeighborY="-6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1" presStyleIdx="1" presStyleCnt="4" custScaleX="83300" custScaleY="64077" custLinFactNeighborY="-6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1" presStyleIdx="2" presStyleCnt="4" custScaleX="83300" custScaleY="64077" custLinFactNeighborX="-6583" custLinFactNeighborY="-33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1" presStyleIdx="3" presStyleCnt="4" custScaleX="83300" custScaleY="64077" custLinFactNeighborY="-33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</dgm:ptLst>
  <dgm:cxnLst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EA134FD-0441-4421-9205-CA19361993F1}" type="presOf" srcId="{D076FFAC-57C0-4AFC-8C1E-42B16348EA0C}" destId="{C0802821-5D5F-480C-9815-142CED55C7D0}" srcOrd="1" destOrd="0" presId="urn:microsoft.com/office/officeart/2005/8/layout/orgChart1"/>
    <dgm:cxn modelId="{68339E5A-42CE-4E87-B34C-0A2F03EC17E2}" type="presOf" srcId="{96FC9F46-98F8-4FB3-B076-C065D0F8160C}" destId="{A225CD73-CAC9-4637-9967-3F7AA7470838}" srcOrd="0" destOrd="0" presId="urn:microsoft.com/office/officeart/2005/8/layout/orgChart1"/>
    <dgm:cxn modelId="{4A09A36F-D39B-46D0-9736-A0C48C598E50}" type="presOf" srcId="{3B815997-0579-48C4-B642-26CFF140424C}" destId="{C88370C2-D77B-4561-8F8E-53FA7860AF40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CC5E9D9-90A8-4943-9A6D-82F8D08678B0}" type="presOf" srcId="{4251DDC0-257F-4D06-BABC-9FAFA8862459}" destId="{78F5716E-E00F-4271-8CFC-2A40EF6AD71D}" srcOrd="1" destOrd="0" presId="urn:microsoft.com/office/officeart/2005/8/layout/orgChart1"/>
    <dgm:cxn modelId="{59FA879E-E258-4824-8F9A-26E93C8CF05D}" type="presOf" srcId="{5E913538-4186-483A-8943-152C96E1160B}" destId="{7DC38653-31E4-4352-AE57-4AF563B7A07C}" srcOrd="1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0E047166-5118-4B5D-A689-535F344079E0}" type="presOf" srcId="{5E913538-4186-483A-8943-152C96E1160B}" destId="{D9AAECC1-A185-43C2-B8E2-A6E36211ADE1}" srcOrd="0" destOrd="0" presId="urn:microsoft.com/office/officeart/2005/8/layout/orgChart1"/>
    <dgm:cxn modelId="{27472C45-E761-4D47-8678-00C29CC278E0}" type="presOf" srcId="{24987534-C89B-47F3-86BF-1BE365F80A1A}" destId="{37964AE0-7628-405D-9CFC-FAFEFDEB9186}" srcOrd="0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2A2730B2-E135-412E-85D5-B4A8A4B9A842}" type="presOf" srcId="{D076FFAC-57C0-4AFC-8C1E-42B16348EA0C}" destId="{5BF4DC55-7FDC-4B9B-A604-4223FAAD48EC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876166B3-616A-473C-9FEF-A37A733F5C56}" type="presOf" srcId="{96FC9F46-98F8-4FB3-B076-C065D0F8160C}" destId="{AD9D8889-0B8D-4C6D-9FFD-406B44776E6D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8AF7948B-24D8-4EC2-85F0-9388262D77BF}" type="presOf" srcId="{35B71793-831F-406F-B876-EC74172A347B}" destId="{640D038C-D143-4CF7-B764-5BC8350E3378}" srcOrd="0" destOrd="0" presId="urn:microsoft.com/office/officeart/2005/8/layout/orgChart1"/>
    <dgm:cxn modelId="{978C5592-C4DC-4492-87E6-88277EDF917B}" type="presOf" srcId="{4251DDC0-257F-4D06-BABC-9FAFA8862459}" destId="{BABD8DCB-32BF-435D-9D98-42018125754E}" srcOrd="0" destOrd="0" presId="urn:microsoft.com/office/officeart/2005/8/layout/orgChart1"/>
    <dgm:cxn modelId="{2A3F4A4A-7DAB-486E-BFD2-AEDA3271F221}" type="presOf" srcId="{DC5E9F61-EACD-4183-AAB8-21606CB070F1}" destId="{8D96DD25-0A41-4453-B70C-CC234B091A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  <dgm:cxn modelId="{70FD9E98-176C-4E79-AD02-BCDC8B1AB76E}" type="presParOf" srcId="{5F881151-5D09-40B0-A200-FC1DBD62ED0B}" destId="{C88370C2-D77B-4561-8F8E-53FA7860AF40}" srcOrd="0" destOrd="0" presId="urn:microsoft.com/office/officeart/2005/8/layout/orgChart1"/>
    <dgm:cxn modelId="{1B1201F6-F883-4045-95F1-4AD6EC374D92}" type="presParOf" srcId="{5F881151-5D09-40B0-A200-FC1DBD62ED0B}" destId="{70DC133E-A8CD-416D-BAF1-18845D972416}" srcOrd="1" destOrd="0" presId="urn:microsoft.com/office/officeart/2005/8/layout/orgChart1"/>
    <dgm:cxn modelId="{E98BDB43-5F36-4D6F-B8C4-6E3D1F2AE0B2}" type="presParOf" srcId="{70DC133E-A8CD-416D-BAF1-18845D972416}" destId="{8798153E-1A6C-44E5-B20F-E85C40E304DF}" srcOrd="0" destOrd="0" presId="urn:microsoft.com/office/officeart/2005/8/layout/orgChart1"/>
    <dgm:cxn modelId="{D25761F0-6DC4-42DA-A8AF-690DA9BA6707}" type="presParOf" srcId="{8798153E-1A6C-44E5-B20F-E85C40E304DF}" destId="{D9AAECC1-A185-43C2-B8E2-A6E36211ADE1}" srcOrd="0" destOrd="0" presId="urn:microsoft.com/office/officeart/2005/8/layout/orgChart1"/>
    <dgm:cxn modelId="{578E83D0-82DE-4FD4-BEC3-08A789056F57}" type="presParOf" srcId="{8798153E-1A6C-44E5-B20F-E85C40E304DF}" destId="{7DC38653-31E4-4352-AE57-4AF563B7A07C}" srcOrd="1" destOrd="0" presId="urn:microsoft.com/office/officeart/2005/8/layout/orgChart1"/>
    <dgm:cxn modelId="{04FD9CAD-BA6D-4168-8E5D-BCCC27BB01EB}" type="presParOf" srcId="{70DC133E-A8CD-416D-BAF1-18845D972416}" destId="{B3CA1DAF-2BC4-47B0-AA7E-714017E75B8D}" srcOrd="1" destOrd="0" presId="urn:microsoft.com/office/officeart/2005/8/layout/orgChart1"/>
    <dgm:cxn modelId="{A60B47B3-5937-4BAB-B1A8-FA673A03A5E3}" type="presParOf" srcId="{70DC133E-A8CD-416D-BAF1-18845D972416}" destId="{06C652FA-BA57-4CFF-B97C-5A3F818C02BC}" srcOrd="2" destOrd="0" presId="urn:microsoft.com/office/officeart/2005/8/layout/orgChart1"/>
    <dgm:cxn modelId="{D6E4170C-3DF1-4D9D-9ED5-E04D7E858B4F}" type="presParOf" srcId="{5F881151-5D09-40B0-A200-FC1DBD62ED0B}" destId="{640D038C-D143-4CF7-B764-5BC8350E3378}" srcOrd="2" destOrd="0" presId="urn:microsoft.com/office/officeart/2005/8/layout/orgChart1"/>
    <dgm:cxn modelId="{53154BA8-60C7-44C7-B92D-2BC97B16B7D0}" type="presParOf" srcId="{5F881151-5D09-40B0-A200-FC1DBD62ED0B}" destId="{725379B1-ABF3-4B10-B778-8D8A7FABFAFB}" srcOrd="3" destOrd="0" presId="urn:microsoft.com/office/officeart/2005/8/layout/orgChart1"/>
    <dgm:cxn modelId="{A2AABEEB-38E8-413C-80E4-58DEC9154DB9}" type="presParOf" srcId="{725379B1-ABF3-4B10-B778-8D8A7FABFAFB}" destId="{CC759892-E546-499A-8C96-334FCEC0B250}" srcOrd="0" destOrd="0" presId="urn:microsoft.com/office/officeart/2005/8/layout/orgChart1"/>
    <dgm:cxn modelId="{BE356BFB-FC33-4EC5-BBCC-C390C77110E7}" type="presParOf" srcId="{CC759892-E546-499A-8C96-334FCEC0B250}" destId="{BABD8DCB-32BF-435D-9D98-42018125754E}" srcOrd="0" destOrd="0" presId="urn:microsoft.com/office/officeart/2005/8/layout/orgChart1"/>
    <dgm:cxn modelId="{7EAA8D0F-420E-475F-8D22-2FCC9AB5E975}" type="presParOf" srcId="{CC759892-E546-499A-8C96-334FCEC0B250}" destId="{78F5716E-E00F-4271-8CFC-2A40EF6AD71D}" srcOrd="1" destOrd="0" presId="urn:microsoft.com/office/officeart/2005/8/layout/orgChart1"/>
    <dgm:cxn modelId="{5EC0B6B1-F01A-4EF0-8B3F-B62F3240EAAB}" type="presParOf" srcId="{725379B1-ABF3-4B10-B778-8D8A7FABFAFB}" destId="{F71A1F87-EAA9-4573-B4AD-D1E8C8C72B81}" srcOrd="1" destOrd="0" presId="urn:microsoft.com/office/officeart/2005/8/layout/orgChart1"/>
    <dgm:cxn modelId="{9C5933AB-E4D8-4454-B1A0-5C707A5A9C98}" type="presParOf" srcId="{725379B1-ABF3-4B10-B778-8D8A7FABFAFB}" destId="{3F9ED038-EA38-4D85-A9E3-9897F427D2D6}" srcOrd="2" destOrd="0" presId="urn:microsoft.com/office/officeart/2005/8/layout/orgChart1"/>
    <dgm:cxn modelId="{1A535FC9-CF24-436E-ADB5-A3687204A91E}" type="presParOf" srcId="{5F881151-5D09-40B0-A200-FC1DBD62ED0B}" destId="{8D96DD25-0A41-4453-B70C-CC234B091AE5}" srcOrd="4" destOrd="0" presId="urn:microsoft.com/office/officeart/2005/8/layout/orgChart1"/>
    <dgm:cxn modelId="{63AE8CF8-AC6C-4644-B455-099D457CC170}" type="presParOf" srcId="{5F881151-5D09-40B0-A200-FC1DBD62ED0B}" destId="{C2A4523B-92F7-4613-A7DF-01062634B4B6}" srcOrd="5" destOrd="0" presId="urn:microsoft.com/office/officeart/2005/8/layout/orgChart1"/>
    <dgm:cxn modelId="{F81399AB-9005-4B5D-8243-1571BB5BEC71}" type="presParOf" srcId="{C2A4523B-92F7-4613-A7DF-01062634B4B6}" destId="{9CD2E797-087D-4AB0-9958-1CE6D0C62219}" srcOrd="0" destOrd="0" presId="urn:microsoft.com/office/officeart/2005/8/layout/orgChart1"/>
    <dgm:cxn modelId="{89105EEA-1E8A-4383-8A96-D612FD8254EC}" type="presParOf" srcId="{9CD2E797-087D-4AB0-9958-1CE6D0C62219}" destId="{A225CD73-CAC9-4637-9967-3F7AA7470838}" srcOrd="0" destOrd="0" presId="urn:microsoft.com/office/officeart/2005/8/layout/orgChart1"/>
    <dgm:cxn modelId="{DEE32E1E-84AA-40B3-87DC-D79512A59B23}" type="presParOf" srcId="{9CD2E797-087D-4AB0-9958-1CE6D0C62219}" destId="{AD9D8889-0B8D-4C6D-9FFD-406B44776E6D}" srcOrd="1" destOrd="0" presId="urn:microsoft.com/office/officeart/2005/8/layout/orgChart1"/>
    <dgm:cxn modelId="{5D060F19-A2F4-472B-B088-CD1A390A9235}" type="presParOf" srcId="{C2A4523B-92F7-4613-A7DF-01062634B4B6}" destId="{79713534-6AAF-4597-8AB2-98C952C142E7}" srcOrd="1" destOrd="0" presId="urn:microsoft.com/office/officeart/2005/8/layout/orgChart1"/>
    <dgm:cxn modelId="{5B9270ED-6064-463F-9B2A-1C85C0A2C3FC}" type="presParOf" srcId="{C2A4523B-92F7-4613-A7DF-01062634B4B6}" destId="{0E47D292-5A30-45EA-BB8B-B344E5BBEEA7}" srcOrd="2" destOrd="0" presId="urn:microsoft.com/office/officeart/2005/8/layout/orgChart1"/>
    <dgm:cxn modelId="{42FAE587-20BE-4BDD-9DCC-62FF05EAB04A}" type="presParOf" srcId="{5F881151-5D09-40B0-A200-FC1DBD62ED0B}" destId="{37964AE0-7628-405D-9CFC-FAFEFDEB9186}" srcOrd="6" destOrd="0" presId="urn:microsoft.com/office/officeart/2005/8/layout/orgChart1"/>
    <dgm:cxn modelId="{12BE48D1-13B2-4EB7-9B17-A0747C330A26}" type="presParOf" srcId="{5F881151-5D09-40B0-A200-FC1DBD62ED0B}" destId="{805B2361-6410-4884-A71F-D882F2E71556}" srcOrd="7" destOrd="0" presId="urn:microsoft.com/office/officeart/2005/8/layout/orgChart1"/>
    <dgm:cxn modelId="{A8007EEC-9389-4075-910D-53A4E71CF5D8}" type="presParOf" srcId="{805B2361-6410-4884-A71F-D882F2E71556}" destId="{61FB8D82-F632-4C13-83D3-8D344A59E73B}" srcOrd="0" destOrd="0" presId="urn:microsoft.com/office/officeart/2005/8/layout/orgChart1"/>
    <dgm:cxn modelId="{0B90F770-0616-4EAE-B0FE-3911D3C004CA}" type="presParOf" srcId="{61FB8D82-F632-4C13-83D3-8D344A59E73B}" destId="{5BF4DC55-7FDC-4B9B-A604-4223FAAD48EC}" srcOrd="0" destOrd="0" presId="urn:microsoft.com/office/officeart/2005/8/layout/orgChart1"/>
    <dgm:cxn modelId="{839A3DE2-44BF-439A-9B61-9B98DA469F4F}" type="presParOf" srcId="{61FB8D82-F632-4C13-83D3-8D344A59E73B}" destId="{C0802821-5D5F-480C-9815-142CED55C7D0}" srcOrd="1" destOrd="0" presId="urn:microsoft.com/office/officeart/2005/8/layout/orgChart1"/>
    <dgm:cxn modelId="{9D2C09CE-B3F7-4E9E-AFC8-16A23789CD04}" type="presParOf" srcId="{805B2361-6410-4884-A71F-D882F2E71556}" destId="{3BFBAFCC-70EC-4B54-B3C1-9C374B6F0301}" srcOrd="1" destOrd="0" presId="urn:microsoft.com/office/officeart/2005/8/layout/orgChart1"/>
    <dgm:cxn modelId="{6952128E-BEC2-404E-AEB0-87660A4F5C17}" type="presParOf" srcId="{805B2361-6410-4884-A71F-D882F2E71556}" destId="{11FC71E2-9530-4136-A526-DFA8D3855B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Social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Músicos(as) 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23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45225" custLinFactNeighborY="16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Técnico(a) 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Acuática</a:t>
          </a:r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 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</a:t>
          </a:r>
          <a:br>
            <a:rPr lang="es-ES" sz="1200" dirty="0" smtClean="0"/>
          </a:br>
          <a:r>
            <a:rPr lang="es-ES" sz="1200" dirty="0" smtClean="0"/>
            <a:t>Física </a:t>
          </a:r>
          <a:endParaRPr lang="es-ES" sz="1200" dirty="0"/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General</a:t>
          </a:r>
          <a:endParaRPr lang="es-ES" sz="1200" dirty="0"/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14C5FBAB-11CC-4455-A6F1-C15434545635}">
      <dgm:prSet custT="1"/>
      <dgm:spPr/>
      <dgm:t>
        <a:bodyPr/>
        <a:lstStyle/>
        <a:p>
          <a:r>
            <a:rPr lang="es-ES" sz="1200" dirty="0" smtClean="0"/>
            <a:t>Encargado(a) Administrativo(a)</a:t>
          </a:r>
          <a:endParaRPr lang="es-ES" sz="1200" dirty="0"/>
        </a:p>
      </dgm:t>
    </dgm:pt>
    <dgm:pt modelId="{C1A29665-5D18-4F29-B34B-8FA96D90429E}" type="parTrans" cxnId="{7F958B0B-5175-4802-A53D-31DFB0E10B99}">
      <dgm:prSet/>
      <dgm:spPr/>
      <dgm:t>
        <a:bodyPr/>
        <a:lstStyle/>
        <a:p>
          <a:endParaRPr lang="es-ES"/>
        </a:p>
      </dgm:t>
    </dgm:pt>
    <dgm:pt modelId="{4C703FDF-5A54-4954-B311-175A2CD5EF7A}" type="sibTrans" cxnId="{7F958B0B-5175-4802-A53D-31DFB0E10B99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F5B60803-8A1B-43E9-956C-964CFAFC6B7B}" type="pres">
      <dgm:prSet presAssocID="{E0DA9469-98BC-4BF3-B630-7EB869F686EB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0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0" presStyleCnt="4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0" presStyleCnt="7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1" presStyleCnt="7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22798" custLinFactNeighborY="-12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2" presStyleCnt="7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12668" custScaleY="105099" custLinFactNeighborX="1036" custLinFactNeighborY="-24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3" presStyleCnt="7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22798" custScaleY="104993" custLinFactNeighborY="-24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1" presStyleCnt="8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1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1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4" presStyleCnt="7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0" presStyleCnt="3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5" presStyleCnt="7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1" presStyleCnt="3" custScaleX="125868" custLinFactNeighborY="-12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1" presStyleCnt="3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6" presStyleCnt="7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2" presStyleCnt="3" custScaleX="125868" custLinFactNeighborY="-24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9122C977-15EC-4A29-91B1-4AF79850F70F}" type="pres">
      <dgm:prSet presAssocID="{C1A29665-5D18-4F29-B34B-8FA96D90429E}" presName="Name37" presStyleLbl="parChTrans1D2" presStyleIdx="3" presStyleCnt="8"/>
      <dgm:spPr/>
      <dgm:t>
        <a:bodyPr/>
        <a:lstStyle/>
        <a:p>
          <a:endParaRPr lang="es-ES"/>
        </a:p>
      </dgm:t>
    </dgm:pt>
    <dgm:pt modelId="{8A8FBE4D-AF6A-42B0-9E39-E5EFF6D5254B}" type="pres">
      <dgm:prSet presAssocID="{14C5FBAB-11CC-4455-A6F1-C15434545635}" presName="hierRoot2" presStyleCnt="0">
        <dgm:presLayoutVars>
          <dgm:hierBranch val="init"/>
        </dgm:presLayoutVars>
      </dgm:prSet>
      <dgm:spPr/>
    </dgm:pt>
    <dgm:pt modelId="{FA8EE3D3-F4E2-42EF-909B-1575D41205C5}" type="pres">
      <dgm:prSet presAssocID="{14C5FBAB-11CC-4455-A6F1-C15434545635}" presName="rootComposite" presStyleCnt="0"/>
      <dgm:spPr/>
    </dgm:pt>
    <dgm:pt modelId="{3EAAD530-5F45-4EA4-9143-ACEE9D77532B}" type="pres">
      <dgm:prSet presAssocID="{14C5FBAB-11CC-4455-A6F1-C15434545635}" presName="rootText" presStyleLbl="node2" presStyleIdx="3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2AE7D5-A80A-4FA1-8589-CFF723D46431}" type="pres">
      <dgm:prSet presAssocID="{14C5FBAB-11CC-4455-A6F1-C15434545635}" presName="rootConnector" presStyleLbl="node2" presStyleIdx="3" presStyleCnt="4"/>
      <dgm:spPr/>
      <dgm:t>
        <a:bodyPr/>
        <a:lstStyle/>
        <a:p>
          <a:endParaRPr lang="es-ES"/>
        </a:p>
      </dgm:t>
    </dgm:pt>
    <dgm:pt modelId="{E6483991-CAB0-4D7D-9340-3C598B7FF6BB}" type="pres">
      <dgm:prSet presAssocID="{14C5FBAB-11CC-4455-A6F1-C15434545635}" presName="hierChild4" presStyleCnt="0"/>
      <dgm:spPr/>
    </dgm:pt>
    <dgm:pt modelId="{3C70BDEE-8B75-4D2D-803C-391A4D338295}" type="pres">
      <dgm:prSet presAssocID="{14C5FBAB-11CC-4455-A6F1-C15434545635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 custScaleY="92099" custLinFactNeighborX="-7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 custScaleY="92099" custLinFactNeighborX="10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 custScaleY="92099" custLinFactNeighborX="-7805" custLinFactNeighborY="-18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 custScaleY="92099" custLinFactNeighborX="10679" custLinFactNeighborY="-18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61E03D73-35C5-438F-90B0-9666F581FF76}" srcId="{9460999F-411C-4C31-B047-C664E61C4334}" destId="{A6A9FA81-F0E4-4C02-BFB2-7A0906B4C8FC}" srcOrd="6" destOrd="0" parTransId="{D89FD8FC-E3E0-4EA7-80F4-171E17C82F0F}" sibTransId="{6E4BFB77-BD10-44B3-845C-DFDDEB20DAA1}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902FC937-2B38-4A33-B1A5-49FD2C5D6E35}" type="presOf" srcId="{C1A29665-5D18-4F29-B34B-8FA96D90429E}" destId="{9122C977-15EC-4A29-91B1-4AF79850F70F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15FBDE9A-8209-4121-88C8-21E4E2819465}" srcId="{9460999F-411C-4C31-B047-C664E61C4334}" destId="{F9C3854A-C10C-4F6E-9485-CA4D78EC7AE4}" srcOrd="4" destOrd="0" parTransId="{E0DA9469-98BC-4BF3-B630-7EB869F686EB}" sibTransId="{1C5BBE4E-6868-413A-BBED-0B8B23CC488F}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7F958B0B-5175-4802-A53D-31DFB0E10B99}" srcId="{9460999F-411C-4C31-B047-C664E61C4334}" destId="{14C5FBAB-11CC-4455-A6F1-C15434545635}" srcOrd="7" destOrd="0" parTransId="{C1A29665-5D18-4F29-B34B-8FA96D90429E}" sibTransId="{4C703FDF-5A54-4954-B311-175A2CD5EF7A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CE73D360-C694-4A18-9D1F-15EE1DA62DF0}" type="presOf" srcId="{14C5FBAB-11CC-4455-A6F1-C15434545635}" destId="{3EAAD530-5F45-4EA4-9143-ACEE9D77532B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C4B50C40-1039-47D0-857E-361A3F9410FF}" type="presOf" srcId="{14C5FBAB-11CC-4455-A6F1-C15434545635}" destId="{D72AE7D5-A80A-4FA1-8589-CFF723D46431}" srcOrd="1" destOrd="0" presId="urn:microsoft.com/office/officeart/2005/8/layout/orgChart1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B6D762A9-6906-4456-AAB3-6B30E9AFDDA1}" srcId="{9460999F-411C-4C31-B047-C664E61C4334}" destId="{6412B829-53B8-4335-A8E8-BF68A4CE9E5A}" srcOrd="5" destOrd="0" parTransId="{2105C248-A41D-480D-A40F-64314007F5A9}" sibTransId="{263CF818-F6C4-414B-A7C1-27813A2C3C80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1184436-B397-482A-BEDC-F660E3037676}" type="presParOf" srcId="{192A4A43-5DC6-4E48-A7A3-07390C05F084}" destId="{F5B60803-8A1B-43E9-956C-964CFAFC6B7B}" srcOrd="0" destOrd="0" presId="urn:microsoft.com/office/officeart/2005/8/layout/orgChart1"/>
    <dgm:cxn modelId="{3767C97E-0866-40D7-848A-1D6D2FDE8BB6}" type="presParOf" srcId="{192A4A43-5DC6-4E48-A7A3-07390C05F084}" destId="{15E093A9-D10E-439C-BCBF-14B170D29987}" srcOrd="1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2" destOrd="0" presId="urn:microsoft.com/office/officeart/2005/8/layout/orgChart1"/>
    <dgm:cxn modelId="{6A1A6B76-4E01-418C-B29D-2409D7511D79}" type="presParOf" srcId="{192A4A43-5DC6-4E48-A7A3-07390C05F084}" destId="{26ACE941-B906-440D-8948-E35202915F75}" srcOrd="3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4" destOrd="0" presId="urn:microsoft.com/office/officeart/2005/8/layout/orgChart1"/>
    <dgm:cxn modelId="{2796F2F1-C7B1-486E-B47E-ACA2AA35758C}" type="presParOf" srcId="{192A4A43-5DC6-4E48-A7A3-07390C05F084}" destId="{4263B0A1-E827-42E9-9A5A-D1A22142AA0E}" srcOrd="5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1BDCD597-4EB3-4272-8F18-AC9343374980}" type="presParOf" srcId="{192A4A43-5DC6-4E48-A7A3-07390C05F084}" destId="{9122C977-15EC-4A29-91B1-4AF79850F70F}" srcOrd="6" destOrd="0" presId="urn:microsoft.com/office/officeart/2005/8/layout/orgChart1"/>
    <dgm:cxn modelId="{10507ACE-6C5C-4018-B260-48A13A928C84}" type="presParOf" srcId="{192A4A43-5DC6-4E48-A7A3-07390C05F084}" destId="{8A8FBE4D-AF6A-42B0-9E39-E5EFF6D5254B}" srcOrd="7" destOrd="0" presId="urn:microsoft.com/office/officeart/2005/8/layout/orgChart1"/>
    <dgm:cxn modelId="{3619AEEB-8579-47EE-94B2-ECB5B8A4C5D9}" type="presParOf" srcId="{8A8FBE4D-AF6A-42B0-9E39-E5EFF6D5254B}" destId="{FA8EE3D3-F4E2-42EF-909B-1575D41205C5}" srcOrd="0" destOrd="0" presId="urn:microsoft.com/office/officeart/2005/8/layout/orgChart1"/>
    <dgm:cxn modelId="{3FA7F424-167D-4952-9606-B16C64EB4D30}" type="presParOf" srcId="{FA8EE3D3-F4E2-42EF-909B-1575D41205C5}" destId="{3EAAD530-5F45-4EA4-9143-ACEE9D77532B}" srcOrd="0" destOrd="0" presId="urn:microsoft.com/office/officeart/2005/8/layout/orgChart1"/>
    <dgm:cxn modelId="{B0A25B59-8780-4209-9BAF-98FED59C1CF8}" type="presParOf" srcId="{FA8EE3D3-F4E2-42EF-909B-1575D41205C5}" destId="{D72AE7D5-A80A-4FA1-8589-CFF723D46431}" srcOrd="1" destOrd="0" presId="urn:microsoft.com/office/officeart/2005/8/layout/orgChart1"/>
    <dgm:cxn modelId="{CA8FEB2F-146D-47E9-8D71-AF6D19C21359}" type="presParOf" srcId="{8A8FBE4D-AF6A-42B0-9E39-E5EFF6D5254B}" destId="{E6483991-CAB0-4D7D-9340-3C598B7FF6BB}" srcOrd="1" destOrd="0" presId="urn:microsoft.com/office/officeart/2005/8/layout/orgChart1"/>
    <dgm:cxn modelId="{B909C65C-E6B3-4767-A821-5676435F5DFC}" type="presParOf" srcId="{8A8FBE4D-AF6A-42B0-9E39-E5EFF6D5254B}" destId="{3C70BDEE-8B75-4D2D-803C-391A4D338295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ES" sz="1200" dirty="0" smtClean="0"/>
            <a:t>Director(a) de Cultura Física y Deporte</a:t>
          </a:r>
          <a:endParaRPr lang="es-ES" sz="1200" dirty="0"/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Supervisor(a)</a:t>
          </a:r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A30224B1-1F86-451D-BDB2-FE91FAB1CC68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Administrativo(a) </a:t>
          </a:r>
          <a:endParaRPr lang="es-ES" sz="1200" dirty="0"/>
        </a:p>
      </dgm:t>
    </dgm:pt>
    <dgm:pt modelId="{45E7BE88-F779-4524-8615-8BEC1D2FFF33}" type="parTrans" cxnId="{D0F7E673-A07E-4C91-A52A-35A58B953D87}">
      <dgm:prSet/>
      <dgm:spPr/>
      <dgm:t>
        <a:bodyPr/>
        <a:lstStyle/>
        <a:p>
          <a:endParaRPr lang="es-ES" sz="1200"/>
        </a:p>
      </dgm:t>
    </dgm:pt>
    <dgm:pt modelId="{D459FFB9-22E0-49FD-BEE4-1818C4F9E4AA}" type="sibTrans" cxnId="{D0F7E673-A07E-4C91-A52A-35A58B953D87}">
      <dgm:prSet/>
      <dgm:spPr/>
      <dgm:t>
        <a:bodyPr/>
        <a:lstStyle/>
        <a:p>
          <a:endParaRPr lang="es-ES" sz="1200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CB2AE8-FCC6-48BC-B04F-71DD32DB933A}" type="pres">
      <dgm:prSet presAssocID="{492D5198-4FB6-48F5-BAC2-BCD58288DA26}" presName="hierRoot1" presStyleCnt="0">
        <dgm:presLayoutVars>
          <dgm:hierBranch val="init"/>
        </dgm:presLayoutVars>
      </dgm:prSet>
      <dgm:spPr/>
    </dgm:pt>
    <dgm:pt modelId="{A3E63441-8638-4C51-BD0A-A32364DDA4EF}" type="pres">
      <dgm:prSet presAssocID="{492D5198-4FB6-48F5-BAC2-BCD58288DA26}" presName="rootComposite1" presStyleCnt="0"/>
      <dgm:spPr/>
    </dgm:pt>
    <dgm:pt modelId="{24B2E264-104A-49E1-9921-EC443582DF3C}" type="pres">
      <dgm:prSet presAssocID="{492D5198-4FB6-48F5-BAC2-BCD58288DA26}" presName="rootText1" presStyleLbl="node0" presStyleIdx="0" presStyleCnt="1" custScaleX="136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BF97B3-61F8-460E-A8AD-1B3DACA3A48C}" type="pres">
      <dgm:prSet presAssocID="{492D5198-4FB6-48F5-BAC2-BCD58288DA2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0CB5EC0-DD36-4ECF-9BE1-43A476DE41CC}" type="pres">
      <dgm:prSet presAssocID="{492D5198-4FB6-48F5-BAC2-BCD58288DA26}" presName="hierChild2" presStyleCnt="0"/>
      <dgm:spPr/>
    </dgm:pt>
    <dgm:pt modelId="{0966F5F7-377A-4308-8404-1EA2EDFF830D}" type="pres">
      <dgm:prSet presAssocID="{8DF1AF3B-34F2-456E-AF1C-F5DEA396926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2" presStyleIdx="0" presStyleCnt="2" custScaleX="71612" custScaleY="74952" custLinFactNeighborX="-820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24269649-6BA3-4C3C-84EF-C26313180784}" type="pres">
      <dgm:prSet presAssocID="{E1EBB56D-0249-4821-A313-20F8C3655CF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2" presStyleIdx="1" presStyleCnt="2" custScaleX="71612" custScaleY="74952" custLinFactNeighborX="48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2" presStyleIdx="1" presStyleCnt="2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AA8C87D6-AEC5-4B22-8C05-F10BDDAA7AF6}" type="pres">
      <dgm:prSet presAssocID="{492D5198-4FB6-48F5-BAC2-BCD58288DA26}" presName="hierChild3" presStyleCnt="0"/>
      <dgm:spPr/>
    </dgm:pt>
    <dgm:pt modelId="{FBF4E5BB-6E30-467B-9FC7-768E66D80386}" type="pres">
      <dgm:prSet presAssocID="{73E69401-7717-43C3-A749-A81E8ADFF87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1" presStyleIdx="0" presStyleCnt="2" custScaleX="71612" custScaleY="74952" custLinFactNeighborX="-1186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5B4E527C-1C29-4E7A-B227-682B7EFF44BF}" type="pres">
      <dgm:prSet presAssocID="{45E7BE88-F779-4524-8615-8BEC1D2FFF3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9128E12-D140-4554-A79F-B5FED0EE4D0F}" type="pres">
      <dgm:prSet presAssocID="{A30224B1-1F86-451D-BDB2-FE91FAB1CC68}" presName="hierRoot3" presStyleCnt="0">
        <dgm:presLayoutVars>
          <dgm:hierBranch val="init"/>
        </dgm:presLayoutVars>
      </dgm:prSet>
      <dgm:spPr/>
    </dgm:pt>
    <dgm:pt modelId="{AF45525C-19BF-4214-994C-90232ABD8400}" type="pres">
      <dgm:prSet presAssocID="{A30224B1-1F86-451D-BDB2-FE91FAB1CC68}" presName="rootComposite3" presStyleCnt="0"/>
      <dgm:spPr/>
    </dgm:pt>
    <dgm:pt modelId="{C33D5C5F-FF68-4973-9CB3-577D3529AC0A}" type="pres">
      <dgm:prSet presAssocID="{A30224B1-1F86-451D-BDB2-FE91FAB1CC68}" presName="rootText3" presStyleLbl="asst1" presStyleIdx="1" presStyleCnt="2" custScaleX="71612" custScaleY="74952" custLinFactNeighborX="-10915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AC35C-5728-4014-8777-E7000BA065D3}" type="pres">
      <dgm:prSet presAssocID="{A30224B1-1F86-451D-BDB2-FE91FAB1CC6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BAC7A5B-D69E-40F1-8599-EAD260DD1AAB}" type="pres">
      <dgm:prSet presAssocID="{A30224B1-1F86-451D-BDB2-FE91FAB1CC68}" presName="hierChild6" presStyleCnt="0"/>
      <dgm:spPr/>
    </dgm:pt>
    <dgm:pt modelId="{7DC31B94-124F-460E-83AF-305C2EE1E0C7}" type="pres">
      <dgm:prSet presAssocID="{A30224B1-1F86-451D-BDB2-FE91FAB1CC68}" presName="hierChild7" presStyleCnt="0"/>
      <dgm:spPr/>
    </dgm:pt>
  </dgm:ptLst>
  <dgm:cxnLst>
    <dgm:cxn modelId="{349C39B6-E243-4E34-ABAE-AC18AEB43DFA}" type="presOf" srcId="{C3A7D2F3-D15F-4C0A-8E3B-15A096B0B3BD}" destId="{66835E2E-C577-4026-9792-02E1B24EAB3D}" srcOrd="0" destOrd="0" presId="urn:microsoft.com/office/officeart/2005/8/layout/orgChart1"/>
    <dgm:cxn modelId="{84FCCE42-C62A-453A-9FB1-E863F8C071A7}" type="presOf" srcId="{A30224B1-1F86-451D-BDB2-FE91FAB1CC68}" destId="{6A9AC35C-5728-4014-8777-E7000BA065D3}" srcOrd="1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21ADB254-7EB8-473B-8C0B-51CE4A5C41A3}" srcId="{492D5198-4FB6-48F5-BAC2-BCD58288DA26}" destId="{DE62707B-D407-41B1-A38B-1AC0D9629393}" srcOrd="0" destOrd="0" parTransId="{73E69401-7717-43C3-A749-A81E8ADFF875}" sibTransId="{37BA4FA9-EDC2-4F26-A296-3D2149E59EDD}"/>
    <dgm:cxn modelId="{D0F7E673-A07E-4C91-A52A-35A58B953D87}" srcId="{492D5198-4FB6-48F5-BAC2-BCD58288DA26}" destId="{A30224B1-1F86-451D-BDB2-FE91FAB1CC68}" srcOrd="1" destOrd="0" parTransId="{45E7BE88-F779-4524-8615-8BEC1D2FFF33}" sibTransId="{D459FFB9-22E0-49FD-BEE4-1818C4F9E4AA}"/>
    <dgm:cxn modelId="{FAD90B12-EF50-457A-8409-D096327AEA98}" type="presOf" srcId="{DE62707B-D407-41B1-A38B-1AC0D9629393}" destId="{893FC441-2D58-4EB6-87A9-A0E22FCB42A5}" srcOrd="0" destOrd="0" presId="urn:microsoft.com/office/officeart/2005/8/layout/orgChart1"/>
    <dgm:cxn modelId="{33002F0E-91DA-406E-8E2C-EBFE4FE4729B}" srcId="{31C68441-D038-40B0-A546-B632AABFDB11}" destId="{492D5198-4FB6-48F5-BAC2-BCD58288DA26}" srcOrd="0" destOrd="0" parTransId="{581C2B2C-223E-47C7-9564-8F5953D4F61D}" sibTransId="{A7E93A62-54DF-4104-9259-C6D09B518F74}"/>
    <dgm:cxn modelId="{4A915485-88ED-4329-8DA9-216075D4BAF3}" type="presOf" srcId="{E1EBB56D-0249-4821-A313-20F8C3655CF7}" destId="{24269649-6BA3-4C3C-84EF-C26313180784}" srcOrd="0" destOrd="0" presId="urn:microsoft.com/office/officeart/2005/8/layout/orgChart1"/>
    <dgm:cxn modelId="{3A26F7C3-8638-46C7-A3F0-1115147FFFEA}" type="presOf" srcId="{A30224B1-1F86-451D-BDB2-FE91FAB1CC68}" destId="{C33D5C5F-FF68-4973-9CB3-577D3529AC0A}" srcOrd="0" destOrd="0" presId="urn:microsoft.com/office/officeart/2005/8/layout/orgChart1"/>
    <dgm:cxn modelId="{CFB53994-AFFB-4D52-A404-61492E33D785}" srcId="{492D5198-4FB6-48F5-BAC2-BCD58288DA26}" destId="{05458C5C-2050-45C1-A3AC-098B99B324B9}" srcOrd="2" destOrd="0" parTransId="{8DF1AF3B-34F2-456E-AF1C-F5DEA396926D}" sibTransId="{E44707BC-4AC8-46AB-8B8F-9D08601236D8}"/>
    <dgm:cxn modelId="{64974E92-5F11-4950-9471-4DA033160F25}" type="presOf" srcId="{73E69401-7717-43C3-A749-A81E8ADFF875}" destId="{FBF4E5BB-6E30-467B-9FC7-768E66D80386}" srcOrd="0" destOrd="0" presId="urn:microsoft.com/office/officeart/2005/8/layout/orgChart1"/>
    <dgm:cxn modelId="{6CCCF0A4-A178-46B4-8CDD-C7ED27BC13A9}" type="presOf" srcId="{492D5198-4FB6-48F5-BAC2-BCD58288DA26}" destId="{A4BF97B3-61F8-460E-A8AD-1B3DACA3A48C}" srcOrd="1" destOrd="0" presId="urn:microsoft.com/office/officeart/2005/8/layout/orgChart1"/>
    <dgm:cxn modelId="{E9CC3186-448B-4088-A632-2EEE2AD09667}" type="presOf" srcId="{8DF1AF3B-34F2-456E-AF1C-F5DEA396926D}" destId="{0966F5F7-377A-4308-8404-1EA2EDFF830D}" srcOrd="0" destOrd="0" presId="urn:microsoft.com/office/officeart/2005/8/layout/orgChart1"/>
    <dgm:cxn modelId="{68A5DC61-35A7-4702-85B8-90BC8607823A}" type="presOf" srcId="{DE62707B-D407-41B1-A38B-1AC0D9629393}" destId="{367CFD06-8646-49C7-A689-1F953D6A870F}" srcOrd="1" destOrd="0" presId="urn:microsoft.com/office/officeart/2005/8/layout/orgChart1"/>
    <dgm:cxn modelId="{C9C15EA0-5B95-4BD9-A127-9CB9F5E1AF2F}" srcId="{492D5198-4FB6-48F5-BAC2-BCD58288DA26}" destId="{C3A7D2F3-D15F-4C0A-8E3B-15A096B0B3BD}" srcOrd="3" destOrd="0" parTransId="{E1EBB56D-0249-4821-A313-20F8C3655CF7}" sibTransId="{94345D8E-88CF-4822-BF8D-929B632D1ED4}"/>
    <dgm:cxn modelId="{9D014881-6178-4448-89AF-014FE3D99BA0}" type="presOf" srcId="{45E7BE88-F779-4524-8615-8BEC1D2FFF33}" destId="{5B4E527C-1C29-4E7A-B227-682B7EFF44BF}" srcOrd="0" destOrd="0" presId="urn:microsoft.com/office/officeart/2005/8/layout/orgChart1"/>
    <dgm:cxn modelId="{B0243942-EDC6-4CE0-B687-8B2042C87F40}" type="presOf" srcId="{05458C5C-2050-45C1-A3AC-098B99B324B9}" destId="{1E1ACBA1-9B8D-4185-AE48-48EA515E70EA}" srcOrd="1" destOrd="0" presId="urn:microsoft.com/office/officeart/2005/8/layout/orgChart1"/>
    <dgm:cxn modelId="{6C3CD16C-A65C-4A6C-8585-DB70BC2603E9}" type="presOf" srcId="{492D5198-4FB6-48F5-BAC2-BCD58288DA26}" destId="{24B2E264-104A-49E1-9921-EC443582DF3C}" srcOrd="0" destOrd="0" presId="urn:microsoft.com/office/officeart/2005/8/layout/orgChart1"/>
    <dgm:cxn modelId="{EB19F2A4-D7FE-4AB7-A830-BA616A6B111A}" type="presOf" srcId="{05458C5C-2050-45C1-A3AC-098B99B324B9}" destId="{380D16CF-0A93-4353-A936-64DD40D2FBDC}" srcOrd="0" destOrd="0" presId="urn:microsoft.com/office/officeart/2005/8/layout/orgChart1"/>
    <dgm:cxn modelId="{E7965D72-ACDB-4A72-A340-D3A3CCAE6962}" type="presOf" srcId="{C3A7D2F3-D15F-4C0A-8E3B-15A096B0B3BD}" destId="{7BBD7C89-35C0-48E9-AB8A-DE432DBFB711}" srcOrd="1" destOrd="0" presId="urn:microsoft.com/office/officeart/2005/8/layout/orgChart1"/>
    <dgm:cxn modelId="{48470DAC-7E11-43FF-84BD-6A8279C3E078}" type="presParOf" srcId="{416E5E32-24E8-44B1-8E2B-CF35299A9F50}" destId="{94CB2AE8-FCC6-48BC-B04F-71DD32DB933A}" srcOrd="0" destOrd="0" presId="urn:microsoft.com/office/officeart/2005/8/layout/orgChart1"/>
    <dgm:cxn modelId="{52953BD2-AB8A-49C9-B87F-7330C602AFD9}" type="presParOf" srcId="{94CB2AE8-FCC6-48BC-B04F-71DD32DB933A}" destId="{A3E63441-8638-4C51-BD0A-A32364DDA4EF}" srcOrd="0" destOrd="0" presId="urn:microsoft.com/office/officeart/2005/8/layout/orgChart1"/>
    <dgm:cxn modelId="{2C85537F-AAFD-47B4-B8D1-5B6B2C09A8D0}" type="presParOf" srcId="{A3E63441-8638-4C51-BD0A-A32364DDA4EF}" destId="{24B2E264-104A-49E1-9921-EC443582DF3C}" srcOrd="0" destOrd="0" presId="urn:microsoft.com/office/officeart/2005/8/layout/orgChart1"/>
    <dgm:cxn modelId="{0EB59E9E-6890-44E7-BBBB-2E4811C08965}" type="presParOf" srcId="{A3E63441-8638-4C51-BD0A-A32364DDA4EF}" destId="{A4BF97B3-61F8-460E-A8AD-1B3DACA3A48C}" srcOrd="1" destOrd="0" presId="urn:microsoft.com/office/officeart/2005/8/layout/orgChart1"/>
    <dgm:cxn modelId="{A351BEA1-1262-453F-965A-690BE2A4BF5D}" type="presParOf" srcId="{94CB2AE8-FCC6-48BC-B04F-71DD32DB933A}" destId="{30CB5EC0-DD36-4ECF-9BE1-43A476DE41CC}" srcOrd="1" destOrd="0" presId="urn:microsoft.com/office/officeart/2005/8/layout/orgChart1"/>
    <dgm:cxn modelId="{5A7FCC63-547E-404F-BCA3-25AA3C2211F1}" type="presParOf" srcId="{30CB5EC0-DD36-4ECF-9BE1-43A476DE41CC}" destId="{0966F5F7-377A-4308-8404-1EA2EDFF830D}" srcOrd="0" destOrd="0" presId="urn:microsoft.com/office/officeart/2005/8/layout/orgChart1"/>
    <dgm:cxn modelId="{F9195946-DFFD-40DF-98F0-8DA4BB6B3F63}" type="presParOf" srcId="{30CB5EC0-DD36-4ECF-9BE1-43A476DE41CC}" destId="{162164BB-815D-4A2A-A89D-0AD180845AF7}" srcOrd="1" destOrd="0" presId="urn:microsoft.com/office/officeart/2005/8/layout/orgChart1"/>
    <dgm:cxn modelId="{A97EDB6B-9808-477C-AFA9-EB121297DAA3}" type="presParOf" srcId="{162164BB-815D-4A2A-A89D-0AD180845AF7}" destId="{B36C74AF-CCF6-452A-9F32-45DD350235F3}" srcOrd="0" destOrd="0" presId="urn:microsoft.com/office/officeart/2005/8/layout/orgChart1"/>
    <dgm:cxn modelId="{56BD002D-D3DC-4582-A6E2-EDB2A043BB4F}" type="presParOf" srcId="{B36C74AF-CCF6-452A-9F32-45DD350235F3}" destId="{380D16CF-0A93-4353-A936-64DD40D2FBDC}" srcOrd="0" destOrd="0" presId="urn:microsoft.com/office/officeart/2005/8/layout/orgChart1"/>
    <dgm:cxn modelId="{D73E8CAB-C937-4792-9B94-FB5B37EEF4C8}" type="presParOf" srcId="{B36C74AF-CCF6-452A-9F32-45DD350235F3}" destId="{1E1ACBA1-9B8D-4185-AE48-48EA515E70EA}" srcOrd="1" destOrd="0" presId="urn:microsoft.com/office/officeart/2005/8/layout/orgChart1"/>
    <dgm:cxn modelId="{8C825D1A-3C74-4805-B007-8D697A42C234}" type="presParOf" srcId="{162164BB-815D-4A2A-A89D-0AD180845AF7}" destId="{48AADC69-00D6-47D5-959C-52C64F7DFF82}" srcOrd="1" destOrd="0" presId="urn:microsoft.com/office/officeart/2005/8/layout/orgChart1"/>
    <dgm:cxn modelId="{82672C9A-0073-4DA9-B5EF-D0D470EDCB5D}" type="presParOf" srcId="{162164BB-815D-4A2A-A89D-0AD180845AF7}" destId="{6231A951-60E0-4920-81B4-7DFFDCA590D5}" srcOrd="2" destOrd="0" presId="urn:microsoft.com/office/officeart/2005/8/layout/orgChart1"/>
    <dgm:cxn modelId="{EA56B7C5-9456-44E6-A5AC-8CC4C9EA1281}" type="presParOf" srcId="{30CB5EC0-DD36-4ECF-9BE1-43A476DE41CC}" destId="{24269649-6BA3-4C3C-84EF-C26313180784}" srcOrd="2" destOrd="0" presId="urn:microsoft.com/office/officeart/2005/8/layout/orgChart1"/>
    <dgm:cxn modelId="{CEF8B55A-A053-4B1C-BFD9-210B8E4D1C81}" type="presParOf" srcId="{30CB5EC0-DD36-4ECF-9BE1-43A476DE41CC}" destId="{8DCB71FC-89AB-4FE2-B997-2151D851F483}" srcOrd="3" destOrd="0" presId="urn:microsoft.com/office/officeart/2005/8/layout/orgChart1"/>
    <dgm:cxn modelId="{073BF5B7-9B96-49D4-ABDA-DAF38826070F}" type="presParOf" srcId="{8DCB71FC-89AB-4FE2-B997-2151D851F483}" destId="{D3053D50-6023-4B5C-8DB6-A93154014B9C}" srcOrd="0" destOrd="0" presId="urn:microsoft.com/office/officeart/2005/8/layout/orgChart1"/>
    <dgm:cxn modelId="{C51AA9E4-FF4F-4F24-84AC-7CAB75844E7C}" type="presParOf" srcId="{D3053D50-6023-4B5C-8DB6-A93154014B9C}" destId="{66835E2E-C577-4026-9792-02E1B24EAB3D}" srcOrd="0" destOrd="0" presId="urn:microsoft.com/office/officeart/2005/8/layout/orgChart1"/>
    <dgm:cxn modelId="{ADE82163-5653-4D8F-A5AB-66088A460263}" type="presParOf" srcId="{D3053D50-6023-4B5C-8DB6-A93154014B9C}" destId="{7BBD7C89-35C0-48E9-AB8A-DE432DBFB711}" srcOrd="1" destOrd="0" presId="urn:microsoft.com/office/officeart/2005/8/layout/orgChart1"/>
    <dgm:cxn modelId="{34D81053-EE84-45BC-8035-5B2974BDE3A4}" type="presParOf" srcId="{8DCB71FC-89AB-4FE2-B997-2151D851F483}" destId="{7D50DFA6-4E67-4D91-9720-DFC069FEF096}" srcOrd="1" destOrd="0" presId="urn:microsoft.com/office/officeart/2005/8/layout/orgChart1"/>
    <dgm:cxn modelId="{B2F1DC76-583E-4961-B5EE-AD15F1825304}" type="presParOf" srcId="{8DCB71FC-89AB-4FE2-B997-2151D851F483}" destId="{752296D9-0E39-49E7-BC4D-165F5C65740E}" srcOrd="2" destOrd="0" presId="urn:microsoft.com/office/officeart/2005/8/layout/orgChart1"/>
    <dgm:cxn modelId="{0CA448EE-57AE-49F1-A2C8-3023247A870A}" type="presParOf" srcId="{94CB2AE8-FCC6-48BC-B04F-71DD32DB933A}" destId="{AA8C87D6-AEC5-4B22-8C05-F10BDDAA7AF6}" srcOrd="2" destOrd="0" presId="urn:microsoft.com/office/officeart/2005/8/layout/orgChart1"/>
    <dgm:cxn modelId="{CFAD3A83-2B3E-4A24-A3D6-4F5664D29A18}" type="presParOf" srcId="{AA8C87D6-AEC5-4B22-8C05-F10BDDAA7AF6}" destId="{FBF4E5BB-6E30-467B-9FC7-768E66D80386}" srcOrd="0" destOrd="0" presId="urn:microsoft.com/office/officeart/2005/8/layout/orgChart1"/>
    <dgm:cxn modelId="{1C098665-7C95-437E-BF02-5B573EB165C3}" type="presParOf" srcId="{AA8C87D6-AEC5-4B22-8C05-F10BDDAA7AF6}" destId="{14621227-9621-4B0D-983B-824F77AA44BF}" srcOrd="1" destOrd="0" presId="urn:microsoft.com/office/officeart/2005/8/layout/orgChart1"/>
    <dgm:cxn modelId="{F78901C3-A10C-45E1-8E56-1EB5C9594A74}" type="presParOf" srcId="{14621227-9621-4B0D-983B-824F77AA44BF}" destId="{4E3EF4A3-98D2-4D3A-92D4-A5F0735C7044}" srcOrd="0" destOrd="0" presId="urn:microsoft.com/office/officeart/2005/8/layout/orgChart1"/>
    <dgm:cxn modelId="{7543245B-48C8-4E93-99F2-FF02488193EC}" type="presParOf" srcId="{4E3EF4A3-98D2-4D3A-92D4-A5F0735C7044}" destId="{893FC441-2D58-4EB6-87A9-A0E22FCB42A5}" srcOrd="0" destOrd="0" presId="urn:microsoft.com/office/officeart/2005/8/layout/orgChart1"/>
    <dgm:cxn modelId="{09FF3E59-6BDC-4EAC-A271-040792529A58}" type="presParOf" srcId="{4E3EF4A3-98D2-4D3A-92D4-A5F0735C7044}" destId="{367CFD06-8646-49C7-A689-1F953D6A870F}" srcOrd="1" destOrd="0" presId="urn:microsoft.com/office/officeart/2005/8/layout/orgChart1"/>
    <dgm:cxn modelId="{07DBE3F2-1412-421B-966A-9BA11E861FC6}" type="presParOf" srcId="{14621227-9621-4B0D-983B-824F77AA44BF}" destId="{C5348CFF-7125-475B-8C3C-13A4BD4709F6}" srcOrd="1" destOrd="0" presId="urn:microsoft.com/office/officeart/2005/8/layout/orgChart1"/>
    <dgm:cxn modelId="{3A0C9CF5-5472-4367-8191-E1A6ADEB194B}" type="presParOf" srcId="{14621227-9621-4B0D-983B-824F77AA44BF}" destId="{846834F4-D83C-4F8A-B140-006E282C0A15}" srcOrd="2" destOrd="0" presId="urn:microsoft.com/office/officeart/2005/8/layout/orgChart1"/>
    <dgm:cxn modelId="{132727B1-63D7-44BA-A90A-10E7D5CC5701}" type="presParOf" srcId="{AA8C87D6-AEC5-4B22-8C05-F10BDDAA7AF6}" destId="{5B4E527C-1C29-4E7A-B227-682B7EFF44BF}" srcOrd="2" destOrd="0" presId="urn:microsoft.com/office/officeart/2005/8/layout/orgChart1"/>
    <dgm:cxn modelId="{DCE47EA6-02F8-4969-A015-AF691ED9A7BF}" type="presParOf" srcId="{AA8C87D6-AEC5-4B22-8C05-F10BDDAA7AF6}" destId="{B9128E12-D140-4554-A79F-B5FED0EE4D0F}" srcOrd="3" destOrd="0" presId="urn:microsoft.com/office/officeart/2005/8/layout/orgChart1"/>
    <dgm:cxn modelId="{F0B3AF1E-0BAD-42AA-B7AE-64FFCCE5D89E}" type="presParOf" srcId="{B9128E12-D140-4554-A79F-B5FED0EE4D0F}" destId="{AF45525C-19BF-4214-994C-90232ABD8400}" srcOrd="0" destOrd="0" presId="urn:microsoft.com/office/officeart/2005/8/layout/orgChart1"/>
    <dgm:cxn modelId="{C9EE4F03-F526-4930-ADA1-E5638DC80676}" type="presParOf" srcId="{AF45525C-19BF-4214-994C-90232ABD8400}" destId="{C33D5C5F-FF68-4973-9CB3-577D3529AC0A}" srcOrd="0" destOrd="0" presId="urn:microsoft.com/office/officeart/2005/8/layout/orgChart1"/>
    <dgm:cxn modelId="{72F8632C-D39B-4A5A-BF50-7D2528C07866}" type="presParOf" srcId="{AF45525C-19BF-4214-994C-90232ABD8400}" destId="{6A9AC35C-5728-4014-8777-E7000BA065D3}" srcOrd="1" destOrd="0" presId="urn:microsoft.com/office/officeart/2005/8/layout/orgChart1"/>
    <dgm:cxn modelId="{75CFFFF9-364B-4CA4-BF51-5FA6C1D2A283}" type="presParOf" srcId="{B9128E12-D140-4554-A79F-B5FED0EE4D0F}" destId="{9BAC7A5B-D69E-40F1-8599-EAD260DD1AAB}" srcOrd="1" destOrd="0" presId="urn:microsoft.com/office/officeart/2005/8/layout/orgChart1"/>
    <dgm:cxn modelId="{7248AAB2-7C52-440F-BA93-7B7F49F4ABE5}" type="presParOf" srcId="{B9128E12-D140-4554-A79F-B5FED0EE4D0F}" destId="{7DC31B94-124F-460E-83AF-305C2EE1E0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Promotores(as) </a:t>
          </a:r>
          <a:br>
            <a:rPr lang="es-ES" sz="1200" dirty="0" smtClean="0"/>
          </a:br>
          <a:r>
            <a:rPr lang="es-ES" sz="1200" dirty="0" smtClean="0"/>
            <a:t>Deportivos(as) 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Promotores(as) </a:t>
          </a:r>
          <a:endParaRPr lang="es-ES" sz="1200" dirty="0"/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118247" custScaleY="116428" custLinFactNeighborY="-1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/>
            <a:t>Instructores(as)</a:t>
          </a:r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A23A677-BAB8-430C-8EFD-7246D5E3D1EC}" type="pres">
      <dgm:prSet presAssocID="{8EF149C7-5249-43C7-9F4C-89239511224C}" presName="rootComposite1" presStyleCnt="0"/>
      <dgm:spPr/>
      <dgm:t>
        <a:bodyPr/>
        <a:lstStyle/>
        <a:p>
          <a:endParaRPr lang="es-ES"/>
        </a:p>
      </dgm:t>
    </dgm:pt>
    <dgm:pt modelId="{CC9DE339-EABF-4DCF-BCEE-7DA1F3C27B98}" type="pres">
      <dgm:prSet presAssocID="{8EF149C7-5249-43C7-9F4C-89239511224C}" presName="rootText1" presStyleLbl="node0" presStyleIdx="0" presStyleCnt="1" custScaleX="135353" custScaleY="114003" custLinFactNeighborY="-17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  <dgm:t>
        <a:bodyPr/>
        <a:lstStyle/>
        <a:p>
          <a:endParaRPr lang="es-ES"/>
        </a:p>
      </dgm:t>
    </dgm:pt>
    <dgm:pt modelId="{FE0C480F-B1D7-4C88-8056-7F642ED955EB}" type="pres">
      <dgm:prSet presAssocID="{61268AB9-AFB8-4D3D-9890-F4891BDEBAE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3618644-38AD-4D44-88B6-9BFDA2A3C660}" type="pres">
      <dgm:prSet presAssocID="{99305564-2305-4FAC-9685-791863CDFBF4}" presName="rootComposite" presStyleCnt="0"/>
      <dgm:spPr/>
      <dgm:t>
        <a:bodyPr/>
        <a:lstStyle/>
        <a:p>
          <a:endParaRPr lang="es-ES"/>
        </a:p>
      </dgm:t>
    </dgm:pt>
    <dgm:pt modelId="{95D7A905-ADD2-4A8E-A0F3-2CAE75B8A31F}" type="pres">
      <dgm:prSet presAssocID="{99305564-2305-4FAC-9685-791863CDFBF4}" presName="rootText" presStyleLbl="node2" presStyleIdx="0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  <dgm:t>
        <a:bodyPr/>
        <a:lstStyle/>
        <a:p>
          <a:endParaRPr lang="es-ES"/>
        </a:p>
      </dgm:t>
    </dgm:pt>
    <dgm:pt modelId="{43155715-DD2C-41E2-B0BA-1F6899C654F5}" type="pres">
      <dgm:prSet presAssocID="{99305564-2305-4FAC-9685-791863CDFBF4}" presName="hierChild5" presStyleCnt="0"/>
      <dgm:spPr/>
      <dgm:t>
        <a:bodyPr/>
        <a:lstStyle/>
        <a:p>
          <a:endParaRPr lang="es-ES"/>
        </a:p>
      </dgm:t>
    </dgm:pt>
    <dgm:pt modelId="{DE4D3C01-501C-457B-B94F-F2B0A6CD1AF8}" type="pres">
      <dgm:prSet presAssocID="{204DC1C7-4DDD-4204-B268-6DD0429DA59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F650BF7-C340-448D-ADFE-B23DAD0C2EAC}" type="pres">
      <dgm:prSet presAssocID="{E76E906A-6832-4CD5-8951-ED9161055607}" presName="rootComposite" presStyleCnt="0"/>
      <dgm:spPr/>
      <dgm:t>
        <a:bodyPr/>
        <a:lstStyle/>
        <a:p>
          <a:endParaRPr lang="es-ES"/>
        </a:p>
      </dgm:t>
    </dgm:pt>
    <dgm:pt modelId="{BD10F608-A80A-42F4-8DAA-414391E447AE}" type="pres">
      <dgm:prSet presAssocID="{E76E906A-6832-4CD5-8951-ED9161055607}" presName="rootText" presStyleLbl="node2" presStyleIdx="1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3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  <dgm:t>
        <a:bodyPr/>
        <a:lstStyle/>
        <a:p>
          <a:endParaRPr lang="es-ES"/>
        </a:p>
      </dgm:t>
    </dgm:pt>
    <dgm:pt modelId="{3AFB0D49-446E-4473-A1AF-EB579EE73888}" type="pres">
      <dgm:prSet presAssocID="{E76E906A-6832-4CD5-8951-ED9161055607}" presName="hierChild5" presStyleCnt="0"/>
      <dgm:spPr/>
      <dgm:t>
        <a:bodyPr/>
        <a:lstStyle/>
        <a:p>
          <a:endParaRPr lang="es-ES"/>
        </a:p>
      </dgm:t>
    </dgm:pt>
    <dgm:pt modelId="{7D348839-4088-438F-AC80-7E703D3FB4BC}" type="pres">
      <dgm:prSet presAssocID="{F9463E28-00DA-40B8-8ACB-8A6C98296D6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3FA05AA-6A44-45AD-A80D-5539C68C05B7}" type="pres">
      <dgm:prSet presAssocID="{CFA44C66-ED7C-42F4-AF7D-5D8FB60766AE}" presName="rootComposite" presStyleCnt="0"/>
      <dgm:spPr/>
      <dgm:t>
        <a:bodyPr/>
        <a:lstStyle/>
        <a:p>
          <a:endParaRPr lang="es-ES"/>
        </a:p>
      </dgm:t>
    </dgm:pt>
    <dgm:pt modelId="{477BFD6A-4235-46DD-9046-7B1AD41DBBE8}" type="pres">
      <dgm:prSet presAssocID="{CFA44C66-ED7C-42F4-AF7D-5D8FB60766AE}" presName="rootText" presStyleLbl="node2" presStyleIdx="2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  <dgm:t>
        <a:bodyPr/>
        <a:lstStyle/>
        <a:p>
          <a:endParaRPr lang="es-ES"/>
        </a:p>
      </dgm:t>
    </dgm:pt>
    <dgm:pt modelId="{C88563E2-DA14-4098-ADE6-3100DEEC5A47}" type="pres">
      <dgm:prSet presAssocID="{CFA44C66-ED7C-42F4-AF7D-5D8FB60766AE}" presName="hierChild5" presStyleCnt="0"/>
      <dgm:spPr/>
      <dgm:t>
        <a:bodyPr/>
        <a:lstStyle/>
        <a:p>
          <a:endParaRPr lang="es-ES"/>
        </a:p>
      </dgm:t>
    </dgm:pt>
    <dgm:pt modelId="{65156121-D85F-40B6-B020-B2BEC307F581}" type="pres">
      <dgm:prSet presAssocID="{8EF149C7-5249-43C7-9F4C-89239511224C}" presName="hierChild3" presStyleCnt="0"/>
      <dgm:spPr/>
      <dgm:t>
        <a:bodyPr/>
        <a:lstStyle/>
        <a:p>
          <a:endParaRPr lang="es-ES"/>
        </a:p>
      </dgm:t>
    </dgm:pt>
  </dgm:ptLst>
  <dgm:cxnLst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 </a:t>
          </a:r>
          <a:endParaRPr lang="es-ES" sz="1200" dirty="0"/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Natación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 </a:t>
          </a:r>
          <a:endParaRPr lang="es-ES" sz="1200" dirty="0"/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 </a:t>
          </a:r>
          <a:endParaRPr lang="es-ES" sz="1200" dirty="0"/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</a:t>
          </a: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Espec</a:t>
          </a:r>
          <a:r>
            <a:rPr lang="es-MX" sz="1200" dirty="0" smtClean="0">
              <a:latin typeface="Calibri" panose="020F0502020204030204" pitchFamily="34" charset="0"/>
            </a:rPr>
            <a:t>iales </a:t>
          </a:r>
          <a:endParaRPr lang="es-ES" sz="1200" dirty="0"/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74372" custScaleY="174372" custLinFactNeighborX="12174" custLinFactNeighborY="-23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6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6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6" custLinFactNeighborY="-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6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 custLinFactNeighborX="4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 custLinFactNeighborX="63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 custLinFactNeighborX="2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6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6" custLinFactNeighborX="2814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6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 custLinFactNeighborX="9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3" presStyleCnt="6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3" presStyleCnt="6" custLinFactNeighborX="9701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3" presStyleCnt="6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4" presStyleCnt="6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4" presStyleCnt="6" custLinFactNeighborX="9701" custLinFactNeighborY="-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4" presStyleCnt="6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 custLinFactNeighborX="-102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5" presStyleCnt="6" custLinFactNeighborX="-10225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5" presStyleCnt="6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Y="81374" custLinFactNeighborX="12174" custLinFactNeighborY="-28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Instructores(as)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Promotores(as)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57301" custScaleY="154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105513" custScaleY="72600" custLinFactNeighborY="-4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5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5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2" presStyleCnt="5" custScaleX="105487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2" presStyleCnt="5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3" presStyleCnt="5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3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3" presStyleCnt="5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4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4" presStyleCnt="5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4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3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2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4" destOrd="0" presId="urn:microsoft.com/office/officeart/2005/8/layout/orgChart1"/>
    <dgm:cxn modelId="{8FA9F8EF-7608-42C6-906F-5005510D2BF9}" type="presParOf" srcId="{E66C4754-7756-4D58-87B8-A4E7E4D9850B}" destId="{5BA33C2E-D0CC-4DBD-B2E6-FA252FE7221F}" srcOrd="5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6" destOrd="0" presId="urn:microsoft.com/office/officeart/2005/8/layout/orgChart1"/>
    <dgm:cxn modelId="{82829D67-D019-492D-8813-F9812D5CB710}" type="presParOf" srcId="{E66C4754-7756-4D58-87B8-A4E7E4D9850B}" destId="{7D814B13-DAFC-40C7-AA1C-3DEE5ACB4113}" srcOrd="7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8" destOrd="0" presId="urn:microsoft.com/office/officeart/2005/8/layout/orgChart1"/>
    <dgm:cxn modelId="{1AE7ADC7-74D0-4C77-B657-394240C90ED0}" type="presParOf" srcId="{E66C4754-7756-4D58-87B8-A4E7E4D9850B}" destId="{A032A8C5-6828-4CD6-B308-7D030573A3E1}" srcOrd="9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 </a:t>
          </a:r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  <a:endParaRPr lang="es-ES" sz="1200" dirty="0"/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 custScaleY="121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68844" custScaleY="56695" custLinFactNeighborX="-3953" custLinFactNeighborY="-153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A </a:t>
          </a: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b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Gimnasia </a:t>
          </a:r>
          <a:endParaRPr lang="es-ES" sz="1200" dirty="0"/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</a:t>
          </a: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Arco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</a:t>
          </a:r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</a:t>
          </a:r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err="1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 custScaleY="1482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3A004B9E-97BA-469F-8F64-CC2D2F9BA1E4}" type="pres">
      <dgm:prSet presAssocID="{7F6717E5-2216-49F3-8DFD-1B9C2B07B8EA}" presName="Name35" presStyleLbl="parChTrans1D2" presStyleIdx="0" presStyleCnt="7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3" presStyleIdx="0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3" presStyleIdx="0" presStyleCnt="5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0" presStyleCnt="16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0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0" presStyleCnt="16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1" presStyleCnt="16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1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1" presStyleCnt="16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2" presStyleCnt="16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2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2" presStyleCnt="16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3" presStyleCnt="16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3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3" presStyleCnt="16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4" presStyleCnt="16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4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4" presStyleCnt="16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5" presStyleCnt="16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5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5" presStyleCnt="16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6" presStyleCnt="16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6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6" presStyleCnt="16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7" presStyleCnt="16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7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7" presStyleCnt="16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8" presStyleCnt="16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8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8" presStyleCnt="16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9" presStyleCnt="16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9" presStyleCnt="16" custScaleX="156464" custLinFactNeighborY="-5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9" presStyleCnt="16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0" presStyleCnt="16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0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0" presStyleCnt="16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1" presStyleCnt="16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1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1" presStyleCnt="16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2" presStyleCnt="16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2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2" presStyleCnt="16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3" presStyleCnt="16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3" presStyleCnt="16" custScaleX="156464" custLinFactNeighborY="-5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3" presStyleCnt="16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4" presStyleCnt="16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4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4" presStyleCnt="16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5" presStyleCnt="16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5" presStyleCnt="16" custScaleX="156464" custLinFactNeighborY="-3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5" presStyleCnt="16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189237" custLinFactNeighborX="-15485" custLinFactNeighborY="-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189237" custLinFactNeighborX="15510" custLinFactNeighborY="-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A17E8842-7E91-4831-9BE4-D3BC692D5BB6}" type="presOf" srcId="{152883F8-1B6A-41D3-B764-818C55BA7F77}" destId="{3CDBD0E6-FBC6-45A6-AE18-BECFF733441A}" srcOrd="0" destOrd="0" presId="urn:microsoft.com/office/officeart/2005/8/layout/orgChart1"/>
    <dgm:cxn modelId="{DFA5AC0B-18B9-4179-9F89-AC8F5F8FE48A}" type="presOf" srcId="{39A6E1B7-E512-4FD6-933B-1470B5267119}" destId="{EE9AD151-0B77-4C81-AFE8-565E5B3E87C6}" srcOrd="0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70FF208A-460C-4EAC-BA04-2A700DBB4B14}" type="presOf" srcId="{39A6E1B7-E512-4FD6-933B-1470B5267119}" destId="{6B128696-A7A6-40B3-A08A-3EB9399BF501}" srcOrd="1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3C236405-9D23-487F-9CDD-D742E28B92D7}" type="presOf" srcId="{BF3DF3C7-B6ED-4282-AD03-57B22154C57D}" destId="{51C338F0-CADA-4D94-B176-921B6CF5784C}" srcOrd="0" destOrd="0" presId="urn:microsoft.com/office/officeart/2005/8/layout/orgChart1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85934165-F8DA-41CC-B038-0B29334F1E1A}" type="presOf" srcId="{76528F33-390B-4670-80F6-3195717F827C}" destId="{C57F9FF8-54EA-4115-ACC4-735D328650D0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70EE23DA-5236-41C8-ABE3-63BA16BF416E}" srcId="{A5567314-55D4-4305-9B0E-66562ADE4F73}" destId="{152883F8-1B6A-41D3-B764-818C55BA7F77}" srcOrd="2" destOrd="0" parTransId="{7F6717E5-2216-49F3-8DFD-1B9C2B07B8EA}" sibTransId="{F93A31A3-24C2-417B-BA53-3C3640C21866}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0E8DF907-E9C7-47C4-ADD8-EDD4E9BDA19A}" type="presOf" srcId="{F38D34AB-8590-471E-B823-C11549A48873}" destId="{F7865D5A-A2C5-4F87-B99D-255C18827DC0}" srcOrd="1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0F2111E4-14BF-4014-997F-F73C7295FE6F}" type="presOf" srcId="{6CFB36BB-6F07-41D8-88B9-9D941D41C381}" destId="{138FB4C8-7FCA-44F8-8E88-E1D6C369CEB9}" srcOrd="1" destOrd="0" presId="urn:microsoft.com/office/officeart/2005/8/layout/orgChart1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E2BC257C-2828-4A7C-8096-12A8CDF1BBE3}" type="presOf" srcId="{6CFB36BB-6F07-41D8-88B9-9D941D41C381}" destId="{6B2114EF-2B0B-4812-8528-EC20BB09FA21}" srcOrd="0" destOrd="0" presId="urn:microsoft.com/office/officeart/2005/8/layout/orgChart1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9B94D85-CCE4-464B-95A4-04EF1E56DF48}" type="presOf" srcId="{025C1D15-9C50-47D4-A5F4-2120DF15A486}" destId="{9CC04AEA-015D-41E9-9218-D5D4B995E27A}" srcOrd="0" destOrd="0" presId="urn:microsoft.com/office/officeart/2005/8/layout/orgChart1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CD1A0400-F348-4B95-8EEC-DCB06D7F4D5B}" type="presOf" srcId="{7F6717E5-2216-49F3-8DFD-1B9C2B07B8EA}" destId="{3A004B9E-97BA-469F-8F64-CC2D2F9BA1E4}" srcOrd="0" destOrd="0" presId="urn:microsoft.com/office/officeart/2005/8/layout/orgChart1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D5FE3864-50DA-4585-8E81-C1D333A2BB26}" type="presOf" srcId="{F38D34AB-8590-471E-B823-C11549A48873}" destId="{2B319F80-C2D7-4B4C-A394-BCF4706F72D1}" srcOrd="0" destOrd="0" presId="urn:microsoft.com/office/officeart/2005/8/layout/orgChart1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3C6CDE31-4FB9-412F-BE3E-C7B33FEC927D}" type="presOf" srcId="{6390788C-9BD7-40A7-9E7D-7A7D4E3F858F}" destId="{A70E29D3-1BCE-4982-8605-291170E264D5}" srcOrd="0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16521C5E-89B2-4D1C-B39B-09D3311A9951}" type="presOf" srcId="{152883F8-1B6A-41D3-B764-818C55BA7F77}" destId="{623FE720-BFFE-4D83-BB10-90552B0AD140}" srcOrd="1" destOrd="0" presId="urn:microsoft.com/office/officeart/2005/8/layout/orgChart1"/>
    <dgm:cxn modelId="{B502F87F-F203-4D64-B5A9-C6EA135D31E9}" type="presOf" srcId="{CBE95453-727D-40A2-908F-C9816CE2F82E}" destId="{9924C23F-C194-47E3-A9C0-662C5BD90BA4}" srcOrd="0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C2F0B709-2E8F-449A-B006-AC919AFBDCDE}" type="presOf" srcId="{76528F33-390B-4670-80F6-3195717F827C}" destId="{F0DB7F38-9DA7-45F4-A5EA-E4BDC1EA261C}" srcOrd="1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6387003F-A631-4909-8CF3-BF2A3C66E36D}" type="presParOf" srcId="{AF220E45-7649-4E3F-9F3D-C357E4F8DB56}" destId="{3A004B9E-97BA-469F-8F64-CC2D2F9BA1E4}" srcOrd="0" destOrd="0" presId="urn:microsoft.com/office/officeart/2005/8/layout/orgChart1"/>
    <dgm:cxn modelId="{C78B653C-F213-4451-B26B-E226F986C6AF}" type="presParOf" srcId="{AF220E45-7649-4E3F-9F3D-C357E4F8DB56}" destId="{1FAD81CD-6076-46EB-8E48-A247116F9408}" srcOrd="1" destOrd="0" presId="urn:microsoft.com/office/officeart/2005/8/layout/orgChart1"/>
    <dgm:cxn modelId="{2C661A65-7A44-4FCB-B7FE-BD8E7CE9CAF2}" type="presParOf" srcId="{1FAD81CD-6076-46EB-8E48-A247116F9408}" destId="{0969C4E6-0D41-44FB-AA84-A45446A9C0D5}" srcOrd="0" destOrd="0" presId="urn:microsoft.com/office/officeart/2005/8/layout/orgChart1"/>
    <dgm:cxn modelId="{C0FFD1CA-EDC6-4185-89FA-BFF8DEB519CC}" type="presParOf" srcId="{0969C4E6-0D41-44FB-AA84-A45446A9C0D5}" destId="{3CDBD0E6-FBC6-45A6-AE18-BECFF733441A}" srcOrd="0" destOrd="0" presId="urn:microsoft.com/office/officeart/2005/8/layout/orgChart1"/>
    <dgm:cxn modelId="{ABCED441-A82A-4F44-8EC7-6817EB7EB2D1}" type="presParOf" srcId="{0969C4E6-0D41-44FB-AA84-A45446A9C0D5}" destId="{623FE720-BFFE-4D83-BB10-90552B0AD140}" srcOrd="1" destOrd="0" presId="urn:microsoft.com/office/officeart/2005/8/layout/orgChart1"/>
    <dgm:cxn modelId="{E47B3840-0A61-4462-A71D-E3EDED6D0943}" type="presParOf" srcId="{1FAD81CD-6076-46EB-8E48-A247116F9408}" destId="{FC6C2684-097B-4069-A67F-891B5CAA324E}" srcOrd="1" destOrd="0" presId="urn:microsoft.com/office/officeart/2005/8/layout/orgChart1"/>
    <dgm:cxn modelId="{265A0188-793E-4E7B-BB7C-EA7E2F597A7F}" type="presParOf" srcId="{FC6C2684-097B-4069-A67F-891B5CAA324E}" destId="{A70E29D3-1BCE-4982-8605-291170E264D5}" srcOrd="0" destOrd="0" presId="urn:microsoft.com/office/officeart/2005/8/layout/orgChart1"/>
    <dgm:cxn modelId="{C7D8F26B-CEAC-433C-9728-B8FB06BC616D}" type="presParOf" srcId="{FC6C2684-097B-4069-A67F-891B5CAA324E}" destId="{D1652B16-366B-46B9-BA48-3BAF4958FC25}" srcOrd="1" destOrd="0" presId="urn:microsoft.com/office/officeart/2005/8/layout/orgChart1"/>
    <dgm:cxn modelId="{6F662F20-BDE8-4A6F-8502-106B97852BE6}" type="presParOf" srcId="{D1652B16-366B-46B9-BA48-3BAF4958FC25}" destId="{2EC15397-6502-4848-9E0E-B9D4D0C0D5F7}" srcOrd="0" destOrd="0" presId="urn:microsoft.com/office/officeart/2005/8/layout/orgChart1"/>
    <dgm:cxn modelId="{D26CD9F2-7EA4-44A1-9EF1-4810C1756076}" type="presParOf" srcId="{2EC15397-6502-4848-9E0E-B9D4D0C0D5F7}" destId="{2B319F80-C2D7-4B4C-A394-BCF4706F72D1}" srcOrd="0" destOrd="0" presId="urn:microsoft.com/office/officeart/2005/8/layout/orgChart1"/>
    <dgm:cxn modelId="{5F52FCD7-0BB4-4379-BB37-DDB9C93A87DC}" type="presParOf" srcId="{2EC15397-6502-4848-9E0E-B9D4D0C0D5F7}" destId="{F7865D5A-A2C5-4F87-B99D-255C18827DC0}" srcOrd="1" destOrd="0" presId="urn:microsoft.com/office/officeart/2005/8/layout/orgChart1"/>
    <dgm:cxn modelId="{B318BB99-6A8B-4733-BCA3-D1C7C2F4F64F}" type="presParOf" srcId="{D1652B16-366B-46B9-BA48-3BAF4958FC25}" destId="{6E547889-3F83-4060-8A36-F42D47C551CE}" srcOrd="1" destOrd="0" presId="urn:microsoft.com/office/officeart/2005/8/layout/orgChart1"/>
    <dgm:cxn modelId="{32217EE7-E74B-4C32-B6DA-6CB7AD658BBE}" type="presParOf" srcId="{6E547889-3F83-4060-8A36-F42D47C551CE}" destId="{51C338F0-CADA-4D94-B176-921B6CF5784C}" srcOrd="0" destOrd="0" presId="urn:microsoft.com/office/officeart/2005/8/layout/orgChart1"/>
    <dgm:cxn modelId="{9D802F15-E4B4-4A27-83E1-32C4322CEBB6}" type="presParOf" srcId="{6E547889-3F83-4060-8A36-F42D47C551CE}" destId="{C8A0F5D8-92A6-4249-83B2-A8080AFD85FC}" srcOrd="1" destOrd="0" presId="urn:microsoft.com/office/officeart/2005/8/layout/orgChart1"/>
    <dgm:cxn modelId="{74087DB4-757D-4182-8FE4-609B36B6E9BC}" type="presParOf" srcId="{C8A0F5D8-92A6-4249-83B2-A8080AFD85FC}" destId="{4EA5952D-AF3F-4313-86EF-35657B4BD29A}" srcOrd="0" destOrd="0" presId="urn:microsoft.com/office/officeart/2005/8/layout/orgChart1"/>
    <dgm:cxn modelId="{2BB1AB2C-D2E9-46EA-A309-0A576DBFB1DA}" type="presParOf" srcId="{4EA5952D-AF3F-4313-86EF-35657B4BD29A}" destId="{6B2114EF-2B0B-4812-8528-EC20BB09FA21}" srcOrd="0" destOrd="0" presId="urn:microsoft.com/office/officeart/2005/8/layout/orgChart1"/>
    <dgm:cxn modelId="{0BA2CA69-C468-4305-8733-DAA79206F4C6}" type="presParOf" srcId="{4EA5952D-AF3F-4313-86EF-35657B4BD29A}" destId="{138FB4C8-7FCA-44F8-8E88-E1D6C369CEB9}" srcOrd="1" destOrd="0" presId="urn:microsoft.com/office/officeart/2005/8/layout/orgChart1"/>
    <dgm:cxn modelId="{17274FF3-D132-46DA-8C07-36B7991AC9DB}" type="presParOf" srcId="{C8A0F5D8-92A6-4249-83B2-A8080AFD85FC}" destId="{F2DD26DC-9F29-4FDF-8145-BACEB786A62F}" srcOrd="1" destOrd="0" presId="urn:microsoft.com/office/officeart/2005/8/layout/orgChart1"/>
    <dgm:cxn modelId="{D22569CC-ACB2-42B5-877D-13F65C087CDD}" type="presParOf" srcId="{F2DD26DC-9F29-4FDF-8145-BACEB786A62F}" destId="{9924C23F-C194-47E3-A9C0-662C5BD90BA4}" srcOrd="0" destOrd="0" presId="urn:microsoft.com/office/officeart/2005/8/layout/orgChart1"/>
    <dgm:cxn modelId="{291B4753-CCAE-4E67-A731-8D39CF93977B}" type="presParOf" srcId="{F2DD26DC-9F29-4FDF-8145-BACEB786A62F}" destId="{400F7F82-408F-4951-ACED-8E58EEF1F580}" srcOrd="1" destOrd="0" presId="urn:microsoft.com/office/officeart/2005/8/layout/orgChart1"/>
    <dgm:cxn modelId="{C220415A-3BC6-47C9-8C8D-4BAA54151567}" type="presParOf" srcId="{400F7F82-408F-4951-ACED-8E58EEF1F580}" destId="{C646CA8A-BC09-494A-8679-F1F8BD3B22AB}" srcOrd="0" destOrd="0" presId="urn:microsoft.com/office/officeart/2005/8/layout/orgChart1"/>
    <dgm:cxn modelId="{4A707321-1552-4940-B600-87FB07EEAA1C}" type="presParOf" srcId="{C646CA8A-BC09-494A-8679-F1F8BD3B22AB}" destId="{EE9AD151-0B77-4C81-AFE8-565E5B3E87C6}" srcOrd="0" destOrd="0" presId="urn:microsoft.com/office/officeart/2005/8/layout/orgChart1"/>
    <dgm:cxn modelId="{BD18A633-57B0-4A82-97EE-C21AADBE1316}" type="presParOf" srcId="{C646CA8A-BC09-494A-8679-F1F8BD3B22AB}" destId="{6B128696-A7A6-40B3-A08A-3EB9399BF501}" srcOrd="1" destOrd="0" presId="urn:microsoft.com/office/officeart/2005/8/layout/orgChart1"/>
    <dgm:cxn modelId="{9458CF02-534E-42E2-AFEF-7AB5FF3F7C2A}" type="presParOf" srcId="{400F7F82-408F-4951-ACED-8E58EEF1F580}" destId="{7CE46D05-066C-43AE-BE63-F41EE63961A4}" srcOrd="1" destOrd="0" presId="urn:microsoft.com/office/officeart/2005/8/layout/orgChart1"/>
    <dgm:cxn modelId="{783EA44B-F2C3-4D95-9C09-A08DF8CAA365}" type="presParOf" srcId="{7CE46D05-066C-43AE-BE63-F41EE63961A4}" destId="{9CC04AEA-015D-41E9-9218-D5D4B995E27A}" srcOrd="0" destOrd="0" presId="urn:microsoft.com/office/officeart/2005/8/layout/orgChart1"/>
    <dgm:cxn modelId="{419A7FFE-0390-41AC-B7DF-1BE5B8195FB4}" type="presParOf" srcId="{7CE46D05-066C-43AE-BE63-F41EE63961A4}" destId="{FDFBF9BE-C9C4-4328-A34B-91F501574F81}" srcOrd="1" destOrd="0" presId="urn:microsoft.com/office/officeart/2005/8/layout/orgChart1"/>
    <dgm:cxn modelId="{78A376B2-32A0-4724-B985-0A6EC5E4254C}" type="presParOf" srcId="{FDFBF9BE-C9C4-4328-A34B-91F501574F81}" destId="{011726CC-5303-4C52-AA7A-5CAAAE0F01BE}" srcOrd="0" destOrd="0" presId="urn:microsoft.com/office/officeart/2005/8/layout/orgChart1"/>
    <dgm:cxn modelId="{2E438E07-2774-4150-835E-F9F84B8212E9}" type="presParOf" srcId="{011726CC-5303-4C52-AA7A-5CAAAE0F01BE}" destId="{C57F9FF8-54EA-4115-ACC4-735D328650D0}" srcOrd="0" destOrd="0" presId="urn:microsoft.com/office/officeart/2005/8/layout/orgChart1"/>
    <dgm:cxn modelId="{83301D4E-0D70-4355-BFC5-4FF346953F81}" type="presParOf" srcId="{011726CC-5303-4C52-AA7A-5CAAAE0F01BE}" destId="{F0DB7F38-9DA7-45F4-A5EA-E4BDC1EA261C}" srcOrd="1" destOrd="0" presId="urn:microsoft.com/office/officeart/2005/8/layout/orgChart1"/>
    <dgm:cxn modelId="{95D1DFA4-1481-442C-910E-5706A0308C22}" type="presParOf" srcId="{FDFBF9BE-C9C4-4328-A34B-91F501574F81}" destId="{2A9657B9-6B9F-4B4B-94EE-8206CF054AA7}" srcOrd="1" destOrd="0" presId="urn:microsoft.com/office/officeart/2005/8/layout/orgChart1"/>
    <dgm:cxn modelId="{8623EB59-05C1-4CED-A3C4-4D24CF60127B}" type="presParOf" srcId="{FDFBF9BE-C9C4-4328-A34B-91F501574F81}" destId="{E5BD8D66-8599-47DE-8E93-73B0C25795B1}" srcOrd="2" destOrd="0" presId="urn:microsoft.com/office/officeart/2005/8/layout/orgChart1"/>
    <dgm:cxn modelId="{C84BD511-874D-49CA-85DF-6055F116DD61}" type="presParOf" srcId="{400F7F82-408F-4951-ACED-8E58EEF1F580}" destId="{EE1FCF7B-619A-43A3-9FB4-05901556AD84}" srcOrd="2" destOrd="0" presId="urn:microsoft.com/office/officeart/2005/8/layout/orgChart1"/>
    <dgm:cxn modelId="{7D165BAA-DA06-4797-8A1E-C8627E0408EB}" type="presParOf" srcId="{C8A0F5D8-92A6-4249-83B2-A8080AFD85FC}" destId="{C7FEB091-F85F-4D69-80DF-E82B1C678B4D}" srcOrd="2" destOrd="0" presId="urn:microsoft.com/office/officeart/2005/8/layout/orgChart1"/>
    <dgm:cxn modelId="{73FE4493-00EB-4D5E-97E5-7764FAF39FBE}" type="presParOf" srcId="{D1652B16-366B-46B9-BA48-3BAF4958FC25}" destId="{E7BF889C-302E-48E7-A919-945352CBE12A}" srcOrd="2" destOrd="0" presId="urn:microsoft.com/office/officeart/2005/8/layout/orgChart1"/>
    <dgm:cxn modelId="{127EBC1A-5A40-491A-BFA2-3CE3AF735040}" type="presParOf" srcId="{1FAD81CD-6076-46EB-8E48-A247116F9408}" destId="{42E16EE7-45B1-45E3-B1AA-CE378390EB2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Administrativos(as)</a:t>
          </a:r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b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Sección  </a:t>
          </a:r>
          <a:endParaRPr lang="es-ES" sz="1200" dirty="0"/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  <a:endParaRPr lang="es-ES" sz="1200" dirty="0"/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 custScaleX="160019" custScaleY="153571" custLinFactNeighborX="4917" custLinFactNeighborY="12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6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5" custScaleY="94129" custLinFactNeighborX="23922" custLinFactNeighborY="4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5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6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5" custScaleY="94129" custLinFactNeighborX="17332" custLinFactNeighborY="4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5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5" custScaleY="94129" custLinFactNeighborX="4745" custLinFactNeighborY="4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5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5" custScaleY="94129" custLinFactNeighborX="-6640" custLinFactNeighborY="-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5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4" presStyleCnt="6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4" presStyleCnt="5" custScaleY="94129" custLinFactNeighborX="-6640" custLinFactNeighborY="-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4" presStyleCnt="5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1" custScaleX="89422" custScaleY="87069" custLinFactNeighborX="-12827" custLinFactNeighborY="-9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</dgm:ptLst>
  <dgm:cxnLst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28E75079-BF5F-4849-B260-7CCE71F8CEA6}" srcId="{A2C18DD0-4D81-4C80-B5A8-307091F77ADF}" destId="{4F7CF616-0D82-442E-9E1D-2360CDFC64C2}" srcOrd="5" destOrd="0" parTransId="{E95F1C5B-9FA6-4C3A-9B3A-F1574F3F16C0}" sibTransId="{F258EA53-E16A-4551-A2A0-425ED0FFC4EB}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1B5344CB-4550-470F-A64D-16830A1F548A}" type="presParOf" srcId="{DCFB1E79-49EE-41A6-AA28-6AAE666E5DC6}" destId="{21809558-53A5-4599-90C5-7FB4CC8B7C31}" srcOrd="8" destOrd="0" presId="urn:microsoft.com/office/officeart/2005/8/layout/orgChart1"/>
    <dgm:cxn modelId="{143112C0-CD68-4EA2-9441-244AE7032790}" type="presParOf" srcId="{DCFB1E79-49EE-41A6-AA28-6AAE666E5DC6}" destId="{81EDC1EE-E1A1-48C0-BDE9-DD6C63FE63EE}" srcOrd="9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01381" custScaleY="74285" custLinFactY="-300000" custLinFactNeighborX="-18026" custLinFactNeighborY="-38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01381" custScaleY="74285" custLinFactX="27958" custLinFactNeighborX="100000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01381" custScaleY="74285" custLinFactNeighborX="18028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11127" custScaleY="102579" custLinFactNeighborY="-2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X="69531" custScaleY="6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 custScaleX="69531" custScaleY="6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11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66659" custScaleY="60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/>
            <a:t>Coordinador(a) de Planeación</a:t>
          </a: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/>
            <a:t>Mayordomos(as)</a:t>
          </a:r>
        </a:p>
        <a:p>
          <a:endParaRPr lang="es-ES" sz="1200" dirty="0" smtClean="0"/>
        </a:p>
        <a:p>
          <a:r>
            <a:rPr lang="es-ES" sz="1200" dirty="0" smtClean="0"/>
            <a:t>Encargado(a) Sección</a:t>
          </a:r>
        </a:p>
        <a:p>
          <a:endParaRPr lang="es-ES" sz="1200" dirty="0" smtClean="0"/>
        </a:p>
        <a:p>
          <a:r>
            <a:rPr lang="es-ES" sz="1200" dirty="0" smtClean="0"/>
            <a:t>Intendentes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Jardinero (a)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Chofer</a:t>
          </a:r>
          <a:endParaRPr lang="es-ES" sz="1200" dirty="0"/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/>
        </a:p>
      </dgm:t>
    </dgm:pt>
    <dgm:pt modelId="{92A2A0F3-63CE-4CAC-8FD9-720A79E583AE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  <a:p>
          <a:r>
            <a:rPr lang="es-ES" sz="1200" dirty="0" smtClean="0"/>
            <a:t> </a:t>
          </a:r>
        </a:p>
        <a:p>
          <a:r>
            <a:rPr lang="es-ES" sz="1200" dirty="0" smtClean="0"/>
            <a:t>Auxiliar de Mantenimiento</a:t>
          </a:r>
        </a:p>
        <a:p>
          <a:endParaRPr lang="es-ES" sz="1200" dirty="0" smtClean="0"/>
        </a:p>
        <a:p>
          <a:r>
            <a:rPr lang="es-ES" sz="1200" dirty="0" smtClean="0"/>
            <a:t>Ayudantes Mantenimiento</a:t>
          </a:r>
        </a:p>
        <a:p>
          <a:endParaRPr lang="es-ES" sz="1200" dirty="0" smtClean="0"/>
        </a:p>
        <a:p>
          <a:r>
            <a:rPr lang="es-ES" sz="1200" dirty="0" smtClean="0"/>
            <a:t>Oficial Mantenimiento</a:t>
          </a: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/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r>
            <a:rPr lang="es-ES" sz="1200" dirty="0" smtClean="0"/>
            <a:t>Jefe(a) de Infraestructura </a:t>
          </a:r>
          <a:br>
            <a:rPr lang="es-ES" sz="1200" dirty="0" smtClean="0"/>
          </a:br>
          <a:r>
            <a:rPr lang="es-ES" sz="1200" dirty="0" smtClean="0"/>
            <a:t>y Mantenimiento</a:t>
          </a:r>
          <a:endParaRPr lang="es-ES" sz="1200" dirty="0"/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endParaRPr lang="es-ES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08088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Y="226635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Y="226635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X="84905" custScaleY="61910" custLinFactNeighborX="-1286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X="84905" custScaleY="61910" custLinFactNeighborX="-5058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4154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0772" custScaleY="131738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dirty="0"/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  <a:r>
            <a:rPr lang="es-MX" sz="1200" b="1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6B26B92D-F3C1-4F43-8637-CC10DA8F069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dirty="0"/>
        </a:p>
      </dgm:t>
    </dgm:pt>
    <dgm:pt modelId="{0F40A5C7-5F0B-4DC5-87A2-751544D2EFE5}" type="parTrans" cxnId="{B5C1D969-B2F6-40BF-AB67-9B57CAEC47A1}">
      <dgm:prSet/>
      <dgm:spPr/>
      <dgm:t>
        <a:bodyPr/>
        <a:lstStyle/>
        <a:p>
          <a:endParaRPr lang="es-ES" sz="1200"/>
        </a:p>
      </dgm:t>
    </dgm:pt>
    <dgm:pt modelId="{90AA5477-C535-4584-97FC-5F3D668E5538}" type="sibTrans" cxnId="{B5C1D969-B2F6-40BF-AB67-9B57CAEC47A1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114958" custScaleY="98535" custLinFactNeighborY="-36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A0D5F074-49EF-47C8-B387-647D523B3510}" type="pres">
      <dgm:prSet presAssocID="{0F40A5C7-5F0B-4DC5-87A2-751544D2EFE5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BC3005-E3E3-451F-9040-9501672264C5}" type="pres">
      <dgm:prSet presAssocID="{6B26B92D-F3C1-4F43-8637-CC10DA8F0692}" presName="hierRoot2" presStyleCnt="0">
        <dgm:presLayoutVars>
          <dgm:hierBranch val="init"/>
        </dgm:presLayoutVars>
      </dgm:prSet>
      <dgm:spPr/>
    </dgm:pt>
    <dgm:pt modelId="{68E3E026-13DF-40E0-92F5-49757FA71C40}" type="pres">
      <dgm:prSet presAssocID="{6B26B92D-F3C1-4F43-8637-CC10DA8F0692}" presName="rootComposite" presStyleCnt="0"/>
      <dgm:spPr/>
    </dgm:pt>
    <dgm:pt modelId="{519C075C-8B8A-457C-9097-461A62F82A44}" type="pres">
      <dgm:prSet presAssocID="{6B26B92D-F3C1-4F43-8637-CC10DA8F0692}" presName="rootText" presStyleLbl="node2" presStyleIdx="0" presStyleCnt="4" custScaleY="76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D036A-4EED-4458-9215-A1583DDCFE05}" type="pres">
      <dgm:prSet presAssocID="{6B26B92D-F3C1-4F43-8637-CC10DA8F069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DE0DD04-E158-4CEA-B0D1-20CF1B4362C0}" type="pres">
      <dgm:prSet presAssocID="{6B26B92D-F3C1-4F43-8637-CC10DA8F0692}" presName="hierChild4" presStyleCnt="0"/>
      <dgm:spPr/>
    </dgm:pt>
    <dgm:pt modelId="{9481B9E5-3808-4D8A-A472-708FB9B24DDD}" type="pres">
      <dgm:prSet presAssocID="{6B26B92D-F3C1-4F43-8637-CC10DA8F0692}" presName="hierChild5" presStyleCnt="0"/>
      <dgm:spPr/>
    </dgm:pt>
    <dgm:pt modelId="{7373670F-DE13-4AD1-B589-6E080F412023}" type="pres">
      <dgm:prSet presAssocID="{5CAF20D5-FDCF-4A86-8E3A-402BBB8089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1" presStyleCnt="4" custScaleY="76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1" presStyleCnt="4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2" presStyleCnt="4" custScaleY="76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3" presStyleCnt="4" custScaleY="76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94429" custScaleY="71164" custLinFactNeighborX="-4566" custLinFactNeighborY="-26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CB17CF8F-3679-4EBB-B2B1-C416955082B7}" type="presOf" srcId="{0F40A5C7-5F0B-4DC5-87A2-751544D2EFE5}" destId="{A0D5F074-49EF-47C8-B387-647D523B3510}" srcOrd="0" destOrd="0" presId="urn:microsoft.com/office/officeart/2005/8/layout/orgChart1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CBBEF7C4-6BA6-4B94-9535-CA557EBD3F12}" type="presOf" srcId="{6B26B92D-F3C1-4F43-8637-CC10DA8F0692}" destId="{B45D036A-4EED-4458-9215-A1583DDCFE05}" srcOrd="1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709812BA-7231-498C-8CF4-1905A217F486}" srcId="{9724B3B1-D5EE-47AC-95C5-5CE91FB4F2BD}" destId="{68541577-3D90-43CF-9439-DB9245844548}" srcOrd="4" destOrd="0" parTransId="{4A31DFB0-F44D-47AD-955D-1E9D6AA93500}" sibTransId="{E8B37C81-6EA1-4391-A907-D8237A767069}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2" destOrd="0" parTransId="{5CAF20D5-FDCF-4A86-8E3A-402BBB80899D}" sibTransId="{057D0CA8-460B-4F2C-AE0E-1E8C58047379}"/>
    <dgm:cxn modelId="{2C86B1C2-B783-430E-80DB-627FC67D71DC}" srcId="{9724B3B1-D5EE-47AC-95C5-5CE91FB4F2BD}" destId="{7A2FACFA-C80F-4704-A462-0CE64B16CD81}" srcOrd="3" destOrd="0" parTransId="{98B108FB-D6B0-4FC4-9093-CCC6078342BE}" sibTransId="{81E574FB-AAD2-4129-B4EA-C4AF94328925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2664460A-67A6-4FE4-8D83-2D3C6D41F0E5}" type="presOf" srcId="{6B26B92D-F3C1-4F43-8637-CC10DA8F0692}" destId="{519C075C-8B8A-457C-9097-461A62F82A44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B5C1D969-B2F6-40BF-AB67-9B57CAEC47A1}" srcId="{9724B3B1-D5EE-47AC-95C5-5CE91FB4F2BD}" destId="{6B26B92D-F3C1-4F43-8637-CC10DA8F0692}" srcOrd="1" destOrd="0" parTransId="{0F40A5C7-5F0B-4DC5-87A2-751544D2EFE5}" sibTransId="{90AA5477-C535-4584-97FC-5F3D668E5538}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75F595B9-F766-4EA4-B466-9218D387522C}" type="presParOf" srcId="{C0BD56FF-B96E-4D09-B2FA-E1F2E15409A9}" destId="{A0D5F074-49EF-47C8-B387-647D523B3510}" srcOrd="0" destOrd="0" presId="urn:microsoft.com/office/officeart/2005/8/layout/orgChart1"/>
    <dgm:cxn modelId="{CF28788C-699C-4CB5-98D2-8662F1641D2D}" type="presParOf" srcId="{C0BD56FF-B96E-4D09-B2FA-E1F2E15409A9}" destId="{D8BC3005-E3E3-451F-9040-9501672264C5}" srcOrd="1" destOrd="0" presId="urn:microsoft.com/office/officeart/2005/8/layout/orgChart1"/>
    <dgm:cxn modelId="{ADFD9BF1-421C-49BC-B206-0465078645F4}" type="presParOf" srcId="{D8BC3005-E3E3-451F-9040-9501672264C5}" destId="{68E3E026-13DF-40E0-92F5-49757FA71C40}" srcOrd="0" destOrd="0" presId="urn:microsoft.com/office/officeart/2005/8/layout/orgChart1"/>
    <dgm:cxn modelId="{BBDE8925-8B27-4BBD-B1DE-56A5190E4416}" type="presParOf" srcId="{68E3E026-13DF-40E0-92F5-49757FA71C40}" destId="{519C075C-8B8A-457C-9097-461A62F82A44}" srcOrd="0" destOrd="0" presId="urn:microsoft.com/office/officeart/2005/8/layout/orgChart1"/>
    <dgm:cxn modelId="{B4DBD231-673A-47D4-A4F9-92562089D350}" type="presParOf" srcId="{68E3E026-13DF-40E0-92F5-49757FA71C40}" destId="{B45D036A-4EED-4458-9215-A1583DDCFE05}" srcOrd="1" destOrd="0" presId="urn:microsoft.com/office/officeart/2005/8/layout/orgChart1"/>
    <dgm:cxn modelId="{9FFAAC52-5BA7-4924-ABDF-5BCC6D410156}" type="presParOf" srcId="{D8BC3005-E3E3-451F-9040-9501672264C5}" destId="{BDE0DD04-E158-4CEA-B0D1-20CF1B4362C0}" srcOrd="1" destOrd="0" presId="urn:microsoft.com/office/officeart/2005/8/layout/orgChart1"/>
    <dgm:cxn modelId="{E0600F27-0F01-4643-B1BB-86FA300A2B96}" type="presParOf" srcId="{D8BC3005-E3E3-451F-9040-9501672264C5}" destId="{9481B9E5-3808-4D8A-A472-708FB9B24DDD}" srcOrd="2" destOrd="0" presId="urn:microsoft.com/office/officeart/2005/8/layout/orgChart1"/>
    <dgm:cxn modelId="{320C0916-F415-4B1D-86C1-020F5313B262}" type="presParOf" srcId="{C0BD56FF-B96E-4D09-B2FA-E1F2E15409A9}" destId="{7373670F-DE13-4AD1-B589-6E080F412023}" srcOrd="2" destOrd="0" presId="urn:microsoft.com/office/officeart/2005/8/layout/orgChart1"/>
    <dgm:cxn modelId="{449F4481-5B04-4354-B566-346E778FF85E}" type="presParOf" srcId="{C0BD56FF-B96E-4D09-B2FA-E1F2E15409A9}" destId="{10A466D4-8F75-4800-BC64-6D0C9FD1781D}" srcOrd="3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4" destOrd="0" presId="urn:microsoft.com/office/officeart/2005/8/layout/orgChart1"/>
    <dgm:cxn modelId="{97001BB4-BE58-44A2-AEEC-7F47902F3E63}" type="presParOf" srcId="{C0BD56FF-B96E-4D09-B2FA-E1F2E15409A9}" destId="{1C993955-7A84-4612-81CC-CF69A94EF498}" srcOrd="5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6" destOrd="0" presId="urn:microsoft.com/office/officeart/2005/8/layout/orgChart1"/>
    <dgm:cxn modelId="{B7F4F91F-83B1-4604-8E5C-0C138F161B7B}" type="presParOf" srcId="{C0BD56FF-B96E-4D09-B2FA-E1F2E15409A9}" destId="{4C79A8DB-AC54-412A-A409-564074BFE6AB}" srcOrd="7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8339A6DD-F2CD-47D1-A2EF-B29AFF2C64E2}" type="parTrans" cxnId="{D314CC7D-32B0-4268-A89B-B52B8813B948}">
      <dgm:prSet/>
      <dgm:spPr>
        <a:solidFill>
          <a:schemeClr val="accent1"/>
        </a:solidFill>
      </dgm:spPr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26742" custScaleY="22934" custLinFactNeighborY="2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X="18603" custScaleY="19456" custLinFactNeighborX="-1128" custLinFactNeighborY="-9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 custScaleX="18603" custScaleY="19456" custLinFactNeighborX="1131" custLinFactNeighborY="-9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5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3019" custScaleY="57861" custLinFactNeighborY="-25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73019" custScaleY="57861" custLinFactNeighborY="-25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73019" custScaleY="57861" custLinFactNeighborY="-25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1238" custScaleY="56990" custLinFactNeighborY="-210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  <a:b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/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8194" custScaleY="92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2" custScaleX="66070" custScaleY="54510" custLinFactNeighborX="-1940" custLinFactNeighborY="-37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2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2" custScaleX="66070" custScaleY="54510" custLinFactNeighborY="-37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54097" custScaleY="43277" custLinFactNeighborX="-3418" custLinFactNeighborY="-2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</a:t>
          </a:r>
          <a:br>
            <a:rPr lang="es-ES" sz="1200" dirty="0" smtClean="0"/>
          </a:br>
          <a:r>
            <a:rPr lang="es-ES" sz="1200" dirty="0" smtClean="0"/>
            <a:t>Deportivas 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 custScaleY="169561" custLinFactNeighborY="-24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5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5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1" presStyleCnt="5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1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1" presStyleCnt="5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2" presStyleCnt="5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2" presStyleCnt="5" custLinFactNeighborY="-45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2" presStyleCnt="5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211951" custLinFactY="35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211951" custLinFactY="35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4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3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3" presStyleCnt="5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4" presStyleCnt="5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4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4" presStyleCnt="5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</a:t>
          </a:r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 </a:t>
          </a:r>
          <a:endParaRPr lang="es-ES" sz="1200" dirty="0"/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8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 custScaleX="94362" custScaleY="72664" custLinFactNeighborX="19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 custScaleX="94362" custScaleY="72664" custLinFactNeighborX="9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 custScaleX="94362" custScaleY="72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 custScaleX="94362" custScaleY="72664" custLinFactNeighborX="-8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 custScaleX="94362" custScaleY="72664" custLinFactNeighborX="-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92041" custScaleY="72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/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/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/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/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/>
            <a:t>Jefe(a) Administrativo(a)</a:t>
          </a: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/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/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/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/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/>
            <a:t>Auxiliares </a:t>
          </a:r>
          <a:br>
            <a:rPr lang="es-ES" sz="1200" dirty="0" smtClean="0"/>
          </a:br>
          <a:r>
            <a:rPr lang="es-ES" sz="1200" dirty="0" smtClean="0"/>
            <a:t>Administrativos(as)</a:t>
          </a:r>
          <a:endParaRPr lang="es-ES" sz="1200" dirty="0"/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/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/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/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/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5206" custScaleY="90088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7178" custScaleY="55568" custLinFactNeighborY="-55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X="84896" custScaleY="5041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X="84896" custScaleY="5041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47264" custScaleY="38589" custLinFactNeighborX="-3141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47264" custScaleY="38589" custLinFactNeighborX="-22147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 </a:t>
          </a:r>
          <a:endParaRPr lang="es-ES" sz="1200" dirty="0"/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E </a:t>
          </a:r>
          <a:endParaRPr lang="es-ES" sz="1200" dirty="0"/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Soldador(a) </a:t>
          </a:r>
          <a:endParaRPr lang="es-ES" sz="1200" dirty="0"/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25474" custLinFactNeighborX="-3771" custLinFactNeighborY="3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87832" custScaleY="75285" custLinFactNeighborX="-7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87832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1</a:t>
          </a: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1297" custScaleY="109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80798" custScaleY="60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1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4396" custScaleY="70280" custLinFactNeighborX="-2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8218" custScaleY="117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1994" custScaleY="70280" custLinFactNeighborX="-5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 </a:t>
          </a:r>
          <a:endParaRPr lang="es-ES" sz="1200" dirty="0"/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ScaleX="78029" custScaleY="62423" custLinFactNeighborX="-30261" custLinFactNeighborY="-40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ScaleX="53753" custScaleY="49939" custLinFactNeighborX="-30261" custLinFactNeighborY="-20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</a:t>
          </a:r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 custScaleX="68740" custScaleY="66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latin typeface="Calibri" panose="020F0502020204030204" pitchFamily="34" charset="0"/>
            </a:rPr>
          </a:br>
          <a:r>
            <a:rPr lang="es-MX" sz="1200" b="0" dirty="0" err="1" smtClean="0">
              <a:latin typeface="Calibri" panose="020F0502020204030204" pitchFamily="34" charset="0"/>
            </a:rPr>
            <a:t>Aerobic’s</a:t>
          </a:r>
          <a:endParaRPr lang="es-ES" sz="1200" dirty="0"/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7205" custScaleY="91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65771" custScaleY="53836" custLinFactNeighborY="-3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65771" custScaleY="53836" custLinFactNeighborY="-3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3836" custScaleY="44864" custLinFactNeighborY="-2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12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0013" custScaleY="600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 custScaleX="72500" custScaleY="60417" custLinFactNeighborY="-16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8068" custScaleY="56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54476" custScaleY="129561" custLinFactNeighborY="-33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54245" custLinFactNeighborX="-3967" custLinFactNeighborY="-25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6554" custScaleY="82393" custLinFactNeighborY="-7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73238" custScaleY="61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X="73238" custScaleY="61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Administrador(a)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847" custScaleY="117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9022" custScaleY="70280" custLinFactNeighborX="-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/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/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/>
            <a:t>Supervisor(a) 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/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7669" custScaleY="101336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60168" custScaleY="44334" custLinFactNeighborX="-5342" custLinFactNeighborY="-48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Área de Bibliotecas</a:t>
          </a:r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 sz="1200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 sz="1200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 sz="1200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 sz="1200"/>
        </a:p>
      </dgm:t>
    </dgm:pt>
    <dgm:pt modelId="{E8C2A32D-32B1-4964-9B8C-CD3985F507A7}">
      <dgm:prSet custT="1"/>
      <dgm:spPr/>
      <dgm:t>
        <a:bodyPr/>
        <a:lstStyle/>
        <a:p>
          <a:r>
            <a:rPr lang="es-ES" sz="1200" dirty="0" smtClean="0"/>
            <a:t>Supervisores(as)</a:t>
          </a:r>
        </a:p>
      </dgm:t>
    </dgm:pt>
    <dgm:pt modelId="{ADBFDFFD-14CA-41F1-82A4-6D7D01C3C633}" type="parTrans" cxnId="{F38F7792-18BD-4157-B0E7-DDCFC8E5BDC8}">
      <dgm:prSet/>
      <dgm:spPr/>
      <dgm:t>
        <a:bodyPr/>
        <a:lstStyle/>
        <a:p>
          <a:endParaRPr lang="es-ES" sz="1200"/>
        </a:p>
      </dgm:t>
    </dgm:pt>
    <dgm:pt modelId="{52134402-C218-4299-B46F-CBC5415E8159}" type="sibTrans" cxnId="{F38F7792-18BD-4157-B0E7-DDCFC8E5BDC8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FE3F94D-7F2C-44AE-90A0-664F50E3AA43}" type="pres">
      <dgm:prSet presAssocID="{29CD2B9F-F199-4FC6-B746-16FFA113C426}" presName="hierRoot1" presStyleCnt="0">
        <dgm:presLayoutVars>
          <dgm:hierBranch val="init"/>
        </dgm:presLayoutVars>
      </dgm:prSet>
      <dgm:spPr/>
    </dgm:pt>
    <dgm:pt modelId="{625F29D4-AFB9-4A98-98F5-2E17FA715A61}" type="pres">
      <dgm:prSet presAssocID="{29CD2B9F-F199-4FC6-B746-16FFA113C426}" presName="rootComposite1" presStyleCnt="0"/>
      <dgm:spPr/>
    </dgm:pt>
    <dgm:pt modelId="{21739167-0916-4035-B46B-8308D9D02427}" type="pres">
      <dgm:prSet presAssocID="{29CD2B9F-F199-4FC6-B746-16FFA113C426}" presName="rootText1" presStyleLbl="node0" presStyleIdx="0" presStyleCnt="1" custScaleX="86645" custScaleY="69316" custLinFactNeighborY="18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7909ED-6499-40FF-A537-B052C7DA9CD4}" type="pres">
      <dgm:prSet presAssocID="{29CD2B9F-F199-4FC6-B746-16FFA113C42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F4F6938-5E76-43AC-9C7A-55C81158A297}" type="pres">
      <dgm:prSet presAssocID="{29CD2B9F-F199-4FC6-B746-16FFA113C426}" presName="hierChild2" presStyleCnt="0"/>
      <dgm:spPr/>
    </dgm:pt>
    <dgm:pt modelId="{D2314691-F75A-41BB-B597-9EBA5C1EC790}" type="pres">
      <dgm:prSet presAssocID="{9531F16E-39FD-4E8D-BCDB-6EFC77C4E48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2" presStyleIdx="0" presStyleCnt="2" custScaleX="59196" custScaleY="47357" custLinFactNeighborX="-4249" custLinFactNeighborY="-371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2" presStyleIdx="0" presStyleCnt="2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0A16326A-F88B-4404-82C9-E9DFBE29DAC0}" type="pres">
      <dgm:prSet presAssocID="{ADBFDFFD-14CA-41F1-82A4-6D7D01C3C63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F7943852-7DF3-4318-8F9F-A11A4CBD4402}" type="pres">
      <dgm:prSet presAssocID="{E8C2A32D-32B1-4964-9B8C-CD3985F507A7}" presName="hierRoot2" presStyleCnt="0">
        <dgm:presLayoutVars>
          <dgm:hierBranch val="init"/>
        </dgm:presLayoutVars>
      </dgm:prSet>
      <dgm:spPr/>
    </dgm:pt>
    <dgm:pt modelId="{CD0FB82B-0C0A-4B11-9890-F4055DB9B164}" type="pres">
      <dgm:prSet presAssocID="{E8C2A32D-32B1-4964-9B8C-CD3985F507A7}" presName="rootComposite" presStyleCnt="0"/>
      <dgm:spPr/>
    </dgm:pt>
    <dgm:pt modelId="{42214CB6-05E6-49DD-B9AC-8B7FEE9BB4F0}" type="pres">
      <dgm:prSet presAssocID="{E8C2A32D-32B1-4964-9B8C-CD3985F507A7}" presName="rootText" presStyleLbl="node2" presStyleIdx="1" presStyleCnt="2" custScaleX="59196" custScaleY="47357" custLinFactNeighborX="3365" custLinFactNeighborY="-371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9C123-9D89-49CC-BC4F-E98BB5E27B6E}" type="pres">
      <dgm:prSet presAssocID="{E8C2A32D-32B1-4964-9B8C-CD3985F507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4DD8E32-419D-46C4-A4DE-FF2089383652}" type="pres">
      <dgm:prSet presAssocID="{E8C2A32D-32B1-4964-9B8C-CD3985F507A7}" presName="hierChild4" presStyleCnt="0"/>
      <dgm:spPr/>
    </dgm:pt>
    <dgm:pt modelId="{689B7AAD-68ED-47C2-9D53-10048D917644}" type="pres">
      <dgm:prSet presAssocID="{E8C2A32D-32B1-4964-9B8C-CD3985F507A7}" presName="hierChild5" presStyleCnt="0"/>
      <dgm:spPr/>
    </dgm:pt>
    <dgm:pt modelId="{D57A183D-F3F7-402E-989B-1CF549E51824}" type="pres">
      <dgm:prSet presAssocID="{29CD2B9F-F199-4FC6-B746-16FFA113C426}" presName="hierChild3" presStyleCnt="0"/>
      <dgm:spPr/>
    </dgm:pt>
    <dgm:pt modelId="{01448244-17DE-41F6-8819-1346253E970E}" type="pres">
      <dgm:prSet presAssocID="{8DB09310-F3D1-4F66-AB71-5FA19E60886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1" presStyleIdx="0" presStyleCnt="2" custScaleX="59196" custScaleY="47357" custLinFactNeighborX="-4103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1" presStyleIdx="1" presStyleCnt="2" custScaleX="59196" custScaleY="47357" custLinFactNeighborX="-15222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</dgm:ptLst>
  <dgm:cxnLst>
    <dgm:cxn modelId="{FAFD9114-50EE-42E0-A802-4DD786D1F236}" type="presOf" srcId="{29CD2B9F-F199-4FC6-B746-16FFA113C426}" destId="{21739167-0916-4035-B46B-8308D9D02427}" srcOrd="0" destOrd="0" presId="urn:microsoft.com/office/officeart/2005/8/layout/orgChart1"/>
    <dgm:cxn modelId="{C9DF3AA8-1EEE-4340-A24F-D76FD1205AF9}" type="presOf" srcId="{ADBFDFFD-14CA-41F1-82A4-6D7D01C3C633}" destId="{0A16326A-F88B-4404-82C9-E9DFBE29DAC0}" srcOrd="0" destOrd="0" presId="urn:microsoft.com/office/officeart/2005/8/layout/orgChart1"/>
    <dgm:cxn modelId="{7CE4F611-934B-42E2-8793-C1F5B2503918}" type="presOf" srcId="{9A564759-3C90-4D21-91D0-9197F2744CDB}" destId="{3C869963-FEE6-476A-ACE6-9268FE708DAB}" srcOrd="1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B025AF3C-9000-42EC-BE66-0F4A3475C808}" srcId="{29CD2B9F-F199-4FC6-B746-16FFA113C426}" destId="{0DBFEB2D-F9A4-4CBA-8394-1E1287284571}" srcOrd="3" destOrd="0" parTransId="{0747C1DE-96F4-43E3-A661-3881B6412BE2}" sibTransId="{58EDA10F-8495-4468-8645-8B4AE98E2F51}"/>
    <dgm:cxn modelId="{D88AC6D5-26E5-4537-81F6-11C357873783}" type="presOf" srcId="{8DB09310-F3D1-4F66-AB71-5FA19E60886A}" destId="{01448244-17DE-41F6-8819-1346253E970E}" srcOrd="0" destOrd="0" presId="urn:microsoft.com/office/officeart/2005/8/layout/orgChart1"/>
    <dgm:cxn modelId="{C08B880C-4B81-460B-A2B6-03E5D9D01387}" type="presOf" srcId="{A07BAD41-2DF0-4DE1-8E1A-2B4369002E79}" destId="{89B0C5B1-098B-433A-B975-941F45EBA7D3}" srcOrd="0" destOrd="0" presId="urn:microsoft.com/office/officeart/2005/8/layout/orgChart1"/>
    <dgm:cxn modelId="{0E0193C4-3FD9-4C38-968E-837B9CBE2F94}" srcId="{29CD2B9F-F199-4FC6-B746-16FFA113C426}" destId="{A07BAD41-2DF0-4DE1-8E1A-2B4369002E79}" srcOrd="2" destOrd="0" parTransId="{8DB09310-F3D1-4F66-AB71-5FA19E60886A}" sibTransId="{1D9D5E92-0260-4640-B75D-786557E0B2A4}"/>
    <dgm:cxn modelId="{CCDDE9E3-975C-422D-83A9-B042F09DF090}" type="presOf" srcId="{0DBFEB2D-F9A4-4CBA-8394-1E1287284571}" destId="{78477EE5-B0CD-436E-96B2-5A846FA6A823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E25A4AE-21A9-46B9-A5E6-756BAF189318}" type="presOf" srcId="{0DBFEB2D-F9A4-4CBA-8394-1E1287284571}" destId="{C147CAB0-404D-410A-8157-865DD990A6EA}" srcOrd="1" destOrd="0" presId="urn:microsoft.com/office/officeart/2005/8/layout/orgChart1"/>
    <dgm:cxn modelId="{37D599CB-887C-4AE0-9725-57A099F42872}" type="presOf" srcId="{9A564759-3C90-4D21-91D0-9197F2744CDB}" destId="{1EBF0D39-EDC9-4FC4-ADBE-3B8EE4449A9F}" srcOrd="0" destOrd="0" presId="urn:microsoft.com/office/officeart/2005/8/layout/orgChart1"/>
    <dgm:cxn modelId="{90B1A7E6-2182-4D6F-99B7-2A9FF5518B33}" type="presOf" srcId="{E8C2A32D-32B1-4964-9B8C-CD3985F507A7}" destId="{E3C9C123-9D89-49CC-BC4F-E98BB5E27B6E}" srcOrd="1" destOrd="0" presId="urn:microsoft.com/office/officeart/2005/8/layout/orgChart1"/>
    <dgm:cxn modelId="{F5878A4E-628E-4BB3-BD23-5EBD67A8F018}" srcId="{6EC0367C-9F9B-4AC4-8ED5-E3905D55E67E}" destId="{29CD2B9F-F199-4FC6-B746-16FFA113C426}" srcOrd="0" destOrd="0" parTransId="{95F80771-30F9-42A9-9E35-F3966DCF1279}" sibTransId="{AB28F781-027F-4500-B5BA-9D624FBEF848}"/>
    <dgm:cxn modelId="{CB2476C1-52E1-4AA9-83CA-768390E35889}" type="presOf" srcId="{0747C1DE-96F4-43E3-A661-3881B6412BE2}" destId="{CF30CBA6-CE71-4FBF-BE69-DAB4AACB3126}" srcOrd="0" destOrd="0" presId="urn:microsoft.com/office/officeart/2005/8/layout/orgChart1"/>
    <dgm:cxn modelId="{661B2580-6AE3-4562-AF70-80AAB55545E5}" type="presOf" srcId="{A07BAD41-2DF0-4DE1-8E1A-2B4369002E79}" destId="{C1FE7963-7EBB-411B-8885-DC572F88F12D}" srcOrd="1" destOrd="0" presId="urn:microsoft.com/office/officeart/2005/8/layout/orgChart1"/>
    <dgm:cxn modelId="{F38F7792-18BD-4157-B0E7-DDCFC8E5BDC8}" srcId="{29CD2B9F-F199-4FC6-B746-16FFA113C426}" destId="{E8C2A32D-32B1-4964-9B8C-CD3985F507A7}" srcOrd="1" destOrd="0" parTransId="{ADBFDFFD-14CA-41F1-82A4-6D7D01C3C633}" sibTransId="{52134402-C218-4299-B46F-CBC5415E8159}"/>
    <dgm:cxn modelId="{FAA1A4B2-CD47-43B9-A58C-610EDEEC6156}" type="presOf" srcId="{29CD2B9F-F199-4FC6-B746-16FFA113C426}" destId="{867909ED-6499-40FF-A537-B052C7DA9CD4}" srcOrd="1" destOrd="0" presId="urn:microsoft.com/office/officeart/2005/8/layout/orgChart1"/>
    <dgm:cxn modelId="{8C69802B-07C0-415F-88E8-833C9D2FE23D}" type="presOf" srcId="{E8C2A32D-32B1-4964-9B8C-CD3985F507A7}" destId="{42214CB6-05E6-49DD-B9AC-8B7FEE9BB4F0}" srcOrd="0" destOrd="0" presId="urn:microsoft.com/office/officeart/2005/8/layout/orgChart1"/>
    <dgm:cxn modelId="{1A5249D9-D31E-4EEC-86B7-314FCF10502E}" type="presOf" srcId="{9531F16E-39FD-4E8D-BCDB-6EFC77C4E48E}" destId="{D2314691-F75A-41BB-B597-9EBA5C1EC790}" srcOrd="0" destOrd="0" presId="urn:microsoft.com/office/officeart/2005/8/layout/orgChart1"/>
    <dgm:cxn modelId="{362A9C8B-DED8-49D6-B8D4-5D72761C7DAC}" type="presParOf" srcId="{CEBF4497-2AB3-4D71-A5E7-A4D401359F64}" destId="{9FE3F94D-7F2C-44AE-90A0-664F50E3AA43}" srcOrd="0" destOrd="0" presId="urn:microsoft.com/office/officeart/2005/8/layout/orgChart1"/>
    <dgm:cxn modelId="{5EE0AF9D-C878-4B22-A440-AF3A916A237B}" type="presParOf" srcId="{9FE3F94D-7F2C-44AE-90A0-664F50E3AA43}" destId="{625F29D4-AFB9-4A98-98F5-2E17FA715A61}" srcOrd="0" destOrd="0" presId="urn:microsoft.com/office/officeart/2005/8/layout/orgChart1"/>
    <dgm:cxn modelId="{D44E8AB3-9DD9-4576-BB9B-A3C6784555F0}" type="presParOf" srcId="{625F29D4-AFB9-4A98-98F5-2E17FA715A61}" destId="{21739167-0916-4035-B46B-8308D9D02427}" srcOrd="0" destOrd="0" presId="urn:microsoft.com/office/officeart/2005/8/layout/orgChart1"/>
    <dgm:cxn modelId="{DB800D21-B012-488D-9031-BBC940B2E342}" type="presParOf" srcId="{625F29D4-AFB9-4A98-98F5-2E17FA715A61}" destId="{867909ED-6499-40FF-A537-B052C7DA9CD4}" srcOrd="1" destOrd="0" presId="urn:microsoft.com/office/officeart/2005/8/layout/orgChart1"/>
    <dgm:cxn modelId="{6177CCBF-493A-4A7B-AD79-B8071CEDD575}" type="presParOf" srcId="{9FE3F94D-7F2C-44AE-90A0-664F50E3AA43}" destId="{BF4F6938-5E76-43AC-9C7A-55C81158A297}" srcOrd="1" destOrd="0" presId="urn:microsoft.com/office/officeart/2005/8/layout/orgChart1"/>
    <dgm:cxn modelId="{4D0190BF-7755-4ECD-A14D-826A65345EE0}" type="presParOf" srcId="{BF4F6938-5E76-43AC-9C7A-55C81158A297}" destId="{D2314691-F75A-41BB-B597-9EBA5C1EC790}" srcOrd="0" destOrd="0" presId="urn:microsoft.com/office/officeart/2005/8/layout/orgChart1"/>
    <dgm:cxn modelId="{77488BEB-0673-4EB9-A4BE-1E73C175685B}" type="presParOf" srcId="{BF4F6938-5E76-43AC-9C7A-55C81158A297}" destId="{2CDE9EB2-84A1-47B4-A967-9F4789F13535}" srcOrd="1" destOrd="0" presId="urn:microsoft.com/office/officeart/2005/8/layout/orgChart1"/>
    <dgm:cxn modelId="{CEC2F8A4-01A2-44A6-BD30-38470909E686}" type="presParOf" srcId="{2CDE9EB2-84A1-47B4-A967-9F4789F13535}" destId="{906FEF15-18BD-461C-AF22-5F1FD5972951}" srcOrd="0" destOrd="0" presId="urn:microsoft.com/office/officeart/2005/8/layout/orgChart1"/>
    <dgm:cxn modelId="{84CAC201-9141-4F6F-BD7E-2FB649CF4FFE}" type="presParOf" srcId="{906FEF15-18BD-461C-AF22-5F1FD5972951}" destId="{1EBF0D39-EDC9-4FC4-ADBE-3B8EE4449A9F}" srcOrd="0" destOrd="0" presId="urn:microsoft.com/office/officeart/2005/8/layout/orgChart1"/>
    <dgm:cxn modelId="{3E20B986-7E44-4B03-961C-711F0ABE2941}" type="presParOf" srcId="{906FEF15-18BD-461C-AF22-5F1FD5972951}" destId="{3C869963-FEE6-476A-ACE6-9268FE708DAB}" srcOrd="1" destOrd="0" presId="urn:microsoft.com/office/officeart/2005/8/layout/orgChart1"/>
    <dgm:cxn modelId="{218D5F6F-DBAD-4388-93EF-3DDE93964FD8}" type="presParOf" srcId="{2CDE9EB2-84A1-47B4-A967-9F4789F13535}" destId="{960F678F-6CB3-42F7-BC5D-7D05E2215CD1}" srcOrd="1" destOrd="0" presId="urn:microsoft.com/office/officeart/2005/8/layout/orgChart1"/>
    <dgm:cxn modelId="{011DEB21-93F3-4154-AEA4-4C8E7DAD4A72}" type="presParOf" srcId="{2CDE9EB2-84A1-47B4-A967-9F4789F13535}" destId="{5FEC0647-3B59-4208-A328-AE8B0EC4C2AC}" srcOrd="2" destOrd="0" presId="urn:microsoft.com/office/officeart/2005/8/layout/orgChart1"/>
    <dgm:cxn modelId="{0EA27BB6-B818-472C-B9ED-4B6D28307393}" type="presParOf" srcId="{BF4F6938-5E76-43AC-9C7A-55C81158A297}" destId="{0A16326A-F88B-4404-82C9-E9DFBE29DAC0}" srcOrd="2" destOrd="0" presId="urn:microsoft.com/office/officeart/2005/8/layout/orgChart1"/>
    <dgm:cxn modelId="{9CD0C5C0-B326-4166-B039-789BD1D74836}" type="presParOf" srcId="{BF4F6938-5E76-43AC-9C7A-55C81158A297}" destId="{F7943852-7DF3-4318-8F9F-A11A4CBD4402}" srcOrd="3" destOrd="0" presId="urn:microsoft.com/office/officeart/2005/8/layout/orgChart1"/>
    <dgm:cxn modelId="{A9BE041C-6A92-460C-ACDE-612DD6CF63B5}" type="presParOf" srcId="{F7943852-7DF3-4318-8F9F-A11A4CBD4402}" destId="{CD0FB82B-0C0A-4B11-9890-F4055DB9B164}" srcOrd="0" destOrd="0" presId="urn:microsoft.com/office/officeart/2005/8/layout/orgChart1"/>
    <dgm:cxn modelId="{83A9334F-06CE-4CCA-B6C2-BD6310356D19}" type="presParOf" srcId="{CD0FB82B-0C0A-4B11-9890-F4055DB9B164}" destId="{42214CB6-05E6-49DD-B9AC-8B7FEE9BB4F0}" srcOrd="0" destOrd="0" presId="urn:microsoft.com/office/officeart/2005/8/layout/orgChart1"/>
    <dgm:cxn modelId="{B413EF1B-25B7-42AB-A840-973B3C2BB589}" type="presParOf" srcId="{CD0FB82B-0C0A-4B11-9890-F4055DB9B164}" destId="{E3C9C123-9D89-49CC-BC4F-E98BB5E27B6E}" srcOrd="1" destOrd="0" presId="urn:microsoft.com/office/officeart/2005/8/layout/orgChart1"/>
    <dgm:cxn modelId="{7190F01B-8087-4979-8BF4-75F4B2AE9954}" type="presParOf" srcId="{F7943852-7DF3-4318-8F9F-A11A4CBD4402}" destId="{44DD8E32-419D-46C4-A4DE-FF2089383652}" srcOrd="1" destOrd="0" presId="urn:microsoft.com/office/officeart/2005/8/layout/orgChart1"/>
    <dgm:cxn modelId="{B7B43E30-308A-4995-B643-CC0E8E4E77BA}" type="presParOf" srcId="{F7943852-7DF3-4318-8F9F-A11A4CBD4402}" destId="{689B7AAD-68ED-47C2-9D53-10048D917644}" srcOrd="2" destOrd="0" presId="urn:microsoft.com/office/officeart/2005/8/layout/orgChart1"/>
    <dgm:cxn modelId="{695AF262-7089-4D33-8637-F10EAB6986FB}" type="presParOf" srcId="{9FE3F94D-7F2C-44AE-90A0-664F50E3AA43}" destId="{D57A183D-F3F7-402E-989B-1CF549E51824}" srcOrd="2" destOrd="0" presId="urn:microsoft.com/office/officeart/2005/8/layout/orgChart1"/>
    <dgm:cxn modelId="{097D6CB6-8925-4D39-AA02-5E43C02508C6}" type="presParOf" srcId="{D57A183D-F3F7-402E-989B-1CF549E51824}" destId="{01448244-17DE-41F6-8819-1346253E970E}" srcOrd="0" destOrd="0" presId="urn:microsoft.com/office/officeart/2005/8/layout/orgChart1"/>
    <dgm:cxn modelId="{BD8F1E98-D776-4C23-AC1D-9BF272E01A0A}" type="presParOf" srcId="{D57A183D-F3F7-402E-989B-1CF549E51824}" destId="{635F1EDD-11C0-4EF0-8941-272A50ADD2EF}" srcOrd="1" destOrd="0" presId="urn:microsoft.com/office/officeart/2005/8/layout/orgChart1"/>
    <dgm:cxn modelId="{F3B251CE-D23F-4508-81AA-A735B5C188A5}" type="presParOf" srcId="{635F1EDD-11C0-4EF0-8941-272A50ADD2EF}" destId="{B57E670B-7BB1-4CD1-8C89-719340A8FDA0}" srcOrd="0" destOrd="0" presId="urn:microsoft.com/office/officeart/2005/8/layout/orgChart1"/>
    <dgm:cxn modelId="{52752F06-5151-4A45-8B51-6939EBC897E1}" type="presParOf" srcId="{B57E670B-7BB1-4CD1-8C89-719340A8FDA0}" destId="{89B0C5B1-098B-433A-B975-941F45EBA7D3}" srcOrd="0" destOrd="0" presId="urn:microsoft.com/office/officeart/2005/8/layout/orgChart1"/>
    <dgm:cxn modelId="{5A0E1AA2-BD84-40FC-ACEA-D84DE2EDAD70}" type="presParOf" srcId="{B57E670B-7BB1-4CD1-8C89-719340A8FDA0}" destId="{C1FE7963-7EBB-411B-8885-DC572F88F12D}" srcOrd="1" destOrd="0" presId="urn:microsoft.com/office/officeart/2005/8/layout/orgChart1"/>
    <dgm:cxn modelId="{9FA2CFA1-7659-4668-9DFB-90DF59E5F85B}" type="presParOf" srcId="{635F1EDD-11C0-4EF0-8941-272A50ADD2EF}" destId="{49F94F7C-FA6D-43C6-BC6B-D0E0E1E2D7C1}" srcOrd="1" destOrd="0" presId="urn:microsoft.com/office/officeart/2005/8/layout/orgChart1"/>
    <dgm:cxn modelId="{20839B74-FFE3-4524-B0EF-F08285141CCA}" type="presParOf" srcId="{635F1EDD-11C0-4EF0-8941-272A50ADD2EF}" destId="{E74B96CA-1E5C-4C21-A90E-F7F7EEDDCF64}" srcOrd="2" destOrd="0" presId="urn:microsoft.com/office/officeart/2005/8/layout/orgChart1"/>
    <dgm:cxn modelId="{2ED74395-5684-44CD-943F-A1323552A4D2}" type="presParOf" srcId="{D57A183D-F3F7-402E-989B-1CF549E51824}" destId="{CF30CBA6-CE71-4FBF-BE69-DAB4AACB3126}" srcOrd="2" destOrd="0" presId="urn:microsoft.com/office/officeart/2005/8/layout/orgChart1"/>
    <dgm:cxn modelId="{C158E3C2-43BB-4031-9A5A-52BE15572CD3}" type="presParOf" srcId="{D57A183D-F3F7-402E-989B-1CF549E51824}" destId="{CCB7B39E-050E-45E4-AC11-71C35B7B340B}" srcOrd="3" destOrd="0" presId="urn:microsoft.com/office/officeart/2005/8/layout/orgChart1"/>
    <dgm:cxn modelId="{7B844E9C-D949-4EFF-A772-CFB53E453396}" type="presParOf" srcId="{CCB7B39E-050E-45E4-AC11-71C35B7B340B}" destId="{42826D43-8BA9-400D-9394-B649EEF847F9}" srcOrd="0" destOrd="0" presId="urn:microsoft.com/office/officeart/2005/8/layout/orgChart1"/>
    <dgm:cxn modelId="{138F37D9-14A6-4F73-831F-60B83056E595}" type="presParOf" srcId="{42826D43-8BA9-400D-9394-B649EEF847F9}" destId="{78477EE5-B0CD-436E-96B2-5A846FA6A823}" srcOrd="0" destOrd="0" presId="urn:microsoft.com/office/officeart/2005/8/layout/orgChart1"/>
    <dgm:cxn modelId="{ACA6CE9E-D2F7-4A43-B167-29850F722A86}" type="presParOf" srcId="{42826D43-8BA9-400D-9394-B649EEF847F9}" destId="{C147CAB0-404D-410A-8157-865DD990A6EA}" srcOrd="1" destOrd="0" presId="urn:microsoft.com/office/officeart/2005/8/layout/orgChart1"/>
    <dgm:cxn modelId="{46160C20-F5CD-4B61-BBE1-C288533F76C7}" type="presParOf" srcId="{CCB7B39E-050E-45E4-AC11-71C35B7B340B}" destId="{62941202-286D-4864-99FF-5D923BA971B8}" srcOrd="1" destOrd="0" presId="urn:microsoft.com/office/officeart/2005/8/layout/orgChart1"/>
    <dgm:cxn modelId="{FCA6CF38-F233-43FF-BE2C-561014E92660}" type="presParOf" srcId="{CCB7B39E-050E-45E4-AC11-71C35B7B340B}" destId="{F1C63FCA-133F-4C98-A206-07F6B52897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/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/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/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/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/>
            <a:t>Ejecutivo(a) Enlace</a:t>
          </a: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/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/>
        </a:p>
      </dgm:t>
    </dgm:pt>
    <dgm:pt modelId="{741C366D-7F8F-494D-9379-E3633689B11C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8855944-44AA-45EB-A7AD-8B42694F355B}" type="parTrans" cxnId="{475A91D6-ACCD-4F86-BE1D-6C26809AF70E}">
      <dgm:prSet/>
      <dgm:spPr/>
      <dgm:t>
        <a:bodyPr/>
        <a:lstStyle/>
        <a:p>
          <a:endParaRPr lang="es-ES" sz="1200"/>
        </a:p>
      </dgm:t>
    </dgm:pt>
    <dgm:pt modelId="{54A4E42E-902F-40BB-BB66-6174DEA234B8}" type="sibTrans" cxnId="{475A91D6-ACCD-4F86-BE1D-6C26809AF70E}">
      <dgm:prSet/>
      <dgm:spPr/>
      <dgm:t>
        <a:bodyPr/>
        <a:lstStyle/>
        <a:p>
          <a:endParaRPr lang="es-ES" sz="1200"/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Auxiliares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/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/>
        </a:p>
      </dgm:t>
    </dgm:pt>
    <dgm:pt modelId="{31EEA0C6-C34B-47F6-840A-D630E0A7AA8E}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/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/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/>
            <a:t>Bibliotecarios(as) 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/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/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/>
            <a:t>Técnico(a) en Mantenimiento A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/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/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/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/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/>
            <a:t>Capturista</a:t>
          </a: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/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68380" custScaleY="93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68380" custScaleY="93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68380" custScaleY="93055" custLinFactNeighborY="-20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C781B721-AF70-4CF6-AE94-45C3A151EDF6}" type="pres">
      <dgm:prSet presAssocID="{58855944-44AA-45EB-A7AD-8B42694F355B}" presName="Name48" presStyleLbl="parChTrans1D2" presStyleIdx="3" presStyleCnt="9"/>
      <dgm:spPr/>
      <dgm:t>
        <a:bodyPr/>
        <a:lstStyle/>
        <a:p>
          <a:endParaRPr lang="es-ES"/>
        </a:p>
      </dgm:t>
    </dgm:pt>
    <dgm:pt modelId="{7910A3B7-F1C5-46A2-A047-053BFAA0CBF6}" type="pres">
      <dgm:prSet presAssocID="{741C366D-7F8F-494D-9379-E3633689B11C}" presName="hierRoot2" presStyleCnt="0">
        <dgm:presLayoutVars>
          <dgm:hierBranch val="init"/>
        </dgm:presLayoutVars>
      </dgm:prSet>
      <dgm:spPr/>
    </dgm:pt>
    <dgm:pt modelId="{099B4067-56F4-4862-B5E7-9657760B6497}" type="pres">
      <dgm:prSet presAssocID="{741C366D-7F8F-494D-9379-E3633689B11C}" presName="rootComposite" presStyleCnt="0"/>
      <dgm:spPr/>
    </dgm:pt>
    <dgm:pt modelId="{EB4EB18B-B3B5-44AA-A0D8-255ECC612E56}" type="pres">
      <dgm:prSet presAssocID="{741C366D-7F8F-494D-9379-E3633689B11C}" presName="rootText" presStyleLbl="node2" presStyleIdx="3" presStyleCnt="9" custScaleX="168380" custScaleY="93055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BD636-8D6B-49F4-B266-4537F3E49827}" type="pres">
      <dgm:prSet presAssocID="{741C366D-7F8F-494D-9379-E3633689B11C}" presName="rootConnector" presStyleLbl="node2" presStyleIdx="3" presStyleCnt="9"/>
      <dgm:spPr/>
      <dgm:t>
        <a:bodyPr/>
        <a:lstStyle/>
        <a:p>
          <a:endParaRPr lang="es-ES"/>
        </a:p>
      </dgm:t>
    </dgm:pt>
    <dgm:pt modelId="{20756EB2-D90E-4B75-88ED-19A251ED3818}" type="pres">
      <dgm:prSet presAssocID="{741C366D-7F8F-494D-9379-E3633689B11C}" presName="hierChild4" presStyleCnt="0"/>
      <dgm:spPr/>
    </dgm:pt>
    <dgm:pt modelId="{BFA23FF4-41DA-4EFB-8DE4-33864A898E11}" type="pres">
      <dgm:prSet presAssocID="{741C366D-7F8F-494D-9379-E3633689B11C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4" presStyleCnt="9" custScaleX="168380" custScaleY="106669" custLinFactNeighborY="-37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4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9" custScaleX="168380" custScaleY="93055" custLinFactNeighborY="-30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6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6" presStyleCnt="9" custScaleX="168380" custScaleY="93055" custLinFactNeighborY="-48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6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7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7" presStyleCnt="9" custScaleX="168380" custScaleY="93055" custLinFactNeighborY="-48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7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8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8" presStyleCnt="9" custScaleX="168380" custScaleY="93055" custLinFactNeighborY="-66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8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EBF834B8-AEC4-4B1B-911E-0552AD5B0594}" type="presOf" srcId="{741C366D-7F8F-494D-9379-E3633689B11C}" destId="{38ABD636-8D6B-49F4-B266-4537F3E49827}" srcOrd="1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1B5B44FD-00A4-4468-9255-2ECE63B7E605}" srcId="{97526780-917F-4B95-87C2-DEBA4340DFFD}" destId="{33FC2CFE-578C-4B5B-9D7B-6ACED1F215A5}" srcOrd="6" destOrd="0" parTransId="{4F50CFD1-6062-4472-94C0-32FE06C35752}" sibTransId="{F18DA23B-E194-4316-80B1-C38E1A9A357C}"/>
    <dgm:cxn modelId="{9E46D267-0C78-4442-A357-08E143B5AF04}" type="presOf" srcId="{741C366D-7F8F-494D-9379-E3633689B11C}" destId="{EB4EB18B-B3B5-44AA-A0D8-255ECC612E56}" srcOrd="0" destOrd="0" presId="urn:microsoft.com/office/officeart/2005/8/layout/orgChart1"/>
    <dgm:cxn modelId="{4DBBEC82-36A6-4039-A76B-6498A5F5DCF2}" srcId="{97526780-917F-4B95-87C2-DEBA4340DFFD}" destId="{938D4E3D-5469-4459-AA08-D72AD01CF301}" srcOrd="4" destOrd="0" parTransId="{EF8CD890-A6E1-443F-855B-631482EC08D5}" sibTransId="{455ED4D4-F9D4-4D07-BD4F-F1D1B044A858}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2866337C-8507-41AD-9A85-3A7BD78F9CD0}" srcId="{97526780-917F-4B95-87C2-DEBA4340DFFD}" destId="{03F999E8-2564-4994-ABA9-152AE06740C3}" srcOrd="8" destOrd="0" parTransId="{5CF19EAB-77FD-449C-A265-6D18CAC74789}" sibTransId="{F9633136-6284-4B73-A831-D4C9670051C4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AB8910C6-39DA-4DD5-972B-F4D8E39A3292}" type="presOf" srcId="{58855944-44AA-45EB-A7AD-8B42694F355B}" destId="{C781B721-AF70-4CF6-AE94-45C3A151EDF6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016BE63-3CE6-4BDC-9542-11E1E0CBEC5A}" srcId="{97526780-917F-4B95-87C2-DEBA4340DFFD}" destId="{45E65353-322A-4437-8788-2A33A4E50577}" srcOrd="7" destOrd="0" parTransId="{39583778-1D3A-4969-AF6D-27A5FB3E08F7}" sibTransId="{15602FC5-D6B1-4A8A-B06C-E21715A28852}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475A91D6-ACCD-4F86-BE1D-6C26809AF70E}" srcId="{97526780-917F-4B95-87C2-DEBA4340DFFD}" destId="{741C366D-7F8F-494D-9379-E3633689B11C}" srcOrd="3" destOrd="0" parTransId="{58855944-44AA-45EB-A7AD-8B42694F355B}" sibTransId="{54A4E42E-902F-40BB-BB66-6174DEA234B8}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A5FB8F30-0761-4879-B706-E265EBE6F6BE}" type="presParOf" srcId="{572A18B2-335C-4529-87B1-8CF99C8A0E96}" destId="{C781B721-AF70-4CF6-AE94-45C3A151EDF6}" srcOrd="6" destOrd="0" presId="urn:microsoft.com/office/officeart/2005/8/layout/orgChart1"/>
    <dgm:cxn modelId="{532010BB-6304-4E40-BCF1-8F547AC85857}" type="presParOf" srcId="{572A18B2-335C-4529-87B1-8CF99C8A0E96}" destId="{7910A3B7-F1C5-46A2-A047-053BFAA0CBF6}" srcOrd="7" destOrd="0" presId="urn:microsoft.com/office/officeart/2005/8/layout/orgChart1"/>
    <dgm:cxn modelId="{2A22DB83-6B69-4A48-92BB-8FA14D9232B4}" type="presParOf" srcId="{7910A3B7-F1C5-46A2-A047-053BFAA0CBF6}" destId="{099B4067-56F4-4862-B5E7-9657760B6497}" srcOrd="0" destOrd="0" presId="urn:microsoft.com/office/officeart/2005/8/layout/orgChart1"/>
    <dgm:cxn modelId="{E24F13DC-6577-4B0D-BCD6-971EEC9EBA1A}" type="presParOf" srcId="{099B4067-56F4-4862-B5E7-9657760B6497}" destId="{EB4EB18B-B3B5-44AA-A0D8-255ECC612E56}" srcOrd="0" destOrd="0" presId="urn:microsoft.com/office/officeart/2005/8/layout/orgChart1"/>
    <dgm:cxn modelId="{391619F3-966C-42AB-A2B2-6161A1AF32F5}" type="presParOf" srcId="{099B4067-56F4-4862-B5E7-9657760B6497}" destId="{38ABD636-8D6B-49F4-B266-4537F3E49827}" srcOrd="1" destOrd="0" presId="urn:microsoft.com/office/officeart/2005/8/layout/orgChart1"/>
    <dgm:cxn modelId="{00DC0E2B-F2B5-4EA0-8530-0C40DAC2E495}" type="presParOf" srcId="{7910A3B7-F1C5-46A2-A047-053BFAA0CBF6}" destId="{20756EB2-D90E-4B75-88ED-19A251ED3818}" srcOrd="1" destOrd="0" presId="urn:microsoft.com/office/officeart/2005/8/layout/orgChart1"/>
    <dgm:cxn modelId="{A8EF50A5-1383-40AB-A1F3-F7A78FF36A7C}" type="presParOf" srcId="{7910A3B7-F1C5-46A2-A047-053BFAA0CBF6}" destId="{BFA23FF4-41DA-4EFB-8DE4-33864A898E11}" srcOrd="2" destOrd="0" presId="urn:microsoft.com/office/officeart/2005/8/layout/orgChart1"/>
    <dgm:cxn modelId="{D82BA61C-EF46-4649-98E3-6FDFC992B7A2}" type="presParOf" srcId="{572A18B2-335C-4529-87B1-8CF99C8A0E96}" destId="{30185DB6-B026-41DE-BD18-FF1E6C70CB9B}" srcOrd="8" destOrd="0" presId="urn:microsoft.com/office/officeart/2005/8/layout/orgChart1"/>
    <dgm:cxn modelId="{22284DEF-6B95-458B-8EC5-E8ED8A552CDE}" type="presParOf" srcId="{572A18B2-335C-4529-87B1-8CF99C8A0E96}" destId="{01FA4C12-0D16-4949-AAAA-6A285CB2F611}" srcOrd="9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10" destOrd="0" presId="urn:microsoft.com/office/officeart/2005/8/layout/orgChart1"/>
    <dgm:cxn modelId="{4C56ACD8-45BC-4365-8084-2A505C21C3F5}" type="presParOf" srcId="{572A18B2-335C-4529-87B1-8CF99C8A0E96}" destId="{42EB727D-2098-4E23-B7F4-9BD370B94D37}" srcOrd="11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2" destOrd="0" presId="urn:microsoft.com/office/officeart/2005/8/layout/orgChart1"/>
    <dgm:cxn modelId="{44953A98-24A0-4034-95E9-0F812F39F70C}" type="presParOf" srcId="{572A18B2-335C-4529-87B1-8CF99C8A0E96}" destId="{BC31A792-9620-4024-AE03-CD255774C0E7}" srcOrd="13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4" destOrd="0" presId="urn:microsoft.com/office/officeart/2005/8/layout/orgChart1"/>
    <dgm:cxn modelId="{05B5B53A-625C-41F6-806B-5D43C7FBD066}" type="presParOf" srcId="{572A18B2-335C-4529-87B1-8CF99C8A0E96}" destId="{785E6BC8-3BF5-4E84-9639-703A6648AA99}" srcOrd="15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6" destOrd="0" presId="urn:microsoft.com/office/officeart/2005/8/layout/orgChart1"/>
    <dgm:cxn modelId="{DF723D13-A549-4E4C-A6B2-E97989D7AF02}" type="presParOf" srcId="{572A18B2-335C-4529-87B1-8CF99C8A0E96}" destId="{AA06FEA2-E353-4324-B54A-C0EC55A0532B}" srcOrd="17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Técnicos(as) en Mantenimiento A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79335" custScaleY="149446" custLinFactNeighborY="-66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 custLinFactNeighborX="-3083" custLinFactNeighborY="-23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 custLinFactNeighborX="3100" custLinFactNeighborY="-23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/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/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/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/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/>
            <a:t>Intendentes </a:t>
          </a:r>
          <a:endParaRPr lang="es-ES" sz="1200" dirty="0"/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/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53495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2410" custScaleY="53495" custLinFactNeighborX="78" custLinFactNeighborY="-20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Supervisor(a) de Programas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/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1326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1711" custScaleY="36555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4579" custScaleY="44579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6500" custScaleY="8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74142" custScaleY="552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01417027-5869-40B6-A9EC-4800CC163689}" type="asst">
      <dgm:prSet custT="1"/>
      <dgm:spPr/>
      <dgm:t>
        <a:bodyPr/>
        <a:lstStyle/>
        <a:p>
          <a:r>
            <a:rPr lang="es-ES" sz="1200" dirty="0" smtClean="0"/>
            <a:t>Supervisores(as)</a:t>
          </a:r>
        </a:p>
      </dgm:t>
    </dgm:pt>
    <dgm:pt modelId="{352A7D1B-F227-4FC5-9773-85AF6E3CD5F2}" type="parTrans" cxnId="{BA324D91-36DF-4A18-8B43-62F1DF1CEC30}">
      <dgm:prSet/>
      <dgm:spPr/>
      <dgm:t>
        <a:bodyPr/>
        <a:lstStyle/>
        <a:p>
          <a:endParaRPr lang="es-ES"/>
        </a:p>
      </dgm:t>
    </dgm:pt>
    <dgm:pt modelId="{0F903354-F6A0-484A-9C6E-168BD9576670}" type="sibTrans" cxnId="{BA324D91-36DF-4A18-8B43-62F1DF1CEC30}">
      <dgm:prSet/>
      <dgm:spPr/>
      <dgm:t>
        <a:bodyPr/>
        <a:lstStyle/>
        <a:p>
          <a:endParaRPr lang="es-ES"/>
        </a:p>
      </dgm:t>
    </dgm:pt>
    <dgm:pt modelId="{72BA77B5-B16A-4F94-9A5F-A7405C5C2A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ES" sz="1200" dirty="0" smtClean="0"/>
            <a:t>Auxiliares </a:t>
          </a:r>
          <a:endParaRPr lang="es-ES" sz="1200" dirty="0"/>
        </a:p>
      </dgm:t>
    </dgm:pt>
    <dgm:pt modelId="{7C658AA5-EE1C-4889-8579-51DB2C5CA4A8}" type="parTrans" cxnId="{7CD2FA70-62AD-4C42-B039-6B01FFFFCF83}">
      <dgm:prSet/>
      <dgm:spPr/>
      <dgm:t>
        <a:bodyPr/>
        <a:lstStyle/>
        <a:p>
          <a:endParaRPr lang="es-ES"/>
        </a:p>
      </dgm:t>
    </dgm:pt>
    <dgm:pt modelId="{0DED8131-5B32-4B85-8C86-8F9202E5B1C8}" type="sibTrans" cxnId="{7CD2FA70-62AD-4C42-B039-6B01FFFFCF83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93297" custScaleY="115306" custLinFactNeighborX="0" custLinFactNeighborY="1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96429" custScaleY="116241" custLinFactNeighborY="-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10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10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10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10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6" custScaleX="127070" custScaleY="85716" custLinFactNeighborX="-6023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6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10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6" custScaleX="127070" custScaleY="85716" custLinFactNeighborX="6858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6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10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6" custScaleX="127070" custScaleY="107959" custLinFactNeighborX="-5390" custLinFactNeighborY="-49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6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7" presStyleCnt="10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3" presStyleCnt="6" custScaleX="127070" custScaleY="107959" custLinFactNeighborX="7272" custLinFactNeighborY="-49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3" presStyleCnt="6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A955915-DF04-4C29-9BEE-EC5FD5A6D595}" type="pres">
      <dgm:prSet presAssocID="{352A7D1B-F227-4FC5-9773-85AF6E3CD5F2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DAF37147-1FFD-4339-9D4C-490D9B33BAC8}" type="pres">
      <dgm:prSet presAssocID="{01417027-5869-40B6-A9EC-4800CC163689}" presName="hierRoot3" presStyleCnt="0">
        <dgm:presLayoutVars>
          <dgm:hierBranch val="init"/>
        </dgm:presLayoutVars>
      </dgm:prSet>
      <dgm:spPr/>
    </dgm:pt>
    <dgm:pt modelId="{AA66CFE5-6E6D-42E3-9FF4-D91164E06C23}" type="pres">
      <dgm:prSet presAssocID="{01417027-5869-40B6-A9EC-4800CC163689}" presName="rootComposite3" presStyleCnt="0"/>
      <dgm:spPr/>
    </dgm:pt>
    <dgm:pt modelId="{DC721B39-18A0-4D91-B808-876D1010FB01}" type="pres">
      <dgm:prSet presAssocID="{01417027-5869-40B6-A9EC-4800CC163689}" presName="rootText3" presStyleLbl="asst2" presStyleIdx="4" presStyleCnt="6" custScaleX="127070" custScaleY="107904" custLinFactNeighborX="-5673" custLinFactNeighborY="-63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DB85B-5CE9-4F1D-84E1-4BEB32335EB8}" type="pres">
      <dgm:prSet presAssocID="{01417027-5869-40B6-A9EC-4800CC163689}" presName="rootConnector3" presStyleLbl="asst2" presStyleIdx="4" presStyleCnt="6"/>
      <dgm:spPr/>
      <dgm:t>
        <a:bodyPr/>
        <a:lstStyle/>
        <a:p>
          <a:endParaRPr lang="es-ES"/>
        </a:p>
      </dgm:t>
    </dgm:pt>
    <dgm:pt modelId="{68072816-F9A6-4857-9633-B6C3C47C409F}" type="pres">
      <dgm:prSet presAssocID="{01417027-5869-40B6-A9EC-4800CC163689}" presName="hierChild6" presStyleCnt="0"/>
      <dgm:spPr/>
    </dgm:pt>
    <dgm:pt modelId="{E04D0C4C-2B85-4B0D-A18E-FAC752BF1B06}" type="pres">
      <dgm:prSet presAssocID="{01417027-5869-40B6-A9EC-4800CC163689}" presName="hierChild7" presStyleCnt="0"/>
      <dgm:spPr/>
    </dgm:pt>
    <dgm:pt modelId="{E31A3950-FB96-43C9-8C2F-315AF36FE179}" type="pres">
      <dgm:prSet presAssocID="{7C658AA5-EE1C-4889-8579-51DB2C5CA4A8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E4EF6622-0322-4D88-A6EE-0678E380D086}" type="pres">
      <dgm:prSet presAssocID="{72BA77B5-B16A-4F94-9A5F-A7405C5C2A44}" presName="hierRoot3" presStyleCnt="0">
        <dgm:presLayoutVars>
          <dgm:hierBranch val="init"/>
        </dgm:presLayoutVars>
      </dgm:prSet>
      <dgm:spPr/>
    </dgm:pt>
    <dgm:pt modelId="{D25EF107-2DBA-412E-A654-E8D365C3B5A3}" type="pres">
      <dgm:prSet presAssocID="{72BA77B5-B16A-4F94-9A5F-A7405C5C2A44}" presName="rootComposite3" presStyleCnt="0"/>
      <dgm:spPr/>
    </dgm:pt>
    <dgm:pt modelId="{280D9514-5B82-4DDB-866C-831FBE532C37}" type="pres">
      <dgm:prSet presAssocID="{72BA77B5-B16A-4F94-9A5F-A7405C5C2A44}" presName="rootText3" presStyleLbl="asst2" presStyleIdx="5" presStyleCnt="6" custScaleX="124052" custScaleY="100583" custLinFactNeighborX="9138" custLinFactNeighborY="-619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9C85A1-AFB0-4A63-870B-8FE78757ADDA}" type="pres">
      <dgm:prSet presAssocID="{72BA77B5-B16A-4F94-9A5F-A7405C5C2A44}" presName="rootConnector3" presStyleLbl="asst2" presStyleIdx="5" presStyleCnt="6"/>
      <dgm:spPr/>
      <dgm:t>
        <a:bodyPr/>
        <a:lstStyle/>
        <a:p>
          <a:endParaRPr lang="es-ES"/>
        </a:p>
      </dgm:t>
    </dgm:pt>
    <dgm:pt modelId="{FF3F8089-24E9-45FD-A95A-4F0AD12A129B}" type="pres">
      <dgm:prSet presAssocID="{72BA77B5-B16A-4F94-9A5F-A7405C5C2A44}" presName="hierChild6" presStyleCnt="0"/>
      <dgm:spPr/>
    </dgm:pt>
    <dgm:pt modelId="{94348C0D-8C5C-4CBB-BAE8-8940834DD58C}" type="pres">
      <dgm:prSet presAssocID="{72BA77B5-B16A-4F94-9A5F-A7405C5C2A44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 custLinFactNeighborY="-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7BA7DBDB-3865-49EB-8330-951D46B56B7A}" type="presOf" srcId="{01417027-5869-40B6-A9EC-4800CC163689}" destId="{E35DB85B-5CE9-4F1D-84E1-4BEB32335EB8}" srcOrd="1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850AACC9-A048-4137-B5A9-46D65ECB843D}" type="presOf" srcId="{7C658AA5-EE1C-4889-8579-51DB2C5CA4A8}" destId="{E31A3950-FB96-43C9-8C2F-315AF36FE179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76BC83F5-6B8F-4595-BA4D-D30F66ED9C21}" type="presOf" srcId="{72BA77B5-B16A-4F94-9A5F-A7405C5C2A44}" destId="{280D9514-5B82-4DDB-866C-831FBE532C37}" srcOrd="0" destOrd="0" presId="urn:microsoft.com/office/officeart/2005/8/layout/orgChart1"/>
    <dgm:cxn modelId="{335EF15F-2738-4075-97E1-093C39AD7CB3}" srcId="{01CD8C53-BFB0-4EAB-BECE-CE26ACA1A2AD}" destId="{E17BABE1-A85B-4B18-861C-F031B06C7A89}" srcOrd="8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6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7" destOrd="0" parTransId="{103B3DC0-26E8-4185-8FCC-E87A86C95750}" sibTransId="{3E443D83-D06E-4E9B-B98F-B45BE1BC1D62}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D7809244-E8F3-4F41-B532-CF7696927941}" srcId="{01CD8C53-BFB0-4EAB-BECE-CE26ACA1A2AD}" destId="{D789A12A-592D-42AC-98AE-69AA9C3340DB}" srcOrd="9" destOrd="0" parTransId="{6F1EFD31-2C2C-4491-B53E-B869E598CF85}" sibTransId="{19B645FE-D4E7-4886-A7FA-FE90B0A3553A}"/>
    <dgm:cxn modelId="{B93BE797-E609-4761-BE06-58CEB6C6D671}" type="presOf" srcId="{72BA77B5-B16A-4F94-9A5F-A7405C5C2A44}" destId="{4B9C85A1-AFB0-4A63-870B-8FE78757ADDA}" srcOrd="1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7CD2FA70-62AD-4C42-B039-6B01FFFFCF83}" srcId="{01CD8C53-BFB0-4EAB-BECE-CE26ACA1A2AD}" destId="{72BA77B5-B16A-4F94-9A5F-A7405C5C2A44}" srcOrd="5" destOrd="0" parTransId="{7C658AA5-EE1C-4889-8579-51DB2C5CA4A8}" sibTransId="{0DED8131-5B32-4B85-8C86-8F9202E5B1C8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BA324D91-36DF-4A18-8B43-62F1DF1CEC30}" srcId="{01CD8C53-BFB0-4EAB-BECE-CE26ACA1A2AD}" destId="{01417027-5869-40B6-A9EC-4800CC163689}" srcOrd="4" destOrd="0" parTransId="{352A7D1B-F227-4FC5-9773-85AF6E3CD5F2}" sibTransId="{0F903354-F6A0-484A-9C6E-168BD9576670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42A2FE2F-7DB1-4CBA-B9F5-5990CCD4D254}" type="presOf" srcId="{352A7D1B-F227-4FC5-9773-85AF6E3CD5F2}" destId="{6A955915-DF04-4C29-9BEE-EC5FD5A6D59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2C464E57-A962-434A-9B8C-FEC27EF5CE73}" type="presOf" srcId="{01417027-5869-40B6-A9EC-4800CC163689}" destId="{DC721B39-18A0-4D91-B808-876D1010FB01}" srcOrd="0" destOrd="0" presId="urn:microsoft.com/office/officeart/2005/8/layout/orgChart1"/>
    <dgm:cxn modelId="{82174F88-16A9-4764-9CDC-EF8FF5BDBBF2}" srcId="{01CD8C53-BFB0-4EAB-BECE-CE26ACA1A2AD}" destId="{4CD36317-6CD1-4141-9314-10B4AAE42C29}" srcOrd="3" destOrd="0" parTransId="{56E04D83-D6FD-4415-82C7-0492BEAA0795}" sibTransId="{E5F298BF-0184-4A52-8009-88EEE2531208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6" destOrd="0" presId="urn:microsoft.com/office/officeart/2005/8/layout/orgChart1"/>
    <dgm:cxn modelId="{A63A084A-A8A3-4893-B1DF-73AAA8861CA1}" type="presParOf" srcId="{594E12A0-88F1-4210-B936-7F84A0EC5D79}" destId="{30070025-E847-41EF-9B1D-A0F15F79B03B}" srcOrd="7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97538618-EE28-45DD-9942-1E4A809284CC}" type="presParOf" srcId="{594E12A0-88F1-4210-B936-7F84A0EC5D79}" destId="{6A955915-DF04-4C29-9BEE-EC5FD5A6D595}" srcOrd="8" destOrd="0" presId="urn:microsoft.com/office/officeart/2005/8/layout/orgChart1"/>
    <dgm:cxn modelId="{1093A95F-576C-4FA1-9F48-E5AB2D0E5572}" type="presParOf" srcId="{594E12A0-88F1-4210-B936-7F84A0EC5D79}" destId="{DAF37147-1FFD-4339-9D4C-490D9B33BAC8}" srcOrd="9" destOrd="0" presId="urn:microsoft.com/office/officeart/2005/8/layout/orgChart1"/>
    <dgm:cxn modelId="{A771DA04-7835-4B39-92FC-EF626CC58B3C}" type="presParOf" srcId="{DAF37147-1FFD-4339-9D4C-490D9B33BAC8}" destId="{AA66CFE5-6E6D-42E3-9FF4-D91164E06C23}" srcOrd="0" destOrd="0" presId="urn:microsoft.com/office/officeart/2005/8/layout/orgChart1"/>
    <dgm:cxn modelId="{4C2A3552-864A-485B-9C55-422C3AEB685C}" type="presParOf" srcId="{AA66CFE5-6E6D-42E3-9FF4-D91164E06C23}" destId="{DC721B39-18A0-4D91-B808-876D1010FB01}" srcOrd="0" destOrd="0" presId="urn:microsoft.com/office/officeart/2005/8/layout/orgChart1"/>
    <dgm:cxn modelId="{981CA58A-EB57-4D71-8091-A1B6A77CD20E}" type="presParOf" srcId="{AA66CFE5-6E6D-42E3-9FF4-D91164E06C23}" destId="{E35DB85B-5CE9-4F1D-84E1-4BEB32335EB8}" srcOrd="1" destOrd="0" presId="urn:microsoft.com/office/officeart/2005/8/layout/orgChart1"/>
    <dgm:cxn modelId="{22924E13-EB9B-4ECE-A3B8-7EFCDB940D71}" type="presParOf" srcId="{DAF37147-1FFD-4339-9D4C-490D9B33BAC8}" destId="{68072816-F9A6-4857-9633-B6C3C47C409F}" srcOrd="1" destOrd="0" presId="urn:microsoft.com/office/officeart/2005/8/layout/orgChart1"/>
    <dgm:cxn modelId="{C4068E37-6EB4-4A33-B8A6-86201668750D}" type="presParOf" srcId="{DAF37147-1FFD-4339-9D4C-490D9B33BAC8}" destId="{E04D0C4C-2B85-4B0D-A18E-FAC752BF1B06}" srcOrd="2" destOrd="0" presId="urn:microsoft.com/office/officeart/2005/8/layout/orgChart1"/>
    <dgm:cxn modelId="{8F58FE70-FDD6-4096-8A3F-6C6E4FE9C348}" type="presParOf" srcId="{594E12A0-88F1-4210-B936-7F84A0EC5D79}" destId="{E31A3950-FB96-43C9-8C2F-315AF36FE179}" srcOrd="10" destOrd="0" presId="urn:microsoft.com/office/officeart/2005/8/layout/orgChart1"/>
    <dgm:cxn modelId="{83358DAD-5509-4CD6-A771-72D4FCA61F4D}" type="presParOf" srcId="{594E12A0-88F1-4210-B936-7F84A0EC5D79}" destId="{E4EF6622-0322-4D88-A6EE-0678E380D086}" srcOrd="11" destOrd="0" presId="urn:microsoft.com/office/officeart/2005/8/layout/orgChart1"/>
    <dgm:cxn modelId="{1FCF60B6-9029-47FF-B736-0497D09900DF}" type="presParOf" srcId="{E4EF6622-0322-4D88-A6EE-0678E380D086}" destId="{D25EF107-2DBA-412E-A654-E8D365C3B5A3}" srcOrd="0" destOrd="0" presId="urn:microsoft.com/office/officeart/2005/8/layout/orgChart1"/>
    <dgm:cxn modelId="{0D753B93-4711-4BAE-B4F1-69B65D5FB63D}" type="presParOf" srcId="{D25EF107-2DBA-412E-A654-E8D365C3B5A3}" destId="{280D9514-5B82-4DDB-866C-831FBE532C37}" srcOrd="0" destOrd="0" presId="urn:microsoft.com/office/officeart/2005/8/layout/orgChart1"/>
    <dgm:cxn modelId="{62F201E9-6F15-4E5E-9886-E348DD23F7B7}" type="presParOf" srcId="{D25EF107-2DBA-412E-A654-E8D365C3B5A3}" destId="{4B9C85A1-AFB0-4A63-870B-8FE78757ADDA}" srcOrd="1" destOrd="0" presId="urn:microsoft.com/office/officeart/2005/8/layout/orgChart1"/>
    <dgm:cxn modelId="{5E1C497F-4799-440D-944D-58909AC1021F}" type="presParOf" srcId="{E4EF6622-0322-4D88-A6EE-0678E380D086}" destId="{FF3F8089-24E9-45FD-A95A-4F0AD12A129B}" srcOrd="1" destOrd="0" presId="urn:microsoft.com/office/officeart/2005/8/layout/orgChart1"/>
    <dgm:cxn modelId="{D0BD7CFB-21F5-4AEA-B018-111D9F6AB1BF}" type="presParOf" srcId="{E4EF6622-0322-4D88-A6EE-0678E380D086}" destId="{94348C0D-8C5C-4CBB-BAE8-8940834DD58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</a:t>
          </a:r>
          <a:br>
            <a:rPr lang="es-ES" sz="1200" dirty="0" smtClean="0"/>
          </a:br>
          <a:r>
            <a:rPr lang="es-ES" sz="1200" dirty="0" smtClean="0"/>
            <a:t>Especialista 1 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Carpinteros(as) </a:t>
          </a:r>
          <a:endParaRPr lang="es-ES" sz="1200" dirty="0"/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</a:t>
          </a:r>
          <a:br>
            <a:rPr lang="es-ES" sz="1200" dirty="0" smtClean="0"/>
          </a:br>
          <a:r>
            <a:rPr lang="es-ES" sz="1200" dirty="0" smtClean="0"/>
            <a:t>Máquina Liviana</a:t>
          </a:r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Plomero(a)</a:t>
          </a:r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91372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 custLinFactNeighborY="-5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Administrativo(a) 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/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Oficiales Eléctricos </a:t>
          </a:r>
          <a:endParaRPr lang="es-ES" sz="1200" dirty="0"/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Pintor(a)</a:t>
          </a:r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73821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 custScaleX="90152" custScaleY="81137" custLinFactNeighborX="-3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</a:t>
          </a:r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Públicos</a:t>
          </a:r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</a:t>
          </a:r>
          <a:br>
            <a:rPr lang="es-ES" sz="1200" dirty="0" smtClean="0"/>
          </a:br>
          <a:r>
            <a:rPr lang="es-ES" sz="1200" dirty="0" smtClean="0"/>
            <a:t>Administrativo(a)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Secretarias (os) / B </a:t>
          </a:r>
          <a:endParaRPr lang="es-ES" sz="1200" dirty="0"/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 </a:t>
          </a:r>
          <a:endParaRPr lang="es-ES" sz="1200" dirty="0"/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 custScaleY="11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 custLinFactNeighborY="-9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 custLinFactNeighborY="-17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 custLinFactNeighborY="-9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 custLinFactNeighborY="-17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 custLinFactNeighborY="-24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 custLinFactNeighborY="-353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 custLinFactNeighborY="-9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 custLinFactNeighborY="-17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 custLinFactNeighborY="-24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 custScaleX="132649" custScaleY="912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649" custScaleY="912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 custScaleX="132649" custScaleY="91293" custLinFactNeighborY="-10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</a:t>
          </a:r>
          <a:br>
            <a:rPr lang="es-ES" sz="1200" dirty="0" smtClean="0"/>
          </a:br>
          <a:r>
            <a:rPr lang="es-ES" sz="1200" dirty="0" smtClean="0"/>
            <a:t>General Parques 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 </a:t>
          </a:r>
          <a:endParaRPr lang="es-ES" sz="1200" dirty="0"/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Sección 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Generales </a:t>
          </a:r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19954" custLinFactNeighborY="20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99027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59981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 custLinFactNeighborY="15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 custLinFactNeighborY="2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 custLinFactNeighborY="-12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 custLinFactNeighborY="15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 custLinFactNeighborY="2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 custLinFactNeighborY="19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 custLinFactNeighborY="19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Eléctrico</a:t>
          </a:r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Generales </a:t>
          </a:r>
          <a:endParaRPr lang="es-ES" sz="1200" dirty="0"/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  <a:endParaRPr lang="es-ES" sz="1200" b="1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Mecánico(a)</a:t>
          </a:r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68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 custLinFactNeighborY="4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 custLinFactNeighborY="-8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 custLinFactNeighborY="-18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 custLinFactNeighborY="4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 custLinFactNeighborY="-8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 custLinFactNeighborY="-18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 custLinFactNeighborY="-35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16974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 custLinFactNeighborY="9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16974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 custLinFactNeighborY="9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 custLinFactNeighborY="-48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 custLinFactNeighborY="-22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16974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 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Liviana</a:t>
          </a:r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Área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AFFE0DD4-CECA-4CE9-AC2D-44A8A72EBCD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0C84CA06-C2E8-445D-9CBD-E74D28250373}" type="parTrans" cxnId="{56250D48-7F59-4792-A6D9-318AD119025F}">
      <dgm:prSet/>
      <dgm:spPr/>
      <dgm:t>
        <a:bodyPr/>
        <a:lstStyle/>
        <a:p>
          <a:endParaRPr lang="es-ES"/>
        </a:p>
      </dgm:t>
    </dgm:pt>
    <dgm:pt modelId="{1A23E103-FE47-4AA2-AF58-3D513998A64E}" type="sibTrans" cxnId="{56250D48-7F59-4792-A6D9-318AD119025F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94180" custScaleY="129334" custLinFactNeighborY="22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20424" custLinFactNeighborY="32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8" custScaleX="120424" custLinFactNeighborY="17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8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8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8" custScaleX="120424" custLinFactNeighborY="4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8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63DE9AEC-5ED2-4E09-9E13-966D2C710F2A}" type="pres">
      <dgm:prSet presAssocID="{0C84CA06-C2E8-445D-9CBD-E74D28250373}" presName="Name35" presStyleLbl="parChTrans1D4" presStyleIdx="2" presStyleCnt="8"/>
      <dgm:spPr/>
      <dgm:t>
        <a:bodyPr/>
        <a:lstStyle/>
        <a:p>
          <a:endParaRPr lang="es-ES"/>
        </a:p>
      </dgm:t>
    </dgm:pt>
    <dgm:pt modelId="{53C999CE-962F-4A94-BE67-66DB611AD9DB}" type="pres">
      <dgm:prSet presAssocID="{AFFE0DD4-CECA-4CE9-AC2D-44A8A72EBCD3}" presName="hierRoot2" presStyleCnt="0">
        <dgm:presLayoutVars>
          <dgm:hierBranch val="init"/>
        </dgm:presLayoutVars>
      </dgm:prSet>
      <dgm:spPr/>
    </dgm:pt>
    <dgm:pt modelId="{97D1DAD4-67FC-4622-A323-C0623CE502EA}" type="pres">
      <dgm:prSet presAssocID="{AFFE0DD4-CECA-4CE9-AC2D-44A8A72EBCD3}" presName="rootComposite" presStyleCnt="0"/>
      <dgm:spPr/>
    </dgm:pt>
    <dgm:pt modelId="{942C55C4-5E9A-4291-8857-5670B9EC3E21}" type="pres">
      <dgm:prSet presAssocID="{AFFE0DD4-CECA-4CE9-AC2D-44A8A72EBCD3}" presName="rootText" presStyleLbl="node4" presStyleIdx="2" presStyleCnt="8" custLinFactNeighborY="-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B9F58-4573-400A-9C89-F52AC6657B5F}" type="pres">
      <dgm:prSet presAssocID="{AFFE0DD4-CECA-4CE9-AC2D-44A8A72EBCD3}" presName="rootConnector" presStyleLbl="node4" presStyleIdx="2" presStyleCnt="8"/>
      <dgm:spPr/>
      <dgm:t>
        <a:bodyPr/>
        <a:lstStyle/>
        <a:p>
          <a:endParaRPr lang="es-ES"/>
        </a:p>
      </dgm:t>
    </dgm:pt>
    <dgm:pt modelId="{9F388093-99EB-425A-9585-AFE538C72CDA}" type="pres">
      <dgm:prSet presAssocID="{AFFE0DD4-CECA-4CE9-AC2D-44A8A72EBCD3}" presName="hierChild4" presStyleCnt="0"/>
      <dgm:spPr/>
    </dgm:pt>
    <dgm:pt modelId="{DDFF802D-26A4-482B-98AF-04BABC92B285}" type="pres">
      <dgm:prSet presAssocID="{AFFE0DD4-CECA-4CE9-AC2D-44A8A72EBCD3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20424" custScaleY="155344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8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8" custScaleX="120424" custLinFactNeighborY="2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8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20424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8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8" custScaleX="120424" custLinFactNeighborY="241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8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5" presStyleCnt="8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5" presStyleCnt="8" custScaleX="120424" custLinFactNeighborY="-1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5" presStyleCnt="8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6" presStyleCnt="8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6" presStyleCnt="8" custScaleX="120424" custLinFactNeighborY="-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6" presStyleCnt="8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20424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7" presStyleCnt="8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7" presStyleCnt="8" custScaleX="120424" custLinFactNeighborY="288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7" presStyleCnt="8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6FF5042C-A972-42F1-AFC3-60207FDB7252}" type="presOf" srcId="{AFFE0DD4-CECA-4CE9-AC2D-44A8A72EBCD3}" destId="{072B9F58-4573-400A-9C89-F52AC6657B5F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56250D48-7F59-4792-A6D9-318AD119025F}" srcId="{6F325669-6906-43A1-8FB2-F6DAF71D698F}" destId="{AFFE0DD4-CECA-4CE9-AC2D-44A8A72EBCD3}" srcOrd="0" destOrd="0" parTransId="{0C84CA06-C2E8-445D-9CBD-E74D28250373}" sibTransId="{1A23E103-FE47-4AA2-AF58-3D513998A64E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FBF45B1C-ABED-425C-8D86-C77DEBE6DC91}" type="presOf" srcId="{AFFE0DD4-CECA-4CE9-AC2D-44A8A72EBCD3}" destId="{942C55C4-5E9A-4291-8857-5670B9EC3E21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49CB14C2-2A83-4DC5-8A83-2E4A80567623}" type="presOf" srcId="{0C84CA06-C2E8-445D-9CBD-E74D28250373}" destId="{63DE9AEC-5ED2-4E09-9E13-966D2C710F2A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89F36F7-B22F-4359-A596-1C1FEDF4D78E}" type="presParOf" srcId="{5193B237-698C-4129-9839-1942037EBFB6}" destId="{63DE9AEC-5ED2-4E09-9E13-966D2C710F2A}" srcOrd="0" destOrd="0" presId="urn:microsoft.com/office/officeart/2005/8/layout/orgChart1"/>
    <dgm:cxn modelId="{E97A2014-B707-47E7-BCE6-E6DA8B25AA33}" type="presParOf" srcId="{5193B237-698C-4129-9839-1942037EBFB6}" destId="{53C999CE-962F-4A94-BE67-66DB611AD9DB}" srcOrd="1" destOrd="0" presId="urn:microsoft.com/office/officeart/2005/8/layout/orgChart1"/>
    <dgm:cxn modelId="{8130B082-A26B-4933-9B87-6FED8AD8D637}" type="presParOf" srcId="{53C999CE-962F-4A94-BE67-66DB611AD9DB}" destId="{97D1DAD4-67FC-4622-A323-C0623CE502EA}" srcOrd="0" destOrd="0" presId="urn:microsoft.com/office/officeart/2005/8/layout/orgChart1"/>
    <dgm:cxn modelId="{004F7DE0-D77B-4CC8-9E77-6921F8472846}" type="presParOf" srcId="{97D1DAD4-67FC-4622-A323-C0623CE502EA}" destId="{942C55C4-5E9A-4291-8857-5670B9EC3E21}" srcOrd="0" destOrd="0" presId="urn:microsoft.com/office/officeart/2005/8/layout/orgChart1"/>
    <dgm:cxn modelId="{6779BDB7-7F99-42C6-9458-67C7A1F3BC7C}" type="presParOf" srcId="{97D1DAD4-67FC-4622-A323-C0623CE502EA}" destId="{072B9F58-4573-400A-9C89-F52AC6657B5F}" srcOrd="1" destOrd="0" presId="urn:microsoft.com/office/officeart/2005/8/layout/orgChart1"/>
    <dgm:cxn modelId="{100FD7E6-401B-408B-AC89-399F16BEB651}" type="presParOf" srcId="{53C999CE-962F-4A94-BE67-66DB611AD9DB}" destId="{9F388093-99EB-425A-9585-AFE538C72CDA}" srcOrd="1" destOrd="0" presId="urn:microsoft.com/office/officeart/2005/8/layout/orgChart1"/>
    <dgm:cxn modelId="{1238FBA2-BB87-43FE-942E-24B0E0D152CC}" type="presParOf" srcId="{53C999CE-962F-4A94-BE67-66DB611AD9DB}" destId="{DDFF802D-26A4-482B-98AF-04BABC92B285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  <a:endParaRPr lang="es-ES" sz="1200" dirty="0"/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 </a:t>
          </a:r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</a:t>
          </a:r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endParaRPr lang="es-ES" sz="1200" dirty="0"/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 custScaleY="121615" custLinFactNeighborY="23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6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1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1" presStyleCnt="6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2" presStyleCnt="6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2" presStyleCnt="6" custScaleX="150080" custLinFactNeighborY="-27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2" presStyleCnt="6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3" presStyleCnt="6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3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3" presStyleCnt="6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4" presStyleCnt="6" custScaleX="150080" custLinFactNeighborY="-27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4" presStyleCnt="6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5" presStyleCnt="6" custScaleX="150080" custLinFactNeighborY="-47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5" presStyleCnt="6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 custLinFactNeighborX="-3619" custLinFactNeighborY="25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 custLinFactNeighborX="3619" custLinFactNeighborY="25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Parque 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Veladores(as)</a:t>
          </a:r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Sección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 custScaleY="114951" custLinFactNeighborY="31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 custLinFactNeighborY="3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06257" custLinFactNeighborY="39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6" custScaleX="106257" custLinFactNeighborY="18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6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6" custScaleX="106257" custLinFactNeighborY="-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6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6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6" custLinFactNeighborY="-22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6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 custLinFactNeighborY="3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06257" custScaleY="99986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6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06257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6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06257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5" presStyleCnt="6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5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5" presStyleCnt="6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  <a:endParaRPr lang="es-ES" sz="1200" dirty="0"/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  <a:endParaRPr lang="es-ES" sz="1200" dirty="0"/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  <a:endParaRPr lang="es-ES" sz="1200" dirty="0"/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ES" sz="1200" dirty="0" smtClean="0"/>
            <a:t>Mantenimiento</a:t>
          </a:r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  <a:endParaRPr lang="es-ES" sz="1200" dirty="0"/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</a:t>
          </a: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64B664BE-AFE7-497B-BF83-7E72209545F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B4D4D8F5-96FF-438F-8E4E-810601C91AE5}" type="parTrans" cxnId="{C96AD936-58CE-4546-9482-23889301974D}">
      <dgm:prSet/>
      <dgm:spPr/>
      <dgm:t>
        <a:bodyPr/>
        <a:lstStyle/>
        <a:p>
          <a:endParaRPr lang="es-ES" sz="1200"/>
        </a:p>
      </dgm:t>
    </dgm:pt>
    <dgm:pt modelId="{3A6389C2-7880-4301-BCBE-5A20BD303B27}" type="sibTrans" cxnId="{C96AD936-58CE-4546-9482-23889301974D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230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159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 custLinFactNeighborY="-10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9" custScaleX="152952" custLinFactNeighborY="-26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9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9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9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9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9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9" custScaleX="152952" custLinFactNeighborY="-35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9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74CEA46-F0EF-4C86-AD56-F303BB1C5AA3}" type="pres">
      <dgm:prSet presAssocID="{DA0313F8-80EA-4B7D-81C5-8A2E97FC516F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3" presStyleIdx="2" presStyleCnt="4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4" presStyleCnt="9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4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4" presStyleCnt="9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5" presStyleCnt="9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5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5" presStyleCnt="9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6" presStyleCnt="9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6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6" presStyleCnt="9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7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7" presStyleCnt="9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F1F7968F-CE3D-42CB-91A9-0C1BFFEEB6E5}" type="pres">
      <dgm:prSet presAssocID="{B4D4D8F5-96FF-438F-8E4E-810601C91AE5}" presName="Name35" presStyleLbl="parChTrans1D4" presStyleIdx="8" presStyleCnt="9"/>
      <dgm:spPr/>
      <dgm:t>
        <a:bodyPr/>
        <a:lstStyle/>
        <a:p>
          <a:endParaRPr lang="es-ES"/>
        </a:p>
      </dgm:t>
    </dgm:pt>
    <dgm:pt modelId="{632D92A4-5E03-469E-8F7F-2ADAC82A0A78}" type="pres">
      <dgm:prSet presAssocID="{64B664BE-AFE7-497B-BF83-7E72209545F1}" presName="hierRoot2" presStyleCnt="0">
        <dgm:presLayoutVars>
          <dgm:hierBranch val="init"/>
        </dgm:presLayoutVars>
      </dgm:prSet>
      <dgm:spPr/>
    </dgm:pt>
    <dgm:pt modelId="{00602F36-04FD-45E8-AEBF-023E7C4AFC24}" type="pres">
      <dgm:prSet presAssocID="{64B664BE-AFE7-497B-BF83-7E72209545F1}" presName="rootComposite" presStyleCnt="0"/>
      <dgm:spPr/>
    </dgm:pt>
    <dgm:pt modelId="{1E1BD486-5CD6-43E6-ACA1-874FEC790617}" type="pres">
      <dgm:prSet presAssocID="{64B664BE-AFE7-497B-BF83-7E72209545F1}" presName="rootText" presStyleLbl="node4" presStyleIdx="8" presStyleCnt="9" custScaleX="152999" custLinFactNeighborY="-35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A08114-DF59-4C56-85DF-8B3BF47FF6DC}" type="pres">
      <dgm:prSet presAssocID="{64B664BE-AFE7-497B-BF83-7E72209545F1}" presName="rootConnector" presStyleLbl="node4" presStyleIdx="8" presStyleCnt="9"/>
      <dgm:spPr/>
      <dgm:t>
        <a:bodyPr/>
        <a:lstStyle/>
        <a:p>
          <a:endParaRPr lang="es-ES"/>
        </a:p>
      </dgm:t>
    </dgm:pt>
    <dgm:pt modelId="{C6FDF101-A0A5-43E8-9B26-BBFC348C287B}" type="pres">
      <dgm:prSet presAssocID="{64B664BE-AFE7-497B-BF83-7E72209545F1}" presName="hierChild4" presStyleCnt="0"/>
      <dgm:spPr/>
    </dgm:pt>
    <dgm:pt modelId="{CC0A717E-818F-46AF-A526-013A020DF8FC}" type="pres">
      <dgm:prSet presAssocID="{64B664BE-AFE7-497B-BF83-7E72209545F1}" presName="hierChild5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 custLinFactNeighborX="-7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 custLinFactNeighborX="6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 custLinFactNeighborX="-7748" custLinFactNeighborY="-74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E901ADEE-3EA3-4D85-84A4-029A7B4D15D0}" type="presOf" srcId="{B4D4D8F5-96FF-438F-8E4E-810601C91AE5}" destId="{F1F7968F-CE3D-42CB-91A9-0C1BFFEEB6E5}" srcOrd="0" destOrd="0" presId="urn:microsoft.com/office/officeart/2005/8/layout/orgChart1"/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2333FD2B-4128-4F41-AF8B-9104B8BDEA58}" type="presOf" srcId="{BF2A8E72-6211-4CBE-99A1-31CD16B9FDC6}" destId="{296D0CAD-8BDC-497F-B7BB-43E04C9C2A82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1F621D7D-8E99-4C6C-8A5C-587CAFE27F31}" type="presOf" srcId="{64B664BE-AFE7-497B-BF83-7E72209545F1}" destId="{5DA08114-DF59-4C56-85DF-8B3BF47FF6DC}" srcOrd="1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04F4738C-D588-47A6-8DBA-48547FC4E7DB}" type="presOf" srcId="{64B664BE-AFE7-497B-BF83-7E72209545F1}" destId="{1E1BD486-5CD6-43E6-ACA1-874FEC790617}" srcOrd="0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4455DBA8-D8D6-4CFF-A1F0-A159ADB0D1D1}" type="presOf" srcId="{26377AA2-40AB-40F8-885E-8C2CECBAB8B2}" destId="{9733675C-17B1-4E88-B5BF-D955DE1F769D}" srcOrd="0" destOrd="0" presId="urn:microsoft.com/office/officeart/2005/8/layout/orgChart1"/>
    <dgm:cxn modelId="{F3A4830A-D40E-4C91-A910-509BF449DD10}" type="presOf" srcId="{26377AA2-40AB-40F8-885E-8C2CECBAB8B2}" destId="{3C9355DF-250A-483D-A90D-8410924D4CFF}" srcOrd="1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C96AD936-58CE-4546-9482-23889301974D}" srcId="{E6C5F23A-0206-4E11-AFF4-ED459CECBA11}" destId="{64B664BE-AFE7-497B-BF83-7E72209545F1}" srcOrd="0" destOrd="0" parTransId="{B4D4D8F5-96FF-438F-8E4E-810601C91AE5}" sibTransId="{3A6389C2-7880-4301-BCBE-5A20BD303B27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845EBF93-984E-467A-95F3-0734AE7EF073}" type="presOf" srcId="{C2BD06CF-6093-4690-A736-AE158455A468}" destId="{CB11A161-DF45-4ABD-A0E6-BFD11358A492}" srcOrd="0" destOrd="0" presId="urn:microsoft.com/office/officeart/2005/8/layout/orgChart1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EF30B196-C145-4312-B616-03065BBC3EF1}" type="presOf" srcId="{DA0313F8-80EA-4B7D-81C5-8A2E97FC516F}" destId="{474CEA46-F0EF-4C86-AD56-F303BB1C5AA3}" srcOrd="0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3178AD28-7FEB-4FAC-8814-01AADDA6F6DE}" type="presOf" srcId="{C2BD06CF-6093-4690-A736-AE158455A468}" destId="{0C82494C-609C-400A-8F53-6C6B1F74D108}" srcOrd="1" destOrd="0" presId="urn:microsoft.com/office/officeart/2005/8/layout/orgChart1"/>
    <dgm:cxn modelId="{E7285690-08B6-4DF4-9C7A-BAEA40D2E920}" type="presOf" srcId="{7C458954-6BAF-49BB-8C7B-331D5185CB84}" destId="{04619CB8-3B4E-44CB-B0B4-DE4BA5CC37E8}" srcOrd="0" destOrd="0" presId="urn:microsoft.com/office/officeart/2005/8/layout/orgChart1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1E800989-87D4-4781-8234-65FCA2196A6F}" type="presOf" srcId="{7C458954-6BAF-49BB-8C7B-331D5185CB84}" destId="{A8E6C850-4867-4D7C-B9BC-A7311EED57A6}" srcOrd="1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860255E2-02CB-48D3-8292-356F969CC974}" type="presOf" srcId="{DF505B6B-DDD2-4A2F-B8BF-0350C916F2B7}" destId="{683D0084-83E2-4EF7-B9FA-FBEA7B83938A}" srcOrd="0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052BCD6B-3A33-498C-8FDB-CD318D47CD2E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9450882F-A204-4A6B-80D0-A61B806FCD9C}" type="presParOf" srcId="{ED51E9D7-962F-446A-8B64-DD2172F18CE9}" destId="{474CEA46-F0EF-4C86-AD56-F303BB1C5AA3}" srcOrd="0" destOrd="0" presId="urn:microsoft.com/office/officeart/2005/8/layout/orgChart1"/>
    <dgm:cxn modelId="{A0836155-7F66-407C-82DF-B2C02204A0A0}" type="presParOf" srcId="{ED51E9D7-962F-446A-8B64-DD2172F18CE9}" destId="{0928E6F8-3F6E-4226-A309-C471BD24295D}" srcOrd="1" destOrd="0" presId="urn:microsoft.com/office/officeart/2005/8/layout/orgChart1"/>
    <dgm:cxn modelId="{A1E6A6B9-C56F-4E15-B446-3635E536252B}" type="presParOf" srcId="{0928E6F8-3F6E-4226-A309-C471BD24295D}" destId="{92D8E757-FD3C-49FE-893B-DCCC301354E1}" srcOrd="0" destOrd="0" presId="urn:microsoft.com/office/officeart/2005/8/layout/orgChart1"/>
    <dgm:cxn modelId="{84D652C4-74C5-4937-B3B1-2409DB6C7043}" type="presParOf" srcId="{92D8E757-FD3C-49FE-893B-DCCC301354E1}" destId="{04619CB8-3B4E-44CB-B0B4-DE4BA5CC37E8}" srcOrd="0" destOrd="0" presId="urn:microsoft.com/office/officeart/2005/8/layout/orgChart1"/>
    <dgm:cxn modelId="{4A647CD1-A0F6-403A-A47C-060F37CD1E83}" type="presParOf" srcId="{92D8E757-FD3C-49FE-893B-DCCC301354E1}" destId="{A8E6C850-4867-4D7C-B9BC-A7311EED57A6}" srcOrd="1" destOrd="0" presId="urn:microsoft.com/office/officeart/2005/8/layout/orgChart1"/>
    <dgm:cxn modelId="{648E539E-EA18-4972-957F-2C659EF9B850}" type="presParOf" srcId="{0928E6F8-3F6E-4226-A309-C471BD24295D}" destId="{E526E54B-32C0-4BBC-8E24-1F02187536C0}" srcOrd="1" destOrd="0" presId="urn:microsoft.com/office/officeart/2005/8/layout/orgChart1"/>
    <dgm:cxn modelId="{93A77155-6C04-4963-BB46-84F23BD6658F}" type="presParOf" srcId="{E526E54B-32C0-4BBC-8E24-1F02187536C0}" destId="{296D0CAD-8BDC-497F-B7BB-43E04C9C2A82}" srcOrd="0" destOrd="0" presId="urn:microsoft.com/office/officeart/2005/8/layout/orgChart1"/>
    <dgm:cxn modelId="{39C9D713-C9A6-4317-B437-70D9E889A344}" type="presParOf" srcId="{E526E54B-32C0-4BBC-8E24-1F02187536C0}" destId="{B8C2711E-8CA9-42BB-BCF9-68F9AB2A8CD2}" srcOrd="1" destOrd="0" presId="urn:microsoft.com/office/officeart/2005/8/layout/orgChart1"/>
    <dgm:cxn modelId="{85728453-A003-47B3-8E2B-F6C012435459}" type="presParOf" srcId="{B8C2711E-8CA9-42BB-BCF9-68F9AB2A8CD2}" destId="{1BDBE31E-8030-47C7-9EEF-3934AC8DCD7B}" srcOrd="0" destOrd="0" presId="urn:microsoft.com/office/officeart/2005/8/layout/orgChart1"/>
    <dgm:cxn modelId="{0292D7E1-8402-4520-9F8F-9991B70816A5}" type="presParOf" srcId="{1BDBE31E-8030-47C7-9EEF-3934AC8DCD7B}" destId="{CB11A161-DF45-4ABD-A0E6-BFD11358A492}" srcOrd="0" destOrd="0" presId="urn:microsoft.com/office/officeart/2005/8/layout/orgChart1"/>
    <dgm:cxn modelId="{E946ED0D-EE4C-44B1-AA4F-02B4C87FBCBD}" type="presParOf" srcId="{1BDBE31E-8030-47C7-9EEF-3934AC8DCD7B}" destId="{0C82494C-609C-400A-8F53-6C6B1F74D108}" srcOrd="1" destOrd="0" presId="urn:microsoft.com/office/officeart/2005/8/layout/orgChart1"/>
    <dgm:cxn modelId="{990DD07A-A141-4798-9A08-2FB062E08FEF}" type="presParOf" srcId="{B8C2711E-8CA9-42BB-BCF9-68F9AB2A8CD2}" destId="{BB360176-4121-44E9-863E-349F2D973512}" srcOrd="1" destOrd="0" presId="urn:microsoft.com/office/officeart/2005/8/layout/orgChart1"/>
    <dgm:cxn modelId="{2FD2984E-5514-4BEA-B34E-FAD1ECE83DE2}" type="presParOf" srcId="{BB360176-4121-44E9-863E-349F2D973512}" destId="{683D0084-83E2-4EF7-B9FA-FBEA7B83938A}" srcOrd="0" destOrd="0" presId="urn:microsoft.com/office/officeart/2005/8/layout/orgChart1"/>
    <dgm:cxn modelId="{6CFE632C-818A-4051-B90A-59A5C1F053C7}" type="presParOf" srcId="{BB360176-4121-44E9-863E-349F2D973512}" destId="{5440CA00-C57D-4F4B-A7CB-DE03E5A6E605}" srcOrd="1" destOrd="0" presId="urn:microsoft.com/office/officeart/2005/8/layout/orgChart1"/>
    <dgm:cxn modelId="{85239341-E633-4B8D-8B90-7B5995330DB1}" type="presParOf" srcId="{5440CA00-C57D-4F4B-A7CB-DE03E5A6E605}" destId="{53EFA7AA-A469-4E9F-96EE-CC1BF59350EE}" srcOrd="0" destOrd="0" presId="urn:microsoft.com/office/officeart/2005/8/layout/orgChart1"/>
    <dgm:cxn modelId="{6220BC57-1860-4120-A133-4DE313971F50}" type="presParOf" srcId="{53EFA7AA-A469-4E9F-96EE-CC1BF59350EE}" destId="{9733675C-17B1-4E88-B5BF-D955DE1F769D}" srcOrd="0" destOrd="0" presId="urn:microsoft.com/office/officeart/2005/8/layout/orgChart1"/>
    <dgm:cxn modelId="{EBA129FE-452D-4456-BBC2-C2F9B39F8902}" type="presParOf" srcId="{53EFA7AA-A469-4E9F-96EE-CC1BF59350EE}" destId="{3C9355DF-250A-483D-A90D-8410924D4CFF}" srcOrd="1" destOrd="0" presId="urn:microsoft.com/office/officeart/2005/8/layout/orgChart1"/>
    <dgm:cxn modelId="{F03E22F1-03A3-4CE8-A170-EB0B4FFAB5C4}" type="presParOf" srcId="{5440CA00-C57D-4F4B-A7CB-DE03E5A6E605}" destId="{21B36529-2D4F-4DB2-B363-A669D94406E5}" srcOrd="1" destOrd="0" presId="urn:microsoft.com/office/officeart/2005/8/layout/orgChart1"/>
    <dgm:cxn modelId="{DE939DC2-5331-4305-BA1E-CE542A0D4EA5}" type="presParOf" srcId="{5440CA00-C57D-4F4B-A7CB-DE03E5A6E605}" destId="{5A46AFCA-578A-49C9-AEE4-A4189902D433}" srcOrd="2" destOrd="0" presId="urn:microsoft.com/office/officeart/2005/8/layout/orgChart1"/>
    <dgm:cxn modelId="{BF82D5E8-C74C-4B4C-B118-5C95263A5E8F}" type="presParOf" srcId="{B8C2711E-8CA9-42BB-BCF9-68F9AB2A8CD2}" destId="{7B2E6421-6C93-4DF9-9F69-88608DFFAC5C}" srcOrd="2" destOrd="0" presId="urn:microsoft.com/office/officeart/2005/8/layout/orgChart1"/>
    <dgm:cxn modelId="{F057AD99-D23C-44E7-92F1-9850A3A19817}" type="presParOf" srcId="{0928E6F8-3F6E-4226-A309-C471BD24295D}" destId="{50920DC9-18E5-4071-B469-2EABE9F5D35E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8E42E5B2-9EBE-4EB5-B34C-6620C39184BA}" type="presParOf" srcId="{EEE11474-C2CB-4981-A1A3-1F490729C008}" destId="{F1F7968F-CE3D-42CB-91A9-0C1BFFEEB6E5}" srcOrd="0" destOrd="0" presId="urn:microsoft.com/office/officeart/2005/8/layout/orgChart1"/>
    <dgm:cxn modelId="{B309A9DA-55A6-4A93-A805-EC88B0A4EDC9}" type="presParOf" srcId="{EEE11474-C2CB-4981-A1A3-1F490729C008}" destId="{632D92A4-5E03-469E-8F7F-2ADAC82A0A78}" srcOrd="1" destOrd="0" presId="urn:microsoft.com/office/officeart/2005/8/layout/orgChart1"/>
    <dgm:cxn modelId="{787EA155-2A70-419A-8515-39E84C3C6953}" type="presParOf" srcId="{632D92A4-5E03-469E-8F7F-2ADAC82A0A78}" destId="{00602F36-04FD-45E8-AEBF-023E7C4AFC24}" srcOrd="0" destOrd="0" presId="urn:microsoft.com/office/officeart/2005/8/layout/orgChart1"/>
    <dgm:cxn modelId="{ECAD4423-4075-4B2B-8CC0-9E86918D4ECE}" type="presParOf" srcId="{00602F36-04FD-45E8-AEBF-023E7C4AFC24}" destId="{1E1BD486-5CD6-43E6-ACA1-874FEC790617}" srcOrd="0" destOrd="0" presId="urn:microsoft.com/office/officeart/2005/8/layout/orgChart1"/>
    <dgm:cxn modelId="{81F5CF3F-2211-4A65-A071-B563BAE69982}" type="presParOf" srcId="{00602F36-04FD-45E8-AEBF-023E7C4AFC24}" destId="{5DA08114-DF59-4C56-85DF-8B3BF47FF6DC}" srcOrd="1" destOrd="0" presId="urn:microsoft.com/office/officeart/2005/8/layout/orgChart1"/>
    <dgm:cxn modelId="{66B31069-9DD2-4C17-A8F2-0B5CDADD184A}" type="presParOf" srcId="{632D92A4-5E03-469E-8F7F-2ADAC82A0A78}" destId="{C6FDF101-A0A5-43E8-9B26-BBFC348C287B}" srcOrd="1" destOrd="0" presId="urn:microsoft.com/office/officeart/2005/8/layout/orgChart1"/>
    <dgm:cxn modelId="{39E0D2F6-4CE2-46B2-8B14-79E4E0416D62}" type="presParOf" srcId="{632D92A4-5E03-469E-8F7F-2ADAC82A0A78}" destId="{CC0A717E-818F-46AF-A526-013A020DF8FC}" srcOrd="2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Maestra(o)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157" custScaleY="117963" custLinFactNeighborY="-18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endParaRPr lang="es-ES" sz="1200" dirty="0"/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  <a:endParaRPr lang="es-ES" sz="1200" dirty="0"/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ES" sz="1200" dirty="0"/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b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68982" custScaleY="138456" custLinFactNeighborY="15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4" custScaleX="123896" custScaleY="117168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4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2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2" custScaleX="12389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2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2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2" custScaleX="123896" custLinFactNeighborY="10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2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2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2" custScaleX="123896" custScaleY="87155" custLinFactNeighborY="-1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2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2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2" custScaleX="123896" custScaleY="87155" custLinFactNeighborY="-1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2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4" custScaleX="123896" custScaleY="117168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4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2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2" custScaleX="12389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2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2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2" custScaleX="123896" custLinFactNeighborY="1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2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2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2" custScaleX="123896" custScaleY="87155" custLinFactNeighborY="-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2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2" presStyleCnt="4" custScaleX="123896" custScaleY="92172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2" presStyleCnt="4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7" presStyleCnt="12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7" presStyleCnt="12" custScaleX="123896" custScaleY="92172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7" presStyleCnt="12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3" presStyleCnt="4" custScaleX="12389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3" presStyleCnt="4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8" presStyleCnt="12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8" presStyleCnt="12" custScaleX="123896" custLinFactNeighborY="14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8" presStyleCnt="12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9" presStyleCnt="12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9" presStyleCnt="12" custScaleX="123896" custLinFactNeighborY="3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9" presStyleCnt="12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0" presStyleCnt="12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0" presStyleCnt="12" custScaleX="123896" custScaleY="87155" custLinFactNeighborY="-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0" presStyleCnt="12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1" presStyleCnt="12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1" presStyleCnt="12" custScaleX="123896" custScaleY="87155" custLinFactNeighborY="-15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1" presStyleCnt="12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2020</a:t>
          </a:r>
          <a:endParaRPr lang="es-ES" sz="1200" dirty="0"/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Enfermería</a:t>
          </a:r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Salvavidas</a:t>
          </a:r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152" custScaleY="76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6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213" custScaleY="6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  <a:endParaRPr lang="es-ES" sz="1200" dirty="0"/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 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/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152" custScaleY="72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5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213" custScaleY="5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  <a:p>
          <a:endParaRPr lang="es-ES" sz="1200" dirty="0"/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 (a)</a:t>
          </a:r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48708A3B-8996-4B40-B6B8-AD49256915DE}">
      <dgm:prSet phldrT="[Texto]" custT="1"/>
      <dgm:spPr/>
      <dgm:t>
        <a:bodyPr/>
        <a:lstStyle/>
        <a:p>
          <a:r>
            <a:rPr lang="es-ES" sz="1200" dirty="0" smtClean="0"/>
            <a:t>Auxiliar Dental</a:t>
          </a:r>
        </a:p>
      </dgm:t>
    </dgm:pt>
    <dgm:pt modelId="{2EA33DA9-710B-479E-BBEA-5BF8858D42B3}" type="parTrans" cxnId="{D8191174-0F5F-41B7-B44D-DCD7AA1C694F}">
      <dgm:prSet/>
      <dgm:spPr/>
      <dgm:t>
        <a:bodyPr/>
        <a:lstStyle/>
        <a:p>
          <a:endParaRPr lang="es-ES" sz="1200"/>
        </a:p>
      </dgm:t>
    </dgm:pt>
    <dgm:pt modelId="{4186F8D7-731C-4BF2-B020-2B14E0BB50AE}" type="sibTrans" cxnId="{D8191174-0F5F-41B7-B44D-DCD7AA1C694F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 custScaleX="133681" custScaleY="124769" custLinFactNeighborY="-57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4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9B6EA5CD-FADE-4EB2-A8B6-433E458AAAC7}" type="pres">
      <dgm:prSet presAssocID="{2EA33DA9-710B-479E-BBEA-5BF8858D42B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0D77DE6-B6C2-4F62-B25A-A4F5563D0737}" type="pres">
      <dgm:prSet presAssocID="{48708A3B-8996-4B40-B6B8-AD49256915DE}" presName="hierRoot2" presStyleCnt="0">
        <dgm:presLayoutVars>
          <dgm:hierBranch val="init"/>
        </dgm:presLayoutVars>
      </dgm:prSet>
      <dgm:spPr/>
    </dgm:pt>
    <dgm:pt modelId="{9DE286A3-93FE-47E5-A39D-4932E27C3C4F}" type="pres">
      <dgm:prSet presAssocID="{48708A3B-8996-4B40-B6B8-AD49256915DE}" presName="rootComposite" presStyleCnt="0"/>
      <dgm:spPr/>
    </dgm:pt>
    <dgm:pt modelId="{3D20B471-85B0-4EEC-AC1F-DE5B9117836B}" type="pres">
      <dgm:prSet presAssocID="{48708A3B-8996-4B40-B6B8-AD49256915DE}" presName="rootText" presStyleLbl="node2" presStyleIdx="3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DE6319-8711-429C-AF86-D69F90593D56}" type="pres">
      <dgm:prSet presAssocID="{48708A3B-8996-4B40-B6B8-AD49256915D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C0CE0EC-D401-44A3-8861-ADBD5DA0D382}" type="pres">
      <dgm:prSet presAssocID="{48708A3B-8996-4B40-B6B8-AD49256915DE}" presName="hierChild4" presStyleCnt="0"/>
      <dgm:spPr/>
    </dgm:pt>
    <dgm:pt modelId="{9C3A4663-87A3-43BF-A527-787927EAD287}" type="pres">
      <dgm:prSet presAssocID="{48708A3B-8996-4B40-B6B8-AD49256915DE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BB50B82D-BF48-4402-9EB1-0DC78C6016F5}" type="presOf" srcId="{48708A3B-8996-4B40-B6B8-AD49256915DE}" destId="{3D20B471-85B0-4EEC-AC1F-DE5B9117836B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97037F42-4FD6-4766-815D-E8BD48C60FFC}" type="presOf" srcId="{2EA33DA9-710B-479E-BBEA-5BF8858D42B3}" destId="{9B6EA5CD-FADE-4EB2-A8B6-433E458AAAC7}" srcOrd="0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D8191174-0F5F-41B7-B44D-DCD7AA1C694F}" srcId="{ED9B97AD-7F2B-4925-ACE9-E2DD9328A7A7}" destId="{48708A3B-8996-4B40-B6B8-AD49256915DE}" srcOrd="3" destOrd="0" parTransId="{2EA33DA9-710B-479E-BBEA-5BF8858D42B3}" sibTransId="{4186F8D7-731C-4BF2-B020-2B14E0BB50AE}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7B62088E-9AD0-4690-96EC-5C8AF4FAF46B}" type="presOf" srcId="{48708A3B-8996-4B40-B6B8-AD49256915DE}" destId="{67DE6319-8711-429C-AF86-D69F90593D56}" srcOrd="1" destOrd="0" presId="urn:microsoft.com/office/officeart/2005/8/layout/orgChart1"/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E0302B90-5323-43FA-A1A3-CF86FB673802}" type="presParOf" srcId="{1C237E52-45C1-42C9-AFCB-6818B920287F}" destId="{9B6EA5CD-FADE-4EB2-A8B6-433E458AAAC7}" srcOrd="6" destOrd="0" presId="urn:microsoft.com/office/officeart/2005/8/layout/orgChart1"/>
    <dgm:cxn modelId="{9A77351E-6391-4C5C-8078-6401C30D9395}" type="presParOf" srcId="{1C237E52-45C1-42C9-AFCB-6818B920287F}" destId="{70D77DE6-B6C2-4F62-B25A-A4F5563D0737}" srcOrd="7" destOrd="0" presId="urn:microsoft.com/office/officeart/2005/8/layout/orgChart1"/>
    <dgm:cxn modelId="{44F2188C-9E55-40D1-A038-66687B3D0F43}" type="presParOf" srcId="{70D77DE6-B6C2-4F62-B25A-A4F5563D0737}" destId="{9DE286A3-93FE-47E5-A39D-4932E27C3C4F}" srcOrd="0" destOrd="0" presId="urn:microsoft.com/office/officeart/2005/8/layout/orgChart1"/>
    <dgm:cxn modelId="{41091965-5B41-4EF0-9A4F-824C029B176D}" type="presParOf" srcId="{9DE286A3-93FE-47E5-A39D-4932E27C3C4F}" destId="{3D20B471-85B0-4EEC-AC1F-DE5B9117836B}" srcOrd="0" destOrd="0" presId="urn:microsoft.com/office/officeart/2005/8/layout/orgChart1"/>
    <dgm:cxn modelId="{C330B922-3406-455F-88D4-6BCCDE22F749}" type="presParOf" srcId="{9DE286A3-93FE-47E5-A39D-4932E27C3C4F}" destId="{67DE6319-8711-429C-AF86-D69F90593D56}" srcOrd="1" destOrd="0" presId="urn:microsoft.com/office/officeart/2005/8/layout/orgChart1"/>
    <dgm:cxn modelId="{A51A18BE-19BF-4229-A616-94A455C8B111}" type="presParOf" srcId="{70D77DE6-B6C2-4F62-B25A-A4F5563D0737}" destId="{AC0CE0EC-D401-44A3-8861-ADBD5DA0D382}" srcOrd="1" destOrd="0" presId="urn:microsoft.com/office/officeart/2005/8/layout/orgChart1"/>
    <dgm:cxn modelId="{62668FDB-6482-41A0-A7E7-604E264F89CA}" type="presParOf" srcId="{70D77DE6-B6C2-4F62-B25A-A4F5563D0737}" destId="{9C3A4663-87A3-43BF-A527-787927EAD287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Médicas</a:t>
          </a:r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General</a:t>
          </a:r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Fumigadores(as) </a:t>
          </a:r>
          <a:endParaRPr lang="es-ES" sz="1200" dirty="0"/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Sociales</a:t>
          </a: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14081" custLinFactNeighborY="-28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06A5637A-BEE0-413A-80BC-8CA1E66745F6}" type="pres">
      <dgm:prSet presAssocID="{ACF51F41-A942-4FCE-AC18-706DCED291C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CA2241-C546-475D-81F0-CDFAC1C98B2A}" type="pres">
      <dgm:prSet presAssocID="{041A8CE4-DD1A-467F-BAEF-5100CEF47AD3}" presName="rootComposite" presStyleCnt="0"/>
      <dgm:spPr/>
      <dgm:t>
        <a:bodyPr/>
        <a:lstStyle/>
        <a:p>
          <a:endParaRPr lang="es-ES"/>
        </a:p>
      </dgm:t>
    </dgm:pt>
    <dgm:pt modelId="{739B424E-9D74-4E7F-B952-625B68D29FF6}" type="pres">
      <dgm:prSet presAssocID="{041A8CE4-DD1A-467F-BAEF-5100CEF47AD3}" presName="rootText" presStyleLbl="node2" presStyleIdx="0" presStyleCnt="6" custLinFactNeighborX="948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  <dgm:t>
        <a:bodyPr/>
        <a:lstStyle/>
        <a:p>
          <a:endParaRPr lang="es-ES"/>
        </a:p>
      </dgm:t>
    </dgm:pt>
    <dgm:pt modelId="{EDF8B618-A771-429F-8A74-CAC613184AB4}" type="pres">
      <dgm:prSet presAssocID="{041A8CE4-DD1A-467F-BAEF-5100CEF47AD3}" presName="hierChild5" presStyleCnt="0"/>
      <dgm:spPr/>
      <dgm:t>
        <a:bodyPr/>
        <a:lstStyle/>
        <a:p>
          <a:endParaRPr lang="es-ES"/>
        </a:p>
      </dgm:t>
    </dgm:pt>
    <dgm:pt modelId="{FF9DEA85-80BD-4C0D-B553-8AEA15832F18}" type="pres">
      <dgm:prSet presAssocID="{A003D6A7-D970-4731-A546-A8A97E92DBC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866DBDC-8C6B-4738-9E38-0BA7DD024A21}" type="pres">
      <dgm:prSet presAssocID="{C687A3A8-4BBA-4AE8-850C-6DEF6B417ABA}" presName="rootComposite" presStyleCnt="0"/>
      <dgm:spPr/>
      <dgm:t>
        <a:bodyPr/>
        <a:lstStyle/>
        <a:p>
          <a:endParaRPr lang="es-ES"/>
        </a:p>
      </dgm:t>
    </dgm:pt>
    <dgm:pt modelId="{8A63D538-EE86-4155-9ED6-6975762E29A8}" type="pres">
      <dgm:prSet presAssocID="{C687A3A8-4BBA-4AE8-850C-6DEF6B417ABA}" presName="rootText" presStyleLbl="node2" presStyleIdx="1" presStyleCnt="6" custLinFactNeighborX="702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  <dgm:t>
        <a:bodyPr/>
        <a:lstStyle/>
        <a:p>
          <a:endParaRPr lang="es-ES"/>
        </a:p>
      </dgm:t>
    </dgm:pt>
    <dgm:pt modelId="{FBCADB72-E9E5-496F-AF6E-96B29C1E5AF4}" type="pres">
      <dgm:prSet presAssocID="{C687A3A8-4BBA-4AE8-850C-6DEF6B417ABA}" presName="hierChild5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2" presStyleCnt="6" custLinFactNeighborX="576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3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4" presStyleCnt="6" custScaleY="99821" custLinFactNeighborX="-5030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5" presStyleCnt="6" custScaleY="99821" custLinFactNeighborX="-1126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7C49C0C1-02C7-49D1-92D5-8AB2C7BF5951}" type="pres">
      <dgm:prSet presAssocID="{A4D283FB-D8B3-4DED-BDBA-29D1B80ABE89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99C79E4-82EC-4102-97B6-C59F058D3458}" type="pres">
      <dgm:prSet presAssocID="{F7E1DD6F-751E-4D34-A4E2-91CCC98FAD5D}" presName="rootComposite3" presStyleCnt="0"/>
      <dgm:spPr/>
      <dgm:t>
        <a:bodyPr/>
        <a:lstStyle/>
        <a:p>
          <a:endParaRPr lang="es-ES"/>
        </a:p>
      </dgm:t>
    </dgm:pt>
    <dgm:pt modelId="{B6098F19-88EE-4DB3-A08E-941503ABA618}" type="pres">
      <dgm:prSet presAssocID="{F7E1DD6F-751E-4D34-A4E2-91CCC98FAD5D}" presName="rootText3" presStyleLbl="asst1" presStyleIdx="0" presStyleCnt="2" custLinFactNeighborY="-24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  <dgm:t>
        <a:bodyPr/>
        <a:lstStyle/>
        <a:p>
          <a:endParaRPr lang="es-ES"/>
        </a:p>
      </dgm:t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12F52-8FED-40C7-BE9E-DAA5C461996F}" type="pres">
      <dgm:prSet presAssocID="{3DA29521-3EDF-437B-BB61-0D3055EABBC6}" presName="rootComposite" presStyleCnt="0"/>
      <dgm:spPr/>
      <dgm:t>
        <a:bodyPr/>
        <a:lstStyle/>
        <a:p>
          <a:endParaRPr lang="es-ES"/>
        </a:p>
      </dgm:t>
    </dgm:pt>
    <dgm:pt modelId="{3E4706AA-62C4-4DC9-AD6B-013CAC570708}" type="pres">
      <dgm:prSet presAssocID="{3DA29521-3EDF-437B-BB61-0D3055EABBC6}" presName="rootText" presStyleLbl="node3" presStyleIdx="0" presStyleCnt="1" custLinFactNeighborY="-24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  <dgm:t>
        <a:bodyPr/>
        <a:lstStyle/>
        <a:p>
          <a:endParaRPr lang="es-ES"/>
        </a:p>
      </dgm:t>
    </dgm:pt>
    <dgm:pt modelId="{1CC53FD5-664A-4E00-95FC-E686AA271122}" type="pres">
      <dgm:prSet presAssocID="{3DA29521-3EDF-437B-BB61-0D3055EABBC6}" presName="hierChild5" presStyleCnt="0"/>
      <dgm:spPr/>
      <dgm:t>
        <a:bodyPr/>
        <a:lstStyle/>
        <a:p>
          <a:endParaRPr lang="es-ES"/>
        </a:p>
      </dgm:t>
    </dgm:pt>
    <dgm:pt modelId="{DA980708-CC51-4C76-BEAC-E5437E41B230}" type="pres">
      <dgm:prSet presAssocID="{F7E1DD6F-751E-4D34-A4E2-91CCC98FAD5D}" presName="hierChild7" presStyleCnt="0"/>
      <dgm:spPr/>
      <dgm:t>
        <a:bodyPr/>
        <a:lstStyle/>
        <a:p>
          <a:endParaRPr lang="es-ES"/>
        </a:p>
      </dgm:t>
    </dgm:pt>
    <dgm:pt modelId="{8A6770C5-5DD1-43F0-98A4-4E39C4676A1B}" type="pres">
      <dgm:prSet presAssocID="{8CF64E16-4342-4391-9078-72DA27ECB37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981AE2-89C8-4550-BD84-002C4A27E6F1}" type="pres">
      <dgm:prSet presAssocID="{13B2918D-6EBE-4E50-8B61-CC32C5E5E1D0}" presName="rootComposite3" presStyleCnt="0"/>
      <dgm:spPr/>
      <dgm:t>
        <a:bodyPr/>
        <a:lstStyle/>
        <a:p>
          <a:endParaRPr lang="es-ES"/>
        </a:p>
      </dgm:t>
    </dgm:pt>
    <dgm:pt modelId="{BCC9A269-639D-4839-B894-82B3F960B3CF}" type="pres">
      <dgm:prSet presAssocID="{13B2918D-6EBE-4E50-8B61-CC32C5E5E1D0}" presName="rootText3" presStyleLbl="asst1" presStyleIdx="1" presStyleCnt="2" custLinFactNeighborY="-24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  <dgm:t>
        <a:bodyPr/>
        <a:lstStyle/>
        <a:p>
          <a:endParaRPr lang="es-ES"/>
        </a:p>
      </dgm:t>
    </dgm:pt>
    <dgm:pt modelId="{3FF278E0-DB4F-4F98-936F-D494597668AF}" type="pres">
      <dgm:prSet presAssocID="{13B2918D-6EBE-4E50-8B61-CC32C5E5E1D0}" presName="hierChild7" presStyleCnt="0"/>
      <dgm:spPr/>
      <dgm:t>
        <a:bodyPr/>
        <a:lstStyle/>
        <a:p>
          <a:endParaRPr lang="es-ES"/>
        </a:p>
      </dgm:t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5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7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4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6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2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3" destOrd="0" parTransId="{A003D6A7-D970-4731-A546-A8A97E92DBC1}" sibTransId="{E74E92CF-0768-48CC-BC00-3A0249771A99}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Secretaria(o) / B</a:t>
          </a: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Secretaria(o) E</a:t>
          </a:r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Médicos(as)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Médico(a) Familiar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Ginecólogo(a)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Técnico(a) Radiólogo(a)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/>
            <a:t>Encargado(a) de Centro de Salud</a:t>
          </a:r>
          <a:endParaRPr lang="es-ES" sz="1200" dirty="0"/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/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 custScaleY="109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5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5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2" presStyleCnt="5" custScaleX="150050" custScaleY="302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2" presStyleCnt="5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3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3" presStyleCnt="5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 custLinFactNeighborY="-23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4" presStyleCnt="5" custScaleY="213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4" presStyleCnt="5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4" custScaleY="83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4" custScaleY="83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4" custScaleY="83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3" presStyleCnt="4" custScaleY="83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</dgm:ptLst>
  <dgm:cxnLst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5" destOrd="0" parTransId="{ADCC655E-1A12-42BD-808C-15C963830FB7}" sibTransId="{A91D4DB8-9FCE-4082-AB13-A92CA688A578}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EBD09113-16BD-426C-BD71-D5AC4150D200}" srcId="{6C2B880C-0A5A-41B3-829D-3E657D92A925}" destId="{84B91F15-FF4E-456A-BAAF-C6916BCB1CC6}" srcOrd="3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4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2CB25E64-CB1F-407C-9BB4-31FBFA467975}" type="presParOf" srcId="{2B963943-4845-44BD-B4DA-0AB1B7213DEA}" destId="{91B5025F-8E68-4D74-9AD5-F06C5F8F5341}" srcOrd="4" destOrd="0" presId="urn:microsoft.com/office/officeart/2005/8/layout/orgChart1"/>
    <dgm:cxn modelId="{3D77E1E3-2F9B-4C65-9AE6-AA5E65FCF1E7}" type="presParOf" srcId="{2B963943-4845-44BD-B4DA-0AB1B7213DEA}" destId="{A9FFC846-804F-494A-92AD-890CAFC81BC0}" srcOrd="5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6" destOrd="0" presId="urn:microsoft.com/office/officeart/2005/8/layout/orgChart1"/>
    <dgm:cxn modelId="{C302F3DB-2A03-452C-82AB-342C914F96D9}" type="presParOf" srcId="{2B963943-4845-44BD-B4DA-0AB1B7213DEA}" destId="{94A1D474-216F-43A9-ACDB-423937F91CBE}" srcOrd="7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8" destOrd="0" presId="urn:microsoft.com/office/officeart/2005/8/layout/orgChart1"/>
    <dgm:cxn modelId="{E71D4C12-B1DD-4587-886B-4D09B4A3C268}" type="presParOf" srcId="{2B963943-4845-44BD-B4DA-0AB1B7213DEA}" destId="{96636E4E-BD78-4322-9B65-6175D3A0761B}" srcOrd="9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  <dgm:cxn modelId="{6CD86D7C-888F-4436-B976-2D7F6456AC70}" type="presParOf" srcId="{B9FF8969-08BC-4BC7-9A69-14CCC9C617D5}" destId="{DD8A5A2E-429F-404C-888E-1CBD2758013D}" srcOrd="6" destOrd="0" presId="urn:microsoft.com/office/officeart/2005/8/layout/orgChart1"/>
    <dgm:cxn modelId="{7DBCF0D0-F4B6-47B9-BF61-F8C2A831227B}" type="presParOf" srcId="{B9FF8969-08BC-4BC7-9A69-14CCC9C617D5}" destId="{A7944077-D566-416B-A3D1-4C3531316EC7}" srcOrd="7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Felino</a:t>
          </a:r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Secretaria(o) E</a:t>
          </a:r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</a:t>
          </a:r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 smtClean="0"/>
        </a:p>
        <a:p>
          <a:r>
            <a:rPr lang="es-ES" sz="1200" dirty="0" err="1" smtClean="0"/>
            <a:t>Capturadores</a:t>
          </a:r>
          <a:r>
            <a:rPr lang="es-ES" sz="1200" dirty="0" smtClean="0"/>
            <a:t>(as)</a:t>
          </a:r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  <a:p>
          <a:endParaRPr lang="es-ES" sz="1200" dirty="0" smtClean="0"/>
        </a:p>
        <a:p>
          <a:r>
            <a:rPr lang="es-ES" sz="1200" dirty="0" smtClean="0"/>
            <a:t>Veterinarios(as)</a:t>
          </a:r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 custScaleX="142798" custScaleY="121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 custScaleX="80798" custScaleY="64639" custLinFactNeighborY="-12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Prioritarios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/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/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/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/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/>
            <a:t>Técnico(a) Mantenimiento A</a:t>
          </a:r>
        </a:p>
        <a:p>
          <a:endParaRPr lang="es-ES" sz="1200" dirty="0" smtClean="0"/>
        </a:p>
        <a:p>
          <a:r>
            <a:rPr lang="es-ES" sz="1200" dirty="0" smtClean="0"/>
            <a:t>Mantenimiento</a:t>
          </a: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/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/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/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75127" custScaleY="61459" custLinFactNeighborX="-6" custLinFactNeighborY="15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44609" custScaleY="35217" custLinFactNeighborY="-1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 val="init"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3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3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3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Religiosos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/>
            <a:t>Enlace</a:t>
          </a: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/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54575" custScaleY="36383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 val="init"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1" custScaleX="30090" custScaleY="27378" custLinFactNeighborY="-28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</a:t>
          </a:r>
        </a:p>
        <a:p>
          <a:r>
            <a:rPr lang="es-ES" sz="1200" b="0" dirty="0" smtClean="0"/>
            <a:t>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57153" custScaleY="127968" custLinFactNeighborY="-188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99905" custScaleY="76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04A97972-F67C-488C-9A86-BB967C74995F}" type="pres">
      <dgm:prSet presAssocID="{568A9E5D-10DF-49F5-A4A2-D085AD850246}" presName="Name35" presStyleLbl="parChTrans1D3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4" custScaleY="103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EAD2CECC-F8DA-4347-95F2-973662D213C4}" type="pres">
      <dgm:prSet presAssocID="{EF7FACAD-6FC9-4BE4-9680-CB0ED3F4CAB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1" presStyleCnt="4" custScaleY="103272" custLinFactNeighborY="-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1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99905" custScaleY="76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2" presStyleCnt="4" custScaleY="103272" custLinFactNeighborY="-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2" presStyleCnt="4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3" presStyleCnt="4" custScaleY="103272" custLinFactNeighborY="-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3" presStyleCnt="4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78FEB014-5713-4406-B7BA-3058DBEA11C4}" type="presOf" srcId="{568A9E5D-10DF-49F5-A4A2-D085AD850246}" destId="{04A97972-F67C-488C-9A86-BB967C74995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1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F9EBCC85-F65B-40BF-B0E6-F69F596CAAA8}" type="presParOf" srcId="{1DC5C5F5-991B-477C-AD43-B83EE69F1854}" destId="{04A97972-F67C-488C-9A86-BB967C74995F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73BBBC6D-7599-4D72-99D6-4B17F4DFAD66}" type="presParOf" srcId="{1DC5C5F5-991B-477C-AD43-B83EE69F1854}" destId="{EAD2CECC-F8DA-4347-95F2-973662D213C4}" srcOrd="2" destOrd="0" presId="urn:microsoft.com/office/officeart/2005/8/layout/orgChart1"/>
    <dgm:cxn modelId="{7EA03ED5-4FA4-4D1C-89A0-BD988DBE3844}" type="presParOf" srcId="{1DC5C5F5-991B-477C-AD43-B83EE69F1854}" destId="{E9A2282F-B706-42C9-AE09-E60514BCD287}" srcOrd="3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0" y="1898700"/>
          <a:ext cx="138596" cy="335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0642"/>
              </a:lnTo>
              <a:lnTo>
                <a:pt x="138596" y="3350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8874" y="1898700"/>
          <a:ext cx="138596" cy="3350642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3350642"/>
              </a:lnTo>
              <a:lnTo>
                <a:pt x="0" y="3350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0" y="1898700"/>
          <a:ext cx="138596" cy="2651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1383"/>
              </a:lnTo>
              <a:lnTo>
                <a:pt x="138596" y="26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8874" y="1898700"/>
          <a:ext cx="138596" cy="265138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2651383"/>
              </a:lnTo>
              <a:lnTo>
                <a:pt x="0" y="26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0" y="1898700"/>
          <a:ext cx="138596" cy="196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341"/>
              </a:lnTo>
              <a:lnTo>
                <a:pt x="138596" y="1966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8874" y="1898700"/>
          <a:ext cx="138596" cy="1966341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1966341"/>
              </a:lnTo>
              <a:lnTo>
                <a:pt x="0" y="1966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0" y="1898700"/>
          <a:ext cx="138596" cy="126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83"/>
              </a:lnTo>
              <a:lnTo>
                <a:pt x="138596" y="1267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8874" y="1898700"/>
          <a:ext cx="138596" cy="126708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1267083"/>
              </a:lnTo>
              <a:lnTo>
                <a:pt x="0" y="1267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0" y="1898700"/>
          <a:ext cx="138596" cy="553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623"/>
              </a:lnTo>
              <a:lnTo>
                <a:pt x="138596" y="553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8874" y="1898700"/>
          <a:ext cx="138596" cy="55362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553623"/>
              </a:lnTo>
              <a:lnTo>
                <a:pt x="0" y="553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0" y="1053698"/>
          <a:ext cx="91440" cy="216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0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725932" y="153700"/>
          <a:ext cx="3023076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Secretario(a) de Desarrollo Social</a:t>
          </a:r>
        </a:p>
      </dsp:txBody>
      <dsp:txXfrm>
        <a:off x="1725932" y="153700"/>
        <a:ext cx="3023076" cy="899998"/>
      </dsp:txXfrm>
    </dsp:sp>
    <dsp:sp modelId="{A122AB98-6AEB-4224-8BB5-6741593B0990}">
      <dsp:nvSpPr>
        <dsp:cNvPr id="0" name=""/>
        <dsp:cNvSpPr/>
      </dsp:nvSpPr>
      <dsp:spPr>
        <a:xfrm>
          <a:off x="1870158" y="1269724"/>
          <a:ext cx="2734624" cy="62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Director(a) General de Bienestar Social</a:t>
          </a:r>
        </a:p>
      </dsp:txBody>
      <dsp:txXfrm>
        <a:off x="1870158" y="1269724"/>
        <a:ext cx="2734624" cy="628976"/>
      </dsp:txXfrm>
    </dsp:sp>
    <dsp:sp modelId="{737D0D25-FC07-439A-811C-4436C0FDD776}">
      <dsp:nvSpPr>
        <dsp:cNvPr id="0" name=""/>
        <dsp:cNvSpPr/>
      </dsp:nvSpPr>
      <dsp:spPr>
        <a:xfrm>
          <a:off x="798" y="2181919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sp:txBody>
      <dsp:txXfrm>
        <a:off x="798" y="2181919"/>
        <a:ext cx="3098076" cy="540809"/>
      </dsp:txXfrm>
    </dsp:sp>
    <dsp:sp modelId="{5927BD05-D1F1-4524-A4B2-ACDFB02C8A25}">
      <dsp:nvSpPr>
        <dsp:cNvPr id="0" name=""/>
        <dsp:cNvSpPr/>
      </dsp:nvSpPr>
      <dsp:spPr>
        <a:xfrm>
          <a:off x="3376067" y="2181919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y Vinculación Ciudadana</a:t>
          </a:r>
          <a:endParaRPr lang="es-ES" sz="1200" kern="1200" dirty="0" smtClean="0">
            <a:latin typeface="+mn-lt"/>
          </a:endParaRPr>
        </a:p>
      </dsp:txBody>
      <dsp:txXfrm>
        <a:off x="3376067" y="2181919"/>
        <a:ext cx="3098076" cy="540809"/>
      </dsp:txXfrm>
    </dsp:sp>
    <dsp:sp modelId="{57E07DF7-CE51-443E-BC95-964C680B7368}">
      <dsp:nvSpPr>
        <dsp:cNvPr id="0" name=""/>
        <dsp:cNvSpPr/>
      </dsp:nvSpPr>
      <dsp:spPr>
        <a:xfrm>
          <a:off x="798" y="28953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Administrativo(a)</a:t>
          </a:r>
        </a:p>
      </dsp:txBody>
      <dsp:txXfrm>
        <a:off x="798" y="2895380"/>
        <a:ext cx="3098076" cy="540809"/>
      </dsp:txXfrm>
    </dsp:sp>
    <dsp:sp modelId="{771E9286-B055-4092-8238-783CCE0A6D8E}">
      <dsp:nvSpPr>
        <dsp:cNvPr id="0" name=""/>
        <dsp:cNvSpPr/>
      </dsp:nvSpPr>
      <dsp:spPr>
        <a:xfrm>
          <a:off x="3376067" y="28953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</a:t>
          </a:r>
          <a:endParaRPr lang="es-ES" sz="1200" kern="1200" dirty="0">
            <a:latin typeface="+mn-lt"/>
          </a:endParaRPr>
        </a:p>
      </dsp:txBody>
      <dsp:txXfrm>
        <a:off x="3376067" y="2895380"/>
        <a:ext cx="3098076" cy="540809"/>
      </dsp:txXfrm>
    </dsp:sp>
    <dsp:sp modelId="{3CE931B2-A068-4F2F-9DD6-EAEA6CC5BA29}">
      <dsp:nvSpPr>
        <dsp:cNvPr id="0" name=""/>
        <dsp:cNvSpPr/>
      </dsp:nvSpPr>
      <dsp:spPr>
        <a:xfrm>
          <a:off x="798" y="35946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Física y Deporte</a:t>
          </a:r>
        </a:p>
      </dsp:txBody>
      <dsp:txXfrm>
        <a:off x="798" y="3594638"/>
        <a:ext cx="3098076" cy="540809"/>
      </dsp:txXfrm>
    </dsp:sp>
    <dsp:sp modelId="{AFA9A362-FDDF-4280-AC14-8BD725FC1AAD}">
      <dsp:nvSpPr>
        <dsp:cNvPr id="0" name=""/>
        <dsp:cNvSpPr/>
      </dsp:nvSpPr>
      <dsp:spPr>
        <a:xfrm>
          <a:off x="3376067" y="35946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Educación</a:t>
          </a:r>
        </a:p>
      </dsp:txBody>
      <dsp:txXfrm>
        <a:off x="3376067" y="3594638"/>
        <a:ext cx="3098076" cy="540809"/>
      </dsp:txXfrm>
    </dsp:sp>
    <dsp:sp modelId="{3D5A9447-68AD-484A-8DF0-AA6BD3EED4D1}">
      <dsp:nvSpPr>
        <dsp:cNvPr id="0" name=""/>
        <dsp:cNvSpPr/>
      </dsp:nvSpPr>
      <dsp:spPr>
        <a:xfrm>
          <a:off x="798" y="42796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Parques Públicos</a:t>
          </a:r>
        </a:p>
      </dsp:txBody>
      <dsp:txXfrm>
        <a:off x="798" y="4279680"/>
        <a:ext cx="3098076" cy="540809"/>
      </dsp:txXfrm>
    </dsp:sp>
    <dsp:sp modelId="{41340268-AE5E-4F9C-B101-F27DB87DAA86}">
      <dsp:nvSpPr>
        <dsp:cNvPr id="0" name=""/>
        <dsp:cNvSpPr/>
      </dsp:nvSpPr>
      <dsp:spPr>
        <a:xfrm>
          <a:off x="3376067" y="42796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Salud Pública </a:t>
          </a:r>
          <a:endParaRPr lang="es-ES" sz="1200" kern="1200" dirty="0">
            <a:latin typeface="+mn-lt"/>
          </a:endParaRPr>
        </a:p>
      </dsp:txBody>
      <dsp:txXfrm>
        <a:off x="3376067" y="4279680"/>
        <a:ext cx="3098076" cy="540809"/>
      </dsp:txXfrm>
    </dsp:sp>
    <dsp:sp modelId="{76781323-3E25-470E-B823-5C7B8366FAC2}">
      <dsp:nvSpPr>
        <dsp:cNvPr id="0" name=""/>
        <dsp:cNvSpPr/>
      </dsp:nvSpPr>
      <dsp:spPr>
        <a:xfrm>
          <a:off x="798" y="49789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Prioritarios</a:t>
          </a:r>
        </a:p>
      </dsp:txBody>
      <dsp:txXfrm>
        <a:off x="798" y="4978938"/>
        <a:ext cx="3098076" cy="540809"/>
      </dsp:txXfrm>
    </dsp:sp>
    <dsp:sp modelId="{82164179-93F5-4919-A00D-D86B09D4B625}">
      <dsp:nvSpPr>
        <dsp:cNvPr id="0" name=""/>
        <dsp:cNvSpPr/>
      </dsp:nvSpPr>
      <dsp:spPr>
        <a:xfrm>
          <a:off x="3376067" y="49789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Religiosos</a:t>
          </a:r>
        </a:p>
      </dsp:txBody>
      <dsp:txXfrm>
        <a:off x="3376067" y="4978938"/>
        <a:ext cx="3098076" cy="5408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76264" y="1359180"/>
          <a:ext cx="1141043" cy="570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86"/>
              </a:lnTo>
              <a:lnTo>
                <a:pt x="1141043" y="285386"/>
              </a:lnTo>
              <a:lnTo>
                <a:pt x="1141043" y="5707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8709F-4F19-428E-88C3-3A9A5E1E5D9C}">
      <dsp:nvSpPr>
        <dsp:cNvPr id="0" name=""/>
        <dsp:cNvSpPr/>
      </dsp:nvSpPr>
      <dsp:spPr>
        <a:xfrm>
          <a:off x="1180585" y="2531004"/>
          <a:ext cx="91440" cy="406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085"/>
              </a:lnTo>
              <a:lnTo>
                <a:pt x="46127" y="121085"/>
              </a:lnTo>
              <a:lnTo>
                <a:pt x="46127" y="4064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226305" y="1359180"/>
          <a:ext cx="1149958" cy="570773"/>
        </a:xfrm>
        <a:custGeom>
          <a:avLst/>
          <a:gdLst/>
          <a:ahLst/>
          <a:cxnLst/>
          <a:rect l="0" t="0" r="0" b="0"/>
          <a:pathLst>
            <a:path>
              <a:moveTo>
                <a:pt x="1149958" y="0"/>
              </a:moveTo>
              <a:lnTo>
                <a:pt x="1149958" y="285386"/>
              </a:lnTo>
              <a:lnTo>
                <a:pt x="0" y="285386"/>
              </a:lnTo>
              <a:lnTo>
                <a:pt x="0" y="5707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017280" y="196"/>
          <a:ext cx="2717967" cy="1358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017280" y="196"/>
        <a:ext cx="2717967" cy="1358983"/>
      </dsp:txXfrm>
    </dsp:sp>
    <dsp:sp modelId="{561035FD-A036-45F3-8768-74A8DEB66B75}">
      <dsp:nvSpPr>
        <dsp:cNvPr id="0" name=""/>
        <dsp:cNvSpPr/>
      </dsp:nvSpPr>
      <dsp:spPr>
        <a:xfrm>
          <a:off x="370648" y="1929953"/>
          <a:ext cx="1711314" cy="60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70648" y="1929953"/>
        <a:ext cx="1711314" cy="601051"/>
      </dsp:txXfrm>
    </dsp:sp>
    <dsp:sp modelId="{C352BEB6-B991-46EF-A322-794F58C7C387}">
      <dsp:nvSpPr>
        <dsp:cNvPr id="0" name=""/>
        <dsp:cNvSpPr/>
      </dsp:nvSpPr>
      <dsp:spPr>
        <a:xfrm>
          <a:off x="371463" y="2937477"/>
          <a:ext cx="1710498" cy="570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j-lt"/>
            </a:rPr>
            <a:t>Auxiliares</a:t>
          </a:r>
        </a:p>
      </dsp:txBody>
      <dsp:txXfrm>
        <a:off x="371463" y="2937477"/>
        <a:ext cx="1710498" cy="570433"/>
      </dsp:txXfrm>
    </dsp:sp>
    <dsp:sp modelId="{88F7E2BC-39DC-4929-872F-592E1E6CDBE2}">
      <dsp:nvSpPr>
        <dsp:cNvPr id="0" name=""/>
        <dsp:cNvSpPr/>
      </dsp:nvSpPr>
      <dsp:spPr>
        <a:xfrm>
          <a:off x="2661650" y="1929953"/>
          <a:ext cx="1711314" cy="60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2661650" y="1929953"/>
        <a:ext cx="1711314" cy="6010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5133332" y="986730"/>
          <a:ext cx="219859" cy="381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664"/>
              </a:lnTo>
              <a:lnTo>
                <a:pt x="219859" y="381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28FDA-0486-472C-BCBA-C5D0B1178BEF}">
      <dsp:nvSpPr>
        <dsp:cNvPr id="0" name=""/>
        <dsp:cNvSpPr/>
      </dsp:nvSpPr>
      <dsp:spPr>
        <a:xfrm>
          <a:off x="4943957" y="986730"/>
          <a:ext cx="189374" cy="381664"/>
        </a:xfrm>
        <a:custGeom>
          <a:avLst/>
          <a:gdLst/>
          <a:ahLst/>
          <a:cxnLst/>
          <a:rect l="0" t="0" r="0" b="0"/>
          <a:pathLst>
            <a:path>
              <a:moveTo>
                <a:pt x="189374" y="0"/>
              </a:moveTo>
              <a:lnTo>
                <a:pt x="189374" y="381664"/>
              </a:lnTo>
              <a:lnTo>
                <a:pt x="0" y="381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133332" y="986730"/>
          <a:ext cx="1625704" cy="903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153"/>
              </a:lnTo>
              <a:lnTo>
                <a:pt x="1625704" y="762153"/>
              </a:lnTo>
              <a:lnTo>
                <a:pt x="1625704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87612" y="986730"/>
          <a:ext cx="91440" cy="903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8B360-D2D9-49F3-8236-109BAB28D60E}">
      <dsp:nvSpPr>
        <dsp:cNvPr id="0" name=""/>
        <dsp:cNvSpPr/>
      </dsp:nvSpPr>
      <dsp:spPr>
        <a:xfrm>
          <a:off x="3366554" y="2623640"/>
          <a:ext cx="141073" cy="375215"/>
        </a:xfrm>
        <a:custGeom>
          <a:avLst/>
          <a:gdLst/>
          <a:ahLst/>
          <a:cxnLst/>
          <a:rect l="0" t="0" r="0" b="0"/>
          <a:pathLst>
            <a:path>
              <a:moveTo>
                <a:pt x="141073" y="0"/>
              </a:moveTo>
              <a:lnTo>
                <a:pt x="141073" y="375215"/>
              </a:lnTo>
              <a:lnTo>
                <a:pt x="0" y="3752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320479" y="4212269"/>
          <a:ext cx="2438556" cy="40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6"/>
              </a:lnTo>
              <a:lnTo>
                <a:pt x="2438556" y="265406"/>
              </a:lnTo>
              <a:lnTo>
                <a:pt x="2438556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320479" y="4212269"/>
          <a:ext cx="812852" cy="40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6"/>
              </a:lnTo>
              <a:lnTo>
                <a:pt x="812852" y="265406"/>
              </a:lnTo>
              <a:lnTo>
                <a:pt x="812852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507627" y="4212269"/>
          <a:ext cx="812852" cy="406479"/>
        </a:xfrm>
        <a:custGeom>
          <a:avLst/>
          <a:gdLst/>
          <a:ahLst/>
          <a:cxnLst/>
          <a:rect l="0" t="0" r="0" b="0"/>
          <a:pathLst>
            <a:path>
              <a:moveTo>
                <a:pt x="812852" y="0"/>
              </a:moveTo>
              <a:lnTo>
                <a:pt x="812852" y="265406"/>
              </a:lnTo>
              <a:lnTo>
                <a:pt x="0" y="265406"/>
              </a:lnTo>
              <a:lnTo>
                <a:pt x="0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881923" y="4212269"/>
          <a:ext cx="2438556" cy="406479"/>
        </a:xfrm>
        <a:custGeom>
          <a:avLst/>
          <a:gdLst/>
          <a:ahLst/>
          <a:cxnLst/>
          <a:rect l="0" t="0" r="0" b="0"/>
          <a:pathLst>
            <a:path>
              <a:moveTo>
                <a:pt x="2438556" y="0"/>
              </a:moveTo>
              <a:lnTo>
                <a:pt x="2438556" y="265406"/>
              </a:lnTo>
              <a:lnTo>
                <a:pt x="0" y="265406"/>
              </a:lnTo>
              <a:lnTo>
                <a:pt x="0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507627" y="2623640"/>
          <a:ext cx="812852" cy="91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589"/>
              </a:lnTo>
              <a:lnTo>
                <a:pt x="812852" y="776589"/>
              </a:lnTo>
              <a:lnTo>
                <a:pt x="812852" y="91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694775" y="2623640"/>
          <a:ext cx="812852" cy="917663"/>
        </a:xfrm>
        <a:custGeom>
          <a:avLst/>
          <a:gdLst/>
          <a:ahLst/>
          <a:cxnLst/>
          <a:rect l="0" t="0" r="0" b="0"/>
          <a:pathLst>
            <a:path>
              <a:moveTo>
                <a:pt x="812852" y="0"/>
              </a:moveTo>
              <a:lnTo>
                <a:pt x="812852" y="776589"/>
              </a:lnTo>
              <a:lnTo>
                <a:pt x="0" y="776589"/>
              </a:lnTo>
              <a:lnTo>
                <a:pt x="0" y="91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507627" y="986730"/>
          <a:ext cx="1625704" cy="903226"/>
        </a:xfrm>
        <a:custGeom>
          <a:avLst/>
          <a:gdLst/>
          <a:ahLst/>
          <a:cxnLst/>
          <a:rect l="0" t="0" r="0" b="0"/>
          <a:pathLst>
            <a:path>
              <a:moveTo>
                <a:pt x="1625704" y="0"/>
              </a:moveTo>
              <a:lnTo>
                <a:pt x="1625704" y="762153"/>
              </a:lnTo>
              <a:lnTo>
                <a:pt x="0" y="762153"/>
              </a:lnTo>
              <a:lnTo>
                <a:pt x="0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4050713" y="245993"/>
          <a:ext cx="2165236" cy="740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Vinculación Ciudadana</a:t>
          </a:r>
        </a:p>
      </dsp:txBody>
      <dsp:txXfrm>
        <a:off x="4050713" y="245993"/>
        <a:ext cx="2165236" cy="740736"/>
      </dsp:txXfrm>
    </dsp:sp>
    <dsp:sp modelId="{CA39CFAE-E2EA-4986-836A-5B47C17F74E9}">
      <dsp:nvSpPr>
        <dsp:cNvPr id="0" name=""/>
        <dsp:cNvSpPr/>
      </dsp:nvSpPr>
      <dsp:spPr>
        <a:xfrm>
          <a:off x="2835848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835848" y="1889956"/>
        <a:ext cx="1343557" cy="733683"/>
      </dsp:txXfrm>
    </dsp:sp>
    <dsp:sp modelId="{36D6C405-7143-4411-93B1-9BF8A1404A77}">
      <dsp:nvSpPr>
        <dsp:cNvPr id="0" name=""/>
        <dsp:cNvSpPr/>
      </dsp:nvSpPr>
      <dsp:spPr>
        <a:xfrm>
          <a:off x="2022996" y="3541303"/>
          <a:ext cx="1343557" cy="670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</a:t>
          </a:r>
        </a:p>
      </dsp:txBody>
      <dsp:txXfrm>
        <a:off x="2022996" y="3541303"/>
        <a:ext cx="1343557" cy="670965"/>
      </dsp:txXfrm>
    </dsp:sp>
    <dsp:sp modelId="{396AEBBD-1CC6-4A03-A15C-CD42339B9B61}">
      <dsp:nvSpPr>
        <dsp:cNvPr id="0" name=""/>
        <dsp:cNvSpPr/>
      </dsp:nvSpPr>
      <dsp:spPr>
        <a:xfrm>
          <a:off x="3648701" y="3541303"/>
          <a:ext cx="1343557" cy="670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3648701" y="3541303"/>
        <a:ext cx="1343557" cy="670965"/>
      </dsp:txXfrm>
    </dsp:sp>
    <dsp:sp modelId="{314F7969-4745-4BE7-95BD-C80A55C847E4}">
      <dsp:nvSpPr>
        <dsp:cNvPr id="0" name=""/>
        <dsp:cNvSpPr/>
      </dsp:nvSpPr>
      <dsp:spPr>
        <a:xfrm>
          <a:off x="1210144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Zona Norte </a:t>
          </a:r>
        </a:p>
      </dsp:txBody>
      <dsp:txXfrm>
        <a:off x="1210144" y="4618748"/>
        <a:ext cx="1343557" cy="715088"/>
      </dsp:txXfrm>
    </dsp:sp>
    <dsp:sp modelId="{7D0E3248-8136-422E-96CE-B4E619B7AD1F}">
      <dsp:nvSpPr>
        <dsp:cNvPr id="0" name=""/>
        <dsp:cNvSpPr/>
      </dsp:nvSpPr>
      <dsp:spPr>
        <a:xfrm>
          <a:off x="2835848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  <a:endParaRPr lang="es-ES" sz="1200" kern="1200" dirty="0"/>
        </a:p>
      </dsp:txBody>
      <dsp:txXfrm>
        <a:off x="2835848" y="4618748"/>
        <a:ext cx="1343557" cy="715088"/>
      </dsp:txXfrm>
    </dsp:sp>
    <dsp:sp modelId="{44332F28-5843-41B1-8A1F-F7C3356A9A5B}">
      <dsp:nvSpPr>
        <dsp:cNvPr id="0" name=""/>
        <dsp:cNvSpPr/>
      </dsp:nvSpPr>
      <dsp:spPr>
        <a:xfrm>
          <a:off x="4461553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4461553" y="4618748"/>
        <a:ext cx="1343557" cy="715088"/>
      </dsp:txXfrm>
    </dsp:sp>
    <dsp:sp modelId="{B5CC304E-3A9B-4E09-8205-8E4A15DE77D7}">
      <dsp:nvSpPr>
        <dsp:cNvPr id="0" name=""/>
        <dsp:cNvSpPr/>
      </dsp:nvSpPr>
      <dsp:spPr>
        <a:xfrm>
          <a:off x="6087258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</a:t>
          </a:r>
          <a:endParaRPr lang="es-ES" sz="1200" kern="1200" dirty="0"/>
        </a:p>
      </dsp:txBody>
      <dsp:txXfrm>
        <a:off x="6087258" y="4618748"/>
        <a:ext cx="1343557" cy="715088"/>
      </dsp:txXfrm>
    </dsp:sp>
    <dsp:sp modelId="{27873175-8D1D-47B5-9568-A73FEE10EDA6}">
      <dsp:nvSpPr>
        <dsp:cNvPr id="0" name=""/>
        <dsp:cNvSpPr/>
      </dsp:nvSpPr>
      <dsp:spPr>
        <a:xfrm>
          <a:off x="2301717" y="2757350"/>
          <a:ext cx="1064836" cy="483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301717" y="2757350"/>
        <a:ext cx="1064836" cy="483008"/>
      </dsp:txXfrm>
    </dsp:sp>
    <dsp:sp modelId="{87A33439-9464-482F-9CBB-BF6797F17F38}">
      <dsp:nvSpPr>
        <dsp:cNvPr id="0" name=""/>
        <dsp:cNvSpPr/>
      </dsp:nvSpPr>
      <dsp:spPr>
        <a:xfrm>
          <a:off x="4461553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4461553" y="1889956"/>
        <a:ext cx="1343557" cy="733683"/>
      </dsp:txXfrm>
    </dsp:sp>
    <dsp:sp modelId="{C75CA2CC-97C6-4D10-BD69-D21A2D512436}">
      <dsp:nvSpPr>
        <dsp:cNvPr id="0" name=""/>
        <dsp:cNvSpPr/>
      </dsp:nvSpPr>
      <dsp:spPr>
        <a:xfrm>
          <a:off x="6087258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  <a:br>
            <a:rPr lang="es-ES" sz="1200" kern="1200" dirty="0" smtClean="0"/>
          </a:br>
          <a:r>
            <a:rPr lang="es-ES" sz="1200" kern="1200" dirty="0" smtClean="0"/>
            <a:t>Administrativo(a) </a:t>
          </a:r>
        </a:p>
      </dsp:txBody>
      <dsp:txXfrm>
        <a:off x="6087258" y="1889956"/>
        <a:ext cx="1343557" cy="733683"/>
      </dsp:txXfrm>
    </dsp:sp>
    <dsp:sp modelId="{6EE445D7-B2EA-47D1-8618-DD10538BF5FE}">
      <dsp:nvSpPr>
        <dsp:cNvPr id="0" name=""/>
        <dsp:cNvSpPr/>
      </dsp:nvSpPr>
      <dsp:spPr>
        <a:xfrm>
          <a:off x="3600400" y="1137749"/>
          <a:ext cx="1343557" cy="461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3600400" y="1137749"/>
        <a:ext cx="1343557" cy="461290"/>
      </dsp:txXfrm>
    </dsp:sp>
    <dsp:sp modelId="{70949A95-F512-44A2-AE4C-A62E3DFE5CAC}">
      <dsp:nvSpPr>
        <dsp:cNvPr id="0" name=""/>
        <dsp:cNvSpPr/>
      </dsp:nvSpPr>
      <dsp:spPr>
        <a:xfrm>
          <a:off x="5353192" y="1137749"/>
          <a:ext cx="1343557" cy="461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5353192" y="1137749"/>
        <a:ext cx="1343557" cy="4612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839174"/>
          <a:ext cx="1341449" cy="81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53"/>
              </a:lnTo>
              <a:lnTo>
                <a:pt x="1341449" y="559453"/>
              </a:lnTo>
              <a:lnTo>
                <a:pt x="1341449" y="8136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839174"/>
          <a:ext cx="1341449" cy="813635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59453"/>
              </a:lnTo>
              <a:lnTo>
                <a:pt x="0" y="559453"/>
              </a:lnTo>
              <a:lnTo>
                <a:pt x="0" y="8136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46469" y="628785"/>
          <a:ext cx="2767601" cy="1210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  <a:br>
            <a:rPr lang="es-ES" sz="1200" kern="1200" dirty="0" smtClean="0"/>
          </a:br>
          <a:r>
            <a:rPr lang="es-ES" sz="1200" kern="1200" dirty="0" smtClean="0"/>
            <a:t>Administrativo(a) </a:t>
          </a:r>
        </a:p>
      </dsp:txBody>
      <dsp:txXfrm>
        <a:off x="1046469" y="628785"/>
        <a:ext cx="2767601" cy="1210388"/>
      </dsp:txXfrm>
    </dsp:sp>
    <dsp:sp modelId="{47F8C3F9-7577-4F66-8B90-0354FF56349B}">
      <dsp:nvSpPr>
        <dsp:cNvPr id="0" name=""/>
        <dsp:cNvSpPr/>
      </dsp:nvSpPr>
      <dsp:spPr>
        <a:xfrm>
          <a:off x="1553" y="2652809"/>
          <a:ext cx="2174535" cy="877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553" y="2652809"/>
        <a:ext cx="2174535" cy="877628"/>
      </dsp:txXfrm>
    </dsp:sp>
    <dsp:sp modelId="{B55D28C6-03A1-4842-B3A7-C722CB61DC66}">
      <dsp:nvSpPr>
        <dsp:cNvPr id="0" name=""/>
        <dsp:cNvSpPr/>
      </dsp:nvSpPr>
      <dsp:spPr>
        <a:xfrm>
          <a:off x="2684451" y="2652809"/>
          <a:ext cx="2174535" cy="877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684451" y="2652809"/>
        <a:ext cx="2174535" cy="8776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304256" y="1886109"/>
          <a:ext cx="1260997" cy="546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140"/>
              </a:lnTo>
              <a:lnTo>
                <a:pt x="1260997" y="328140"/>
              </a:lnTo>
              <a:lnTo>
                <a:pt x="1260997" y="546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43258" y="1886109"/>
          <a:ext cx="1260997" cy="546991"/>
        </a:xfrm>
        <a:custGeom>
          <a:avLst/>
          <a:gdLst/>
          <a:ahLst/>
          <a:cxnLst/>
          <a:rect l="0" t="0" r="0" b="0"/>
          <a:pathLst>
            <a:path>
              <a:moveTo>
                <a:pt x="1260997" y="0"/>
              </a:moveTo>
              <a:lnTo>
                <a:pt x="1260997" y="328140"/>
              </a:lnTo>
              <a:lnTo>
                <a:pt x="0" y="328140"/>
              </a:lnTo>
              <a:lnTo>
                <a:pt x="0" y="546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1044258" y="843962"/>
          <a:ext cx="2519994" cy="1042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Estratégicos</a:t>
          </a:r>
        </a:p>
      </dsp:txBody>
      <dsp:txXfrm>
        <a:off x="1044258" y="843962"/>
        <a:ext cx="2519994" cy="1042147"/>
      </dsp:txXfrm>
    </dsp:sp>
    <dsp:sp modelId="{745C10B2-B697-40FF-819A-84ACADD2D7D8}">
      <dsp:nvSpPr>
        <dsp:cNvPr id="0" name=""/>
        <dsp:cNvSpPr/>
      </dsp:nvSpPr>
      <dsp:spPr>
        <a:xfrm>
          <a:off x="1111" y="2433101"/>
          <a:ext cx="2084294" cy="677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1111" y="2433101"/>
        <a:ext cx="2084294" cy="677645"/>
      </dsp:txXfrm>
    </dsp:sp>
    <dsp:sp modelId="{A90AF1C4-E96D-4B4F-A610-9E08A19866C1}">
      <dsp:nvSpPr>
        <dsp:cNvPr id="0" name=""/>
        <dsp:cNvSpPr/>
      </dsp:nvSpPr>
      <dsp:spPr>
        <a:xfrm>
          <a:off x="2523106" y="2433101"/>
          <a:ext cx="2084294" cy="677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Informática</a:t>
          </a:r>
        </a:p>
      </dsp:txBody>
      <dsp:txXfrm>
        <a:off x="2523106" y="2433101"/>
        <a:ext cx="2084294" cy="677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1112762"/>
          <a:ext cx="91440" cy="6537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44288" y="738"/>
          <a:ext cx="2951983" cy="1112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44288" y="738"/>
        <a:ext cx="2951983" cy="1112023"/>
      </dsp:txXfrm>
    </dsp:sp>
    <dsp:sp modelId="{7C7FFC11-F991-46F4-880A-1CDA218EB5D2}">
      <dsp:nvSpPr>
        <dsp:cNvPr id="0" name=""/>
        <dsp:cNvSpPr/>
      </dsp:nvSpPr>
      <dsp:spPr>
        <a:xfrm>
          <a:off x="1361145" y="1766556"/>
          <a:ext cx="2318268" cy="1045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361145" y="1766556"/>
        <a:ext cx="2318268" cy="10454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492247" y="1390097"/>
          <a:ext cx="193469" cy="500087"/>
        </a:xfrm>
        <a:custGeom>
          <a:avLst/>
          <a:gdLst/>
          <a:ahLst/>
          <a:cxnLst/>
          <a:rect l="0" t="0" r="0" b="0"/>
          <a:pathLst>
            <a:path>
              <a:moveTo>
                <a:pt x="193469" y="0"/>
              </a:moveTo>
              <a:lnTo>
                <a:pt x="193469" y="500087"/>
              </a:lnTo>
              <a:lnTo>
                <a:pt x="0" y="5000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  <a:endParaRPr lang="es-ES" sz="1200" kern="1200" dirty="0"/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</a:t>
          </a:r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</a:t>
          </a:r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</a:t>
          </a:r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2232242" y="1656186"/>
          <a:ext cx="1260005" cy="4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2232242" y="1656186"/>
        <a:ext cx="1260005" cy="4679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702010" y="1830424"/>
          <a:ext cx="91440" cy="10483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83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BD7DB-3508-43D4-B7ED-CA91D21C1BFD}">
      <dsp:nvSpPr>
        <dsp:cNvPr id="0" name=""/>
        <dsp:cNvSpPr/>
      </dsp:nvSpPr>
      <dsp:spPr>
        <a:xfrm>
          <a:off x="4224944" y="916103"/>
          <a:ext cx="1522785" cy="380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87"/>
              </a:lnTo>
              <a:lnTo>
                <a:pt x="1522785" y="237687"/>
              </a:lnTo>
              <a:lnTo>
                <a:pt x="1522785" y="380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2592110" y="1830424"/>
          <a:ext cx="237138" cy="566096"/>
        </a:xfrm>
        <a:custGeom>
          <a:avLst/>
          <a:gdLst/>
          <a:ahLst/>
          <a:cxnLst/>
          <a:rect l="0" t="0" r="0" b="0"/>
          <a:pathLst>
            <a:path>
              <a:moveTo>
                <a:pt x="237138" y="0"/>
              </a:moveTo>
              <a:lnTo>
                <a:pt x="237138" y="566096"/>
              </a:lnTo>
              <a:lnTo>
                <a:pt x="0" y="566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2783529" y="1830424"/>
          <a:ext cx="91440" cy="1032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2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CB68A-2F31-415A-A5CC-EEE10D28683D}">
      <dsp:nvSpPr>
        <dsp:cNvPr id="0" name=""/>
        <dsp:cNvSpPr/>
      </dsp:nvSpPr>
      <dsp:spPr>
        <a:xfrm>
          <a:off x="2829249" y="916103"/>
          <a:ext cx="1395695" cy="380043"/>
        </a:xfrm>
        <a:custGeom>
          <a:avLst/>
          <a:gdLst/>
          <a:ahLst/>
          <a:cxnLst/>
          <a:rect l="0" t="0" r="0" b="0"/>
          <a:pathLst>
            <a:path>
              <a:moveTo>
                <a:pt x="1395695" y="0"/>
              </a:moveTo>
              <a:lnTo>
                <a:pt x="1395695" y="237687"/>
              </a:lnTo>
              <a:lnTo>
                <a:pt x="0" y="237687"/>
              </a:lnTo>
              <a:lnTo>
                <a:pt x="0" y="380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3015031" y="2731"/>
          <a:ext cx="2419826" cy="913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Zona Norte</a:t>
          </a:r>
        </a:p>
      </dsp:txBody>
      <dsp:txXfrm>
        <a:off x="3015031" y="2731"/>
        <a:ext cx="2419826" cy="913371"/>
      </dsp:txXfrm>
    </dsp:sp>
    <dsp:sp modelId="{F2E1BE7D-62BB-4D55-A68F-CA5000549E04}">
      <dsp:nvSpPr>
        <dsp:cNvPr id="0" name=""/>
        <dsp:cNvSpPr/>
      </dsp:nvSpPr>
      <dsp:spPr>
        <a:xfrm>
          <a:off x="2044710" y="1296147"/>
          <a:ext cx="1569078" cy="534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2044710" y="1296147"/>
        <a:ext cx="1569078" cy="534276"/>
      </dsp:txXfrm>
    </dsp:sp>
    <dsp:sp modelId="{F92C6587-5E08-41BF-989D-05A4FBEC95A1}">
      <dsp:nvSpPr>
        <dsp:cNvPr id="0" name=""/>
        <dsp:cNvSpPr/>
      </dsp:nvSpPr>
      <dsp:spPr>
        <a:xfrm>
          <a:off x="1659250" y="2863341"/>
          <a:ext cx="2339998" cy="1879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59250" y="2863341"/>
        <a:ext cx="2339998" cy="1879008"/>
      </dsp:txXfrm>
    </dsp:sp>
    <dsp:sp modelId="{20A966C6-7822-45B6-9C18-FF3DF01A5D66}">
      <dsp:nvSpPr>
        <dsp:cNvPr id="0" name=""/>
        <dsp:cNvSpPr/>
      </dsp:nvSpPr>
      <dsp:spPr>
        <a:xfrm>
          <a:off x="1236336" y="2159979"/>
          <a:ext cx="1355774" cy="473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236336" y="2159979"/>
        <a:ext cx="1355774" cy="473083"/>
      </dsp:txXfrm>
    </dsp:sp>
    <dsp:sp modelId="{F80727AF-3372-4B83-BFD8-D577F70FB0A1}">
      <dsp:nvSpPr>
        <dsp:cNvPr id="0" name=""/>
        <dsp:cNvSpPr/>
      </dsp:nvSpPr>
      <dsp:spPr>
        <a:xfrm>
          <a:off x="4963190" y="1296147"/>
          <a:ext cx="1569078" cy="534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4963190" y="1296147"/>
        <a:ext cx="1569078" cy="534276"/>
      </dsp:txXfrm>
    </dsp:sp>
    <dsp:sp modelId="{DA7781BC-512E-4C51-A831-E21D36B51DC0}">
      <dsp:nvSpPr>
        <dsp:cNvPr id="0" name=""/>
        <dsp:cNvSpPr/>
      </dsp:nvSpPr>
      <dsp:spPr>
        <a:xfrm>
          <a:off x="4577730" y="2878810"/>
          <a:ext cx="2339998" cy="1879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577730" y="2878810"/>
        <a:ext cx="2339998" cy="18791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8C3C9-281D-4E90-BE66-32A010D9B2FC}">
      <dsp:nvSpPr>
        <dsp:cNvPr id="0" name=""/>
        <dsp:cNvSpPr/>
      </dsp:nvSpPr>
      <dsp:spPr>
        <a:xfrm>
          <a:off x="5423442" y="3663753"/>
          <a:ext cx="91440" cy="409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4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4068451" y="2288790"/>
          <a:ext cx="1400710" cy="658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502"/>
              </a:lnTo>
              <a:lnTo>
                <a:pt x="1400710" y="337502"/>
              </a:lnTo>
              <a:lnTo>
                <a:pt x="1400710" y="6582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2622021" y="3663753"/>
          <a:ext cx="91440" cy="409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4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667741" y="2288790"/>
          <a:ext cx="1400710" cy="658205"/>
        </a:xfrm>
        <a:custGeom>
          <a:avLst/>
          <a:gdLst/>
          <a:ahLst/>
          <a:cxnLst/>
          <a:rect l="0" t="0" r="0" b="0"/>
          <a:pathLst>
            <a:path>
              <a:moveTo>
                <a:pt x="1400710" y="0"/>
              </a:moveTo>
              <a:lnTo>
                <a:pt x="1400710" y="337502"/>
              </a:lnTo>
              <a:lnTo>
                <a:pt x="0" y="337502"/>
              </a:lnTo>
              <a:lnTo>
                <a:pt x="0" y="6582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285003"/>
          <a:ext cx="91440" cy="320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628447" y="2770"/>
          <a:ext cx="2880008" cy="12822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2628447" y="2770"/>
        <a:ext cx="2880008" cy="1282233"/>
      </dsp:txXfrm>
    </dsp:sp>
    <dsp:sp modelId="{94141993-79F9-4601-9E18-6D523581E11E}">
      <dsp:nvSpPr>
        <dsp:cNvPr id="0" name=""/>
        <dsp:cNvSpPr/>
      </dsp:nvSpPr>
      <dsp:spPr>
        <a:xfrm>
          <a:off x="3164373" y="1605707"/>
          <a:ext cx="1808156" cy="683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164373" y="1605707"/>
        <a:ext cx="1808156" cy="683083"/>
      </dsp:txXfrm>
    </dsp:sp>
    <dsp:sp modelId="{3CB38E7F-E4E8-4D6F-AAD6-F5768E7F64D0}">
      <dsp:nvSpPr>
        <dsp:cNvPr id="0" name=""/>
        <dsp:cNvSpPr/>
      </dsp:nvSpPr>
      <dsp:spPr>
        <a:xfrm>
          <a:off x="1587734" y="2946996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587734" y="2946996"/>
        <a:ext cx="2160014" cy="716756"/>
      </dsp:txXfrm>
    </dsp:sp>
    <dsp:sp modelId="{6FB1DD8F-2533-4D0A-9AF9-38403C79851C}">
      <dsp:nvSpPr>
        <dsp:cNvPr id="0" name=""/>
        <dsp:cNvSpPr/>
      </dsp:nvSpPr>
      <dsp:spPr>
        <a:xfrm>
          <a:off x="1587734" y="4073245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587734" y="4073245"/>
        <a:ext cx="2160014" cy="716756"/>
      </dsp:txXfrm>
    </dsp:sp>
    <dsp:sp modelId="{75915930-15BB-47EF-9626-A91C02243640}">
      <dsp:nvSpPr>
        <dsp:cNvPr id="0" name=""/>
        <dsp:cNvSpPr/>
      </dsp:nvSpPr>
      <dsp:spPr>
        <a:xfrm>
          <a:off x="4389155" y="2946996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389155" y="2946996"/>
        <a:ext cx="2160014" cy="716756"/>
      </dsp:txXfrm>
    </dsp:sp>
    <dsp:sp modelId="{9C0EA64C-C9B3-4A00-90D5-1B22BF3C42DE}">
      <dsp:nvSpPr>
        <dsp:cNvPr id="0" name=""/>
        <dsp:cNvSpPr/>
      </dsp:nvSpPr>
      <dsp:spPr>
        <a:xfrm>
          <a:off x="4389155" y="4073245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(as)</a:t>
          </a:r>
        </a:p>
      </dsp:txBody>
      <dsp:txXfrm>
        <a:off x="4389155" y="4073245"/>
        <a:ext cx="2160014" cy="71675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2552630" y="1439464"/>
          <a:ext cx="441421" cy="2360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055"/>
              </a:lnTo>
              <a:lnTo>
                <a:pt x="441421" y="23600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2118090" y="1439464"/>
          <a:ext cx="434539" cy="2360055"/>
        </a:xfrm>
        <a:custGeom>
          <a:avLst/>
          <a:gdLst/>
          <a:ahLst/>
          <a:cxnLst/>
          <a:rect l="0" t="0" r="0" b="0"/>
          <a:pathLst>
            <a:path>
              <a:moveTo>
                <a:pt x="434539" y="0"/>
              </a:moveTo>
              <a:lnTo>
                <a:pt x="434539" y="2360055"/>
              </a:lnTo>
              <a:lnTo>
                <a:pt x="0" y="23600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2552630" y="1439464"/>
          <a:ext cx="441421" cy="972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753"/>
              </a:lnTo>
              <a:lnTo>
                <a:pt x="441421" y="9727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2120375" y="1439464"/>
          <a:ext cx="432254" cy="972753"/>
        </a:xfrm>
        <a:custGeom>
          <a:avLst/>
          <a:gdLst/>
          <a:ahLst/>
          <a:cxnLst/>
          <a:rect l="0" t="0" r="0" b="0"/>
          <a:pathLst>
            <a:path>
              <a:moveTo>
                <a:pt x="432254" y="0"/>
              </a:moveTo>
              <a:lnTo>
                <a:pt x="432254" y="972753"/>
              </a:lnTo>
              <a:lnTo>
                <a:pt x="0" y="9727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123813" y="183714"/>
          <a:ext cx="2857633" cy="125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</a:t>
          </a:r>
        </a:p>
      </dsp:txBody>
      <dsp:txXfrm>
        <a:off x="1123813" y="183714"/>
        <a:ext cx="2857633" cy="1255749"/>
      </dsp:txXfrm>
    </dsp:sp>
    <dsp:sp modelId="{623008E5-3287-4872-9369-D41B80726438}">
      <dsp:nvSpPr>
        <dsp:cNvPr id="0" name=""/>
        <dsp:cNvSpPr/>
      </dsp:nvSpPr>
      <dsp:spPr>
        <a:xfrm>
          <a:off x="320384" y="1980214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Sur</a:t>
          </a:r>
        </a:p>
      </dsp:txBody>
      <dsp:txXfrm>
        <a:off x="320384" y="1980214"/>
        <a:ext cx="1799991" cy="864005"/>
      </dsp:txXfrm>
    </dsp:sp>
    <dsp:sp modelId="{35CDCCE0-1C05-432F-8006-C736B8B0208E}">
      <dsp:nvSpPr>
        <dsp:cNvPr id="0" name=""/>
        <dsp:cNvSpPr/>
      </dsp:nvSpPr>
      <dsp:spPr>
        <a:xfrm>
          <a:off x="2994051" y="1980214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2994051" y="1980214"/>
        <a:ext cx="1799991" cy="864005"/>
      </dsp:txXfrm>
    </dsp:sp>
    <dsp:sp modelId="{486A231D-E6CB-4753-A791-005438071079}">
      <dsp:nvSpPr>
        <dsp:cNvPr id="0" name=""/>
        <dsp:cNvSpPr/>
      </dsp:nvSpPr>
      <dsp:spPr>
        <a:xfrm>
          <a:off x="318099" y="3367516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18099" y="3367516"/>
        <a:ext cx="1799991" cy="864005"/>
      </dsp:txXfrm>
    </dsp:sp>
    <dsp:sp modelId="{85AC50B9-82A1-4D69-9BEB-0500B43B5D5D}">
      <dsp:nvSpPr>
        <dsp:cNvPr id="0" name=""/>
        <dsp:cNvSpPr/>
      </dsp:nvSpPr>
      <dsp:spPr>
        <a:xfrm>
          <a:off x="2994051" y="3367516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994051" y="3367516"/>
        <a:ext cx="1799991" cy="8640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37AE-5EEC-4729-83B6-202A73A8B436}">
      <dsp:nvSpPr>
        <dsp:cNvPr id="0" name=""/>
        <dsp:cNvSpPr/>
      </dsp:nvSpPr>
      <dsp:spPr>
        <a:xfrm>
          <a:off x="3348371" y="1435974"/>
          <a:ext cx="339433" cy="232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987"/>
              </a:lnTo>
              <a:lnTo>
                <a:pt x="339433" y="2325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3008938" y="1435974"/>
          <a:ext cx="339433" cy="2325987"/>
        </a:xfrm>
        <a:custGeom>
          <a:avLst/>
          <a:gdLst/>
          <a:ahLst/>
          <a:cxnLst/>
          <a:rect l="0" t="0" r="0" b="0"/>
          <a:pathLst>
            <a:path>
              <a:moveTo>
                <a:pt x="339433" y="0"/>
              </a:moveTo>
              <a:lnTo>
                <a:pt x="339433" y="2325987"/>
              </a:lnTo>
              <a:lnTo>
                <a:pt x="0" y="2325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1" y="1435974"/>
          <a:ext cx="91440" cy="565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650"/>
              </a:lnTo>
              <a:lnTo>
                <a:pt x="49060" y="234650"/>
              </a:lnTo>
              <a:lnTo>
                <a:pt x="49060" y="5655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913951" y="1554"/>
          <a:ext cx="2868841" cy="1434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</a:t>
          </a:r>
        </a:p>
      </dsp:txBody>
      <dsp:txXfrm>
        <a:off x="1913951" y="1554"/>
        <a:ext cx="2868841" cy="1434420"/>
      </dsp:txXfrm>
    </dsp:sp>
    <dsp:sp modelId="{19D8DC97-DEF9-4BB9-ABD9-F71EEC98F0DD}">
      <dsp:nvSpPr>
        <dsp:cNvPr id="0" name=""/>
        <dsp:cNvSpPr/>
      </dsp:nvSpPr>
      <dsp:spPr>
        <a:xfrm>
          <a:off x="2371623" y="2001518"/>
          <a:ext cx="1960177" cy="847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(a)</a:t>
          </a:r>
        </a:p>
      </dsp:txBody>
      <dsp:txXfrm>
        <a:off x="2371623" y="2001518"/>
        <a:ext cx="1960177" cy="847794"/>
      </dsp:txXfrm>
    </dsp:sp>
    <dsp:sp modelId="{A581C47F-2DA5-44A6-91A3-8A0A8E29E083}">
      <dsp:nvSpPr>
        <dsp:cNvPr id="0" name=""/>
        <dsp:cNvSpPr/>
      </dsp:nvSpPr>
      <dsp:spPr>
        <a:xfrm>
          <a:off x="1500445" y="3422553"/>
          <a:ext cx="1508493" cy="678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1500445" y="3422553"/>
        <a:ext cx="1508493" cy="678818"/>
      </dsp:txXfrm>
    </dsp:sp>
    <dsp:sp modelId="{9803772E-73A1-484E-9BAD-12C5846F3C24}">
      <dsp:nvSpPr>
        <dsp:cNvPr id="0" name=""/>
        <dsp:cNvSpPr/>
      </dsp:nvSpPr>
      <dsp:spPr>
        <a:xfrm>
          <a:off x="3687805" y="3422553"/>
          <a:ext cx="1508493" cy="678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3687805" y="3422553"/>
        <a:ext cx="1508493" cy="678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990157"/>
          <a:ext cx="248659" cy="1566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007"/>
              </a:lnTo>
              <a:lnTo>
                <a:pt x="248659" y="15660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990157"/>
          <a:ext cx="238855" cy="1566007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566007"/>
              </a:lnTo>
              <a:lnTo>
                <a:pt x="0" y="15660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990157"/>
          <a:ext cx="248659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248659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990157"/>
          <a:ext cx="238855" cy="695445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990157"/>
          <a:ext cx="3658648" cy="23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384"/>
              </a:lnTo>
              <a:lnTo>
                <a:pt x="3658648" y="2199384"/>
              </a:lnTo>
              <a:lnTo>
                <a:pt x="3658648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990157"/>
          <a:ext cx="1829324" cy="23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384"/>
              </a:lnTo>
              <a:lnTo>
                <a:pt x="1829324" y="2199384"/>
              </a:lnTo>
              <a:lnTo>
                <a:pt x="1829324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990157"/>
          <a:ext cx="91440" cy="2358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540278" y="3996281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585998" y="990157"/>
          <a:ext cx="1829324" cy="2358127"/>
        </a:xfrm>
        <a:custGeom>
          <a:avLst/>
          <a:gdLst/>
          <a:ahLst/>
          <a:cxnLst/>
          <a:rect l="0" t="0" r="0" b="0"/>
          <a:pathLst>
            <a:path>
              <a:moveTo>
                <a:pt x="1829324" y="0"/>
              </a:moveTo>
              <a:lnTo>
                <a:pt x="1829324" y="2199384"/>
              </a:lnTo>
              <a:lnTo>
                <a:pt x="0" y="2199384"/>
              </a:lnTo>
              <a:lnTo>
                <a:pt x="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710953" y="3996281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756673" y="990157"/>
          <a:ext cx="3658648" cy="2358127"/>
        </a:xfrm>
        <a:custGeom>
          <a:avLst/>
          <a:gdLst/>
          <a:ahLst/>
          <a:cxnLst/>
          <a:rect l="0" t="0" r="0" b="0"/>
          <a:pathLst>
            <a:path>
              <a:moveTo>
                <a:pt x="3658648" y="0"/>
              </a:moveTo>
              <a:lnTo>
                <a:pt x="3658648" y="2199384"/>
              </a:lnTo>
              <a:lnTo>
                <a:pt x="0" y="2199384"/>
              </a:lnTo>
              <a:lnTo>
                <a:pt x="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35325" y="234238"/>
          <a:ext cx="2159993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</a:t>
          </a:r>
          <a:br>
            <a:rPr lang="es-ES" sz="1200" kern="1200" dirty="0" smtClean="0"/>
          </a:br>
          <a:r>
            <a:rPr lang="es-ES" sz="1200" kern="1200" dirty="0" smtClean="0"/>
            <a:t>Desarrollo Social</a:t>
          </a:r>
        </a:p>
      </dsp:txBody>
      <dsp:txXfrm>
        <a:off x="3335325" y="234238"/>
        <a:ext cx="2159993" cy="755919"/>
      </dsp:txXfrm>
    </dsp:sp>
    <dsp:sp modelId="{A122AB98-6AEB-4224-8BB5-6741593B0990}">
      <dsp:nvSpPr>
        <dsp:cNvPr id="0" name=""/>
        <dsp:cNvSpPr/>
      </dsp:nvSpPr>
      <dsp:spPr>
        <a:xfrm>
          <a:off x="754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Jurídico(a)</a:t>
          </a:r>
        </a:p>
      </dsp:txBody>
      <dsp:txXfrm>
        <a:off x="754" y="3348285"/>
        <a:ext cx="1511838" cy="647996"/>
      </dsp:txXfrm>
    </dsp:sp>
    <dsp:sp modelId="{B838292E-CF48-4ACF-9FBB-C7DFDDA1F89F}">
      <dsp:nvSpPr>
        <dsp:cNvPr id="0" name=""/>
        <dsp:cNvSpPr/>
      </dsp:nvSpPr>
      <dsp:spPr>
        <a:xfrm>
          <a:off x="754" y="4313768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Jurídico(a)</a:t>
          </a:r>
        </a:p>
      </dsp:txBody>
      <dsp:txXfrm>
        <a:off x="754" y="4313768"/>
        <a:ext cx="1511838" cy="647996"/>
      </dsp:txXfrm>
    </dsp:sp>
    <dsp:sp modelId="{9F3C72B1-35C5-4233-BBCB-24017EF016DB}">
      <dsp:nvSpPr>
        <dsp:cNvPr id="0" name=""/>
        <dsp:cNvSpPr/>
      </dsp:nvSpPr>
      <dsp:spPr>
        <a:xfrm>
          <a:off x="1830078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Proyectos</a:t>
          </a:r>
        </a:p>
      </dsp:txBody>
      <dsp:txXfrm>
        <a:off x="1830078" y="3348285"/>
        <a:ext cx="1511838" cy="647996"/>
      </dsp:txXfrm>
    </dsp:sp>
    <dsp:sp modelId="{7CD2A64E-C2AF-4F08-900E-E1009FF3026C}">
      <dsp:nvSpPr>
        <dsp:cNvPr id="0" name=""/>
        <dsp:cNvSpPr/>
      </dsp:nvSpPr>
      <dsp:spPr>
        <a:xfrm>
          <a:off x="1830078" y="4313768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830078" y="4313768"/>
        <a:ext cx="1511838" cy="647996"/>
      </dsp:txXfrm>
    </dsp:sp>
    <dsp:sp modelId="{29F95214-19A6-41AE-91E6-C61E2FEE05B6}">
      <dsp:nvSpPr>
        <dsp:cNvPr id="0" name=""/>
        <dsp:cNvSpPr/>
      </dsp:nvSpPr>
      <dsp:spPr>
        <a:xfrm>
          <a:off x="3659403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Vinculación</a:t>
          </a:r>
        </a:p>
      </dsp:txBody>
      <dsp:txXfrm>
        <a:off x="3659403" y="3348285"/>
        <a:ext cx="1511838" cy="647996"/>
      </dsp:txXfrm>
    </dsp:sp>
    <dsp:sp modelId="{01762AC5-3F38-49B4-A72F-5B0B37B1FB90}">
      <dsp:nvSpPr>
        <dsp:cNvPr id="0" name=""/>
        <dsp:cNvSpPr/>
      </dsp:nvSpPr>
      <dsp:spPr>
        <a:xfrm>
          <a:off x="5488727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488727" y="3348285"/>
        <a:ext cx="1511838" cy="647996"/>
      </dsp:txXfrm>
    </dsp:sp>
    <dsp:sp modelId="{14141957-0A00-4A87-867B-0312D78A39FB}">
      <dsp:nvSpPr>
        <dsp:cNvPr id="0" name=""/>
        <dsp:cNvSpPr/>
      </dsp:nvSpPr>
      <dsp:spPr>
        <a:xfrm>
          <a:off x="7318052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7318052" y="3348285"/>
        <a:ext cx="1511838" cy="647996"/>
      </dsp:txXfrm>
    </dsp:sp>
    <dsp:sp modelId="{238AD271-90C3-47DF-B3A7-6B125E9867B2}">
      <dsp:nvSpPr>
        <dsp:cNvPr id="0" name=""/>
        <dsp:cNvSpPr/>
      </dsp:nvSpPr>
      <dsp:spPr>
        <a:xfrm>
          <a:off x="2844461" y="1397601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844461" y="1397601"/>
        <a:ext cx="1332005" cy="576002"/>
      </dsp:txXfrm>
    </dsp:sp>
    <dsp:sp modelId="{5B92A3F6-F2CE-4F67-82FB-9479D0CA0278}">
      <dsp:nvSpPr>
        <dsp:cNvPr id="0" name=""/>
        <dsp:cNvSpPr/>
      </dsp:nvSpPr>
      <dsp:spPr>
        <a:xfrm>
          <a:off x="4663982" y="1397601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</a:p>
      </dsp:txBody>
      <dsp:txXfrm>
        <a:off x="4663982" y="1397601"/>
        <a:ext cx="1332005" cy="576002"/>
      </dsp:txXfrm>
    </dsp:sp>
    <dsp:sp modelId="{127F4A3A-C604-45FA-9AC1-92D6E8C2647D}">
      <dsp:nvSpPr>
        <dsp:cNvPr id="0" name=""/>
        <dsp:cNvSpPr/>
      </dsp:nvSpPr>
      <dsp:spPr>
        <a:xfrm>
          <a:off x="2844461" y="2268163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844461" y="2268163"/>
        <a:ext cx="1332005" cy="576002"/>
      </dsp:txXfrm>
    </dsp:sp>
    <dsp:sp modelId="{250097A1-EE4E-4CC3-ABF1-D9490B3D899C}">
      <dsp:nvSpPr>
        <dsp:cNvPr id="0" name=""/>
        <dsp:cNvSpPr/>
      </dsp:nvSpPr>
      <dsp:spPr>
        <a:xfrm>
          <a:off x="4663982" y="2268163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663982" y="2268163"/>
        <a:ext cx="1332005" cy="576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2674841" y="1448129"/>
          <a:ext cx="262350" cy="2050420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2050420"/>
              </a:lnTo>
              <a:lnTo>
                <a:pt x="0" y="2050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2937191" y="1448129"/>
          <a:ext cx="293315" cy="131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569"/>
              </a:lnTo>
              <a:lnTo>
                <a:pt x="293315" y="13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2674841" y="1448129"/>
          <a:ext cx="262350" cy="1318210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1318210"/>
              </a:lnTo>
              <a:lnTo>
                <a:pt x="0" y="1318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2937191" y="1448129"/>
          <a:ext cx="293315" cy="569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160"/>
              </a:lnTo>
              <a:lnTo>
                <a:pt x="293315" y="569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2674841" y="1448129"/>
          <a:ext cx="262350" cy="565861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565861"/>
              </a:lnTo>
              <a:lnTo>
                <a:pt x="0" y="565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891471" y="1448129"/>
          <a:ext cx="91440" cy="280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5706"/>
              </a:lnTo>
              <a:lnTo>
                <a:pt x="46517" y="2605706"/>
              </a:lnTo>
              <a:lnTo>
                <a:pt x="46517" y="28003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559431" y="375261"/>
          <a:ext cx="2755520" cy="1072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1559431" y="375261"/>
        <a:ext cx="2755520" cy="1072868"/>
      </dsp:txXfrm>
    </dsp:sp>
    <dsp:sp modelId="{B5FF97B9-0585-4891-A353-FA06C42D20CE}">
      <dsp:nvSpPr>
        <dsp:cNvPr id="0" name=""/>
        <dsp:cNvSpPr/>
      </dsp:nvSpPr>
      <dsp:spPr>
        <a:xfrm>
          <a:off x="1767987" y="4248471"/>
          <a:ext cx="2340001" cy="673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767987" y="4248471"/>
        <a:ext cx="2340001" cy="673818"/>
      </dsp:txXfrm>
    </dsp:sp>
    <dsp:sp modelId="{BAD29B51-BEB0-4DC5-B714-ED6E74970C40}">
      <dsp:nvSpPr>
        <dsp:cNvPr id="0" name=""/>
        <dsp:cNvSpPr/>
      </dsp:nvSpPr>
      <dsp:spPr>
        <a:xfrm>
          <a:off x="989649" y="177057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989649" y="1770575"/>
        <a:ext cx="1685191" cy="486829"/>
      </dsp:txXfrm>
    </dsp:sp>
    <dsp:sp modelId="{34FD5BEE-9C96-4CA0-9AF6-E24242D18EAC}">
      <dsp:nvSpPr>
        <dsp:cNvPr id="0" name=""/>
        <dsp:cNvSpPr/>
      </dsp:nvSpPr>
      <dsp:spPr>
        <a:xfrm>
          <a:off x="3230507" y="177387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3230507" y="1773875"/>
        <a:ext cx="1685191" cy="486829"/>
      </dsp:txXfrm>
    </dsp:sp>
    <dsp:sp modelId="{EFFE6B15-FC58-46EE-9D99-38DF27BE4087}">
      <dsp:nvSpPr>
        <dsp:cNvPr id="0" name=""/>
        <dsp:cNvSpPr/>
      </dsp:nvSpPr>
      <dsp:spPr>
        <a:xfrm>
          <a:off x="989649" y="252292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989649" y="2522925"/>
        <a:ext cx="1685191" cy="486829"/>
      </dsp:txXfrm>
    </dsp:sp>
    <dsp:sp modelId="{7D28F5B0-2742-4384-8800-C73BF3B6CAFB}">
      <dsp:nvSpPr>
        <dsp:cNvPr id="0" name=""/>
        <dsp:cNvSpPr/>
      </dsp:nvSpPr>
      <dsp:spPr>
        <a:xfrm>
          <a:off x="3230507" y="2520283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Administrativo(a)</a:t>
          </a:r>
        </a:p>
      </dsp:txBody>
      <dsp:txXfrm>
        <a:off x="3230507" y="2520283"/>
        <a:ext cx="1685191" cy="486829"/>
      </dsp:txXfrm>
    </dsp:sp>
    <dsp:sp modelId="{83A5A9A2-489B-4568-8E0D-BA57AE5B3835}">
      <dsp:nvSpPr>
        <dsp:cNvPr id="0" name=""/>
        <dsp:cNvSpPr/>
      </dsp:nvSpPr>
      <dsp:spPr>
        <a:xfrm>
          <a:off x="989649" y="325513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Chofer</a:t>
          </a:r>
        </a:p>
      </dsp:txBody>
      <dsp:txXfrm>
        <a:off x="989649" y="3255135"/>
        <a:ext cx="1685191" cy="48682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AFEC-16BB-4BF1-8710-48D0373A94F4}">
      <dsp:nvSpPr>
        <dsp:cNvPr id="0" name=""/>
        <dsp:cNvSpPr/>
      </dsp:nvSpPr>
      <dsp:spPr>
        <a:xfrm>
          <a:off x="2846130" y="3476156"/>
          <a:ext cx="91440" cy="285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846130" y="2465483"/>
          <a:ext cx="91440" cy="295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4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843213" y="1371572"/>
          <a:ext cx="91440" cy="285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54"/>
              </a:lnTo>
              <a:lnTo>
                <a:pt x="48636" y="27754"/>
              </a:lnTo>
              <a:lnTo>
                <a:pt x="48636" y="285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501513" y="146217"/>
          <a:ext cx="2774841" cy="1225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501513" y="146217"/>
        <a:ext cx="2774841" cy="1225355"/>
      </dsp:txXfrm>
    </dsp:sp>
    <dsp:sp modelId="{014D5955-FC02-4D8A-97F0-DB4DC5A4E9E8}">
      <dsp:nvSpPr>
        <dsp:cNvPr id="0" name=""/>
        <dsp:cNvSpPr/>
      </dsp:nvSpPr>
      <dsp:spPr>
        <a:xfrm>
          <a:off x="1811846" y="1656651"/>
          <a:ext cx="2160006" cy="80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1811846" y="1656651"/>
        <a:ext cx="2160006" cy="808832"/>
      </dsp:txXfrm>
    </dsp:sp>
    <dsp:sp modelId="{A0829726-B8E4-4274-80A0-7C049A30F4A9}">
      <dsp:nvSpPr>
        <dsp:cNvPr id="0" name=""/>
        <dsp:cNvSpPr/>
      </dsp:nvSpPr>
      <dsp:spPr>
        <a:xfrm>
          <a:off x="1937850" y="2760977"/>
          <a:ext cx="1908000" cy="715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</a:p>
      </dsp:txBody>
      <dsp:txXfrm>
        <a:off x="1937850" y="2760977"/>
        <a:ext cx="1908000" cy="715178"/>
      </dsp:txXfrm>
    </dsp:sp>
    <dsp:sp modelId="{8A5941EB-7D84-4DCD-AAF2-D392305868A7}">
      <dsp:nvSpPr>
        <dsp:cNvPr id="0" name=""/>
        <dsp:cNvSpPr/>
      </dsp:nvSpPr>
      <dsp:spPr>
        <a:xfrm>
          <a:off x="2027852" y="3761492"/>
          <a:ext cx="1727995" cy="575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2027852" y="3761492"/>
        <a:ext cx="1727995" cy="5757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068308" y="1734631"/>
          <a:ext cx="233915" cy="677631"/>
        </a:xfrm>
        <a:custGeom>
          <a:avLst/>
          <a:gdLst/>
          <a:ahLst/>
          <a:cxnLst/>
          <a:rect l="0" t="0" r="0" b="0"/>
          <a:pathLst>
            <a:path>
              <a:moveTo>
                <a:pt x="233915" y="0"/>
              </a:moveTo>
              <a:lnTo>
                <a:pt x="233915" y="677631"/>
              </a:lnTo>
              <a:lnTo>
                <a:pt x="0" y="677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734631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3564932" y="1200586"/>
              </a:lnTo>
              <a:lnTo>
                <a:pt x="3564932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734631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1782466" y="1200586"/>
              </a:lnTo>
              <a:lnTo>
                <a:pt x="1782466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734631"/>
          <a:ext cx="91440" cy="1355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734631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734631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906631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</a:t>
          </a:r>
        </a:p>
      </dsp:txBody>
      <dsp:txXfrm>
        <a:off x="3222226" y="906631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Encargado(a) de Área Administrativa</a:t>
          </a:r>
          <a:endParaRPr lang="es-ES" sz="1200" b="0" kern="1200" dirty="0"/>
        </a:p>
      </dsp:txBody>
      <dsp:txXfrm>
        <a:off x="735" y="3089894"/>
        <a:ext cx="1473112" cy="756001"/>
      </dsp:txXfrm>
    </dsp:sp>
    <dsp:sp modelId="{788C2B3F-1FE3-4E19-B5E7-E5C6255BD3E5}">
      <dsp:nvSpPr>
        <dsp:cNvPr id="0" name=""/>
        <dsp:cNvSpPr/>
      </dsp:nvSpPr>
      <dsp:spPr>
        <a:xfrm>
          <a:off x="1783201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/>
        </a:p>
      </dsp:txBody>
      <dsp:txXfrm>
        <a:off x="1783201" y="3089894"/>
        <a:ext cx="1473112" cy="756001"/>
      </dsp:txXfrm>
    </dsp:sp>
    <dsp:sp modelId="{4422AA1F-3A35-486F-A428-6D2C75BDCD70}">
      <dsp:nvSpPr>
        <dsp:cNvPr id="0" name=""/>
        <dsp:cNvSpPr/>
      </dsp:nvSpPr>
      <dsp:spPr>
        <a:xfrm>
          <a:off x="3565667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</dsp:txBody>
      <dsp:txXfrm>
        <a:off x="3565667" y="3089894"/>
        <a:ext cx="1473112" cy="756001"/>
      </dsp:txXfrm>
    </dsp:sp>
    <dsp:sp modelId="{78E029D3-0F46-42F3-B2AC-7A4A855D37B2}">
      <dsp:nvSpPr>
        <dsp:cNvPr id="0" name=""/>
        <dsp:cNvSpPr/>
      </dsp:nvSpPr>
      <dsp:spPr>
        <a:xfrm>
          <a:off x="5348133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5348133" y="3089894"/>
        <a:ext cx="1473112" cy="756001"/>
      </dsp:txXfrm>
    </dsp:sp>
    <dsp:sp modelId="{A12AECA4-76A9-4D09-AAC9-B06941678D5E}">
      <dsp:nvSpPr>
        <dsp:cNvPr id="0" name=""/>
        <dsp:cNvSpPr/>
      </dsp:nvSpPr>
      <dsp:spPr>
        <a:xfrm>
          <a:off x="7130600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7130600" y="3089894"/>
        <a:ext cx="1473112" cy="756001"/>
      </dsp:txXfrm>
    </dsp:sp>
    <dsp:sp modelId="{5C0D4334-9DAD-4AD8-B83E-4443D721B36A}">
      <dsp:nvSpPr>
        <dsp:cNvPr id="0" name=""/>
        <dsp:cNvSpPr/>
      </dsp:nvSpPr>
      <dsp:spPr>
        <a:xfrm>
          <a:off x="2808311" y="2178262"/>
          <a:ext cx="1259997" cy="4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808311" y="2178262"/>
        <a:ext cx="1259997" cy="468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CF773-0198-45FA-BC69-18DAFA8A04B2}">
      <dsp:nvSpPr>
        <dsp:cNvPr id="0" name=""/>
        <dsp:cNvSpPr/>
      </dsp:nvSpPr>
      <dsp:spPr>
        <a:xfrm>
          <a:off x="3548683" y="2576087"/>
          <a:ext cx="91440" cy="2375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2520280" y="1196745"/>
          <a:ext cx="1074123" cy="53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37"/>
              </a:lnTo>
              <a:lnTo>
                <a:pt x="1074123" y="286837"/>
              </a:lnTo>
              <a:lnTo>
                <a:pt x="1074123" y="5336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400436" y="2576087"/>
          <a:ext cx="91440" cy="2375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446156" y="1196745"/>
          <a:ext cx="1074123" cy="533635"/>
        </a:xfrm>
        <a:custGeom>
          <a:avLst/>
          <a:gdLst/>
          <a:ahLst/>
          <a:cxnLst/>
          <a:rect l="0" t="0" r="0" b="0"/>
          <a:pathLst>
            <a:path>
              <a:moveTo>
                <a:pt x="1074123" y="0"/>
              </a:moveTo>
              <a:lnTo>
                <a:pt x="1074123" y="286837"/>
              </a:lnTo>
              <a:lnTo>
                <a:pt x="0" y="286837"/>
              </a:lnTo>
              <a:lnTo>
                <a:pt x="0" y="5336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199946" y="135632"/>
          <a:ext cx="2640667" cy="1061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Encargado(a) de Área Administrativa</a:t>
          </a:r>
          <a:endParaRPr lang="es-ES" sz="1200" b="0" kern="1200" dirty="0"/>
        </a:p>
      </dsp:txBody>
      <dsp:txXfrm>
        <a:off x="1199946" y="135632"/>
        <a:ext cx="2640667" cy="1061113"/>
      </dsp:txXfrm>
    </dsp:sp>
    <dsp:sp modelId="{63F34BBA-E0FA-4989-B85E-8914F8D1D3AD}">
      <dsp:nvSpPr>
        <dsp:cNvPr id="0" name=""/>
        <dsp:cNvSpPr/>
      </dsp:nvSpPr>
      <dsp:spPr>
        <a:xfrm>
          <a:off x="618831" y="1730381"/>
          <a:ext cx="1654650" cy="845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618831" y="1730381"/>
        <a:ext cx="1654650" cy="845705"/>
      </dsp:txXfrm>
    </dsp:sp>
    <dsp:sp modelId="{77EE6A04-79D7-4CE4-A9B5-411F64538077}">
      <dsp:nvSpPr>
        <dsp:cNvPr id="0" name=""/>
        <dsp:cNvSpPr/>
      </dsp:nvSpPr>
      <dsp:spPr>
        <a:xfrm>
          <a:off x="618831" y="2813589"/>
          <a:ext cx="1654650" cy="845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618831" y="2813589"/>
        <a:ext cx="1654650" cy="845705"/>
      </dsp:txXfrm>
    </dsp:sp>
    <dsp:sp modelId="{0B452168-7237-4DD4-A2CD-82CF743CE15F}">
      <dsp:nvSpPr>
        <dsp:cNvPr id="0" name=""/>
        <dsp:cNvSpPr/>
      </dsp:nvSpPr>
      <dsp:spPr>
        <a:xfrm>
          <a:off x="2767077" y="1730381"/>
          <a:ext cx="1654650" cy="845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br>
            <a:rPr lang="es-ES" sz="1200" kern="1200" dirty="0" smtClean="0"/>
          </a:br>
          <a:r>
            <a:rPr lang="es-ES" sz="1200" kern="1200" dirty="0" smtClean="0"/>
            <a:t>Administrativos(as) </a:t>
          </a:r>
          <a:endParaRPr lang="es-ES" sz="1200" kern="1200" dirty="0"/>
        </a:p>
      </dsp:txBody>
      <dsp:txXfrm>
        <a:off x="2767077" y="1730381"/>
        <a:ext cx="1654650" cy="845705"/>
      </dsp:txXfrm>
    </dsp:sp>
    <dsp:sp modelId="{B2CC1832-A8E7-4F2A-90A2-7B2FA13E5027}">
      <dsp:nvSpPr>
        <dsp:cNvPr id="0" name=""/>
        <dsp:cNvSpPr/>
      </dsp:nvSpPr>
      <dsp:spPr>
        <a:xfrm>
          <a:off x="2767077" y="2813589"/>
          <a:ext cx="1654650" cy="845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767077" y="2813589"/>
        <a:ext cx="1654650" cy="8457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258267"/>
          <a:ext cx="3111716" cy="47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16"/>
              </a:lnTo>
              <a:lnTo>
                <a:pt x="3111716" y="296616"/>
              </a:lnTo>
              <a:lnTo>
                <a:pt x="3111716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258267"/>
          <a:ext cx="1037238" cy="47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16"/>
              </a:lnTo>
              <a:lnTo>
                <a:pt x="1037238" y="296616"/>
              </a:lnTo>
              <a:lnTo>
                <a:pt x="1037238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258267"/>
          <a:ext cx="1037238" cy="476632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296616"/>
              </a:lnTo>
              <a:lnTo>
                <a:pt x="0" y="296616"/>
              </a:lnTo>
              <a:lnTo>
                <a:pt x="0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258267"/>
          <a:ext cx="3111716" cy="476632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296616"/>
              </a:lnTo>
              <a:lnTo>
                <a:pt x="0" y="296616"/>
              </a:lnTo>
              <a:lnTo>
                <a:pt x="0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2294835"/>
          <a:ext cx="91440" cy="243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4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03052" y="1142831"/>
          <a:ext cx="2339993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803052" y="1142831"/>
        <a:ext cx="2339993" cy="1152003"/>
      </dsp:txXfrm>
    </dsp:sp>
    <dsp:sp modelId="{7727897A-866A-4D6B-80A8-383650D7A534}">
      <dsp:nvSpPr>
        <dsp:cNvPr id="0" name=""/>
        <dsp:cNvSpPr/>
      </dsp:nvSpPr>
      <dsp:spPr>
        <a:xfrm>
          <a:off x="3115826" y="2538269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Administrativo(a)</a:t>
          </a:r>
        </a:p>
      </dsp:txBody>
      <dsp:txXfrm>
        <a:off x="3115826" y="2538269"/>
        <a:ext cx="1714444" cy="719998"/>
      </dsp:txXfrm>
    </dsp:sp>
    <dsp:sp modelId="{8EB81392-14AF-4586-B2EB-C1289ADB3A1E}">
      <dsp:nvSpPr>
        <dsp:cNvPr id="0" name=""/>
        <dsp:cNvSpPr/>
      </dsp:nvSpPr>
      <dsp:spPr>
        <a:xfrm>
          <a:off x="4110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4110" y="3734899"/>
        <a:ext cx="1714444" cy="539998"/>
      </dsp:txXfrm>
    </dsp:sp>
    <dsp:sp modelId="{25F58A1A-CB80-4303-B8BA-99113B5CB7BA}">
      <dsp:nvSpPr>
        <dsp:cNvPr id="0" name=""/>
        <dsp:cNvSpPr/>
      </dsp:nvSpPr>
      <dsp:spPr>
        <a:xfrm>
          <a:off x="2078587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Auxiliares</a:t>
          </a:r>
        </a:p>
      </dsp:txBody>
      <dsp:txXfrm>
        <a:off x="2078587" y="3734899"/>
        <a:ext cx="1714444" cy="539998"/>
      </dsp:txXfrm>
    </dsp:sp>
    <dsp:sp modelId="{D3AC3D8B-E79D-448C-A119-E0B916D3BCBF}">
      <dsp:nvSpPr>
        <dsp:cNvPr id="0" name=""/>
        <dsp:cNvSpPr/>
      </dsp:nvSpPr>
      <dsp:spPr>
        <a:xfrm>
          <a:off x="4153065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 </a:t>
          </a:r>
          <a:endParaRPr lang="es-ES" sz="1200" kern="1200" dirty="0"/>
        </a:p>
      </dsp:txBody>
      <dsp:txXfrm>
        <a:off x="4153065" y="3734899"/>
        <a:ext cx="1714444" cy="539998"/>
      </dsp:txXfrm>
    </dsp:sp>
    <dsp:sp modelId="{B6BC957E-CFA0-4639-9BDD-A4460613A9E6}">
      <dsp:nvSpPr>
        <dsp:cNvPr id="0" name=""/>
        <dsp:cNvSpPr/>
      </dsp:nvSpPr>
      <dsp:spPr>
        <a:xfrm>
          <a:off x="6227543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</a:t>
          </a:r>
        </a:p>
      </dsp:txBody>
      <dsp:txXfrm>
        <a:off x="6227543" y="3734899"/>
        <a:ext cx="1714444" cy="5399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2700299" y="2859903"/>
          <a:ext cx="1192083" cy="715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875"/>
              </a:lnTo>
              <a:lnTo>
                <a:pt x="1192083" y="357875"/>
              </a:lnTo>
              <a:lnTo>
                <a:pt x="1192083" y="71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1508216" y="2859903"/>
          <a:ext cx="1192083" cy="715750"/>
        </a:xfrm>
        <a:custGeom>
          <a:avLst/>
          <a:gdLst/>
          <a:ahLst/>
          <a:cxnLst/>
          <a:rect l="0" t="0" r="0" b="0"/>
          <a:pathLst>
            <a:path>
              <a:moveTo>
                <a:pt x="1192083" y="0"/>
              </a:moveTo>
              <a:lnTo>
                <a:pt x="1192083" y="357875"/>
              </a:lnTo>
              <a:lnTo>
                <a:pt x="0" y="357875"/>
              </a:lnTo>
              <a:lnTo>
                <a:pt x="0" y="71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2654579" y="1628965"/>
          <a:ext cx="91440" cy="409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1309953" y="309239"/>
          <a:ext cx="2780692" cy="13197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/>
        </a:p>
      </dsp:txBody>
      <dsp:txXfrm>
        <a:off x="1309953" y="309239"/>
        <a:ext cx="2780692" cy="1319725"/>
      </dsp:txXfrm>
    </dsp:sp>
    <dsp:sp modelId="{D1EB352E-134F-4CA8-B76E-264A49F673E9}">
      <dsp:nvSpPr>
        <dsp:cNvPr id="0" name=""/>
        <dsp:cNvSpPr/>
      </dsp:nvSpPr>
      <dsp:spPr>
        <a:xfrm>
          <a:off x="1717795" y="2038783"/>
          <a:ext cx="1965008" cy="821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717795" y="2038783"/>
        <a:ext cx="1965008" cy="821119"/>
      </dsp:txXfrm>
    </dsp:sp>
    <dsp:sp modelId="{F4FA3E7E-9B21-4585-8E1C-50C5DB3FB555}">
      <dsp:nvSpPr>
        <dsp:cNvPr id="0" name=""/>
        <dsp:cNvSpPr/>
      </dsp:nvSpPr>
      <dsp:spPr>
        <a:xfrm>
          <a:off x="674009" y="3575654"/>
          <a:ext cx="1668415" cy="7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674009" y="3575654"/>
        <a:ext cx="1668415" cy="741517"/>
      </dsp:txXfrm>
    </dsp:sp>
    <dsp:sp modelId="{D0CA83AD-5F3F-444E-8E18-7289F6E66AB2}">
      <dsp:nvSpPr>
        <dsp:cNvPr id="0" name=""/>
        <dsp:cNvSpPr/>
      </dsp:nvSpPr>
      <dsp:spPr>
        <a:xfrm>
          <a:off x="3058175" y="3575654"/>
          <a:ext cx="1668415" cy="7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058175" y="3575654"/>
        <a:ext cx="1668415" cy="74151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9EB9D-4470-474F-B9EA-70F73CE4A963}">
      <dsp:nvSpPr>
        <dsp:cNvPr id="0" name=""/>
        <dsp:cNvSpPr/>
      </dsp:nvSpPr>
      <dsp:spPr>
        <a:xfrm>
          <a:off x="3888432" y="2081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3045443" y="385168"/>
              </a:lnTo>
              <a:lnTo>
                <a:pt x="3045443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3888432" y="2081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1015147" y="385168"/>
              </a:lnTo>
              <a:lnTo>
                <a:pt x="1015147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873284" y="2081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42988" y="2081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664431" y="893079"/>
          <a:ext cx="2448000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sp:txBody>
      <dsp:txXfrm>
        <a:off x="2664431" y="893079"/>
        <a:ext cx="2448000" cy="1188000"/>
      </dsp:txXfrm>
    </dsp:sp>
    <dsp:sp modelId="{B00A8240-B192-4B1A-BED3-826CE7918735}">
      <dsp:nvSpPr>
        <dsp:cNvPr id="0" name=""/>
        <dsp:cNvSpPr/>
      </dsp:nvSpPr>
      <dsp:spPr>
        <a:xfrm>
          <a:off x="4022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4022" y="2642430"/>
        <a:ext cx="1677930" cy="720000"/>
      </dsp:txXfrm>
    </dsp:sp>
    <dsp:sp modelId="{48ED984C-FD57-4B6F-ABEC-D73E5B65A5F4}">
      <dsp:nvSpPr>
        <dsp:cNvPr id="0" name=""/>
        <dsp:cNvSpPr/>
      </dsp:nvSpPr>
      <dsp:spPr>
        <a:xfrm>
          <a:off x="2034318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034318" y="2642430"/>
        <a:ext cx="1677930" cy="720000"/>
      </dsp:txXfrm>
    </dsp:sp>
    <dsp:sp modelId="{7621AAD5-F12B-46FF-A5E9-BB310E9D83C7}">
      <dsp:nvSpPr>
        <dsp:cNvPr id="0" name=""/>
        <dsp:cNvSpPr/>
      </dsp:nvSpPr>
      <dsp:spPr>
        <a:xfrm>
          <a:off x="4064614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Auxiliares</a:t>
          </a:r>
        </a:p>
      </dsp:txBody>
      <dsp:txXfrm>
        <a:off x="4064614" y="2642430"/>
        <a:ext cx="1677930" cy="720000"/>
      </dsp:txXfrm>
    </dsp:sp>
    <dsp:sp modelId="{770FCD2B-49D7-443D-9941-1766E5F3DD22}">
      <dsp:nvSpPr>
        <dsp:cNvPr id="0" name=""/>
        <dsp:cNvSpPr/>
      </dsp:nvSpPr>
      <dsp:spPr>
        <a:xfrm>
          <a:off x="6094910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Supervisor(a)</a:t>
          </a:r>
        </a:p>
      </dsp:txBody>
      <dsp:txXfrm>
        <a:off x="6094910" y="2642430"/>
        <a:ext cx="1677930" cy="7200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89644" y="3233392"/>
          <a:ext cx="91440" cy="160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3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19" y="2164939"/>
          <a:ext cx="2032044" cy="360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76"/>
              </a:lnTo>
              <a:lnTo>
                <a:pt x="2032044" y="172676"/>
              </a:lnTo>
              <a:lnTo>
                <a:pt x="2032044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600" y="4101458"/>
          <a:ext cx="91440" cy="1778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8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600" y="3233392"/>
          <a:ext cx="91440" cy="160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3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599" y="2164939"/>
          <a:ext cx="91440" cy="360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071275" y="2164939"/>
          <a:ext cx="2032044" cy="360699"/>
        </a:xfrm>
        <a:custGeom>
          <a:avLst/>
          <a:gdLst/>
          <a:ahLst/>
          <a:cxnLst/>
          <a:rect l="0" t="0" r="0" b="0"/>
          <a:pathLst>
            <a:path>
              <a:moveTo>
                <a:pt x="2032044" y="0"/>
              </a:moveTo>
              <a:lnTo>
                <a:pt x="2032044" y="172676"/>
              </a:lnTo>
              <a:lnTo>
                <a:pt x="0" y="172676"/>
              </a:lnTo>
              <a:lnTo>
                <a:pt x="0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201303"/>
          <a:ext cx="91440" cy="250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6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843315" y="200305"/>
          <a:ext cx="2520008" cy="1000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2843315" y="200305"/>
        <a:ext cx="2520008" cy="1000998"/>
      </dsp:txXfrm>
    </dsp:sp>
    <dsp:sp modelId="{484BAC4D-337B-4C8A-AC8E-F1BD81C4533D}">
      <dsp:nvSpPr>
        <dsp:cNvPr id="0" name=""/>
        <dsp:cNvSpPr/>
      </dsp:nvSpPr>
      <dsp:spPr>
        <a:xfrm>
          <a:off x="3095320" y="1451920"/>
          <a:ext cx="2015999" cy="713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Culturales </a:t>
          </a:r>
        </a:p>
      </dsp:txBody>
      <dsp:txXfrm>
        <a:off x="3095320" y="1451920"/>
        <a:ext cx="2015999" cy="713018"/>
      </dsp:txXfrm>
    </dsp:sp>
    <dsp:sp modelId="{27F0CFB3-BC26-4514-B5C2-F6286E21C8C3}">
      <dsp:nvSpPr>
        <dsp:cNvPr id="0" name=""/>
        <dsp:cNvSpPr/>
      </dsp:nvSpPr>
      <dsp:spPr>
        <a:xfrm>
          <a:off x="1243276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1243276" y="2525638"/>
        <a:ext cx="1655998" cy="707754"/>
      </dsp:txXfrm>
    </dsp:sp>
    <dsp:sp modelId="{5CFD16C3-83D9-43B7-9787-020C7EFF1DA2}">
      <dsp:nvSpPr>
        <dsp:cNvPr id="0" name=""/>
        <dsp:cNvSpPr/>
      </dsp:nvSpPr>
      <dsp:spPr>
        <a:xfrm>
          <a:off x="3275320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275320" y="2525638"/>
        <a:ext cx="1655998" cy="707754"/>
      </dsp:txXfrm>
    </dsp:sp>
    <dsp:sp modelId="{E0B0DD8C-29EA-4176-B854-541ABDE1C631}">
      <dsp:nvSpPr>
        <dsp:cNvPr id="0" name=""/>
        <dsp:cNvSpPr/>
      </dsp:nvSpPr>
      <dsp:spPr>
        <a:xfrm>
          <a:off x="3275320" y="3393704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275320" y="3393704"/>
        <a:ext cx="1655998" cy="707754"/>
      </dsp:txXfrm>
    </dsp:sp>
    <dsp:sp modelId="{35B22613-0582-43FE-BEE3-2B1DA1DF0B61}">
      <dsp:nvSpPr>
        <dsp:cNvPr id="0" name=""/>
        <dsp:cNvSpPr/>
      </dsp:nvSpPr>
      <dsp:spPr>
        <a:xfrm>
          <a:off x="3275320" y="4279265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275320" y="4279265"/>
        <a:ext cx="1655998" cy="707754"/>
      </dsp:txXfrm>
    </dsp:sp>
    <dsp:sp modelId="{9F850073-27DC-4FAB-9524-2567BBD7F961}">
      <dsp:nvSpPr>
        <dsp:cNvPr id="0" name=""/>
        <dsp:cNvSpPr/>
      </dsp:nvSpPr>
      <dsp:spPr>
        <a:xfrm>
          <a:off x="5307365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307365" y="2525638"/>
        <a:ext cx="1655998" cy="707754"/>
      </dsp:txXfrm>
    </dsp:sp>
    <dsp:sp modelId="{94F415F8-985A-444F-B8A0-FA340BA9CAB7}">
      <dsp:nvSpPr>
        <dsp:cNvPr id="0" name=""/>
        <dsp:cNvSpPr/>
      </dsp:nvSpPr>
      <dsp:spPr>
        <a:xfrm>
          <a:off x="5307365" y="3393704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307365" y="3393704"/>
        <a:ext cx="1655998" cy="70775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916368"/>
          <a:ext cx="383238" cy="7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182"/>
              </a:lnTo>
              <a:lnTo>
                <a:pt x="383238" y="7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44266" y="1916368"/>
          <a:ext cx="337147" cy="756182"/>
        </a:xfrm>
        <a:custGeom>
          <a:avLst/>
          <a:gdLst/>
          <a:ahLst/>
          <a:cxnLst/>
          <a:rect l="0" t="0" r="0" b="0"/>
          <a:pathLst>
            <a:path>
              <a:moveTo>
                <a:pt x="337147" y="0"/>
              </a:moveTo>
              <a:lnTo>
                <a:pt x="337147" y="756182"/>
              </a:lnTo>
              <a:lnTo>
                <a:pt x="0" y="7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916368"/>
          <a:ext cx="3196589" cy="178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761"/>
              </a:lnTo>
              <a:lnTo>
                <a:pt x="3196589" y="1598761"/>
              </a:lnTo>
              <a:lnTo>
                <a:pt x="3196589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81414" y="1916368"/>
          <a:ext cx="1065529" cy="178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761"/>
              </a:lnTo>
              <a:lnTo>
                <a:pt x="1065529" y="1598761"/>
              </a:lnTo>
              <a:lnTo>
                <a:pt x="1065529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3015884" y="1916368"/>
          <a:ext cx="1065529" cy="1783687"/>
        </a:xfrm>
        <a:custGeom>
          <a:avLst/>
          <a:gdLst/>
          <a:ahLst/>
          <a:cxnLst/>
          <a:rect l="0" t="0" r="0" b="0"/>
          <a:pathLst>
            <a:path>
              <a:moveTo>
                <a:pt x="1065529" y="0"/>
              </a:moveTo>
              <a:lnTo>
                <a:pt x="1065529" y="1598761"/>
              </a:lnTo>
              <a:lnTo>
                <a:pt x="0" y="1598761"/>
              </a:lnTo>
              <a:lnTo>
                <a:pt x="0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884825" y="1916368"/>
          <a:ext cx="3196589" cy="1783687"/>
        </a:xfrm>
        <a:custGeom>
          <a:avLst/>
          <a:gdLst/>
          <a:ahLst/>
          <a:cxnLst/>
          <a:rect l="0" t="0" r="0" b="0"/>
          <a:pathLst>
            <a:path>
              <a:moveTo>
                <a:pt x="3196589" y="0"/>
              </a:moveTo>
              <a:lnTo>
                <a:pt x="3196589" y="1598761"/>
              </a:lnTo>
              <a:lnTo>
                <a:pt x="0" y="1598761"/>
              </a:lnTo>
              <a:lnTo>
                <a:pt x="0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731414" y="656366"/>
          <a:ext cx="2699999" cy="12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  <a:endParaRPr lang="es-ES" sz="1200" kern="1200" dirty="0"/>
        </a:p>
      </dsp:txBody>
      <dsp:txXfrm>
        <a:off x="2731414" y="656366"/>
        <a:ext cx="2699999" cy="1260002"/>
      </dsp:txXfrm>
    </dsp:sp>
    <dsp:sp modelId="{874A6971-A530-4707-93D8-12EB989909D4}">
      <dsp:nvSpPr>
        <dsp:cNvPr id="0" name=""/>
        <dsp:cNvSpPr/>
      </dsp:nvSpPr>
      <dsp:spPr>
        <a:xfrm>
          <a:off x="4222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</a:t>
          </a:r>
          <a:endParaRPr lang="es-ES" sz="1200" kern="1200" dirty="0"/>
        </a:p>
      </dsp:txBody>
      <dsp:txXfrm>
        <a:off x="4222" y="3700055"/>
        <a:ext cx="1761206" cy="719998"/>
      </dsp:txXfrm>
    </dsp:sp>
    <dsp:sp modelId="{2E8BEB8B-9C8A-430D-8A77-D3F5AB74010B}">
      <dsp:nvSpPr>
        <dsp:cNvPr id="0" name=""/>
        <dsp:cNvSpPr/>
      </dsp:nvSpPr>
      <dsp:spPr>
        <a:xfrm>
          <a:off x="2135281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 </a:t>
          </a:r>
          <a:endParaRPr lang="es-ES" sz="1200" kern="1200" dirty="0"/>
        </a:p>
      </dsp:txBody>
      <dsp:txXfrm>
        <a:off x="2135281" y="3700055"/>
        <a:ext cx="1761206" cy="719998"/>
      </dsp:txXfrm>
    </dsp:sp>
    <dsp:sp modelId="{E360D8B5-04E8-45E6-B2B9-E4B8346BEB8E}">
      <dsp:nvSpPr>
        <dsp:cNvPr id="0" name=""/>
        <dsp:cNvSpPr/>
      </dsp:nvSpPr>
      <dsp:spPr>
        <a:xfrm>
          <a:off x="4266341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sp:txBody>
      <dsp:txXfrm>
        <a:off x="4266341" y="3700055"/>
        <a:ext cx="1761206" cy="719998"/>
      </dsp:txXfrm>
    </dsp:sp>
    <dsp:sp modelId="{2EB3D05B-357D-4922-A924-D5082C9A83CF}">
      <dsp:nvSpPr>
        <dsp:cNvPr id="0" name=""/>
        <dsp:cNvSpPr/>
      </dsp:nvSpPr>
      <dsp:spPr>
        <a:xfrm>
          <a:off x="6397400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sp:txBody>
      <dsp:txXfrm>
        <a:off x="6397400" y="3700055"/>
        <a:ext cx="1761206" cy="719998"/>
      </dsp:txXfrm>
    </dsp:sp>
    <dsp:sp modelId="{2B9981EF-9734-4952-BEA1-62B5A3C28209}">
      <dsp:nvSpPr>
        <dsp:cNvPr id="0" name=""/>
        <dsp:cNvSpPr/>
      </dsp:nvSpPr>
      <dsp:spPr>
        <a:xfrm>
          <a:off x="2376267" y="2366550"/>
          <a:ext cx="1367999" cy="6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</a:t>
          </a:r>
          <a:endParaRPr lang="es-ES" sz="1200" kern="1200" dirty="0"/>
        </a:p>
      </dsp:txBody>
      <dsp:txXfrm>
        <a:off x="2376267" y="2366550"/>
        <a:ext cx="1367999" cy="612001"/>
      </dsp:txXfrm>
    </dsp:sp>
    <dsp:sp modelId="{2AC215A7-34D7-45C0-85AF-F58079C7DEB8}">
      <dsp:nvSpPr>
        <dsp:cNvPr id="0" name=""/>
        <dsp:cNvSpPr/>
      </dsp:nvSpPr>
      <dsp:spPr>
        <a:xfrm>
          <a:off x="4464652" y="2366550"/>
          <a:ext cx="1367999" cy="6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Promotor(a) </a:t>
          </a:r>
          <a:endParaRPr lang="es-ES" sz="1200" kern="1200" dirty="0"/>
        </a:p>
      </dsp:txBody>
      <dsp:txXfrm>
        <a:off x="4464652" y="2366550"/>
        <a:ext cx="1367999" cy="6120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7999" y="1126479"/>
          <a:ext cx="423616" cy="2257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22"/>
              </a:lnTo>
              <a:lnTo>
                <a:pt x="423616" y="225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664092" y="1126479"/>
          <a:ext cx="383907" cy="2257822"/>
        </a:xfrm>
        <a:custGeom>
          <a:avLst/>
          <a:gdLst/>
          <a:ahLst/>
          <a:cxnLst/>
          <a:rect l="0" t="0" r="0" b="0"/>
          <a:pathLst>
            <a:path>
              <a:moveTo>
                <a:pt x="383907" y="0"/>
              </a:moveTo>
              <a:lnTo>
                <a:pt x="383907" y="2257822"/>
              </a:lnTo>
              <a:lnTo>
                <a:pt x="0" y="225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7999" y="1126479"/>
          <a:ext cx="423616" cy="96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711"/>
              </a:lnTo>
              <a:lnTo>
                <a:pt x="423616" y="961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664092" y="1126479"/>
          <a:ext cx="383907" cy="961711"/>
        </a:xfrm>
        <a:custGeom>
          <a:avLst/>
          <a:gdLst/>
          <a:ahLst/>
          <a:cxnLst/>
          <a:rect l="0" t="0" r="0" b="0"/>
          <a:pathLst>
            <a:path>
              <a:moveTo>
                <a:pt x="383907" y="0"/>
              </a:moveTo>
              <a:lnTo>
                <a:pt x="383907" y="961711"/>
              </a:lnTo>
              <a:lnTo>
                <a:pt x="0" y="961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788003" y="2827"/>
          <a:ext cx="2519992" cy="11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  <a:endParaRPr lang="es-ES" sz="1200" kern="1200" dirty="0"/>
        </a:p>
      </dsp:txBody>
      <dsp:txXfrm>
        <a:off x="1788003" y="2827"/>
        <a:ext cx="2519992" cy="1123652"/>
      </dsp:txXfrm>
    </dsp:sp>
    <dsp:sp modelId="{D9AAECC1-A185-43C2-B8E2-A6E36211ADE1}">
      <dsp:nvSpPr>
        <dsp:cNvPr id="0" name=""/>
        <dsp:cNvSpPr/>
      </dsp:nvSpPr>
      <dsp:spPr>
        <a:xfrm>
          <a:off x="792088" y="172819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Municipal de Arte</a:t>
          </a:r>
        </a:p>
      </dsp:txBody>
      <dsp:txXfrm>
        <a:off x="792088" y="1728190"/>
        <a:ext cx="1872004" cy="720002"/>
      </dsp:txXfrm>
    </dsp:sp>
    <dsp:sp modelId="{BABD8DCB-32BF-435D-9D98-42018125754E}">
      <dsp:nvSpPr>
        <dsp:cNvPr id="0" name=""/>
        <dsp:cNvSpPr/>
      </dsp:nvSpPr>
      <dsp:spPr>
        <a:xfrm>
          <a:off x="3471616" y="172819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471616" y="1728190"/>
        <a:ext cx="1872004" cy="720002"/>
      </dsp:txXfrm>
    </dsp:sp>
    <dsp:sp modelId="{A225CD73-CAC9-4637-9967-3F7AA7470838}">
      <dsp:nvSpPr>
        <dsp:cNvPr id="0" name=""/>
        <dsp:cNvSpPr/>
      </dsp:nvSpPr>
      <dsp:spPr>
        <a:xfrm>
          <a:off x="792088" y="302430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792088" y="3024300"/>
        <a:ext cx="1872004" cy="720002"/>
      </dsp:txXfrm>
    </dsp:sp>
    <dsp:sp modelId="{5BF4DC55-7FDC-4B9B-A604-4223FAAD48EC}">
      <dsp:nvSpPr>
        <dsp:cNvPr id="0" name=""/>
        <dsp:cNvSpPr/>
      </dsp:nvSpPr>
      <dsp:spPr>
        <a:xfrm>
          <a:off x="3471616" y="302430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471616" y="3024300"/>
        <a:ext cx="1872004" cy="720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Social</a:t>
          </a:r>
        </a:p>
      </dsp:txBody>
      <dsp:txXfrm>
        <a:off x="6" y="504048"/>
        <a:ext cx="3022942" cy="11322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908269"/>
          <a:ext cx="91440" cy="2410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0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619015"/>
          <a:ext cx="91440" cy="334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8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616195" y="226641"/>
          <a:ext cx="3059991" cy="1392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1616195" y="226641"/>
        <a:ext cx="3059991" cy="1392374"/>
      </dsp:txXfrm>
    </dsp:sp>
    <dsp:sp modelId="{BFFA5F52-C6F8-4DB0-84FB-63B6D66FDD0B}">
      <dsp:nvSpPr>
        <dsp:cNvPr id="0" name=""/>
        <dsp:cNvSpPr/>
      </dsp:nvSpPr>
      <dsp:spPr>
        <a:xfrm>
          <a:off x="1760191" y="1953888"/>
          <a:ext cx="2771998" cy="954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Orquesta</a:t>
          </a:r>
        </a:p>
      </dsp:txBody>
      <dsp:txXfrm>
        <a:off x="1760191" y="1953888"/>
        <a:ext cx="2771998" cy="954380"/>
      </dsp:txXfrm>
    </dsp:sp>
    <dsp:sp modelId="{3BED58B0-8A60-4306-8AB1-8838D7CECDC5}">
      <dsp:nvSpPr>
        <dsp:cNvPr id="0" name=""/>
        <dsp:cNvSpPr/>
      </dsp:nvSpPr>
      <dsp:spPr>
        <a:xfrm>
          <a:off x="1886189" y="3149345"/>
          <a:ext cx="2520003" cy="160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Músicos(as) </a:t>
          </a:r>
        </a:p>
      </dsp:txBody>
      <dsp:txXfrm>
        <a:off x="1886189" y="3149345"/>
        <a:ext cx="2520003" cy="160227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753655" y="588537"/>
          <a:ext cx="248356" cy="1265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404"/>
              </a:lnTo>
              <a:lnTo>
                <a:pt x="248356" y="12654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539001" y="588537"/>
          <a:ext cx="214654" cy="1265404"/>
        </a:xfrm>
        <a:custGeom>
          <a:avLst/>
          <a:gdLst/>
          <a:ahLst/>
          <a:cxnLst/>
          <a:rect l="0" t="0" r="0" b="0"/>
          <a:pathLst>
            <a:path>
              <a:moveTo>
                <a:pt x="214654" y="0"/>
              </a:moveTo>
              <a:lnTo>
                <a:pt x="214654" y="1265404"/>
              </a:lnTo>
              <a:lnTo>
                <a:pt x="0" y="12654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753655" y="588537"/>
          <a:ext cx="248356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48356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539001" y="588537"/>
          <a:ext cx="214654" cy="539420"/>
        </a:xfrm>
        <a:custGeom>
          <a:avLst/>
          <a:gdLst/>
          <a:ahLst/>
          <a:cxnLst/>
          <a:rect l="0" t="0" r="0" b="0"/>
          <a:pathLst>
            <a:path>
              <a:moveTo>
                <a:pt x="214654" y="0"/>
              </a:moveTo>
              <a:lnTo>
                <a:pt x="214654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2C977-15EC-4A29-91B1-4AF79850F70F}">
      <dsp:nvSpPr>
        <dsp:cNvPr id="0" name=""/>
        <dsp:cNvSpPr/>
      </dsp:nvSpPr>
      <dsp:spPr>
        <a:xfrm>
          <a:off x="4753655" y="588537"/>
          <a:ext cx="2529378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2529378" y="1788296"/>
              </a:lnTo>
              <a:lnTo>
                <a:pt x="2529378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5020783" y="3086764"/>
          <a:ext cx="215999" cy="206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575"/>
              </a:lnTo>
              <a:lnTo>
                <a:pt x="215999" y="20605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5020783" y="3086764"/>
          <a:ext cx="215999" cy="130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830"/>
              </a:lnTo>
              <a:lnTo>
                <a:pt x="215999" y="1300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5020783" y="3086764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753655" y="588537"/>
          <a:ext cx="843126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843126" y="1788296"/>
              </a:lnTo>
              <a:lnTo>
                <a:pt x="843126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3910529" y="588537"/>
          <a:ext cx="843126" cy="1911425"/>
        </a:xfrm>
        <a:custGeom>
          <a:avLst/>
          <a:gdLst/>
          <a:ahLst/>
          <a:cxnLst/>
          <a:rect l="0" t="0" r="0" b="0"/>
          <a:pathLst>
            <a:path>
              <a:moveTo>
                <a:pt x="843126" y="0"/>
              </a:moveTo>
              <a:lnTo>
                <a:pt x="843126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224276" y="3086764"/>
          <a:ext cx="123128" cy="207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663"/>
              </a:lnTo>
              <a:lnTo>
                <a:pt x="123128" y="207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2113296" y="3086764"/>
          <a:ext cx="110979" cy="2077968"/>
        </a:xfrm>
        <a:custGeom>
          <a:avLst/>
          <a:gdLst/>
          <a:ahLst/>
          <a:cxnLst/>
          <a:rect l="0" t="0" r="0" b="0"/>
          <a:pathLst>
            <a:path>
              <a:moveTo>
                <a:pt x="110979" y="0"/>
              </a:moveTo>
              <a:lnTo>
                <a:pt x="110979" y="2077968"/>
              </a:lnTo>
              <a:lnTo>
                <a:pt x="0" y="20779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3021683" y="3919348"/>
          <a:ext cx="91440" cy="175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224276" y="308676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2101148" y="308676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2224276" y="588537"/>
          <a:ext cx="2529378" cy="1911425"/>
        </a:xfrm>
        <a:custGeom>
          <a:avLst/>
          <a:gdLst/>
          <a:ahLst/>
          <a:cxnLst/>
          <a:rect l="0" t="0" r="0" b="0"/>
          <a:pathLst>
            <a:path>
              <a:moveTo>
                <a:pt x="2529378" y="0"/>
              </a:moveTo>
              <a:lnTo>
                <a:pt x="2529378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918790" y="2210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Deporte</a:t>
          </a:r>
        </a:p>
      </dsp:txBody>
      <dsp:txXfrm>
        <a:off x="3918790" y="2210"/>
        <a:ext cx="1669729" cy="586326"/>
      </dsp:txXfrm>
    </dsp:sp>
    <dsp:sp modelId="{C7C98885-4344-45B5-96EB-4B086F4CDE53}">
      <dsp:nvSpPr>
        <dsp:cNvPr id="0" name=""/>
        <dsp:cNvSpPr/>
      </dsp:nvSpPr>
      <dsp:spPr>
        <a:xfrm>
          <a:off x="1504279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Deportivo</a:t>
          </a:r>
          <a:endParaRPr lang="es-ES" sz="1200" kern="1200" dirty="0"/>
        </a:p>
      </dsp:txBody>
      <dsp:txXfrm>
        <a:off x="1504279" y="2499962"/>
        <a:ext cx="1439995" cy="586801"/>
      </dsp:txXfrm>
    </dsp:sp>
    <dsp:sp modelId="{DD7FF7A3-DFD8-4E1B-946C-B0A2C5F311DB}">
      <dsp:nvSpPr>
        <dsp:cNvPr id="0" name=""/>
        <dsp:cNvSpPr/>
      </dsp:nvSpPr>
      <dsp:spPr>
        <a:xfrm>
          <a:off x="779942" y="3333021"/>
          <a:ext cx="132120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779942" y="3333021"/>
        <a:ext cx="1321205" cy="586326"/>
      </dsp:txXfrm>
    </dsp:sp>
    <dsp:sp modelId="{01C90863-4FFC-42E2-996A-A2EF500EEE75}">
      <dsp:nvSpPr>
        <dsp:cNvPr id="0" name=""/>
        <dsp:cNvSpPr/>
      </dsp:nvSpPr>
      <dsp:spPr>
        <a:xfrm>
          <a:off x="2347405" y="3333021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Técnico(a) de Natación </a:t>
          </a:r>
        </a:p>
      </dsp:txBody>
      <dsp:txXfrm>
        <a:off x="2347405" y="3333021"/>
        <a:ext cx="1439995" cy="586326"/>
      </dsp:txXfrm>
    </dsp:sp>
    <dsp:sp modelId="{641570B9-552B-4F3A-9BF6-B401C993BE58}">
      <dsp:nvSpPr>
        <dsp:cNvPr id="0" name=""/>
        <dsp:cNvSpPr/>
      </dsp:nvSpPr>
      <dsp:spPr>
        <a:xfrm>
          <a:off x="2347405" y="4094431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Acuática</a:t>
          </a:r>
        </a:p>
      </dsp:txBody>
      <dsp:txXfrm>
        <a:off x="2347405" y="4094431"/>
        <a:ext cx="1439995" cy="586326"/>
      </dsp:txXfrm>
    </dsp:sp>
    <dsp:sp modelId="{4B843E2F-EE2D-4C98-85EF-5B1F03A15805}">
      <dsp:nvSpPr>
        <dsp:cNvPr id="0" name=""/>
        <dsp:cNvSpPr/>
      </dsp:nvSpPr>
      <dsp:spPr>
        <a:xfrm>
          <a:off x="792091" y="4856621"/>
          <a:ext cx="1321205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</a:t>
          </a:r>
          <a:endParaRPr lang="es-ES" sz="1200" kern="1200" dirty="0"/>
        </a:p>
      </dsp:txBody>
      <dsp:txXfrm>
        <a:off x="792091" y="4856621"/>
        <a:ext cx="1321205" cy="616223"/>
      </dsp:txXfrm>
    </dsp:sp>
    <dsp:sp modelId="{F7481589-9C1E-4C06-A8C0-BD5C63C6C77A}">
      <dsp:nvSpPr>
        <dsp:cNvPr id="0" name=""/>
        <dsp:cNvSpPr/>
      </dsp:nvSpPr>
      <dsp:spPr>
        <a:xfrm>
          <a:off x="2347405" y="4856627"/>
          <a:ext cx="1439995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 </a:t>
          </a:r>
        </a:p>
      </dsp:txBody>
      <dsp:txXfrm>
        <a:off x="2347405" y="4856627"/>
        <a:ext cx="1439995" cy="615602"/>
      </dsp:txXfrm>
    </dsp:sp>
    <dsp:sp modelId="{FF95627C-3B1A-4B2E-8166-AE5905FCA17E}">
      <dsp:nvSpPr>
        <dsp:cNvPr id="0" name=""/>
        <dsp:cNvSpPr/>
      </dsp:nvSpPr>
      <dsp:spPr>
        <a:xfrm>
          <a:off x="3190531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3190531" y="2499962"/>
        <a:ext cx="1439995" cy="586801"/>
      </dsp:txXfrm>
    </dsp:sp>
    <dsp:sp modelId="{D4E2BA58-BB11-413D-A5EC-CBAF4B797ABE}">
      <dsp:nvSpPr>
        <dsp:cNvPr id="0" name=""/>
        <dsp:cNvSpPr/>
      </dsp:nvSpPr>
      <dsp:spPr>
        <a:xfrm>
          <a:off x="4876784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4876784" y="2499962"/>
        <a:ext cx="1439995" cy="586801"/>
      </dsp:txXfrm>
    </dsp:sp>
    <dsp:sp modelId="{923FA23E-A418-4062-900F-1FCC2EF62FC7}">
      <dsp:nvSpPr>
        <dsp:cNvPr id="0" name=""/>
        <dsp:cNvSpPr/>
      </dsp:nvSpPr>
      <dsp:spPr>
        <a:xfrm>
          <a:off x="5236783" y="3333021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</a:t>
          </a:r>
          <a:br>
            <a:rPr lang="es-ES" sz="1200" kern="1200" dirty="0" smtClean="0"/>
          </a:br>
          <a:r>
            <a:rPr lang="es-ES" sz="1200" kern="1200" dirty="0" smtClean="0"/>
            <a:t>Física </a:t>
          </a:r>
          <a:endParaRPr lang="es-ES" sz="1200" kern="1200" dirty="0"/>
        </a:p>
      </dsp:txBody>
      <dsp:txXfrm>
        <a:off x="5236783" y="3333021"/>
        <a:ext cx="1475995" cy="586326"/>
      </dsp:txXfrm>
    </dsp:sp>
    <dsp:sp modelId="{86FF3132-3E5B-4DBB-8F73-CC6AC21334F9}">
      <dsp:nvSpPr>
        <dsp:cNvPr id="0" name=""/>
        <dsp:cNvSpPr/>
      </dsp:nvSpPr>
      <dsp:spPr>
        <a:xfrm>
          <a:off x="5236783" y="4094431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5236783" y="4094431"/>
        <a:ext cx="1475995" cy="586326"/>
      </dsp:txXfrm>
    </dsp:sp>
    <dsp:sp modelId="{94C488EF-E173-4203-B39A-A2F71DF7152B}">
      <dsp:nvSpPr>
        <dsp:cNvPr id="0" name=""/>
        <dsp:cNvSpPr/>
      </dsp:nvSpPr>
      <dsp:spPr>
        <a:xfrm>
          <a:off x="5236783" y="4854176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Mantenimiento</a:t>
          </a:r>
          <a:endParaRPr lang="es-ES" sz="1200" kern="1200" dirty="0"/>
        </a:p>
      </dsp:txBody>
      <dsp:txXfrm>
        <a:off x="5236783" y="4854176"/>
        <a:ext cx="1475995" cy="586326"/>
      </dsp:txXfrm>
    </dsp:sp>
    <dsp:sp modelId="{3EAAD530-5F45-4EA4-9143-ACEE9D77532B}">
      <dsp:nvSpPr>
        <dsp:cNvPr id="0" name=""/>
        <dsp:cNvSpPr/>
      </dsp:nvSpPr>
      <dsp:spPr>
        <a:xfrm>
          <a:off x="6563036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  <a:endParaRPr lang="es-ES" sz="1200" kern="1200" dirty="0"/>
        </a:p>
      </dsp:txBody>
      <dsp:txXfrm>
        <a:off x="6563036" y="2499962"/>
        <a:ext cx="1439995" cy="586801"/>
      </dsp:txXfrm>
    </dsp:sp>
    <dsp:sp modelId="{BEC61B7C-0C80-4034-B3B0-969749014DF8}">
      <dsp:nvSpPr>
        <dsp:cNvPr id="0" name=""/>
        <dsp:cNvSpPr/>
      </dsp:nvSpPr>
      <dsp:spPr>
        <a:xfrm>
          <a:off x="3366347" y="857957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</a:t>
          </a:r>
          <a:endParaRPr lang="es-ES" sz="1200" kern="1200" dirty="0"/>
        </a:p>
      </dsp:txBody>
      <dsp:txXfrm>
        <a:off x="3366347" y="857957"/>
        <a:ext cx="1172653" cy="540001"/>
      </dsp:txXfrm>
    </dsp:sp>
    <dsp:sp modelId="{FB41900A-FAD5-43F7-BC70-49699BF04225}">
      <dsp:nvSpPr>
        <dsp:cNvPr id="0" name=""/>
        <dsp:cNvSpPr/>
      </dsp:nvSpPr>
      <dsp:spPr>
        <a:xfrm>
          <a:off x="5002012" y="857957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5002012" y="857957"/>
        <a:ext cx="1172653" cy="540001"/>
      </dsp:txXfrm>
    </dsp:sp>
    <dsp:sp modelId="{03F7B51C-13DD-4428-982A-38057E45B74B}">
      <dsp:nvSpPr>
        <dsp:cNvPr id="0" name=""/>
        <dsp:cNvSpPr/>
      </dsp:nvSpPr>
      <dsp:spPr>
        <a:xfrm>
          <a:off x="3366347" y="1583941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3366347" y="1583941"/>
        <a:ext cx="1172653" cy="540001"/>
      </dsp:txXfrm>
    </dsp:sp>
    <dsp:sp modelId="{52C1C1F7-C36F-4673-A8ED-30CD54483C03}">
      <dsp:nvSpPr>
        <dsp:cNvPr id="0" name=""/>
        <dsp:cNvSpPr/>
      </dsp:nvSpPr>
      <dsp:spPr>
        <a:xfrm>
          <a:off x="5002012" y="1583941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5002012" y="1583941"/>
        <a:ext cx="1172653" cy="5400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E527C-1C29-4E7A-B227-682B7EFF44BF}">
      <dsp:nvSpPr>
        <dsp:cNvPr id="0" name=""/>
        <dsp:cNvSpPr/>
      </dsp:nvSpPr>
      <dsp:spPr>
        <a:xfrm>
          <a:off x="3048000" y="1133051"/>
          <a:ext cx="311706" cy="1062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221"/>
              </a:lnTo>
              <a:lnTo>
                <a:pt x="311706" y="1062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4E5BB-6E30-467B-9FC7-768E66D80386}">
      <dsp:nvSpPr>
        <dsp:cNvPr id="0" name=""/>
        <dsp:cNvSpPr/>
      </dsp:nvSpPr>
      <dsp:spPr>
        <a:xfrm>
          <a:off x="2783640" y="1133051"/>
          <a:ext cx="264359" cy="1062221"/>
        </a:xfrm>
        <a:custGeom>
          <a:avLst/>
          <a:gdLst/>
          <a:ahLst/>
          <a:cxnLst/>
          <a:rect l="0" t="0" r="0" b="0"/>
          <a:pathLst>
            <a:path>
              <a:moveTo>
                <a:pt x="264359" y="0"/>
              </a:moveTo>
              <a:lnTo>
                <a:pt x="264359" y="1062221"/>
              </a:lnTo>
              <a:lnTo>
                <a:pt x="0" y="1062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69649-6BA3-4C3C-84EF-C26313180784}">
      <dsp:nvSpPr>
        <dsp:cNvPr id="0" name=""/>
        <dsp:cNvSpPr/>
      </dsp:nvSpPr>
      <dsp:spPr>
        <a:xfrm>
          <a:off x="3048000" y="1133051"/>
          <a:ext cx="1157878" cy="2081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682"/>
              </a:lnTo>
              <a:lnTo>
                <a:pt x="1157878" y="1843682"/>
              </a:lnTo>
              <a:lnTo>
                <a:pt x="1157878" y="20812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F5F7-377A-4308-8404-1EA2EDFF830D}">
      <dsp:nvSpPr>
        <dsp:cNvPr id="0" name=""/>
        <dsp:cNvSpPr/>
      </dsp:nvSpPr>
      <dsp:spPr>
        <a:xfrm>
          <a:off x="1981921" y="1133051"/>
          <a:ext cx="1066078" cy="2083170"/>
        </a:xfrm>
        <a:custGeom>
          <a:avLst/>
          <a:gdLst/>
          <a:ahLst/>
          <a:cxnLst/>
          <a:rect l="0" t="0" r="0" b="0"/>
          <a:pathLst>
            <a:path>
              <a:moveTo>
                <a:pt x="1066078" y="0"/>
              </a:moveTo>
              <a:lnTo>
                <a:pt x="1066078" y="1845640"/>
              </a:lnTo>
              <a:lnTo>
                <a:pt x="0" y="1845640"/>
              </a:lnTo>
              <a:lnTo>
                <a:pt x="0" y="2083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2E264-104A-49E1-9921-EC443582DF3C}">
      <dsp:nvSpPr>
        <dsp:cNvPr id="0" name=""/>
        <dsp:cNvSpPr/>
      </dsp:nvSpPr>
      <dsp:spPr>
        <a:xfrm>
          <a:off x="1506590" y="1958"/>
          <a:ext cx="3082818" cy="1131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Deporte</a:t>
          </a:r>
          <a:endParaRPr lang="es-ES" sz="1200" kern="1200" dirty="0"/>
        </a:p>
      </dsp:txBody>
      <dsp:txXfrm>
        <a:off x="1506590" y="1958"/>
        <a:ext cx="3082818" cy="1131093"/>
      </dsp:txXfrm>
    </dsp:sp>
    <dsp:sp modelId="{380D16CF-0A93-4353-A936-64DD40D2FBDC}">
      <dsp:nvSpPr>
        <dsp:cNvPr id="0" name=""/>
        <dsp:cNvSpPr/>
      </dsp:nvSpPr>
      <dsp:spPr>
        <a:xfrm>
          <a:off x="1171922" y="3216222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sp:txBody>
      <dsp:txXfrm>
        <a:off x="1171922" y="3216222"/>
        <a:ext cx="1619997" cy="847777"/>
      </dsp:txXfrm>
    </dsp:sp>
    <dsp:sp modelId="{66835E2E-C577-4026-9792-02E1B24EAB3D}">
      <dsp:nvSpPr>
        <dsp:cNvPr id="0" name=""/>
        <dsp:cNvSpPr/>
      </dsp:nvSpPr>
      <dsp:spPr>
        <a:xfrm>
          <a:off x="3395879" y="3214264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3395879" y="3214264"/>
        <a:ext cx="1619997" cy="847777"/>
      </dsp:txXfrm>
    </dsp:sp>
    <dsp:sp modelId="{893FC441-2D58-4EB6-87A9-A0E22FCB42A5}">
      <dsp:nvSpPr>
        <dsp:cNvPr id="0" name=""/>
        <dsp:cNvSpPr/>
      </dsp:nvSpPr>
      <dsp:spPr>
        <a:xfrm>
          <a:off x="1163643" y="1771384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Supervisor(a)</a:t>
          </a:r>
        </a:p>
      </dsp:txBody>
      <dsp:txXfrm>
        <a:off x="1163643" y="1771384"/>
        <a:ext cx="1619997" cy="847777"/>
      </dsp:txXfrm>
    </dsp:sp>
    <dsp:sp modelId="{C33D5C5F-FF68-4973-9CB3-577D3529AC0A}">
      <dsp:nvSpPr>
        <dsp:cNvPr id="0" name=""/>
        <dsp:cNvSpPr/>
      </dsp:nvSpPr>
      <dsp:spPr>
        <a:xfrm>
          <a:off x="3359706" y="1771384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Administrativo(a) </a:t>
          </a:r>
          <a:endParaRPr lang="es-ES" sz="1200" kern="1200" dirty="0"/>
        </a:p>
      </dsp:txBody>
      <dsp:txXfrm>
        <a:off x="3359706" y="1771384"/>
        <a:ext cx="1619997" cy="84777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853522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474"/>
              </a:lnTo>
              <a:lnTo>
                <a:pt x="2394470" y="394474"/>
              </a:lnTo>
              <a:lnTo>
                <a:pt x="239447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853522"/>
          <a:ext cx="91440" cy="602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853522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394474"/>
              </a:lnTo>
              <a:lnTo>
                <a:pt x="0" y="394474"/>
              </a:lnTo>
              <a:lnTo>
                <a:pt x="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214380" y="701525"/>
          <a:ext cx="2339991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</a:t>
          </a:r>
          <a:endParaRPr lang="es-ES" sz="1200" kern="1200" dirty="0"/>
        </a:p>
      </dsp:txBody>
      <dsp:txXfrm>
        <a:off x="2214380" y="701525"/>
        <a:ext cx="2339991" cy="1151997"/>
      </dsp:txXfrm>
    </dsp:sp>
    <dsp:sp modelId="{6EFBC02F-1F2E-4453-81E3-036FBB56D2B8}">
      <dsp:nvSpPr>
        <dsp:cNvPr id="0" name=""/>
        <dsp:cNvSpPr/>
      </dsp:nvSpPr>
      <dsp:spPr>
        <a:xfrm>
          <a:off x="454" y="2455781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  <a:br>
            <a:rPr lang="es-ES" sz="1200" kern="1200" dirty="0" smtClean="0"/>
          </a:br>
          <a:r>
            <a:rPr lang="es-ES" sz="1200" kern="1200" dirty="0" smtClean="0"/>
            <a:t>Deportivos(as) </a:t>
          </a:r>
          <a:endParaRPr lang="es-ES" sz="1200" kern="1200" dirty="0"/>
        </a:p>
      </dsp:txBody>
      <dsp:txXfrm>
        <a:off x="454" y="2455781"/>
        <a:ext cx="1978901" cy="720003"/>
      </dsp:txXfrm>
    </dsp:sp>
    <dsp:sp modelId="{2544592F-BBFB-44EE-BCE2-4CD6119D6EE4}">
      <dsp:nvSpPr>
        <dsp:cNvPr id="0" name=""/>
        <dsp:cNvSpPr/>
      </dsp:nvSpPr>
      <dsp:spPr>
        <a:xfrm>
          <a:off x="2394925" y="2455781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394925" y="2455781"/>
        <a:ext cx="1978901" cy="720003"/>
      </dsp:txXfrm>
    </dsp:sp>
    <dsp:sp modelId="{9118F967-12E9-4FF8-9441-942832601B66}">
      <dsp:nvSpPr>
        <dsp:cNvPr id="0" name=""/>
        <dsp:cNvSpPr/>
      </dsp:nvSpPr>
      <dsp:spPr>
        <a:xfrm>
          <a:off x="4789396" y="2455781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  <a:endParaRPr lang="es-ES" sz="1200" kern="1200" dirty="0"/>
        </a:p>
      </dsp:txBody>
      <dsp:txXfrm>
        <a:off x="4789396" y="2455781"/>
        <a:ext cx="1978901" cy="72000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48839-4088-438F-AC80-7E703D3FB4BC}">
      <dsp:nvSpPr>
        <dsp:cNvPr id="0" name=""/>
        <dsp:cNvSpPr/>
      </dsp:nvSpPr>
      <dsp:spPr>
        <a:xfrm>
          <a:off x="3456384" y="1857215"/>
          <a:ext cx="2445416" cy="605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35"/>
              </a:lnTo>
              <a:lnTo>
                <a:pt x="2445416" y="393035"/>
              </a:lnTo>
              <a:lnTo>
                <a:pt x="2445416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3410664" y="1857215"/>
          <a:ext cx="91440" cy="605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1010967" y="1857215"/>
          <a:ext cx="2445416" cy="605240"/>
        </a:xfrm>
        <a:custGeom>
          <a:avLst/>
          <a:gdLst/>
          <a:ahLst/>
          <a:cxnLst/>
          <a:rect l="0" t="0" r="0" b="0"/>
          <a:pathLst>
            <a:path>
              <a:moveTo>
                <a:pt x="2445416" y="0"/>
              </a:moveTo>
              <a:lnTo>
                <a:pt x="2445416" y="393035"/>
              </a:lnTo>
              <a:lnTo>
                <a:pt x="0" y="393035"/>
              </a:lnTo>
              <a:lnTo>
                <a:pt x="0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2088638" y="705211"/>
          <a:ext cx="2735491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sp:txBody>
      <dsp:txXfrm>
        <a:off x="2088638" y="705211"/>
        <a:ext cx="2735491" cy="1152003"/>
      </dsp:txXfrm>
    </dsp:sp>
    <dsp:sp modelId="{95D7A905-ADD2-4A8E-A0F3-2CAE75B8A31F}">
      <dsp:nvSpPr>
        <dsp:cNvPr id="0" name=""/>
        <dsp:cNvSpPr/>
      </dsp:nvSpPr>
      <dsp:spPr>
        <a:xfrm>
          <a:off x="464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sp:txBody>
      <dsp:txXfrm>
        <a:off x="464" y="2462455"/>
        <a:ext cx="2021005" cy="1115999"/>
      </dsp:txXfrm>
    </dsp:sp>
    <dsp:sp modelId="{BD10F608-A80A-42F4-8DAA-414391E447AE}">
      <dsp:nvSpPr>
        <dsp:cNvPr id="0" name=""/>
        <dsp:cNvSpPr/>
      </dsp:nvSpPr>
      <dsp:spPr>
        <a:xfrm>
          <a:off x="2445881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sp:txBody>
      <dsp:txXfrm>
        <a:off x="2445881" y="2462455"/>
        <a:ext cx="2021005" cy="1115999"/>
      </dsp:txXfrm>
    </dsp:sp>
    <dsp:sp modelId="{477BFD6A-4235-46DD-9046-7B1AD41DBBE8}">
      <dsp:nvSpPr>
        <dsp:cNvPr id="0" name=""/>
        <dsp:cNvSpPr/>
      </dsp:nvSpPr>
      <dsp:spPr>
        <a:xfrm>
          <a:off x="4891298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Instructores(as)</a:t>
          </a:r>
        </a:p>
      </dsp:txBody>
      <dsp:txXfrm>
        <a:off x="4891298" y="2462455"/>
        <a:ext cx="2021005" cy="111599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640589" y="1210929"/>
          <a:ext cx="130066" cy="540141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40141"/>
              </a:lnTo>
              <a:lnTo>
                <a:pt x="0" y="5401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7944056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830231"/>
          <a:ext cx="137220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372201" y="130066"/>
              </a:lnTo>
              <a:lnTo>
                <a:pt x="137220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830231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193163" y="4566705"/>
          <a:ext cx="91440" cy="222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2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193163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238883" y="2830231"/>
          <a:ext cx="1378692" cy="260132"/>
        </a:xfrm>
        <a:custGeom>
          <a:avLst/>
          <a:gdLst/>
          <a:ahLst/>
          <a:cxnLst/>
          <a:rect l="0" t="0" r="0" b="0"/>
          <a:pathLst>
            <a:path>
              <a:moveTo>
                <a:pt x="1378692" y="0"/>
              </a:moveTo>
              <a:lnTo>
                <a:pt x="1378692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770655" y="1210929"/>
          <a:ext cx="2846919" cy="128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448"/>
              </a:lnTo>
              <a:lnTo>
                <a:pt x="2846919" y="1157448"/>
              </a:lnTo>
              <a:lnTo>
                <a:pt x="2846919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608990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927837" y="2830231"/>
          <a:ext cx="726873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26873" y="130066"/>
              </a:lnTo>
              <a:lnTo>
                <a:pt x="726873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99960" y="2830231"/>
          <a:ext cx="727876" cy="260132"/>
        </a:xfrm>
        <a:custGeom>
          <a:avLst/>
          <a:gdLst/>
          <a:ahLst/>
          <a:cxnLst/>
          <a:rect l="0" t="0" r="0" b="0"/>
          <a:pathLst>
            <a:path>
              <a:moveTo>
                <a:pt x="727876" y="0"/>
              </a:moveTo>
              <a:lnTo>
                <a:pt x="727876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927837" y="1210929"/>
          <a:ext cx="842818" cy="1287515"/>
        </a:xfrm>
        <a:custGeom>
          <a:avLst/>
          <a:gdLst/>
          <a:ahLst/>
          <a:cxnLst/>
          <a:rect l="0" t="0" r="0" b="0"/>
          <a:pathLst>
            <a:path>
              <a:moveTo>
                <a:pt x="842818" y="0"/>
              </a:moveTo>
              <a:lnTo>
                <a:pt x="842818" y="1157448"/>
              </a:lnTo>
              <a:lnTo>
                <a:pt x="0" y="1157448"/>
              </a:lnTo>
              <a:lnTo>
                <a:pt x="0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566705"/>
          <a:ext cx="91440" cy="222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2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830231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210929"/>
          <a:ext cx="3148524" cy="1287515"/>
        </a:xfrm>
        <a:custGeom>
          <a:avLst/>
          <a:gdLst/>
          <a:ahLst/>
          <a:cxnLst/>
          <a:rect l="0" t="0" r="0" b="0"/>
          <a:pathLst>
            <a:path>
              <a:moveTo>
                <a:pt x="3148524" y="0"/>
              </a:moveTo>
              <a:lnTo>
                <a:pt x="3148524" y="1157448"/>
              </a:lnTo>
              <a:lnTo>
                <a:pt x="0" y="1157448"/>
              </a:lnTo>
              <a:lnTo>
                <a:pt x="0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690658" y="130931"/>
          <a:ext cx="2159995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690658" y="130931"/>
        <a:ext cx="2159995" cy="1079997"/>
      </dsp:txXfrm>
    </dsp:sp>
    <dsp:sp modelId="{60DE0308-1291-4F3F-BF5D-E9B5AB7CE0F5}">
      <dsp:nvSpPr>
        <dsp:cNvPr id="0" name=""/>
        <dsp:cNvSpPr/>
      </dsp:nvSpPr>
      <dsp:spPr>
        <a:xfrm>
          <a:off x="2766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498444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 </a:t>
          </a:r>
          <a:endParaRPr lang="es-ES" sz="1200" kern="1200" dirty="0"/>
        </a:p>
      </dsp:txBody>
      <dsp:txXfrm>
        <a:off x="2766" y="3090364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2766" y="3947341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78891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 </a:t>
          </a:r>
          <a:endParaRPr lang="es-ES" sz="1200" kern="1200" dirty="0"/>
        </a:p>
      </dsp:txBody>
      <dsp:txXfrm>
        <a:off x="2766" y="4788914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308473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308473" y="2498444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80596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 </a:t>
          </a:r>
          <a:endParaRPr lang="es-ES" sz="1200" kern="1200" dirty="0"/>
        </a:p>
      </dsp:txBody>
      <dsp:txXfrm>
        <a:off x="1580596" y="3090364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3035346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sp:txBody>
      <dsp:txXfrm>
        <a:off x="3035346" y="3090364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3035346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035346" y="3947341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498444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619518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Natación</a:t>
          </a:r>
        </a:p>
      </dsp:txBody>
      <dsp:txXfrm>
        <a:off x="4619518" y="3090364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619518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4619518" y="3947341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619518" y="478891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</a:t>
          </a:r>
        </a:p>
      </dsp:txBody>
      <dsp:txXfrm>
        <a:off x="4619518" y="4788914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5998211" y="3090364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370412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</dsp:txBody>
      <dsp:txXfrm>
        <a:off x="7370412" y="3090364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370412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Espec</a:t>
          </a:r>
          <a:r>
            <a:rPr lang="es-MX" sz="1200" kern="1200" dirty="0" smtClean="0">
              <a:latin typeface="Calibri" panose="020F0502020204030204" pitchFamily="34" charset="0"/>
            </a:rPr>
            <a:t>iales </a:t>
          </a:r>
          <a:endParaRPr lang="es-ES" sz="1200" kern="1200" dirty="0"/>
        </a:p>
      </dsp:txBody>
      <dsp:txXfrm>
        <a:off x="7370412" y="3947341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401861" y="1499069"/>
          <a:ext cx="1238728" cy="50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2401861" y="1499069"/>
        <a:ext cx="1238728" cy="50400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394192"/>
          <a:ext cx="3640791" cy="34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03"/>
              </a:lnTo>
              <a:lnTo>
                <a:pt x="3640791" y="190003"/>
              </a:lnTo>
              <a:lnTo>
                <a:pt x="3640791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394192"/>
          <a:ext cx="1840802" cy="34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03"/>
              </a:lnTo>
              <a:lnTo>
                <a:pt x="1840802" y="190003"/>
              </a:lnTo>
              <a:lnTo>
                <a:pt x="1840802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45767" y="2394192"/>
          <a:ext cx="91440" cy="346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2550685" y="2394192"/>
          <a:ext cx="1840802" cy="346200"/>
        </a:xfrm>
        <a:custGeom>
          <a:avLst/>
          <a:gdLst/>
          <a:ahLst/>
          <a:cxnLst/>
          <a:rect l="0" t="0" r="0" b="0"/>
          <a:pathLst>
            <a:path>
              <a:moveTo>
                <a:pt x="1840802" y="0"/>
              </a:moveTo>
              <a:lnTo>
                <a:pt x="1840802" y="190003"/>
              </a:lnTo>
              <a:lnTo>
                <a:pt x="0" y="190003"/>
              </a:lnTo>
              <a:lnTo>
                <a:pt x="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750695" y="2394192"/>
          <a:ext cx="3640791" cy="346200"/>
        </a:xfrm>
        <a:custGeom>
          <a:avLst/>
          <a:gdLst/>
          <a:ahLst/>
          <a:cxnLst/>
          <a:rect l="0" t="0" r="0" b="0"/>
          <a:pathLst>
            <a:path>
              <a:moveTo>
                <a:pt x="3640791" y="0"/>
              </a:moveTo>
              <a:lnTo>
                <a:pt x="3640791" y="190003"/>
              </a:lnTo>
              <a:lnTo>
                <a:pt x="0" y="190003"/>
              </a:lnTo>
              <a:lnTo>
                <a:pt x="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575605"/>
          <a:ext cx="91440" cy="278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221486" y="423604"/>
          <a:ext cx="2340001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221486" y="423604"/>
        <a:ext cx="2340001" cy="1152000"/>
      </dsp:txXfrm>
    </dsp:sp>
    <dsp:sp modelId="{94C7EDBA-BCD6-4A4D-B6F8-C772F26D1FC5}">
      <dsp:nvSpPr>
        <dsp:cNvPr id="0" name=""/>
        <dsp:cNvSpPr/>
      </dsp:nvSpPr>
      <dsp:spPr>
        <a:xfrm>
          <a:off x="3606684" y="1854195"/>
          <a:ext cx="1569606" cy="5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06684" y="1854195"/>
        <a:ext cx="1569606" cy="539996"/>
      </dsp:txXfrm>
    </dsp:sp>
    <dsp:sp modelId="{A5D29336-0AF0-4111-A45C-A220EB0D16F6}">
      <dsp:nvSpPr>
        <dsp:cNvPr id="0" name=""/>
        <dsp:cNvSpPr/>
      </dsp:nvSpPr>
      <dsp:spPr>
        <a:xfrm>
          <a:off x="6898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Instructores(as)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6898" y="2740392"/>
        <a:ext cx="1487594" cy="900002"/>
      </dsp:txXfrm>
    </dsp:sp>
    <dsp:sp modelId="{A7A1F951-7745-438A-85E4-3B9635BC2785}">
      <dsp:nvSpPr>
        <dsp:cNvPr id="0" name=""/>
        <dsp:cNvSpPr/>
      </dsp:nvSpPr>
      <dsp:spPr>
        <a:xfrm>
          <a:off x="1806887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Promotores(as)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806887" y="2740392"/>
        <a:ext cx="1487594" cy="900002"/>
      </dsp:txXfrm>
    </dsp:sp>
    <dsp:sp modelId="{8AA127F0-212F-407C-B583-69268D702B58}">
      <dsp:nvSpPr>
        <dsp:cNvPr id="0" name=""/>
        <dsp:cNvSpPr/>
      </dsp:nvSpPr>
      <dsp:spPr>
        <a:xfrm>
          <a:off x="3606877" y="2740392"/>
          <a:ext cx="1569219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Especialista 1 </a:t>
          </a:r>
        </a:p>
      </dsp:txBody>
      <dsp:txXfrm>
        <a:off x="3606877" y="2740392"/>
        <a:ext cx="1569219" cy="900002"/>
      </dsp:txXfrm>
    </dsp:sp>
    <dsp:sp modelId="{25C22A66-508B-40A9-BD0A-9C9BCE402A01}">
      <dsp:nvSpPr>
        <dsp:cNvPr id="0" name=""/>
        <dsp:cNvSpPr/>
      </dsp:nvSpPr>
      <dsp:spPr>
        <a:xfrm>
          <a:off x="5488492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sp:txBody>
      <dsp:txXfrm>
        <a:off x="5488492" y="2740392"/>
        <a:ext cx="1487594" cy="900002"/>
      </dsp:txXfrm>
    </dsp:sp>
    <dsp:sp modelId="{DD2CD80F-B891-44A1-8BDE-DBABF7B219CF}">
      <dsp:nvSpPr>
        <dsp:cNvPr id="0" name=""/>
        <dsp:cNvSpPr/>
      </dsp:nvSpPr>
      <dsp:spPr>
        <a:xfrm>
          <a:off x="7288481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sp:txBody>
      <dsp:txXfrm>
        <a:off x="7288481" y="2740392"/>
        <a:ext cx="1487594" cy="90000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63224" y="1394146"/>
          <a:ext cx="256965" cy="681563"/>
        </a:xfrm>
        <a:custGeom>
          <a:avLst/>
          <a:gdLst/>
          <a:ahLst/>
          <a:cxnLst/>
          <a:rect l="0" t="0" r="0" b="0"/>
          <a:pathLst>
            <a:path>
              <a:moveTo>
                <a:pt x="256965" y="0"/>
              </a:moveTo>
              <a:lnTo>
                <a:pt x="256965" y="681563"/>
              </a:lnTo>
              <a:lnTo>
                <a:pt x="0" y="681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394146"/>
          <a:ext cx="3226958" cy="1558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01"/>
              </a:lnTo>
              <a:lnTo>
                <a:pt x="3226958" y="1371501"/>
              </a:lnTo>
              <a:lnTo>
                <a:pt x="3226958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394146"/>
          <a:ext cx="1075652" cy="1558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01"/>
              </a:lnTo>
              <a:lnTo>
                <a:pt x="1075652" y="1371501"/>
              </a:lnTo>
              <a:lnTo>
                <a:pt x="1075652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394146"/>
          <a:ext cx="1075652" cy="1558185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371501"/>
              </a:lnTo>
              <a:lnTo>
                <a:pt x="0" y="1371501"/>
              </a:lnTo>
              <a:lnTo>
                <a:pt x="0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394146"/>
          <a:ext cx="3226958" cy="1558185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371501"/>
              </a:lnTo>
              <a:lnTo>
                <a:pt x="0" y="1371501"/>
              </a:lnTo>
              <a:lnTo>
                <a:pt x="0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14146"/>
          <a:ext cx="2499674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2870352" y="314146"/>
        <a:ext cx="2499674" cy="1079999"/>
      </dsp:txXfrm>
    </dsp:sp>
    <dsp:sp modelId="{F3820999-957E-48C1-9F73-5062233A363C}">
      <dsp:nvSpPr>
        <dsp:cNvPr id="0" name=""/>
        <dsp:cNvSpPr/>
      </dsp:nvSpPr>
      <dsp:spPr>
        <a:xfrm>
          <a:off x="4262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 </a:t>
          </a:r>
        </a:p>
      </dsp:txBody>
      <dsp:txXfrm>
        <a:off x="4262" y="2952332"/>
        <a:ext cx="1777938" cy="720002"/>
      </dsp:txXfrm>
    </dsp:sp>
    <dsp:sp modelId="{60213595-E635-47F6-9FB6-3E7D86CF6907}">
      <dsp:nvSpPr>
        <dsp:cNvPr id="0" name=""/>
        <dsp:cNvSpPr/>
      </dsp:nvSpPr>
      <dsp:spPr>
        <a:xfrm>
          <a:off x="2155568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952332"/>
        <a:ext cx="1777938" cy="720002"/>
      </dsp:txXfrm>
    </dsp:sp>
    <dsp:sp modelId="{67F1DC44-2E3B-4303-A402-930E7F58F13F}">
      <dsp:nvSpPr>
        <dsp:cNvPr id="0" name=""/>
        <dsp:cNvSpPr/>
      </dsp:nvSpPr>
      <dsp:spPr>
        <a:xfrm>
          <a:off x="4306873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4306873" y="2952332"/>
        <a:ext cx="1777938" cy="720002"/>
      </dsp:txXfrm>
    </dsp:sp>
    <dsp:sp modelId="{B4AD66BF-4C16-467B-BCFF-8D24D087A413}">
      <dsp:nvSpPr>
        <dsp:cNvPr id="0" name=""/>
        <dsp:cNvSpPr/>
      </dsp:nvSpPr>
      <dsp:spPr>
        <a:xfrm>
          <a:off x="6458179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  <a:endParaRPr lang="es-ES" sz="1200" kern="1200" dirty="0"/>
        </a:p>
      </dsp:txBody>
      <dsp:txXfrm>
        <a:off x="6458179" y="2952332"/>
        <a:ext cx="1777938" cy="720002"/>
      </dsp:txXfrm>
    </dsp:sp>
    <dsp:sp modelId="{AEA21AD5-A041-401A-AB0B-7561A463D652}">
      <dsp:nvSpPr>
        <dsp:cNvPr id="0" name=""/>
        <dsp:cNvSpPr/>
      </dsp:nvSpPr>
      <dsp:spPr>
        <a:xfrm>
          <a:off x="2639220" y="1823710"/>
          <a:ext cx="1224003" cy="50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639220" y="1823710"/>
        <a:ext cx="1224003" cy="50400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4" y="720852"/>
          <a:ext cx="252352" cy="405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31"/>
              </a:lnTo>
              <a:lnTo>
                <a:pt x="252352" y="405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58745" y="720852"/>
          <a:ext cx="252109" cy="405631"/>
        </a:xfrm>
        <a:custGeom>
          <a:avLst/>
          <a:gdLst/>
          <a:ahLst/>
          <a:cxnLst/>
          <a:rect l="0" t="0" r="0" b="0"/>
          <a:pathLst>
            <a:path>
              <a:moveTo>
                <a:pt x="252109" y="0"/>
              </a:moveTo>
              <a:lnTo>
                <a:pt x="252109" y="405631"/>
              </a:lnTo>
              <a:lnTo>
                <a:pt x="0" y="405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608694" y="3367381"/>
          <a:ext cx="91440" cy="147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5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608694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608694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4" y="720852"/>
          <a:ext cx="3443559" cy="89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3"/>
              </a:lnTo>
              <a:lnTo>
                <a:pt x="3443559" y="790723"/>
              </a:lnTo>
              <a:lnTo>
                <a:pt x="3443559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6914" y="4665483"/>
          <a:ext cx="91440" cy="133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5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6914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6914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6914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6914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4" y="720852"/>
          <a:ext cx="1721779" cy="89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3"/>
              </a:lnTo>
              <a:lnTo>
                <a:pt x="1721779" y="790723"/>
              </a:lnTo>
              <a:lnTo>
                <a:pt x="1721779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665483"/>
          <a:ext cx="91440" cy="133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5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720852"/>
          <a:ext cx="91440" cy="892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43355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43355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43355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43355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89075" y="720852"/>
          <a:ext cx="1721779" cy="892596"/>
        </a:xfrm>
        <a:custGeom>
          <a:avLst/>
          <a:gdLst/>
          <a:ahLst/>
          <a:cxnLst/>
          <a:rect l="0" t="0" r="0" b="0"/>
          <a:pathLst>
            <a:path>
              <a:moveTo>
                <a:pt x="1721779" y="0"/>
              </a:moveTo>
              <a:lnTo>
                <a:pt x="1721779" y="790723"/>
              </a:lnTo>
              <a:lnTo>
                <a:pt x="0" y="790723"/>
              </a:lnTo>
              <a:lnTo>
                <a:pt x="0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21575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21575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21575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21575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67295" y="720852"/>
          <a:ext cx="3443559" cy="892596"/>
        </a:xfrm>
        <a:custGeom>
          <a:avLst/>
          <a:gdLst/>
          <a:ahLst/>
          <a:cxnLst/>
          <a:rect l="0" t="0" r="0" b="0"/>
          <a:pathLst>
            <a:path>
              <a:moveTo>
                <a:pt x="3443559" y="0"/>
              </a:moveTo>
              <a:lnTo>
                <a:pt x="3443559" y="790723"/>
              </a:lnTo>
              <a:lnTo>
                <a:pt x="0" y="790723"/>
              </a:lnTo>
              <a:lnTo>
                <a:pt x="0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27757" y="1802"/>
          <a:ext cx="2566195" cy="71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</a:p>
      </dsp:txBody>
      <dsp:txXfrm>
        <a:off x="2927757" y="1802"/>
        <a:ext cx="2566195" cy="719049"/>
      </dsp:txXfrm>
    </dsp:sp>
    <dsp:sp modelId="{3CDBD0E6-FBC6-45A6-AE18-BECFF733441A}">
      <dsp:nvSpPr>
        <dsp:cNvPr id="0" name=""/>
        <dsp:cNvSpPr/>
      </dsp:nvSpPr>
      <dsp:spPr>
        <a:xfrm>
          <a:off x="8278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b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8278" y="1613448"/>
        <a:ext cx="1518034" cy="485106"/>
      </dsp:txXfrm>
    </dsp:sp>
    <dsp:sp modelId="{2B319F80-C2D7-4B4C-A394-BCF4706F72D1}">
      <dsp:nvSpPr>
        <dsp:cNvPr id="0" name=""/>
        <dsp:cNvSpPr/>
      </dsp:nvSpPr>
      <dsp:spPr>
        <a:xfrm>
          <a:off x="8278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sp:txBody>
      <dsp:txXfrm>
        <a:off x="8278" y="2232245"/>
        <a:ext cx="1518034" cy="485106"/>
      </dsp:txXfrm>
    </dsp:sp>
    <dsp:sp modelId="{6B2114EF-2B0B-4812-8528-EC20BB09FA21}">
      <dsp:nvSpPr>
        <dsp:cNvPr id="0" name=""/>
        <dsp:cNvSpPr/>
      </dsp:nvSpPr>
      <dsp:spPr>
        <a:xfrm>
          <a:off x="8278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8278" y="2882274"/>
        <a:ext cx="1518034" cy="485106"/>
      </dsp:txXfrm>
    </dsp:sp>
    <dsp:sp modelId="{EE9AD151-0B77-4C81-AFE8-565E5B3E87C6}">
      <dsp:nvSpPr>
        <dsp:cNvPr id="0" name=""/>
        <dsp:cNvSpPr/>
      </dsp:nvSpPr>
      <dsp:spPr>
        <a:xfrm>
          <a:off x="8278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Gimnasia </a:t>
          </a:r>
          <a:endParaRPr lang="es-ES" sz="1200" kern="1200" dirty="0"/>
        </a:p>
      </dsp:txBody>
      <dsp:txXfrm>
        <a:off x="8278" y="3491524"/>
        <a:ext cx="1518034" cy="485106"/>
      </dsp:txXfrm>
    </dsp:sp>
    <dsp:sp modelId="{C57F9FF8-54EA-4115-ACC4-735D328650D0}">
      <dsp:nvSpPr>
        <dsp:cNvPr id="0" name=""/>
        <dsp:cNvSpPr/>
      </dsp:nvSpPr>
      <dsp:spPr>
        <a:xfrm>
          <a:off x="8278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</a:t>
          </a:r>
        </a:p>
      </dsp:txBody>
      <dsp:txXfrm>
        <a:off x="8278" y="4180376"/>
        <a:ext cx="1518034" cy="485106"/>
      </dsp:txXfrm>
    </dsp:sp>
    <dsp:sp modelId="{B29F7287-F942-44B6-93A4-47BEADA2A81C}">
      <dsp:nvSpPr>
        <dsp:cNvPr id="0" name=""/>
        <dsp:cNvSpPr/>
      </dsp:nvSpPr>
      <dsp:spPr>
        <a:xfrm>
          <a:off x="1730057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0057" y="1613448"/>
        <a:ext cx="1518034" cy="485106"/>
      </dsp:txXfrm>
    </dsp:sp>
    <dsp:sp modelId="{27A32F62-B68F-4AEE-84A1-F97F50EBBA18}">
      <dsp:nvSpPr>
        <dsp:cNvPr id="0" name=""/>
        <dsp:cNvSpPr/>
      </dsp:nvSpPr>
      <dsp:spPr>
        <a:xfrm>
          <a:off x="1730057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0057" y="2232245"/>
        <a:ext cx="1518034" cy="485106"/>
      </dsp:txXfrm>
    </dsp:sp>
    <dsp:sp modelId="{B9E8992B-9156-4A96-AB16-EC092786C160}">
      <dsp:nvSpPr>
        <dsp:cNvPr id="0" name=""/>
        <dsp:cNvSpPr/>
      </dsp:nvSpPr>
      <dsp:spPr>
        <a:xfrm>
          <a:off x="1730057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0057" y="2882274"/>
        <a:ext cx="1518034" cy="485106"/>
      </dsp:txXfrm>
    </dsp:sp>
    <dsp:sp modelId="{8FB4D403-7461-49E4-9582-CAA35D1105B2}">
      <dsp:nvSpPr>
        <dsp:cNvPr id="0" name=""/>
        <dsp:cNvSpPr/>
      </dsp:nvSpPr>
      <dsp:spPr>
        <a:xfrm>
          <a:off x="1730057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0057" y="3491524"/>
        <a:ext cx="1518034" cy="485106"/>
      </dsp:txXfrm>
    </dsp:sp>
    <dsp:sp modelId="{2B318068-53DB-4F61-A843-724F59D172C4}">
      <dsp:nvSpPr>
        <dsp:cNvPr id="0" name=""/>
        <dsp:cNvSpPr/>
      </dsp:nvSpPr>
      <dsp:spPr>
        <a:xfrm>
          <a:off x="1730057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0057" y="4180376"/>
        <a:ext cx="1518034" cy="485106"/>
      </dsp:txXfrm>
    </dsp:sp>
    <dsp:sp modelId="{85ACF998-07AC-4F8D-9B53-AF82CAC37F15}">
      <dsp:nvSpPr>
        <dsp:cNvPr id="0" name=""/>
        <dsp:cNvSpPr/>
      </dsp:nvSpPr>
      <dsp:spPr>
        <a:xfrm>
          <a:off x="3451837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A </a:t>
          </a:r>
        </a:p>
      </dsp:txBody>
      <dsp:txXfrm>
        <a:off x="3451837" y="1613448"/>
        <a:ext cx="1518034" cy="485106"/>
      </dsp:txXfrm>
    </dsp:sp>
    <dsp:sp modelId="{B1133E6E-C352-41D4-8F50-A4978B2B4D45}">
      <dsp:nvSpPr>
        <dsp:cNvPr id="0" name=""/>
        <dsp:cNvSpPr/>
      </dsp:nvSpPr>
      <dsp:spPr>
        <a:xfrm>
          <a:off x="3451837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kern="1200" dirty="0"/>
        </a:p>
      </dsp:txBody>
      <dsp:txXfrm>
        <a:off x="3451837" y="2232245"/>
        <a:ext cx="1518034" cy="485106"/>
      </dsp:txXfrm>
    </dsp:sp>
    <dsp:sp modelId="{569FBB45-FA10-4B15-BB71-43EB55F44831}">
      <dsp:nvSpPr>
        <dsp:cNvPr id="0" name=""/>
        <dsp:cNvSpPr/>
      </dsp:nvSpPr>
      <dsp:spPr>
        <a:xfrm>
          <a:off x="3451837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sp:txBody>
      <dsp:txXfrm>
        <a:off x="3451837" y="2882274"/>
        <a:ext cx="1518034" cy="485106"/>
      </dsp:txXfrm>
    </dsp:sp>
    <dsp:sp modelId="{4C4434B8-4A8A-49C2-96E9-9408F539FD91}">
      <dsp:nvSpPr>
        <dsp:cNvPr id="0" name=""/>
        <dsp:cNvSpPr/>
      </dsp:nvSpPr>
      <dsp:spPr>
        <a:xfrm>
          <a:off x="3451837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kern="1200" dirty="0"/>
        </a:p>
      </dsp:txBody>
      <dsp:txXfrm>
        <a:off x="3451837" y="3491524"/>
        <a:ext cx="1518034" cy="485106"/>
      </dsp:txXfrm>
    </dsp:sp>
    <dsp:sp modelId="{D27EE0C2-6C9E-40C3-908B-8A092999B67F}">
      <dsp:nvSpPr>
        <dsp:cNvPr id="0" name=""/>
        <dsp:cNvSpPr/>
      </dsp:nvSpPr>
      <dsp:spPr>
        <a:xfrm>
          <a:off x="3451837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Arco</a:t>
          </a:r>
          <a:endParaRPr lang="es-ES" sz="1200" kern="1200" dirty="0"/>
        </a:p>
      </dsp:txBody>
      <dsp:txXfrm>
        <a:off x="3451837" y="4180376"/>
        <a:ext cx="1518034" cy="485106"/>
      </dsp:txXfrm>
    </dsp:sp>
    <dsp:sp modelId="{6BEE6CA0-88A1-40D0-A701-2F050935EFE9}">
      <dsp:nvSpPr>
        <dsp:cNvPr id="0" name=""/>
        <dsp:cNvSpPr/>
      </dsp:nvSpPr>
      <dsp:spPr>
        <a:xfrm>
          <a:off x="3451837" y="4799023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</dsp:txBody>
      <dsp:txXfrm>
        <a:off x="3451837" y="4799023"/>
        <a:ext cx="1518034" cy="485106"/>
      </dsp:txXfrm>
    </dsp:sp>
    <dsp:sp modelId="{DA854F60-D025-447B-8ABA-9033A30C3C65}">
      <dsp:nvSpPr>
        <dsp:cNvPr id="0" name=""/>
        <dsp:cNvSpPr/>
      </dsp:nvSpPr>
      <dsp:spPr>
        <a:xfrm>
          <a:off x="5173617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1613448"/>
        <a:ext cx="1518034" cy="485106"/>
      </dsp:txXfrm>
    </dsp:sp>
    <dsp:sp modelId="{296B07CC-DEEA-4D60-A76A-0C63BCA3B3CB}">
      <dsp:nvSpPr>
        <dsp:cNvPr id="0" name=""/>
        <dsp:cNvSpPr/>
      </dsp:nvSpPr>
      <dsp:spPr>
        <a:xfrm>
          <a:off x="5173617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2232245"/>
        <a:ext cx="1518034" cy="485106"/>
      </dsp:txXfrm>
    </dsp:sp>
    <dsp:sp modelId="{F854290B-D4C8-4283-8F29-4F0A57F90D1B}">
      <dsp:nvSpPr>
        <dsp:cNvPr id="0" name=""/>
        <dsp:cNvSpPr/>
      </dsp:nvSpPr>
      <dsp:spPr>
        <a:xfrm>
          <a:off x="5173617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2882274"/>
        <a:ext cx="1518034" cy="485106"/>
      </dsp:txXfrm>
    </dsp:sp>
    <dsp:sp modelId="{868956F4-0BEE-4F9B-8174-E650CCF12671}">
      <dsp:nvSpPr>
        <dsp:cNvPr id="0" name=""/>
        <dsp:cNvSpPr/>
      </dsp:nvSpPr>
      <dsp:spPr>
        <a:xfrm>
          <a:off x="5173617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</a:t>
          </a:r>
        </a:p>
      </dsp:txBody>
      <dsp:txXfrm>
        <a:off x="5173617" y="3491524"/>
        <a:ext cx="1518034" cy="485106"/>
      </dsp:txXfrm>
    </dsp:sp>
    <dsp:sp modelId="{3A2B1780-B48C-495B-A709-52C782BB1442}">
      <dsp:nvSpPr>
        <dsp:cNvPr id="0" name=""/>
        <dsp:cNvSpPr/>
      </dsp:nvSpPr>
      <dsp:spPr>
        <a:xfrm>
          <a:off x="5173617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</a:t>
          </a:r>
        </a:p>
      </dsp:txBody>
      <dsp:txXfrm>
        <a:off x="5173617" y="4180376"/>
        <a:ext cx="1518034" cy="485106"/>
      </dsp:txXfrm>
    </dsp:sp>
    <dsp:sp modelId="{9A0FA0E9-D6CD-4A0F-A6B6-D03080FB7F17}">
      <dsp:nvSpPr>
        <dsp:cNvPr id="0" name=""/>
        <dsp:cNvSpPr/>
      </dsp:nvSpPr>
      <dsp:spPr>
        <a:xfrm>
          <a:off x="5173617" y="4799023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</a:t>
          </a:r>
        </a:p>
      </dsp:txBody>
      <dsp:txXfrm>
        <a:off x="5173617" y="4799023"/>
        <a:ext cx="1518034" cy="485106"/>
      </dsp:txXfrm>
    </dsp:sp>
    <dsp:sp modelId="{D892A28A-A20F-498E-A7C2-6A8A5A795ED4}">
      <dsp:nvSpPr>
        <dsp:cNvPr id="0" name=""/>
        <dsp:cNvSpPr/>
      </dsp:nvSpPr>
      <dsp:spPr>
        <a:xfrm>
          <a:off x="6895396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</a:t>
          </a:r>
          <a:endParaRPr lang="es-ES" sz="1200" kern="1200" dirty="0"/>
        </a:p>
      </dsp:txBody>
      <dsp:txXfrm>
        <a:off x="6895396" y="1613448"/>
        <a:ext cx="1518034" cy="485106"/>
      </dsp:txXfrm>
    </dsp:sp>
    <dsp:sp modelId="{4C63BD63-7E32-4CC7-8956-57E4B33361E2}">
      <dsp:nvSpPr>
        <dsp:cNvPr id="0" name=""/>
        <dsp:cNvSpPr/>
      </dsp:nvSpPr>
      <dsp:spPr>
        <a:xfrm>
          <a:off x="6895396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95396" y="2232245"/>
        <a:ext cx="1518034" cy="485106"/>
      </dsp:txXfrm>
    </dsp:sp>
    <dsp:sp modelId="{E69F6102-1ABE-4CA6-A2C1-B406560E2A60}">
      <dsp:nvSpPr>
        <dsp:cNvPr id="0" name=""/>
        <dsp:cNvSpPr/>
      </dsp:nvSpPr>
      <dsp:spPr>
        <a:xfrm>
          <a:off x="6895396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err="1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95396" y="2882274"/>
        <a:ext cx="1518034" cy="485106"/>
      </dsp:txXfrm>
    </dsp:sp>
    <dsp:sp modelId="{498665EC-0049-4566-BBEA-AFEAC04E10E2}">
      <dsp:nvSpPr>
        <dsp:cNvPr id="0" name=""/>
        <dsp:cNvSpPr/>
      </dsp:nvSpPr>
      <dsp:spPr>
        <a:xfrm>
          <a:off x="6895396" y="351496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Marciales</a:t>
          </a:r>
          <a:endParaRPr lang="es-ES" sz="1200" kern="1200" dirty="0"/>
        </a:p>
      </dsp:txBody>
      <dsp:txXfrm>
        <a:off x="6895396" y="3514965"/>
        <a:ext cx="1518034" cy="485106"/>
      </dsp:txXfrm>
    </dsp:sp>
    <dsp:sp modelId="{B942DF9C-BA00-42B3-AF71-148728147FCE}">
      <dsp:nvSpPr>
        <dsp:cNvPr id="0" name=""/>
        <dsp:cNvSpPr/>
      </dsp:nvSpPr>
      <dsp:spPr>
        <a:xfrm>
          <a:off x="2122742" y="883930"/>
          <a:ext cx="1836002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</a:p>
      </dsp:txBody>
      <dsp:txXfrm>
        <a:off x="2122742" y="883930"/>
        <a:ext cx="1836002" cy="485106"/>
      </dsp:txXfrm>
    </dsp:sp>
    <dsp:sp modelId="{B277CEB9-CD22-4D45-8CC0-6CDCD3DE2D25}">
      <dsp:nvSpPr>
        <dsp:cNvPr id="0" name=""/>
        <dsp:cNvSpPr/>
      </dsp:nvSpPr>
      <dsp:spPr>
        <a:xfrm>
          <a:off x="4463207" y="883930"/>
          <a:ext cx="1836002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</a:p>
      </dsp:txBody>
      <dsp:txXfrm>
        <a:off x="4463207" y="883930"/>
        <a:ext cx="1836002" cy="48510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B1BC-D698-4BEC-8927-514EB304EC78}">
      <dsp:nvSpPr>
        <dsp:cNvPr id="0" name=""/>
        <dsp:cNvSpPr/>
      </dsp:nvSpPr>
      <dsp:spPr>
        <a:xfrm>
          <a:off x="4110976" y="2169163"/>
          <a:ext cx="432082" cy="534136"/>
        </a:xfrm>
        <a:custGeom>
          <a:avLst/>
          <a:gdLst/>
          <a:ahLst/>
          <a:cxnLst/>
          <a:rect l="0" t="0" r="0" b="0"/>
          <a:pathLst>
            <a:path>
              <a:moveTo>
                <a:pt x="432082" y="0"/>
              </a:moveTo>
              <a:lnTo>
                <a:pt x="432082" y="534136"/>
              </a:lnTo>
              <a:lnTo>
                <a:pt x="0" y="5341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543059" y="2169163"/>
          <a:ext cx="3525363" cy="130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8963"/>
              </a:lnTo>
              <a:lnTo>
                <a:pt x="3525363" y="1148963"/>
              </a:lnTo>
              <a:lnTo>
                <a:pt x="3525363" y="1309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543059" y="2169163"/>
          <a:ext cx="1674280" cy="130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8963"/>
              </a:lnTo>
              <a:lnTo>
                <a:pt x="1674280" y="1148963"/>
              </a:lnTo>
              <a:lnTo>
                <a:pt x="1674280" y="1309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4494707" y="2169163"/>
          <a:ext cx="91440" cy="1345599"/>
        </a:xfrm>
        <a:custGeom>
          <a:avLst/>
          <a:gdLst/>
          <a:ahLst/>
          <a:cxnLst/>
          <a:rect l="0" t="0" r="0" b="0"/>
          <a:pathLst>
            <a:path>
              <a:moveTo>
                <a:pt x="48351" y="0"/>
              </a:moveTo>
              <a:lnTo>
                <a:pt x="48351" y="1184967"/>
              </a:lnTo>
              <a:lnTo>
                <a:pt x="45720" y="1184967"/>
              </a:lnTo>
              <a:lnTo>
                <a:pt x="45720" y="13455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881904" y="2169163"/>
          <a:ext cx="1661155" cy="1345675"/>
        </a:xfrm>
        <a:custGeom>
          <a:avLst/>
          <a:gdLst/>
          <a:ahLst/>
          <a:cxnLst/>
          <a:rect l="0" t="0" r="0" b="0"/>
          <a:pathLst>
            <a:path>
              <a:moveTo>
                <a:pt x="1661155" y="0"/>
              </a:moveTo>
              <a:lnTo>
                <a:pt x="1661155" y="1185044"/>
              </a:lnTo>
              <a:lnTo>
                <a:pt x="0" y="1185044"/>
              </a:lnTo>
              <a:lnTo>
                <a:pt x="0" y="1345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1131637" y="2169163"/>
          <a:ext cx="3411422" cy="1345675"/>
        </a:xfrm>
        <a:custGeom>
          <a:avLst/>
          <a:gdLst/>
          <a:ahLst/>
          <a:cxnLst/>
          <a:rect l="0" t="0" r="0" b="0"/>
          <a:pathLst>
            <a:path>
              <a:moveTo>
                <a:pt x="3411422" y="0"/>
              </a:moveTo>
              <a:lnTo>
                <a:pt x="3411422" y="1185044"/>
              </a:lnTo>
              <a:lnTo>
                <a:pt x="0" y="1185044"/>
              </a:lnTo>
              <a:lnTo>
                <a:pt x="0" y="1345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319057" y="994483"/>
          <a:ext cx="2448002" cy="1174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</dsp:txBody>
      <dsp:txXfrm>
        <a:off x="3319057" y="994483"/>
        <a:ext cx="2448002" cy="1174679"/>
      </dsp:txXfrm>
    </dsp:sp>
    <dsp:sp modelId="{71F858D5-27F4-4273-81B4-B06B76410D20}">
      <dsp:nvSpPr>
        <dsp:cNvPr id="0" name=""/>
        <dsp:cNvSpPr/>
      </dsp:nvSpPr>
      <dsp:spPr>
        <a:xfrm>
          <a:off x="366727" y="351483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Administrativos(as)</a:t>
          </a:r>
        </a:p>
      </dsp:txBody>
      <dsp:txXfrm>
        <a:off x="366727" y="3514838"/>
        <a:ext cx="1529820" cy="720002"/>
      </dsp:txXfrm>
    </dsp:sp>
    <dsp:sp modelId="{6202DA37-19EA-4D59-8A8D-38EC7F62FB26}">
      <dsp:nvSpPr>
        <dsp:cNvPr id="0" name=""/>
        <dsp:cNvSpPr/>
      </dsp:nvSpPr>
      <dsp:spPr>
        <a:xfrm>
          <a:off x="2116994" y="351483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b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Sección  </a:t>
          </a:r>
          <a:endParaRPr lang="es-ES" sz="1200" kern="1200" dirty="0"/>
        </a:p>
      </dsp:txBody>
      <dsp:txXfrm>
        <a:off x="2116994" y="3514838"/>
        <a:ext cx="1529820" cy="720002"/>
      </dsp:txXfrm>
    </dsp:sp>
    <dsp:sp modelId="{E59D2B33-78E4-485B-BD69-4E2F5973A8B9}">
      <dsp:nvSpPr>
        <dsp:cNvPr id="0" name=""/>
        <dsp:cNvSpPr/>
      </dsp:nvSpPr>
      <dsp:spPr>
        <a:xfrm>
          <a:off x="3775517" y="3514762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  <a:endParaRPr lang="es-ES" sz="1200" kern="1200" dirty="0"/>
        </a:p>
      </dsp:txBody>
      <dsp:txXfrm>
        <a:off x="3775517" y="3514762"/>
        <a:ext cx="1529820" cy="720002"/>
      </dsp:txXfrm>
    </dsp:sp>
    <dsp:sp modelId="{94B1158B-EE32-43A3-920D-6888C42D00EA}">
      <dsp:nvSpPr>
        <dsp:cNvPr id="0" name=""/>
        <dsp:cNvSpPr/>
      </dsp:nvSpPr>
      <dsp:spPr>
        <a:xfrm>
          <a:off x="5452430" y="347875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</a:p>
      </dsp:txBody>
      <dsp:txXfrm>
        <a:off x="5452430" y="3478758"/>
        <a:ext cx="1529820" cy="720002"/>
      </dsp:txXfrm>
    </dsp:sp>
    <dsp:sp modelId="{1EF853FC-E356-40F4-9CD3-5A3596617B14}">
      <dsp:nvSpPr>
        <dsp:cNvPr id="0" name=""/>
        <dsp:cNvSpPr/>
      </dsp:nvSpPr>
      <dsp:spPr>
        <a:xfrm>
          <a:off x="7303512" y="347875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</dsp:txBody>
      <dsp:txXfrm>
        <a:off x="7303512" y="3478758"/>
        <a:ext cx="1529820" cy="720002"/>
      </dsp:txXfrm>
    </dsp:sp>
    <dsp:sp modelId="{52002C5B-9C49-4BFB-8F8E-C4595F57B19E}">
      <dsp:nvSpPr>
        <dsp:cNvPr id="0" name=""/>
        <dsp:cNvSpPr/>
      </dsp:nvSpPr>
      <dsp:spPr>
        <a:xfrm>
          <a:off x="2742981" y="2370300"/>
          <a:ext cx="1367995" cy="66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sp:txBody>
      <dsp:txXfrm>
        <a:off x="2742981" y="2370300"/>
        <a:ext cx="1367995" cy="665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026864" y="1177286"/>
          <a:ext cx="177491" cy="4567791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4567791"/>
              </a:lnTo>
              <a:lnTo>
                <a:pt x="0" y="4567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204355" y="1177286"/>
          <a:ext cx="177491" cy="383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1967"/>
              </a:lnTo>
              <a:lnTo>
                <a:pt x="177491" y="3831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026864" y="1177286"/>
          <a:ext cx="177491" cy="3827860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3827860"/>
              </a:lnTo>
              <a:lnTo>
                <a:pt x="0" y="3827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204355" y="1177286"/>
          <a:ext cx="177491" cy="3090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508"/>
              </a:lnTo>
              <a:lnTo>
                <a:pt x="177491" y="30905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26864" y="1177286"/>
          <a:ext cx="177491" cy="3089377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3089377"/>
              </a:lnTo>
              <a:lnTo>
                <a:pt x="0" y="30893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77286"/>
          <a:ext cx="177491" cy="235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173"/>
              </a:lnTo>
              <a:lnTo>
                <a:pt x="177491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26864" y="1177286"/>
          <a:ext cx="177491" cy="2350173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2350173"/>
              </a:lnTo>
              <a:lnTo>
                <a:pt x="0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77286"/>
          <a:ext cx="177491" cy="162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639"/>
              </a:lnTo>
              <a:lnTo>
                <a:pt x="177491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26864" y="1177286"/>
          <a:ext cx="177491" cy="1623639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1623639"/>
              </a:lnTo>
              <a:lnTo>
                <a:pt x="0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77286"/>
          <a:ext cx="324166" cy="401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890"/>
              </a:lnTo>
              <a:lnTo>
                <a:pt x="324166" y="401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2880200" y="1177286"/>
          <a:ext cx="324155" cy="401890"/>
        </a:xfrm>
        <a:custGeom>
          <a:avLst/>
          <a:gdLst/>
          <a:ahLst/>
          <a:cxnLst/>
          <a:rect l="0" t="0" r="0" b="0"/>
          <a:pathLst>
            <a:path>
              <a:moveTo>
                <a:pt x="324155" y="0"/>
              </a:moveTo>
              <a:lnTo>
                <a:pt x="324155" y="401890"/>
              </a:lnTo>
              <a:lnTo>
                <a:pt x="0" y="401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2880212" y="1177286"/>
          <a:ext cx="324143" cy="959008"/>
        </a:xfrm>
        <a:custGeom>
          <a:avLst/>
          <a:gdLst/>
          <a:ahLst/>
          <a:cxnLst/>
          <a:rect l="0" t="0" r="0" b="0"/>
          <a:pathLst>
            <a:path>
              <a:moveTo>
                <a:pt x="324143" y="0"/>
              </a:moveTo>
              <a:lnTo>
                <a:pt x="324143" y="959008"/>
              </a:lnTo>
              <a:lnTo>
                <a:pt x="0" y="959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34192" y="424486"/>
          <a:ext cx="2940327" cy="752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sp:txBody>
      <dsp:txXfrm>
        <a:off x="1734192" y="424486"/>
        <a:ext cx="2940327" cy="752799"/>
      </dsp:txXfrm>
    </dsp:sp>
    <dsp:sp modelId="{A668F1D7-27A0-4A39-A406-5B39602EF0D7}">
      <dsp:nvSpPr>
        <dsp:cNvPr id="0" name=""/>
        <dsp:cNvSpPr/>
      </dsp:nvSpPr>
      <dsp:spPr>
        <a:xfrm>
          <a:off x="1728209" y="1925268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728209" y="1925268"/>
        <a:ext cx="1152002" cy="422054"/>
      </dsp:txXfrm>
    </dsp:sp>
    <dsp:sp modelId="{A20DA8DE-3EAE-496A-B828-0A5813CDECAF}">
      <dsp:nvSpPr>
        <dsp:cNvPr id="0" name=""/>
        <dsp:cNvSpPr/>
      </dsp:nvSpPr>
      <dsp:spPr>
        <a:xfrm>
          <a:off x="1728197" y="1368149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sp:txBody>
      <dsp:txXfrm>
        <a:off x="1728197" y="1368149"/>
        <a:ext cx="1152002" cy="422054"/>
      </dsp:txXfrm>
    </dsp:sp>
    <dsp:sp modelId="{0A80B95C-D6D8-45A7-AB30-3C8EE843497F}">
      <dsp:nvSpPr>
        <dsp:cNvPr id="0" name=""/>
        <dsp:cNvSpPr/>
      </dsp:nvSpPr>
      <dsp:spPr>
        <a:xfrm>
          <a:off x="3528522" y="1368149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3528522" y="1368149"/>
        <a:ext cx="1152002" cy="422054"/>
      </dsp:txXfrm>
    </dsp:sp>
    <dsp:sp modelId="{CA81ADA6-D911-4D6D-B109-B08F6320F697}">
      <dsp:nvSpPr>
        <dsp:cNvPr id="0" name=""/>
        <dsp:cNvSpPr/>
      </dsp:nvSpPr>
      <dsp:spPr>
        <a:xfrm>
          <a:off x="216018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216018" y="2530927"/>
        <a:ext cx="2810845" cy="539997"/>
      </dsp:txXfrm>
    </dsp:sp>
    <dsp:sp modelId="{F2E3A372-0A99-4177-9934-37E01310721A}">
      <dsp:nvSpPr>
        <dsp:cNvPr id="0" name=""/>
        <dsp:cNvSpPr/>
      </dsp:nvSpPr>
      <dsp:spPr>
        <a:xfrm>
          <a:off x="3381847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3381847" y="2530927"/>
        <a:ext cx="2810845" cy="539997"/>
      </dsp:txXfrm>
    </dsp:sp>
    <dsp:sp modelId="{DEDB21DC-FC23-4B10-8AB8-EDD7E848D268}">
      <dsp:nvSpPr>
        <dsp:cNvPr id="0" name=""/>
        <dsp:cNvSpPr/>
      </dsp:nvSpPr>
      <dsp:spPr>
        <a:xfrm>
          <a:off x="216018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216018" y="3257461"/>
        <a:ext cx="2810845" cy="539997"/>
      </dsp:txXfrm>
    </dsp:sp>
    <dsp:sp modelId="{8BF7BF3D-E5BE-42F0-BDC0-DD9764E9E486}">
      <dsp:nvSpPr>
        <dsp:cNvPr id="0" name=""/>
        <dsp:cNvSpPr/>
      </dsp:nvSpPr>
      <dsp:spPr>
        <a:xfrm>
          <a:off x="3381847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3381847" y="3257461"/>
        <a:ext cx="2810845" cy="539997"/>
      </dsp:txXfrm>
    </dsp:sp>
    <dsp:sp modelId="{EB176D71-8A4B-4152-991F-344ED7A9809D}">
      <dsp:nvSpPr>
        <dsp:cNvPr id="0" name=""/>
        <dsp:cNvSpPr/>
      </dsp:nvSpPr>
      <dsp:spPr>
        <a:xfrm>
          <a:off x="216018" y="399666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sp:txBody>
      <dsp:txXfrm>
        <a:off x="216018" y="3996665"/>
        <a:ext cx="2810845" cy="539997"/>
      </dsp:txXfrm>
    </dsp:sp>
    <dsp:sp modelId="{474D0195-21CE-4C91-9751-22DA80B88221}">
      <dsp:nvSpPr>
        <dsp:cNvPr id="0" name=""/>
        <dsp:cNvSpPr/>
      </dsp:nvSpPr>
      <dsp:spPr>
        <a:xfrm>
          <a:off x="3381847" y="3997796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381847" y="3997796"/>
        <a:ext cx="2810845" cy="539997"/>
      </dsp:txXfrm>
    </dsp:sp>
    <dsp:sp modelId="{4A17E49B-139D-448D-834F-1C62567D7755}">
      <dsp:nvSpPr>
        <dsp:cNvPr id="0" name=""/>
        <dsp:cNvSpPr/>
      </dsp:nvSpPr>
      <dsp:spPr>
        <a:xfrm>
          <a:off x="216018" y="473514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sp:txBody>
      <dsp:txXfrm>
        <a:off x="216018" y="4735147"/>
        <a:ext cx="2810845" cy="539997"/>
      </dsp:txXfrm>
    </dsp:sp>
    <dsp:sp modelId="{8C6D4B5B-B413-4D49-BD6D-7FF3064261CB}">
      <dsp:nvSpPr>
        <dsp:cNvPr id="0" name=""/>
        <dsp:cNvSpPr/>
      </dsp:nvSpPr>
      <dsp:spPr>
        <a:xfrm>
          <a:off x="3381847" y="473925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381847" y="4739255"/>
        <a:ext cx="2810845" cy="539997"/>
      </dsp:txXfrm>
    </dsp:sp>
    <dsp:sp modelId="{4789E1C4-2079-4334-BDF0-845E39C09FFC}">
      <dsp:nvSpPr>
        <dsp:cNvPr id="0" name=""/>
        <dsp:cNvSpPr/>
      </dsp:nvSpPr>
      <dsp:spPr>
        <a:xfrm>
          <a:off x="216018" y="5475078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216018" y="5475078"/>
        <a:ext cx="2810845" cy="53999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491015"/>
          <a:ext cx="1315894" cy="638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341"/>
              </a:lnTo>
              <a:lnTo>
                <a:pt x="1315894" y="333341"/>
              </a:lnTo>
              <a:lnTo>
                <a:pt x="1315894" y="638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12025" y="1491015"/>
          <a:ext cx="1315894" cy="638582"/>
        </a:xfrm>
        <a:custGeom>
          <a:avLst/>
          <a:gdLst/>
          <a:ahLst/>
          <a:cxnLst/>
          <a:rect l="0" t="0" r="0" b="0"/>
          <a:pathLst>
            <a:path>
              <a:moveTo>
                <a:pt x="1315894" y="0"/>
              </a:moveTo>
              <a:lnTo>
                <a:pt x="1315894" y="333341"/>
              </a:lnTo>
              <a:lnTo>
                <a:pt x="0" y="333341"/>
              </a:lnTo>
              <a:lnTo>
                <a:pt x="0" y="638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712656" y="0"/>
          <a:ext cx="3230526" cy="1491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sp:txBody>
      <dsp:txXfrm>
        <a:off x="712656" y="0"/>
        <a:ext cx="3230526" cy="1491015"/>
      </dsp:txXfrm>
    </dsp:sp>
    <dsp:sp modelId="{297D227A-6FD1-4EBB-86E6-2CA0CC339ECB}">
      <dsp:nvSpPr>
        <dsp:cNvPr id="0" name=""/>
        <dsp:cNvSpPr/>
      </dsp:nvSpPr>
      <dsp:spPr>
        <a:xfrm>
          <a:off x="1372" y="2129598"/>
          <a:ext cx="2021306" cy="1010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1372" y="2129598"/>
        <a:ext cx="2021306" cy="1010653"/>
      </dsp:txXfrm>
    </dsp:sp>
    <dsp:sp modelId="{5A558D68-7FE4-4150-BC37-493AA14CA243}">
      <dsp:nvSpPr>
        <dsp:cNvPr id="0" name=""/>
        <dsp:cNvSpPr/>
      </dsp:nvSpPr>
      <dsp:spPr>
        <a:xfrm>
          <a:off x="2633161" y="2129598"/>
          <a:ext cx="2021306" cy="1010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633161" y="2129598"/>
        <a:ext cx="2021306" cy="101065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97735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97735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97735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97735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057996" y="406627"/>
          <a:ext cx="1980007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2057996" y="406627"/>
        <a:ext cx="1980007" cy="891108"/>
      </dsp:txXfrm>
    </dsp:sp>
    <dsp:sp modelId="{12A4A7F0-01B7-473D-B4FA-1BB11D43004A}">
      <dsp:nvSpPr>
        <dsp:cNvPr id="0" name=""/>
        <dsp:cNvSpPr/>
      </dsp:nvSpPr>
      <dsp:spPr>
        <a:xfrm>
          <a:off x="409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937375"/>
        <a:ext cx="1782216" cy="719997"/>
      </dsp:txXfrm>
    </dsp:sp>
    <dsp:sp modelId="{B064ECC4-1C11-4BD0-99D0-3422588EDC6E}">
      <dsp:nvSpPr>
        <dsp:cNvPr id="0" name=""/>
        <dsp:cNvSpPr/>
      </dsp:nvSpPr>
      <dsp:spPr>
        <a:xfrm>
          <a:off x="2156891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2156891" y="2937375"/>
        <a:ext cx="1782216" cy="719997"/>
      </dsp:txXfrm>
    </dsp:sp>
    <dsp:sp modelId="{083498F6-229A-4B03-8EFF-C85124A8790E}">
      <dsp:nvSpPr>
        <dsp:cNvPr id="0" name=""/>
        <dsp:cNvSpPr/>
      </dsp:nvSpPr>
      <dsp:spPr>
        <a:xfrm>
          <a:off x="4313373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sp:txBody>
      <dsp:txXfrm>
        <a:off x="4313373" y="2937375"/>
        <a:ext cx="1782216" cy="719997"/>
      </dsp:txXfrm>
    </dsp:sp>
    <dsp:sp modelId="{F6666403-C46B-492A-A2A1-22DBA94377D9}">
      <dsp:nvSpPr>
        <dsp:cNvPr id="0" name=""/>
        <dsp:cNvSpPr/>
      </dsp:nvSpPr>
      <dsp:spPr>
        <a:xfrm>
          <a:off x="1672859" y="1847553"/>
          <a:ext cx="1188007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1672859" y="1847553"/>
        <a:ext cx="1188007" cy="54000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3048000" y="1135284"/>
          <a:ext cx="264365" cy="567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715"/>
              </a:lnTo>
              <a:lnTo>
                <a:pt x="264365" y="5677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808128" y="1135284"/>
          <a:ext cx="239871" cy="567715"/>
        </a:xfrm>
        <a:custGeom>
          <a:avLst/>
          <a:gdLst/>
          <a:ahLst/>
          <a:cxnLst/>
          <a:rect l="0" t="0" r="0" b="0"/>
          <a:pathLst>
            <a:path>
              <a:moveTo>
                <a:pt x="239871" y="0"/>
              </a:moveTo>
              <a:lnTo>
                <a:pt x="239871" y="567715"/>
              </a:lnTo>
              <a:lnTo>
                <a:pt x="0" y="5677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048000" y="1135284"/>
          <a:ext cx="1231310" cy="1348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729"/>
              </a:lnTo>
              <a:lnTo>
                <a:pt x="1231310" y="1134729"/>
              </a:lnTo>
              <a:lnTo>
                <a:pt x="1231310" y="1348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816689" y="1135284"/>
          <a:ext cx="1231310" cy="1348427"/>
        </a:xfrm>
        <a:custGeom>
          <a:avLst/>
          <a:gdLst/>
          <a:ahLst/>
          <a:cxnLst/>
          <a:rect l="0" t="0" r="0" b="0"/>
          <a:pathLst>
            <a:path>
              <a:moveTo>
                <a:pt x="1231310" y="0"/>
              </a:moveTo>
              <a:lnTo>
                <a:pt x="1231310" y="1134729"/>
              </a:lnTo>
              <a:lnTo>
                <a:pt x="0" y="1134729"/>
              </a:lnTo>
              <a:lnTo>
                <a:pt x="0" y="1348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1948083" y="117672"/>
          <a:ext cx="2199833" cy="1017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</a:t>
          </a:r>
        </a:p>
      </dsp:txBody>
      <dsp:txXfrm>
        <a:off x="1948083" y="117672"/>
        <a:ext cx="2199833" cy="1017612"/>
      </dsp:txXfrm>
    </dsp:sp>
    <dsp:sp modelId="{4897FC56-B6F8-4F4D-B0F2-DB961AA0EBBE}">
      <dsp:nvSpPr>
        <dsp:cNvPr id="0" name=""/>
        <dsp:cNvSpPr/>
      </dsp:nvSpPr>
      <dsp:spPr>
        <a:xfrm>
          <a:off x="799076" y="2483712"/>
          <a:ext cx="2035224" cy="2306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Jardinero (a)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/>
        </a:p>
      </dsp:txBody>
      <dsp:txXfrm>
        <a:off x="799076" y="2483712"/>
        <a:ext cx="2035224" cy="2306265"/>
      </dsp:txXfrm>
    </dsp:sp>
    <dsp:sp modelId="{3FEA2526-F31B-4B10-A353-16D87F5DBC96}">
      <dsp:nvSpPr>
        <dsp:cNvPr id="0" name=""/>
        <dsp:cNvSpPr/>
      </dsp:nvSpPr>
      <dsp:spPr>
        <a:xfrm>
          <a:off x="3261698" y="2483712"/>
          <a:ext cx="2035224" cy="2306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Mantenimiento</a:t>
          </a:r>
        </a:p>
      </dsp:txBody>
      <dsp:txXfrm>
        <a:off x="3261698" y="2483712"/>
        <a:ext cx="2035224" cy="2306265"/>
      </dsp:txXfrm>
    </dsp:sp>
    <dsp:sp modelId="{357849DF-3162-477D-9B70-22787989D04A}">
      <dsp:nvSpPr>
        <dsp:cNvPr id="0" name=""/>
        <dsp:cNvSpPr/>
      </dsp:nvSpPr>
      <dsp:spPr>
        <a:xfrm>
          <a:off x="1080120" y="1387998"/>
          <a:ext cx="1728007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080120" y="1387998"/>
        <a:ext cx="1728007" cy="630003"/>
      </dsp:txXfrm>
    </dsp:sp>
    <dsp:sp modelId="{356C7A86-57EE-43CC-A05D-FD85822DD71E}">
      <dsp:nvSpPr>
        <dsp:cNvPr id="0" name=""/>
        <dsp:cNvSpPr/>
      </dsp:nvSpPr>
      <dsp:spPr>
        <a:xfrm>
          <a:off x="3312365" y="1387998"/>
          <a:ext cx="1728007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Infraestructura </a:t>
          </a:r>
          <a:br>
            <a:rPr lang="es-ES" sz="1200" kern="1200" dirty="0" smtClean="0"/>
          </a:br>
          <a:r>
            <a:rPr lang="es-ES" sz="1200" kern="1200" dirty="0" smtClean="0"/>
            <a:t>y Mantenimiento</a:t>
          </a:r>
          <a:endParaRPr lang="es-ES" sz="1200" kern="1200" dirty="0"/>
        </a:p>
      </dsp:txBody>
      <dsp:txXfrm>
        <a:off x="3312365" y="1387998"/>
        <a:ext cx="1728007" cy="63000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71246" y="990543"/>
          <a:ext cx="386324" cy="393563"/>
        </a:xfrm>
        <a:custGeom>
          <a:avLst/>
          <a:gdLst/>
          <a:ahLst/>
          <a:cxnLst/>
          <a:rect l="0" t="0" r="0" b="0"/>
          <a:pathLst>
            <a:path>
              <a:moveTo>
                <a:pt x="386324" y="0"/>
              </a:moveTo>
              <a:lnTo>
                <a:pt x="386324" y="393563"/>
              </a:lnTo>
              <a:lnTo>
                <a:pt x="0" y="393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571" y="990543"/>
          <a:ext cx="201366" cy="505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7772"/>
              </a:lnTo>
              <a:lnTo>
                <a:pt x="201366" y="5057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4592" y="990543"/>
          <a:ext cx="162978" cy="5057772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5057772"/>
              </a:lnTo>
              <a:lnTo>
                <a:pt x="0" y="5057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571" y="990543"/>
          <a:ext cx="201366" cy="4621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1338"/>
              </a:lnTo>
              <a:lnTo>
                <a:pt x="201366" y="4621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4592" y="990543"/>
          <a:ext cx="162978" cy="4621338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4621338"/>
              </a:lnTo>
              <a:lnTo>
                <a:pt x="0" y="4621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571" y="990543"/>
          <a:ext cx="201366" cy="4184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901"/>
              </a:lnTo>
              <a:lnTo>
                <a:pt x="201366" y="41849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4592" y="990543"/>
          <a:ext cx="162978" cy="4184901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4184901"/>
              </a:lnTo>
              <a:lnTo>
                <a:pt x="0" y="41849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571" y="990543"/>
          <a:ext cx="201366" cy="374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8468"/>
              </a:lnTo>
              <a:lnTo>
                <a:pt x="201366" y="37484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4592" y="990543"/>
          <a:ext cx="162978" cy="3748468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3748468"/>
              </a:lnTo>
              <a:lnTo>
                <a:pt x="0" y="37484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571" y="990543"/>
          <a:ext cx="201366" cy="3305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5277"/>
              </a:lnTo>
              <a:lnTo>
                <a:pt x="201366" y="33052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4592" y="990543"/>
          <a:ext cx="162978" cy="3300858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3300858"/>
              </a:lnTo>
              <a:lnTo>
                <a:pt x="0" y="33008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571" y="990543"/>
          <a:ext cx="201366" cy="2849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210"/>
              </a:lnTo>
              <a:lnTo>
                <a:pt x="201366" y="2849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4505" y="990543"/>
          <a:ext cx="173065" cy="2849125"/>
        </a:xfrm>
        <a:custGeom>
          <a:avLst/>
          <a:gdLst/>
          <a:ahLst/>
          <a:cxnLst/>
          <a:rect l="0" t="0" r="0" b="0"/>
          <a:pathLst>
            <a:path>
              <a:moveTo>
                <a:pt x="173065" y="0"/>
              </a:moveTo>
              <a:lnTo>
                <a:pt x="173065" y="2849125"/>
              </a:lnTo>
              <a:lnTo>
                <a:pt x="0" y="2849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571" y="990543"/>
          <a:ext cx="201043" cy="2389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086"/>
              </a:lnTo>
              <a:lnTo>
                <a:pt x="201043" y="23890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4592" y="990543"/>
          <a:ext cx="162978" cy="2384629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2384629"/>
              </a:lnTo>
              <a:lnTo>
                <a:pt x="0" y="2384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571" y="990543"/>
          <a:ext cx="201366" cy="1929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993"/>
              </a:lnTo>
              <a:lnTo>
                <a:pt x="201366" y="1929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4592" y="990543"/>
          <a:ext cx="162978" cy="1925482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1925482"/>
              </a:lnTo>
              <a:lnTo>
                <a:pt x="0" y="19254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571" y="990543"/>
          <a:ext cx="201043" cy="1452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217"/>
              </a:lnTo>
              <a:lnTo>
                <a:pt x="201043" y="1452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4592" y="990543"/>
          <a:ext cx="162978" cy="1452599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1452599"/>
              </a:lnTo>
              <a:lnTo>
                <a:pt x="0" y="14525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571" y="990543"/>
          <a:ext cx="201366" cy="984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385"/>
              </a:lnTo>
              <a:lnTo>
                <a:pt x="201366" y="984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4592" y="990543"/>
          <a:ext cx="162978" cy="982807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982807"/>
              </a:lnTo>
              <a:lnTo>
                <a:pt x="0" y="982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803871" y="431714"/>
          <a:ext cx="2507399" cy="558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2803871" y="431714"/>
        <a:ext cx="2507399" cy="558828"/>
      </dsp:txXfrm>
    </dsp:sp>
    <dsp:sp modelId="{ED3F0F30-170A-4527-B751-6D3217DB41D6}">
      <dsp:nvSpPr>
        <dsp:cNvPr id="0" name=""/>
        <dsp:cNvSpPr/>
      </dsp:nvSpPr>
      <dsp:spPr>
        <a:xfrm>
          <a:off x="985356" y="1795597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85356" y="1795597"/>
        <a:ext cx="2909236" cy="355505"/>
      </dsp:txXfrm>
    </dsp:sp>
    <dsp:sp modelId="{51B0DEFD-F156-4EE6-AB51-1AF51E710FCE}">
      <dsp:nvSpPr>
        <dsp:cNvPr id="0" name=""/>
        <dsp:cNvSpPr/>
      </dsp:nvSpPr>
      <dsp:spPr>
        <a:xfrm>
          <a:off x="4258937" y="1797175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58937" y="1797175"/>
        <a:ext cx="2909236" cy="355505"/>
      </dsp:txXfrm>
    </dsp:sp>
    <dsp:sp modelId="{7A26762C-04F5-45DB-A1A6-855D247A1108}">
      <dsp:nvSpPr>
        <dsp:cNvPr id="0" name=""/>
        <dsp:cNvSpPr/>
      </dsp:nvSpPr>
      <dsp:spPr>
        <a:xfrm>
          <a:off x="985356" y="2265389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85356" y="2265389"/>
        <a:ext cx="2909236" cy="355505"/>
      </dsp:txXfrm>
    </dsp:sp>
    <dsp:sp modelId="{F66F70D3-E882-40FB-90B4-264E4146948D}">
      <dsp:nvSpPr>
        <dsp:cNvPr id="0" name=""/>
        <dsp:cNvSpPr/>
      </dsp:nvSpPr>
      <dsp:spPr>
        <a:xfrm>
          <a:off x="4258614" y="2265007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8614" y="2265007"/>
        <a:ext cx="2909236" cy="355505"/>
      </dsp:txXfrm>
    </dsp:sp>
    <dsp:sp modelId="{F1C747A7-3B21-4FC6-8159-4A5C664380DC}">
      <dsp:nvSpPr>
        <dsp:cNvPr id="0" name=""/>
        <dsp:cNvSpPr/>
      </dsp:nvSpPr>
      <dsp:spPr>
        <a:xfrm>
          <a:off x="985356" y="273827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85356" y="2738272"/>
        <a:ext cx="2909236" cy="355505"/>
      </dsp:txXfrm>
    </dsp:sp>
    <dsp:sp modelId="{9AA513E2-918C-4FC9-A2C9-26DBB69406B1}">
      <dsp:nvSpPr>
        <dsp:cNvPr id="0" name=""/>
        <dsp:cNvSpPr/>
      </dsp:nvSpPr>
      <dsp:spPr>
        <a:xfrm>
          <a:off x="4258937" y="2742784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58937" y="2742784"/>
        <a:ext cx="2909236" cy="355505"/>
      </dsp:txXfrm>
    </dsp:sp>
    <dsp:sp modelId="{7ADA4633-49A5-4637-AD87-527CD894DE20}">
      <dsp:nvSpPr>
        <dsp:cNvPr id="0" name=""/>
        <dsp:cNvSpPr/>
      </dsp:nvSpPr>
      <dsp:spPr>
        <a:xfrm>
          <a:off x="985356" y="3197420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85356" y="3197420"/>
        <a:ext cx="2909236" cy="355505"/>
      </dsp:txXfrm>
    </dsp:sp>
    <dsp:sp modelId="{404F1042-BEA3-48B2-8ACC-C266DBBF7BE6}">
      <dsp:nvSpPr>
        <dsp:cNvPr id="0" name=""/>
        <dsp:cNvSpPr/>
      </dsp:nvSpPr>
      <dsp:spPr>
        <a:xfrm>
          <a:off x="4258614" y="3201876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8614" y="3201876"/>
        <a:ext cx="2909236" cy="355505"/>
      </dsp:txXfrm>
    </dsp:sp>
    <dsp:sp modelId="{0F20FF93-99BB-4FCA-B04A-7E48395EE134}">
      <dsp:nvSpPr>
        <dsp:cNvPr id="0" name=""/>
        <dsp:cNvSpPr/>
      </dsp:nvSpPr>
      <dsp:spPr>
        <a:xfrm>
          <a:off x="975269" y="3661915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75269" y="3661915"/>
        <a:ext cx="2909236" cy="355505"/>
      </dsp:txXfrm>
    </dsp:sp>
    <dsp:sp modelId="{D99EAE9B-D051-4F71-964D-A78ABDDBF598}">
      <dsp:nvSpPr>
        <dsp:cNvPr id="0" name=""/>
        <dsp:cNvSpPr/>
      </dsp:nvSpPr>
      <dsp:spPr>
        <a:xfrm>
          <a:off x="4258937" y="3662000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58937" y="3662000"/>
        <a:ext cx="2909236" cy="355505"/>
      </dsp:txXfrm>
    </dsp:sp>
    <dsp:sp modelId="{E7F5DC0E-ECA0-4B7A-AC99-C3799BD629D8}">
      <dsp:nvSpPr>
        <dsp:cNvPr id="0" name=""/>
        <dsp:cNvSpPr/>
      </dsp:nvSpPr>
      <dsp:spPr>
        <a:xfrm>
          <a:off x="985356" y="411364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85356" y="4113648"/>
        <a:ext cx="2909236" cy="355505"/>
      </dsp:txXfrm>
    </dsp:sp>
    <dsp:sp modelId="{680F19FF-99FF-4514-80AE-E8A5B33DD9F6}">
      <dsp:nvSpPr>
        <dsp:cNvPr id="0" name=""/>
        <dsp:cNvSpPr/>
      </dsp:nvSpPr>
      <dsp:spPr>
        <a:xfrm>
          <a:off x="4258937" y="4118067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58937" y="4118067"/>
        <a:ext cx="2909236" cy="355505"/>
      </dsp:txXfrm>
    </dsp:sp>
    <dsp:sp modelId="{490E0795-38BB-453A-9315-7AE031670888}">
      <dsp:nvSpPr>
        <dsp:cNvPr id="0" name=""/>
        <dsp:cNvSpPr/>
      </dsp:nvSpPr>
      <dsp:spPr>
        <a:xfrm>
          <a:off x="985356" y="456125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85356" y="4561258"/>
        <a:ext cx="2909236" cy="355505"/>
      </dsp:txXfrm>
    </dsp:sp>
    <dsp:sp modelId="{872F8334-3743-4654-BB48-2770B89C85D9}">
      <dsp:nvSpPr>
        <dsp:cNvPr id="0" name=""/>
        <dsp:cNvSpPr/>
      </dsp:nvSpPr>
      <dsp:spPr>
        <a:xfrm>
          <a:off x="4258937" y="456125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58937" y="4561258"/>
        <a:ext cx="2909236" cy="355505"/>
      </dsp:txXfrm>
    </dsp:sp>
    <dsp:sp modelId="{FAD833AA-338C-4D2F-83E9-6B0B632F2250}">
      <dsp:nvSpPr>
        <dsp:cNvPr id="0" name=""/>
        <dsp:cNvSpPr/>
      </dsp:nvSpPr>
      <dsp:spPr>
        <a:xfrm>
          <a:off x="985356" y="499769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85356" y="4997692"/>
        <a:ext cx="2909236" cy="355505"/>
      </dsp:txXfrm>
    </dsp:sp>
    <dsp:sp modelId="{B0736C1B-FB90-4792-B663-872D15877DAF}">
      <dsp:nvSpPr>
        <dsp:cNvPr id="0" name=""/>
        <dsp:cNvSpPr/>
      </dsp:nvSpPr>
      <dsp:spPr>
        <a:xfrm>
          <a:off x="4258937" y="499769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58937" y="4997692"/>
        <a:ext cx="2909236" cy="355505"/>
      </dsp:txXfrm>
    </dsp:sp>
    <dsp:sp modelId="{F94EB1C5-681C-4624-9D7E-7FC1B3C4894D}">
      <dsp:nvSpPr>
        <dsp:cNvPr id="0" name=""/>
        <dsp:cNvSpPr/>
      </dsp:nvSpPr>
      <dsp:spPr>
        <a:xfrm>
          <a:off x="985356" y="543412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85356" y="5434128"/>
        <a:ext cx="2909236" cy="355505"/>
      </dsp:txXfrm>
    </dsp:sp>
    <dsp:sp modelId="{08454D4C-0AFF-4855-866C-5CCEA5BA22D2}">
      <dsp:nvSpPr>
        <dsp:cNvPr id="0" name=""/>
        <dsp:cNvSpPr/>
      </dsp:nvSpPr>
      <dsp:spPr>
        <a:xfrm>
          <a:off x="4258937" y="543412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58937" y="5434128"/>
        <a:ext cx="2909236" cy="355505"/>
      </dsp:txXfrm>
    </dsp:sp>
    <dsp:sp modelId="{DC9CF347-9AC1-4D19-B15D-DAE7059D536C}">
      <dsp:nvSpPr>
        <dsp:cNvPr id="0" name=""/>
        <dsp:cNvSpPr/>
      </dsp:nvSpPr>
      <dsp:spPr>
        <a:xfrm>
          <a:off x="985356" y="587056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85356" y="5870562"/>
        <a:ext cx="2909236" cy="355505"/>
      </dsp:txXfrm>
    </dsp:sp>
    <dsp:sp modelId="{52EB7180-6FC3-43FE-8820-09204C0DBBE5}">
      <dsp:nvSpPr>
        <dsp:cNvPr id="0" name=""/>
        <dsp:cNvSpPr/>
      </dsp:nvSpPr>
      <dsp:spPr>
        <a:xfrm>
          <a:off x="4258937" y="587056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58937" y="5870562"/>
        <a:ext cx="2909236" cy="355505"/>
      </dsp:txXfrm>
    </dsp:sp>
    <dsp:sp modelId="{9F862B86-439A-4AB3-9FF6-FE0099689528}">
      <dsp:nvSpPr>
        <dsp:cNvPr id="0" name=""/>
        <dsp:cNvSpPr/>
      </dsp:nvSpPr>
      <dsp:spPr>
        <a:xfrm>
          <a:off x="2417546" y="1142322"/>
          <a:ext cx="1253699" cy="483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2417546" y="1142322"/>
        <a:ext cx="1253699" cy="48356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849841" y="1260940"/>
          <a:ext cx="198158" cy="666117"/>
        </a:xfrm>
        <a:custGeom>
          <a:avLst/>
          <a:gdLst/>
          <a:ahLst/>
          <a:cxnLst/>
          <a:rect l="0" t="0" r="0" b="0"/>
          <a:pathLst>
            <a:path>
              <a:moveTo>
                <a:pt x="198158" y="0"/>
              </a:moveTo>
              <a:lnTo>
                <a:pt x="198158" y="666117"/>
              </a:lnTo>
              <a:lnTo>
                <a:pt x="0" y="6661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048000" y="1260940"/>
          <a:ext cx="2387212" cy="144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981"/>
              </a:lnTo>
              <a:lnTo>
                <a:pt x="2387212" y="1309981"/>
              </a:lnTo>
              <a:lnTo>
                <a:pt x="2387212" y="14480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048000" y="1260940"/>
          <a:ext cx="795737" cy="144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981"/>
              </a:lnTo>
              <a:lnTo>
                <a:pt x="795737" y="1309981"/>
              </a:lnTo>
              <a:lnTo>
                <a:pt x="795737" y="14480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252262" y="1260940"/>
          <a:ext cx="795737" cy="1448084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309981"/>
              </a:lnTo>
              <a:lnTo>
                <a:pt x="0" y="1309981"/>
              </a:lnTo>
              <a:lnTo>
                <a:pt x="0" y="14480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5F074-49EF-47C8-B387-647D523B3510}">
      <dsp:nvSpPr>
        <dsp:cNvPr id="0" name=""/>
        <dsp:cNvSpPr/>
      </dsp:nvSpPr>
      <dsp:spPr>
        <a:xfrm>
          <a:off x="660787" y="1260940"/>
          <a:ext cx="2387212" cy="1448084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309981"/>
              </a:lnTo>
              <a:lnTo>
                <a:pt x="0" y="1309981"/>
              </a:lnTo>
              <a:lnTo>
                <a:pt x="0" y="14480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291996" y="612940"/>
          <a:ext cx="1512006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kern="1200" dirty="0"/>
        </a:p>
      </dsp:txBody>
      <dsp:txXfrm>
        <a:off x="2291996" y="612940"/>
        <a:ext cx="1512006" cy="647999"/>
      </dsp:txXfrm>
    </dsp:sp>
    <dsp:sp modelId="{519C075C-8B8A-457C-9097-461A62F82A44}">
      <dsp:nvSpPr>
        <dsp:cNvPr id="0" name=""/>
        <dsp:cNvSpPr/>
      </dsp:nvSpPr>
      <dsp:spPr>
        <a:xfrm>
          <a:off x="3153" y="2709024"/>
          <a:ext cx="1315268" cy="50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kern="1200" dirty="0"/>
        </a:p>
      </dsp:txBody>
      <dsp:txXfrm>
        <a:off x="3153" y="2709024"/>
        <a:ext cx="1315268" cy="503997"/>
      </dsp:txXfrm>
    </dsp:sp>
    <dsp:sp modelId="{7488CD22-623A-44D8-BB5F-E4D6CC8D37E8}">
      <dsp:nvSpPr>
        <dsp:cNvPr id="0" name=""/>
        <dsp:cNvSpPr/>
      </dsp:nvSpPr>
      <dsp:spPr>
        <a:xfrm>
          <a:off x="1594628" y="2709024"/>
          <a:ext cx="1315268" cy="50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1594628" y="2709024"/>
        <a:ext cx="1315268" cy="503997"/>
      </dsp:txXfrm>
    </dsp:sp>
    <dsp:sp modelId="{68BF0849-669B-4ACF-89F5-2D539CEDEC27}">
      <dsp:nvSpPr>
        <dsp:cNvPr id="0" name=""/>
        <dsp:cNvSpPr/>
      </dsp:nvSpPr>
      <dsp:spPr>
        <a:xfrm>
          <a:off x="3186103" y="2709024"/>
          <a:ext cx="1315268" cy="50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sp:txBody>
      <dsp:txXfrm>
        <a:off x="3186103" y="2709024"/>
        <a:ext cx="1315268" cy="503997"/>
      </dsp:txXfrm>
    </dsp:sp>
    <dsp:sp modelId="{CCD946E0-6F24-4BBC-ACAB-9318657A321C}">
      <dsp:nvSpPr>
        <dsp:cNvPr id="0" name=""/>
        <dsp:cNvSpPr/>
      </dsp:nvSpPr>
      <dsp:spPr>
        <a:xfrm>
          <a:off x="4777578" y="2709024"/>
          <a:ext cx="1315268" cy="50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</dsp:txBody>
      <dsp:txXfrm>
        <a:off x="4777578" y="2709024"/>
        <a:ext cx="1315268" cy="503997"/>
      </dsp:txXfrm>
    </dsp:sp>
    <dsp:sp modelId="{8B3ACF25-AA08-46EB-B11E-DBBC5DAF0912}">
      <dsp:nvSpPr>
        <dsp:cNvPr id="0" name=""/>
        <dsp:cNvSpPr/>
      </dsp:nvSpPr>
      <dsp:spPr>
        <a:xfrm>
          <a:off x="1607846" y="1693058"/>
          <a:ext cx="1241994" cy="46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  <a:r>
            <a:rPr lang="es-MX" sz="1200" b="1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1607846" y="1693058"/>
        <a:ext cx="1241994" cy="46799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016223" y="781493"/>
          <a:ext cx="1296225" cy="944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386"/>
              </a:lnTo>
              <a:lnTo>
                <a:pt x="1296225" y="294386"/>
              </a:lnTo>
              <a:lnTo>
                <a:pt x="1296225" y="944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720184" y="781493"/>
          <a:ext cx="1296039" cy="944589"/>
        </a:xfrm>
        <a:custGeom>
          <a:avLst/>
          <a:gdLst/>
          <a:ahLst/>
          <a:cxnLst/>
          <a:rect l="0" t="0" r="0" b="0"/>
          <a:pathLst>
            <a:path>
              <a:moveTo>
                <a:pt x="1296039" y="0"/>
              </a:moveTo>
              <a:lnTo>
                <a:pt x="1296039" y="294386"/>
              </a:lnTo>
              <a:lnTo>
                <a:pt x="0" y="294386"/>
              </a:lnTo>
              <a:lnTo>
                <a:pt x="0" y="944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8237" y="71409"/>
          <a:ext cx="1655972" cy="710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188237" y="71409"/>
        <a:ext cx="1655972" cy="710083"/>
      </dsp:txXfrm>
    </dsp:sp>
    <dsp:sp modelId="{A4355BDB-2C53-4247-BB9E-B81BCB301B8E}">
      <dsp:nvSpPr>
        <dsp:cNvPr id="0" name=""/>
        <dsp:cNvSpPr/>
      </dsp:nvSpPr>
      <dsp:spPr>
        <a:xfrm>
          <a:off x="144197" y="1726082"/>
          <a:ext cx="1151973" cy="60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44197" y="1726082"/>
        <a:ext cx="1151973" cy="602397"/>
      </dsp:txXfrm>
    </dsp:sp>
    <dsp:sp modelId="{A6C51691-4FCF-47B5-98BE-9D7A7A5590AD}">
      <dsp:nvSpPr>
        <dsp:cNvPr id="0" name=""/>
        <dsp:cNvSpPr/>
      </dsp:nvSpPr>
      <dsp:spPr>
        <a:xfrm>
          <a:off x="2736462" y="1726082"/>
          <a:ext cx="1151973" cy="60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736462" y="1726082"/>
        <a:ext cx="1151973" cy="6023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48902" y="1011295"/>
          <a:ext cx="212247" cy="716860"/>
        </a:xfrm>
        <a:custGeom>
          <a:avLst/>
          <a:gdLst/>
          <a:ahLst/>
          <a:cxnLst/>
          <a:rect l="0" t="0" r="0" b="0"/>
          <a:pathLst>
            <a:path>
              <a:moveTo>
                <a:pt x="212247" y="0"/>
              </a:moveTo>
              <a:lnTo>
                <a:pt x="212247" y="716860"/>
              </a:lnTo>
              <a:lnTo>
                <a:pt x="0" y="716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11295"/>
          <a:ext cx="1900504" cy="160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8381"/>
              </a:lnTo>
              <a:lnTo>
                <a:pt x="1900504" y="1388381"/>
              </a:lnTo>
              <a:lnTo>
                <a:pt x="1900504" y="1600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011295"/>
          <a:ext cx="91440" cy="1600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0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660645" y="1011295"/>
          <a:ext cx="1900504" cy="1600629"/>
        </a:xfrm>
        <a:custGeom>
          <a:avLst/>
          <a:gdLst/>
          <a:ahLst/>
          <a:cxnLst/>
          <a:rect l="0" t="0" r="0" b="0"/>
          <a:pathLst>
            <a:path>
              <a:moveTo>
                <a:pt x="1900504" y="0"/>
              </a:moveTo>
              <a:lnTo>
                <a:pt x="1900504" y="1388381"/>
              </a:lnTo>
              <a:lnTo>
                <a:pt x="0" y="1388381"/>
              </a:lnTo>
              <a:lnTo>
                <a:pt x="0" y="1600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593"/>
          <a:ext cx="2339998" cy="1010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91150" y="593"/>
        <a:ext cx="2339998" cy="1010702"/>
      </dsp:txXfrm>
    </dsp:sp>
    <dsp:sp modelId="{68F90279-E630-440E-8937-16E69DB36ADA}">
      <dsp:nvSpPr>
        <dsp:cNvPr id="0" name=""/>
        <dsp:cNvSpPr/>
      </dsp:nvSpPr>
      <dsp:spPr>
        <a:xfrm>
          <a:off x="922640" y="2611924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922640" y="2611924"/>
        <a:ext cx="1476009" cy="584802"/>
      </dsp:txXfrm>
    </dsp:sp>
    <dsp:sp modelId="{47CE08D7-9963-408D-ADF4-8160FED4550A}">
      <dsp:nvSpPr>
        <dsp:cNvPr id="0" name=""/>
        <dsp:cNvSpPr/>
      </dsp:nvSpPr>
      <dsp:spPr>
        <a:xfrm>
          <a:off x="2823145" y="2611924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823145" y="2611924"/>
        <a:ext cx="1476009" cy="584802"/>
      </dsp:txXfrm>
    </dsp:sp>
    <dsp:sp modelId="{FD85042B-3A5E-41AD-8A4A-B4AFFF75C61F}">
      <dsp:nvSpPr>
        <dsp:cNvPr id="0" name=""/>
        <dsp:cNvSpPr/>
      </dsp:nvSpPr>
      <dsp:spPr>
        <a:xfrm>
          <a:off x="4723649" y="2611924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4723649" y="2611924"/>
        <a:ext cx="1476009" cy="584802"/>
      </dsp:txXfrm>
    </dsp:sp>
    <dsp:sp modelId="{96C211A2-E9F8-42E0-B8C2-16D65DF6A4DB}">
      <dsp:nvSpPr>
        <dsp:cNvPr id="0" name=""/>
        <dsp:cNvSpPr/>
      </dsp:nvSpPr>
      <dsp:spPr>
        <a:xfrm>
          <a:off x="1908894" y="1440156"/>
          <a:ext cx="1440008" cy="57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908894" y="1440156"/>
        <a:ext cx="1440008" cy="57599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41331" y="1138432"/>
          <a:ext cx="341261" cy="798978"/>
        </a:xfrm>
        <a:custGeom>
          <a:avLst/>
          <a:gdLst/>
          <a:ahLst/>
          <a:cxnLst/>
          <a:rect l="0" t="0" r="0" b="0"/>
          <a:pathLst>
            <a:path>
              <a:moveTo>
                <a:pt x="341261" y="0"/>
              </a:moveTo>
              <a:lnTo>
                <a:pt x="341261" y="798978"/>
              </a:lnTo>
              <a:lnTo>
                <a:pt x="0" y="798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182593" y="1138432"/>
          <a:ext cx="1067453" cy="1789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513"/>
              </a:lnTo>
              <a:lnTo>
                <a:pt x="1067453" y="1532513"/>
              </a:lnTo>
              <a:lnTo>
                <a:pt x="1067453" y="1789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2067572" y="1138432"/>
          <a:ext cx="1115021" cy="1790813"/>
        </a:xfrm>
        <a:custGeom>
          <a:avLst/>
          <a:gdLst/>
          <a:ahLst/>
          <a:cxnLst/>
          <a:rect l="0" t="0" r="0" b="0"/>
          <a:pathLst>
            <a:path>
              <a:moveTo>
                <a:pt x="1115021" y="0"/>
              </a:moveTo>
              <a:lnTo>
                <a:pt x="1115021" y="1533359"/>
              </a:lnTo>
              <a:lnTo>
                <a:pt x="0" y="1533359"/>
              </a:lnTo>
              <a:lnTo>
                <a:pt x="0" y="17908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856165" y="1502"/>
          <a:ext cx="2652855" cy="1136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</dsp:txBody>
      <dsp:txXfrm>
        <a:off x="1856165" y="1502"/>
        <a:ext cx="2652855" cy="1136929"/>
      </dsp:txXfrm>
    </dsp:sp>
    <dsp:sp modelId="{10A65F02-9AB4-4846-B387-DE911D98581A}">
      <dsp:nvSpPr>
        <dsp:cNvPr id="0" name=""/>
        <dsp:cNvSpPr/>
      </dsp:nvSpPr>
      <dsp:spPr>
        <a:xfrm>
          <a:off x="1257572" y="2929245"/>
          <a:ext cx="1619998" cy="668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</dsp:txBody>
      <dsp:txXfrm>
        <a:off x="1257572" y="2929245"/>
        <a:ext cx="1619998" cy="668277"/>
      </dsp:txXfrm>
    </dsp:sp>
    <dsp:sp modelId="{08CD3FED-6585-4B0B-9DF6-B123BD23D011}">
      <dsp:nvSpPr>
        <dsp:cNvPr id="0" name=""/>
        <dsp:cNvSpPr/>
      </dsp:nvSpPr>
      <dsp:spPr>
        <a:xfrm>
          <a:off x="3440047" y="2928399"/>
          <a:ext cx="1619998" cy="668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  <a:b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/>
        </a:p>
      </dsp:txBody>
      <dsp:txXfrm>
        <a:off x="3440047" y="2928399"/>
        <a:ext cx="1619998" cy="668277"/>
      </dsp:txXfrm>
    </dsp:sp>
    <dsp:sp modelId="{BB4A5560-FC0B-4ECA-8C6C-59A077D4E231}">
      <dsp:nvSpPr>
        <dsp:cNvPr id="0" name=""/>
        <dsp:cNvSpPr/>
      </dsp:nvSpPr>
      <dsp:spPr>
        <a:xfrm>
          <a:off x="1514904" y="1672128"/>
          <a:ext cx="1326427" cy="530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1514904" y="1672128"/>
        <a:ext cx="1326427" cy="530563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8C908-CEE4-4E49-AB8D-748094F9B64B}">
      <dsp:nvSpPr>
        <dsp:cNvPr id="0" name=""/>
        <dsp:cNvSpPr/>
      </dsp:nvSpPr>
      <dsp:spPr>
        <a:xfrm>
          <a:off x="7744586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529601"/>
          <a:ext cx="2877269" cy="393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58"/>
              </a:lnTo>
              <a:lnTo>
                <a:pt x="2877269" y="268858"/>
              </a:lnTo>
              <a:lnTo>
                <a:pt x="2877269" y="39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529601"/>
          <a:ext cx="719317" cy="100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439"/>
              </a:lnTo>
              <a:lnTo>
                <a:pt x="719317" y="884439"/>
              </a:lnTo>
              <a:lnTo>
                <a:pt x="719317" y="1009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529601"/>
          <a:ext cx="719317" cy="1009279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884439"/>
              </a:lnTo>
              <a:lnTo>
                <a:pt x="0" y="884439"/>
              </a:lnTo>
              <a:lnTo>
                <a:pt x="0" y="1009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3817292"/>
          <a:ext cx="91440" cy="124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0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529601"/>
          <a:ext cx="2877269" cy="393698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268858"/>
              </a:lnTo>
              <a:lnTo>
                <a:pt x="0" y="268858"/>
              </a:lnTo>
              <a:lnTo>
                <a:pt x="0" y="39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521600"/>
          <a:ext cx="2445179" cy="100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</a:t>
          </a:r>
          <a:br>
            <a:rPr lang="es-ES" sz="1200" kern="1200" dirty="0" smtClean="0"/>
          </a:br>
          <a:r>
            <a:rPr lang="es-ES" sz="1200" kern="1200" dirty="0" smtClean="0"/>
            <a:t>Deportivas </a:t>
          </a:r>
          <a:endParaRPr lang="es-ES" sz="1200" kern="1200" dirty="0"/>
        </a:p>
      </dsp:txBody>
      <dsp:txXfrm>
        <a:off x="2971129" y="521600"/>
        <a:ext cx="2445179" cy="1008001"/>
      </dsp:txXfrm>
    </dsp:sp>
    <dsp:sp modelId="{C6326360-C98E-4D30-8CC3-25063FBFE336}">
      <dsp:nvSpPr>
        <dsp:cNvPr id="0" name=""/>
        <dsp:cNvSpPr/>
      </dsp:nvSpPr>
      <dsp:spPr>
        <a:xfrm>
          <a:off x="721972" y="1923300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1923300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2655" y="2524197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2655" y="3222815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524197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1441290" y="3222815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39413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1441290" y="3941371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538881"/>
          <a:ext cx="1188954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2879925" y="2538881"/>
        <a:ext cx="1188954" cy="1260000"/>
      </dsp:txXfrm>
    </dsp:sp>
    <dsp:sp modelId="{444235FD-96AA-418A-9702-4ABF4DBD1F53}">
      <dsp:nvSpPr>
        <dsp:cNvPr id="0" name=""/>
        <dsp:cNvSpPr/>
      </dsp:nvSpPr>
      <dsp:spPr>
        <a:xfrm>
          <a:off x="4318559" y="2538881"/>
          <a:ext cx="1188954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318559" y="2538881"/>
        <a:ext cx="1188954" cy="1260000"/>
      </dsp:txXfrm>
    </dsp:sp>
    <dsp:sp modelId="{65C1147C-7F84-4F9E-B319-C6AEC4FCFD55}">
      <dsp:nvSpPr>
        <dsp:cNvPr id="0" name=""/>
        <dsp:cNvSpPr/>
      </dsp:nvSpPr>
      <dsp:spPr>
        <a:xfrm>
          <a:off x="6476511" y="1923300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1923300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</a:t>
          </a:r>
          <a:endParaRPr lang="es-ES" sz="1200" kern="1200" dirty="0"/>
        </a:p>
      </dsp:txBody>
      <dsp:txXfrm>
        <a:off x="5757194" y="2524197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5757194" y="3222815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7195829" y="2524197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7195829" y="3222815"/>
        <a:ext cx="1188954" cy="59447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76888" y="1734584"/>
          <a:ext cx="163850" cy="717822"/>
        </a:xfrm>
        <a:custGeom>
          <a:avLst/>
          <a:gdLst/>
          <a:ahLst/>
          <a:cxnLst/>
          <a:rect l="0" t="0" r="0" b="0"/>
          <a:pathLst>
            <a:path>
              <a:moveTo>
                <a:pt x="163850" y="0"/>
              </a:moveTo>
              <a:lnTo>
                <a:pt x="163850" y="717822"/>
              </a:lnTo>
              <a:lnTo>
                <a:pt x="0" y="71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734584"/>
          <a:ext cx="3322205" cy="1435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793"/>
              </a:lnTo>
              <a:lnTo>
                <a:pt x="3322205" y="1271793"/>
              </a:lnTo>
              <a:lnTo>
                <a:pt x="3322205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734584"/>
          <a:ext cx="1672353" cy="1435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793"/>
              </a:lnTo>
              <a:lnTo>
                <a:pt x="1672353" y="1271793"/>
              </a:lnTo>
              <a:lnTo>
                <a:pt x="1672353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734584"/>
          <a:ext cx="91440" cy="1435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694398" y="1734584"/>
          <a:ext cx="1646340" cy="1435644"/>
        </a:xfrm>
        <a:custGeom>
          <a:avLst/>
          <a:gdLst/>
          <a:ahLst/>
          <a:cxnLst/>
          <a:rect l="0" t="0" r="0" b="0"/>
          <a:pathLst>
            <a:path>
              <a:moveTo>
                <a:pt x="1646340" y="0"/>
              </a:moveTo>
              <a:lnTo>
                <a:pt x="1646340" y="1271793"/>
              </a:lnTo>
              <a:lnTo>
                <a:pt x="0" y="1271793"/>
              </a:lnTo>
              <a:lnTo>
                <a:pt x="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1044546" y="1734584"/>
          <a:ext cx="3296192" cy="1435644"/>
        </a:xfrm>
        <a:custGeom>
          <a:avLst/>
          <a:gdLst/>
          <a:ahLst/>
          <a:cxnLst/>
          <a:rect l="0" t="0" r="0" b="0"/>
          <a:pathLst>
            <a:path>
              <a:moveTo>
                <a:pt x="3296192" y="0"/>
              </a:moveTo>
              <a:lnTo>
                <a:pt x="3296192" y="1271793"/>
              </a:lnTo>
              <a:lnTo>
                <a:pt x="0" y="1271793"/>
              </a:lnTo>
              <a:lnTo>
                <a:pt x="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490314" y="954342"/>
          <a:ext cx="1700848" cy="78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</dsp:txBody>
      <dsp:txXfrm>
        <a:off x="3490314" y="954342"/>
        <a:ext cx="1700848" cy="780241"/>
      </dsp:txXfrm>
    </dsp:sp>
    <dsp:sp modelId="{EAFE15F1-740D-499D-A9EB-2AF12AEC4E64}">
      <dsp:nvSpPr>
        <dsp:cNvPr id="0" name=""/>
        <dsp:cNvSpPr/>
      </dsp:nvSpPr>
      <dsp:spPr>
        <a:xfrm>
          <a:off x="308294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308294" y="3170228"/>
        <a:ext cx="1472502" cy="566954"/>
      </dsp:txXfrm>
    </dsp:sp>
    <dsp:sp modelId="{F439CFAB-A6C0-41A2-B8D8-271470E343FB}">
      <dsp:nvSpPr>
        <dsp:cNvPr id="0" name=""/>
        <dsp:cNvSpPr/>
      </dsp:nvSpPr>
      <dsp:spPr>
        <a:xfrm>
          <a:off x="1958146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958146" y="3170228"/>
        <a:ext cx="1472502" cy="566954"/>
      </dsp:txXfrm>
    </dsp:sp>
    <dsp:sp modelId="{5B7CB75E-0C79-42B5-AD66-B0462BAB356C}">
      <dsp:nvSpPr>
        <dsp:cNvPr id="0" name=""/>
        <dsp:cNvSpPr/>
      </dsp:nvSpPr>
      <dsp:spPr>
        <a:xfrm>
          <a:off x="3604487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3604487" y="3170228"/>
        <a:ext cx="1472502" cy="566954"/>
      </dsp:txXfrm>
    </dsp:sp>
    <dsp:sp modelId="{BCE779C9-E6DC-4BB5-916B-42DEF69034F0}">
      <dsp:nvSpPr>
        <dsp:cNvPr id="0" name=""/>
        <dsp:cNvSpPr/>
      </dsp:nvSpPr>
      <dsp:spPr>
        <a:xfrm>
          <a:off x="5276841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276841" y="3170228"/>
        <a:ext cx="1472502" cy="566954"/>
      </dsp:txXfrm>
    </dsp:sp>
    <dsp:sp modelId="{2D30FC6A-F12B-411D-89CD-8F0CA156B0DD}">
      <dsp:nvSpPr>
        <dsp:cNvPr id="0" name=""/>
        <dsp:cNvSpPr/>
      </dsp:nvSpPr>
      <dsp:spPr>
        <a:xfrm>
          <a:off x="6926693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 </a:t>
          </a:r>
          <a:endParaRPr lang="es-ES" sz="1200" kern="1200" dirty="0"/>
        </a:p>
      </dsp:txBody>
      <dsp:txXfrm>
        <a:off x="6926693" y="3170228"/>
        <a:ext cx="1472502" cy="566954"/>
      </dsp:txXfrm>
    </dsp:sp>
    <dsp:sp modelId="{1FD2D8CC-BA3B-434D-88BB-D6A960BA3113}">
      <dsp:nvSpPr>
        <dsp:cNvPr id="0" name=""/>
        <dsp:cNvSpPr/>
      </dsp:nvSpPr>
      <dsp:spPr>
        <a:xfrm>
          <a:off x="2740604" y="2168929"/>
          <a:ext cx="1436284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2740604" y="2168929"/>
        <a:ext cx="1436284" cy="566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2" y="1402238"/>
          <a:ext cx="361514" cy="68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54"/>
              </a:lnTo>
              <a:lnTo>
                <a:pt x="361514" y="683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640999" y="1402238"/>
          <a:ext cx="334992" cy="683454"/>
        </a:xfrm>
        <a:custGeom>
          <a:avLst/>
          <a:gdLst/>
          <a:ahLst/>
          <a:cxnLst/>
          <a:rect l="0" t="0" r="0" b="0"/>
          <a:pathLst>
            <a:path>
              <a:moveTo>
                <a:pt x="334992" y="0"/>
              </a:moveTo>
              <a:lnTo>
                <a:pt x="334992" y="683454"/>
              </a:lnTo>
              <a:lnTo>
                <a:pt x="0" y="683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2" y="3365126"/>
          <a:ext cx="1300283" cy="68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143"/>
              </a:lnTo>
              <a:lnTo>
                <a:pt x="1300283" y="425143"/>
              </a:lnTo>
              <a:lnTo>
                <a:pt x="1300283" y="6830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675708" y="3365126"/>
          <a:ext cx="1300283" cy="683000"/>
        </a:xfrm>
        <a:custGeom>
          <a:avLst/>
          <a:gdLst/>
          <a:ahLst/>
          <a:cxnLst/>
          <a:rect l="0" t="0" r="0" b="0"/>
          <a:pathLst>
            <a:path>
              <a:moveTo>
                <a:pt x="1300283" y="0"/>
              </a:moveTo>
              <a:lnTo>
                <a:pt x="1300283" y="425143"/>
              </a:lnTo>
              <a:lnTo>
                <a:pt x="0" y="425143"/>
              </a:lnTo>
              <a:lnTo>
                <a:pt x="0" y="6830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2" y="1402238"/>
          <a:ext cx="91440" cy="1280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05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684180" y="296058"/>
          <a:ext cx="2583622" cy="1106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684180" y="296058"/>
        <a:ext cx="2583622" cy="1106179"/>
      </dsp:txXfrm>
    </dsp:sp>
    <dsp:sp modelId="{086950E9-743A-4495-98E4-541B4F97974D}">
      <dsp:nvSpPr>
        <dsp:cNvPr id="0" name=""/>
        <dsp:cNvSpPr/>
      </dsp:nvSpPr>
      <dsp:spPr>
        <a:xfrm>
          <a:off x="2028333" y="2682813"/>
          <a:ext cx="1895317" cy="682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</a:p>
      </dsp:txBody>
      <dsp:txXfrm>
        <a:off x="2028333" y="2682813"/>
        <a:ext cx="1895317" cy="682312"/>
      </dsp:txXfrm>
    </dsp:sp>
    <dsp:sp modelId="{1188F178-7FDF-4815-BB89-8365F58972F8}">
      <dsp:nvSpPr>
        <dsp:cNvPr id="0" name=""/>
        <dsp:cNvSpPr/>
      </dsp:nvSpPr>
      <dsp:spPr>
        <a:xfrm>
          <a:off x="633281" y="4048126"/>
          <a:ext cx="2084854" cy="619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br>
            <a:rPr lang="es-ES" sz="1200" kern="1200" dirty="0" smtClean="0"/>
          </a:br>
          <a:r>
            <a:rPr lang="es-ES" sz="1200" kern="1200" dirty="0" smtClean="0"/>
            <a:t>Administrativos(as)</a:t>
          </a:r>
          <a:endParaRPr lang="es-ES" sz="1200" kern="1200" dirty="0"/>
        </a:p>
      </dsp:txBody>
      <dsp:txXfrm>
        <a:off x="633281" y="4048126"/>
        <a:ext cx="2084854" cy="619039"/>
      </dsp:txXfrm>
    </dsp:sp>
    <dsp:sp modelId="{B6B9E623-1CDB-4588-B45C-F85CB3BA8F77}">
      <dsp:nvSpPr>
        <dsp:cNvPr id="0" name=""/>
        <dsp:cNvSpPr/>
      </dsp:nvSpPr>
      <dsp:spPr>
        <a:xfrm>
          <a:off x="3233848" y="4048126"/>
          <a:ext cx="2084854" cy="619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/>
        </a:p>
      </dsp:txBody>
      <dsp:txXfrm>
        <a:off x="3233848" y="4048126"/>
        <a:ext cx="2084854" cy="619039"/>
      </dsp:txXfrm>
    </dsp:sp>
    <dsp:sp modelId="{63F093BD-CAAF-40A7-B590-54C5948C490E}">
      <dsp:nvSpPr>
        <dsp:cNvPr id="0" name=""/>
        <dsp:cNvSpPr/>
      </dsp:nvSpPr>
      <dsp:spPr>
        <a:xfrm>
          <a:off x="1480302" y="1848777"/>
          <a:ext cx="1160697" cy="473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1480302" y="1848777"/>
        <a:ext cx="1160697" cy="473829"/>
      </dsp:txXfrm>
    </dsp:sp>
    <dsp:sp modelId="{343812E9-0047-40DA-9DFF-0E300689337E}">
      <dsp:nvSpPr>
        <dsp:cNvPr id="0" name=""/>
        <dsp:cNvSpPr/>
      </dsp:nvSpPr>
      <dsp:spPr>
        <a:xfrm>
          <a:off x="3337506" y="1848777"/>
          <a:ext cx="1160697" cy="473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337506" y="1848777"/>
        <a:ext cx="1160697" cy="47382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270342" y="1607246"/>
          <a:ext cx="292004" cy="637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431"/>
              </a:lnTo>
              <a:lnTo>
                <a:pt x="292004" y="6374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72273" y="1607246"/>
          <a:ext cx="198069" cy="637431"/>
        </a:xfrm>
        <a:custGeom>
          <a:avLst/>
          <a:gdLst/>
          <a:ahLst/>
          <a:cxnLst/>
          <a:rect l="0" t="0" r="0" b="0"/>
          <a:pathLst>
            <a:path>
              <a:moveTo>
                <a:pt x="198069" y="0"/>
              </a:moveTo>
              <a:lnTo>
                <a:pt x="198069" y="637431"/>
              </a:lnTo>
              <a:lnTo>
                <a:pt x="0" y="6374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270342" y="1607246"/>
          <a:ext cx="2657818" cy="129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699"/>
              </a:lnTo>
              <a:lnTo>
                <a:pt x="2657818" y="1146699"/>
              </a:lnTo>
              <a:lnTo>
                <a:pt x="2657818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270342" y="1607246"/>
          <a:ext cx="922004" cy="129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699"/>
              </a:lnTo>
              <a:lnTo>
                <a:pt x="922004" y="1146699"/>
              </a:lnTo>
              <a:lnTo>
                <a:pt x="922004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607246"/>
          <a:ext cx="813810" cy="1297327"/>
        </a:xfrm>
        <a:custGeom>
          <a:avLst/>
          <a:gdLst/>
          <a:ahLst/>
          <a:cxnLst/>
          <a:rect l="0" t="0" r="0" b="0"/>
          <a:pathLst>
            <a:path>
              <a:moveTo>
                <a:pt x="813810" y="0"/>
              </a:moveTo>
              <a:lnTo>
                <a:pt x="813810" y="1146699"/>
              </a:lnTo>
              <a:lnTo>
                <a:pt x="0" y="1146699"/>
              </a:lnTo>
              <a:lnTo>
                <a:pt x="0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607246"/>
          <a:ext cx="2549624" cy="1297327"/>
        </a:xfrm>
        <a:custGeom>
          <a:avLst/>
          <a:gdLst/>
          <a:ahLst/>
          <a:cxnLst/>
          <a:rect l="0" t="0" r="0" b="0"/>
          <a:pathLst>
            <a:path>
              <a:moveTo>
                <a:pt x="2549624" y="0"/>
              </a:moveTo>
              <a:lnTo>
                <a:pt x="2549624" y="1146699"/>
              </a:lnTo>
              <a:lnTo>
                <a:pt x="0" y="1146699"/>
              </a:lnTo>
              <a:lnTo>
                <a:pt x="0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370344" y="889967"/>
          <a:ext cx="1799996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 </a:t>
          </a:r>
          <a:endParaRPr lang="es-ES" sz="1200" kern="1200" dirty="0"/>
        </a:p>
      </dsp:txBody>
      <dsp:txXfrm>
        <a:off x="2370344" y="889967"/>
        <a:ext cx="1799996" cy="717278"/>
      </dsp:txXfrm>
    </dsp:sp>
    <dsp:sp modelId="{2E6F7FA2-41A7-4747-B3BB-DA46FB9CD60B}">
      <dsp:nvSpPr>
        <dsp:cNvPr id="0" name=""/>
        <dsp:cNvSpPr/>
      </dsp:nvSpPr>
      <dsp:spPr>
        <a:xfrm>
          <a:off x="3439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</a:p>
      </dsp:txBody>
      <dsp:txXfrm>
        <a:off x="3439" y="2904573"/>
        <a:ext cx="1434557" cy="540003"/>
      </dsp:txXfrm>
    </dsp:sp>
    <dsp:sp modelId="{0DC8F29D-F261-41AA-9A88-9D1575A8D9E3}">
      <dsp:nvSpPr>
        <dsp:cNvPr id="0" name=""/>
        <dsp:cNvSpPr/>
      </dsp:nvSpPr>
      <dsp:spPr>
        <a:xfrm>
          <a:off x="1739253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</a:p>
      </dsp:txBody>
      <dsp:txXfrm>
        <a:off x="1739253" y="2904573"/>
        <a:ext cx="1434557" cy="540003"/>
      </dsp:txXfrm>
    </dsp:sp>
    <dsp:sp modelId="{46F385A4-259A-4A6B-A98E-96EE88B74C72}">
      <dsp:nvSpPr>
        <dsp:cNvPr id="0" name=""/>
        <dsp:cNvSpPr/>
      </dsp:nvSpPr>
      <dsp:spPr>
        <a:xfrm>
          <a:off x="3475068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Soldador(a) </a:t>
          </a:r>
          <a:endParaRPr lang="es-ES" sz="1200" kern="1200" dirty="0"/>
        </a:p>
      </dsp:txBody>
      <dsp:txXfrm>
        <a:off x="3475068" y="2904573"/>
        <a:ext cx="1434557" cy="540003"/>
      </dsp:txXfrm>
    </dsp:sp>
    <dsp:sp modelId="{C6910EE0-408A-4450-A2D1-A63EF8D20EEA}">
      <dsp:nvSpPr>
        <dsp:cNvPr id="0" name=""/>
        <dsp:cNvSpPr/>
      </dsp:nvSpPr>
      <dsp:spPr>
        <a:xfrm>
          <a:off x="5210882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5210882" y="2904573"/>
        <a:ext cx="1434557" cy="540003"/>
      </dsp:txXfrm>
    </dsp:sp>
    <dsp:sp modelId="{C0CD15E1-2301-4103-BB93-C0900E8D60FD}">
      <dsp:nvSpPr>
        <dsp:cNvPr id="0" name=""/>
        <dsp:cNvSpPr/>
      </dsp:nvSpPr>
      <dsp:spPr>
        <a:xfrm>
          <a:off x="1812272" y="1974675"/>
          <a:ext cx="1260000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E </a:t>
          </a:r>
          <a:endParaRPr lang="es-ES" sz="1200" kern="1200" dirty="0"/>
        </a:p>
      </dsp:txBody>
      <dsp:txXfrm>
        <a:off x="1812272" y="1974675"/>
        <a:ext cx="1260000" cy="540003"/>
      </dsp:txXfrm>
    </dsp:sp>
    <dsp:sp modelId="{C13FFAA3-CA1A-45D1-B32F-9142124C6664}">
      <dsp:nvSpPr>
        <dsp:cNvPr id="0" name=""/>
        <dsp:cNvSpPr/>
      </dsp:nvSpPr>
      <dsp:spPr>
        <a:xfrm>
          <a:off x="3562346" y="1974675"/>
          <a:ext cx="1260000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3562346" y="1974675"/>
        <a:ext cx="1260000" cy="540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392179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392179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392179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392179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78001" y="420176"/>
          <a:ext cx="2339997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1</a:t>
          </a:r>
        </a:p>
      </dsp:txBody>
      <dsp:txXfrm>
        <a:off x="1878001" y="420176"/>
        <a:ext cx="2339997" cy="972003"/>
      </dsp:txXfrm>
    </dsp:sp>
    <dsp:sp modelId="{466D8C12-7584-4133-9262-1096EA141629}">
      <dsp:nvSpPr>
        <dsp:cNvPr id="0" name=""/>
        <dsp:cNvSpPr/>
      </dsp:nvSpPr>
      <dsp:spPr>
        <a:xfrm>
          <a:off x="409" y="3031819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</a:p>
      </dsp:txBody>
      <dsp:txXfrm>
        <a:off x="409" y="3031819"/>
        <a:ext cx="1782216" cy="612004"/>
      </dsp:txXfrm>
    </dsp:sp>
    <dsp:sp modelId="{FC0023AF-D2E5-4C0B-A073-6EBAEDA3FF4C}">
      <dsp:nvSpPr>
        <dsp:cNvPr id="0" name=""/>
        <dsp:cNvSpPr/>
      </dsp:nvSpPr>
      <dsp:spPr>
        <a:xfrm>
          <a:off x="2156891" y="3031819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2156891" y="3031819"/>
        <a:ext cx="1782216" cy="612004"/>
      </dsp:txXfrm>
    </dsp:sp>
    <dsp:sp modelId="{1E8D5867-527B-42C2-B417-60D882ECC09E}">
      <dsp:nvSpPr>
        <dsp:cNvPr id="0" name=""/>
        <dsp:cNvSpPr/>
      </dsp:nvSpPr>
      <dsp:spPr>
        <a:xfrm>
          <a:off x="4313373" y="3031819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</a:p>
      </dsp:txBody>
      <dsp:txXfrm>
        <a:off x="4313373" y="3031819"/>
        <a:ext cx="1782216" cy="612004"/>
      </dsp:txXfrm>
    </dsp:sp>
    <dsp:sp modelId="{9389BE4D-8A49-4416-981D-1745AAED9B1D}">
      <dsp:nvSpPr>
        <dsp:cNvPr id="0" name=""/>
        <dsp:cNvSpPr/>
      </dsp:nvSpPr>
      <dsp:spPr>
        <a:xfrm>
          <a:off x="1420871" y="1941998"/>
          <a:ext cx="1439995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1420871" y="1941998"/>
        <a:ext cx="1439995" cy="54000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44969" y="1030122"/>
          <a:ext cx="216180" cy="784870"/>
        </a:xfrm>
        <a:custGeom>
          <a:avLst/>
          <a:gdLst/>
          <a:ahLst/>
          <a:cxnLst/>
          <a:rect l="0" t="0" r="0" b="0"/>
          <a:pathLst>
            <a:path>
              <a:moveTo>
                <a:pt x="216180" y="0"/>
              </a:moveTo>
              <a:lnTo>
                <a:pt x="216180" y="784870"/>
              </a:lnTo>
              <a:lnTo>
                <a:pt x="0" y="7848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30122"/>
          <a:ext cx="2804315" cy="1569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585"/>
              </a:lnTo>
              <a:lnTo>
                <a:pt x="2804315" y="1390585"/>
              </a:lnTo>
              <a:lnTo>
                <a:pt x="2804315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30122"/>
          <a:ext cx="934771" cy="1569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585"/>
              </a:lnTo>
              <a:lnTo>
                <a:pt x="934771" y="1390585"/>
              </a:lnTo>
              <a:lnTo>
                <a:pt x="934771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26378" y="1030122"/>
          <a:ext cx="934771" cy="1569740"/>
        </a:xfrm>
        <a:custGeom>
          <a:avLst/>
          <a:gdLst/>
          <a:ahLst/>
          <a:cxnLst/>
          <a:rect l="0" t="0" r="0" b="0"/>
          <a:pathLst>
            <a:path>
              <a:moveTo>
                <a:pt x="934771" y="0"/>
              </a:moveTo>
              <a:lnTo>
                <a:pt x="934771" y="1390585"/>
              </a:lnTo>
              <a:lnTo>
                <a:pt x="0" y="1390585"/>
              </a:lnTo>
              <a:lnTo>
                <a:pt x="0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56834" y="1030122"/>
          <a:ext cx="2804315" cy="1569740"/>
        </a:xfrm>
        <a:custGeom>
          <a:avLst/>
          <a:gdLst/>
          <a:ahLst/>
          <a:cxnLst/>
          <a:rect l="0" t="0" r="0" b="0"/>
          <a:pathLst>
            <a:path>
              <a:moveTo>
                <a:pt x="2804315" y="0"/>
              </a:moveTo>
              <a:lnTo>
                <a:pt x="2804315" y="1390585"/>
              </a:lnTo>
              <a:lnTo>
                <a:pt x="0" y="1390585"/>
              </a:lnTo>
              <a:lnTo>
                <a:pt x="0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41814" y="177002"/>
          <a:ext cx="2238671" cy="85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1</a:t>
          </a:r>
        </a:p>
      </dsp:txBody>
      <dsp:txXfrm>
        <a:off x="2441814" y="177002"/>
        <a:ext cx="2238671" cy="853119"/>
      </dsp:txXfrm>
    </dsp:sp>
    <dsp:sp modelId="{68F90279-E630-440E-8937-16E69DB36ADA}">
      <dsp:nvSpPr>
        <dsp:cNvPr id="0" name=""/>
        <dsp:cNvSpPr/>
      </dsp:nvSpPr>
      <dsp:spPr>
        <a:xfrm>
          <a:off x="1217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217" y="2599862"/>
        <a:ext cx="1511233" cy="679518"/>
      </dsp:txXfrm>
    </dsp:sp>
    <dsp:sp modelId="{47CE08D7-9963-408D-ADF4-8160FED4550A}">
      <dsp:nvSpPr>
        <dsp:cNvPr id="0" name=""/>
        <dsp:cNvSpPr/>
      </dsp:nvSpPr>
      <dsp:spPr>
        <a:xfrm>
          <a:off x="1870761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70761" y="2599862"/>
        <a:ext cx="1511233" cy="679518"/>
      </dsp:txXfrm>
    </dsp:sp>
    <dsp:sp modelId="{FD85042B-3A5E-41AD-8A4A-B4AFFF75C61F}">
      <dsp:nvSpPr>
        <dsp:cNvPr id="0" name=""/>
        <dsp:cNvSpPr/>
      </dsp:nvSpPr>
      <dsp:spPr>
        <a:xfrm>
          <a:off x="3740305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40305" y="2599862"/>
        <a:ext cx="1511233" cy="679518"/>
      </dsp:txXfrm>
    </dsp:sp>
    <dsp:sp modelId="{B007F721-2441-4550-B12D-646D3DE57F71}">
      <dsp:nvSpPr>
        <dsp:cNvPr id="0" name=""/>
        <dsp:cNvSpPr/>
      </dsp:nvSpPr>
      <dsp:spPr>
        <a:xfrm>
          <a:off x="5609848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</dsp:txBody>
      <dsp:txXfrm>
        <a:off x="5609848" y="2599862"/>
        <a:ext cx="1511233" cy="679518"/>
      </dsp:txXfrm>
    </dsp:sp>
    <dsp:sp modelId="{96C211A2-E9F8-42E0-B8C2-16D65DF6A4DB}">
      <dsp:nvSpPr>
        <dsp:cNvPr id="0" name=""/>
        <dsp:cNvSpPr/>
      </dsp:nvSpPr>
      <dsp:spPr>
        <a:xfrm>
          <a:off x="1904971" y="1515206"/>
          <a:ext cx="1439997" cy="599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1904971" y="1515206"/>
        <a:ext cx="1439997" cy="59957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201310"/>
          <a:ext cx="252157" cy="706883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201310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01310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201310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201310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99150" y="301310"/>
          <a:ext cx="2123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2499150" y="301310"/>
        <a:ext cx="2123999" cy="900000"/>
      </dsp:txXfrm>
    </dsp:sp>
    <dsp:sp modelId="{68F90279-E630-440E-8937-16E69DB36ADA}">
      <dsp:nvSpPr>
        <dsp:cNvPr id="0" name=""/>
        <dsp:cNvSpPr/>
      </dsp:nvSpPr>
      <dsp:spPr>
        <a:xfrm>
          <a:off x="3684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3684" y="2615076"/>
        <a:ext cx="1536702" cy="539997"/>
      </dsp:txXfrm>
    </dsp:sp>
    <dsp:sp modelId="{47CE08D7-9963-408D-ADF4-8160FED4550A}">
      <dsp:nvSpPr>
        <dsp:cNvPr id="0" name=""/>
        <dsp:cNvSpPr/>
      </dsp:nvSpPr>
      <dsp:spPr>
        <a:xfrm>
          <a:off x="1863093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615076"/>
        <a:ext cx="1536702" cy="539997"/>
      </dsp:txXfrm>
    </dsp:sp>
    <dsp:sp modelId="{FD85042B-3A5E-41AD-8A4A-B4AFFF75C61F}">
      <dsp:nvSpPr>
        <dsp:cNvPr id="0" name=""/>
        <dsp:cNvSpPr/>
      </dsp:nvSpPr>
      <dsp:spPr>
        <a:xfrm>
          <a:off x="3722503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615076"/>
        <a:ext cx="1536702" cy="539997"/>
      </dsp:txXfrm>
    </dsp:sp>
    <dsp:sp modelId="{B007F721-2441-4550-B12D-646D3DE57F71}">
      <dsp:nvSpPr>
        <dsp:cNvPr id="0" name=""/>
        <dsp:cNvSpPr/>
      </dsp:nvSpPr>
      <dsp:spPr>
        <a:xfrm>
          <a:off x="5581913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581913" y="2615076"/>
        <a:ext cx="1536702" cy="539997"/>
      </dsp:txXfrm>
    </dsp:sp>
    <dsp:sp modelId="{96C211A2-E9F8-42E0-B8C2-16D65DF6A4DB}">
      <dsp:nvSpPr>
        <dsp:cNvPr id="0" name=""/>
        <dsp:cNvSpPr/>
      </dsp:nvSpPr>
      <dsp:spPr>
        <a:xfrm>
          <a:off x="2048988" y="1638195"/>
          <a:ext cx="1260003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2048988" y="1638195"/>
        <a:ext cx="1260003" cy="53999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530605" y="1173945"/>
          <a:ext cx="246124" cy="835791"/>
        </a:xfrm>
        <a:custGeom>
          <a:avLst/>
          <a:gdLst/>
          <a:ahLst/>
          <a:cxnLst/>
          <a:rect l="0" t="0" r="0" b="0"/>
          <a:pathLst>
            <a:path>
              <a:moveTo>
                <a:pt x="246124" y="0"/>
              </a:moveTo>
              <a:lnTo>
                <a:pt x="246124" y="835791"/>
              </a:lnTo>
              <a:lnTo>
                <a:pt x="0" y="835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731009" y="1173945"/>
          <a:ext cx="91440" cy="1680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03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604708" y="1924"/>
          <a:ext cx="2344042" cy="1172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 </a:t>
          </a:r>
          <a:endParaRPr lang="es-ES" sz="1200" kern="1200" dirty="0"/>
        </a:p>
      </dsp:txBody>
      <dsp:txXfrm>
        <a:off x="1604708" y="1924"/>
        <a:ext cx="2344042" cy="1172021"/>
      </dsp:txXfrm>
    </dsp:sp>
    <dsp:sp modelId="{7537FDA9-B49B-442D-9DE3-BBA9A8C44385}">
      <dsp:nvSpPr>
        <dsp:cNvPr id="0" name=""/>
        <dsp:cNvSpPr/>
      </dsp:nvSpPr>
      <dsp:spPr>
        <a:xfrm>
          <a:off x="1862213" y="2854319"/>
          <a:ext cx="1829033" cy="731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862213" y="2854319"/>
        <a:ext cx="1829033" cy="731610"/>
      </dsp:txXfrm>
    </dsp:sp>
    <dsp:sp modelId="{9343905C-19EC-4254-819E-4EA95F0DF57C}">
      <dsp:nvSpPr>
        <dsp:cNvPr id="0" name=""/>
        <dsp:cNvSpPr/>
      </dsp:nvSpPr>
      <dsp:spPr>
        <a:xfrm>
          <a:off x="1270611" y="1717089"/>
          <a:ext cx="1259993" cy="585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</a:p>
      </dsp:txBody>
      <dsp:txXfrm>
        <a:off x="1270611" y="1717089"/>
        <a:ext cx="1259993" cy="58529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1447380" y="1574641"/>
          <a:ext cx="91440" cy="626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9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364" y="81905"/>
          <a:ext cx="2985471" cy="149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</a:t>
          </a:r>
        </a:p>
      </dsp:txBody>
      <dsp:txXfrm>
        <a:off x="364" y="81905"/>
        <a:ext cx="2985471" cy="1492735"/>
      </dsp:txXfrm>
    </dsp:sp>
    <dsp:sp modelId="{5FC0240D-E289-42F4-A8DF-1DDEE67D73CD}">
      <dsp:nvSpPr>
        <dsp:cNvPr id="0" name=""/>
        <dsp:cNvSpPr/>
      </dsp:nvSpPr>
      <dsp:spPr>
        <a:xfrm>
          <a:off x="466993" y="2201590"/>
          <a:ext cx="2052213" cy="9931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466993" y="2201590"/>
        <a:ext cx="2052213" cy="99310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926655" y="1133095"/>
          <a:ext cx="258626" cy="857850"/>
        </a:xfrm>
        <a:custGeom>
          <a:avLst/>
          <a:gdLst/>
          <a:ahLst/>
          <a:cxnLst/>
          <a:rect l="0" t="0" r="0" b="0"/>
          <a:pathLst>
            <a:path>
              <a:moveTo>
                <a:pt x="258626" y="0"/>
              </a:moveTo>
              <a:lnTo>
                <a:pt x="258626" y="857850"/>
              </a:lnTo>
              <a:lnTo>
                <a:pt x="0" y="857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85281" y="1133095"/>
          <a:ext cx="1068630" cy="1858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254"/>
              </a:lnTo>
              <a:lnTo>
                <a:pt x="1068630" y="1600254"/>
              </a:lnTo>
              <a:lnTo>
                <a:pt x="1068630" y="18588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116650" y="1133095"/>
          <a:ext cx="1068630" cy="1858881"/>
        </a:xfrm>
        <a:custGeom>
          <a:avLst/>
          <a:gdLst/>
          <a:ahLst/>
          <a:cxnLst/>
          <a:rect l="0" t="0" r="0" b="0"/>
          <a:pathLst>
            <a:path>
              <a:moveTo>
                <a:pt x="1068630" y="0"/>
              </a:moveTo>
              <a:lnTo>
                <a:pt x="1068630" y="1600254"/>
              </a:lnTo>
              <a:lnTo>
                <a:pt x="0" y="1600254"/>
              </a:lnTo>
              <a:lnTo>
                <a:pt x="0" y="18588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88150" y="1828"/>
          <a:ext cx="2394261" cy="1131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</a:t>
          </a:r>
        </a:p>
      </dsp:txBody>
      <dsp:txXfrm>
        <a:off x="1988150" y="1828"/>
        <a:ext cx="2394261" cy="1131267"/>
      </dsp:txXfrm>
    </dsp:sp>
    <dsp:sp modelId="{027E0837-CF06-434B-8453-53E974BA80E8}">
      <dsp:nvSpPr>
        <dsp:cNvPr id="0" name=""/>
        <dsp:cNvSpPr/>
      </dsp:nvSpPr>
      <dsp:spPr>
        <a:xfrm>
          <a:off x="1306646" y="2991976"/>
          <a:ext cx="1620009" cy="663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latin typeface="Calibri" panose="020F0502020204030204" pitchFamily="34" charset="0"/>
            </a:rPr>
          </a:br>
          <a:r>
            <a:rPr lang="es-MX" sz="1200" b="0" kern="1200" dirty="0" err="1" smtClean="0">
              <a:latin typeface="Calibri" panose="020F0502020204030204" pitchFamily="34" charset="0"/>
            </a:rPr>
            <a:t>Aerobic’s</a:t>
          </a:r>
          <a:endParaRPr lang="es-ES" sz="1200" kern="1200" dirty="0"/>
        </a:p>
      </dsp:txBody>
      <dsp:txXfrm>
        <a:off x="1306646" y="2991976"/>
        <a:ext cx="1620009" cy="663018"/>
      </dsp:txXfrm>
    </dsp:sp>
    <dsp:sp modelId="{4F22EBA1-8B10-4175-9402-BEF5DECABA63}">
      <dsp:nvSpPr>
        <dsp:cNvPr id="0" name=""/>
        <dsp:cNvSpPr/>
      </dsp:nvSpPr>
      <dsp:spPr>
        <a:xfrm>
          <a:off x="3443907" y="2991976"/>
          <a:ext cx="1620009" cy="663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General</a:t>
          </a:r>
        </a:p>
      </dsp:txBody>
      <dsp:txXfrm>
        <a:off x="3443907" y="2991976"/>
        <a:ext cx="1620009" cy="663018"/>
      </dsp:txXfrm>
    </dsp:sp>
    <dsp:sp modelId="{63464403-3396-417A-B9B2-F4D87917F733}">
      <dsp:nvSpPr>
        <dsp:cNvPr id="0" name=""/>
        <dsp:cNvSpPr/>
      </dsp:nvSpPr>
      <dsp:spPr>
        <a:xfrm>
          <a:off x="1600617" y="1714684"/>
          <a:ext cx="1326037" cy="5525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1600617" y="1714684"/>
        <a:ext cx="1326037" cy="552523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57346" y="971150"/>
          <a:ext cx="203803" cy="892852"/>
        </a:xfrm>
        <a:custGeom>
          <a:avLst/>
          <a:gdLst/>
          <a:ahLst/>
          <a:cxnLst/>
          <a:rect l="0" t="0" r="0" b="0"/>
          <a:pathLst>
            <a:path>
              <a:moveTo>
                <a:pt x="203803" y="0"/>
              </a:moveTo>
              <a:lnTo>
                <a:pt x="203803" y="892852"/>
              </a:lnTo>
              <a:lnTo>
                <a:pt x="0" y="892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71150"/>
          <a:ext cx="2027609" cy="1785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901"/>
              </a:lnTo>
              <a:lnTo>
                <a:pt x="2027609" y="1581901"/>
              </a:lnTo>
              <a:lnTo>
                <a:pt x="2027609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71150"/>
          <a:ext cx="91440" cy="1785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533540" y="971150"/>
          <a:ext cx="2027609" cy="1785704"/>
        </a:xfrm>
        <a:custGeom>
          <a:avLst/>
          <a:gdLst/>
          <a:ahLst/>
          <a:cxnLst/>
          <a:rect l="0" t="0" r="0" b="0"/>
          <a:pathLst>
            <a:path>
              <a:moveTo>
                <a:pt x="2027609" y="0"/>
              </a:moveTo>
              <a:lnTo>
                <a:pt x="2027609" y="1581901"/>
              </a:lnTo>
              <a:lnTo>
                <a:pt x="0" y="1581901"/>
              </a:lnTo>
              <a:lnTo>
                <a:pt x="0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1148" y="658"/>
          <a:ext cx="2160003" cy="97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481148" y="658"/>
        <a:ext cx="2160003" cy="970491"/>
      </dsp:txXfrm>
    </dsp:sp>
    <dsp:sp modelId="{68F90279-E630-440E-8937-16E69DB36ADA}">
      <dsp:nvSpPr>
        <dsp:cNvPr id="0" name=""/>
        <dsp:cNvSpPr/>
      </dsp:nvSpPr>
      <dsp:spPr>
        <a:xfrm>
          <a:off x="723539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723539" y="2756854"/>
        <a:ext cx="1620002" cy="698870"/>
      </dsp:txXfrm>
    </dsp:sp>
    <dsp:sp modelId="{FD85042B-3A5E-41AD-8A4A-B4AFFF75C61F}">
      <dsp:nvSpPr>
        <dsp:cNvPr id="0" name=""/>
        <dsp:cNvSpPr/>
      </dsp:nvSpPr>
      <dsp:spPr>
        <a:xfrm>
          <a:off x="2751148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751148" y="2756854"/>
        <a:ext cx="1620002" cy="698870"/>
      </dsp:txXfrm>
    </dsp:sp>
    <dsp:sp modelId="{B007F721-2441-4550-B12D-646D3DE57F71}">
      <dsp:nvSpPr>
        <dsp:cNvPr id="0" name=""/>
        <dsp:cNvSpPr/>
      </dsp:nvSpPr>
      <dsp:spPr>
        <a:xfrm>
          <a:off x="4778757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778757" y="2756854"/>
        <a:ext cx="1620002" cy="698870"/>
      </dsp:txXfrm>
    </dsp:sp>
    <dsp:sp modelId="{96C211A2-E9F8-42E0-B8C2-16D65DF6A4DB}">
      <dsp:nvSpPr>
        <dsp:cNvPr id="0" name=""/>
        <dsp:cNvSpPr/>
      </dsp:nvSpPr>
      <dsp:spPr>
        <a:xfrm>
          <a:off x="1804307" y="1572806"/>
          <a:ext cx="1553038" cy="582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804307" y="1572806"/>
        <a:ext cx="1553038" cy="58239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440672"/>
          <a:ext cx="91440" cy="368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3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828443" y="864"/>
          <a:ext cx="2879616" cy="1439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828443" y="864"/>
        <a:ext cx="2879616" cy="1439808"/>
      </dsp:txXfrm>
    </dsp:sp>
    <dsp:sp modelId="{93BF9B31-32B1-401C-8331-DD294931117D}">
      <dsp:nvSpPr>
        <dsp:cNvPr id="0" name=""/>
        <dsp:cNvSpPr/>
      </dsp:nvSpPr>
      <dsp:spPr>
        <a:xfrm>
          <a:off x="1224390" y="1808990"/>
          <a:ext cx="2087722" cy="8698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</a:p>
      </dsp:txBody>
      <dsp:txXfrm>
        <a:off x="1224390" y="1808990"/>
        <a:ext cx="2087722" cy="86988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551320"/>
          <a:ext cx="91440" cy="650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09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365150" y="1419"/>
          <a:ext cx="3099801" cy="1549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</a:p>
      </dsp:txBody>
      <dsp:txXfrm>
        <a:off x="365150" y="1419"/>
        <a:ext cx="3099801" cy="1549900"/>
      </dsp:txXfrm>
    </dsp:sp>
    <dsp:sp modelId="{A6CC9120-299E-4DD8-8C13-707BEE0A1BC5}">
      <dsp:nvSpPr>
        <dsp:cNvPr id="0" name=""/>
        <dsp:cNvSpPr/>
      </dsp:nvSpPr>
      <dsp:spPr>
        <a:xfrm>
          <a:off x="1015054" y="2202278"/>
          <a:ext cx="1799992" cy="877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1015054" y="2202278"/>
        <a:ext cx="1799992" cy="877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1946573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2622465" y="393680"/>
              </a:lnTo>
              <a:lnTo>
                <a:pt x="262246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1946573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874155" y="393680"/>
              </a:lnTo>
              <a:lnTo>
                <a:pt x="87415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1946573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1946573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232371" y="1010570"/>
          <a:ext cx="2232000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232371" y="1010570"/>
        <a:ext cx="2232000" cy="936003"/>
      </dsp:txXfrm>
    </dsp:sp>
    <dsp:sp modelId="{A8990391-8BC5-47C2-AC60-DE385918E6C0}">
      <dsp:nvSpPr>
        <dsp:cNvPr id="0" name=""/>
        <dsp:cNvSpPr/>
      </dsp:nvSpPr>
      <dsp:spPr>
        <a:xfrm>
          <a:off x="346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sp:txBody>
      <dsp:txXfrm>
        <a:off x="3464" y="2491967"/>
        <a:ext cx="1444884" cy="791999"/>
      </dsp:txXfrm>
    </dsp:sp>
    <dsp:sp modelId="{0C383773-3E75-40C1-8F41-944F99267FEE}">
      <dsp:nvSpPr>
        <dsp:cNvPr id="0" name=""/>
        <dsp:cNvSpPr/>
      </dsp:nvSpPr>
      <dsp:spPr>
        <a:xfrm>
          <a:off x="175177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1751774" y="2491967"/>
        <a:ext cx="1444884" cy="791999"/>
      </dsp:txXfrm>
    </dsp:sp>
    <dsp:sp modelId="{01A0B41B-7573-4DE0-B7B2-1833FFE8216D}">
      <dsp:nvSpPr>
        <dsp:cNvPr id="0" name=""/>
        <dsp:cNvSpPr/>
      </dsp:nvSpPr>
      <dsp:spPr>
        <a:xfrm>
          <a:off x="350008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sp:txBody>
      <dsp:txXfrm>
        <a:off x="3500084" y="2491967"/>
        <a:ext cx="1444884" cy="791999"/>
      </dsp:txXfrm>
    </dsp:sp>
    <dsp:sp modelId="{BA3CFFF1-5937-4474-84EB-077FB0973A74}">
      <dsp:nvSpPr>
        <dsp:cNvPr id="0" name=""/>
        <dsp:cNvSpPr/>
      </dsp:nvSpPr>
      <dsp:spPr>
        <a:xfrm>
          <a:off x="5248395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5248395" y="2491967"/>
        <a:ext cx="1444884" cy="79199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73115" y="996205"/>
          <a:ext cx="288034" cy="665712"/>
        </a:xfrm>
        <a:custGeom>
          <a:avLst/>
          <a:gdLst/>
          <a:ahLst/>
          <a:cxnLst/>
          <a:rect l="0" t="0" r="0" b="0"/>
          <a:pathLst>
            <a:path>
              <a:moveTo>
                <a:pt x="288034" y="0"/>
              </a:moveTo>
              <a:lnTo>
                <a:pt x="288034" y="665712"/>
              </a:lnTo>
              <a:lnTo>
                <a:pt x="0" y="665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996205"/>
          <a:ext cx="2038101" cy="1662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839"/>
              </a:lnTo>
              <a:lnTo>
                <a:pt x="2038101" y="1453839"/>
              </a:lnTo>
              <a:lnTo>
                <a:pt x="2038101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96205"/>
          <a:ext cx="91440" cy="1662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523048" y="996205"/>
          <a:ext cx="2038101" cy="1662892"/>
        </a:xfrm>
        <a:custGeom>
          <a:avLst/>
          <a:gdLst/>
          <a:ahLst/>
          <a:cxnLst/>
          <a:rect l="0" t="0" r="0" b="0"/>
          <a:pathLst>
            <a:path>
              <a:moveTo>
                <a:pt x="2038101" y="0"/>
              </a:moveTo>
              <a:lnTo>
                <a:pt x="2038101" y="1453839"/>
              </a:lnTo>
              <a:lnTo>
                <a:pt x="0" y="1453839"/>
              </a:lnTo>
              <a:lnTo>
                <a:pt x="0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65662" y="717"/>
          <a:ext cx="1990974" cy="995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565662" y="717"/>
        <a:ext cx="1990974" cy="995487"/>
      </dsp:txXfrm>
    </dsp:sp>
    <dsp:sp modelId="{68F90279-E630-440E-8937-16E69DB36ADA}">
      <dsp:nvSpPr>
        <dsp:cNvPr id="0" name=""/>
        <dsp:cNvSpPr/>
      </dsp:nvSpPr>
      <dsp:spPr>
        <a:xfrm>
          <a:off x="713050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713050" y="2659097"/>
        <a:ext cx="1619996" cy="627764"/>
      </dsp:txXfrm>
    </dsp:sp>
    <dsp:sp modelId="{FD85042B-3A5E-41AD-8A4A-B4AFFF75C61F}">
      <dsp:nvSpPr>
        <dsp:cNvPr id="0" name=""/>
        <dsp:cNvSpPr/>
      </dsp:nvSpPr>
      <dsp:spPr>
        <a:xfrm>
          <a:off x="2751151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751151" y="2659097"/>
        <a:ext cx="1619996" cy="627764"/>
      </dsp:txXfrm>
    </dsp:sp>
    <dsp:sp modelId="{B007F721-2441-4550-B12D-646D3DE57F71}">
      <dsp:nvSpPr>
        <dsp:cNvPr id="0" name=""/>
        <dsp:cNvSpPr/>
      </dsp:nvSpPr>
      <dsp:spPr>
        <a:xfrm>
          <a:off x="4789253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789253" y="2659097"/>
        <a:ext cx="1619996" cy="627764"/>
      </dsp:txXfrm>
    </dsp:sp>
    <dsp:sp modelId="{96C211A2-E9F8-42E0-B8C2-16D65DF6A4DB}">
      <dsp:nvSpPr>
        <dsp:cNvPr id="0" name=""/>
        <dsp:cNvSpPr/>
      </dsp:nvSpPr>
      <dsp:spPr>
        <a:xfrm>
          <a:off x="2013107" y="1391916"/>
          <a:ext cx="1260008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2013107" y="1391916"/>
        <a:ext cx="1260008" cy="54000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342307" y="1586831"/>
          <a:ext cx="1317616" cy="6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244"/>
              </a:lnTo>
              <a:lnTo>
                <a:pt x="1317616" y="394244"/>
              </a:lnTo>
              <a:lnTo>
                <a:pt x="1317616" y="687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024691" y="1586831"/>
          <a:ext cx="1317616" cy="687862"/>
        </a:xfrm>
        <a:custGeom>
          <a:avLst/>
          <a:gdLst/>
          <a:ahLst/>
          <a:cxnLst/>
          <a:rect l="0" t="0" r="0" b="0"/>
          <a:pathLst>
            <a:path>
              <a:moveTo>
                <a:pt x="1317616" y="0"/>
              </a:moveTo>
              <a:lnTo>
                <a:pt x="1317616" y="394244"/>
              </a:lnTo>
              <a:lnTo>
                <a:pt x="0" y="394244"/>
              </a:lnTo>
              <a:lnTo>
                <a:pt x="0" y="687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992309" y="434830"/>
          <a:ext cx="2699995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992309" y="434830"/>
        <a:ext cx="2699995" cy="1152001"/>
      </dsp:txXfrm>
    </dsp:sp>
    <dsp:sp modelId="{FD85042B-3A5E-41AD-8A4A-B4AFFF75C61F}">
      <dsp:nvSpPr>
        <dsp:cNvPr id="0" name=""/>
        <dsp:cNvSpPr/>
      </dsp:nvSpPr>
      <dsp:spPr>
        <a:xfrm>
          <a:off x="692" y="2274693"/>
          <a:ext cx="2047996" cy="862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692" y="2274693"/>
        <a:ext cx="2047996" cy="862257"/>
      </dsp:txXfrm>
    </dsp:sp>
    <dsp:sp modelId="{B007F721-2441-4550-B12D-646D3DE57F71}">
      <dsp:nvSpPr>
        <dsp:cNvPr id="0" name=""/>
        <dsp:cNvSpPr/>
      </dsp:nvSpPr>
      <dsp:spPr>
        <a:xfrm>
          <a:off x="2635925" y="2274693"/>
          <a:ext cx="2047996" cy="862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635925" y="2274693"/>
        <a:ext cx="2047996" cy="86225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44982" y="1605581"/>
          <a:ext cx="216167" cy="706883"/>
        </a:xfrm>
        <a:custGeom>
          <a:avLst/>
          <a:gdLst/>
          <a:ahLst/>
          <a:cxnLst/>
          <a:rect l="0" t="0" r="0" b="0"/>
          <a:pathLst>
            <a:path>
              <a:moveTo>
                <a:pt x="216167" y="0"/>
              </a:moveTo>
              <a:lnTo>
                <a:pt x="216167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605581"/>
          <a:ext cx="2789114" cy="167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502"/>
              </a:lnTo>
              <a:lnTo>
                <a:pt x="2789114" y="1509502"/>
              </a:lnTo>
              <a:lnTo>
                <a:pt x="2789114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05581"/>
          <a:ext cx="929704" cy="167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502"/>
              </a:lnTo>
              <a:lnTo>
                <a:pt x="929704" y="1509502"/>
              </a:lnTo>
              <a:lnTo>
                <a:pt x="929704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605581"/>
          <a:ext cx="929704" cy="167085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509502"/>
              </a:lnTo>
              <a:lnTo>
                <a:pt x="0" y="1509502"/>
              </a:lnTo>
              <a:lnTo>
                <a:pt x="0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605581"/>
          <a:ext cx="2789114" cy="167085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509502"/>
              </a:lnTo>
              <a:lnTo>
                <a:pt x="0" y="1509502"/>
              </a:lnTo>
              <a:lnTo>
                <a:pt x="0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71152" y="705580"/>
          <a:ext cx="1979994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</a:t>
          </a:r>
        </a:p>
      </dsp:txBody>
      <dsp:txXfrm>
        <a:off x="2571152" y="705580"/>
        <a:ext cx="1979994" cy="900000"/>
      </dsp:txXfrm>
    </dsp:sp>
    <dsp:sp modelId="{68F90279-E630-440E-8937-16E69DB36ADA}">
      <dsp:nvSpPr>
        <dsp:cNvPr id="0" name=""/>
        <dsp:cNvSpPr/>
      </dsp:nvSpPr>
      <dsp:spPr>
        <a:xfrm>
          <a:off x="3684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684" y="3276437"/>
        <a:ext cx="1536702" cy="684001"/>
      </dsp:txXfrm>
    </dsp:sp>
    <dsp:sp modelId="{FD85042B-3A5E-41AD-8A4A-B4AFFF75C61F}">
      <dsp:nvSpPr>
        <dsp:cNvPr id="0" name=""/>
        <dsp:cNvSpPr/>
      </dsp:nvSpPr>
      <dsp:spPr>
        <a:xfrm>
          <a:off x="1863093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</dsp:txBody>
      <dsp:txXfrm>
        <a:off x="1863093" y="3276437"/>
        <a:ext cx="1536702" cy="684001"/>
      </dsp:txXfrm>
    </dsp:sp>
    <dsp:sp modelId="{B007F721-2441-4550-B12D-646D3DE57F71}">
      <dsp:nvSpPr>
        <dsp:cNvPr id="0" name=""/>
        <dsp:cNvSpPr/>
      </dsp:nvSpPr>
      <dsp:spPr>
        <a:xfrm>
          <a:off x="3722503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3722503" y="3276437"/>
        <a:ext cx="1536702" cy="684001"/>
      </dsp:txXfrm>
    </dsp:sp>
    <dsp:sp modelId="{ED1B75B0-4FB9-4266-B904-E946DA870910}">
      <dsp:nvSpPr>
        <dsp:cNvPr id="0" name=""/>
        <dsp:cNvSpPr/>
      </dsp:nvSpPr>
      <dsp:spPr>
        <a:xfrm>
          <a:off x="5581913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5581913" y="3276437"/>
        <a:ext cx="1536702" cy="684001"/>
      </dsp:txXfrm>
    </dsp:sp>
    <dsp:sp modelId="{96C211A2-E9F8-42E0-B8C2-16D65DF6A4DB}">
      <dsp:nvSpPr>
        <dsp:cNvPr id="0" name=""/>
        <dsp:cNvSpPr/>
      </dsp:nvSpPr>
      <dsp:spPr>
        <a:xfrm>
          <a:off x="1976978" y="2042465"/>
          <a:ext cx="1368003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976978" y="2042465"/>
        <a:ext cx="1368003" cy="53999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528243" y="1537008"/>
          <a:ext cx="333609" cy="607525"/>
        </a:xfrm>
        <a:custGeom>
          <a:avLst/>
          <a:gdLst/>
          <a:ahLst/>
          <a:cxnLst/>
          <a:rect l="0" t="0" r="0" b="0"/>
          <a:pathLst>
            <a:path>
              <a:moveTo>
                <a:pt x="333609" y="0"/>
              </a:moveTo>
              <a:lnTo>
                <a:pt x="333609" y="607525"/>
              </a:lnTo>
              <a:lnTo>
                <a:pt x="0" y="6075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B4-59A8-4087-A704-6ECF5815026D}">
      <dsp:nvSpPr>
        <dsp:cNvPr id="0" name=""/>
        <dsp:cNvSpPr/>
      </dsp:nvSpPr>
      <dsp:spPr>
        <a:xfrm>
          <a:off x="3861853" y="1537008"/>
          <a:ext cx="2777672" cy="149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692"/>
              </a:lnTo>
              <a:lnTo>
                <a:pt x="2777672" y="1254692"/>
              </a:lnTo>
              <a:lnTo>
                <a:pt x="2777672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1537008"/>
          <a:ext cx="91440" cy="1493423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1254692"/>
              </a:lnTo>
              <a:lnTo>
                <a:pt x="45720" y="1254692"/>
              </a:lnTo>
              <a:lnTo>
                <a:pt x="4572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1537008"/>
          <a:ext cx="2724515" cy="1493423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1254692"/>
              </a:lnTo>
              <a:lnTo>
                <a:pt x="0" y="1254692"/>
              </a:lnTo>
              <a:lnTo>
                <a:pt x="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637855" y="385004"/>
          <a:ext cx="2447996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</a:t>
          </a:r>
        </a:p>
      </dsp:txBody>
      <dsp:txXfrm>
        <a:off x="2637855" y="385004"/>
        <a:ext cx="2447996" cy="1152003"/>
      </dsp:txXfrm>
    </dsp:sp>
    <dsp:sp modelId="{ECD6F034-0843-4543-A3AE-98E7E38A772F}">
      <dsp:nvSpPr>
        <dsp:cNvPr id="0" name=""/>
        <dsp:cNvSpPr/>
      </dsp:nvSpPr>
      <dsp:spPr>
        <a:xfrm>
          <a:off x="522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522" y="3030431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2722195" y="3030431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5502710" y="3030431"/>
        <a:ext cx="2273631" cy="808196"/>
      </dsp:txXfrm>
    </dsp:sp>
    <dsp:sp modelId="{7DBBC19C-001A-42BF-A9E1-8C13D8BDC9EE}">
      <dsp:nvSpPr>
        <dsp:cNvPr id="0" name=""/>
        <dsp:cNvSpPr/>
      </dsp:nvSpPr>
      <dsp:spPr>
        <a:xfrm>
          <a:off x="2160244" y="1892536"/>
          <a:ext cx="1367998" cy="50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</a:t>
          </a:r>
        </a:p>
      </dsp:txBody>
      <dsp:txXfrm>
        <a:off x="2160244" y="1892536"/>
        <a:ext cx="1367998" cy="503995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2808311" y="1689912"/>
          <a:ext cx="488613" cy="844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4338"/>
              </a:lnTo>
              <a:lnTo>
                <a:pt x="488613" y="844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2353259" y="1689912"/>
          <a:ext cx="455052" cy="844338"/>
        </a:xfrm>
        <a:custGeom>
          <a:avLst/>
          <a:gdLst/>
          <a:ahLst/>
          <a:cxnLst/>
          <a:rect l="0" t="0" r="0" b="0"/>
          <a:pathLst>
            <a:path>
              <a:moveTo>
                <a:pt x="455052" y="0"/>
              </a:moveTo>
              <a:lnTo>
                <a:pt x="455052" y="844338"/>
              </a:lnTo>
              <a:lnTo>
                <a:pt x="0" y="844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6326A-F88B-4404-82C9-E9DFBE29DAC0}">
      <dsp:nvSpPr>
        <dsp:cNvPr id="0" name=""/>
        <dsp:cNvSpPr/>
      </dsp:nvSpPr>
      <dsp:spPr>
        <a:xfrm>
          <a:off x="2808311" y="1689912"/>
          <a:ext cx="1354375" cy="2000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204"/>
              </a:lnTo>
              <a:lnTo>
                <a:pt x="1354375" y="1673204"/>
              </a:lnTo>
              <a:lnTo>
                <a:pt x="1354375" y="2000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14691-F75A-41BB-B597-9EBA5C1EC790}">
      <dsp:nvSpPr>
        <dsp:cNvPr id="0" name=""/>
        <dsp:cNvSpPr/>
      </dsp:nvSpPr>
      <dsp:spPr>
        <a:xfrm>
          <a:off x="1426389" y="1689912"/>
          <a:ext cx="1381922" cy="2000401"/>
        </a:xfrm>
        <a:custGeom>
          <a:avLst/>
          <a:gdLst/>
          <a:ahLst/>
          <a:cxnLst/>
          <a:rect l="0" t="0" r="0" b="0"/>
          <a:pathLst>
            <a:path>
              <a:moveTo>
                <a:pt x="1381922" y="0"/>
              </a:moveTo>
              <a:lnTo>
                <a:pt x="1381922" y="1673204"/>
              </a:lnTo>
              <a:lnTo>
                <a:pt x="0" y="1673204"/>
              </a:lnTo>
              <a:lnTo>
                <a:pt x="0" y="2000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39167-0916-4035-B46B-8308D9D02427}">
      <dsp:nvSpPr>
        <dsp:cNvPr id="0" name=""/>
        <dsp:cNvSpPr/>
      </dsp:nvSpPr>
      <dsp:spPr>
        <a:xfrm>
          <a:off x="1458314" y="609915"/>
          <a:ext cx="269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458314" y="609915"/>
        <a:ext cx="2699994" cy="1079997"/>
      </dsp:txXfrm>
    </dsp:sp>
    <dsp:sp modelId="{1EBF0D39-EDC9-4FC4-ADBE-3B8EE4449A9F}">
      <dsp:nvSpPr>
        <dsp:cNvPr id="0" name=""/>
        <dsp:cNvSpPr/>
      </dsp:nvSpPr>
      <dsp:spPr>
        <a:xfrm>
          <a:off x="504069" y="3690313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Bibliotecas</a:t>
          </a:r>
        </a:p>
      </dsp:txBody>
      <dsp:txXfrm>
        <a:off x="504069" y="3690313"/>
        <a:ext cx="1844640" cy="737859"/>
      </dsp:txXfrm>
    </dsp:sp>
    <dsp:sp modelId="{42214CB6-05E6-49DD-B9AC-8B7FEE9BB4F0}">
      <dsp:nvSpPr>
        <dsp:cNvPr id="0" name=""/>
        <dsp:cNvSpPr/>
      </dsp:nvSpPr>
      <dsp:spPr>
        <a:xfrm>
          <a:off x="3240367" y="3690313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Supervisores(as)</a:t>
          </a:r>
        </a:p>
      </dsp:txBody>
      <dsp:txXfrm>
        <a:off x="3240367" y="3690313"/>
        <a:ext cx="1844640" cy="737859"/>
      </dsp:txXfrm>
    </dsp:sp>
    <dsp:sp modelId="{89B0C5B1-098B-433A-B975-941F45EBA7D3}">
      <dsp:nvSpPr>
        <dsp:cNvPr id="0" name=""/>
        <dsp:cNvSpPr/>
      </dsp:nvSpPr>
      <dsp:spPr>
        <a:xfrm>
          <a:off x="508619" y="2165321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508619" y="2165321"/>
        <a:ext cx="1844640" cy="737859"/>
      </dsp:txXfrm>
    </dsp:sp>
    <dsp:sp modelId="{78477EE5-B0CD-436E-96B2-5A846FA6A823}">
      <dsp:nvSpPr>
        <dsp:cNvPr id="0" name=""/>
        <dsp:cNvSpPr/>
      </dsp:nvSpPr>
      <dsp:spPr>
        <a:xfrm>
          <a:off x="3296925" y="2165321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3296925" y="2165321"/>
        <a:ext cx="1844640" cy="73785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0FE7-09B8-4B98-9BFB-8DBEF308A178}">
      <dsp:nvSpPr>
        <dsp:cNvPr id="0" name=""/>
        <dsp:cNvSpPr/>
      </dsp:nvSpPr>
      <dsp:spPr>
        <a:xfrm>
          <a:off x="2906379" y="734338"/>
          <a:ext cx="153960" cy="4224057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4224057"/>
              </a:lnTo>
              <a:lnTo>
                <a:pt x="0" y="4224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3060340" y="734338"/>
          <a:ext cx="153960" cy="3362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2613"/>
              </a:lnTo>
              <a:lnTo>
                <a:pt x="153960" y="3362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906379" y="734338"/>
          <a:ext cx="153960" cy="3366528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3366528"/>
              </a:lnTo>
              <a:lnTo>
                <a:pt x="0" y="3366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3060340" y="734338"/>
          <a:ext cx="153960" cy="2408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235"/>
              </a:lnTo>
              <a:lnTo>
                <a:pt x="153960" y="24082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906379" y="734338"/>
          <a:ext cx="153960" cy="2406622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2406622"/>
              </a:lnTo>
              <a:lnTo>
                <a:pt x="0" y="2406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B721-AF70-4CF6-AE94-45C3A151EDF6}">
      <dsp:nvSpPr>
        <dsp:cNvPr id="0" name=""/>
        <dsp:cNvSpPr/>
      </dsp:nvSpPr>
      <dsp:spPr>
        <a:xfrm>
          <a:off x="3060340" y="734338"/>
          <a:ext cx="153960" cy="1488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50"/>
              </a:lnTo>
              <a:lnTo>
                <a:pt x="153960" y="14885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06379" y="734338"/>
          <a:ext cx="153960" cy="1490368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1490368"/>
              </a:lnTo>
              <a:lnTo>
                <a:pt x="0" y="14903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60340" y="734338"/>
          <a:ext cx="153960" cy="64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034"/>
              </a:lnTo>
              <a:lnTo>
                <a:pt x="153960" y="649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06379" y="734338"/>
          <a:ext cx="153960" cy="649034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649034"/>
              </a:lnTo>
              <a:lnTo>
                <a:pt x="0" y="649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738444" y="1194"/>
          <a:ext cx="2643791" cy="7331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738444" y="1194"/>
        <a:ext cx="2643791" cy="733144"/>
      </dsp:txXfrm>
    </dsp:sp>
    <dsp:sp modelId="{907B92F7-AFBA-4A50-B054-4F4BE3C5BD64}">
      <dsp:nvSpPr>
        <dsp:cNvPr id="0" name=""/>
        <dsp:cNvSpPr/>
      </dsp:nvSpPr>
      <dsp:spPr>
        <a:xfrm>
          <a:off x="437443" y="1042259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437443" y="1042259"/>
        <a:ext cx="2468936" cy="682227"/>
      </dsp:txXfrm>
    </dsp:sp>
    <dsp:sp modelId="{98D0B439-05E9-48E2-8366-542DD34C9435}">
      <dsp:nvSpPr>
        <dsp:cNvPr id="0" name=""/>
        <dsp:cNvSpPr/>
      </dsp:nvSpPr>
      <dsp:spPr>
        <a:xfrm>
          <a:off x="3214300" y="1042259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</a:t>
          </a:r>
        </a:p>
      </dsp:txBody>
      <dsp:txXfrm>
        <a:off x="3214300" y="1042259"/>
        <a:ext cx="2468936" cy="682227"/>
      </dsp:txXfrm>
    </dsp:sp>
    <dsp:sp modelId="{9F4699FF-5008-4F8A-A4AA-F268A7531ADD}">
      <dsp:nvSpPr>
        <dsp:cNvPr id="0" name=""/>
        <dsp:cNvSpPr/>
      </dsp:nvSpPr>
      <dsp:spPr>
        <a:xfrm>
          <a:off x="437443" y="188359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</a:p>
      </dsp:txBody>
      <dsp:txXfrm>
        <a:off x="437443" y="1883593"/>
        <a:ext cx="2468936" cy="682227"/>
      </dsp:txXfrm>
    </dsp:sp>
    <dsp:sp modelId="{EB4EB18B-B3B5-44AA-A0D8-255ECC612E56}">
      <dsp:nvSpPr>
        <dsp:cNvPr id="0" name=""/>
        <dsp:cNvSpPr/>
      </dsp:nvSpPr>
      <dsp:spPr>
        <a:xfrm>
          <a:off x="3214300" y="1881775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3214300" y="1881775"/>
        <a:ext cx="2468936" cy="682227"/>
      </dsp:txXfrm>
    </dsp:sp>
    <dsp:sp modelId="{2CEB68AE-346B-4F99-9443-D3AF8E3F845E}">
      <dsp:nvSpPr>
        <dsp:cNvPr id="0" name=""/>
        <dsp:cNvSpPr/>
      </dsp:nvSpPr>
      <dsp:spPr>
        <a:xfrm>
          <a:off x="437443" y="2749942"/>
          <a:ext cx="2468936" cy="782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</a:t>
          </a:r>
        </a:p>
      </dsp:txBody>
      <dsp:txXfrm>
        <a:off x="437443" y="2749942"/>
        <a:ext cx="2468936" cy="782037"/>
      </dsp:txXfrm>
    </dsp:sp>
    <dsp:sp modelId="{724BD599-F0BA-4C9F-8E3A-00C76D7BF2D8}">
      <dsp:nvSpPr>
        <dsp:cNvPr id="0" name=""/>
        <dsp:cNvSpPr/>
      </dsp:nvSpPr>
      <dsp:spPr>
        <a:xfrm>
          <a:off x="3214300" y="2801460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3214300" y="2801460"/>
        <a:ext cx="2468936" cy="682227"/>
      </dsp:txXfrm>
    </dsp:sp>
    <dsp:sp modelId="{E88BB908-2DA5-4A10-8A8A-663536CE506E}">
      <dsp:nvSpPr>
        <dsp:cNvPr id="0" name=""/>
        <dsp:cNvSpPr/>
      </dsp:nvSpPr>
      <dsp:spPr>
        <a:xfrm>
          <a:off x="437443" y="375975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</a:t>
          </a:r>
        </a:p>
      </dsp:txBody>
      <dsp:txXfrm>
        <a:off x="437443" y="3759753"/>
        <a:ext cx="2468936" cy="682227"/>
      </dsp:txXfrm>
    </dsp:sp>
    <dsp:sp modelId="{68DBA4D7-5E1A-43FE-99B5-255978C69DF9}">
      <dsp:nvSpPr>
        <dsp:cNvPr id="0" name=""/>
        <dsp:cNvSpPr/>
      </dsp:nvSpPr>
      <dsp:spPr>
        <a:xfrm>
          <a:off x="3214300" y="3755838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en Mantenimiento A</a:t>
          </a:r>
        </a:p>
      </dsp:txBody>
      <dsp:txXfrm>
        <a:off x="3214300" y="3755838"/>
        <a:ext cx="2468936" cy="682227"/>
      </dsp:txXfrm>
    </dsp:sp>
    <dsp:sp modelId="{CBA7A604-34D3-4032-AA40-3F76CC23DF93}">
      <dsp:nvSpPr>
        <dsp:cNvPr id="0" name=""/>
        <dsp:cNvSpPr/>
      </dsp:nvSpPr>
      <dsp:spPr>
        <a:xfrm>
          <a:off x="437443" y="461728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437443" y="4617283"/>
        <a:ext cx="2468936" cy="68222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458075"/>
          <a:ext cx="163805" cy="81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173"/>
              </a:lnTo>
              <a:lnTo>
                <a:pt x="163805" y="81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84775" y="1458075"/>
          <a:ext cx="163600" cy="810173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810173"/>
              </a:lnTo>
              <a:lnTo>
                <a:pt x="0" y="81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458075"/>
          <a:ext cx="3643460" cy="150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768"/>
              </a:lnTo>
              <a:lnTo>
                <a:pt x="3643460" y="1381768"/>
              </a:lnTo>
              <a:lnTo>
                <a:pt x="364346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458075"/>
          <a:ext cx="2186076" cy="150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768"/>
              </a:lnTo>
              <a:lnTo>
                <a:pt x="2186076" y="1381768"/>
              </a:lnTo>
              <a:lnTo>
                <a:pt x="2186076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458075"/>
          <a:ext cx="728692" cy="150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768"/>
              </a:lnTo>
              <a:lnTo>
                <a:pt x="728692" y="1381768"/>
              </a:lnTo>
              <a:lnTo>
                <a:pt x="728692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458075"/>
          <a:ext cx="728692" cy="1508236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381768"/>
              </a:lnTo>
              <a:lnTo>
                <a:pt x="0" y="1381768"/>
              </a:lnTo>
              <a:lnTo>
                <a:pt x="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458075"/>
          <a:ext cx="2186076" cy="1508236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381768"/>
              </a:lnTo>
              <a:lnTo>
                <a:pt x="0" y="1381768"/>
              </a:lnTo>
              <a:lnTo>
                <a:pt x="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458075"/>
          <a:ext cx="3643460" cy="1508236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381768"/>
              </a:lnTo>
              <a:lnTo>
                <a:pt x="0" y="1381768"/>
              </a:lnTo>
              <a:lnTo>
                <a:pt x="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68375" y="558074"/>
          <a:ext cx="2159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3168375" y="558074"/>
        <a:ext cx="2159999" cy="900000"/>
      </dsp:txXfrm>
    </dsp:sp>
    <dsp:sp modelId="{D5971C25-22CF-4024-94D8-B9C4ADE55CD0}">
      <dsp:nvSpPr>
        <dsp:cNvPr id="0" name=""/>
        <dsp:cNvSpPr/>
      </dsp:nvSpPr>
      <dsp:spPr>
        <a:xfrm>
          <a:off x="2690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Mantenimiento</a:t>
          </a:r>
          <a:endParaRPr lang="es-ES" sz="1200" kern="1200" dirty="0"/>
        </a:p>
      </dsp:txBody>
      <dsp:txXfrm>
        <a:off x="2690" y="2966311"/>
        <a:ext cx="1204449" cy="827998"/>
      </dsp:txXfrm>
    </dsp:sp>
    <dsp:sp modelId="{B679DCC4-6138-4768-B5CD-F0704A279DA6}">
      <dsp:nvSpPr>
        <dsp:cNvPr id="0" name=""/>
        <dsp:cNvSpPr/>
      </dsp:nvSpPr>
      <dsp:spPr>
        <a:xfrm>
          <a:off x="1460074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1460074" y="2966311"/>
        <a:ext cx="1204449" cy="827998"/>
      </dsp:txXfrm>
    </dsp:sp>
    <dsp:sp modelId="{51C32D44-AB48-4718-9350-84BD6A582910}">
      <dsp:nvSpPr>
        <dsp:cNvPr id="0" name=""/>
        <dsp:cNvSpPr/>
      </dsp:nvSpPr>
      <dsp:spPr>
        <a:xfrm>
          <a:off x="2917458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917458" y="2966311"/>
        <a:ext cx="1204449" cy="827998"/>
      </dsp:txXfrm>
    </dsp:sp>
    <dsp:sp modelId="{5D05A064-B26B-40F1-BAB8-C952F71956E6}">
      <dsp:nvSpPr>
        <dsp:cNvPr id="0" name=""/>
        <dsp:cNvSpPr/>
      </dsp:nvSpPr>
      <dsp:spPr>
        <a:xfrm>
          <a:off x="4374842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4374842" y="2966311"/>
        <a:ext cx="1204449" cy="827998"/>
      </dsp:txXfrm>
    </dsp:sp>
    <dsp:sp modelId="{656C1EF5-BB9E-4B17-A830-A05B16235C81}">
      <dsp:nvSpPr>
        <dsp:cNvPr id="0" name=""/>
        <dsp:cNvSpPr/>
      </dsp:nvSpPr>
      <dsp:spPr>
        <a:xfrm>
          <a:off x="5832226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5832226" y="2966311"/>
        <a:ext cx="1204449" cy="827998"/>
      </dsp:txXfrm>
    </dsp:sp>
    <dsp:sp modelId="{05D76ADD-FDDA-4BD2-BF7D-F91383756818}">
      <dsp:nvSpPr>
        <dsp:cNvPr id="0" name=""/>
        <dsp:cNvSpPr/>
      </dsp:nvSpPr>
      <dsp:spPr>
        <a:xfrm>
          <a:off x="7289611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A</a:t>
          </a:r>
          <a:endParaRPr lang="es-ES" sz="1200" kern="1200" dirty="0"/>
        </a:p>
      </dsp:txBody>
      <dsp:txXfrm>
        <a:off x="7289611" y="2966311"/>
        <a:ext cx="1204449" cy="827998"/>
      </dsp:txXfrm>
    </dsp:sp>
    <dsp:sp modelId="{32DA4FC1-38BF-44C8-B772-A5442007D112}">
      <dsp:nvSpPr>
        <dsp:cNvPr id="0" name=""/>
        <dsp:cNvSpPr/>
      </dsp:nvSpPr>
      <dsp:spPr>
        <a:xfrm>
          <a:off x="2880325" y="1967136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880325" y="1967136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412180" y="1967136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4412180" y="1967136"/>
        <a:ext cx="1204449" cy="60222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70"/>
              </a:lnTo>
              <a:lnTo>
                <a:pt x="1684735" y="392170"/>
              </a:lnTo>
              <a:lnTo>
                <a:pt x="1684735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92170"/>
              </a:lnTo>
              <a:lnTo>
                <a:pt x="0" y="392170"/>
              </a:lnTo>
              <a:lnTo>
                <a:pt x="0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131809"/>
          <a:ext cx="2076053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2081981" y="131809"/>
        <a:ext cx="2076053" cy="827996"/>
      </dsp:txXfrm>
    </dsp:sp>
    <dsp:sp modelId="{E4500AE6-F970-4C15-AEF7-7D9D80CAD4BF}">
      <dsp:nvSpPr>
        <dsp:cNvPr id="0" name=""/>
        <dsp:cNvSpPr/>
      </dsp:nvSpPr>
      <dsp:spPr>
        <a:xfrm>
          <a:off x="2876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876" y="1604315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 </a:t>
          </a:r>
          <a:endParaRPr lang="es-ES" sz="1200" kern="1200" dirty="0"/>
        </a:p>
      </dsp:txBody>
      <dsp:txXfrm>
        <a:off x="3372347" y="1604315"/>
        <a:ext cx="2864792" cy="218804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37235" y="2100772"/>
          <a:ext cx="91440" cy="628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574"/>
              </a:lnTo>
              <a:lnTo>
                <a:pt x="50089" y="204574"/>
              </a:lnTo>
              <a:lnTo>
                <a:pt x="50089" y="6285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1020764"/>
          <a:ext cx="3165911" cy="1080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0" y="1020764"/>
        <a:ext cx="3165911" cy="1080008"/>
      </dsp:txXfrm>
    </dsp:sp>
    <dsp:sp modelId="{F406D603-0F97-49D1-A230-75F2EB1A2562}">
      <dsp:nvSpPr>
        <dsp:cNvPr id="0" name=""/>
        <dsp:cNvSpPr/>
      </dsp:nvSpPr>
      <dsp:spPr>
        <a:xfrm>
          <a:off x="327332" y="2729315"/>
          <a:ext cx="2519986" cy="1080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27332" y="2729315"/>
        <a:ext cx="2519986" cy="108000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2008" y="3393756"/>
          <a:ext cx="91440" cy="478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65"/>
              </a:lnTo>
              <a:lnTo>
                <a:pt x="64590" y="12765"/>
              </a:lnTo>
              <a:lnTo>
                <a:pt x="64590" y="4789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186" y="2053224"/>
          <a:ext cx="91440" cy="529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04"/>
              </a:lnTo>
              <a:lnTo>
                <a:pt x="48541" y="62804"/>
              </a:lnTo>
              <a:lnTo>
                <a:pt x="48541" y="529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60" y="981979"/>
          <a:ext cx="3166891" cy="1071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1460" y="981979"/>
        <a:ext cx="3166891" cy="1071244"/>
      </dsp:txXfrm>
    </dsp:sp>
    <dsp:sp modelId="{F406D603-0F97-49D1-A230-75F2EB1A2562}">
      <dsp:nvSpPr>
        <dsp:cNvPr id="0" name=""/>
        <dsp:cNvSpPr/>
      </dsp:nvSpPr>
      <dsp:spPr>
        <a:xfrm>
          <a:off x="439737" y="2582231"/>
          <a:ext cx="2295981" cy="811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Programas</a:t>
          </a:r>
        </a:p>
      </dsp:txBody>
      <dsp:txXfrm>
        <a:off x="439737" y="2582231"/>
        <a:ext cx="2295981" cy="811525"/>
      </dsp:txXfrm>
    </dsp:sp>
    <dsp:sp modelId="{A26C7DD0-22C3-472F-8956-750A0E5B231F}">
      <dsp:nvSpPr>
        <dsp:cNvPr id="0" name=""/>
        <dsp:cNvSpPr/>
      </dsp:nvSpPr>
      <dsp:spPr>
        <a:xfrm>
          <a:off x="616938" y="3872724"/>
          <a:ext cx="1979318" cy="989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616938" y="3872724"/>
        <a:ext cx="1979318" cy="989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774648"/>
          <a:ext cx="1267495" cy="64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524"/>
              </a:lnTo>
              <a:lnTo>
                <a:pt x="1267495" y="321524"/>
              </a:lnTo>
              <a:lnTo>
                <a:pt x="1267495" y="643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80504" y="2774648"/>
          <a:ext cx="1267495" cy="643049"/>
        </a:xfrm>
        <a:custGeom>
          <a:avLst/>
          <a:gdLst/>
          <a:ahLst/>
          <a:cxnLst/>
          <a:rect l="0" t="0" r="0" b="0"/>
          <a:pathLst>
            <a:path>
              <a:moveTo>
                <a:pt x="1267495" y="0"/>
              </a:moveTo>
              <a:lnTo>
                <a:pt x="1267495" y="321524"/>
              </a:lnTo>
              <a:lnTo>
                <a:pt x="0" y="321524"/>
              </a:lnTo>
              <a:lnTo>
                <a:pt x="0" y="643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80" y="1285086"/>
          <a:ext cx="91440" cy="643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723625" y="1989"/>
          <a:ext cx="2648749" cy="12830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723625" y="1989"/>
        <a:ext cx="2648749" cy="1283097"/>
      </dsp:txXfrm>
    </dsp:sp>
    <dsp:sp modelId="{D16EA8BC-7653-4B40-800E-97DC84F26E35}">
      <dsp:nvSpPr>
        <dsp:cNvPr id="0" name=""/>
        <dsp:cNvSpPr/>
      </dsp:nvSpPr>
      <dsp:spPr>
        <a:xfrm>
          <a:off x="1912834" y="1928135"/>
          <a:ext cx="2270330" cy="8465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12834" y="1928135"/>
        <a:ext cx="2270330" cy="846512"/>
      </dsp:txXfrm>
    </dsp:sp>
    <dsp:sp modelId="{46D98955-34D8-4A0B-A542-AAEDAFBE03D5}">
      <dsp:nvSpPr>
        <dsp:cNvPr id="0" name=""/>
        <dsp:cNvSpPr/>
      </dsp:nvSpPr>
      <dsp:spPr>
        <a:xfrm>
          <a:off x="834533" y="3417697"/>
          <a:ext cx="1891942" cy="756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sp:txBody>
      <dsp:txXfrm>
        <a:off x="834533" y="3417697"/>
        <a:ext cx="1891942" cy="756776"/>
      </dsp:txXfrm>
    </dsp:sp>
    <dsp:sp modelId="{B6B4C1F5-6231-4957-B426-E5CB41B4305F}">
      <dsp:nvSpPr>
        <dsp:cNvPr id="0" name=""/>
        <dsp:cNvSpPr/>
      </dsp:nvSpPr>
      <dsp:spPr>
        <a:xfrm>
          <a:off x="3369524" y="3417697"/>
          <a:ext cx="1891942" cy="756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3369524" y="3417697"/>
        <a:ext cx="1891942" cy="75677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801943" y="711500"/>
          <a:ext cx="116132" cy="426975"/>
        </a:xfrm>
        <a:custGeom>
          <a:avLst/>
          <a:gdLst/>
          <a:ahLst/>
          <a:cxnLst/>
          <a:rect l="0" t="0" r="0" b="0"/>
          <a:pathLst>
            <a:path>
              <a:moveTo>
                <a:pt x="116132" y="0"/>
              </a:moveTo>
              <a:lnTo>
                <a:pt x="116132" y="426975"/>
              </a:lnTo>
              <a:lnTo>
                <a:pt x="0" y="4269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3950-FB96-43C9-8C2F-315AF36FE179}">
      <dsp:nvSpPr>
        <dsp:cNvPr id="0" name=""/>
        <dsp:cNvSpPr/>
      </dsp:nvSpPr>
      <dsp:spPr>
        <a:xfrm>
          <a:off x="3918075" y="2194120"/>
          <a:ext cx="217201" cy="1886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603"/>
              </a:lnTo>
              <a:lnTo>
                <a:pt x="217201" y="18866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55915-DF04-4C29-9BEE-EC5FD5A6D595}">
      <dsp:nvSpPr>
        <dsp:cNvPr id="0" name=""/>
        <dsp:cNvSpPr/>
      </dsp:nvSpPr>
      <dsp:spPr>
        <a:xfrm>
          <a:off x="3739198" y="2194120"/>
          <a:ext cx="178877" cy="1900005"/>
        </a:xfrm>
        <a:custGeom>
          <a:avLst/>
          <a:gdLst/>
          <a:ahLst/>
          <a:cxnLst/>
          <a:rect l="0" t="0" r="0" b="0"/>
          <a:pathLst>
            <a:path>
              <a:moveTo>
                <a:pt x="178877" y="0"/>
              </a:moveTo>
              <a:lnTo>
                <a:pt x="178877" y="1900005"/>
              </a:lnTo>
              <a:lnTo>
                <a:pt x="0" y="19000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918075" y="2194120"/>
          <a:ext cx="196562" cy="1145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313"/>
              </a:lnTo>
              <a:lnTo>
                <a:pt x="196562" y="11453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742328" y="2194120"/>
          <a:ext cx="175747" cy="1145313"/>
        </a:xfrm>
        <a:custGeom>
          <a:avLst/>
          <a:gdLst/>
          <a:ahLst/>
          <a:cxnLst/>
          <a:rect l="0" t="0" r="0" b="0"/>
          <a:pathLst>
            <a:path>
              <a:moveTo>
                <a:pt x="175747" y="0"/>
              </a:moveTo>
              <a:lnTo>
                <a:pt x="175747" y="1145313"/>
              </a:lnTo>
              <a:lnTo>
                <a:pt x="0" y="11453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194120"/>
          <a:ext cx="191983" cy="518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946"/>
              </a:lnTo>
              <a:lnTo>
                <a:pt x="191983" y="51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735327" y="2194120"/>
          <a:ext cx="182748" cy="518946"/>
        </a:xfrm>
        <a:custGeom>
          <a:avLst/>
          <a:gdLst/>
          <a:ahLst/>
          <a:cxnLst/>
          <a:rect l="0" t="0" r="0" b="0"/>
          <a:pathLst>
            <a:path>
              <a:moveTo>
                <a:pt x="182748" y="0"/>
              </a:moveTo>
              <a:lnTo>
                <a:pt x="182748" y="518946"/>
              </a:lnTo>
              <a:lnTo>
                <a:pt x="0" y="51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194120"/>
          <a:ext cx="2392612" cy="253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580"/>
              </a:lnTo>
              <a:lnTo>
                <a:pt x="2392612" y="2416580"/>
              </a:lnTo>
              <a:lnTo>
                <a:pt x="2392612" y="25327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194120"/>
          <a:ext cx="797537" cy="253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580"/>
              </a:lnTo>
              <a:lnTo>
                <a:pt x="797537" y="2416580"/>
              </a:lnTo>
              <a:lnTo>
                <a:pt x="797537" y="25327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3120538" y="2194120"/>
          <a:ext cx="797537" cy="2532712"/>
        </a:xfrm>
        <a:custGeom>
          <a:avLst/>
          <a:gdLst/>
          <a:ahLst/>
          <a:cxnLst/>
          <a:rect l="0" t="0" r="0" b="0"/>
          <a:pathLst>
            <a:path>
              <a:moveTo>
                <a:pt x="797537" y="0"/>
              </a:moveTo>
              <a:lnTo>
                <a:pt x="797537" y="2416580"/>
              </a:lnTo>
              <a:lnTo>
                <a:pt x="0" y="2416580"/>
              </a:lnTo>
              <a:lnTo>
                <a:pt x="0" y="25327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525463" y="2194120"/>
          <a:ext cx="2392612" cy="2532712"/>
        </a:xfrm>
        <a:custGeom>
          <a:avLst/>
          <a:gdLst/>
          <a:ahLst/>
          <a:cxnLst/>
          <a:rect l="0" t="0" r="0" b="0"/>
          <a:pathLst>
            <a:path>
              <a:moveTo>
                <a:pt x="2392612" y="0"/>
              </a:moveTo>
              <a:lnTo>
                <a:pt x="2392612" y="2416580"/>
              </a:lnTo>
              <a:lnTo>
                <a:pt x="0" y="2416580"/>
              </a:lnTo>
              <a:lnTo>
                <a:pt x="0" y="25327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711500"/>
          <a:ext cx="91440" cy="839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9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9120" y="73844"/>
          <a:ext cx="2137911" cy="6376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49120" y="73844"/>
        <a:ext cx="2137911" cy="637656"/>
      </dsp:txXfrm>
    </dsp:sp>
    <dsp:sp modelId="{F8108F41-11A6-4BB2-8576-6B4930629144}">
      <dsp:nvSpPr>
        <dsp:cNvPr id="0" name=""/>
        <dsp:cNvSpPr/>
      </dsp:nvSpPr>
      <dsp:spPr>
        <a:xfrm>
          <a:off x="2831799" y="1551294"/>
          <a:ext cx="2172552" cy="642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31799" y="1551294"/>
        <a:ext cx="2172552" cy="642826"/>
      </dsp:txXfrm>
    </dsp:sp>
    <dsp:sp modelId="{11551B0E-80FE-4254-A253-14C83B0C50C7}">
      <dsp:nvSpPr>
        <dsp:cNvPr id="0" name=""/>
        <dsp:cNvSpPr/>
      </dsp:nvSpPr>
      <dsp:spPr>
        <a:xfrm>
          <a:off x="844058" y="4726833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844058" y="4726833"/>
        <a:ext cx="1362809" cy="642942"/>
      </dsp:txXfrm>
    </dsp:sp>
    <dsp:sp modelId="{2EEBEA22-9BD2-4A9F-A1F3-609BC21C7AE5}">
      <dsp:nvSpPr>
        <dsp:cNvPr id="0" name=""/>
        <dsp:cNvSpPr/>
      </dsp:nvSpPr>
      <dsp:spPr>
        <a:xfrm>
          <a:off x="2439133" y="4726833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439133" y="4726833"/>
        <a:ext cx="1362809" cy="642942"/>
      </dsp:txXfrm>
    </dsp:sp>
    <dsp:sp modelId="{8AEAA738-2F36-495D-A68C-911F44B08C03}">
      <dsp:nvSpPr>
        <dsp:cNvPr id="0" name=""/>
        <dsp:cNvSpPr/>
      </dsp:nvSpPr>
      <dsp:spPr>
        <a:xfrm>
          <a:off x="4034208" y="4726833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34208" y="4726833"/>
        <a:ext cx="1362809" cy="642942"/>
      </dsp:txXfrm>
    </dsp:sp>
    <dsp:sp modelId="{1DE7D722-114D-4721-ADDA-CC085EBFC368}">
      <dsp:nvSpPr>
        <dsp:cNvPr id="0" name=""/>
        <dsp:cNvSpPr/>
      </dsp:nvSpPr>
      <dsp:spPr>
        <a:xfrm>
          <a:off x="5629283" y="4726833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5629283" y="4726833"/>
        <a:ext cx="1362809" cy="642942"/>
      </dsp:txXfrm>
    </dsp:sp>
    <dsp:sp modelId="{0AABA6DA-87A5-43EC-95BE-BC48F9AF7895}">
      <dsp:nvSpPr>
        <dsp:cNvPr id="0" name=""/>
        <dsp:cNvSpPr/>
      </dsp:nvSpPr>
      <dsp:spPr>
        <a:xfrm>
          <a:off x="2329902" y="2476057"/>
          <a:ext cx="1405425" cy="4740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329902" y="2476057"/>
        <a:ext cx="1405425" cy="474019"/>
      </dsp:txXfrm>
    </dsp:sp>
    <dsp:sp modelId="{8A081B32-BDF2-4D1A-AF69-8CBF5EE8B12C}">
      <dsp:nvSpPr>
        <dsp:cNvPr id="0" name=""/>
        <dsp:cNvSpPr/>
      </dsp:nvSpPr>
      <dsp:spPr>
        <a:xfrm>
          <a:off x="4110059" y="2476057"/>
          <a:ext cx="1405425" cy="4740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110059" y="2476057"/>
        <a:ext cx="1405425" cy="474019"/>
      </dsp:txXfrm>
    </dsp:sp>
    <dsp:sp modelId="{3B8CDF9E-AE65-4855-9A43-9CD48C8658CD}">
      <dsp:nvSpPr>
        <dsp:cNvPr id="0" name=""/>
        <dsp:cNvSpPr/>
      </dsp:nvSpPr>
      <dsp:spPr>
        <a:xfrm>
          <a:off x="2336903" y="3040920"/>
          <a:ext cx="1405425" cy="597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336903" y="3040920"/>
        <a:ext cx="1405425" cy="597026"/>
      </dsp:txXfrm>
    </dsp:sp>
    <dsp:sp modelId="{EE8EFEDB-7E3F-4BCD-877E-114C97F1281B}">
      <dsp:nvSpPr>
        <dsp:cNvPr id="0" name=""/>
        <dsp:cNvSpPr/>
      </dsp:nvSpPr>
      <dsp:spPr>
        <a:xfrm>
          <a:off x="4114638" y="3040920"/>
          <a:ext cx="1405425" cy="597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4114638" y="3040920"/>
        <a:ext cx="1405425" cy="597026"/>
      </dsp:txXfrm>
    </dsp:sp>
    <dsp:sp modelId="{DC721B39-18A0-4D91-B808-876D1010FB01}">
      <dsp:nvSpPr>
        <dsp:cNvPr id="0" name=""/>
        <dsp:cNvSpPr/>
      </dsp:nvSpPr>
      <dsp:spPr>
        <a:xfrm>
          <a:off x="2333773" y="3795765"/>
          <a:ext cx="1405425" cy="596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Supervisores(as)</a:t>
          </a:r>
        </a:p>
      </dsp:txBody>
      <dsp:txXfrm>
        <a:off x="2333773" y="3795765"/>
        <a:ext cx="1405425" cy="596722"/>
      </dsp:txXfrm>
    </dsp:sp>
    <dsp:sp modelId="{280D9514-5B82-4DDB-866C-831FBE532C37}">
      <dsp:nvSpPr>
        <dsp:cNvPr id="0" name=""/>
        <dsp:cNvSpPr/>
      </dsp:nvSpPr>
      <dsp:spPr>
        <a:xfrm>
          <a:off x="4135277" y="3802606"/>
          <a:ext cx="1372045" cy="5562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ES" sz="1200" kern="1200" dirty="0" smtClean="0"/>
            <a:t>Auxiliares </a:t>
          </a:r>
          <a:endParaRPr lang="es-ES" sz="1200" kern="1200" dirty="0"/>
        </a:p>
      </dsp:txBody>
      <dsp:txXfrm>
        <a:off x="4135277" y="3802606"/>
        <a:ext cx="1372045" cy="556236"/>
      </dsp:txXfrm>
    </dsp:sp>
    <dsp:sp modelId="{E0EE2F53-60A9-4F75-9898-904BD68A5314}">
      <dsp:nvSpPr>
        <dsp:cNvPr id="0" name=""/>
        <dsp:cNvSpPr/>
      </dsp:nvSpPr>
      <dsp:spPr>
        <a:xfrm>
          <a:off x="2099429" y="899442"/>
          <a:ext cx="1702514" cy="4780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099429" y="899442"/>
        <a:ext cx="1702514" cy="478067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28669"/>
          <a:ext cx="1828995" cy="281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89"/>
              </a:lnTo>
              <a:lnTo>
                <a:pt x="1828995" y="157189"/>
              </a:lnTo>
              <a:lnTo>
                <a:pt x="1828995" y="2816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28669"/>
          <a:ext cx="91440" cy="281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28669"/>
          <a:ext cx="1828995" cy="281627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57189"/>
              </a:lnTo>
              <a:lnTo>
                <a:pt x="0" y="157189"/>
              </a:lnTo>
              <a:lnTo>
                <a:pt x="0" y="2816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16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36315" y="2764"/>
          <a:ext cx="2268002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636315" y="2764"/>
        <a:ext cx="2268002" cy="717215"/>
      </dsp:txXfrm>
    </dsp:sp>
    <dsp:sp modelId="{B899D18C-DD46-4490-B69E-4170DD5F441C}">
      <dsp:nvSpPr>
        <dsp:cNvPr id="0" name=""/>
        <dsp:cNvSpPr/>
      </dsp:nvSpPr>
      <dsp:spPr>
        <a:xfrm>
          <a:off x="2980257" y="936105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</a:t>
          </a:r>
          <a:endParaRPr lang="es-ES" sz="1200" kern="1200" dirty="0"/>
        </a:p>
      </dsp:txBody>
      <dsp:txXfrm>
        <a:off x="2980257" y="936105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br>
            <a:rPr lang="es-ES" sz="1200" kern="1200" dirty="0" smtClean="0"/>
          </a:br>
          <a:r>
            <a:rPr lang="es-ES" sz="1200" kern="1200" dirty="0" smtClean="0"/>
            <a:t>Especialista 1 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Carpinteros(as) </a:t>
          </a:r>
          <a:endParaRPr lang="es-ES" sz="1200" kern="1200" dirty="0"/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</a:t>
          </a:r>
          <a:br>
            <a:rPr lang="es-ES" sz="1200" kern="1200" dirty="0" smtClean="0"/>
          </a:br>
          <a:r>
            <a:rPr lang="es-ES" sz="1200" kern="1200" dirty="0" smtClean="0"/>
            <a:t>Máquina Liviana</a:t>
          </a:r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Plomero(a)</a:t>
          </a:r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809253" y="4334619"/>
        <a:ext cx="1580118" cy="59256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375621" y="932040"/>
          <a:ext cx="239053" cy="762161"/>
        </a:xfrm>
        <a:custGeom>
          <a:avLst/>
          <a:gdLst/>
          <a:ahLst/>
          <a:cxnLst/>
          <a:rect l="0" t="0" r="0" b="0"/>
          <a:pathLst>
            <a:path>
              <a:moveTo>
                <a:pt x="239053" y="0"/>
              </a:moveTo>
              <a:lnTo>
                <a:pt x="239053" y="762161"/>
              </a:lnTo>
              <a:lnTo>
                <a:pt x="0" y="762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73771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932040"/>
          <a:ext cx="2004816" cy="152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351"/>
              </a:lnTo>
              <a:lnTo>
                <a:pt x="2004816" y="1350351"/>
              </a:lnTo>
              <a:lnTo>
                <a:pt x="2004816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932040"/>
          <a:ext cx="91440" cy="1524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564138" y="4298011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564138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09858" y="932040"/>
          <a:ext cx="2004816" cy="1524323"/>
        </a:xfrm>
        <a:custGeom>
          <a:avLst/>
          <a:gdLst/>
          <a:ahLst/>
          <a:cxnLst/>
          <a:rect l="0" t="0" r="0" b="0"/>
          <a:pathLst>
            <a:path>
              <a:moveTo>
                <a:pt x="2004816" y="0"/>
              </a:moveTo>
              <a:lnTo>
                <a:pt x="2004816" y="1350351"/>
              </a:lnTo>
              <a:lnTo>
                <a:pt x="0" y="1350351"/>
              </a:lnTo>
              <a:lnTo>
                <a:pt x="0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174678" y="2062"/>
          <a:ext cx="2879993" cy="9299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174678" y="2062"/>
        <a:ext cx="2879993" cy="929978"/>
      </dsp:txXfrm>
    </dsp:sp>
    <dsp:sp modelId="{E44B4EC0-AAD8-41E6-92DA-386773857B66}">
      <dsp:nvSpPr>
        <dsp:cNvPr id="0" name=""/>
        <dsp:cNvSpPr/>
      </dsp:nvSpPr>
      <dsp:spPr>
        <a:xfrm>
          <a:off x="781421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781421" y="2456363"/>
        <a:ext cx="1656873" cy="746852"/>
      </dsp:txXfrm>
    </dsp:sp>
    <dsp:sp modelId="{D8D21F91-0E9F-41D0-9145-E60EAC7C87CE}">
      <dsp:nvSpPr>
        <dsp:cNvPr id="0" name=""/>
        <dsp:cNvSpPr/>
      </dsp:nvSpPr>
      <dsp:spPr>
        <a:xfrm>
          <a:off x="781421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781421" y="3551159"/>
        <a:ext cx="1656873" cy="746852"/>
      </dsp:txXfrm>
    </dsp:sp>
    <dsp:sp modelId="{6720864D-5728-497D-A427-D8A138D5C1A2}">
      <dsp:nvSpPr>
        <dsp:cNvPr id="0" name=""/>
        <dsp:cNvSpPr/>
      </dsp:nvSpPr>
      <dsp:spPr>
        <a:xfrm>
          <a:off x="781421" y="4645954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781421" y="4645954"/>
        <a:ext cx="1656873" cy="746852"/>
      </dsp:txXfrm>
    </dsp:sp>
    <dsp:sp modelId="{EF7008CD-A56A-48C2-982F-56BBE2B2C81E}">
      <dsp:nvSpPr>
        <dsp:cNvPr id="0" name=""/>
        <dsp:cNvSpPr/>
      </dsp:nvSpPr>
      <dsp:spPr>
        <a:xfrm>
          <a:off x="2786238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/>
        </a:p>
      </dsp:txBody>
      <dsp:txXfrm>
        <a:off x="2786238" y="2456363"/>
        <a:ext cx="1656873" cy="746852"/>
      </dsp:txXfrm>
    </dsp:sp>
    <dsp:sp modelId="{A3DC7C68-40ED-48BA-985B-DDF5468B173F}">
      <dsp:nvSpPr>
        <dsp:cNvPr id="0" name=""/>
        <dsp:cNvSpPr/>
      </dsp:nvSpPr>
      <dsp:spPr>
        <a:xfrm>
          <a:off x="2786238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2786238" y="3551159"/>
        <a:ext cx="1656873" cy="746852"/>
      </dsp:txXfrm>
    </dsp:sp>
    <dsp:sp modelId="{2C823DE5-75FC-4982-9CDA-550F4EA52FF8}">
      <dsp:nvSpPr>
        <dsp:cNvPr id="0" name=""/>
        <dsp:cNvSpPr/>
      </dsp:nvSpPr>
      <dsp:spPr>
        <a:xfrm>
          <a:off x="4791054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Oficiales Eléctricos </a:t>
          </a:r>
          <a:endParaRPr lang="es-ES" sz="1200" kern="1200" dirty="0"/>
        </a:p>
      </dsp:txBody>
      <dsp:txXfrm>
        <a:off x="4791054" y="2456363"/>
        <a:ext cx="1656873" cy="746852"/>
      </dsp:txXfrm>
    </dsp:sp>
    <dsp:sp modelId="{04C3EB49-4FE5-45BE-97B7-A6C8DBC7AB05}">
      <dsp:nvSpPr>
        <dsp:cNvPr id="0" name=""/>
        <dsp:cNvSpPr/>
      </dsp:nvSpPr>
      <dsp:spPr>
        <a:xfrm>
          <a:off x="4791054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Pintor(a)</a:t>
          </a:r>
        </a:p>
      </dsp:txBody>
      <dsp:txXfrm>
        <a:off x="4791054" y="3551159"/>
        <a:ext cx="1656873" cy="746852"/>
      </dsp:txXfrm>
    </dsp:sp>
    <dsp:sp modelId="{C4DC3FFD-CF45-467A-85FB-31A4421566A8}">
      <dsp:nvSpPr>
        <dsp:cNvPr id="0" name=""/>
        <dsp:cNvSpPr/>
      </dsp:nvSpPr>
      <dsp:spPr>
        <a:xfrm>
          <a:off x="1881917" y="1358117"/>
          <a:ext cx="1493704" cy="672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Administrativo(a) </a:t>
          </a:r>
          <a:endParaRPr lang="es-ES" sz="1200" kern="1200" dirty="0"/>
        </a:p>
      </dsp:txBody>
      <dsp:txXfrm>
        <a:off x="1881917" y="1358117"/>
        <a:ext cx="1493704" cy="67216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3645" y="709611"/>
          <a:ext cx="124215" cy="1322029"/>
        </a:xfrm>
        <a:custGeom>
          <a:avLst/>
          <a:gdLst/>
          <a:ahLst/>
          <a:cxnLst/>
          <a:rect l="0" t="0" r="0" b="0"/>
          <a:pathLst>
            <a:path>
              <a:moveTo>
                <a:pt x="124215" y="0"/>
              </a:moveTo>
              <a:lnTo>
                <a:pt x="124215" y="1322029"/>
              </a:lnTo>
              <a:lnTo>
                <a:pt x="0" y="1322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709611"/>
          <a:ext cx="124215" cy="544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81"/>
              </a:lnTo>
              <a:lnTo>
                <a:pt x="124215" y="5441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3645" y="709611"/>
          <a:ext cx="124215" cy="544181"/>
        </a:xfrm>
        <a:custGeom>
          <a:avLst/>
          <a:gdLst/>
          <a:ahLst/>
          <a:cxnLst/>
          <a:rect l="0" t="0" r="0" b="0"/>
          <a:pathLst>
            <a:path>
              <a:moveTo>
                <a:pt x="124215" y="0"/>
              </a:moveTo>
              <a:lnTo>
                <a:pt x="124215" y="544181"/>
              </a:lnTo>
              <a:lnTo>
                <a:pt x="0" y="5441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673389" y="3964663"/>
          <a:ext cx="91440" cy="205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8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673389" y="3173819"/>
          <a:ext cx="91440" cy="199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709611"/>
          <a:ext cx="2041248" cy="1872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490"/>
              </a:lnTo>
              <a:lnTo>
                <a:pt x="2041248" y="1748490"/>
              </a:lnTo>
              <a:lnTo>
                <a:pt x="2041248" y="187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0" y="4723470"/>
          <a:ext cx="91440" cy="186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0" y="3964663"/>
          <a:ext cx="91440" cy="205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8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0" y="3173819"/>
          <a:ext cx="91440" cy="199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709611"/>
          <a:ext cx="91440" cy="1872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90892" y="3173819"/>
          <a:ext cx="91440" cy="199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636612" y="709611"/>
          <a:ext cx="2041248" cy="1872706"/>
        </a:xfrm>
        <a:custGeom>
          <a:avLst/>
          <a:gdLst/>
          <a:ahLst/>
          <a:cxnLst/>
          <a:rect l="0" t="0" r="0" b="0"/>
          <a:pathLst>
            <a:path>
              <a:moveTo>
                <a:pt x="2041248" y="0"/>
              </a:moveTo>
              <a:lnTo>
                <a:pt x="2041248" y="1748490"/>
              </a:lnTo>
              <a:lnTo>
                <a:pt x="0" y="1748490"/>
              </a:lnTo>
              <a:lnTo>
                <a:pt x="0" y="187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519280" y="4334"/>
          <a:ext cx="2317160" cy="705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</a:t>
          </a:r>
        </a:p>
      </dsp:txBody>
      <dsp:txXfrm>
        <a:off x="2519280" y="4334"/>
        <a:ext cx="2317160" cy="705277"/>
      </dsp:txXfrm>
    </dsp:sp>
    <dsp:sp modelId="{D606F3BC-9C2A-4FFB-9D0C-D56A9C12EAB4}">
      <dsp:nvSpPr>
        <dsp:cNvPr id="0" name=""/>
        <dsp:cNvSpPr/>
      </dsp:nvSpPr>
      <dsp:spPr>
        <a:xfrm>
          <a:off x="740203" y="2582317"/>
          <a:ext cx="1792817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740203" y="2582317"/>
        <a:ext cx="1792817" cy="591501"/>
      </dsp:txXfrm>
    </dsp:sp>
    <dsp:sp modelId="{7B892517-3577-4B8C-A3A3-3FACF04C3128}">
      <dsp:nvSpPr>
        <dsp:cNvPr id="0" name=""/>
        <dsp:cNvSpPr/>
      </dsp:nvSpPr>
      <dsp:spPr>
        <a:xfrm>
          <a:off x="811627" y="3373161"/>
          <a:ext cx="1649970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811627" y="3373161"/>
        <a:ext cx="1649970" cy="591501"/>
      </dsp:txXfrm>
    </dsp:sp>
    <dsp:sp modelId="{306E2A7A-EB19-4F17-8DB2-5642A516BD22}">
      <dsp:nvSpPr>
        <dsp:cNvPr id="0" name=""/>
        <dsp:cNvSpPr/>
      </dsp:nvSpPr>
      <dsp:spPr>
        <a:xfrm>
          <a:off x="2781452" y="2582317"/>
          <a:ext cx="1792817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81452" y="2582317"/>
        <a:ext cx="1792817" cy="591501"/>
      </dsp:txXfrm>
    </dsp:sp>
    <dsp:sp modelId="{5DAC3151-D554-414A-BFFE-7B6B5CC07D2B}">
      <dsp:nvSpPr>
        <dsp:cNvPr id="0" name=""/>
        <dsp:cNvSpPr/>
      </dsp:nvSpPr>
      <dsp:spPr>
        <a:xfrm>
          <a:off x="2852875" y="3373161"/>
          <a:ext cx="1649970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Secretarias (os) / B </a:t>
          </a:r>
          <a:endParaRPr lang="es-ES" sz="1200" kern="1200" dirty="0"/>
        </a:p>
      </dsp:txBody>
      <dsp:txXfrm>
        <a:off x="2852875" y="3373161"/>
        <a:ext cx="1649970" cy="591501"/>
      </dsp:txXfrm>
    </dsp:sp>
    <dsp:sp modelId="{7B20AA5B-78CC-4C28-AFCF-4E286E39B8BD}">
      <dsp:nvSpPr>
        <dsp:cNvPr id="0" name=""/>
        <dsp:cNvSpPr/>
      </dsp:nvSpPr>
      <dsp:spPr>
        <a:xfrm>
          <a:off x="2625354" y="4170499"/>
          <a:ext cx="2105012" cy="5529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 </a:t>
          </a:r>
          <a:endParaRPr lang="es-ES" sz="1200" kern="1200" dirty="0"/>
        </a:p>
      </dsp:txBody>
      <dsp:txXfrm>
        <a:off x="2625354" y="4170499"/>
        <a:ext cx="2105012" cy="552971"/>
      </dsp:txXfrm>
    </dsp:sp>
    <dsp:sp modelId="{113BD770-A69E-4869-B277-EE52410E15C1}">
      <dsp:nvSpPr>
        <dsp:cNvPr id="0" name=""/>
        <dsp:cNvSpPr/>
      </dsp:nvSpPr>
      <dsp:spPr>
        <a:xfrm>
          <a:off x="3086359" y="4910001"/>
          <a:ext cx="1183003" cy="421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86359" y="4910001"/>
        <a:ext cx="1183003" cy="421107"/>
      </dsp:txXfrm>
    </dsp:sp>
    <dsp:sp modelId="{C8F37E45-4B33-4AB3-8F74-AFD39B512C1E}">
      <dsp:nvSpPr>
        <dsp:cNvPr id="0" name=""/>
        <dsp:cNvSpPr/>
      </dsp:nvSpPr>
      <dsp:spPr>
        <a:xfrm>
          <a:off x="4822700" y="2582317"/>
          <a:ext cx="1792817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Públicos</a:t>
          </a:r>
        </a:p>
      </dsp:txBody>
      <dsp:txXfrm>
        <a:off x="4822700" y="2582317"/>
        <a:ext cx="1792817" cy="591501"/>
      </dsp:txXfrm>
    </dsp:sp>
    <dsp:sp modelId="{72D245B5-78C7-4C06-BA51-0CEDF95A9E11}">
      <dsp:nvSpPr>
        <dsp:cNvPr id="0" name=""/>
        <dsp:cNvSpPr/>
      </dsp:nvSpPr>
      <dsp:spPr>
        <a:xfrm>
          <a:off x="4894124" y="3373161"/>
          <a:ext cx="1649970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endParaRPr lang="es-ES" sz="1200" kern="1200" dirty="0"/>
        </a:p>
      </dsp:txBody>
      <dsp:txXfrm>
        <a:off x="4894124" y="3373161"/>
        <a:ext cx="1649970" cy="591501"/>
      </dsp:txXfrm>
    </dsp:sp>
    <dsp:sp modelId="{D01BD23B-49AB-44C5-B624-42387677BFD9}">
      <dsp:nvSpPr>
        <dsp:cNvPr id="0" name=""/>
        <dsp:cNvSpPr/>
      </dsp:nvSpPr>
      <dsp:spPr>
        <a:xfrm>
          <a:off x="5127607" y="4170499"/>
          <a:ext cx="1183003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127607" y="4170499"/>
        <a:ext cx="1183003" cy="591501"/>
      </dsp:txXfrm>
    </dsp:sp>
    <dsp:sp modelId="{21F44CF2-85E2-4FB1-8ED2-CA886AC7D121}">
      <dsp:nvSpPr>
        <dsp:cNvPr id="0" name=""/>
        <dsp:cNvSpPr/>
      </dsp:nvSpPr>
      <dsp:spPr>
        <a:xfrm>
          <a:off x="1984403" y="983793"/>
          <a:ext cx="1569242" cy="5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1984403" y="983793"/>
        <a:ext cx="1569242" cy="539999"/>
      </dsp:txXfrm>
    </dsp:sp>
    <dsp:sp modelId="{5D72DB00-E48A-484B-BF7B-4A67AB2DB344}">
      <dsp:nvSpPr>
        <dsp:cNvPr id="0" name=""/>
        <dsp:cNvSpPr/>
      </dsp:nvSpPr>
      <dsp:spPr>
        <a:xfrm>
          <a:off x="3802076" y="983793"/>
          <a:ext cx="1569242" cy="5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</a:t>
          </a:r>
          <a:br>
            <a:rPr lang="es-ES" sz="1200" kern="1200" dirty="0" smtClean="0"/>
          </a:b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3802076" y="983793"/>
        <a:ext cx="1569242" cy="539999"/>
      </dsp:txXfrm>
    </dsp:sp>
    <dsp:sp modelId="{85887A52-67E2-4DF5-B234-74B1A2E02160}">
      <dsp:nvSpPr>
        <dsp:cNvPr id="0" name=""/>
        <dsp:cNvSpPr/>
      </dsp:nvSpPr>
      <dsp:spPr>
        <a:xfrm>
          <a:off x="1984403" y="1761641"/>
          <a:ext cx="1569242" cy="5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984403" y="1761641"/>
        <a:ext cx="1569242" cy="539999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3034850" y="789793"/>
          <a:ext cx="118138" cy="51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099"/>
              </a:lnTo>
              <a:lnTo>
                <a:pt x="118138" y="5130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916712" y="789793"/>
          <a:ext cx="118138" cy="513099"/>
        </a:xfrm>
        <a:custGeom>
          <a:avLst/>
          <a:gdLst/>
          <a:ahLst/>
          <a:cxnLst/>
          <a:rect l="0" t="0" r="0" b="0"/>
          <a:pathLst>
            <a:path>
              <a:moveTo>
                <a:pt x="118138" y="0"/>
              </a:moveTo>
              <a:lnTo>
                <a:pt x="118138" y="513099"/>
              </a:lnTo>
              <a:lnTo>
                <a:pt x="0" y="5130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51175" y="3962443"/>
          <a:ext cx="91440" cy="159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8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51175" y="3233229"/>
          <a:ext cx="91440" cy="166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6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5009734" y="2434386"/>
          <a:ext cx="1987161" cy="236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38"/>
              </a:lnTo>
              <a:lnTo>
                <a:pt x="1987161" y="118138"/>
              </a:lnTo>
              <a:lnTo>
                <a:pt x="1987161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64014" y="4684901"/>
          <a:ext cx="91440" cy="153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1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64014" y="3962443"/>
          <a:ext cx="91440" cy="159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8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64014" y="3233229"/>
          <a:ext cx="91440" cy="166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6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64014" y="2434386"/>
          <a:ext cx="91440" cy="236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22572" y="2434386"/>
          <a:ext cx="1987161" cy="236277"/>
        </a:xfrm>
        <a:custGeom>
          <a:avLst/>
          <a:gdLst/>
          <a:ahLst/>
          <a:cxnLst/>
          <a:rect l="0" t="0" r="0" b="0"/>
          <a:pathLst>
            <a:path>
              <a:moveTo>
                <a:pt x="1987161" y="0"/>
              </a:moveTo>
              <a:lnTo>
                <a:pt x="1987161" y="118138"/>
              </a:lnTo>
              <a:lnTo>
                <a:pt x="0" y="118138"/>
              </a:lnTo>
              <a:lnTo>
                <a:pt x="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3034850" y="789793"/>
          <a:ext cx="1974883" cy="1082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888"/>
              </a:lnTo>
              <a:lnTo>
                <a:pt x="1974883" y="963888"/>
              </a:lnTo>
              <a:lnTo>
                <a:pt x="1974883" y="10820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989691" y="2991478"/>
          <a:ext cx="91440" cy="236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35411" y="789793"/>
          <a:ext cx="1999439" cy="1082027"/>
        </a:xfrm>
        <a:custGeom>
          <a:avLst/>
          <a:gdLst/>
          <a:ahLst/>
          <a:cxnLst/>
          <a:rect l="0" t="0" r="0" b="0"/>
          <a:pathLst>
            <a:path>
              <a:moveTo>
                <a:pt x="1999439" y="0"/>
              </a:moveTo>
              <a:lnTo>
                <a:pt x="1999439" y="963888"/>
              </a:lnTo>
              <a:lnTo>
                <a:pt x="0" y="963888"/>
              </a:lnTo>
              <a:lnTo>
                <a:pt x="0" y="10820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95263" y="114974"/>
          <a:ext cx="2079174" cy="674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br>
            <a:rPr lang="es-ES" sz="1200" kern="1200" dirty="0" smtClean="0"/>
          </a:br>
          <a:r>
            <a:rPr lang="es-ES" sz="1200" kern="1200" dirty="0" smtClean="0"/>
            <a:t>General Parques </a:t>
          </a:r>
          <a:endParaRPr lang="es-ES" sz="1200" kern="1200" dirty="0"/>
        </a:p>
      </dsp:txBody>
      <dsp:txXfrm>
        <a:off x="1995263" y="114974"/>
        <a:ext cx="2079174" cy="674819"/>
      </dsp:txXfrm>
    </dsp:sp>
    <dsp:sp modelId="{44D6B87C-AC30-49E7-8D40-9D18A8874BE5}">
      <dsp:nvSpPr>
        <dsp:cNvPr id="0" name=""/>
        <dsp:cNvSpPr/>
      </dsp:nvSpPr>
      <dsp:spPr>
        <a:xfrm>
          <a:off x="159969" y="1871820"/>
          <a:ext cx="1750883" cy="11196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 </a:t>
          </a:r>
          <a:endParaRPr lang="es-ES" sz="1200" kern="1200" dirty="0"/>
        </a:p>
      </dsp:txBody>
      <dsp:txXfrm>
        <a:off x="159969" y="1871820"/>
        <a:ext cx="1750883" cy="1119657"/>
      </dsp:txXfrm>
    </dsp:sp>
    <dsp:sp modelId="{0D3E3E44-A67B-45A0-9563-39AD692DAA6E}">
      <dsp:nvSpPr>
        <dsp:cNvPr id="0" name=""/>
        <dsp:cNvSpPr/>
      </dsp:nvSpPr>
      <dsp:spPr>
        <a:xfrm>
          <a:off x="159969" y="3227755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59969" y="3227755"/>
        <a:ext cx="1750883" cy="562565"/>
      </dsp:txXfrm>
    </dsp:sp>
    <dsp:sp modelId="{7573027D-17C9-4D93-985D-F89F8121442B}">
      <dsp:nvSpPr>
        <dsp:cNvPr id="0" name=""/>
        <dsp:cNvSpPr/>
      </dsp:nvSpPr>
      <dsp:spPr>
        <a:xfrm>
          <a:off x="4109736" y="1871820"/>
          <a:ext cx="1799995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 </a:t>
          </a:r>
          <a:endParaRPr lang="es-ES" sz="1200" kern="1200" dirty="0"/>
        </a:p>
      </dsp:txBody>
      <dsp:txXfrm>
        <a:off x="4109736" y="1871820"/>
        <a:ext cx="1799995" cy="562565"/>
      </dsp:txXfrm>
    </dsp:sp>
    <dsp:sp modelId="{624DD06F-5CB9-4CA5-9233-FDDF69861C64}">
      <dsp:nvSpPr>
        <dsp:cNvPr id="0" name=""/>
        <dsp:cNvSpPr/>
      </dsp:nvSpPr>
      <dsp:spPr>
        <a:xfrm>
          <a:off x="2147131" y="2670663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47131" y="2670663"/>
        <a:ext cx="1750883" cy="562565"/>
      </dsp:txXfrm>
    </dsp:sp>
    <dsp:sp modelId="{3CD4BA01-90CA-4803-9F1E-9DDC600D1383}">
      <dsp:nvSpPr>
        <dsp:cNvPr id="0" name=""/>
        <dsp:cNvSpPr/>
      </dsp:nvSpPr>
      <dsp:spPr>
        <a:xfrm>
          <a:off x="4134292" y="2670663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134292" y="2670663"/>
        <a:ext cx="1750883" cy="562565"/>
      </dsp:txXfrm>
    </dsp:sp>
    <dsp:sp modelId="{EDF46966-F662-4A14-92AC-75AC84DA8B0B}">
      <dsp:nvSpPr>
        <dsp:cNvPr id="0" name=""/>
        <dsp:cNvSpPr/>
      </dsp:nvSpPr>
      <dsp:spPr>
        <a:xfrm>
          <a:off x="4134292" y="3399878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134292" y="3399878"/>
        <a:ext cx="1750883" cy="562565"/>
      </dsp:txXfrm>
    </dsp:sp>
    <dsp:sp modelId="{9EDBD951-C7B1-4A17-92AA-9A29E5FE4E0E}">
      <dsp:nvSpPr>
        <dsp:cNvPr id="0" name=""/>
        <dsp:cNvSpPr/>
      </dsp:nvSpPr>
      <dsp:spPr>
        <a:xfrm>
          <a:off x="4134292" y="4122335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4134292" y="4122335"/>
        <a:ext cx="1750883" cy="562565"/>
      </dsp:txXfrm>
    </dsp:sp>
    <dsp:sp modelId="{DBC501B2-EBFC-4804-ABE2-F975DC7D95D4}">
      <dsp:nvSpPr>
        <dsp:cNvPr id="0" name=""/>
        <dsp:cNvSpPr/>
      </dsp:nvSpPr>
      <dsp:spPr>
        <a:xfrm>
          <a:off x="4134292" y="4838037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4134292" y="4838037"/>
        <a:ext cx="1750883" cy="562565"/>
      </dsp:txXfrm>
    </dsp:sp>
    <dsp:sp modelId="{A209D906-C2EF-435F-B87A-D12A9BCB7311}">
      <dsp:nvSpPr>
        <dsp:cNvPr id="0" name=""/>
        <dsp:cNvSpPr/>
      </dsp:nvSpPr>
      <dsp:spPr>
        <a:xfrm>
          <a:off x="6121453" y="2670663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 </a:t>
          </a:r>
        </a:p>
      </dsp:txBody>
      <dsp:txXfrm>
        <a:off x="6121453" y="2670663"/>
        <a:ext cx="1750883" cy="562565"/>
      </dsp:txXfrm>
    </dsp:sp>
    <dsp:sp modelId="{D1AB36B2-CE75-4151-81C6-06E7C1C14C79}">
      <dsp:nvSpPr>
        <dsp:cNvPr id="0" name=""/>
        <dsp:cNvSpPr/>
      </dsp:nvSpPr>
      <dsp:spPr>
        <a:xfrm>
          <a:off x="6121453" y="3399878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6121453" y="3399878"/>
        <a:ext cx="1750883" cy="562565"/>
      </dsp:txXfrm>
    </dsp:sp>
    <dsp:sp modelId="{6B682B2C-0C22-4FD3-B23E-369031A797B5}">
      <dsp:nvSpPr>
        <dsp:cNvPr id="0" name=""/>
        <dsp:cNvSpPr/>
      </dsp:nvSpPr>
      <dsp:spPr>
        <a:xfrm>
          <a:off x="6121453" y="4122335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6121453" y="4122335"/>
        <a:ext cx="1750883" cy="562565"/>
      </dsp:txXfrm>
    </dsp:sp>
    <dsp:sp modelId="{8C89A3BC-E9A4-4804-A00C-1E8981C34256}">
      <dsp:nvSpPr>
        <dsp:cNvPr id="0" name=""/>
        <dsp:cNvSpPr/>
      </dsp:nvSpPr>
      <dsp:spPr>
        <a:xfrm>
          <a:off x="1791581" y="1021610"/>
          <a:ext cx="1125130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791581" y="1021610"/>
        <a:ext cx="1125130" cy="562565"/>
      </dsp:txXfrm>
    </dsp:sp>
    <dsp:sp modelId="{A1EED643-E759-4ABE-908E-68E04A4F109C}">
      <dsp:nvSpPr>
        <dsp:cNvPr id="0" name=""/>
        <dsp:cNvSpPr/>
      </dsp:nvSpPr>
      <dsp:spPr>
        <a:xfrm>
          <a:off x="3152989" y="1021610"/>
          <a:ext cx="1125130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3152989" y="1021610"/>
        <a:ext cx="1125130" cy="562565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787105" y="1688067"/>
          <a:ext cx="1551528" cy="316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36"/>
              </a:lnTo>
              <a:lnTo>
                <a:pt x="1551528" y="182336"/>
              </a:lnTo>
              <a:lnTo>
                <a:pt x="1551528" y="3169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41385" y="4362087"/>
          <a:ext cx="91440" cy="1579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9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41385" y="3545688"/>
          <a:ext cx="91440" cy="175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2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41385" y="2754993"/>
          <a:ext cx="91440" cy="1495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41385" y="1688067"/>
          <a:ext cx="91440" cy="316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9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7" y="2754993"/>
          <a:ext cx="91440" cy="1495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7" y="1688067"/>
          <a:ext cx="1551528" cy="316973"/>
        </a:xfrm>
        <a:custGeom>
          <a:avLst/>
          <a:gdLst/>
          <a:ahLst/>
          <a:cxnLst/>
          <a:rect l="0" t="0" r="0" b="0"/>
          <a:pathLst>
            <a:path>
              <a:moveTo>
                <a:pt x="1551528" y="0"/>
              </a:moveTo>
              <a:lnTo>
                <a:pt x="1551528" y="182336"/>
              </a:lnTo>
              <a:lnTo>
                <a:pt x="0" y="182336"/>
              </a:lnTo>
              <a:lnTo>
                <a:pt x="0" y="3169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59812" y="642715"/>
          <a:ext cx="2327292" cy="404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87"/>
              </a:lnTo>
              <a:lnTo>
                <a:pt x="2327292" y="269587"/>
              </a:lnTo>
              <a:lnTo>
                <a:pt x="2327292" y="404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38328" y="4162735"/>
          <a:ext cx="91440" cy="16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7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38328" y="3317396"/>
          <a:ext cx="91440" cy="204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38328" y="2489880"/>
          <a:ext cx="91440" cy="1863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3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38328" y="1688067"/>
          <a:ext cx="91440" cy="1606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84048" y="642715"/>
          <a:ext cx="775764" cy="404224"/>
        </a:xfrm>
        <a:custGeom>
          <a:avLst/>
          <a:gdLst/>
          <a:ahLst/>
          <a:cxnLst/>
          <a:rect l="0" t="0" r="0" b="0"/>
          <a:pathLst>
            <a:path>
              <a:moveTo>
                <a:pt x="775764" y="0"/>
              </a:moveTo>
              <a:lnTo>
                <a:pt x="775764" y="269587"/>
              </a:lnTo>
              <a:lnTo>
                <a:pt x="0" y="269587"/>
              </a:lnTo>
              <a:lnTo>
                <a:pt x="0" y="404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86800" y="3317396"/>
          <a:ext cx="91440" cy="204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86800" y="2489880"/>
          <a:ext cx="91440" cy="1863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3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86800" y="1688067"/>
          <a:ext cx="91440" cy="1606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132520" y="642715"/>
          <a:ext cx="2327292" cy="404224"/>
        </a:xfrm>
        <a:custGeom>
          <a:avLst/>
          <a:gdLst/>
          <a:ahLst/>
          <a:cxnLst/>
          <a:rect l="0" t="0" r="0" b="0"/>
          <a:pathLst>
            <a:path>
              <a:moveTo>
                <a:pt x="2327292" y="0"/>
              </a:moveTo>
              <a:lnTo>
                <a:pt x="2327292" y="269587"/>
              </a:lnTo>
              <a:lnTo>
                <a:pt x="0" y="269587"/>
              </a:lnTo>
              <a:lnTo>
                <a:pt x="0" y="404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379814" y="1588"/>
          <a:ext cx="2159996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379814" y="1588"/>
        <a:ext cx="2159996" cy="641127"/>
      </dsp:txXfrm>
    </dsp:sp>
    <dsp:sp modelId="{3E0E4A5A-04D3-4198-8031-D26782D4B242}">
      <dsp:nvSpPr>
        <dsp:cNvPr id="0" name=""/>
        <dsp:cNvSpPr/>
      </dsp:nvSpPr>
      <dsp:spPr>
        <a:xfrm>
          <a:off x="491393" y="104693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91393" y="1046939"/>
        <a:ext cx="1282254" cy="641127"/>
      </dsp:txXfrm>
    </dsp:sp>
    <dsp:sp modelId="{39296C99-6D75-46F3-B2FA-F5EC2564D5AB}">
      <dsp:nvSpPr>
        <dsp:cNvPr id="0" name=""/>
        <dsp:cNvSpPr/>
      </dsp:nvSpPr>
      <dsp:spPr>
        <a:xfrm>
          <a:off x="491393" y="1848753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491393" y="1848753"/>
        <a:ext cx="1282254" cy="641127"/>
      </dsp:txXfrm>
    </dsp:sp>
    <dsp:sp modelId="{CA14C86D-3F34-4963-8B6F-54E0763C63C3}">
      <dsp:nvSpPr>
        <dsp:cNvPr id="0" name=""/>
        <dsp:cNvSpPr/>
      </dsp:nvSpPr>
      <dsp:spPr>
        <a:xfrm>
          <a:off x="491393" y="2676268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491393" y="2676268"/>
        <a:ext cx="1282254" cy="641127"/>
      </dsp:txXfrm>
    </dsp:sp>
    <dsp:sp modelId="{6E342A9D-A435-439F-BFC6-9DA2AA115C1E}">
      <dsp:nvSpPr>
        <dsp:cNvPr id="0" name=""/>
        <dsp:cNvSpPr/>
      </dsp:nvSpPr>
      <dsp:spPr>
        <a:xfrm>
          <a:off x="491393" y="3521608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91393" y="3521608"/>
        <a:ext cx="1282254" cy="641127"/>
      </dsp:txXfrm>
    </dsp:sp>
    <dsp:sp modelId="{FEA13432-800E-4199-84B4-AD0F618DAAC4}">
      <dsp:nvSpPr>
        <dsp:cNvPr id="0" name=""/>
        <dsp:cNvSpPr/>
      </dsp:nvSpPr>
      <dsp:spPr>
        <a:xfrm>
          <a:off x="2042921" y="104693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Eléctrico</a:t>
          </a:r>
        </a:p>
      </dsp:txBody>
      <dsp:txXfrm>
        <a:off x="2042921" y="1046939"/>
        <a:ext cx="1282254" cy="641127"/>
      </dsp:txXfrm>
    </dsp:sp>
    <dsp:sp modelId="{CC6AC018-FAA0-40BF-A8F5-94D8EA94FCBB}">
      <dsp:nvSpPr>
        <dsp:cNvPr id="0" name=""/>
        <dsp:cNvSpPr/>
      </dsp:nvSpPr>
      <dsp:spPr>
        <a:xfrm>
          <a:off x="2042921" y="1848753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042921" y="1848753"/>
        <a:ext cx="1282254" cy="641127"/>
      </dsp:txXfrm>
    </dsp:sp>
    <dsp:sp modelId="{04BCB338-337F-401A-899B-818701BA2DF0}">
      <dsp:nvSpPr>
        <dsp:cNvPr id="0" name=""/>
        <dsp:cNvSpPr/>
      </dsp:nvSpPr>
      <dsp:spPr>
        <a:xfrm>
          <a:off x="2042921" y="2676268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Mecánico(a)</a:t>
          </a:r>
        </a:p>
      </dsp:txBody>
      <dsp:txXfrm>
        <a:off x="2042921" y="2676268"/>
        <a:ext cx="1282254" cy="641127"/>
      </dsp:txXfrm>
    </dsp:sp>
    <dsp:sp modelId="{4B810FD5-C8F8-4CBC-ADB6-EE5DE33FF930}">
      <dsp:nvSpPr>
        <dsp:cNvPr id="0" name=""/>
        <dsp:cNvSpPr/>
      </dsp:nvSpPr>
      <dsp:spPr>
        <a:xfrm>
          <a:off x="2042921" y="3521608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2042921" y="3521608"/>
        <a:ext cx="1282254" cy="641127"/>
      </dsp:txXfrm>
    </dsp:sp>
    <dsp:sp modelId="{24E955CF-E29A-4DE1-8F86-83E268A2B9EF}">
      <dsp:nvSpPr>
        <dsp:cNvPr id="0" name=""/>
        <dsp:cNvSpPr/>
      </dsp:nvSpPr>
      <dsp:spPr>
        <a:xfrm>
          <a:off x="2042921" y="4328518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042921" y="4328518"/>
        <a:ext cx="1282254" cy="641127"/>
      </dsp:txXfrm>
    </dsp:sp>
    <dsp:sp modelId="{867E8C00-F74D-4D19-BCF3-A0D793F7C168}">
      <dsp:nvSpPr>
        <dsp:cNvPr id="0" name=""/>
        <dsp:cNvSpPr/>
      </dsp:nvSpPr>
      <dsp:spPr>
        <a:xfrm>
          <a:off x="5145977" y="104693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Área</a:t>
          </a:r>
          <a:endParaRPr lang="es-ES" sz="1200" kern="1200" dirty="0"/>
        </a:p>
      </dsp:txBody>
      <dsp:txXfrm>
        <a:off x="5145977" y="1046939"/>
        <a:ext cx="1282254" cy="641127"/>
      </dsp:txXfrm>
    </dsp:sp>
    <dsp:sp modelId="{7B66BA6F-8C85-459E-ACFA-24A5897A60DD}">
      <dsp:nvSpPr>
        <dsp:cNvPr id="0" name=""/>
        <dsp:cNvSpPr/>
      </dsp:nvSpPr>
      <dsp:spPr>
        <a:xfrm>
          <a:off x="3594449" y="2005040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Área</a:t>
          </a:r>
          <a:endParaRPr lang="es-ES" sz="1200" kern="1200" dirty="0"/>
        </a:p>
      </dsp:txBody>
      <dsp:txXfrm>
        <a:off x="3594449" y="2005040"/>
        <a:ext cx="1282254" cy="749952"/>
      </dsp:txXfrm>
    </dsp:sp>
    <dsp:sp modelId="{8A593C33-43D7-4FDA-8018-76EEAD89C6D9}">
      <dsp:nvSpPr>
        <dsp:cNvPr id="0" name=""/>
        <dsp:cNvSpPr/>
      </dsp:nvSpPr>
      <dsp:spPr>
        <a:xfrm>
          <a:off x="3594449" y="290456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594449" y="2904561"/>
        <a:ext cx="1282254" cy="641127"/>
      </dsp:txXfrm>
    </dsp:sp>
    <dsp:sp modelId="{1CFA214E-4C22-49DA-B22E-9BC06F24225E}">
      <dsp:nvSpPr>
        <dsp:cNvPr id="0" name=""/>
        <dsp:cNvSpPr/>
      </dsp:nvSpPr>
      <dsp:spPr>
        <a:xfrm>
          <a:off x="5145977" y="2005040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 </a:t>
          </a:r>
          <a:endParaRPr lang="es-ES" sz="1200" kern="1200" dirty="0"/>
        </a:p>
      </dsp:txBody>
      <dsp:txXfrm>
        <a:off x="5145977" y="2005040"/>
        <a:ext cx="1282254" cy="749952"/>
      </dsp:txXfrm>
    </dsp:sp>
    <dsp:sp modelId="{3322AF5F-38B0-4E5F-95B8-8AB4FBC31DAC}">
      <dsp:nvSpPr>
        <dsp:cNvPr id="0" name=""/>
        <dsp:cNvSpPr/>
      </dsp:nvSpPr>
      <dsp:spPr>
        <a:xfrm>
          <a:off x="5145977" y="290456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Jardinería</a:t>
          </a:r>
          <a:endParaRPr lang="es-ES" sz="1200" kern="1200" dirty="0"/>
        </a:p>
      </dsp:txBody>
      <dsp:txXfrm>
        <a:off x="5145977" y="2904561"/>
        <a:ext cx="1282254" cy="641127"/>
      </dsp:txXfrm>
    </dsp:sp>
    <dsp:sp modelId="{B6562D32-1841-4259-BDF1-8917B13F9E41}">
      <dsp:nvSpPr>
        <dsp:cNvPr id="0" name=""/>
        <dsp:cNvSpPr/>
      </dsp:nvSpPr>
      <dsp:spPr>
        <a:xfrm>
          <a:off x="5145977" y="372096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5145977" y="3720960"/>
        <a:ext cx="1282254" cy="641127"/>
      </dsp:txXfrm>
    </dsp:sp>
    <dsp:sp modelId="{24408542-F3CF-4830-BBDE-7962C095A992}">
      <dsp:nvSpPr>
        <dsp:cNvPr id="0" name=""/>
        <dsp:cNvSpPr/>
      </dsp:nvSpPr>
      <dsp:spPr>
        <a:xfrm>
          <a:off x="5145977" y="45199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145977" y="4519991"/>
        <a:ext cx="1282254" cy="641127"/>
      </dsp:txXfrm>
    </dsp:sp>
    <dsp:sp modelId="{2B6EB9F0-7184-4362-B000-7852C8BAD27F}">
      <dsp:nvSpPr>
        <dsp:cNvPr id="0" name=""/>
        <dsp:cNvSpPr/>
      </dsp:nvSpPr>
      <dsp:spPr>
        <a:xfrm>
          <a:off x="6697506" y="2005040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  <a:endParaRPr lang="es-ES" sz="1200" b="1" kern="1200" dirty="0"/>
        </a:p>
      </dsp:txBody>
      <dsp:txXfrm>
        <a:off x="6697506" y="2005040"/>
        <a:ext cx="1282254" cy="749952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6995211" y="2866592"/>
          <a:ext cx="91440" cy="1654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4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269782" y="1977411"/>
          <a:ext cx="1771148" cy="262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98"/>
              </a:lnTo>
              <a:lnTo>
                <a:pt x="1771148" y="131498"/>
              </a:lnTo>
              <a:lnTo>
                <a:pt x="1771148" y="2629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5224062" y="4366215"/>
          <a:ext cx="91440" cy="193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7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5224062" y="3629096"/>
          <a:ext cx="91440" cy="110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9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224062" y="2866592"/>
          <a:ext cx="91440" cy="136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3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224062" y="1977411"/>
          <a:ext cx="91440" cy="262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9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452913" y="3213147"/>
          <a:ext cx="91440" cy="167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1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498633" y="1977411"/>
          <a:ext cx="1771148" cy="262997"/>
        </a:xfrm>
        <a:custGeom>
          <a:avLst/>
          <a:gdLst/>
          <a:ahLst/>
          <a:cxnLst/>
          <a:rect l="0" t="0" r="0" b="0"/>
          <a:pathLst>
            <a:path>
              <a:moveTo>
                <a:pt x="1771148" y="0"/>
              </a:moveTo>
              <a:lnTo>
                <a:pt x="1771148" y="131498"/>
              </a:lnTo>
              <a:lnTo>
                <a:pt x="0" y="131498"/>
              </a:lnTo>
              <a:lnTo>
                <a:pt x="0" y="2629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498633" y="948159"/>
          <a:ext cx="1771148" cy="403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69"/>
              </a:lnTo>
              <a:lnTo>
                <a:pt x="1771148" y="271569"/>
              </a:lnTo>
              <a:lnTo>
                <a:pt x="1771148" y="403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E9AEC-5ED2-4E09-9E13-966D2C710F2A}">
      <dsp:nvSpPr>
        <dsp:cNvPr id="0" name=""/>
        <dsp:cNvSpPr/>
      </dsp:nvSpPr>
      <dsp:spPr>
        <a:xfrm>
          <a:off x="1681765" y="4398019"/>
          <a:ext cx="91440" cy="161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9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81765" y="3590473"/>
          <a:ext cx="91440" cy="181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3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81765" y="2791469"/>
          <a:ext cx="91440" cy="172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8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81765" y="1977411"/>
          <a:ext cx="91440" cy="187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8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27485" y="948159"/>
          <a:ext cx="1771148" cy="403068"/>
        </a:xfrm>
        <a:custGeom>
          <a:avLst/>
          <a:gdLst/>
          <a:ahLst/>
          <a:cxnLst/>
          <a:rect l="0" t="0" r="0" b="0"/>
          <a:pathLst>
            <a:path>
              <a:moveTo>
                <a:pt x="1771148" y="0"/>
              </a:moveTo>
              <a:lnTo>
                <a:pt x="1771148" y="271569"/>
              </a:lnTo>
              <a:lnTo>
                <a:pt x="0" y="271569"/>
              </a:lnTo>
              <a:lnTo>
                <a:pt x="0" y="403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82709" y="138290"/>
          <a:ext cx="2431847" cy="809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 </a:t>
          </a:r>
        </a:p>
      </dsp:txBody>
      <dsp:txXfrm>
        <a:off x="2282709" y="138290"/>
        <a:ext cx="2431847" cy="809868"/>
      </dsp:txXfrm>
    </dsp:sp>
    <dsp:sp modelId="{57FF8BEC-B0EA-48AE-8BDD-9E6F4FABFD87}">
      <dsp:nvSpPr>
        <dsp:cNvPr id="0" name=""/>
        <dsp:cNvSpPr/>
      </dsp:nvSpPr>
      <dsp:spPr>
        <a:xfrm>
          <a:off x="955012" y="1351227"/>
          <a:ext cx="1544946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955012" y="1351227"/>
        <a:ext cx="1544946" cy="626183"/>
      </dsp:txXfrm>
    </dsp:sp>
    <dsp:sp modelId="{820968F9-2E0B-4F31-8796-2C210491A2DE}">
      <dsp:nvSpPr>
        <dsp:cNvPr id="0" name=""/>
        <dsp:cNvSpPr/>
      </dsp:nvSpPr>
      <dsp:spPr>
        <a:xfrm>
          <a:off x="973409" y="2165285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973409" y="2165285"/>
        <a:ext cx="1508151" cy="626183"/>
      </dsp:txXfrm>
    </dsp:sp>
    <dsp:sp modelId="{D5448BF4-97DF-45EF-BB7E-534478A93B50}">
      <dsp:nvSpPr>
        <dsp:cNvPr id="0" name=""/>
        <dsp:cNvSpPr/>
      </dsp:nvSpPr>
      <dsp:spPr>
        <a:xfrm>
          <a:off x="973409" y="2964289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973409" y="2964289"/>
        <a:ext cx="1508151" cy="626183"/>
      </dsp:txXfrm>
    </dsp:sp>
    <dsp:sp modelId="{6F99B58D-898B-40C4-A885-166BF62777BB}">
      <dsp:nvSpPr>
        <dsp:cNvPr id="0" name=""/>
        <dsp:cNvSpPr/>
      </dsp:nvSpPr>
      <dsp:spPr>
        <a:xfrm>
          <a:off x="973409" y="3771835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Liviana</a:t>
          </a:r>
        </a:p>
      </dsp:txBody>
      <dsp:txXfrm>
        <a:off x="973409" y="3771835"/>
        <a:ext cx="1508151" cy="626183"/>
      </dsp:txXfrm>
    </dsp:sp>
    <dsp:sp modelId="{942C55C4-5E9A-4291-8857-5670B9EC3E21}">
      <dsp:nvSpPr>
        <dsp:cNvPr id="0" name=""/>
        <dsp:cNvSpPr/>
      </dsp:nvSpPr>
      <dsp:spPr>
        <a:xfrm>
          <a:off x="1101301" y="4559944"/>
          <a:ext cx="1252367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101301" y="4559944"/>
        <a:ext cx="1252367" cy="626183"/>
      </dsp:txXfrm>
    </dsp:sp>
    <dsp:sp modelId="{97E43134-D068-44FB-9367-42C28D35779F}">
      <dsp:nvSpPr>
        <dsp:cNvPr id="0" name=""/>
        <dsp:cNvSpPr/>
      </dsp:nvSpPr>
      <dsp:spPr>
        <a:xfrm>
          <a:off x="4497309" y="1351227"/>
          <a:ext cx="1544946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4497309" y="1351227"/>
        <a:ext cx="1544946" cy="626183"/>
      </dsp:txXfrm>
    </dsp:sp>
    <dsp:sp modelId="{0C251DFA-4A0A-4F30-AE2A-9DECE8C221C6}">
      <dsp:nvSpPr>
        <dsp:cNvPr id="0" name=""/>
        <dsp:cNvSpPr/>
      </dsp:nvSpPr>
      <dsp:spPr>
        <a:xfrm>
          <a:off x="2744558" y="2240408"/>
          <a:ext cx="1508151" cy="972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2744558" y="2240408"/>
        <a:ext cx="1508151" cy="972739"/>
      </dsp:txXfrm>
    </dsp:sp>
    <dsp:sp modelId="{7656F621-8197-440C-A63E-AE90CE592D13}">
      <dsp:nvSpPr>
        <dsp:cNvPr id="0" name=""/>
        <dsp:cNvSpPr/>
      </dsp:nvSpPr>
      <dsp:spPr>
        <a:xfrm>
          <a:off x="2744558" y="3380282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</a:t>
          </a:r>
        </a:p>
      </dsp:txBody>
      <dsp:txXfrm>
        <a:off x="2744558" y="3380282"/>
        <a:ext cx="1508151" cy="626183"/>
      </dsp:txXfrm>
    </dsp:sp>
    <dsp:sp modelId="{39D289FF-D3F2-4818-BFB0-18BF4CAFD425}">
      <dsp:nvSpPr>
        <dsp:cNvPr id="0" name=""/>
        <dsp:cNvSpPr/>
      </dsp:nvSpPr>
      <dsp:spPr>
        <a:xfrm>
          <a:off x="4515706" y="2240408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4515706" y="2240408"/>
        <a:ext cx="1508151" cy="626183"/>
      </dsp:txXfrm>
    </dsp:sp>
    <dsp:sp modelId="{28FB614D-7FA4-4336-8E00-1C130EBC9A73}">
      <dsp:nvSpPr>
        <dsp:cNvPr id="0" name=""/>
        <dsp:cNvSpPr/>
      </dsp:nvSpPr>
      <dsp:spPr>
        <a:xfrm>
          <a:off x="4515706" y="3002912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4515706" y="3002912"/>
        <a:ext cx="1508151" cy="626183"/>
      </dsp:txXfrm>
    </dsp:sp>
    <dsp:sp modelId="{1C89CBDE-1E2C-43A9-9B92-F7223E55648B}">
      <dsp:nvSpPr>
        <dsp:cNvPr id="0" name=""/>
        <dsp:cNvSpPr/>
      </dsp:nvSpPr>
      <dsp:spPr>
        <a:xfrm>
          <a:off x="4515706" y="3740031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4515706" y="3740031"/>
        <a:ext cx="1508151" cy="626183"/>
      </dsp:txXfrm>
    </dsp:sp>
    <dsp:sp modelId="{4A8D5658-B2DD-47E8-ABD7-1EE55F3FEA19}">
      <dsp:nvSpPr>
        <dsp:cNvPr id="0" name=""/>
        <dsp:cNvSpPr/>
      </dsp:nvSpPr>
      <dsp:spPr>
        <a:xfrm>
          <a:off x="4515706" y="4559944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4515706" y="4559944"/>
        <a:ext cx="1508151" cy="626183"/>
      </dsp:txXfrm>
    </dsp:sp>
    <dsp:sp modelId="{4E0B86EE-0949-44F2-8C76-C0BDD0EB6F49}">
      <dsp:nvSpPr>
        <dsp:cNvPr id="0" name=""/>
        <dsp:cNvSpPr/>
      </dsp:nvSpPr>
      <dsp:spPr>
        <a:xfrm>
          <a:off x="6286855" y="2240408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6286855" y="2240408"/>
        <a:ext cx="1508151" cy="626183"/>
      </dsp:txXfrm>
    </dsp:sp>
    <dsp:sp modelId="{70E59F26-C358-4F24-93F6-9CFDBA0220AF}">
      <dsp:nvSpPr>
        <dsp:cNvPr id="0" name=""/>
        <dsp:cNvSpPr/>
      </dsp:nvSpPr>
      <dsp:spPr>
        <a:xfrm>
          <a:off x="6286855" y="3032055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6286855" y="3032055"/>
        <a:ext cx="1508151" cy="626183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854167"/>
          <a:ext cx="165558" cy="551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663"/>
              </a:lnTo>
              <a:lnTo>
                <a:pt x="165558" y="5516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10905" y="854167"/>
          <a:ext cx="165558" cy="551663"/>
        </a:xfrm>
        <a:custGeom>
          <a:avLst/>
          <a:gdLst/>
          <a:ahLst/>
          <a:cxnLst/>
          <a:rect l="0" t="0" r="0" b="0"/>
          <a:pathLst>
            <a:path>
              <a:moveTo>
                <a:pt x="165558" y="0"/>
              </a:moveTo>
              <a:lnTo>
                <a:pt x="165558" y="551663"/>
              </a:lnTo>
              <a:lnTo>
                <a:pt x="0" y="5516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139847" y="4713810"/>
          <a:ext cx="91440" cy="1301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1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139847" y="4009657"/>
          <a:ext cx="91440" cy="1178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139847" y="3317776"/>
          <a:ext cx="91440" cy="105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5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139847" y="2638165"/>
          <a:ext cx="91440" cy="93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854167"/>
          <a:ext cx="3009103" cy="1197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580"/>
              </a:lnTo>
              <a:lnTo>
                <a:pt x="3009103" y="1074580"/>
              </a:lnTo>
              <a:lnTo>
                <a:pt x="3009103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33778" y="4009657"/>
          <a:ext cx="91440" cy="1178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33778" y="3317776"/>
          <a:ext cx="91440" cy="105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5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33778" y="2638165"/>
          <a:ext cx="91440" cy="93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854167"/>
          <a:ext cx="1003034" cy="1197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580"/>
              </a:lnTo>
              <a:lnTo>
                <a:pt x="1003034" y="1074580"/>
              </a:lnTo>
              <a:lnTo>
                <a:pt x="1003034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27709" y="3317776"/>
          <a:ext cx="91440" cy="105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5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27709" y="2638165"/>
          <a:ext cx="91440" cy="93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173429" y="854167"/>
          <a:ext cx="1003034" cy="1197702"/>
        </a:xfrm>
        <a:custGeom>
          <a:avLst/>
          <a:gdLst/>
          <a:ahLst/>
          <a:cxnLst/>
          <a:rect l="0" t="0" r="0" b="0"/>
          <a:pathLst>
            <a:path>
              <a:moveTo>
                <a:pt x="1003034" y="0"/>
              </a:moveTo>
              <a:lnTo>
                <a:pt x="1003034" y="1074580"/>
              </a:lnTo>
              <a:lnTo>
                <a:pt x="0" y="1074580"/>
              </a:lnTo>
              <a:lnTo>
                <a:pt x="0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167360" y="854167"/>
          <a:ext cx="3009103" cy="1197702"/>
        </a:xfrm>
        <a:custGeom>
          <a:avLst/>
          <a:gdLst/>
          <a:ahLst/>
          <a:cxnLst/>
          <a:rect l="0" t="0" r="0" b="0"/>
          <a:pathLst>
            <a:path>
              <a:moveTo>
                <a:pt x="3009103" y="0"/>
              </a:moveTo>
              <a:lnTo>
                <a:pt x="3009103" y="1074580"/>
              </a:lnTo>
              <a:lnTo>
                <a:pt x="0" y="1074580"/>
              </a:lnTo>
              <a:lnTo>
                <a:pt x="0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55764" y="141144"/>
          <a:ext cx="2041399" cy="713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sp:txBody>
      <dsp:txXfrm>
        <a:off x="3155764" y="141144"/>
        <a:ext cx="2041399" cy="713023"/>
      </dsp:txXfrm>
    </dsp:sp>
    <dsp:sp modelId="{E88AB387-F782-4E10-B572-543AA322C7B1}">
      <dsp:nvSpPr>
        <dsp:cNvPr id="0" name=""/>
        <dsp:cNvSpPr/>
      </dsp:nvSpPr>
      <dsp:spPr>
        <a:xfrm>
          <a:off x="287447" y="2051870"/>
          <a:ext cx="1759824" cy="879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  <a:endParaRPr lang="es-ES" sz="1200" kern="1200" dirty="0"/>
        </a:p>
      </dsp:txBody>
      <dsp:txXfrm>
        <a:off x="287447" y="2051870"/>
        <a:ext cx="1759824" cy="879912"/>
      </dsp:txXfrm>
    </dsp:sp>
    <dsp:sp modelId="{CBA08C0A-57EB-4788-BDFC-BC7A006DDDFA}">
      <dsp:nvSpPr>
        <dsp:cNvPr id="0" name=""/>
        <dsp:cNvSpPr/>
      </dsp:nvSpPr>
      <dsp:spPr>
        <a:xfrm>
          <a:off x="2293517" y="205187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293517" y="2051870"/>
        <a:ext cx="1759824" cy="586295"/>
      </dsp:txXfrm>
    </dsp:sp>
    <dsp:sp modelId="{C1C0C0E4-2984-4B73-BDF6-91D1EDBE4389}">
      <dsp:nvSpPr>
        <dsp:cNvPr id="0" name=""/>
        <dsp:cNvSpPr/>
      </dsp:nvSpPr>
      <dsp:spPr>
        <a:xfrm>
          <a:off x="2293517" y="273148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</a:t>
          </a:r>
        </a:p>
      </dsp:txBody>
      <dsp:txXfrm>
        <a:off x="2293517" y="2731480"/>
        <a:ext cx="1759824" cy="586295"/>
      </dsp:txXfrm>
    </dsp:sp>
    <dsp:sp modelId="{9EBA6019-FF3C-4FE1-AE77-C3E05259D9BF}">
      <dsp:nvSpPr>
        <dsp:cNvPr id="0" name=""/>
        <dsp:cNvSpPr/>
      </dsp:nvSpPr>
      <dsp:spPr>
        <a:xfrm>
          <a:off x="2293517" y="3423362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2293517" y="3423362"/>
        <a:ext cx="1759824" cy="586295"/>
      </dsp:txXfrm>
    </dsp:sp>
    <dsp:sp modelId="{7FFE90AF-DB5A-4802-B53C-D173704A60B9}">
      <dsp:nvSpPr>
        <dsp:cNvPr id="0" name=""/>
        <dsp:cNvSpPr/>
      </dsp:nvSpPr>
      <dsp:spPr>
        <a:xfrm>
          <a:off x="4299586" y="205187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 </a:t>
          </a:r>
        </a:p>
      </dsp:txBody>
      <dsp:txXfrm>
        <a:off x="4299586" y="2051870"/>
        <a:ext cx="1759824" cy="586295"/>
      </dsp:txXfrm>
    </dsp:sp>
    <dsp:sp modelId="{6C321C4C-974B-4EE5-848F-D905B09EA118}">
      <dsp:nvSpPr>
        <dsp:cNvPr id="0" name=""/>
        <dsp:cNvSpPr/>
      </dsp:nvSpPr>
      <dsp:spPr>
        <a:xfrm>
          <a:off x="4299586" y="273148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4299586" y="2731480"/>
        <a:ext cx="1759824" cy="586295"/>
      </dsp:txXfrm>
    </dsp:sp>
    <dsp:sp modelId="{3CB7901D-7F15-4C5C-A8E6-7A8634310ED4}">
      <dsp:nvSpPr>
        <dsp:cNvPr id="0" name=""/>
        <dsp:cNvSpPr/>
      </dsp:nvSpPr>
      <dsp:spPr>
        <a:xfrm>
          <a:off x="4299586" y="3423362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sp:txBody>
      <dsp:txXfrm>
        <a:off x="4299586" y="3423362"/>
        <a:ext cx="1759824" cy="586295"/>
      </dsp:txXfrm>
    </dsp:sp>
    <dsp:sp modelId="{ECE79791-1DD9-4F32-BEE7-27192FEAE076}">
      <dsp:nvSpPr>
        <dsp:cNvPr id="0" name=""/>
        <dsp:cNvSpPr/>
      </dsp:nvSpPr>
      <dsp:spPr>
        <a:xfrm>
          <a:off x="4299586" y="4127514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299586" y="4127514"/>
        <a:ext cx="1759824" cy="586295"/>
      </dsp:txXfrm>
    </dsp:sp>
    <dsp:sp modelId="{29BD6CD6-FA11-4212-A7C9-411516F17038}">
      <dsp:nvSpPr>
        <dsp:cNvPr id="0" name=""/>
        <dsp:cNvSpPr/>
      </dsp:nvSpPr>
      <dsp:spPr>
        <a:xfrm>
          <a:off x="6305655" y="205187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6305655" y="2051870"/>
        <a:ext cx="1759824" cy="586295"/>
      </dsp:txXfrm>
    </dsp:sp>
    <dsp:sp modelId="{F2E27414-54AD-4028-B99B-9F2689DA2E55}">
      <dsp:nvSpPr>
        <dsp:cNvPr id="0" name=""/>
        <dsp:cNvSpPr/>
      </dsp:nvSpPr>
      <dsp:spPr>
        <a:xfrm>
          <a:off x="6305655" y="273148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endParaRPr lang="es-ES" sz="1200" kern="1200" dirty="0"/>
        </a:p>
      </dsp:txBody>
      <dsp:txXfrm>
        <a:off x="6305655" y="2731480"/>
        <a:ext cx="1759824" cy="586295"/>
      </dsp:txXfrm>
    </dsp:sp>
    <dsp:sp modelId="{9FFB7D84-D3B0-451C-AA98-F741F8295CEA}">
      <dsp:nvSpPr>
        <dsp:cNvPr id="0" name=""/>
        <dsp:cNvSpPr/>
      </dsp:nvSpPr>
      <dsp:spPr>
        <a:xfrm>
          <a:off x="6305655" y="3423362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6305655" y="3423362"/>
        <a:ext cx="1759824" cy="586295"/>
      </dsp:txXfrm>
    </dsp:sp>
    <dsp:sp modelId="{3DEC1EBB-940B-45E2-8B43-B4F03AC4CFAC}">
      <dsp:nvSpPr>
        <dsp:cNvPr id="0" name=""/>
        <dsp:cNvSpPr/>
      </dsp:nvSpPr>
      <dsp:spPr>
        <a:xfrm>
          <a:off x="6305655" y="4127514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305655" y="4127514"/>
        <a:ext cx="1759824" cy="586295"/>
      </dsp:txXfrm>
    </dsp:sp>
    <dsp:sp modelId="{15C8979C-A9F6-4FEB-B179-6E902A254C67}">
      <dsp:nvSpPr>
        <dsp:cNvPr id="0" name=""/>
        <dsp:cNvSpPr/>
      </dsp:nvSpPr>
      <dsp:spPr>
        <a:xfrm>
          <a:off x="6305655" y="4843938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05655" y="4843938"/>
        <a:ext cx="1759824" cy="586295"/>
      </dsp:txXfrm>
    </dsp:sp>
    <dsp:sp modelId="{2325D86E-438E-4F32-8C39-25F971B1740B}">
      <dsp:nvSpPr>
        <dsp:cNvPr id="0" name=""/>
        <dsp:cNvSpPr/>
      </dsp:nvSpPr>
      <dsp:spPr>
        <a:xfrm>
          <a:off x="2251080" y="1112683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sp:txBody>
      <dsp:txXfrm>
        <a:off x="2251080" y="1112683"/>
        <a:ext cx="1759824" cy="586295"/>
      </dsp:txXfrm>
    </dsp:sp>
    <dsp:sp modelId="{B27453CF-999B-4618-A3DA-37E8EC6E2134}">
      <dsp:nvSpPr>
        <dsp:cNvPr id="0" name=""/>
        <dsp:cNvSpPr/>
      </dsp:nvSpPr>
      <dsp:spPr>
        <a:xfrm>
          <a:off x="4342022" y="1112683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342022" y="1112683"/>
        <a:ext cx="1759824" cy="586295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6595314" y="281918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4997987" y="1916111"/>
          <a:ext cx="1643046" cy="257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40"/>
              </a:lnTo>
              <a:lnTo>
                <a:pt x="1643046" y="121940"/>
              </a:lnTo>
              <a:lnTo>
                <a:pt x="1643046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4952267" y="281918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4952267" y="1916111"/>
          <a:ext cx="91440" cy="257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309220" y="281909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354940" y="1916111"/>
          <a:ext cx="1643046" cy="257508"/>
        </a:xfrm>
        <a:custGeom>
          <a:avLst/>
          <a:gdLst/>
          <a:ahLst/>
          <a:cxnLst/>
          <a:rect l="0" t="0" r="0" b="0"/>
          <a:pathLst>
            <a:path>
              <a:moveTo>
                <a:pt x="1643046" y="0"/>
              </a:moveTo>
              <a:lnTo>
                <a:pt x="1643046" y="121940"/>
              </a:lnTo>
              <a:lnTo>
                <a:pt x="0" y="121940"/>
              </a:lnTo>
              <a:lnTo>
                <a:pt x="0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354940" y="945502"/>
          <a:ext cx="1643046" cy="325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79"/>
              </a:lnTo>
              <a:lnTo>
                <a:pt x="1643046" y="189479"/>
              </a:lnTo>
              <a:lnTo>
                <a:pt x="1643046" y="325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1666173" y="4399099"/>
          <a:ext cx="91440" cy="139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9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66173" y="3615800"/>
          <a:ext cx="91440" cy="137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7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66173" y="2834579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66173" y="1916111"/>
          <a:ext cx="91440" cy="2729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11893" y="945502"/>
          <a:ext cx="1643046" cy="325047"/>
        </a:xfrm>
        <a:custGeom>
          <a:avLst/>
          <a:gdLst/>
          <a:ahLst/>
          <a:cxnLst/>
          <a:rect l="0" t="0" r="0" b="0"/>
          <a:pathLst>
            <a:path>
              <a:moveTo>
                <a:pt x="1643046" y="0"/>
              </a:moveTo>
              <a:lnTo>
                <a:pt x="1643046" y="189479"/>
              </a:lnTo>
              <a:lnTo>
                <a:pt x="0" y="189479"/>
              </a:lnTo>
              <a:lnTo>
                <a:pt x="0" y="325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48085" y="203421"/>
          <a:ext cx="2213711" cy="74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</a:t>
          </a:r>
          <a:endParaRPr lang="es-ES" sz="1200" kern="1200" dirty="0"/>
        </a:p>
      </dsp:txBody>
      <dsp:txXfrm>
        <a:off x="2248085" y="203421"/>
        <a:ext cx="2213711" cy="742080"/>
      </dsp:txXfrm>
    </dsp:sp>
    <dsp:sp modelId="{57FF8BEC-B0EA-48AE-8BDD-9E6F4FABFD87}">
      <dsp:nvSpPr>
        <dsp:cNvPr id="0" name=""/>
        <dsp:cNvSpPr/>
      </dsp:nvSpPr>
      <dsp:spPr>
        <a:xfrm>
          <a:off x="1025938" y="1270549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1025938" y="1270549"/>
        <a:ext cx="1371910" cy="645562"/>
      </dsp:txXfrm>
    </dsp:sp>
    <dsp:sp modelId="{820968F9-2E0B-4F31-8796-2C210491A2DE}">
      <dsp:nvSpPr>
        <dsp:cNvPr id="0" name=""/>
        <dsp:cNvSpPr/>
      </dsp:nvSpPr>
      <dsp:spPr>
        <a:xfrm>
          <a:off x="1025938" y="2189016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1025938" y="2189016"/>
        <a:ext cx="1371910" cy="645562"/>
      </dsp:txXfrm>
    </dsp:sp>
    <dsp:sp modelId="{D5448BF4-97DF-45EF-BB7E-534478A93B50}">
      <dsp:nvSpPr>
        <dsp:cNvPr id="0" name=""/>
        <dsp:cNvSpPr/>
      </dsp:nvSpPr>
      <dsp:spPr>
        <a:xfrm>
          <a:off x="1025938" y="2970237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1025938" y="2970237"/>
        <a:ext cx="1371910" cy="645562"/>
      </dsp:txXfrm>
    </dsp:sp>
    <dsp:sp modelId="{6F99B58D-898B-40C4-A885-166BF62777BB}">
      <dsp:nvSpPr>
        <dsp:cNvPr id="0" name=""/>
        <dsp:cNvSpPr/>
      </dsp:nvSpPr>
      <dsp:spPr>
        <a:xfrm>
          <a:off x="1025938" y="3753537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1025938" y="3753537"/>
        <a:ext cx="1371910" cy="645562"/>
      </dsp:txXfrm>
    </dsp:sp>
    <dsp:sp modelId="{CE0CCF2D-38C4-4E47-8EB0-E48A3C2CC0FE}">
      <dsp:nvSpPr>
        <dsp:cNvPr id="0" name=""/>
        <dsp:cNvSpPr/>
      </dsp:nvSpPr>
      <dsp:spPr>
        <a:xfrm>
          <a:off x="1066331" y="4539012"/>
          <a:ext cx="1291124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066331" y="4539012"/>
        <a:ext cx="1291124" cy="645562"/>
      </dsp:txXfrm>
    </dsp:sp>
    <dsp:sp modelId="{97E43134-D068-44FB-9367-42C28D35779F}">
      <dsp:nvSpPr>
        <dsp:cNvPr id="0" name=""/>
        <dsp:cNvSpPr/>
      </dsp:nvSpPr>
      <dsp:spPr>
        <a:xfrm>
          <a:off x="4312032" y="1270549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4312032" y="1270549"/>
        <a:ext cx="1371910" cy="645562"/>
      </dsp:txXfrm>
    </dsp:sp>
    <dsp:sp modelId="{0C251DFA-4A0A-4F30-AE2A-9DECE8C221C6}">
      <dsp:nvSpPr>
        <dsp:cNvPr id="0" name=""/>
        <dsp:cNvSpPr/>
      </dsp:nvSpPr>
      <dsp:spPr>
        <a:xfrm>
          <a:off x="2668985" y="2173620"/>
          <a:ext cx="1371910" cy="6454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Veladores(as)</a:t>
          </a:r>
        </a:p>
      </dsp:txBody>
      <dsp:txXfrm>
        <a:off x="2668985" y="2173620"/>
        <a:ext cx="1371910" cy="645472"/>
      </dsp:txXfrm>
    </dsp:sp>
    <dsp:sp modelId="{7656F621-8197-440C-A63E-AE90CE592D13}">
      <dsp:nvSpPr>
        <dsp:cNvPr id="0" name=""/>
        <dsp:cNvSpPr/>
      </dsp:nvSpPr>
      <dsp:spPr>
        <a:xfrm>
          <a:off x="2668985" y="295475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68985" y="2954750"/>
        <a:ext cx="1371910" cy="645562"/>
      </dsp:txXfrm>
    </dsp:sp>
    <dsp:sp modelId="{39D289FF-D3F2-4818-BFB0-18BF4CAFD425}">
      <dsp:nvSpPr>
        <dsp:cNvPr id="0" name=""/>
        <dsp:cNvSpPr/>
      </dsp:nvSpPr>
      <dsp:spPr>
        <a:xfrm>
          <a:off x="4312032" y="217362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312032" y="2173620"/>
        <a:ext cx="1371910" cy="645562"/>
      </dsp:txXfrm>
    </dsp:sp>
    <dsp:sp modelId="{28FB614D-7FA4-4336-8E00-1C130EBC9A73}">
      <dsp:nvSpPr>
        <dsp:cNvPr id="0" name=""/>
        <dsp:cNvSpPr/>
      </dsp:nvSpPr>
      <dsp:spPr>
        <a:xfrm>
          <a:off x="4312032" y="2954841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4312032" y="2954841"/>
        <a:ext cx="1371910" cy="645562"/>
      </dsp:txXfrm>
    </dsp:sp>
    <dsp:sp modelId="{4E0B86EE-0949-44F2-8C76-C0BDD0EB6F49}">
      <dsp:nvSpPr>
        <dsp:cNvPr id="0" name=""/>
        <dsp:cNvSpPr/>
      </dsp:nvSpPr>
      <dsp:spPr>
        <a:xfrm>
          <a:off x="5955078" y="217362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  <a:endParaRPr lang="es-ES" sz="1200" kern="1200" dirty="0"/>
        </a:p>
      </dsp:txBody>
      <dsp:txXfrm>
        <a:off x="5955078" y="2173620"/>
        <a:ext cx="1371910" cy="645562"/>
      </dsp:txXfrm>
    </dsp:sp>
    <dsp:sp modelId="{70E59F26-C358-4F24-93F6-9CFDBA0220AF}">
      <dsp:nvSpPr>
        <dsp:cNvPr id="0" name=""/>
        <dsp:cNvSpPr/>
      </dsp:nvSpPr>
      <dsp:spPr>
        <a:xfrm>
          <a:off x="5955078" y="2954841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5955078" y="2954841"/>
        <a:ext cx="1371910" cy="64556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632126" y="530889"/>
          <a:ext cx="192785" cy="1196970"/>
        </a:xfrm>
        <a:custGeom>
          <a:avLst/>
          <a:gdLst/>
          <a:ahLst/>
          <a:cxnLst/>
          <a:rect l="0" t="0" r="0" b="0"/>
          <a:pathLst>
            <a:path>
              <a:moveTo>
                <a:pt x="192785" y="0"/>
              </a:moveTo>
              <a:lnTo>
                <a:pt x="192785" y="1196970"/>
              </a:lnTo>
              <a:lnTo>
                <a:pt x="0" y="1196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24912" y="530889"/>
          <a:ext cx="175818" cy="48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175818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632126" y="530889"/>
          <a:ext cx="192785" cy="485978"/>
        </a:xfrm>
        <a:custGeom>
          <a:avLst/>
          <a:gdLst/>
          <a:ahLst/>
          <a:cxnLst/>
          <a:rect l="0" t="0" r="0" b="0"/>
          <a:pathLst>
            <a:path>
              <a:moveTo>
                <a:pt x="192785" y="0"/>
              </a:moveTo>
              <a:lnTo>
                <a:pt x="192785" y="485978"/>
              </a:lnTo>
              <a:lnTo>
                <a:pt x="0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7968F-CE3D-42CB-91A9-0C1BFFEEB6E5}">
      <dsp:nvSpPr>
        <dsp:cNvPr id="0" name=""/>
        <dsp:cNvSpPr/>
      </dsp:nvSpPr>
      <dsp:spPr>
        <a:xfrm>
          <a:off x="6995270" y="4887157"/>
          <a:ext cx="91440" cy="176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6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995270" y="4224224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995270" y="3531277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6122110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"/>
              </a:lnTo>
              <a:lnTo>
                <a:pt x="918879" y="110929"/>
              </a:lnTo>
              <a:lnTo>
                <a:pt x="918879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157511" y="4224224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157511" y="3531277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203231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918879" y="0"/>
              </a:moveTo>
              <a:lnTo>
                <a:pt x="918879" y="110929"/>
              </a:lnTo>
              <a:lnTo>
                <a:pt x="0" y="110929"/>
              </a:lnTo>
              <a:lnTo>
                <a:pt x="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24912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124"/>
              </a:lnTo>
              <a:lnTo>
                <a:pt x="2297198" y="1611124"/>
              </a:lnTo>
              <a:lnTo>
                <a:pt x="2297198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319752" y="4887157"/>
          <a:ext cx="91440" cy="176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6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319752" y="4224224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319752" y="3531277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319752" y="278118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365472" y="530889"/>
          <a:ext cx="459439" cy="1722053"/>
        </a:xfrm>
        <a:custGeom>
          <a:avLst/>
          <a:gdLst/>
          <a:ahLst/>
          <a:cxnLst/>
          <a:rect l="0" t="0" r="0" b="0"/>
          <a:pathLst>
            <a:path>
              <a:moveTo>
                <a:pt x="459439" y="0"/>
              </a:moveTo>
              <a:lnTo>
                <a:pt x="459439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481993" y="3792179"/>
          <a:ext cx="91440" cy="1379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9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481993" y="3096020"/>
          <a:ext cx="91440" cy="167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527713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2297198" y="0"/>
              </a:moveTo>
              <a:lnTo>
                <a:pt x="2297198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609385" y="2651"/>
          <a:ext cx="2431054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sp:txBody>
      <dsp:txXfrm>
        <a:off x="2609385" y="2651"/>
        <a:ext cx="2431054" cy="528237"/>
      </dsp:txXfrm>
    </dsp:sp>
    <dsp:sp modelId="{49EEB89F-B50F-4C13-A928-3354D8E0F59D}">
      <dsp:nvSpPr>
        <dsp:cNvPr id="0" name=""/>
        <dsp:cNvSpPr/>
      </dsp:nvSpPr>
      <dsp:spPr>
        <a:xfrm>
          <a:off x="719763" y="2252943"/>
          <a:ext cx="1615899" cy="843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  <a:endParaRPr lang="es-ES" sz="1200" kern="1200" dirty="0"/>
        </a:p>
      </dsp:txBody>
      <dsp:txXfrm>
        <a:off x="719763" y="2252943"/>
        <a:ext cx="1615899" cy="843077"/>
      </dsp:txXfrm>
    </dsp:sp>
    <dsp:sp modelId="{642E4C0F-53A3-4332-8BBD-66C741EF6736}">
      <dsp:nvSpPr>
        <dsp:cNvPr id="0" name=""/>
        <dsp:cNvSpPr/>
      </dsp:nvSpPr>
      <dsp:spPr>
        <a:xfrm>
          <a:off x="719763" y="3263942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sp:txBody>
      <dsp:txXfrm>
        <a:off x="719763" y="3263942"/>
        <a:ext cx="1615899" cy="528237"/>
      </dsp:txXfrm>
    </dsp:sp>
    <dsp:sp modelId="{5343E068-4E2A-4E15-B893-62264987A521}">
      <dsp:nvSpPr>
        <dsp:cNvPr id="0" name=""/>
        <dsp:cNvSpPr/>
      </dsp:nvSpPr>
      <dsp:spPr>
        <a:xfrm>
          <a:off x="719763" y="393008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sp:txBody>
      <dsp:txXfrm>
        <a:off x="719763" y="3930081"/>
        <a:ext cx="1615899" cy="528237"/>
      </dsp:txXfrm>
    </dsp:sp>
    <dsp:sp modelId="{23DB38E2-DD35-4391-A9AB-49574E6C4ABA}">
      <dsp:nvSpPr>
        <dsp:cNvPr id="0" name=""/>
        <dsp:cNvSpPr/>
      </dsp:nvSpPr>
      <dsp:spPr>
        <a:xfrm>
          <a:off x="2557522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Generales</a:t>
          </a:r>
          <a:endParaRPr lang="es-ES" sz="1200" kern="1200" dirty="0"/>
        </a:p>
      </dsp:txBody>
      <dsp:txXfrm>
        <a:off x="2557522" y="2252943"/>
        <a:ext cx="1615899" cy="528237"/>
      </dsp:txXfrm>
    </dsp:sp>
    <dsp:sp modelId="{E273D2EA-9699-4B6A-83DF-0F60D055B9E0}">
      <dsp:nvSpPr>
        <dsp:cNvPr id="0" name=""/>
        <dsp:cNvSpPr/>
      </dsp:nvSpPr>
      <dsp:spPr>
        <a:xfrm>
          <a:off x="2557522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2557522" y="3003040"/>
        <a:ext cx="1615899" cy="528237"/>
      </dsp:txXfrm>
    </dsp:sp>
    <dsp:sp modelId="{0790CD47-AF00-4535-9CCD-87A644990122}">
      <dsp:nvSpPr>
        <dsp:cNvPr id="0" name=""/>
        <dsp:cNvSpPr/>
      </dsp:nvSpPr>
      <dsp:spPr>
        <a:xfrm>
          <a:off x="2557522" y="369598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2557522" y="3695987"/>
        <a:ext cx="1615899" cy="528237"/>
      </dsp:txXfrm>
    </dsp:sp>
    <dsp:sp modelId="{8184828D-09A0-42AB-B06C-94A9BF8C9C16}">
      <dsp:nvSpPr>
        <dsp:cNvPr id="0" name=""/>
        <dsp:cNvSpPr/>
      </dsp:nvSpPr>
      <dsp:spPr>
        <a:xfrm>
          <a:off x="2557522" y="435892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  <a:endParaRPr lang="es-ES" sz="1200" kern="1200" dirty="0"/>
        </a:p>
      </dsp:txBody>
      <dsp:txXfrm>
        <a:off x="2557522" y="4358920"/>
        <a:ext cx="1615899" cy="528237"/>
      </dsp:txXfrm>
    </dsp:sp>
    <dsp:sp modelId="{EE724715-E377-4A6C-AC67-A8FC4690E82B}">
      <dsp:nvSpPr>
        <dsp:cNvPr id="0" name=""/>
        <dsp:cNvSpPr/>
      </dsp:nvSpPr>
      <dsp:spPr>
        <a:xfrm>
          <a:off x="2557522" y="5063842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ES" sz="1200" kern="1200" dirty="0"/>
        </a:p>
      </dsp:txBody>
      <dsp:txXfrm>
        <a:off x="2557522" y="5063842"/>
        <a:ext cx="1615899" cy="528237"/>
      </dsp:txXfrm>
    </dsp:sp>
    <dsp:sp modelId="{DE4D8EBF-5960-42AA-B7B9-880B9F0C5411}">
      <dsp:nvSpPr>
        <dsp:cNvPr id="0" name=""/>
        <dsp:cNvSpPr/>
      </dsp:nvSpPr>
      <dsp:spPr>
        <a:xfrm>
          <a:off x="5314161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5314161" y="2252943"/>
        <a:ext cx="1615899" cy="528237"/>
      </dsp:txXfrm>
    </dsp:sp>
    <dsp:sp modelId="{04619CB8-3B4E-44CB-B0B4-DE4BA5CC37E8}">
      <dsp:nvSpPr>
        <dsp:cNvPr id="0" name=""/>
        <dsp:cNvSpPr/>
      </dsp:nvSpPr>
      <dsp:spPr>
        <a:xfrm>
          <a:off x="4395281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281" y="3003040"/>
        <a:ext cx="1615899" cy="528237"/>
      </dsp:txXfrm>
    </dsp:sp>
    <dsp:sp modelId="{CB11A161-DF45-4ABD-A0E6-BFD11358A492}">
      <dsp:nvSpPr>
        <dsp:cNvPr id="0" name=""/>
        <dsp:cNvSpPr/>
      </dsp:nvSpPr>
      <dsp:spPr>
        <a:xfrm>
          <a:off x="4395281" y="369598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</dsp:txBody>
      <dsp:txXfrm>
        <a:off x="4395281" y="3695987"/>
        <a:ext cx="1615899" cy="528237"/>
      </dsp:txXfrm>
    </dsp:sp>
    <dsp:sp modelId="{9733675C-17B1-4E88-B5BF-D955DE1F769D}">
      <dsp:nvSpPr>
        <dsp:cNvPr id="0" name=""/>
        <dsp:cNvSpPr/>
      </dsp:nvSpPr>
      <dsp:spPr>
        <a:xfrm>
          <a:off x="4395281" y="435892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  <a:endParaRPr lang="es-ES" sz="1200" kern="1200" dirty="0"/>
        </a:p>
      </dsp:txBody>
      <dsp:txXfrm>
        <a:off x="4395281" y="4358920"/>
        <a:ext cx="1615899" cy="528237"/>
      </dsp:txXfrm>
    </dsp:sp>
    <dsp:sp modelId="{82AF93EC-06C0-460E-B834-ECB8D6E3E5C2}">
      <dsp:nvSpPr>
        <dsp:cNvPr id="0" name=""/>
        <dsp:cNvSpPr/>
      </dsp:nvSpPr>
      <dsp:spPr>
        <a:xfrm>
          <a:off x="6233040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</dsp:txBody>
      <dsp:txXfrm>
        <a:off x="6233040" y="3003040"/>
        <a:ext cx="1615899" cy="528237"/>
      </dsp:txXfrm>
    </dsp:sp>
    <dsp:sp modelId="{5AE14390-0A02-4606-81C7-E17D8731B621}">
      <dsp:nvSpPr>
        <dsp:cNvPr id="0" name=""/>
        <dsp:cNvSpPr/>
      </dsp:nvSpPr>
      <dsp:spPr>
        <a:xfrm>
          <a:off x="6233040" y="369598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6233040" y="3695987"/>
        <a:ext cx="1615899" cy="528237"/>
      </dsp:txXfrm>
    </dsp:sp>
    <dsp:sp modelId="{BF5CB32F-2471-4B25-BA6C-45ED029B1B92}">
      <dsp:nvSpPr>
        <dsp:cNvPr id="0" name=""/>
        <dsp:cNvSpPr/>
      </dsp:nvSpPr>
      <dsp:spPr>
        <a:xfrm>
          <a:off x="6233040" y="435892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sp:txBody>
      <dsp:txXfrm>
        <a:off x="6233040" y="4358920"/>
        <a:ext cx="1615899" cy="528237"/>
      </dsp:txXfrm>
    </dsp:sp>
    <dsp:sp modelId="{1E1BD486-5CD6-43E6-ACA1-874FEC790617}">
      <dsp:nvSpPr>
        <dsp:cNvPr id="0" name=""/>
        <dsp:cNvSpPr/>
      </dsp:nvSpPr>
      <dsp:spPr>
        <a:xfrm>
          <a:off x="6232792" y="5063842"/>
          <a:ext cx="1616395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232792" y="5063842"/>
        <a:ext cx="1616395" cy="528237"/>
      </dsp:txXfrm>
    </dsp:sp>
    <dsp:sp modelId="{1D1AF7EE-CD88-40CB-8FA8-262CE3ABBCA2}">
      <dsp:nvSpPr>
        <dsp:cNvPr id="0" name=""/>
        <dsp:cNvSpPr/>
      </dsp:nvSpPr>
      <dsp:spPr>
        <a:xfrm>
          <a:off x="2016227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sp:txBody>
      <dsp:txXfrm>
        <a:off x="2016227" y="752749"/>
        <a:ext cx="1615899" cy="528237"/>
      </dsp:txXfrm>
    </dsp:sp>
    <dsp:sp modelId="{51D2D3E6-2F21-46B7-B168-A7573F74EB7A}">
      <dsp:nvSpPr>
        <dsp:cNvPr id="0" name=""/>
        <dsp:cNvSpPr/>
      </dsp:nvSpPr>
      <dsp:spPr>
        <a:xfrm>
          <a:off x="4000730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4000730" y="752749"/>
        <a:ext cx="1615899" cy="528237"/>
      </dsp:txXfrm>
    </dsp:sp>
    <dsp:sp modelId="{B8A3FAA6-D292-4702-B686-220C4B04E59A}">
      <dsp:nvSpPr>
        <dsp:cNvPr id="0" name=""/>
        <dsp:cNvSpPr/>
      </dsp:nvSpPr>
      <dsp:spPr>
        <a:xfrm>
          <a:off x="2016227" y="14637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</a:t>
          </a:r>
        </a:p>
      </dsp:txBody>
      <dsp:txXfrm>
        <a:off x="2016227" y="1463740"/>
        <a:ext cx="1615899" cy="528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282812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2910405" y="314355"/>
              </a:lnTo>
              <a:lnTo>
                <a:pt x="291040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282812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970135" y="314355"/>
              </a:lnTo>
              <a:lnTo>
                <a:pt x="97013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282812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282812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592285" y="1337026"/>
          <a:ext cx="2247458" cy="9457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Huertos y Enlace CMT</a:t>
          </a:r>
        </a:p>
      </dsp:txBody>
      <dsp:txXfrm>
        <a:off x="2592285" y="1337026"/>
        <a:ext cx="2247458" cy="945785"/>
      </dsp:txXfrm>
    </dsp:sp>
    <dsp:sp modelId="{E54347ED-FC84-4072-A4CF-49CCF081AD45}">
      <dsp:nvSpPr>
        <dsp:cNvPr id="0" name=""/>
        <dsp:cNvSpPr/>
      </dsp:nvSpPr>
      <dsp:spPr>
        <a:xfrm>
          <a:off x="3844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44" y="2765539"/>
        <a:ext cx="1603529" cy="720000"/>
      </dsp:txXfrm>
    </dsp:sp>
    <dsp:sp modelId="{BF25BA90-64ED-4ACD-B273-C084258BDA2A}">
      <dsp:nvSpPr>
        <dsp:cNvPr id="0" name=""/>
        <dsp:cNvSpPr/>
      </dsp:nvSpPr>
      <dsp:spPr>
        <a:xfrm>
          <a:off x="1944114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944114" y="2765539"/>
        <a:ext cx="1603529" cy="720000"/>
      </dsp:txXfrm>
    </dsp:sp>
    <dsp:sp modelId="{8A0E1643-1DC6-47DC-B9AC-5A5EB10D169C}">
      <dsp:nvSpPr>
        <dsp:cNvPr id="0" name=""/>
        <dsp:cNvSpPr/>
      </dsp:nvSpPr>
      <dsp:spPr>
        <a:xfrm>
          <a:off x="3884385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Maestra(o)</a:t>
          </a:r>
        </a:p>
      </dsp:txBody>
      <dsp:txXfrm>
        <a:off x="3884385" y="2765539"/>
        <a:ext cx="1603529" cy="720000"/>
      </dsp:txXfrm>
    </dsp:sp>
    <dsp:sp modelId="{269A406B-27FD-4B4A-86F1-7DEFDF191E38}">
      <dsp:nvSpPr>
        <dsp:cNvPr id="0" name=""/>
        <dsp:cNvSpPr/>
      </dsp:nvSpPr>
      <dsp:spPr>
        <a:xfrm>
          <a:off x="5824656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5824656" y="2765539"/>
        <a:ext cx="1603529" cy="720000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6929442" y="4788510"/>
          <a:ext cx="91440" cy="2027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7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6929442" y="4100117"/>
          <a:ext cx="91440" cy="1777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7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6929442" y="3336927"/>
          <a:ext cx="91440" cy="17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3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6929442" y="2575974"/>
          <a:ext cx="91440" cy="175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0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6126272" y="1744051"/>
          <a:ext cx="848890" cy="24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30"/>
              </a:lnTo>
              <a:lnTo>
                <a:pt x="848890" y="123030"/>
              </a:lnTo>
              <a:lnTo>
                <a:pt x="84889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5231662" y="2530113"/>
          <a:ext cx="91440" cy="24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5277382" y="1744051"/>
          <a:ext cx="848890" cy="246061"/>
        </a:xfrm>
        <a:custGeom>
          <a:avLst/>
          <a:gdLst/>
          <a:ahLst/>
          <a:cxnLst/>
          <a:rect l="0" t="0" r="0" b="0"/>
          <a:pathLst>
            <a:path>
              <a:moveTo>
                <a:pt x="848890" y="0"/>
              </a:moveTo>
              <a:lnTo>
                <a:pt x="848890" y="123030"/>
              </a:lnTo>
              <a:lnTo>
                <a:pt x="0" y="123030"/>
              </a:lnTo>
              <a:lnTo>
                <a:pt x="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4004046" y="902795"/>
          <a:ext cx="2122225" cy="314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66"/>
              </a:lnTo>
              <a:lnTo>
                <a:pt x="2122225" y="191266"/>
              </a:lnTo>
              <a:lnTo>
                <a:pt x="2122225" y="314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3533881" y="4253993"/>
          <a:ext cx="91440" cy="173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3533881" y="3508479"/>
          <a:ext cx="91440" cy="159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3533881" y="2676555"/>
          <a:ext cx="91440" cy="24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3533881" y="1744051"/>
          <a:ext cx="91440" cy="24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579601" y="902795"/>
          <a:ext cx="424445" cy="314297"/>
        </a:xfrm>
        <a:custGeom>
          <a:avLst/>
          <a:gdLst/>
          <a:ahLst/>
          <a:cxnLst/>
          <a:rect l="0" t="0" r="0" b="0"/>
          <a:pathLst>
            <a:path>
              <a:moveTo>
                <a:pt x="424445" y="0"/>
              </a:moveTo>
              <a:lnTo>
                <a:pt x="424445" y="191266"/>
              </a:lnTo>
              <a:lnTo>
                <a:pt x="0" y="191266"/>
              </a:lnTo>
              <a:lnTo>
                <a:pt x="0" y="314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1836101" y="4928215"/>
          <a:ext cx="91440" cy="180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1836101" y="4242962"/>
          <a:ext cx="91440" cy="1746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6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1836101" y="3508479"/>
          <a:ext cx="91440" cy="1486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6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1836101" y="2676555"/>
          <a:ext cx="91440" cy="24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1836101" y="1744051"/>
          <a:ext cx="91440" cy="24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1881821" y="902795"/>
          <a:ext cx="2122225" cy="314297"/>
        </a:xfrm>
        <a:custGeom>
          <a:avLst/>
          <a:gdLst/>
          <a:ahLst/>
          <a:cxnLst/>
          <a:rect l="0" t="0" r="0" b="0"/>
          <a:pathLst>
            <a:path>
              <a:moveTo>
                <a:pt x="2122225" y="0"/>
              </a:moveTo>
              <a:lnTo>
                <a:pt x="2122225" y="191266"/>
              </a:lnTo>
              <a:lnTo>
                <a:pt x="0" y="191266"/>
              </a:lnTo>
              <a:lnTo>
                <a:pt x="0" y="314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3014046" y="91634"/>
          <a:ext cx="1980001" cy="811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3014046" y="91634"/>
        <a:ext cx="1980001" cy="811160"/>
      </dsp:txXfrm>
    </dsp:sp>
    <dsp:sp modelId="{481E7BE7-A46C-4DCB-974D-93A7D922196E}">
      <dsp:nvSpPr>
        <dsp:cNvPr id="0" name=""/>
        <dsp:cNvSpPr/>
      </dsp:nvSpPr>
      <dsp:spPr>
        <a:xfrm>
          <a:off x="1155962" y="1217092"/>
          <a:ext cx="1451718" cy="52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1155962" y="1217092"/>
        <a:ext cx="1451718" cy="526959"/>
      </dsp:txXfrm>
    </dsp:sp>
    <dsp:sp modelId="{10BEB95D-80C3-4622-B530-6043D9E1BC4A}">
      <dsp:nvSpPr>
        <dsp:cNvPr id="0" name=""/>
        <dsp:cNvSpPr/>
      </dsp:nvSpPr>
      <dsp:spPr>
        <a:xfrm>
          <a:off x="1155962" y="1990113"/>
          <a:ext cx="1451718" cy="686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endParaRPr lang="es-ES" sz="1200" kern="1200" dirty="0"/>
        </a:p>
      </dsp:txBody>
      <dsp:txXfrm>
        <a:off x="1155962" y="1990113"/>
        <a:ext cx="1451718" cy="686442"/>
      </dsp:txXfrm>
    </dsp:sp>
    <dsp:sp modelId="{4C69C1C4-4FB7-4F98-8664-8BB23161C8FE}">
      <dsp:nvSpPr>
        <dsp:cNvPr id="0" name=""/>
        <dsp:cNvSpPr/>
      </dsp:nvSpPr>
      <dsp:spPr>
        <a:xfrm>
          <a:off x="1155962" y="2922617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1155962" y="2922617"/>
        <a:ext cx="1451718" cy="585861"/>
      </dsp:txXfrm>
    </dsp:sp>
    <dsp:sp modelId="{86903107-21F4-40E0-AD3A-8870B8CA9BE3}">
      <dsp:nvSpPr>
        <dsp:cNvPr id="0" name=""/>
        <dsp:cNvSpPr/>
      </dsp:nvSpPr>
      <dsp:spPr>
        <a:xfrm>
          <a:off x="1155962" y="3657100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1155962" y="3657100"/>
        <a:ext cx="1451718" cy="585861"/>
      </dsp:txXfrm>
    </dsp:sp>
    <dsp:sp modelId="{0259A969-0E4D-45EB-8B06-D5A5A8D44AF6}">
      <dsp:nvSpPr>
        <dsp:cNvPr id="0" name=""/>
        <dsp:cNvSpPr/>
      </dsp:nvSpPr>
      <dsp:spPr>
        <a:xfrm>
          <a:off x="1155962" y="4417607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1155962" y="4417607"/>
        <a:ext cx="1451718" cy="510607"/>
      </dsp:txXfrm>
    </dsp:sp>
    <dsp:sp modelId="{1460B4F1-F2FE-4794-A01F-FAD000015A5E}">
      <dsp:nvSpPr>
        <dsp:cNvPr id="0" name=""/>
        <dsp:cNvSpPr/>
      </dsp:nvSpPr>
      <dsp:spPr>
        <a:xfrm>
          <a:off x="1155962" y="5108982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sp:txBody>
      <dsp:txXfrm>
        <a:off x="1155962" y="5108982"/>
        <a:ext cx="1451718" cy="510607"/>
      </dsp:txXfrm>
    </dsp:sp>
    <dsp:sp modelId="{390C0665-F214-41BC-86E5-1E074ED91A3D}">
      <dsp:nvSpPr>
        <dsp:cNvPr id="0" name=""/>
        <dsp:cNvSpPr/>
      </dsp:nvSpPr>
      <dsp:spPr>
        <a:xfrm>
          <a:off x="2853742" y="1217092"/>
          <a:ext cx="1451718" cy="52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853742" y="1217092"/>
        <a:ext cx="1451718" cy="526959"/>
      </dsp:txXfrm>
    </dsp:sp>
    <dsp:sp modelId="{B437FAD4-D011-4E1C-8B2D-B893E392FC06}">
      <dsp:nvSpPr>
        <dsp:cNvPr id="0" name=""/>
        <dsp:cNvSpPr/>
      </dsp:nvSpPr>
      <dsp:spPr>
        <a:xfrm>
          <a:off x="2853742" y="1990113"/>
          <a:ext cx="1451718" cy="686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853742" y="1990113"/>
        <a:ext cx="1451718" cy="686442"/>
      </dsp:txXfrm>
    </dsp:sp>
    <dsp:sp modelId="{4057EC15-72D9-492C-BEFF-330D15CEC1F9}">
      <dsp:nvSpPr>
        <dsp:cNvPr id="0" name=""/>
        <dsp:cNvSpPr/>
      </dsp:nvSpPr>
      <dsp:spPr>
        <a:xfrm>
          <a:off x="2853742" y="2922617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2853742" y="2922617"/>
        <a:ext cx="1451718" cy="585861"/>
      </dsp:txXfrm>
    </dsp:sp>
    <dsp:sp modelId="{981F3F0C-B0EF-498A-A778-946E214A2621}">
      <dsp:nvSpPr>
        <dsp:cNvPr id="0" name=""/>
        <dsp:cNvSpPr/>
      </dsp:nvSpPr>
      <dsp:spPr>
        <a:xfrm>
          <a:off x="2853742" y="3668132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2853742" y="3668132"/>
        <a:ext cx="1451718" cy="585861"/>
      </dsp:txXfrm>
    </dsp:sp>
    <dsp:sp modelId="{D1606C62-01C7-4598-BA47-975880729076}">
      <dsp:nvSpPr>
        <dsp:cNvPr id="0" name=""/>
        <dsp:cNvSpPr/>
      </dsp:nvSpPr>
      <dsp:spPr>
        <a:xfrm>
          <a:off x="2853742" y="4427309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  <a:endParaRPr lang="es-ES" sz="1200" kern="1200" dirty="0"/>
        </a:p>
      </dsp:txBody>
      <dsp:txXfrm>
        <a:off x="2853742" y="4427309"/>
        <a:ext cx="1451718" cy="510607"/>
      </dsp:txXfrm>
    </dsp:sp>
    <dsp:sp modelId="{1A3090D6-5EF0-4066-9307-76A502D4EF68}">
      <dsp:nvSpPr>
        <dsp:cNvPr id="0" name=""/>
        <dsp:cNvSpPr/>
      </dsp:nvSpPr>
      <dsp:spPr>
        <a:xfrm>
          <a:off x="5400412" y="1217092"/>
          <a:ext cx="1451718" cy="52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5400412" y="1217092"/>
        <a:ext cx="1451718" cy="526959"/>
      </dsp:txXfrm>
    </dsp:sp>
    <dsp:sp modelId="{144B31E2-F8F6-48DF-9017-1EC6268AED40}">
      <dsp:nvSpPr>
        <dsp:cNvPr id="0" name=""/>
        <dsp:cNvSpPr/>
      </dsp:nvSpPr>
      <dsp:spPr>
        <a:xfrm>
          <a:off x="4551522" y="1990113"/>
          <a:ext cx="1451718" cy="54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ES" sz="1200" kern="1200" dirty="0"/>
        </a:p>
      </dsp:txBody>
      <dsp:txXfrm>
        <a:off x="4551522" y="1990113"/>
        <a:ext cx="1451718" cy="540000"/>
      </dsp:txXfrm>
    </dsp:sp>
    <dsp:sp modelId="{0B5026F8-7610-45DD-9549-0F7DE55EFC3F}">
      <dsp:nvSpPr>
        <dsp:cNvPr id="0" name=""/>
        <dsp:cNvSpPr/>
      </dsp:nvSpPr>
      <dsp:spPr>
        <a:xfrm>
          <a:off x="4551522" y="2776175"/>
          <a:ext cx="1451718" cy="54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b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</a:p>
      </dsp:txBody>
      <dsp:txXfrm>
        <a:off x="4551522" y="2776175"/>
        <a:ext cx="1451718" cy="540000"/>
      </dsp:txXfrm>
    </dsp:sp>
    <dsp:sp modelId="{3FF78A6E-9C13-4F28-A235-67D5FB03C5CE}">
      <dsp:nvSpPr>
        <dsp:cNvPr id="0" name=""/>
        <dsp:cNvSpPr/>
      </dsp:nvSpPr>
      <dsp:spPr>
        <a:xfrm>
          <a:off x="6249302" y="1990113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sp:txBody>
      <dsp:txXfrm>
        <a:off x="6249302" y="1990113"/>
        <a:ext cx="1451718" cy="585861"/>
      </dsp:txXfrm>
    </dsp:sp>
    <dsp:sp modelId="{CB82B810-485D-4D9C-9D5A-5DBA4AF1AB26}">
      <dsp:nvSpPr>
        <dsp:cNvPr id="0" name=""/>
        <dsp:cNvSpPr/>
      </dsp:nvSpPr>
      <dsp:spPr>
        <a:xfrm>
          <a:off x="6249302" y="2751065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sp:txBody>
      <dsp:txXfrm>
        <a:off x="6249302" y="2751065"/>
        <a:ext cx="1451718" cy="585861"/>
      </dsp:txXfrm>
    </dsp:sp>
    <dsp:sp modelId="{C3F6F669-EDFF-4782-93FB-CE38F773F369}">
      <dsp:nvSpPr>
        <dsp:cNvPr id="0" name=""/>
        <dsp:cNvSpPr/>
      </dsp:nvSpPr>
      <dsp:spPr>
        <a:xfrm>
          <a:off x="6249302" y="3514255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6249302" y="3514255"/>
        <a:ext cx="1451718" cy="585861"/>
      </dsp:txXfrm>
    </dsp:sp>
    <dsp:sp modelId="{A87F38C3-12BA-4C37-8B9C-9A132586EA73}">
      <dsp:nvSpPr>
        <dsp:cNvPr id="0" name=""/>
        <dsp:cNvSpPr/>
      </dsp:nvSpPr>
      <dsp:spPr>
        <a:xfrm>
          <a:off x="6249302" y="4277902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6249302" y="4277902"/>
        <a:ext cx="1451718" cy="510607"/>
      </dsp:txXfrm>
    </dsp:sp>
    <dsp:sp modelId="{53AA9969-2F6B-4333-A230-705D3C887F19}">
      <dsp:nvSpPr>
        <dsp:cNvPr id="0" name=""/>
        <dsp:cNvSpPr/>
      </dsp:nvSpPr>
      <dsp:spPr>
        <a:xfrm>
          <a:off x="6249302" y="4991224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</a:p>
      </dsp:txBody>
      <dsp:txXfrm>
        <a:off x="6249302" y="4991224"/>
        <a:ext cx="1451718" cy="51060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067571" y="1575770"/>
          <a:ext cx="1380700" cy="628864"/>
        </a:xfrm>
        <a:custGeom>
          <a:avLst/>
          <a:gdLst/>
          <a:ahLst/>
          <a:cxnLst/>
          <a:rect l="0" t="0" r="0" b="0"/>
          <a:pathLst>
            <a:path>
              <a:moveTo>
                <a:pt x="1380700" y="0"/>
              </a:moveTo>
              <a:lnTo>
                <a:pt x="1380700" y="314432"/>
              </a:lnTo>
              <a:lnTo>
                <a:pt x="0" y="314432"/>
              </a:lnTo>
              <a:lnTo>
                <a:pt x="0" y="62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448272" y="1575770"/>
          <a:ext cx="1380700" cy="628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432"/>
              </a:lnTo>
              <a:lnTo>
                <a:pt x="1380700" y="314432"/>
              </a:lnTo>
              <a:lnTo>
                <a:pt x="1380700" y="62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188268" y="423766"/>
          <a:ext cx="2520007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2020</a:t>
          </a:r>
          <a:endParaRPr lang="es-ES" sz="1200" kern="1200" dirty="0"/>
        </a:p>
      </dsp:txBody>
      <dsp:txXfrm>
        <a:off x="1188268" y="423766"/>
        <a:ext cx="2520007" cy="1152003"/>
      </dsp:txXfrm>
    </dsp:sp>
    <dsp:sp modelId="{FF82801D-DF18-4673-9E88-D611614D28FF}">
      <dsp:nvSpPr>
        <dsp:cNvPr id="0" name=""/>
        <dsp:cNvSpPr/>
      </dsp:nvSpPr>
      <dsp:spPr>
        <a:xfrm>
          <a:off x="2762704" y="2204634"/>
          <a:ext cx="2132537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Enfermería</a:t>
          </a:r>
        </a:p>
      </dsp:txBody>
      <dsp:txXfrm>
        <a:off x="2762704" y="2204634"/>
        <a:ext cx="2132537" cy="971999"/>
      </dsp:txXfrm>
    </dsp:sp>
    <dsp:sp modelId="{BB25E1F9-0EF8-4B7B-902B-A470A77C5D2A}">
      <dsp:nvSpPr>
        <dsp:cNvPr id="0" name=""/>
        <dsp:cNvSpPr/>
      </dsp:nvSpPr>
      <dsp:spPr>
        <a:xfrm>
          <a:off x="1302" y="2204634"/>
          <a:ext cx="2132537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Salvavidas</a:t>
          </a:r>
        </a:p>
      </dsp:txBody>
      <dsp:txXfrm>
        <a:off x="1302" y="2204634"/>
        <a:ext cx="2132537" cy="97199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457"/>
              </a:lnTo>
              <a:lnTo>
                <a:pt x="139736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662457"/>
              </a:lnTo>
              <a:lnTo>
                <a:pt x="0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3595484" y="1296081"/>
              </a:lnTo>
              <a:lnTo>
                <a:pt x="3595484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1797742" y="1296081"/>
              </a:lnTo>
              <a:lnTo>
                <a:pt x="1797742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263726"/>
          <a:ext cx="91440" cy="1435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327725"/>
          <a:ext cx="2306648" cy="93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</a:p>
      </dsp:txBody>
      <dsp:txXfrm>
        <a:off x="3203159" y="327725"/>
        <a:ext cx="2306648" cy="936001"/>
      </dsp:txXfrm>
    </dsp:sp>
    <dsp:sp modelId="{F0C4384C-AAF6-4E1D-B697-D90ED7D85EDE}">
      <dsp:nvSpPr>
        <dsp:cNvPr id="0" name=""/>
        <dsp:cNvSpPr/>
      </dsp:nvSpPr>
      <dsp:spPr>
        <a:xfrm>
          <a:off x="1865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865" y="2699545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1799607" y="2699545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3597349" y="2699545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  <a:endParaRPr lang="es-ES" sz="1200" kern="1200" dirty="0"/>
        </a:p>
      </dsp:txBody>
      <dsp:txXfrm>
        <a:off x="5395091" y="2699545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 </a:t>
          </a:r>
        </a:p>
      </dsp:txBody>
      <dsp:txXfrm>
        <a:off x="7192833" y="2699545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2885924" y="1656183"/>
        <a:ext cx="1330822" cy="540001"/>
      </dsp:txXfrm>
    </dsp:sp>
    <dsp:sp modelId="{F575BE00-8131-4208-B246-289C54D55378}">
      <dsp:nvSpPr>
        <dsp:cNvPr id="0" name=""/>
        <dsp:cNvSpPr/>
      </dsp:nvSpPr>
      <dsp:spPr>
        <a:xfrm>
          <a:off x="4496220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</dsp:txBody>
      <dsp:txXfrm>
        <a:off x="4496220" y="1656183"/>
        <a:ext cx="1330822" cy="540001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067571" y="1593767"/>
          <a:ext cx="1380700" cy="628864"/>
        </a:xfrm>
        <a:custGeom>
          <a:avLst/>
          <a:gdLst/>
          <a:ahLst/>
          <a:cxnLst/>
          <a:rect l="0" t="0" r="0" b="0"/>
          <a:pathLst>
            <a:path>
              <a:moveTo>
                <a:pt x="1380700" y="0"/>
              </a:moveTo>
              <a:lnTo>
                <a:pt x="1380700" y="314432"/>
              </a:lnTo>
              <a:lnTo>
                <a:pt x="0" y="314432"/>
              </a:lnTo>
              <a:lnTo>
                <a:pt x="0" y="62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448272" y="1593767"/>
          <a:ext cx="1380700" cy="628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432"/>
              </a:lnTo>
              <a:lnTo>
                <a:pt x="1380700" y="314432"/>
              </a:lnTo>
              <a:lnTo>
                <a:pt x="1380700" y="62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188268" y="513768"/>
          <a:ext cx="252000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188268" y="513768"/>
        <a:ext cx="2520007" cy="1079999"/>
      </dsp:txXfrm>
    </dsp:sp>
    <dsp:sp modelId="{FF82801D-DF18-4673-9E88-D611614D28FF}">
      <dsp:nvSpPr>
        <dsp:cNvPr id="0" name=""/>
        <dsp:cNvSpPr/>
      </dsp:nvSpPr>
      <dsp:spPr>
        <a:xfrm>
          <a:off x="2762704" y="2222631"/>
          <a:ext cx="2132537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2762704" y="2222631"/>
        <a:ext cx="2132537" cy="863999"/>
      </dsp:txXfrm>
    </dsp:sp>
    <dsp:sp modelId="{BB25E1F9-0EF8-4B7B-902B-A470A77C5D2A}">
      <dsp:nvSpPr>
        <dsp:cNvPr id="0" name=""/>
        <dsp:cNvSpPr/>
      </dsp:nvSpPr>
      <dsp:spPr>
        <a:xfrm>
          <a:off x="1302" y="2222631"/>
          <a:ext cx="2132537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02" y="2222631"/>
        <a:ext cx="2132537" cy="86399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A5CD-FADE-4EB2-A8B6-433E458AAAC7}">
      <dsp:nvSpPr>
        <dsp:cNvPr id="0" name=""/>
        <dsp:cNvSpPr/>
      </dsp:nvSpPr>
      <dsp:spPr>
        <a:xfrm>
          <a:off x="3744416" y="1527958"/>
          <a:ext cx="2932649" cy="80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264"/>
              </a:lnTo>
              <a:lnTo>
                <a:pt x="2932649" y="632264"/>
              </a:lnTo>
              <a:lnTo>
                <a:pt x="2932649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E995-B38E-4943-AD6F-828F9C863EBD}">
      <dsp:nvSpPr>
        <dsp:cNvPr id="0" name=""/>
        <dsp:cNvSpPr/>
      </dsp:nvSpPr>
      <dsp:spPr>
        <a:xfrm>
          <a:off x="3744416" y="1527958"/>
          <a:ext cx="977549" cy="80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264"/>
              </a:lnTo>
              <a:lnTo>
                <a:pt x="977549" y="632264"/>
              </a:lnTo>
              <a:lnTo>
                <a:pt x="977549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2766866" y="1527958"/>
          <a:ext cx="977549" cy="801922"/>
        </a:xfrm>
        <a:custGeom>
          <a:avLst/>
          <a:gdLst/>
          <a:ahLst/>
          <a:cxnLst/>
          <a:rect l="0" t="0" r="0" b="0"/>
          <a:pathLst>
            <a:path>
              <a:moveTo>
                <a:pt x="977549" y="0"/>
              </a:moveTo>
              <a:lnTo>
                <a:pt x="977549" y="632264"/>
              </a:lnTo>
              <a:lnTo>
                <a:pt x="0" y="632264"/>
              </a:lnTo>
              <a:lnTo>
                <a:pt x="0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11766" y="1527958"/>
          <a:ext cx="2932649" cy="801922"/>
        </a:xfrm>
        <a:custGeom>
          <a:avLst/>
          <a:gdLst/>
          <a:ahLst/>
          <a:cxnLst/>
          <a:rect l="0" t="0" r="0" b="0"/>
          <a:pathLst>
            <a:path>
              <a:moveTo>
                <a:pt x="2932649" y="0"/>
              </a:moveTo>
              <a:lnTo>
                <a:pt x="2932649" y="632264"/>
              </a:lnTo>
              <a:lnTo>
                <a:pt x="0" y="632264"/>
              </a:lnTo>
              <a:lnTo>
                <a:pt x="0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664417" y="519958"/>
          <a:ext cx="2159997" cy="100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664417" y="519958"/>
        <a:ext cx="2159997" cy="1007999"/>
      </dsp:txXfrm>
    </dsp:sp>
    <dsp:sp modelId="{60C5216B-D491-4D9E-83BE-A9B5939F779C}">
      <dsp:nvSpPr>
        <dsp:cNvPr id="0" name=""/>
        <dsp:cNvSpPr/>
      </dsp:nvSpPr>
      <dsp:spPr>
        <a:xfrm>
          <a:off x="38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3873" y="2329880"/>
        <a:ext cx="1615784" cy="720001"/>
      </dsp:txXfrm>
    </dsp:sp>
    <dsp:sp modelId="{FEF61764-7BCF-43F9-8B0D-CECCEE81811C}">
      <dsp:nvSpPr>
        <dsp:cNvPr id="0" name=""/>
        <dsp:cNvSpPr/>
      </dsp:nvSpPr>
      <dsp:spPr>
        <a:xfrm>
          <a:off x="19589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 (a)</a:t>
          </a:r>
        </a:p>
      </dsp:txBody>
      <dsp:txXfrm>
        <a:off x="1958973" y="2329880"/>
        <a:ext cx="1615784" cy="720001"/>
      </dsp:txXfrm>
    </dsp:sp>
    <dsp:sp modelId="{40A9920A-424A-4684-9E72-DEA896F715F7}">
      <dsp:nvSpPr>
        <dsp:cNvPr id="0" name=""/>
        <dsp:cNvSpPr/>
      </dsp:nvSpPr>
      <dsp:spPr>
        <a:xfrm>
          <a:off x="39140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3914073" y="2329880"/>
        <a:ext cx="1615784" cy="720001"/>
      </dsp:txXfrm>
    </dsp:sp>
    <dsp:sp modelId="{3D20B471-85B0-4EEC-AC1F-DE5B9117836B}">
      <dsp:nvSpPr>
        <dsp:cNvPr id="0" name=""/>
        <dsp:cNvSpPr/>
      </dsp:nvSpPr>
      <dsp:spPr>
        <a:xfrm>
          <a:off x="58691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Dental</a:t>
          </a:r>
        </a:p>
      </dsp:txBody>
      <dsp:txXfrm>
        <a:off x="5869173" y="2329880"/>
        <a:ext cx="1615784" cy="72000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70C5-5DD1-43F0-98A4-4E39C4676A1B}">
      <dsp:nvSpPr>
        <dsp:cNvPr id="0" name=""/>
        <dsp:cNvSpPr/>
      </dsp:nvSpPr>
      <dsp:spPr>
        <a:xfrm>
          <a:off x="4452293" y="1142504"/>
          <a:ext cx="132537" cy="60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601"/>
              </a:lnTo>
              <a:lnTo>
                <a:pt x="132537" y="603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42904" y="2061670"/>
          <a:ext cx="91440" cy="26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9755" y="1142504"/>
          <a:ext cx="132537" cy="603601"/>
        </a:xfrm>
        <a:custGeom>
          <a:avLst/>
          <a:gdLst/>
          <a:ahLst/>
          <a:cxnLst/>
          <a:rect l="0" t="0" r="0" b="0"/>
          <a:pathLst>
            <a:path>
              <a:moveTo>
                <a:pt x="132537" y="0"/>
              </a:moveTo>
              <a:lnTo>
                <a:pt x="132537" y="603601"/>
              </a:lnTo>
              <a:lnTo>
                <a:pt x="0" y="603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1142504"/>
          <a:ext cx="3676186" cy="2258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274"/>
              </a:lnTo>
              <a:lnTo>
                <a:pt x="3676186" y="2126274"/>
              </a:lnTo>
              <a:lnTo>
                <a:pt x="3676186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1142504"/>
          <a:ext cx="2227513" cy="2258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274"/>
              </a:lnTo>
              <a:lnTo>
                <a:pt x="2227513" y="2126274"/>
              </a:lnTo>
              <a:lnTo>
                <a:pt x="2227513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1142504"/>
          <a:ext cx="763668" cy="2258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274"/>
              </a:lnTo>
              <a:lnTo>
                <a:pt x="763668" y="2126274"/>
              </a:lnTo>
              <a:lnTo>
                <a:pt x="763668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761356" y="1142504"/>
          <a:ext cx="690936" cy="2258811"/>
        </a:xfrm>
        <a:custGeom>
          <a:avLst/>
          <a:gdLst/>
          <a:ahLst/>
          <a:cxnLst/>
          <a:rect l="0" t="0" r="0" b="0"/>
          <a:pathLst>
            <a:path>
              <a:moveTo>
                <a:pt x="690936" y="0"/>
              </a:moveTo>
              <a:lnTo>
                <a:pt x="690936" y="2126274"/>
              </a:lnTo>
              <a:lnTo>
                <a:pt x="0" y="2126274"/>
              </a:lnTo>
              <a:lnTo>
                <a:pt x="0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249910" y="1142504"/>
          <a:ext cx="2202382" cy="2258811"/>
        </a:xfrm>
        <a:custGeom>
          <a:avLst/>
          <a:gdLst/>
          <a:ahLst/>
          <a:cxnLst/>
          <a:rect l="0" t="0" r="0" b="0"/>
          <a:pathLst>
            <a:path>
              <a:moveTo>
                <a:pt x="2202382" y="0"/>
              </a:moveTo>
              <a:lnTo>
                <a:pt x="2202382" y="2126274"/>
              </a:lnTo>
              <a:lnTo>
                <a:pt x="0" y="2126274"/>
              </a:lnTo>
              <a:lnTo>
                <a:pt x="0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753638" y="1142504"/>
          <a:ext cx="3698654" cy="2258811"/>
        </a:xfrm>
        <a:custGeom>
          <a:avLst/>
          <a:gdLst/>
          <a:ahLst/>
          <a:cxnLst/>
          <a:rect l="0" t="0" r="0" b="0"/>
          <a:pathLst>
            <a:path>
              <a:moveTo>
                <a:pt x="3698654" y="0"/>
              </a:moveTo>
              <a:lnTo>
                <a:pt x="3698654" y="2126274"/>
              </a:lnTo>
              <a:lnTo>
                <a:pt x="0" y="2126274"/>
              </a:lnTo>
              <a:lnTo>
                <a:pt x="0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732292" y="511373"/>
          <a:ext cx="1440001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3732292" y="511373"/>
        <a:ext cx="1440001" cy="631131"/>
      </dsp:txXfrm>
    </dsp:sp>
    <dsp:sp modelId="{739B424E-9D74-4E7F-B952-625B68D29FF6}">
      <dsp:nvSpPr>
        <dsp:cNvPr id="0" name=""/>
        <dsp:cNvSpPr/>
      </dsp:nvSpPr>
      <dsp:spPr>
        <a:xfrm>
          <a:off x="122507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General</a:t>
          </a:r>
        </a:p>
      </dsp:txBody>
      <dsp:txXfrm>
        <a:off x="122507" y="3401315"/>
        <a:ext cx="1262262" cy="631131"/>
      </dsp:txXfrm>
    </dsp:sp>
    <dsp:sp modelId="{8A63D538-EE86-4155-9ED6-6975762E29A8}">
      <dsp:nvSpPr>
        <dsp:cNvPr id="0" name=""/>
        <dsp:cNvSpPr/>
      </dsp:nvSpPr>
      <dsp:spPr>
        <a:xfrm>
          <a:off x="1618779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618779" y="3401315"/>
        <a:ext cx="1262262" cy="631131"/>
      </dsp:txXfrm>
    </dsp:sp>
    <dsp:sp modelId="{C75F0CD5-6A2C-4EE2-8445-B7828AAD1B5C}">
      <dsp:nvSpPr>
        <dsp:cNvPr id="0" name=""/>
        <dsp:cNvSpPr/>
      </dsp:nvSpPr>
      <dsp:spPr>
        <a:xfrm>
          <a:off x="3130225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</a:t>
          </a:r>
        </a:p>
      </dsp:txBody>
      <dsp:txXfrm>
        <a:off x="3130225" y="3401315"/>
        <a:ext cx="1262262" cy="631131"/>
      </dsp:txXfrm>
    </dsp:sp>
    <dsp:sp modelId="{032BAB47-5D8D-4928-87C6-EDC51EB0EBBC}">
      <dsp:nvSpPr>
        <dsp:cNvPr id="0" name=""/>
        <dsp:cNvSpPr/>
      </dsp:nvSpPr>
      <dsp:spPr>
        <a:xfrm>
          <a:off x="4584830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Fumigadores(as) </a:t>
          </a:r>
          <a:endParaRPr lang="es-ES" sz="1200" kern="1200" dirty="0"/>
        </a:p>
      </dsp:txBody>
      <dsp:txXfrm>
        <a:off x="4584830" y="3401315"/>
        <a:ext cx="1262262" cy="631131"/>
      </dsp:txXfrm>
    </dsp:sp>
    <dsp:sp modelId="{9D9960D1-5F01-4D26-87B2-AD715FCF54C0}">
      <dsp:nvSpPr>
        <dsp:cNvPr id="0" name=""/>
        <dsp:cNvSpPr/>
      </dsp:nvSpPr>
      <dsp:spPr>
        <a:xfrm>
          <a:off x="6048675" y="3401315"/>
          <a:ext cx="1262262" cy="63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</a:p>
      </dsp:txBody>
      <dsp:txXfrm>
        <a:off x="6048675" y="3401315"/>
        <a:ext cx="1262262" cy="630001"/>
      </dsp:txXfrm>
    </dsp:sp>
    <dsp:sp modelId="{673E2BAB-A261-407F-BCEF-69321DEFB9E6}">
      <dsp:nvSpPr>
        <dsp:cNvPr id="0" name=""/>
        <dsp:cNvSpPr/>
      </dsp:nvSpPr>
      <dsp:spPr>
        <a:xfrm>
          <a:off x="7497348" y="3401315"/>
          <a:ext cx="1262262" cy="63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7497348" y="3401315"/>
        <a:ext cx="1262262" cy="630001"/>
      </dsp:txXfrm>
    </dsp:sp>
    <dsp:sp modelId="{B6098F19-88EE-4DB3-A08E-941503ABA618}">
      <dsp:nvSpPr>
        <dsp:cNvPr id="0" name=""/>
        <dsp:cNvSpPr/>
      </dsp:nvSpPr>
      <dsp:spPr>
        <a:xfrm>
          <a:off x="3057493" y="143053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Médicas</a:t>
          </a:r>
        </a:p>
      </dsp:txBody>
      <dsp:txXfrm>
        <a:off x="3057493" y="1430539"/>
        <a:ext cx="1262262" cy="631131"/>
      </dsp:txXfrm>
    </dsp:sp>
    <dsp:sp modelId="{3E4706AA-62C4-4DC9-AD6B-013CAC570708}">
      <dsp:nvSpPr>
        <dsp:cNvPr id="0" name=""/>
        <dsp:cNvSpPr/>
      </dsp:nvSpPr>
      <dsp:spPr>
        <a:xfrm>
          <a:off x="3057493" y="232674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57493" y="2326745"/>
        <a:ext cx="1262262" cy="631131"/>
      </dsp:txXfrm>
    </dsp:sp>
    <dsp:sp modelId="{BCC9A269-639D-4839-B894-82B3F960B3CF}">
      <dsp:nvSpPr>
        <dsp:cNvPr id="0" name=""/>
        <dsp:cNvSpPr/>
      </dsp:nvSpPr>
      <dsp:spPr>
        <a:xfrm>
          <a:off x="4584830" y="143053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4584830" y="1430539"/>
        <a:ext cx="1262262" cy="63113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5A2E-429F-404C-888E-1CBD2758013D}">
      <dsp:nvSpPr>
        <dsp:cNvPr id="0" name=""/>
        <dsp:cNvSpPr/>
      </dsp:nvSpPr>
      <dsp:spPr>
        <a:xfrm>
          <a:off x="4387154" y="820421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584"/>
              </a:lnTo>
              <a:lnTo>
                <a:pt x="145078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72EB-CDC3-4774-9706-862E3483FE37}">
      <dsp:nvSpPr>
        <dsp:cNvPr id="0" name=""/>
        <dsp:cNvSpPr/>
      </dsp:nvSpPr>
      <dsp:spPr>
        <a:xfrm>
          <a:off x="4242075" y="820421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1616584"/>
              </a:lnTo>
              <a:lnTo>
                <a:pt x="0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820421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80"/>
              </a:lnTo>
              <a:lnTo>
                <a:pt x="145078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42075" y="820421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635580"/>
              </a:lnTo>
              <a:lnTo>
                <a:pt x="0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820421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3689474" y="2107087"/>
              </a:lnTo>
              <a:lnTo>
                <a:pt x="3689474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359056" y="3763434"/>
          <a:ext cx="91440" cy="129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7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820421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2017622" y="2107087"/>
              </a:lnTo>
              <a:lnTo>
                <a:pt x="2017622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41433" y="820421"/>
          <a:ext cx="91440" cy="2252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369531" y="820421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2017622" y="0"/>
              </a:moveTo>
              <a:lnTo>
                <a:pt x="2017622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97679" y="820421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3689474" y="0"/>
              </a:moveTo>
              <a:lnTo>
                <a:pt x="3689474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62460" y="64419"/>
          <a:ext cx="2049387" cy="75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</a:t>
          </a:r>
          <a:endParaRPr lang="es-ES" sz="1200" kern="1200" dirty="0"/>
        </a:p>
      </dsp:txBody>
      <dsp:txXfrm>
        <a:off x="3362460" y="64419"/>
        <a:ext cx="2049387" cy="756002"/>
      </dsp:txXfrm>
    </dsp:sp>
    <dsp:sp modelId="{3D7ED4C6-66A3-437F-971A-990AE29CF41B}">
      <dsp:nvSpPr>
        <dsp:cNvPr id="0" name=""/>
        <dsp:cNvSpPr/>
      </dsp:nvSpPr>
      <dsp:spPr>
        <a:xfrm>
          <a:off x="6830" y="3072586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</a:p>
      </dsp:txBody>
      <dsp:txXfrm>
        <a:off x="6830" y="3072586"/>
        <a:ext cx="1381696" cy="690848"/>
      </dsp:txXfrm>
    </dsp:sp>
    <dsp:sp modelId="{5450D244-7FB1-4374-A3C1-877B6C5BDF75}">
      <dsp:nvSpPr>
        <dsp:cNvPr id="0" name=""/>
        <dsp:cNvSpPr/>
      </dsp:nvSpPr>
      <dsp:spPr>
        <a:xfrm>
          <a:off x="1678683" y="3072586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78683" y="3072586"/>
        <a:ext cx="1381696" cy="690848"/>
      </dsp:txXfrm>
    </dsp:sp>
    <dsp:sp modelId="{0E678A76-6E17-47DA-8442-16CB50B2BBE5}">
      <dsp:nvSpPr>
        <dsp:cNvPr id="0" name=""/>
        <dsp:cNvSpPr/>
      </dsp:nvSpPr>
      <dsp:spPr>
        <a:xfrm>
          <a:off x="3350536" y="3072586"/>
          <a:ext cx="2073235" cy="2091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Médico(a) Familiar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Ginecólogo(a)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Técnico(a) Radiólogo(a)</a:t>
          </a:r>
        </a:p>
      </dsp:txBody>
      <dsp:txXfrm>
        <a:off x="3350536" y="3072586"/>
        <a:ext cx="2073235" cy="2091777"/>
      </dsp:txXfrm>
    </dsp:sp>
    <dsp:sp modelId="{0BC3837E-A42B-4823-8BA1-85D4CFB7F960}">
      <dsp:nvSpPr>
        <dsp:cNvPr id="0" name=""/>
        <dsp:cNvSpPr/>
      </dsp:nvSpPr>
      <dsp:spPr>
        <a:xfrm>
          <a:off x="5713928" y="3072586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5713928" y="3072586"/>
        <a:ext cx="1381696" cy="690848"/>
      </dsp:txXfrm>
    </dsp:sp>
    <dsp:sp modelId="{F0FB9C97-AC6F-4752-977F-CEC09BD2DB98}">
      <dsp:nvSpPr>
        <dsp:cNvPr id="0" name=""/>
        <dsp:cNvSpPr/>
      </dsp:nvSpPr>
      <dsp:spPr>
        <a:xfrm>
          <a:off x="5713928" y="3893210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</a:p>
      </dsp:txBody>
      <dsp:txXfrm>
        <a:off x="5713928" y="3893210"/>
        <a:ext cx="1381696" cy="690848"/>
      </dsp:txXfrm>
    </dsp:sp>
    <dsp:sp modelId="{39466AD7-D0E6-4CEF-8AA2-938B8F8053AB}">
      <dsp:nvSpPr>
        <dsp:cNvPr id="0" name=""/>
        <dsp:cNvSpPr/>
      </dsp:nvSpPr>
      <dsp:spPr>
        <a:xfrm>
          <a:off x="7385780" y="3072586"/>
          <a:ext cx="1381696" cy="147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7385780" y="3072586"/>
        <a:ext cx="1381696" cy="1475997"/>
      </dsp:txXfrm>
    </dsp:sp>
    <dsp:sp modelId="{D14CC8D6-A8C8-4ECD-8578-6E445F5F15C0}">
      <dsp:nvSpPr>
        <dsp:cNvPr id="0" name=""/>
        <dsp:cNvSpPr/>
      </dsp:nvSpPr>
      <dsp:spPr>
        <a:xfrm>
          <a:off x="2860379" y="1168001"/>
          <a:ext cx="1381696" cy="57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860379" y="1168001"/>
        <a:ext cx="1381696" cy="576001"/>
      </dsp:txXfrm>
    </dsp:sp>
    <dsp:sp modelId="{2338BDBC-0600-4BB1-B982-D431E88A7ACC}">
      <dsp:nvSpPr>
        <dsp:cNvPr id="0" name=""/>
        <dsp:cNvSpPr/>
      </dsp:nvSpPr>
      <dsp:spPr>
        <a:xfrm>
          <a:off x="4532232" y="1168001"/>
          <a:ext cx="1381696" cy="57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B</a:t>
          </a:r>
        </a:p>
      </dsp:txBody>
      <dsp:txXfrm>
        <a:off x="4532232" y="1168001"/>
        <a:ext cx="1381696" cy="576001"/>
      </dsp:txXfrm>
    </dsp:sp>
    <dsp:sp modelId="{F05EAF32-1425-4DA5-AE18-C1C1551D55AC}">
      <dsp:nvSpPr>
        <dsp:cNvPr id="0" name=""/>
        <dsp:cNvSpPr/>
      </dsp:nvSpPr>
      <dsp:spPr>
        <a:xfrm>
          <a:off x="2860379" y="2149005"/>
          <a:ext cx="1381696" cy="57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E</a:t>
          </a:r>
        </a:p>
      </dsp:txBody>
      <dsp:txXfrm>
        <a:off x="2860379" y="2149005"/>
        <a:ext cx="1381696" cy="576001"/>
      </dsp:txXfrm>
    </dsp:sp>
    <dsp:sp modelId="{76E05969-6592-4B29-B960-8EC73AF2A182}">
      <dsp:nvSpPr>
        <dsp:cNvPr id="0" name=""/>
        <dsp:cNvSpPr/>
      </dsp:nvSpPr>
      <dsp:spPr>
        <a:xfrm>
          <a:off x="4532232" y="2149005"/>
          <a:ext cx="1381696" cy="57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Centro de Salud</a:t>
          </a:r>
          <a:endParaRPr lang="es-ES" sz="1200" kern="1200" dirty="0"/>
        </a:p>
      </dsp:txBody>
      <dsp:txXfrm>
        <a:off x="4532232" y="2149005"/>
        <a:ext cx="1381696" cy="576001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306624"/>
          <a:ext cx="187132" cy="709571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709571"/>
              </a:lnTo>
              <a:lnTo>
                <a:pt x="0" y="7095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30662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306624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30662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1775515" y="226627"/>
          <a:ext cx="2544969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Felino</a:t>
          </a:r>
        </a:p>
      </dsp:txBody>
      <dsp:txXfrm>
        <a:off x="1775515" y="226627"/>
        <a:ext cx="2544969" cy="1079996"/>
      </dsp:txXfrm>
    </dsp:sp>
    <dsp:sp modelId="{387C43B6-69BF-47F6-8DDD-4E15C59F4D6D}">
      <dsp:nvSpPr>
        <dsp:cNvPr id="0" name=""/>
        <dsp:cNvSpPr/>
      </dsp:nvSpPr>
      <dsp:spPr>
        <a:xfrm>
          <a:off x="409" y="2946263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</a:p>
      </dsp:txBody>
      <dsp:txXfrm>
        <a:off x="409" y="2946263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946263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(as)</a:t>
          </a:r>
        </a:p>
      </dsp:txBody>
      <dsp:txXfrm>
        <a:off x="2156891" y="2946263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946263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Veterinarios(as)</a:t>
          </a:r>
        </a:p>
      </dsp:txBody>
      <dsp:txXfrm>
        <a:off x="4313373" y="2946263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420871" y="1728194"/>
          <a:ext cx="1439995" cy="57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E</a:t>
          </a:r>
        </a:p>
      </dsp:txBody>
      <dsp:txXfrm>
        <a:off x="1420871" y="1728194"/>
        <a:ext cx="1439995" cy="576003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53382-FC03-4953-A347-251155AEEA12}">
      <dsp:nvSpPr>
        <dsp:cNvPr id="0" name=""/>
        <dsp:cNvSpPr/>
      </dsp:nvSpPr>
      <dsp:spPr>
        <a:xfrm>
          <a:off x="3528392" y="2873324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44"/>
              </a:lnTo>
              <a:lnTo>
                <a:pt x="2564164" y="288144"/>
              </a:lnTo>
              <a:lnTo>
                <a:pt x="2564164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482672" y="2873324"/>
          <a:ext cx="91440" cy="610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964227" y="2873324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2564164" y="0"/>
              </a:moveTo>
              <a:lnTo>
                <a:pt x="2564164" y="288144"/>
              </a:lnTo>
              <a:lnTo>
                <a:pt x="0" y="288144"/>
              </a:lnTo>
              <a:lnTo>
                <a:pt x="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482487" y="2094221"/>
          <a:ext cx="91440" cy="239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904" y="0"/>
              </a:lnTo>
              <a:lnTo>
                <a:pt x="45904" y="2391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76259" y="1151849"/>
          <a:ext cx="2303896" cy="942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Prioritarios</a:t>
          </a:r>
        </a:p>
      </dsp:txBody>
      <dsp:txXfrm>
        <a:off x="2376259" y="1151849"/>
        <a:ext cx="2303896" cy="942371"/>
      </dsp:txXfrm>
    </dsp:sp>
    <dsp:sp modelId="{C49571D2-F9E1-4DE2-931F-F8FA277B80FB}">
      <dsp:nvSpPr>
        <dsp:cNvPr id="0" name=""/>
        <dsp:cNvSpPr/>
      </dsp:nvSpPr>
      <dsp:spPr>
        <a:xfrm>
          <a:off x="2844386" y="2333329"/>
          <a:ext cx="1368010" cy="539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844386" y="2333329"/>
        <a:ext cx="1368010" cy="539994"/>
      </dsp:txXfrm>
    </dsp:sp>
    <dsp:sp modelId="{51D3928A-6004-48B0-8538-4BF3F6E23C85}">
      <dsp:nvSpPr>
        <dsp:cNvPr id="0" name=""/>
        <dsp:cNvSpPr/>
      </dsp:nvSpPr>
      <dsp:spPr>
        <a:xfrm>
          <a:off x="4145" y="3483468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145" y="3483468"/>
        <a:ext cx="1920164" cy="949318"/>
      </dsp:txXfrm>
    </dsp:sp>
    <dsp:sp modelId="{5E54AC4C-A7D8-4C4D-800D-9D30C3F001A1}">
      <dsp:nvSpPr>
        <dsp:cNvPr id="0" name=""/>
        <dsp:cNvSpPr/>
      </dsp:nvSpPr>
      <dsp:spPr>
        <a:xfrm>
          <a:off x="2568309" y="3483468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Mantenimiento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</dsp:txBody>
      <dsp:txXfrm>
        <a:off x="2568309" y="3483468"/>
        <a:ext cx="1920164" cy="949318"/>
      </dsp:txXfrm>
    </dsp:sp>
    <dsp:sp modelId="{278CC5F3-F362-46E8-A01D-7D1A0535723C}">
      <dsp:nvSpPr>
        <dsp:cNvPr id="0" name=""/>
        <dsp:cNvSpPr/>
      </dsp:nvSpPr>
      <dsp:spPr>
        <a:xfrm>
          <a:off x="5132474" y="3483468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5132474" y="3483468"/>
        <a:ext cx="1920164" cy="949318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5014E-5F6F-4B8C-84C6-1810EEDF6F37}">
      <dsp:nvSpPr>
        <dsp:cNvPr id="0" name=""/>
        <dsp:cNvSpPr/>
      </dsp:nvSpPr>
      <dsp:spPr>
        <a:xfrm>
          <a:off x="1718088" y="2058214"/>
          <a:ext cx="91440" cy="41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6107" y="0"/>
              </a:lnTo>
              <a:lnTo>
                <a:pt x="46107" y="4155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850" y="882919"/>
          <a:ext cx="3525915" cy="1175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Religiosos</a:t>
          </a:r>
        </a:p>
      </dsp:txBody>
      <dsp:txXfrm>
        <a:off x="850" y="882919"/>
        <a:ext cx="3525915" cy="1175294"/>
      </dsp:txXfrm>
    </dsp:sp>
    <dsp:sp modelId="{27DEE30A-3B78-4D33-BB4B-BC175B51B204}">
      <dsp:nvSpPr>
        <dsp:cNvPr id="0" name=""/>
        <dsp:cNvSpPr/>
      </dsp:nvSpPr>
      <dsp:spPr>
        <a:xfrm>
          <a:off x="792186" y="2473797"/>
          <a:ext cx="1944018" cy="884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</a:p>
      </dsp:txBody>
      <dsp:txXfrm>
        <a:off x="792186" y="2473797"/>
        <a:ext cx="1944018" cy="8844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5656285" y="2889279"/>
          <a:ext cx="970135" cy="32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78"/>
              </a:lnTo>
              <a:lnTo>
                <a:pt x="970135" y="160978"/>
              </a:lnTo>
              <a:lnTo>
                <a:pt x="970135" y="329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4686150" y="2889279"/>
          <a:ext cx="970135" cy="329348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0978"/>
              </a:lnTo>
              <a:lnTo>
                <a:pt x="0" y="160978"/>
              </a:lnTo>
              <a:lnTo>
                <a:pt x="0" y="329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716014" y="1789514"/>
          <a:ext cx="1940270" cy="48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90"/>
              </a:lnTo>
              <a:lnTo>
                <a:pt x="1940270" y="319390"/>
              </a:lnTo>
              <a:lnTo>
                <a:pt x="194027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775744" y="2889279"/>
          <a:ext cx="970135" cy="334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970135" y="166125"/>
              </a:lnTo>
              <a:lnTo>
                <a:pt x="970135" y="334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97972-F67C-488C-9A86-BB967C74995F}">
      <dsp:nvSpPr>
        <dsp:cNvPr id="0" name=""/>
        <dsp:cNvSpPr/>
      </dsp:nvSpPr>
      <dsp:spPr>
        <a:xfrm>
          <a:off x="805609" y="2889279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775744" y="1789514"/>
          <a:ext cx="1940270" cy="487761"/>
        </a:xfrm>
        <a:custGeom>
          <a:avLst/>
          <a:gdLst/>
          <a:ahLst/>
          <a:cxnLst/>
          <a:rect l="0" t="0" r="0" b="0"/>
          <a:pathLst>
            <a:path>
              <a:moveTo>
                <a:pt x="1940270" y="0"/>
              </a:moveTo>
              <a:lnTo>
                <a:pt x="1940270" y="319390"/>
              </a:lnTo>
              <a:lnTo>
                <a:pt x="0" y="319390"/>
              </a:lnTo>
              <a:lnTo>
                <a:pt x="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456017" y="763512"/>
          <a:ext cx="2519994" cy="102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Oficio y Control de almacén</a:t>
          </a:r>
        </a:p>
      </dsp:txBody>
      <dsp:txXfrm>
        <a:off x="2456017" y="763512"/>
        <a:ext cx="2519994" cy="1026002"/>
      </dsp:txXfrm>
    </dsp:sp>
    <dsp:sp modelId="{7B658CFB-8011-47EE-A5F8-BFDDDA227166}">
      <dsp:nvSpPr>
        <dsp:cNvPr id="0" name=""/>
        <dsp:cNvSpPr/>
      </dsp:nvSpPr>
      <dsp:spPr>
        <a:xfrm>
          <a:off x="974741" y="2277276"/>
          <a:ext cx="1602006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sp:txBody>
      <dsp:txXfrm>
        <a:off x="974741" y="2277276"/>
        <a:ext cx="1602006" cy="612003"/>
      </dsp:txXfrm>
    </dsp:sp>
    <dsp:sp modelId="{E54347ED-FC84-4072-A4CF-49CCF081AD45}">
      <dsp:nvSpPr>
        <dsp:cNvPr id="0" name=""/>
        <dsp:cNvSpPr/>
      </dsp:nvSpPr>
      <dsp:spPr>
        <a:xfrm>
          <a:off x="3844" y="3226020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sp:txBody>
      <dsp:txXfrm>
        <a:off x="3844" y="3226020"/>
        <a:ext cx="1603529" cy="827998"/>
      </dsp:txXfrm>
    </dsp:sp>
    <dsp:sp modelId="{8A0E1643-1DC6-47DC-B9AC-5A5EB10D169C}">
      <dsp:nvSpPr>
        <dsp:cNvPr id="0" name=""/>
        <dsp:cNvSpPr/>
      </dsp:nvSpPr>
      <dsp:spPr>
        <a:xfrm>
          <a:off x="1944114" y="3223775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1944114" y="3223775"/>
        <a:ext cx="1603529" cy="827998"/>
      </dsp:txXfrm>
    </dsp:sp>
    <dsp:sp modelId="{7143B0EB-96B0-45D8-96D8-881F24DD0577}">
      <dsp:nvSpPr>
        <dsp:cNvPr id="0" name=""/>
        <dsp:cNvSpPr/>
      </dsp:nvSpPr>
      <dsp:spPr>
        <a:xfrm>
          <a:off x="4855282" y="2277276"/>
          <a:ext cx="1602006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 Seguro</a:t>
          </a:r>
          <a:endParaRPr lang="es-ES" sz="1200" b="0" kern="1200" dirty="0"/>
        </a:p>
      </dsp:txBody>
      <dsp:txXfrm>
        <a:off x="4855282" y="2277276"/>
        <a:ext cx="1602006" cy="612003"/>
      </dsp:txXfrm>
    </dsp:sp>
    <dsp:sp modelId="{B136A9E3-EA26-49DA-99C0-2F250FEAEB60}">
      <dsp:nvSpPr>
        <dsp:cNvPr id="0" name=""/>
        <dsp:cNvSpPr/>
      </dsp:nvSpPr>
      <dsp:spPr>
        <a:xfrm>
          <a:off x="3884385" y="3218628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884385" y="3218628"/>
        <a:ext cx="1603529" cy="827998"/>
      </dsp:txXfrm>
    </dsp:sp>
    <dsp:sp modelId="{74ACC1DE-8831-4FA8-830B-53FE41B71B2B}">
      <dsp:nvSpPr>
        <dsp:cNvPr id="0" name=""/>
        <dsp:cNvSpPr/>
      </dsp:nvSpPr>
      <dsp:spPr>
        <a:xfrm>
          <a:off x="5824656" y="3218628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5824656" y="3218628"/>
        <a:ext cx="1603529" cy="827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9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5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46391738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20088841"/>
              </p:ext>
            </p:extLst>
          </p:nvPr>
        </p:nvGraphicFramePr>
        <p:xfrm>
          <a:off x="899592" y="1052736"/>
          <a:ext cx="70567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75046509"/>
              </p:ext>
            </p:extLst>
          </p:nvPr>
        </p:nvGraphicFramePr>
        <p:xfrm>
          <a:off x="3059832" y="1556792"/>
          <a:ext cx="35283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1324424"/>
              </p:ext>
            </p:extLst>
          </p:nvPr>
        </p:nvGraphicFramePr>
        <p:xfrm>
          <a:off x="1475656" y="1700808"/>
          <a:ext cx="6096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1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04486982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56820875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89412356"/>
              </p:ext>
            </p:extLst>
          </p:nvPr>
        </p:nvGraphicFramePr>
        <p:xfrm>
          <a:off x="2411760" y="1772816"/>
          <a:ext cx="47525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2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85970061"/>
              </p:ext>
            </p:extLst>
          </p:nvPr>
        </p:nvGraphicFramePr>
        <p:xfrm>
          <a:off x="251520" y="112474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52534702"/>
              </p:ext>
            </p:extLst>
          </p:nvPr>
        </p:nvGraphicFramePr>
        <p:xfrm>
          <a:off x="2195736" y="1412776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76581171"/>
              </p:ext>
            </p:extLst>
          </p:nvPr>
        </p:nvGraphicFramePr>
        <p:xfrm>
          <a:off x="2267744" y="1556792"/>
          <a:ext cx="46085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6839184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27256162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14665165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21576448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9383377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53539809"/>
              </p:ext>
            </p:extLst>
          </p:nvPr>
        </p:nvGraphicFramePr>
        <p:xfrm>
          <a:off x="2019370" y="1484784"/>
          <a:ext cx="51052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3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144859"/>
              </p:ext>
            </p:extLst>
          </p:nvPr>
        </p:nvGraphicFramePr>
        <p:xfrm>
          <a:off x="1331640" y="1700808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44109437"/>
              </p:ext>
            </p:extLst>
          </p:nvPr>
        </p:nvGraphicFramePr>
        <p:xfrm>
          <a:off x="1634809" y="1124744"/>
          <a:ext cx="5874383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05589360"/>
              </p:ext>
            </p:extLst>
          </p:nvPr>
        </p:nvGraphicFramePr>
        <p:xfrm>
          <a:off x="1670813" y="1512168"/>
          <a:ext cx="5802375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6529010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44760590"/>
              </p:ext>
            </p:extLst>
          </p:nvPr>
        </p:nvGraphicFramePr>
        <p:xfrm>
          <a:off x="2123728" y="1916832"/>
          <a:ext cx="50405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9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89305463"/>
              </p:ext>
            </p:extLst>
          </p:nvPr>
        </p:nvGraphicFramePr>
        <p:xfrm>
          <a:off x="586342" y="90872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60629012"/>
              </p:ext>
            </p:extLst>
          </p:nvPr>
        </p:nvGraphicFramePr>
        <p:xfrm>
          <a:off x="1871700" y="1484784"/>
          <a:ext cx="5400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58429296"/>
              </p:ext>
            </p:extLst>
          </p:nvPr>
        </p:nvGraphicFramePr>
        <p:xfrm>
          <a:off x="683568" y="1340768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61045232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8091401"/>
              </p:ext>
            </p:extLst>
          </p:nvPr>
        </p:nvGraphicFramePr>
        <p:xfrm>
          <a:off x="467544" y="980728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8516713"/>
              </p:ext>
            </p:extLst>
          </p:nvPr>
        </p:nvGraphicFramePr>
        <p:xfrm>
          <a:off x="1547664" y="1700808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57691185"/>
              </p:ext>
            </p:extLst>
          </p:nvPr>
        </p:nvGraphicFramePr>
        <p:xfrm>
          <a:off x="1403648" y="1412776"/>
          <a:ext cx="629238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08702648"/>
              </p:ext>
            </p:extLst>
          </p:nvPr>
        </p:nvGraphicFramePr>
        <p:xfrm>
          <a:off x="181513" y="1124744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5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80069584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60168712"/>
              </p:ext>
            </p:extLst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22928516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3291330"/>
              </p:ext>
            </p:extLst>
          </p:nvPr>
        </p:nvGraphicFramePr>
        <p:xfrm>
          <a:off x="1115616" y="1484784"/>
          <a:ext cx="69127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9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0729341"/>
              </p:ext>
            </p:extLst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25570287"/>
              </p:ext>
            </p:extLst>
          </p:nvPr>
        </p:nvGraphicFramePr>
        <p:xfrm>
          <a:off x="179512" y="1628800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68302372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4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95811987"/>
              </p:ext>
            </p:extLst>
          </p:nvPr>
        </p:nvGraphicFramePr>
        <p:xfrm>
          <a:off x="361025" y="1124744"/>
          <a:ext cx="842171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84903816"/>
              </p:ext>
            </p:extLst>
          </p:nvPr>
        </p:nvGraphicFramePr>
        <p:xfrm>
          <a:off x="100820" y="1066366"/>
          <a:ext cx="8935676" cy="50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37039496"/>
              </p:ext>
            </p:extLst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3229184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3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01044821"/>
              </p:ext>
            </p:extLst>
          </p:nvPr>
        </p:nvGraphicFramePr>
        <p:xfrm>
          <a:off x="1619672" y="1340768"/>
          <a:ext cx="6096000" cy="520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76939010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10476407"/>
              </p:ext>
            </p:extLst>
          </p:nvPr>
        </p:nvGraphicFramePr>
        <p:xfrm>
          <a:off x="1524000" y="1663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6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048472"/>
              </p:ext>
            </p:extLst>
          </p:nvPr>
        </p:nvGraphicFramePr>
        <p:xfrm>
          <a:off x="2483768" y="2324668"/>
          <a:ext cx="4032447" cy="261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68459603"/>
              </p:ext>
            </p:extLst>
          </p:nvPr>
        </p:nvGraphicFramePr>
        <p:xfrm>
          <a:off x="1010850" y="2276872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83402175"/>
              </p:ext>
            </p:extLst>
          </p:nvPr>
        </p:nvGraphicFramePr>
        <p:xfrm>
          <a:off x="152400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15141115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44471535"/>
              </p:ext>
            </p:extLst>
          </p:nvPr>
        </p:nvGraphicFramePr>
        <p:xfrm>
          <a:off x="231261" y="1617794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82912036"/>
              </p:ext>
            </p:extLst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24450459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87522139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3386853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98973520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84752156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72160370"/>
              </p:ext>
            </p:extLst>
          </p:nvPr>
        </p:nvGraphicFramePr>
        <p:xfrm>
          <a:off x="3097967" y="2324668"/>
          <a:ext cx="2986201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70793974"/>
              </p:ext>
            </p:extLst>
          </p:nvPr>
        </p:nvGraphicFramePr>
        <p:xfrm>
          <a:off x="1475656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64911289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0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63052956"/>
              </p:ext>
            </p:extLst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159611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17525833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20123082"/>
              </p:ext>
            </p:extLst>
          </p:nvPr>
        </p:nvGraphicFramePr>
        <p:xfrm>
          <a:off x="2119633" y="2060848"/>
          <a:ext cx="468461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86785645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7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80892673"/>
              </p:ext>
            </p:extLst>
          </p:nvPr>
        </p:nvGraphicFramePr>
        <p:xfrm>
          <a:off x="683568" y="1484784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1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1962438"/>
              </p:ext>
            </p:extLst>
          </p:nvPr>
        </p:nvGraphicFramePr>
        <p:xfrm>
          <a:off x="1763688" y="1124744"/>
          <a:ext cx="56166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3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4020496"/>
              </p:ext>
            </p:extLst>
          </p:nvPr>
        </p:nvGraphicFramePr>
        <p:xfrm>
          <a:off x="1691680" y="1124744"/>
          <a:ext cx="6120680" cy="57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1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883435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9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5570095"/>
              </p:ext>
            </p:extLst>
          </p:nvPr>
        </p:nvGraphicFramePr>
        <p:xfrm>
          <a:off x="1500336" y="148478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7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79497985"/>
              </p:ext>
            </p:extLst>
          </p:nvPr>
        </p:nvGraphicFramePr>
        <p:xfrm>
          <a:off x="3059832" y="1124744"/>
          <a:ext cx="3168352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7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08718838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0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49794776"/>
              </p:ext>
            </p:extLst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7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2073803"/>
              </p:ext>
            </p:extLst>
          </p:nvPr>
        </p:nvGraphicFramePr>
        <p:xfrm>
          <a:off x="539552" y="1052736"/>
          <a:ext cx="7836152" cy="561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0479799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4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2212071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2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55271833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37311006"/>
              </p:ext>
            </p:extLst>
          </p:nvPr>
        </p:nvGraphicFramePr>
        <p:xfrm>
          <a:off x="611560" y="1124744"/>
          <a:ext cx="803230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46770927"/>
              </p:ext>
            </p:extLst>
          </p:nvPr>
        </p:nvGraphicFramePr>
        <p:xfrm>
          <a:off x="395536" y="1220211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9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34860561"/>
              </p:ext>
            </p:extLst>
          </p:nvPr>
        </p:nvGraphicFramePr>
        <p:xfrm>
          <a:off x="251520" y="1268760"/>
          <a:ext cx="875001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9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03879174"/>
              </p:ext>
            </p:extLst>
          </p:nvPr>
        </p:nvGraphicFramePr>
        <p:xfrm>
          <a:off x="395536" y="885139"/>
          <a:ext cx="8352928" cy="571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89271326"/>
              </p:ext>
            </p:extLst>
          </p:nvPr>
        </p:nvGraphicFramePr>
        <p:xfrm>
          <a:off x="467544" y="1124744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4284078"/>
              </p:ext>
            </p:extLst>
          </p:nvPr>
        </p:nvGraphicFramePr>
        <p:xfrm>
          <a:off x="251520" y="885139"/>
          <a:ext cx="8568952" cy="57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3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63091324"/>
              </p:ext>
            </p:extLst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60153510"/>
              </p:ext>
            </p:extLst>
          </p:nvPr>
        </p:nvGraphicFramePr>
        <p:xfrm>
          <a:off x="107504" y="885139"/>
          <a:ext cx="8856984" cy="56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3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356141037"/>
              </p:ext>
            </p:extLst>
          </p:nvPr>
        </p:nvGraphicFramePr>
        <p:xfrm>
          <a:off x="2123728" y="1844824"/>
          <a:ext cx="48965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7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059551"/>
            <a:ext cx="9144000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21976176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1663279"/>
              </p:ext>
            </p:extLst>
          </p:nvPr>
        </p:nvGraphicFramePr>
        <p:xfrm>
          <a:off x="2051720" y="1700808"/>
          <a:ext cx="48965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58595756"/>
              </p:ext>
            </p:extLst>
          </p:nvPr>
        </p:nvGraphicFramePr>
        <p:xfrm>
          <a:off x="971600" y="1340768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98579941"/>
              </p:ext>
            </p:extLst>
          </p:nvPr>
        </p:nvGraphicFramePr>
        <p:xfrm>
          <a:off x="107504" y="1412776"/>
          <a:ext cx="8904586" cy="470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6940712"/>
              </p:ext>
            </p:extLst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8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26331894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12644</TotalTime>
  <Words>2486</Words>
  <Application>Microsoft Office PowerPoint</Application>
  <PresentationFormat>Presentación en pantalla (4:3)</PresentationFormat>
  <Paragraphs>825</Paragraphs>
  <Slides>102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Alma Deyanira Castillo Alvarez</cp:lastModifiedBy>
  <cp:revision>1565</cp:revision>
  <cp:lastPrinted>2019-12-20T16:52:38Z</cp:lastPrinted>
  <dcterms:created xsi:type="dcterms:W3CDTF">2018-05-18T00:47:28Z</dcterms:created>
  <dcterms:modified xsi:type="dcterms:W3CDTF">2020-05-08T19:35:05Z</dcterms:modified>
</cp:coreProperties>
</file>