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ppt/diagrams/data47.xml" ContentType="application/vnd.openxmlformats-officedocument.drawingml.diagramData+xml"/>
  <Override PartName="/ppt/diagrams/layout47.xml" ContentType="application/vnd.openxmlformats-officedocument.drawingml.diagramLayout+xml"/>
  <Override PartName="/ppt/diagrams/quickStyle47.xml" ContentType="application/vnd.openxmlformats-officedocument.drawingml.diagramStyle+xml"/>
  <Override PartName="/ppt/diagrams/colors47.xml" ContentType="application/vnd.openxmlformats-officedocument.drawingml.diagramColors+xml"/>
  <Override PartName="/ppt/diagrams/drawing47.xml" ContentType="application/vnd.ms-office.drawingml.diagramDrawing+xml"/>
  <Override PartName="/ppt/diagrams/data48.xml" ContentType="application/vnd.openxmlformats-officedocument.drawingml.diagramData+xml"/>
  <Override PartName="/ppt/diagrams/layout48.xml" ContentType="application/vnd.openxmlformats-officedocument.drawingml.diagramLayout+xml"/>
  <Override PartName="/ppt/diagrams/quickStyle48.xml" ContentType="application/vnd.openxmlformats-officedocument.drawingml.diagramStyle+xml"/>
  <Override PartName="/ppt/diagrams/colors48.xml" ContentType="application/vnd.openxmlformats-officedocument.drawingml.diagramColors+xml"/>
  <Override PartName="/ppt/diagrams/drawing48.xml" ContentType="application/vnd.ms-office.drawingml.diagramDrawing+xml"/>
  <Override PartName="/ppt/diagrams/data49.xml" ContentType="application/vnd.openxmlformats-officedocument.drawingml.diagramData+xml"/>
  <Override PartName="/ppt/diagrams/layout49.xml" ContentType="application/vnd.openxmlformats-officedocument.drawingml.diagramLayout+xml"/>
  <Override PartName="/ppt/diagrams/quickStyle49.xml" ContentType="application/vnd.openxmlformats-officedocument.drawingml.diagramStyle+xml"/>
  <Override PartName="/ppt/diagrams/colors49.xml" ContentType="application/vnd.openxmlformats-officedocument.drawingml.diagramColors+xml"/>
  <Override PartName="/ppt/diagrams/drawing49.xml" ContentType="application/vnd.ms-office.drawingml.diagramDrawing+xml"/>
  <Override PartName="/ppt/diagrams/data50.xml" ContentType="application/vnd.openxmlformats-officedocument.drawingml.diagramData+xml"/>
  <Override PartName="/ppt/diagrams/layout50.xml" ContentType="application/vnd.openxmlformats-officedocument.drawingml.diagramLayout+xml"/>
  <Override PartName="/ppt/diagrams/quickStyle50.xml" ContentType="application/vnd.openxmlformats-officedocument.drawingml.diagramStyle+xml"/>
  <Override PartName="/ppt/diagrams/colors50.xml" ContentType="application/vnd.openxmlformats-officedocument.drawingml.diagramColors+xml"/>
  <Override PartName="/ppt/diagrams/drawing50.xml" ContentType="application/vnd.ms-office.drawingml.diagramDrawing+xml"/>
  <Override PartName="/ppt/diagrams/data51.xml" ContentType="application/vnd.openxmlformats-officedocument.drawingml.diagramData+xml"/>
  <Override PartName="/ppt/diagrams/layout51.xml" ContentType="application/vnd.openxmlformats-officedocument.drawingml.diagramLayout+xml"/>
  <Override PartName="/ppt/diagrams/quickStyle51.xml" ContentType="application/vnd.openxmlformats-officedocument.drawingml.diagramStyle+xml"/>
  <Override PartName="/ppt/diagrams/colors51.xml" ContentType="application/vnd.openxmlformats-officedocument.drawingml.diagramColors+xml"/>
  <Override PartName="/ppt/diagrams/drawing51.xml" ContentType="application/vnd.ms-office.drawingml.diagramDrawing+xml"/>
  <Override PartName="/ppt/diagrams/data52.xml" ContentType="application/vnd.openxmlformats-officedocument.drawingml.diagramData+xml"/>
  <Override PartName="/ppt/diagrams/layout52.xml" ContentType="application/vnd.openxmlformats-officedocument.drawingml.diagramLayout+xml"/>
  <Override PartName="/ppt/diagrams/quickStyle52.xml" ContentType="application/vnd.openxmlformats-officedocument.drawingml.diagramStyle+xml"/>
  <Override PartName="/ppt/diagrams/colors52.xml" ContentType="application/vnd.openxmlformats-officedocument.drawingml.diagramColors+xml"/>
  <Override PartName="/ppt/diagrams/drawing52.xml" ContentType="application/vnd.ms-office.drawingml.diagramDrawing+xml"/>
  <Override PartName="/ppt/diagrams/data53.xml" ContentType="application/vnd.openxmlformats-officedocument.drawingml.diagramData+xml"/>
  <Override PartName="/ppt/diagrams/layout53.xml" ContentType="application/vnd.openxmlformats-officedocument.drawingml.diagramLayout+xml"/>
  <Override PartName="/ppt/diagrams/quickStyle53.xml" ContentType="application/vnd.openxmlformats-officedocument.drawingml.diagramStyle+xml"/>
  <Override PartName="/ppt/diagrams/colors53.xml" ContentType="application/vnd.openxmlformats-officedocument.drawingml.diagramColors+xml"/>
  <Override PartName="/ppt/diagrams/drawing53.xml" ContentType="application/vnd.ms-office.drawingml.diagramDrawing+xml"/>
  <Override PartName="/ppt/diagrams/data54.xml" ContentType="application/vnd.openxmlformats-officedocument.drawingml.diagramData+xml"/>
  <Override PartName="/ppt/diagrams/layout54.xml" ContentType="application/vnd.openxmlformats-officedocument.drawingml.diagramLayout+xml"/>
  <Override PartName="/ppt/diagrams/quickStyle54.xml" ContentType="application/vnd.openxmlformats-officedocument.drawingml.diagramStyle+xml"/>
  <Override PartName="/ppt/diagrams/colors54.xml" ContentType="application/vnd.openxmlformats-officedocument.drawingml.diagramColors+xml"/>
  <Override PartName="/ppt/diagrams/drawing54.xml" ContentType="application/vnd.ms-office.drawingml.diagramDrawing+xml"/>
  <Override PartName="/ppt/diagrams/data55.xml" ContentType="application/vnd.openxmlformats-officedocument.drawingml.diagramData+xml"/>
  <Override PartName="/ppt/diagrams/layout55.xml" ContentType="application/vnd.openxmlformats-officedocument.drawingml.diagramLayout+xml"/>
  <Override PartName="/ppt/diagrams/quickStyle55.xml" ContentType="application/vnd.openxmlformats-officedocument.drawingml.diagramStyle+xml"/>
  <Override PartName="/ppt/diagrams/colors55.xml" ContentType="application/vnd.openxmlformats-officedocument.drawingml.diagramColors+xml"/>
  <Override PartName="/ppt/diagrams/drawing55.xml" ContentType="application/vnd.ms-office.drawingml.diagramDrawing+xml"/>
  <Override PartName="/ppt/diagrams/data56.xml" ContentType="application/vnd.openxmlformats-officedocument.drawingml.diagramData+xml"/>
  <Override PartName="/ppt/diagrams/layout56.xml" ContentType="application/vnd.openxmlformats-officedocument.drawingml.diagramLayout+xml"/>
  <Override PartName="/ppt/diagrams/quickStyle56.xml" ContentType="application/vnd.openxmlformats-officedocument.drawingml.diagramStyle+xml"/>
  <Override PartName="/ppt/diagrams/colors56.xml" ContentType="application/vnd.openxmlformats-officedocument.drawingml.diagramColors+xml"/>
  <Override PartName="/ppt/diagrams/drawing56.xml" ContentType="application/vnd.ms-office.drawingml.diagramDrawing+xml"/>
  <Override PartName="/ppt/diagrams/data57.xml" ContentType="application/vnd.openxmlformats-officedocument.drawingml.diagramData+xml"/>
  <Override PartName="/ppt/diagrams/layout57.xml" ContentType="application/vnd.openxmlformats-officedocument.drawingml.diagramLayout+xml"/>
  <Override PartName="/ppt/diagrams/quickStyle57.xml" ContentType="application/vnd.openxmlformats-officedocument.drawingml.diagramStyle+xml"/>
  <Override PartName="/ppt/diagrams/colors57.xml" ContentType="application/vnd.openxmlformats-officedocument.drawingml.diagramColors+xml"/>
  <Override PartName="/ppt/diagrams/drawing57.xml" ContentType="application/vnd.ms-office.drawingml.diagramDrawing+xml"/>
  <Override PartName="/ppt/diagrams/data58.xml" ContentType="application/vnd.openxmlformats-officedocument.drawingml.diagramData+xml"/>
  <Override PartName="/ppt/diagrams/layout58.xml" ContentType="application/vnd.openxmlformats-officedocument.drawingml.diagramLayout+xml"/>
  <Override PartName="/ppt/diagrams/quickStyle58.xml" ContentType="application/vnd.openxmlformats-officedocument.drawingml.diagramStyle+xml"/>
  <Override PartName="/ppt/diagrams/colors58.xml" ContentType="application/vnd.openxmlformats-officedocument.drawingml.diagramColors+xml"/>
  <Override PartName="/ppt/diagrams/drawing58.xml" ContentType="application/vnd.ms-office.drawingml.diagramDrawing+xml"/>
  <Override PartName="/ppt/diagrams/data59.xml" ContentType="application/vnd.openxmlformats-officedocument.drawingml.diagramData+xml"/>
  <Override PartName="/ppt/diagrams/layout59.xml" ContentType="application/vnd.openxmlformats-officedocument.drawingml.diagramLayout+xml"/>
  <Override PartName="/ppt/diagrams/quickStyle59.xml" ContentType="application/vnd.openxmlformats-officedocument.drawingml.diagramStyle+xml"/>
  <Override PartName="/ppt/diagrams/colors59.xml" ContentType="application/vnd.openxmlformats-officedocument.drawingml.diagramColors+xml"/>
  <Override PartName="/ppt/diagrams/drawing59.xml" ContentType="application/vnd.ms-office.drawingml.diagramDrawing+xml"/>
  <Override PartName="/ppt/diagrams/data60.xml" ContentType="application/vnd.openxmlformats-officedocument.drawingml.diagramData+xml"/>
  <Override PartName="/ppt/diagrams/layout60.xml" ContentType="application/vnd.openxmlformats-officedocument.drawingml.diagramLayout+xml"/>
  <Override PartName="/ppt/diagrams/quickStyle60.xml" ContentType="application/vnd.openxmlformats-officedocument.drawingml.diagramStyle+xml"/>
  <Override PartName="/ppt/diagrams/colors60.xml" ContentType="application/vnd.openxmlformats-officedocument.drawingml.diagramColors+xml"/>
  <Override PartName="/ppt/diagrams/drawing60.xml" ContentType="application/vnd.ms-office.drawingml.diagramDrawing+xml"/>
  <Override PartName="/ppt/diagrams/data61.xml" ContentType="application/vnd.openxmlformats-officedocument.drawingml.diagramData+xml"/>
  <Override PartName="/ppt/diagrams/layout61.xml" ContentType="application/vnd.openxmlformats-officedocument.drawingml.diagramLayout+xml"/>
  <Override PartName="/ppt/diagrams/quickStyle61.xml" ContentType="application/vnd.openxmlformats-officedocument.drawingml.diagramStyle+xml"/>
  <Override PartName="/ppt/diagrams/colors61.xml" ContentType="application/vnd.openxmlformats-officedocument.drawingml.diagramColors+xml"/>
  <Override PartName="/ppt/diagrams/drawing61.xml" ContentType="application/vnd.ms-office.drawingml.diagramDrawing+xml"/>
  <Override PartName="/ppt/diagrams/data62.xml" ContentType="application/vnd.openxmlformats-officedocument.drawingml.diagramData+xml"/>
  <Override PartName="/ppt/diagrams/layout62.xml" ContentType="application/vnd.openxmlformats-officedocument.drawingml.diagramLayout+xml"/>
  <Override PartName="/ppt/diagrams/quickStyle62.xml" ContentType="application/vnd.openxmlformats-officedocument.drawingml.diagramStyle+xml"/>
  <Override PartName="/ppt/diagrams/colors62.xml" ContentType="application/vnd.openxmlformats-officedocument.drawingml.diagramColors+xml"/>
  <Override PartName="/ppt/diagrams/drawing62.xml" ContentType="application/vnd.ms-office.drawingml.diagramDrawing+xml"/>
  <Override PartName="/ppt/diagrams/data63.xml" ContentType="application/vnd.openxmlformats-officedocument.drawingml.diagramData+xml"/>
  <Override PartName="/ppt/diagrams/layout63.xml" ContentType="application/vnd.openxmlformats-officedocument.drawingml.diagramLayout+xml"/>
  <Override PartName="/ppt/diagrams/quickStyle63.xml" ContentType="application/vnd.openxmlformats-officedocument.drawingml.diagramStyle+xml"/>
  <Override PartName="/ppt/diagrams/colors63.xml" ContentType="application/vnd.openxmlformats-officedocument.drawingml.diagramColors+xml"/>
  <Override PartName="/ppt/diagrams/drawing63.xml" ContentType="application/vnd.ms-office.drawingml.diagramDrawing+xml"/>
  <Override PartName="/ppt/diagrams/data64.xml" ContentType="application/vnd.openxmlformats-officedocument.drawingml.diagramData+xml"/>
  <Override PartName="/ppt/diagrams/layout64.xml" ContentType="application/vnd.openxmlformats-officedocument.drawingml.diagramLayout+xml"/>
  <Override PartName="/ppt/diagrams/quickStyle64.xml" ContentType="application/vnd.openxmlformats-officedocument.drawingml.diagramStyle+xml"/>
  <Override PartName="/ppt/diagrams/colors64.xml" ContentType="application/vnd.openxmlformats-officedocument.drawingml.diagramColors+xml"/>
  <Override PartName="/ppt/diagrams/drawing64.xml" ContentType="application/vnd.ms-office.drawingml.diagramDrawing+xml"/>
  <Override PartName="/ppt/diagrams/data65.xml" ContentType="application/vnd.openxmlformats-officedocument.drawingml.diagramData+xml"/>
  <Override PartName="/ppt/diagrams/layout65.xml" ContentType="application/vnd.openxmlformats-officedocument.drawingml.diagramLayout+xml"/>
  <Override PartName="/ppt/diagrams/quickStyle65.xml" ContentType="application/vnd.openxmlformats-officedocument.drawingml.diagramStyle+xml"/>
  <Override PartName="/ppt/diagrams/colors65.xml" ContentType="application/vnd.openxmlformats-officedocument.drawingml.diagramColors+xml"/>
  <Override PartName="/ppt/diagrams/drawing65.xml" ContentType="application/vnd.ms-office.drawingml.diagramDrawing+xml"/>
  <Override PartName="/ppt/diagrams/data66.xml" ContentType="application/vnd.openxmlformats-officedocument.drawingml.diagramData+xml"/>
  <Override PartName="/ppt/diagrams/layout66.xml" ContentType="application/vnd.openxmlformats-officedocument.drawingml.diagramLayout+xml"/>
  <Override PartName="/ppt/diagrams/quickStyle66.xml" ContentType="application/vnd.openxmlformats-officedocument.drawingml.diagramStyle+xml"/>
  <Override PartName="/ppt/diagrams/colors66.xml" ContentType="application/vnd.openxmlformats-officedocument.drawingml.diagramColors+xml"/>
  <Override PartName="/ppt/diagrams/drawing66.xml" ContentType="application/vnd.ms-office.drawingml.diagramDrawing+xml"/>
  <Override PartName="/ppt/diagrams/data67.xml" ContentType="application/vnd.openxmlformats-officedocument.drawingml.diagramData+xml"/>
  <Override PartName="/ppt/diagrams/layout67.xml" ContentType="application/vnd.openxmlformats-officedocument.drawingml.diagramLayout+xml"/>
  <Override PartName="/ppt/diagrams/quickStyle67.xml" ContentType="application/vnd.openxmlformats-officedocument.drawingml.diagramStyle+xml"/>
  <Override PartName="/ppt/diagrams/colors67.xml" ContentType="application/vnd.openxmlformats-officedocument.drawingml.diagramColors+xml"/>
  <Override PartName="/ppt/diagrams/drawing67.xml" ContentType="application/vnd.ms-office.drawingml.diagramDrawing+xml"/>
  <Override PartName="/ppt/diagrams/data68.xml" ContentType="application/vnd.openxmlformats-officedocument.drawingml.diagramData+xml"/>
  <Override PartName="/ppt/diagrams/layout68.xml" ContentType="application/vnd.openxmlformats-officedocument.drawingml.diagramLayout+xml"/>
  <Override PartName="/ppt/diagrams/quickStyle68.xml" ContentType="application/vnd.openxmlformats-officedocument.drawingml.diagramStyle+xml"/>
  <Override PartName="/ppt/diagrams/colors68.xml" ContentType="application/vnd.openxmlformats-officedocument.drawingml.diagramColors+xml"/>
  <Override PartName="/ppt/diagrams/drawing68.xml" ContentType="application/vnd.ms-office.drawingml.diagramDrawing+xml"/>
  <Override PartName="/ppt/diagrams/data69.xml" ContentType="application/vnd.openxmlformats-officedocument.drawingml.diagramData+xml"/>
  <Override PartName="/ppt/diagrams/layout69.xml" ContentType="application/vnd.openxmlformats-officedocument.drawingml.diagramLayout+xml"/>
  <Override PartName="/ppt/diagrams/quickStyle69.xml" ContentType="application/vnd.openxmlformats-officedocument.drawingml.diagramStyle+xml"/>
  <Override PartName="/ppt/diagrams/colors69.xml" ContentType="application/vnd.openxmlformats-officedocument.drawingml.diagramColors+xml"/>
  <Override PartName="/ppt/diagrams/drawing69.xml" ContentType="application/vnd.ms-office.drawingml.diagramDrawing+xml"/>
  <Override PartName="/ppt/diagrams/data70.xml" ContentType="application/vnd.openxmlformats-officedocument.drawingml.diagramData+xml"/>
  <Override PartName="/ppt/diagrams/layout70.xml" ContentType="application/vnd.openxmlformats-officedocument.drawingml.diagramLayout+xml"/>
  <Override PartName="/ppt/diagrams/quickStyle70.xml" ContentType="application/vnd.openxmlformats-officedocument.drawingml.diagramStyle+xml"/>
  <Override PartName="/ppt/diagrams/colors70.xml" ContentType="application/vnd.openxmlformats-officedocument.drawingml.diagramColors+xml"/>
  <Override PartName="/ppt/diagrams/drawing70.xml" ContentType="application/vnd.ms-office.drawingml.diagramDrawing+xml"/>
  <Override PartName="/ppt/notesSlides/notesSlide1.xml" ContentType="application/vnd.openxmlformats-officedocument.presentationml.notesSlide+xml"/>
  <Override PartName="/ppt/diagrams/data71.xml" ContentType="application/vnd.openxmlformats-officedocument.drawingml.diagramData+xml"/>
  <Override PartName="/ppt/diagrams/layout71.xml" ContentType="application/vnd.openxmlformats-officedocument.drawingml.diagramLayout+xml"/>
  <Override PartName="/ppt/diagrams/quickStyle71.xml" ContentType="application/vnd.openxmlformats-officedocument.drawingml.diagramStyle+xml"/>
  <Override PartName="/ppt/diagrams/colors71.xml" ContentType="application/vnd.openxmlformats-officedocument.drawingml.diagramColors+xml"/>
  <Override PartName="/ppt/diagrams/drawing71.xml" ContentType="application/vnd.ms-office.drawingml.diagramDrawing+xml"/>
  <Override PartName="/ppt/diagrams/data72.xml" ContentType="application/vnd.openxmlformats-officedocument.drawingml.diagramData+xml"/>
  <Override PartName="/ppt/diagrams/layout72.xml" ContentType="application/vnd.openxmlformats-officedocument.drawingml.diagramLayout+xml"/>
  <Override PartName="/ppt/diagrams/quickStyle72.xml" ContentType="application/vnd.openxmlformats-officedocument.drawingml.diagramStyle+xml"/>
  <Override PartName="/ppt/diagrams/colors72.xml" ContentType="application/vnd.openxmlformats-officedocument.drawingml.diagramColors+xml"/>
  <Override PartName="/ppt/diagrams/drawing72.xml" ContentType="application/vnd.ms-office.drawingml.diagramDrawing+xml"/>
  <Override PartName="/ppt/notesSlides/notesSlide2.xml" ContentType="application/vnd.openxmlformats-officedocument.presentationml.notesSlide+xml"/>
  <Override PartName="/ppt/diagrams/data73.xml" ContentType="application/vnd.openxmlformats-officedocument.drawingml.diagramData+xml"/>
  <Override PartName="/ppt/diagrams/layout73.xml" ContentType="application/vnd.openxmlformats-officedocument.drawingml.diagramLayout+xml"/>
  <Override PartName="/ppt/diagrams/quickStyle73.xml" ContentType="application/vnd.openxmlformats-officedocument.drawingml.diagramStyle+xml"/>
  <Override PartName="/ppt/diagrams/colors73.xml" ContentType="application/vnd.openxmlformats-officedocument.drawingml.diagramColors+xml"/>
  <Override PartName="/ppt/diagrams/drawing73.xml" ContentType="application/vnd.ms-office.drawingml.diagramDrawing+xml"/>
  <Override PartName="/ppt/diagrams/data74.xml" ContentType="application/vnd.openxmlformats-officedocument.drawingml.diagramData+xml"/>
  <Override PartName="/ppt/diagrams/layout74.xml" ContentType="application/vnd.openxmlformats-officedocument.drawingml.diagramLayout+xml"/>
  <Override PartName="/ppt/diagrams/quickStyle74.xml" ContentType="application/vnd.openxmlformats-officedocument.drawingml.diagramStyle+xml"/>
  <Override PartName="/ppt/diagrams/colors74.xml" ContentType="application/vnd.openxmlformats-officedocument.drawingml.diagramColors+xml"/>
  <Override PartName="/ppt/diagrams/drawing74.xml" ContentType="application/vnd.ms-office.drawingml.diagramDrawing+xml"/>
  <Override PartName="/ppt/diagrams/data75.xml" ContentType="application/vnd.openxmlformats-officedocument.drawingml.diagramData+xml"/>
  <Override PartName="/ppt/diagrams/layout75.xml" ContentType="application/vnd.openxmlformats-officedocument.drawingml.diagramLayout+xml"/>
  <Override PartName="/ppt/diagrams/quickStyle75.xml" ContentType="application/vnd.openxmlformats-officedocument.drawingml.diagramStyle+xml"/>
  <Override PartName="/ppt/diagrams/colors75.xml" ContentType="application/vnd.openxmlformats-officedocument.drawingml.diagramColors+xml"/>
  <Override PartName="/ppt/diagrams/drawing75.xml" ContentType="application/vnd.ms-office.drawingml.diagramDrawing+xml"/>
  <Override PartName="/ppt/diagrams/data76.xml" ContentType="application/vnd.openxmlformats-officedocument.drawingml.diagramData+xml"/>
  <Override PartName="/ppt/diagrams/layout76.xml" ContentType="application/vnd.openxmlformats-officedocument.drawingml.diagramLayout+xml"/>
  <Override PartName="/ppt/diagrams/quickStyle76.xml" ContentType="application/vnd.openxmlformats-officedocument.drawingml.diagramStyle+xml"/>
  <Override PartName="/ppt/diagrams/colors76.xml" ContentType="application/vnd.openxmlformats-officedocument.drawingml.diagramColors+xml"/>
  <Override PartName="/ppt/diagrams/drawing76.xml" ContentType="application/vnd.ms-office.drawingml.diagramDrawing+xml"/>
  <Override PartName="/ppt/diagrams/data77.xml" ContentType="application/vnd.openxmlformats-officedocument.drawingml.diagramData+xml"/>
  <Override PartName="/ppt/diagrams/layout77.xml" ContentType="application/vnd.openxmlformats-officedocument.drawingml.diagramLayout+xml"/>
  <Override PartName="/ppt/diagrams/quickStyle77.xml" ContentType="application/vnd.openxmlformats-officedocument.drawingml.diagramStyle+xml"/>
  <Override PartName="/ppt/diagrams/colors77.xml" ContentType="application/vnd.openxmlformats-officedocument.drawingml.diagramColors+xml"/>
  <Override PartName="/ppt/diagrams/drawing77.xml" ContentType="application/vnd.ms-office.drawingml.diagramDrawing+xml"/>
  <Override PartName="/ppt/diagrams/data78.xml" ContentType="application/vnd.openxmlformats-officedocument.drawingml.diagramData+xml"/>
  <Override PartName="/ppt/diagrams/layout78.xml" ContentType="application/vnd.openxmlformats-officedocument.drawingml.diagramLayout+xml"/>
  <Override PartName="/ppt/diagrams/quickStyle78.xml" ContentType="application/vnd.openxmlformats-officedocument.drawingml.diagramStyle+xml"/>
  <Override PartName="/ppt/diagrams/colors78.xml" ContentType="application/vnd.openxmlformats-officedocument.drawingml.diagramColors+xml"/>
  <Override PartName="/ppt/diagrams/drawing78.xml" ContentType="application/vnd.ms-office.drawingml.diagramDrawing+xml"/>
  <Override PartName="/ppt/diagrams/data79.xml" ContentType="application/vnd.openxmlformats-officedocument.drawingml.diagramData+xml"/>
  <Override PartName="/ppt/diagrams/layout79.xml" ContentType="application/vnd.openxmlformats-officedocument.drawingml.diagramLayout+xml"/>
  <Override PartName="/ppt/diagrams/quickStyle79.xml" ContentType="application/vnd.openxmlformats-officedocument.drawingml.diagramStyle+xml"/>
  <Override PartName="/ppt/diagrams/colors79.xml" ContentType="application/vnd.openxmlformats-officedocument.drawingml.diagramColors+xml"/>
  <Override PartName="/ppt/diagrams/drawing79.xml" ContentType="application/vnd.ms-office.drawingml.diagramDrawing+xml"/>
  <Override PartName="/ppt/diagrams/data80.xml" ContentType="application/vnd.openxmlformats-officedocument.drawingml.diagramData+xml"/>
  <Override PartName="/ppt/diagrams/layout80.xml" ContentType="application/vnd.openxmlformats-officedocument.drawingml.diagramLayout+xml"/>
  <Override PartName="/ppt/diagrams/quickStyle80.xml" ContentType="application/vnd.openxmlformats-officedocument.drawingml.diagramStyle+xml"/>
  <Override PartName="/ppt/diagrams/colors80.xml" ContentType="application/vnd.openxmlformats-officedocument.drawingml.diagramColors+xml"/>
  <Override PartName="/ppt/diagrams/drawing80.xml" ContentType="application/vnd.ms-office.drawingml.diagramDrawing+xml"/>
  <Override PartName="/ppt/diagrams/data81.xml" ContentType="application/vnd.openxmlformats-officedocument.drawingml.diagramData+xml"/>
  <Override PartName="/ppt/diagrams/layout81.xml" ContentType="application/vnd.openxmlformats-officedocument.drawingml.diagramLayout+xml"/>
  <Override PartName="/ppt/diagrams/quickStyle81.xml" ContentType="application/vnd.openxmlformats-officedocument.drawingml.diagramStyle+xml"/>
  <Override PartName="/ppt/diagrams/colors81.xml" ContentType="application/vnd.openxmlformats-officedocument.drawingml.diagramColors+xml"/>
  <Override PartName="/ppt/diagrams/drawing81.xml" ContentType="application/vnd.ms-office.drawingml.diagramDrawing+xml"/>
  <Override PartName="/ppt/diagrams/data82.xml" ContentType="application/vnd.openxmlformats-officedocument.drawingml.diagramData+xml"/>
  <Override PartName="/ppt/diagrams/layout82.xml" ContentType="application/vnd.openxmlformats-officedocument.drawingml.diagramLayout+xml"/>
  <Override PartName="/ppt/diagrams/quickStyle82.xml" ContentType="application/vnd.openxmlformats-officedocument.drawingml.diagramStyle+xml"/>
  <Override PartName="/ppt/diagrams/colors82.xml" ContentType="application/vnd.openxmlformats-officedocument.drawingml.diagramColors+xml"/>
  <Override PartName="/ppt/diagrams/drawing82.xml" ContentType="application/vnd.ms-office.drawingml.diagramDrawing+xml"/>
  <Override PartName="/ppt/diagrams/data83.xml" ContentType="application/vnd.openxmlformats-officedocument.drawingml.diagramData+xml"/>
  <Override PartName="/ppt/diagrams/layout83.xml" ContentType="application/vnd.openxmlformats-officedocument.drawingml.diagramLayout+xml"/>
  <Override PartName="/ppt/diagrams/quickStyle83.xml" ContentType="application/vnd.openxmlformats-officedocument.drawingml.diagramStyle+xml"/>
  <Override PartName="/ppt/diagrams/colors83.xml" ContentType="application/vnd.openxmlformats-officedocument.drawingml.diagramColors+xml"/>
  <Override PartName="/ppt/diagrams/drawing83.xml" ContentType="application/vnd.ms-office.drawingml.diagramDrawing+xml"/>
  <Override PartName="/ppt/diagrams/data84.xml" ContentType="application/vnd.openxmlformats-officedocument.drawingml.diagramData+xml"/>
  <Override PartName="/ppt/diagrams/layout84.xml" ContentType="application/vnd.openxmlformats-officedocument.drawingml.diagramLayout+xml"/>
  <Override PartName="/ppt/diagrams/quickStyle84.xml" ContentType="application/vnd.openxmlformats-officedocument.drawingml.diagramStyle+xml"/>
  <Override PartName="/ppt/diagrams/colors84.xml" ContentType="application/vnd.openxmlformats-officedocument.drawingml.diagramColors+xml"/>
  <Override PartName="/ppt/diagrams/drawing84.xml" ContentType="application/vnd.ms-office.drawingml.diagramDrawing+xml"/>
  <Override PartName="/ppt/diagrams/data85.xml" ContentType="application/vnd.openxmlformats-officedocument.drawingml.diagramData+xml"/>
  <Override PartName="/ppt/diagrams/layout85.xml" ContentType="application/vnd.openxmlformats-officedocument.drawingml.diagramLayout+xml"/>
  <Override PartName="/ppt/diagrams/quickStyle85.xml" ContentType="application/vnd.openxmlformats-officedocument.drawingml.diagramStyle+xml"/>
  <Override PartName="/ppt/diagrams/colors85.xml" ContentType="application/vnd.openxmlformats-officedocument.drawingml.diagramColors+xml"/>
  <Override PartName="/ppt/diagrams/drawing85.xml" ContentType="application/vnd.ms-office.drawingml.diagramDrawing+xml"/>
  <Override PartName="/ppt/diagrams/data86.xml" ContentType="application/vnd.openxmlformats-officedocument.drawingml.diagramData+xml"/>
  <Override PartName="/ppt/diagrams/layout86.xml" ContentType="application/vnd.openxmlformats-officedocument.drawingml.diagramLayout+xml"/>
  <Override PartName="/ppt/diagrams/quickStyle86.xml" ContentType="application/vnd.openxmlformats-officedocument.drawingml.diagramStyle+xml"/>
  <Override PartName="/ppt/diagrams/colors86.xml" ContentType="application/vnd.openxmlformats-officedocument.drawingml.diagramColors+xml"/>
  <Override PartName="/ppt/diagrams/drawing86.xml" ContentType="application/vnd.ms-office.drawingml.diagramDrawing+xml"/>
  <Override PartName="/ppt/diagrams/data87.xml" ContentType="application/vnd.openxmlformats-officedocument.drawingml.diagramData+xml"/>
  <Override PartName="/ppt/diagrams/layout87.xml" ContentType="application/vnd.openxmlformats-officedocument.drawingml.diagramLayout+xml"/>
  <Override PartName="/ppt/diagrams/quickStyle87.xml" ContentType="application/vnd.openxmlformats-officedocument.drawingml.diagramStyle+xml"/>
  <Override PartName="/ppt/diagrams/colors87.xml" ContentType="application/vnd.openxmlformats-officedocument.drawingml.diagramColors+xml"/>
  <Override PartName="/ppt/diagrams/drawing87.xml" ContentType="application/vnd.ms-office.drawingml.diagramDrawing+xml"/>
  <Override PartName="/ppt/diagrams/data88.xml" ContentType="application/vnd.openxmlformats-officedocument.drawingml.diagramData+xml"/>
  <Override PartName="/ppt/diagrams/layout88.xml" ContentType="application/vnd.openxmlformats-officedocument.drawingml.diagramLayout+xml"/>
  <Override PartName="/ppt/diagrams/quickStyle88.xml" ContentType="application/vnd.openxmlformats-officedocument.drawingml.diagramStyle+xml"/>
  <Override PartName="/ppt/diagrams/colors88.xml" ContentType="application/vnd.openxmlformats-officedocument.drawingml.diagramColors+xml"/>
  <Override PartName="/ppt/diagrams/drawing88.xml" ContentType="application/vnd.ms-office.drawingml.diagramDrawing+xml"/>
  <Override PartName="/ppt/diagrams/data89.xml" ContentType="application/vnd.openxmlformats-officedocument.drawingml.diagramData+xml"/>
  <Override PartName="/ppt/diagrams/layout89.xml" ContentType="application/vnd.openxmlformats-officedocument.drawingml.diagramLayout+xml"/>
  <Override PartName="/ppt/diagrams/quickStyle89.xml" ContentType="application/vnd.openxmlformats-officedocument.drawingml.diagramStyle+xml"/>
  <Override PartName="/ppt/diagrams/colors89.xml" ContentType="application/vnd.openxmlformats-officedocument.drawingml.diagramColors+xml"/>
  <Override PartName="/ppt/diagrams/drawing8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4"/>
  </p:notesMasterIdLst>
  <p:handoutMasterIdLst>
    <p:handoutMasterId r:id="rId105"/>
  </p:handoutMasterIdLst>
  <p:sldIdLst>
    <p:sldId id="328" r:id="rId2"/>
    <p:sldId id="532" r:id="rId3"/>
    <p:sldId id="338" r:id="rId4"/>
    <p:sldId id="442" r:id="rId5"/>
    <p:sldId id="538" r:id="rId6"/>
    <p:sldId id="541" r:id="rId7"/>
    <p:sldId id="544" r:id="rId8"/>
    <p:sldId id="545" r:id="rId9"/>
    <p:sldId id="546" r:id="rId10"/>
    <p:sldId id="547" r:id="rId11"/>
    <p:sldId id="548" r:id="rId12"/>
    <p:sldId id="549" r:id="rId13"/>
    <p:sldId id="550" r:id="rId14"/>
    <p:sldId id="551" r:id="rId15"/>
    <p:sldId id="552" r:id="rId16"/>
    <p:sldId id="553" r:id="rId17"/>
    <p:sldId id="554" r:id="rId18"/>
    <p:sldId id="555" r:id="rId19"/>
    <p:sldId id="556" r:id="rId20"/>
    <p:sldId id="557" r:id="rId21"/>
    <p:sldId id="558" r:id="rId22"/>
    <p:sldId id="559" r:id="rId23"/>
    <p:sldId id="626" r:id="rId24"/>
    <p:sldId id="560" r:id="rId25"/>
    <p:sldId id="443" r:id="rId26"/>
    <p:sldId id="444" r:id="rId27"/>
    <p:sldId id="628" r:id="rId28"/>
    <p:sldId id="561" r:id="rId29"/>
    <p:sldId id="562" r:id="rId30"/>
    <p:sldId id="563" r:id="rId31"/>
    <p:sldId id="565" r:id="rId32"/>
    <p:sldId id="566" r:id="rId33"/>
    <p:sldId id="567" r:id="rId34"/>
    <p:sldId id="568" r:id="rId35"/>
    <p:sldId id="569" r:id="rId36"/>
    <p:sldId id="570" r:id="rId37"/>
    <p:sldId id="571" r:id="rId38"/>
    <p:sldId id="572" r:id="rId39"/>
    <p:sldId id="573" r:id="rId40"/>
    <p:sldId id="574" r:id="rId41"/>
    <p:sldId id="575" r:id="rId42"/>
    <p:sldId id="576" r:id="rId43"/>
    <p:sldId id="577" r:id="rId44"/>
    <p:sldId id="578" r:id="rId45"/>
    <p:sldId id="580" r:id="rId46"/>
    <p:sldId id="581" r:id="rId47"/>
    <p:sldId id="582" r:id="rId48"/>
    <p:sldId id="583" r:id="rId49"/>
    <p:sldId id="584" r:id="rId50"/>
    <p:sldId id="585" r:id="rId51"/>
    <p:sldId id="586" r:id="rId52"/>
    <p:sldId id="587" r:id="rId53"/>
    <p:sldId id="588" r:id="rId54"/>
    <p:sldId id="589" r:id="rId55"/>
    <p:sldId id="590" r:id="rId56"/>
    <p:sldId id="591" r:id="rId57"/>
    <p:sldId id="592" r:id="rId58"/>
    <p:sldId id="593" r:id="rId59"/>
    <p:sldId id="594" r:id="rId60"/>
    <p:sldId id="595" r:id="rId61"/>
    <p:sldId id="596" r:id="rId62"/>
    <p:sldId id="597" r:id="rId63"/>
    <p:sldId id="598" r:id="rId64"/>
    <p:sldId id="599" r:id="rId65"/>
    <p:sldId id="600" r:id="rId66"/>
    <p:sldId id="601" r:id="rId67"/>
    <p:sldId id="602" r:id="rId68"/>
    <p:sldId id="603" r:id="rId69"/>
    <p:sldId id="604" r:id="rId70"/>
    <p:sldId id="605" r:id="rId71"/>
    <p:sldId id="629" r:id="rId72"/>
    <p:sldId id="630" r:id="rId73"/>
    <p:sldId id="631" r:id="rId74"/>
    <p:sldId id="632" r:id="rId75"/>
    <p:sldId id="633" r:id="rId76"/>
    <p:sldId id="634" r:id="rId77"/>
    <p:sldId id="635" r:id="rId78"/>
    <p:sldId id="636" r:id="rId79"/>
    <p:sldId id="611" r:id="rId80"/>
    <p:sldId id="612" r:id="rId81"/>
    <p:sldId id="613" r:id="rId82"/>
    <p:sldId id="614" r:id="rId83"/>
    <p:sldId id="615" r:id="rId84"/>
    <p:sldId id="616" r:id="rId85"/>
    <p:sldId id="617" r:id="rId86"/>
    <p:sldId id="618" r:id="rId87"/>
    <p:sldId id="619" r:id="rId88"/>
    <p:sldId id="620" r:id="rId89"/>
    <p:sldId id="621" r:id="rId90"/>
    <p:sldId id="622" r:id="rId91"/>
    <p:sldId id="638" r:id="rId92"/>
    <p:sldId id="454" r:id="rId93"/>
    <p:sldId id="455" r:id="rId94"/>
    <p:sldId id="456" r:id="rId95"/>
    <p:sldId id="457" r:id="rId96"/>
    <p:sldId id="458" r:id="rId97"/>
    <p:sldId id="459" r:id="rId98"/>
    <p:sldId id="460" r:id="rId99"/>
    <p:sldId id="539" r:id="rId100"/>
    <p:sldId id="540" r:id="rId101"/>
    <p:sldId id="542" r:id="rId102"/>
    <p:sldId id="543" r:id="rId103"/>
  </p:sldIdLst>
  <p:sldSz cx="9144000" cy="6858000" type="screen4x3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41" autoAdjust="0"/>
    <p:restoredTop sz="96404" autoAdjust="0"/>
  </p:normalViewPr>
  <p:slideViewPr>
    <p:cSldViewPr>
      <p:cViewPr varScale="1">
        <p:scale>
          <a:sx n="70" d="100"/>
          <a:sy n="70" d="100"/>
        </p:scale>
        <p:origin x="130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295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viewProps" Target="viewProps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ableStyles" Target="tableStyle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B62736-2B72-469D-A8F4-37B4532573CA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C1BE685-0EFF-4131-BF2F-336945B2318F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b="0" dirty="0" smtClean="0">
              <a:latin typeface="+mn-lt"/>
            </a:rPr>
            <a:t>Secretario(a) de Desarrollo Social</a:t>
          </a:r>
        </a:p>
      </dgm:t>
    </dgm:pt>
    <dgm:pt modelId="{2B4D9E7A-CB15-48E7-A73B-4F2517766CAB}" type="parTrans" cxnId="{B711EA56-61F2-4E21-9300-37E2C505633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latin typeface="+mn-lt"/>
          </a:endParaRPr>
        </a:p>
      </dgm:t>
    </dgm:pt>
    <dgm:pt modelId="{131CD0AC-BA0C-4539-BB49-8BE8225BC7A5}" type="sibTrans" cxnId="{B711EA56-61F2-4E21-9300-37E2C505633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latin typeface="+mn-lt"/>
          </a:endParaRPr>
        </a:p>
      </dgm:t>
    </dgm:pt>
    <dgm:pt modelId="{8618D4A7-8D19-42AD-9417-9204AB996A81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b="0" dirty="0" smtClean="0">
              <a:latin typeface="+mn-lt"/>
            </a:rPr>
            <a:t>Director(a) General de Bienestar Social</a:t>
          </a:r>
        </a:p>
      </dgm:t>
    </dgm:pt>
    <dgm:pt modelId="{D0597D5E-6BC0-4520-94C8-5B819E397AC9}" type="parTrans" cxnId="{AFF53865-AA40-4C84-B143-BDB643777CE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latin typeface="+mn-lt"/>
          </a:endParaRPr>
        </a:p>
      </dgm:t>
    </dgm:pt>
    <dgm:pt modelId="{24BC493C-BD42-48F6-9BB6-8FAE685EFF68}" type="sibTrans" cxnId="{AFF53865-AA40-4C84-B143-BDB643777CE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latin typeface="+mn-lt"/>
          </a:endParaRPr>
        </a:p>
      </dgm:t>
    </dgm:pt>
    <dgm:pt modelId="{D67C586C-77C6-4943-ABD8-3EA6E34D6717}">
      <dgm:prSet custT="1"/>
      <dgm:spPr/>
      <dgm:t>
        <a:bodyPr/>
        <a:lstStyle/>
        <a:p>
          <a:r>
            <a:rPr lang="es-MX" sz="1200" b="0" dirty="0" smtClean="0">
              <a:latin typeface="+mn-lt"/>
              <a:cs typeface="Calibri" panose="020F0502020204030204" pitchFamily="34" charset="0"/>
            </a:rPr>
            <a:t>Director(a) de Desarrollo Social</a:t>
          </a:r>
        </a:p>
      </dgm:t>
    </dgm:pt>
    <dgm:pt modelId="{4CBA0BAF-0C57-4080-8B2E-5605582EDB7A}" type="parTrans" cxnId="{44B499C0-AE47-4D95-9C2B-5F7E733DB285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374BCDC4-8131-488C-B68C-808A4D5F7278}" type="sibTrans" cxnId="{44B499C0-AE47-4D95-9C2B-5F7E733DB285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22B13603-4980-43A2-AC34-937CDE7C3678}">
      <dgm:prSet custT="1"/>
      <dgm:spPr/>
      <dgm:t>
        <a:bodyPr/>
        <a:lstStyle/>
        <a:p>
          <a:r>
            <a:rPr lang="es-ES" sz="1200" b="0" dirty="0" smtClean="0">
              <a:latin typeface="+mn-lt"/>
            </a:rPr>
            <a:t>Director(a) de Atención y Vinculación Ciudadana</a:t>
          </a:r>
          <a:endParaRPr lang="es-ES" sz="1200" dirty="0" smtClean="0">
            <a:latin typeface="+mn-lt"/>
          </a:endParaRPr>
        </a:p>
      </dgm:t>
    </dgm:pt>
    <dgm:pt modelId="{5B1A8FD4-1694-4C68-A79B-DFE592E9B446}" type="parTrans" cxnId="{886A500D-1EA0-4F6D-8D3A-CF0A58B82C16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47B198C0-309E-44FE-AD84-8FA1E21A7C11}" type="sibTrans" cxnId="{886A500D-1EA0-4F6D-8D3A-CF0A58B82C16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42E876-9CDB-412F-887B-566D367E2B74}">
      <dgm:prSet custT="1"/>
      <dgm:spPr/>
      <dgm:t>
        <a:bodyPr/>
        <a:lstStyle/>
        <a:p>
          <a:r>
            <a:rPr lang="es-ES" sz="1200" b="0" dirty="0" smtClean="0">
              <a:latin typeface="+mn-lt"/>
            </a:rPr>
            <a:t>Director(a) Administrativo(a)</a:t>
          </a:r>
        </a:p>
      </dgm:t>
    </dgm:pt>
    <dgm:pt modelId="{2648FEDB-0CBD-4511-9CA7-D3BE3C523A3D}" type="parTrans" cxnId="{99BA181C-5CD3-43C0-9228-BEAF7231FC44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294B1881-A3CE-46C6-B175-F53EAD8244D6}" type="sibTrans" cxnId="{99BA181C-5CD3-43C0-9228-BEAF7231FC44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973DBC8E-A35A-4073-8D35-A6F5B7335E5B}">
      <dgm:prSet custT="1"/>
      <dgm:spPr/>
      <dgm:t>
        <a:bodyPr/>
        <a:lstStyle/>
        <a:p>
          <a:r>
            <a:rPr lang="es-ES" sz="1200" b="0" dirty="0" smtClean="0">
              <a:latin typeface="+mn-lt"/>
            </a:rPr>
            <a:t>Director(a) de Cultura </a:t>
          </a:r>
          <a:endParaRPr lang="es-ES" sz="1200" dirty="0">
            <a:latin typeface="+mn-lt"/>
          </a:endParaRPr>
        </a:p>
      </dgm:t>
    </dgm:pt>
    <dgm:pt modelId="{2DDF147A-0222-4F6B-BDF9-164DC16D00BF}" type="parTrans" cxnId="{22A24CE0-F4F9-415B-9F13-D6647430E71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98A17DF3-D827-4CED-B7FD-DC4B4E83BC02}" type="sibTrans" cxnId="{22A24CE0-F4F9-415B-9F13-D6647430E71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E1D0B3B7-0232-49CF-A23F-8ED2F3AF8AEF}">
      <dgm:prSet custT="1"/>
      <dgm:spPr/>
      <dgm:t>
        <a:bodyPr/>
        <a:lstStyle/>
        <a:p>
          <a:r>
            <a:rPr lang="es-ES" sz="1200" b="0" dirty="0" smtClean="0">
              <a:latin typeface="+mn-lt"/>
            </a:rPr>
            <a:t>Director(a) de Cultura Física y Deporte</a:t>
          </a:r>
        </a:p>
      </dgm:t>
    </dgm:pt>
    <dgm:pt modelId="{87D2DDCF-436A-4514-8119-92D5367B5D58}" type="parTrans" cxnId="{5651E3A3-C2CE-46C6-AAB8-92E28CFA4C8E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DD55E15B-41B7-44D8-A995-02266C543710}" type="sibTrans" cxnId="{5651E3A3-C2CE-46C6-AAB8-92E28CFA4C8E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052938C7-5960-40EB-A909-22EB46F57E0C}">
      <dgm:prSet custT="1"/>
      <dgm:spPr/>
      <dgm:t>
        <a:bodyPr/>
        <a:lstStyle/>
        <a:p>
          <a:r>
            <a:rPr lang="es-ES" sz="1200" b="0" dirty="0" smtClean="0">
              <a:latin typeface="+mn-lt"/>
            </a:rPr>
            <a:t>Director(a) de Educación</a:t>
          </a:r>
        </a:p>
      </dgm:t>
    </dgm:pt>
    <dgm:pt modelId="{FA9426C8-1E27-4FAF-B55C-EEB188C884FA}" type="parTrans" cxnId="{5DB16290-8E29-482A-A976-53A64C2BC178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FAEC55BE-F4BC-42D6-B182-951D19491AB7}" type="sibTrans" cxnId="{5DB16290-8E29-482A-A976-53A64C2BC178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16D3B21F-582D-4535-8791-E75FE49073B0}">
      <dgm:prSet custT="1"/>
      <dgm:spPr/>
      <dgm:t>
        <a:bodyPr/>
        <a:lstStyle/>
        <a:p>
          <a:r>
            <a:rPr lang="es-ES" sz="1200" b="0" dirty="0" smtClean="0">
              <a:latin typeface="+mn-lt"/>
            </a:rPr>
            <a:t>Director(a) Parques Públicos</a:t>
          </a:r>
        </a:p>
      </dgm:t>
    </dgm:pt>
    <dgm:pt modelId="{2381FDAD-D10D-41DD-9688-D69536AD8B93}" type="parTrans" cxnId="{DDA4DA3C-B0F3-412A-A437-DAF4A109BDD4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9A8F24AE-C24A-49BF-8BBE-100F65BB0E8F}" type="sibTrans" cxnId="{DDA4DA3C-B0F3-412A-A437-DAF4A109BDD4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3B2CD3A3-D345-48B3-9763-DDFDBF06A16A}">
      <dgm:prSet custT="1"/>
      <dgm:spPr/>
      <dgm:t>
        <a:bodyPr/>
        <a:lstStyle/>
        <a:p>
          <a:r>
            <a:rPr lang="es-ES" sz="1200" b="0" dirty="0" smtClean="0">
              <a:latin typeface="+mn-lt"/>
            </a:rPr>
            <a:t>Director(a) de Salud Pública </a:t>
          </a:r>
          <a:endParaRPr lang="es-ES" sz="1200" dirty="0">
            <a:latin typeface="+mn-lt"/>
          </a:endParaRPr>
        </a:p>
      </dgm:t>
    </dgm:pt>
    <dgm:pt modelId="{11EABD7F-4F45-4CE5-A78F-499B755C4F00}" type="parTrans" cxnId="{213BF0F3-8620-45F4-A644-BC7077A3EC7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98C74B4D-3B25-4D94-B9D5-2C1D62782B90}" type="sibTrans" cxnId="{213BF0F3-8620-45F4-A644-BC7077A3EC7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6FCBAB66-877F-4C13-B413-93AAC5C198C0}">
      <dgm:prSet custT="1"/>
      <dgm:spPr/>
      <dgm:t>
        <a:bodyPr/>
        <a:lstStyle/>
        <a:p>
          <a:r>
            <a:rPr lang="es-ES" sz="1200" b="0" dirty="0" smtClean="0">
              <a:latin typeface="+mn-lt"/>
            </a:rPr>
            <a:t>Director(a) de Atención a Grupos Prioritarios</a:t>
          </a:r>
        </a:p>
      </dgm:t>
    </dgm:pt>
    <dgm:pt modelId="{ECF72E8A-D91D-435C-AD29-2C1E6B60DD4B}" type="parTrans" cxnId="{95C1788B-140F-4DAC-86CF-C8A0A364D23F}">
      <dgm:prSet/>
      <dgm:spPr/>
      <dgm:t>
        <a:bodyPr/>
        <a:lstStyle/>
        <a:p>
          <a:endParaRPr lang="es-ES" sz="1200"/>
        </a:p>
      </dgm:t>
    </dgm:pt>
    <dgm:pt modelId="{E1D41D55-A401-49C5-B8BF-7EA5A36DC37F}" type="sibTrans" cxnId="{95C1788B-140F-4DAC-86CF-C8A0A364D23F}">
      <dgm:prSet/>
      <dgm:spPr/>
      <dgm:t>
        <a:bodyPr/>
        <a:lstStyle/>
        <a:p>
          <a:endParaRPr lang="es-ES" sz="1200"/>
        </a:p>
      </dgm:t>
    </dgm:pt>
    <dgm:pt modelId="{BAA24062-AE2B-42C1-8C8C-845804D4E94A}">
      <dgm:prSet custT="1"/>
      <dgm:spPr/>
      <dgm:t>
        <a:bodyPr/>
        <a:lstStyle/>
        <a:p>
          <a:r>
            <a:rPr lang="es-ES" sz="1200" b="0" dirty="0" smtClean="0">
              <a:latin typeface="+mn-lt"/>
            </a:rPr>
            <a:t>Director(a) de Atención a Grupos Religiosos</a:t>
          </a:r>
        </a:p>
      </dgm:t>
    </dgm:pt>
    <dgm:pt modelId="{8B411511-7D1F-4A0E-B8E5-6991C9D3763B}" type="parTrans" cxnId="{DD546E28-FED6-428A-9F85-D6FED79603DF}">
      <dgm:prSet/>
      <dgm:spPr/>
      <dgm:t>
        <a:bodyPr/>
        <a:lstStyle/>
        <a:p>
          <a:endParaRPr lang="es-ES" sz="1200"/>
        </a:p>
      </dgm:t>
    </dgm:pt>
    <dgm:pt modelId="{5FCFB049-581A-4405-9D07-3EB9BA5D0D15}" type="sibTrans" cxnId="{DD546E28-FED6-428A-9F85-D6FED79603DF}">
      <dgm:prSet/>
      <dgm:spPr/>
      <dgm:t>
        <a:bodyPr/>
        <a:lstStyle/>
        <a:p>
          <a:endParaRPr lang="es-ES" sz="1200"/>
        </a:p>
      </dgm:t>
    </dgm:pt>
    <dgm:pt modelId="{A0DB5BE1-4265-49AF-B0FE-35E4508B4D2A}" type="pres">
      <dgm:prSet presAssocID="{04B62736-2B72-469D-A8F4-37B4532573C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0A0696F-4096-44B3-96DE-A8E1D3D1DBD5}" type="pres">
      <dgm:prSet presAssocID="{FC1BE685-0EFF-4131-BF2F-336945B2318F}" presName="hierRoot1" presStyleCnt="0">
        <dgm:presLayoutVars>
          <dgm:hierBranch/>
        </dgm:presLayoutVars>
      </dgm:prSet>
      <dgm:spPr/>
    </dgm:pt>
    <dgm:pt modelId="{74179F02-28C7-46CE-887A-0DD5D22D163A}" type="pres">
      <dgm:prSet presAssocID="{FC1BE685-0EFF-4131-BF2F-336945B2318F}" presName="rootComposite1" presStyleCnt="0"/>
      <dgm:spPr/>
    </dgm:pt>
    <dgm:pt modelId="{762A8FF7-AE6E-466B-B670-CE00EE3C1C7E}" type="pres">
      <dgm:prSet presAssocID="{FC1BE685-0EFF-4131-BF2F-336945B2318F}" presName="rootText1" presStyleLbl="node0" presStyleIdx="0" presStyleCnt="1" custScaleX="229027" custScaleY="136367" custLinFactNeighborY="83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166E43-5FED-4651-A78A-08693844D264}" type="pres">
      <dgm:prSet presAssocID="{FC1BE685-0EFF-4131-BF2F-336945B2318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85020D4-75FD-4FBF-997E-7DCBEB7B36FC}" type="pres">
      <dgm:prSet presAssocID="{FC1BE685-0EFF-4131-BF2F-336945B2318F}" presName="hierChild2" presStyleCnt="0"/>
      <dgm:spPr/>
    </dgm:pt>
    <dgm:pt modelId="{FA525462-8093-45FE-8E93-0A9BAC433C22}" type="pres">
      <dgm:prSet presAssocID="{D0597D5E-6BC0-4520-94C8-5B819E397AC9}" presName="Name35" presStyleLbl="parChTrans1D2" presStyleIdx="0" presStyleCnt="1"/>
      <dgm:spPr/>
      <dgm:t>
        <a:bodyPr/>
        <a:lstStyle/>
        <a:p>
          <a:endParaRPr lang="es-ES"/>
        </a:p>
      </dgm:t>
    </dgm:pt>
    <dgm:pt modelId="{B8A6644B-DF69-4175-9C51-2C617DABCFF8}" type="pres">
      <dgm:prSet presAssocID="{8618D4A7-8D19-42AD-9417-9204AB996A81}" presName="hierRoot2" presStyleCnt="0">
        <dgm:presLayoutVars>
          <dgm:hierBranch val="hang"/>
        </dgm:presLayoutVars>
      </dgm:prSet>
      <dgm:spPr/>
    </dgm:pt>
    <dgm:pt modelId="{27BBF5FB-67EB-42F0-A98B-AD4A266222FB}" type="pres">
      <dgm:prSet presAssocID="{8618D4A7-8D19-42AD-9417-9204AB996A81}" presName="rootComposite" presStyleCnt="0"/>
      <dgm:spPr/>
    </dgm:pt>
    <dgm:pt modelId="{A122AB98-6AEB-4224-8BB5-6741593B0990}" type="pres">
      <dgm:prSet presAssocID="{8618D4A7-8D19-42AD-9417-9204AB996A81}" presName="rootText" presStyleLbl="node2" presStyleIdx="0" presStyleCnt="1" custScaleX="207174" custScaleY="95302" custLinFactNeighborY="-9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E55349A-895B-46B0-8B5C-03C0E6B54162}" type="pres">
      <dgm:prSet presAssocID="{8618D4A7-8D19-42AD-9417-9204AB996A81}" presName="rootConnector" presStyleLbl="node2" presStyleIdx="0" presStyleCnt="1"/>
      <dgm:spPr/>
      <dgm:t>
        <a:bodyPr/>
        <a:lstStyle/>
        <a:p>
          <a:endParaRPr lang="es-ES"/>
        </a:p>
      </dgm:t>
    </dgm:pt>
    <dgm:pt modelId="{6DE04AD7-1D80-4ADE-90C8-832786F3244C}" type="pres">
      <dgm:prSet presAssocID="{8618D4A7-8D19-42AD-9417-9204AB996A81}" presName="hierChild4" presStyleCnt="0"/>
      <dgm:spPr/>
    </dgm:pt>
    <dgm:pt modelId="{126CE4EB-9A3D-4BD7-9F88-005BB2DA4A28}" type="pres">
      <dgm:prSet presAssocID="{4CBA0BAF-0C57-4080-8B2E-5605582EDB7A}" presName="Name48" presStyleLbl="parChTrans1D3" presStyleIdx="0" presStyleCnt="10"/>
      <dgm:spPr/>
      <dgm:t>
        <a:bodyPr/>
        <a:lstStyle/>
        <a:p>
          <a:endParaRPr lang="es-ES"/>
        </a:p>
      </dgm:t>
    </dgm:pt>
    <dgm:pt modelId="{55B108D9-61D5-48A8-8545-2D9CFF86FBD3}" type="pres">
      <dgm:prSet presAssocID="{D67C586C-77C6-4943-ABD8-3EA6E34D6717}" presName="hierRoot2" presStyleCnt="0">
        <dgm:presLayoutVars>
          <dgm:hierBranch val="init"/>
        </dgm:presLayoutVars>
      </dgm:prSet>
      <dgm:spPr/>
    </dgm:pt>
    <dgm:pt modelId="{51CBDE64-6C01-47BF-AA16-12D3A86CF51A}" type="pres">
      <dgm:prSet presAssocID="{D67C586C-77C6-4943-ABD8-3EA6E34D6717}" presName="rootComposite" presStyleCnt="0"/>
      <dgm:spPr/>
    </dgm:pt>
    <dgm:pt modelId="{737D0D25-FC07-439A-811C-4436C0FDD776}" type="pres">
      <dgm:prSet presAssocID="{D67C586C-77C6-4943-ABD8-3EA6E34D6717}" presName="rootText" presStyleLbl="node3" presStyleIdx="0" presStyleCnt="10" custScaleX="234709" custScaleY="819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9CBE6C-7E6E-4788-A168-951406A7F6C6}" type="pres">
      <dgm:prSet presAssocID="{D67C586C-77C6-4943-ABD8-3EA6E34D6717}" presName="rootConnector" presStyleLbl="node3" presStyleIdx="0" presStyleCnt="10"/>
      <dgm:spPr/>
      <dgm:t>
        <a:bodyPr/>
        <a:lstStyle/>
        <a:p>
          <a:endParaRPr lang="es-ES"/>
        </a:p>
      </dgm:t>
    </dgm:pt>
    <dgm:pt modelId="{15686436-B1E1-4C6A-B0AF-184EA43F83FF}" type="pres">
      <dgm:prSet presAssocID="{D67C586C-77C6-4943-ABD8-3EA6E34D6717}" presName="hierChild4" presStyleCnt="0"/>
      <dgm:spPr/>
    </dgm:pt>
    <dgm:pt modelId="{E927D41C-8DDD-40C0-AF84-1FD70BD915AA}" type="pres">
      <dgm:prSet presAssocID="{D67C586C-77C6-4943-ABD8-3EA6E34D6717}" presName="hierChild5" presStyleCnt="0"/>
      <dgm:spPr/>
    </dgm:pt>
    <dgm:pt modelId="{68FC1C75-8448-41A2-88B5-378E4FA54C80}" type="pres">
      <dgm:prSet presAssocID="{5B1A8FD4-1694-4C68-A79B-DFE592E9B446}" presName="Name48" presStyleLbl="parChTrans1D3" presStyleIdx="1" presStyleCnt="10"/>
      <dgm:spPr/>
      <dgm:t>
        <a:bodyPr/>
        <a:lstStyle/>
        <a:p>
          <a:endParaRPr lang="es-ES"/>
        </a:p>
      </dgm:t>
    </dgm:pt>
    <dgm:pt modelId="{BCFC16A2-8ECA-4E8B-8F48-2BFCF57D94C6}" type="pres">
      <dgm:prSet presAssocID="{22B13603-4980-43A2-AC34-937CDE7C3678}" presName="hierRoot2" presStyleCnt="0">
        <dgm:presLayoutVars>
          <dgm:hierBranch val="init"/>
        </dgm:presLayoutVars>
      </dgm:prSet>
      <dgm:spPr/>
    </dgm:pt>
    <dgm:pt modelId="{FC0B4DC1-0B54-49C1-90D3-F312DFAE50AF}" type="pres">
      <dgm:prSet presAssocID="{22B13603-4980-43A2-AC34-937CDE7C3678}" presName="rootComposite" presStyleCnt="0"/>
      <dgm:spPr/>
    </dgm:pt>
    <dgm:pt modelId="{5927BD05-D1F1-4524-A4B2-ACDFB02C8A25}" type="pres">
      <dgm:prSet presAssocID="{22B13603-4980-43A2-AC34-937CDE7C3678}" presName="rootText" presStyleLbl="node3" presStyleIdx="1" presStyleCnt="10" custScaleX="234709" custScaleY="819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FE3DC7-C4B3-4FFF-96A7-A06F2D2106A7}" type="pres">
      <dgm:prSet presAssocID="{22B13603-4980-43A2-AC34-937CDE7C3678}" presName="rootConnector" presStyleLbl="node3" presStyleIdx="1" presStyleCnt="10"/>
      <dgm:spPr/>
      <dgm:t>
        <a:bodyPr/>
        <a:lstStyle/>
        <a:p>
          <a:endParaRPr lang="es-ES"/>
        </a:p>
      </dgm:t>
    </dgm:pt>
    <dgm:pt modelId="{7F22CB94-D460-46DB-90F9-0F2D967DF18B}" type="pres">
      <dgm:prSet presAssocID="{22B13603-4980-43A2-AC34-937CDE7C3678}" presName="hierChild4" presStyleCnt="0"/>
      <dgm:spPr/>
    </dgm:pt>
    <dgm:pt modelId="{FDBAF563-0A4A-404B-95B8-A9D6D1B9DBDF}" type="pres">
      <dgm:prSet presAssocID="{22B13603-4980-43A2-AC34-937CDE7C3678}" presName="hierChild5" presStyleCnt="0"/>
      <dgm:spPr/>
    </dgm:pt>
    <dgm:pt modelId="{A9A929FE-291A-4ABE-8465-ECF791781A74}" type="pres">
      <dgm:prSet presAssocID="{2648FEDB-0CBD-4511-9CA7-D3BE3C523A3D}" presName="Name48" presStyleLbl="parChTrans1D3" presStyleIdx="2" presStyleCnt="10"/>
      <dgm:spPr/>
      <dgm:t>
        <a:bodyPr/>
        <a:lstStyle/>
        <a:p>
          <a:endParaRPr lang="es-ES"/>
        </a:p>
      </dgm:t>
    </dgm:pt>
    <dgm:pt modelId="{36CAC565-730B-449E-934B-02447FDEF067}" type="pres">
      <dgm:prSet presAssocID="{B342E876-9CDB-412F-887B-566D367E2B74}" presName="hierRoot2" presStyleCnt="0">
        <dgm:presLayoutVars>
          <dgm:hierBranch val="init"/>
        </dgm:presLayoutVars>
      </dgm:prSet>
      <dgm:spPr/>
    </dgm:pt>
    <dgm:pt modelId="{2D36CD39-C2EB-4356-AA60-E028F0F23D00}" type="pres">
      <dgm:prSet presAssocID="{B342E876-9CDB-412F-887B-566D367E2B74}" presName="rootComposite" presStyleCnt="0"/>
      <dgm:spPr/>
    </dgm:pt>
    <dgm:pt modelId="{57E07DF7-CE51-443E-BC95-964C680B7368}" type="pres">
      <dgm:prSet presAssocID="{B342E876-9CDB-412F-887B-566D367E2B74}" presName="rootText" presStyleLbl="node3" presStyleIdx="2" presStyleCnt="10" custScaleX="234709" custScaleY="81943" custLinFactNeighborY="-158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C50C6B3-8A00-4438-9F64-2715489A0F77}" type="pres">
      <dgm:prSet presAssocID="{B342E876-9CDB-412F-887B-566D367E2B74}" presName="rootConnector" presStyleLbl="node3" presStyleIdx="2" presStyleCnt="10"/>
      <dgm:spPr/>
      <dgm:t>
        <a:bodyPr/>
        <a:lstStyle/>
        <a:p>
          <a:endParaRPr lang="es-ES"/>
        </a:p>
      </dgm:t>
    </dgm:pt>
    <dgm:pt modelId="{D8CAE7BB-3811-4C7B-8BA8-4B04DFC9E0E9}" type="pres">
      <dgm:prSet presAssocID="{B342E876-9CDB-412F-887B-566D367E2B74}" presName="hierChild4" presStyleCnt="0"/>
      <dgm:spPr/>
    </dgm:pt>
    <dgm:pt modelId="{5F5417A6-276A-4F77-9FF4-B5EE120191D5}" type="pres">
      <dgm:prSet presAssocID="{B342E876-9CDB-412F-887B-566D367E2B74}" presName="hierChild5" presStyleCnt="0"/>
      <dgm:spPr/>
    </dgm:pt>
    <dgm:pt modelId="{EC6C38B7-FBBC-4600-A2C1-5A648764A9DE}" type="pres">
      <dgm:prSet presAssocID="{2DDF147A-0222-4F6B-BDF9-164DC16D00BF}" presName="Name48" presStyleLbl="parChTrans1D3" presStyleIdx="3" presStyleCnt="10"/>
      <dgm:spPr/>
      <dgm:t>
        <a:bodyPr/>
        <a:lstStyle/>
        <a:p>
          <a:endParaRPr lang="es-ES"/>
        </a:p>
      </dgm:t>
    </dgm:pt>
    <dgm:pt modelId="{1C70D43D-F81A-48B5-89AB-A3F463D54113}" type="pres">
      <dgm:prSet presAssocID="{973DBC8E-A35A-4073-8D35-A6F5B7335E5B}" presName="hierRoot2" presStyleCnt="0">
        <dgm:presLayoutVars>
          <dgm:hierBranch val="init"/>
        </dgm:presLayoutVars>
      </dgm:prSet>
      <dgm:spPr/>
    </dgm:pt>
    <dgm:pt modelId="{292489D9-6FF0-4A93-B452-9B104B20AFC9}" type="pres">
      <dgm:prSet presAssocID="{973DBC8E-A35A-4073-8D35-A6F5B7335E5B}" presName="rootComposite" presStyleCnt="0"/>
      <dgm:spPr/>
    </dgm:pt>
    <dgm:pt modelId="{771E9286-B055-4092-8238-783CCE0A6D8E}" type="pres">
      <dgm:prSet presAssocID="{973DBC8E-A35A-4073-8D35-A6F5B7335E5B}" presName="rootText" presStyleLbl="node3" presStyleIdx="3" presStyleCnt="10" custScaleX="234709" custScaleY="81943" custLinFactNeighborY="-158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2B375C-3FED-48CB-AB1E-97D0410B6C0C}" type="pres">
      <dgm:prSet presAssocID="{973DBC8E-A35A-4073-8D35-A6F5B7335E5B}" presName="rootConnector" presStyleLbl="node3" presStyleIdx="3" presStyleCnt="10"/>
      <dgm:spPr/>
      <dgm:t>
        <a:bodyPr/>
        <a:lstStyle/>
        <a:p>
          <a:endParaRPr lang="es-ES"/>
        </a:p>
      </dgm:t>
    </dgm:pt>
    <dgm:pt modelId="{2C445B42-E921-4AC6-9E82-69C4F93768FD}" type="pres">
      <dgm:prSet presAssocID="{973DBC8E-A35A-4073-8D35-A6F5B7335E5B}" presName="hierChild4" presStyleCnt="0"/>
      <dgm:spPr/>
    </dgm:pt>
    <dgm:pt modelId="{61DC66C7-F8D7-423F-9ACA-C542CED90A94}" type="pres">
      <dgm:prSet presAssocID="{973DBC8E-A35A-4073-8D35-A6F5B7335E5B}" presName="hierChild5" presStyleCnt="0"/>
      <dgm:spPr/>
    </dgm:pt>
    <dgm:pt modelId="{14D9EF48-311A-4D42-9D2D-6FD88EBE15E3}" type="pres">
      <dgm:prSet presAssocID="{87D2DDCF-436A-4514-8119-92D5367B5D58}" presName="Name48" presStyleLbl="parChTrans1D3" presStyleIdx="4" presStyleCnt="10"/>
      <dgm:spPr/>
      <dgm:t>
        <a:bodyPr/>
        <a:lstStyle/>
        <a:p>
          <a:endParaRPr lang="es-ES"/>
        </a:p>
      </dgm:t>
    </dgm:pt>
    <dgm:pt modelId="{50E73BDC-80E0-4C94-8A7F-72659D818BE2}" type="pres">
      <dgm:prSet presAssocID="{E1D0B3B7-0232-49CF-A23F-8ED2F3AF8AEF}" presName="hierRoot2" presStyleCnt="0">
        <dgm:presLayoutVars>
          <dgm:hierBranch val="init"/>
        </dgm:presLayoutVars>
      </dgm:prSet>
      <dgm:spPr/>
    </dgm:pt>
    <dgm:pt modelId="{E5BCB15A-525B-431C-A3B1-86F783FEB704}" type="pres">
      <dgm:prSet presAssocID="{E1D0B3B7-0232-49CF-A23F-8ED2F3AF8AEF}" presName="rootComposite" presStyleCnt="0"/>
      <dgm:spPr/>
    </dgm:pt>
    <dgm:pt modelId="{3CE931B2-A068-4F2F-9DD6-EAEA6CC5BA29}" type="pres">
      <dgm:prSet presAssocID="{E1D0B3B7-0232-49CF-A23F-8ED2F3AF8AEF}" presName="rootText" presStyleLbl="node3" presStyleIdx="4" presStyleCnt="10" custScaleX="234709" custScaleY="81943" custLinFactNeighborY="-338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199671-6EF3-435D-9ECC-A76189D6C706}" type="pres">
      <dgm:prSet presAssocID="{E1D0B3B7-0232-49CF-A23F-8ED2F3AF8AEF}" presName="rootConnector" presStyleLbl="node3" presStyleIdx="4" presStyleCnt="10"/>
      <dgm:spPr/>
      <dgm:t>
        <a:bodyPr/>
        <a:lstStyle/>
        <a:p>
          <a:endParaRPr lang="es-ES"/>
        </a:p>
      </dgm:t>
    </dgm:pt>
    <dgm:pt modelId="{703C85E6-9236-47B9-A36A-5F28D9E5CE06}" type="pres">
      <dgm:prSet presAssocID="{E1D0B3B7-0232-49CF-A23F-8ED2F3AF8AEF}" presName="hierChild4" presStyleCnt="0"/>
      <dgm:spPr/>
    </dgm:pt>
    <dgm:pt modelId="{69614465-2714-4CEC-9441-DBBB2A95E9F2}" type="pres">
      <dgm:prSet presAssocID="{E1D0B3B7-0232-49CF-A23F-8ED2F3AF8AEF}" presName="hierChild5" presStyleCnt="0"/>
      <dgm:spPr/>
    </dgm:pt>
    <dgm:pt modelId="{0278E469-13AC-405A-A039-2117576B20CA}" type="pres">
      <dgm:prSet presAssocID="{FA9426C8-1E27-4FAF-B55C-EEB188C884FA}" presName="Name48" presStyleLbl="parChTrans1D3" presStyleIdx="5" presStyleCnt="10"/>
      <dgm:spPr/>
      <dgm:t>
        <a:bodyPr/>
        <a:lstStyle/>
        <a:p>
          <a:endParaRPr lang="es-ES"/>
        </a:p>
      </dgm:t>
    </dgm:pt>
    <dgm:pt modelId="{E6B3F620-86E0-4BC1-899D-29E8163C4034}" type="pres">
      <dgm:prSet presAssocID="{052938C7-5960-40EB-A909-22EB46F57E0C}" presName="hierRoot2" presStyleCnt="0">
        <dgm:presLayoutVars>
          <dgm:hierBranch val="init"/>
        </dgm:presLayoutVars>
      </dgm:prSet>
      <dgm:spPr/>
    </dgm:pt>
    <dgm:pt modelId="{30E4401E-B81B-4394-841F-C400FC129ACC}" type="pres">
      <dgm:prSet presAssocID="{052938C7-5960-40EB-A909-22EB46F57E0C}" presName="rootComposite" presStyleCnt="0"/>
      <dgm:spPr/>
    </dgm:pt>
    <dgm:pt modelId="{AFA9A362-FDDF-4280-AC14-8BD725FC1AAD}" type="pres">
      <dgm:prSet presAssocID="{052938C7-5960-40EB-A909-22EB46F57E0C}" presName="rootText" presStyleLbl="node3" presStyleIdx="5" presStyleCnt="10" custScaleX="234709" custScaleY="81943" custLinFactNeighborY="-338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BA228EB-A4C2-447C-9150-BBC9950E6CAC}" type="pres">
      <dgm:prSet presAssocID="{052938C7-5960-40EB-A909-22EB46F57E0C}" presName="rootConnector" presStyleLbl="node3" presStyleIdx="5" presStyleCnt="10"/>
      <dgm:spPr/>
      <dgm:t>
        <a:bodyPr/>
        <a:lstStyle/>
        <a:p>
          <a:endParaRPr lang="es-ES"/>
        </a:p>
      </dgm:t>
    </dgm:pt>
    <dgm:pt modelId="{38CEDB9F-F5BE-498D-A4D7-3A0017134D75}" type="pres">
      <dgm:prSet presAssocID="{052938C7-5960-40EB-A909-22EB46F57E0C}" presName="hierChild4" presStyleCnt="0"/>
      <dgm:spPr/>
    </dgm:pt>
    <dgm:pt modelId="{D3EDBEEC-E41F-42D6-91DF-7588EC94B7DE}" type="pres">
      <dgm:prSet presAssocID="{052938C7-5960-40EB-A909-22EB46F57E0C}" presName="hierChild5" presStyleCnt="0"/>
      <dgm:spPr/>
    </dgm:pt>
    <dgm:pt modelId="{07934A17-56DE-46FA-97BA-5A941C41F979}" type="pres">
      <dgm:prSet presAssocID="{2381FDAD-D10D-41DD-9688-D69536AD8B93}" presName="Name48" presStyleLbl="parChTrans1D3" presStyleIdx="6" presStyleCnt="10"/>
      <dgm:spPr/>
      <dgm:t>
        <a:bodyPr/>
        <a:lstStyle/>
        <a:p>
          <a:endParaRPr lang="es-ES"/>
        </a:p>
      </dgm:t>
    </dgm:pt>
    <dgm:pt modelId="{6F90AFD7-47F0-4FA1-A830-7FC93F7700E1}" type="pres">
      <dgm:prSet presAssocID="{16D3B21F-582D-4535-8791-E75FE49073B0}" presName="hierRoot2" presStyleCnt="0">
        <dgm:presLayoutVars>
          <dgm:hierBranch val="init"/>
        </dgm:presLayoutVars>
      </dgm:prSet>
      <dgm:spPr/>
    </dgm:pt>
    <dgm:pt modelId="{41811AC0-C8C8-475B-8394-24EDA2A81F70}" type="pres">
      <dgm:prSet presAssocID="{16D3B21F-582D-4535-8791-E75FE49073B0}" presName="rootComposite" presStyleCnt="0"/>
      <dgm:spPr/>
    </dgm:pt>
    <dgm:pt modelId="{3D5A9447-68AD-484A-8DF0-AA6BD3EED4D1}" type="pres">
      <dgm:prSet presAssocID="{16D3B21F-582D-4535-8791-E75FE49073B0}" presName="rootText" presStyleLbl="node3" presStyleIdx="6" presStyleCnt="10" custScaleX="234709" custScaleY="81943" custLinFactNeighborY="-539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72848A-DDA7-485D-B6B0-11AA29B48353}" type="pres">
      <dgm:prSet presAssocID="{16D3B21F-582D-4535-8791-E75FE49073B0}" presName="rootConnector" presStyleLbl="node3" presStyleIdx="6" presStyleCnt="10"/>
      <dgm:spPr/>
      <dgm:t>
        <a:bodyPr/>
        <a:lstStyle/>
        <a:p>
          <a:endParaRPr lang="es-ES"/>
        </a:p>
      </dgm:t>
    </dgm:pt>
    <dgm:pt modelId="{89DCF4ED-F22A-454D-B649-64CC84BE3B3A}" type="pres">
      <dgm:prSet presAssocID="{16D3B21F-582D-4535-8791-E75FE49073B0}" presName="hierChild4" presStyleCnt="0"/>
      <dgm:spPr/>
    </dgm:pt>
    <dgm:pt modelId="{0033CB60-3171-489F-9A7C-F32B3567C571}" type="pres">
      <dgm:prSet presAssocID="{16D3B21F-582D-4535-8791-E75FE49073B0}" presName="hierChild5" presStyleCnt="0"/>
      <dgm:spPr/>
    </dgm:pt>
    <dgm:pt modelId="{9BF561EC-D1A3-41B3-B530-605B22B2A28B}" type="pres">
      <dgm:prSet presAssocID="{11EABD7F-4F45-4CE5-A78F-499B755C4F00}" presName="Name48" presStyleLbl="parChTrans1D3" presStyleIdx="7" presStyleCnt="10"/>
      <dgm:spPr/>
      <dgm:t>
        <a:bodyPr/>
        <a:lstStyle/>
        <a:p>
          <a:endParaRPr lang="es-ES"/>
        </a:p>
      </dgm:t>
    </dgm:pt>
    <dgm:pt modelId="{EC6BC750-346D-43AD-9201-2C063AA9AF22}" type="pres">
      <dgm:prSet presAssocID="{3B2CD3A3-D345-48B3-9763-DDFDBF06A16A}" presName="hierRoot2" presStyleCnt="0">
        <dgm:presLayoutVars>
          <dgm:hierBranch val="init"/>
        </dgm:presLayoutVars>
      </dgm:prSet>
      <dgm:spPr/>
    </dgm:pt>
    <dgm:pt modelId="{D2835124-FD8F-43DC-ABCC-FA215B221F43}" type="pres">
      <dgm:prSet presAssocID="{3B2CD3A3-D345-48B3-9763-DDFDBF06A16A}" presName="rootComposite" presStyleCnt="0"/>
      <dgm:spPr/>
    </dgm:pt>
    <dgm:pt modelId="{41340268-AE5E-4F9C-B101-F27DB87DAA86}" type="pres">
      <dgm:prSet presAssocID="{3B2CD3A3-D345-48B3-9763-DDFDBF06A16A}" presName="rootText" presStyleLbl="node3" presStyleIdx="7" presStyleCnt="10" custScaleX="234709" custScaleY="81943" custLinFactNeighborY="-539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AFD89B-46E9-4AE8-B14B-BD075C4F81AC}" type="pres">
      <dgm:prSet presAssocID="{3B2CD3A3-D345-48B3-9763-DDFDBF06A16A}" presName="rootConnector" presStyleLbl="node3" presStyleIdx="7" presStyleCnt="10"/>
      <dgm:spPr/>
      <dgm:t>
        <a:bodyPr/>
        <a:lstStyle/>
        <a:p>
          <a:endParaRPr lang="es-ES"/>
        </a:p>
      </dgm:t>
    </dgm:pt>
    <dgm:pt modelId="{B2D2E1BA-4AE8-48CB-8A4C-DC1DD1A00471}" type="pres">
      <dgm:prSet presAssocID="{3B2CD3A3-D345-48B3-9763-DDFDBF06A16A}" presName="hierChild4" presStyleCnt="0"/>
      <dgm:spPr/>
    </dgm:pt>
    <dgm:pt modelId="{D5CF97AB-6E1A-4A89-95D2-F06C317D4975}" type="pres">
      <dgm:prSet presAssocID="{3B2CD3A3-D345-48B3-9763-DDFDBF06A16A}" presName="hierChild5" presStyleCnt="0"/>
      <dgm:spPr/>
    </dgm:pt>
    <dgm:pt modelId="{2723751A-4091-47B3-B113-85F643C2393B}" type="pres">
      <dgm:prSet presAssocID="{ECF72E8A-D91D-435C-AD29-2C1E6B60DD4B}" presName="Name48" presStyleLbl="parChTrans1D3" presStyleIdx="8" presStyleCnt="10"/>
      <dgm:spPr/>
      <dgm:t>
        <a:bodyPr/>
        <a:lstStyle/>
        <a:p>
          <a:endParaRPr lang="es-ES"/>
        </a:p>
      </dgm:t>
    </dgm:pt>
    <dgm:pt modelId="{2C74E5C6-EF59-445C-B6FC-FB173F026800}" type="pres">
      <dgm:prSet presAssocID="{6FCBAB66-877F-4C13-B413-93AAC5C198C0}" presName="hierRoot2" presStyleCnt="0">
        <dgm:presLayoutVars>
          <dgm:hierBranch val="init"/>
        </dgm:presLayoutVars>
      </dgm:prSet>
      <dgm:spPr/>
    </dgm:pt>
    <dgm:pt modelId="{44D8C1D7-458A-452B-AD92-DD546E96E142}" type="pres">
      <dgm:prSet presAssocID="{6FCBAB66-877F-4C13-B413-93AAC5C198C0}" presName="rootComposite" presStyleCnt="0"/>
      <dgm:spPr/>
    </dgm:pt>
    <dgm:pt modelId="{76781323-3E25-470E-B823-5C7B8366FAC2}" type="pres">
      <dgm:prSet presAssocID="{6FCBAB66-877F-4C13-B413-93AAC5C198C0}" presName="rootText" presStyleLbl="node3" presStyleIdx="8" presStyleCnt="10" custScaleX="234709" custScaleY="81943" custLinFactNeighborY="-719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90947B3-CD0D-465B-8222-3E7CD32CDD12}" type="pres">
      <dgm:prSet presAssocID="{6FCBAB66-877F-4C13-B413-93AAC5C198C0}" presName="rootConnector" presStyleLbl="node3" presStyleIdx="8" presStyleCnt="10"/>
      <dgm:spPr/>
      <dgm:t>
        <a:bodyPr/>
        <a:lstStyle/>
        <a:p>
          <a:endParaRPr lang="es-ES"/>
        </a:p>
      </dgm:t>
    </dgm:pt>
    <dgm:pt modelId="{C836D63F-CF24-4BF5-A179-8BF05075F18A}" type="pres">
      <dgm:prSet presAssocID="{6FCBAB66-877F-4C13-B413-93AAC5C198C0}" presName="hierChild4" presStyleCnt="0"/>
      <dgm:spPr/>
    </dgm:pt>
    <dgm:pt modelId="{CD46130B-146A-47F4-AA90-8431248DC1E8}" type="pres">
      <dgm:prSet presAssocID="{6FCBAB66-877F-4C13-B413-93AAC5C198C0}" presName="hierChild5" presStyleCnt="0"/>
      <dgm:spPr/>
    </dgm:pt>
    <dgm:pt modelId="{CD7FA436-DF2C-4C14-828E-7C1BB890353C}" type="pres">
      <dgm:prSet presAssocID="{8B411511-7D1F-4A0E-B8E5-6991C9D3763B}" presName="Name48" presStyleLbl="parChTrans1D3" presStyleIdx="9" presStyleCnt="10"/>
      <dgm:spPr/>
      <dgm:t>
        <a:bodyPr/>
        <a:lstStyle/>
        <a:p>
          <a:endParaRPr lang="es-ES"/>
        </a:p>
      </dgm:t>
    </dgm:pt>
    <dgm:pt modelId="{5F3F0248-9F74-47C8-A71D-CABEBE0B5067}" type="pres">
      <dgm:prSet presAssocID="{BAA24062-AE2B-42C1-8C8C-845804D4E94A}" presName="hierRoot2" presStyleCnt="0">
        <dgm:presLayoutVars>
          <dgm:hierBranch val="init"/>
        </dgm:presLayoutVars>
      </dgm:prSet>
      <dgm:spPr/>
    </dgm:pt>
    <dgm:pt modelId="{313D1E61-55DB-4918-89C2-B740094E3DBA}" type="pres">
      <dgm:prSet presAssocID="{BAA24062-AE2B-42C1-8C8C-845804D4E94A}" presName="rootComposite" presStyleCnt="0"/>
      <dgm:spPr/>
    </dgm:pt>
    <dgm:pt modelId="{82164179-93F5-4919-A00D-D86B09D4B625}" type="pres">
      <dgm:prSet presAssocID="{BAA24062-AE2B-42C1-8C8C-845804D4E94A}" presName="rootText" presStyleLbl="node3" presStyleIdx="9" presStyleCnt="10" custScaleX="234709" custScaleY="81943" custLinFactNeighborY="-719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F4D473-2E8B-4DF7-811B-63EDFDE3A182}" type="pres">
      <dgm:prSet presAssocID="{BAA24062-AE2B-42C1-8C8C-845804D4E94A}" presName="rootConnector" presStyleLbl="node3" presStyleIdx="9" presStyleCnt="10"/>
      <dgm:spPr/>
      <dgm:t>
        <a:bodyPr/>
        <a:lstStyle/>
        <a:p>
          <a:endParaRPr lang="es-ES"/>
        </a:p>
      </dgm:t>
    </dgm:pt>
    <dgm:pt modelId="{CB7113B0-0664-4812-90BA-79528CCACCBF}" type="pres">
      <dgm:prSet presAssocID="{BAA24062-AE2B-42C1-8C8C-845804D4E94A}" presName="hierChild4" presStyleCnt="0"/>
      <dgm:spPr/>
    </dgm:pt>
    <dgm:pt modelId="{19A08EFB-807D-40CD-85E9-7946FCC65716}" type="pres">
      <dgm:prSet presAssocID="{BAA24062-AE2B-42C1-8C8C-845804D4E94A}" presName="hierChild5" presStyleCnt="0"/>
      <dgm:spPr/>
    </dgm:pt>
    <dgm:pt modelId="{F5BBA3E9-C92F-4137-95A1-9F8F58EC74DF}" type="pres">
      <dgm:prSet presAssocID="{8618D4A7-8D19-42AD-9417-9204AB996A81}" presName="hierChild5" presStyleCnt="0"/>
      <dgm:spPr/>
    </dgm:pt>
    <dgm:pt modelId="{F77AB227-EBD7-497A-9419-7B019A9F8B04}" type="pres">
      <dgm:prSet presAssocID="{FC1BE685-0EFF-4131-BF2F-336945B2318F}" presName="hierChild3" presStyleCnt="0"/>
      <dgm:spPr/>
    </dgm:pt>
  </dgm:ptLst>
  <dgm:cxnLst>
    <dgm:cxn modelId="{07E38C2C-A320-4899-8705-154995840A42}" type="presOf" srcId="{8B411511-7D1F-4A0E-B8E5-6991C9D3763B}" destId="{CD7FA436-DF2C-4C14-828E-7C1BB890353C}" srcOrd="0" destOrd="0" presId="urn:microsoft.com/office/officeart/2005/8/layout/orgChart1"/>
    <dgm:cxn modelId="{2F26B52A-8800-4905-A588-88EBA0996262}" type="presOf" srcId="{87D2DDCF-436A-4514-8119-92D5367B5D58}" destId="{14D9EF48-311A-4D42-9D2D-6FD88EBE15E3}" srcOrd="0" destOrd="0" presId="urn:microsoft.com/office/officeart/2005/8/layout/orgChart1"/>
    <dgm:cxn modelId="{AFF53865-AA40-4C84-B143-BDB643777CEB}" srcId="{FC1BE685-0EFF-4131-BF2F-336945B2318F}" destId="{8618D4A7-8D19-42AD-9417-9204AB996A81}" srcOrd="0" destOrd="0" parTransId="{D0597D5E-6BC0-4520-94C8-5B819E397AC9}" sibTransId="{24BC493C-BD42-48F6-9BB6-8FAE685EFF68}"/>
    <dgm:cxn modelId="{DD546E28-FED6-428A-9F85-D6FED79603DF}" srcId="{8618D4A7-8D19-42AD-9417-9204AB996A81}" destId="{BAA24062-AE2B-42C1-8C8C-845804D4E94A}" srcOrd="9" destOrd="0" parTransId="{8B411511-7D1F-4A0E-B8E5-6991C9D3763B}" sibTransId="{5FCFB049-581A-4405-9D07-3EB9BA5D0D15}"/>
    <dgm:cxn modelId="{B4DE84BD-2FCF-4D6E-9081-57C3AA3594D9}" type="presOf" srcId="{3B2CD3A3-D345-48B3-9763-DDFDBF06A16A}" destId="{BEAFD89B-46E9-4AE8-B14B-BD075C4F81AC}" srcOrd="1" destOrd="0" presId="urn:microsoft.com/office/officeart/2005/8/layout/orgChart1"/>
    <dgm:cxn modelId="{9EE3BF74-1AF3-4E3A-99EE-3AE0CA5E3E3B}" type="presOf" srcId="{8618D4A7-8D19-42AD-9417-9204AB996A81}" destId="{A122AB98-6AEB-4224-8BB5-6741593B0990}" srcOrd="0" destOrd="0" presId="urn:microsoft.com/office/officeart/2005/8/layout/orgChart1"/>
    <dgm:cxn modelId="{796BEF8D-F72B-45D7-8556-F33F26995E1C}" type="presOf" srcId="{6FCBAB66-877F-4C13-B413-93AAC5C198C0}" destId="{76781323-3E25-470E-B823-5C7B8366FAC2}" srcOrd="0" destOrd="0" presId="urn:microsoft.com/office/officeart/2005/8/layout/orgChart1"/>
    <dgm:cxn modelId="{5651E3A3-C2CE-46C6-AAB8-92E28CFA4C8E}" srcId="{8618D4A7-8D19-42AD-9417-9204AB996A81}" destId="{E1D0B3B7-0232-49CF-A23F-8ED2F3AF8AEF}" srcOrd="4" destOrd="0" parTransId="{87D2DDCF-436A-4514-8119-92D5367B5D58}" sibTransId="{DD55E15B-41B7-44D8-A995-02266C543710}"/>
    <dgm:cxn modelId="{417D8F08-D8C5-4492-96EF-D02AF824A2C1}" type="presOf" srcId="{6FCBAB66-877F-4C13-B413-93AAC5C198C0}" destId="{490947B3-CD0D-465B-8222-3E7CD32CDD12}" srcOrd="1" destOrd="0" presId="urn:microsoft.com/office/officeart/2005/8/layout/orgChart1"/>
    <dgm:cxn modelId="{B33A1209-53E8-41BE-846B-4E3FAFC34D07}" type="presOf" srcId="{973DBC8E-A35A-4073-8D35-A6F5B7335E5B}" destId="{771E9286-B055-4092-8238-783CCE0A6D8E}" srcOrd="0" destOrd="0" presId="urn:microsoft.com/office/officeart/2005/8/layout/orgChart1"/>
    <dgm:cxn modelId="{886A500D-1EA0-4F6D-8D3A-CF0A58B82C16}" srcId="{8618D4A7-8D19-42AD-9417-9204AB996A81}" destId="{22B13603-4980-43A2-AC34-937CDE7C3678}" srcOrd="1" destOrd="0" parTransId="{5B1A8FD4-1694-4C68-A79B-DFE592E9B446}" sibTransId="{47B198C0-309E-44FE-AD84-8FA1E21A7C11}"/>
    <dgm:cxn modelId="{B711EA56-61F2-4E21-9300-37E2C5056335}" srcId="{04B62736-2B72-469D-A8F4-37B4532573CA}" destId="{FC1BE685-0EFF-4131-BF2F-336945B2318F}" srcOrd="0" destOrd="0" parTransId="{2B4D9E7A-CB15-48E7-A73B-4F2517766CAB}" sibTransId="{131CD0AC-BA0C-4539-BB49-8BE8225BC7A5}"/>
    <dgm:cxn modelId="{9896106A-5415-4910-A36A-051028DA5312}" type="presOf" srcId="{FC1BE685-0EFF-4131-BF2F-336945B2318F}" destId="{E6166E43-5FED-4651-A78A-08693844D264}" srcOrd="1" destOrd="0" presId="urn:microsoft.com/office/officeart/2005/8/layout/orgChart1"/>
    <dgm:cxn modelId="{99BA181C-5CD3-43C0-9228-BEAF7231FC44}" srcId="{8618D4A7-8D19-42AD-9417-9204AB996A81}" destId="{B342E876-9CDB-412F-887B-566D367E2B74}" srcOrd="2" destOrd="0" parTransId="{2648FEDB-0CBD-4511-9CA7-D3BE3C523A3D}" sibTransId="{294B1881-A3CE-46C6-B175-F53EAD8244D6}"/>
    <dgm:cxn modelId="{5DB16290-8E29-482A-A976-53A64C2BC178}" srcId="{8618D4A7-8D19-42AD-9417-9204AB996A81}" destId="{052938C7-5960-40EB-A909-22EB46F57E0C}" srcOrd="5" destOrd="0" parTransId="{FA9426C8-1E27-4FAF-B55C-EEB188C884FA}" sibTransId="{FAEC55BE-F4BC-42D6-B182-951D19491AB7}"/>
    <dgm:cxn modelId="{95C1788B-140F-4DAC-86CF-C8A0A364D23F}" srcId="{8618D4A7-8D19-42AD-9417-9204AB996A81}" destId="{6FCBAB66-877F-4C13-B413-93AAC5C198C0}" srcOrd="8" destOrd="0" parTransId="{ECF72E8A-D91D-435C-AD29-2C1E6B60DD4B}" sibTransId="{E1D41D55-A401-49C5-B8BF-7EA5A36DC37F}"/>
    <dgm:cxn modelId="{C3F0E9B0-B731-43B2-9222-432B92D9CD08}" type="presOf" srcId="{973DBC8E-A35A-4073-8D35-A6F5B7335E5B}" destId="{CE2B375C-3FED-48CB-AB1E-97D0410B6C0C}" srcOrd="1" destOrd="0" presId="urn:microsoft.com/office/officeart/2005/8/layout/orgChart1"/>
    <dgm:cxn modelId="{213BF0F3-8620-45F4-A644-BC7077A3EC71}" srcId="{8618D4A7-8D19-42AD-9417-9204AB996A81}" destId="{3B2CD3A3-D345-48B3-9763-DDFDBF06A16A}" srcOrd="7" destOrd="0" parTransId="{11EABD7F-4F45-4CE5-A78F-499B755C4F00}" sibTransId="{98C74B4D-3B25-4D94-B9D5-2C1D62782B90}"/>
    <dgm:cxn modelId="{F0F0802D-3098-42F0-89E3-F9E19ACDA0CC}" type="presOf" srcId="{2DDF147A-0222-4F6B-BDF9-164DC16D00BF}" destId="{EC6C38B7-FBBC-4600-A2C1-5A648764A9DE}" srcOrd="0" destOrd="0" presId="urn:microsoft.com/office/officeart/2005/8/layout/orgChart1"/>
    <dgm:cxn modelId="{139A2919-D317-4445-A88F-3990948E7120}" type="presOf" srcId="{22B13603-4980-43A2-AC34-937CDE7C3678}" destId="{CBFE3DC7-C4B3-4FFF-96A7-A06F2D2106A7}" srcOrd="1" destOrd="0" presId="urn:microsoft.com/office/officeart/2005/8/layout/orgChart1"/>
    <dgm:cxn modelId="{6678E4A3-5AC9-4570-A426-0CFBB9F68EE9}" type="presOf" srcId="{8618D4A7-8D19-42AD-9417-9204AB996A81}" destId="{AE55349A-895B-46B0-8B5C-03C0E6B54162}" srcOrd="1" destOrd="0" presId="urn:microsoft.com/office/officeart/2005/8/layout/orgChart1"/>
    <dgm:cxn modelId="{DE6FA073-01B0-4BC2-8F8E-D35B144D76FC}" type="presOf" srcId="{11EABD7F-4F45-4CE5-A78F-499B755C4F00}" destId="{9BF561EC-D1A3-41B3-B530-605B22B2A28B}" srcOrd="0" destOrd="0" presId="urn:microsoft.com/office/officeart/2005/8/layout/orgChart1"/>
    <dgm:cxn modelId="{89F773AB-1D5D-4F94-92A0-9A8E99A704EB}" type="presOf" srcId="{5B1A8FD4-1694-4C68-A79B-DFE592E9B446}" destId="{68FC1C75-8448-41A2-88B5-378E4FA54C80}" srcOrd="0" destOrd="0" presId="urn:microsoft.com/office/officeart/2005/8/layout/orgChart1"/>
    <dgm:cxn modelId="{7C617017-8B9F-43AF-82A8-591FE817B7A6}" type="presOf" srcId="{FA9426C8-1E27-4FAF-B55C-EEB188C884FA}" destId="{0278E469-13AC-405A-A039-2117576B20CA}" srcOrd="0" destOrd="0" presId="urn:microsoft.com/office/officeart/2005/8/layout/orgChart1"/>
    <dgm:cxn modelId="{B34AA4B0-B78F-46BF-988A-41169C69F911}" type="presOf" srcId="{16D3B21F-582D-4535-8791-E75FE49073B0}" destId="{8172848A-DDA7-485D-B6B0-11AA29B48353}" srcOrd="1" destOrd="0" presId="urn:microsoft.com/office/officeart/2005/8/layout/orgChart1"/>
    <dgm:cxn modelId="{44B499C0-AE47-4D95-9C2B-5F7E733DB285}" srcId="{8618D4A7-8D19-42AD-9417-9204AB996A81}" destId="{D67C586C-77C6-4943-ABD8-3EA6E34D6717}" srcOrd="0" destOrd="0" parTransId="{4CBA0BAF-0C57-4080-8B2E-5605582EDB7A}" sibTransId="{374BCDC4-8131-488C-B68C-808A4D5F7278}"/>
    <dgm:cxn modelId="{ED3C3D87-4517-49DA-BE9E-835C5E95A7A4}" type="presOf" srcId="{2648FEDB-0CBD-4511-9CA7-D3BE3C523A3D}" destId="{A9A929FE-291A-4ABE-8465-ECF791781A74}" srcOrd="0" destOrd="0" presId="urn:microsoft.com/office/officeart/2005/8/layout/orgChart1"/>
    <dgm:cxn modelId="{E91AAC44-37A8-4083-B64B-8D1EC531A420}" type="presOf" srcId="{D67C586C-77C6-4943-ABD8-3EA6E34D6717}" destId="{737D0D25-FC07-439A-811C-4436C0FDD776}" srcOrd="0" destOrd="0" presId="urn:microsoft.com/office/officeart/2005/8/layout/orgChart1"/>
    <dgm:cxn modelId="{719D5102-DF7C-475E-88C2-CBAAFEF0F698}" type="presOf" srcId="{B342E876-9CDB-412F-887B-566D367E2B74}" destId="{57E07DF7-CE51-443E-BC95-964C680B7368}" srcOrd="0" destOrd="0" presId="urn:microsoft.com/office/officeart/2005/8/layout/orgChart1"/>
    <dgm:cxn modelId="{E88F5899-7B60-4B3C-A537-B2D08C006522}" type="presOf" srcId="{E1D0B3B7-0232-49CF-A23F-8ED2F3AF8AEF}" destId="{2A199671-6EF3-435D-9ECC-A76189D6C706}" srcOrd="1" destOrd="0" presId="urn:microsoft.com/office/officeart/2005/8/layout/orgChart1"/>
    <dgm:cxn modelId="{2AF957AD-9776-417F-BFFD-339DCB5E05FA}" type="presOf" srcId="{052938C7-5960-40EB-A909-22EB46F57E0C}" destId="{BBA228EB-A4C2-447C-9150-BBC9950E6CAC}" srcOrd="1" destOrd="0" presId="urn:microsoft.com/office/officeart/2005/8/layout/orgChart1"/>
    <dgm:cxn modelId="{22A24CE0-F4F9-415B-9F13-D6647430E710}" srcId="{8618D4A7-8D19-42AD-9417-9204AB996A81}" destId="{973DBC8E-A35A-4073-8D35-A6F5B7335E5B}" srcOrd="3" destOrd="0" parTransId="{2DDF147A-0222-4F6B-BDF9-164DC16D00BF}" sibTransId="{98A17DF3-D827-4CED-B7FD-DC4B4E83BC02}"/>
    <dgm:cxn modelId="{BD742CB6-26D2-40F4-AB54-A7539DBC9F73}" type="presOf" srcId="{ECF72E8A-D91D-435C-AD29-2C1E6B60DD4B}" destId="{2723751A-4091-47B3-B113-85F643C2393B}" srcOrd="0" destOrd="0" presId="urn:microsoft.com/office/officeart/2005/8/layout/orgChart1"/>
    <dgm:cxn modelId="{8E71889E-F1FC-443D-89DF-92113ADFE58D}" type="presOf" srcId="{4CBA0BAF-0C57-4080-8B2E-5605582EDB7A}" destId="{126CE4EB-9A3D-4BD7-9F88-005BB2DA4A28}" srcOrd="0" destOrd="0" presId="urn:microsoft.com/office/officeart/2005/8/layout/orgChart1"/>
    <dgm:cxn modelId="{445FDCDE-843A-4420-B421-0DB8320F9C93}" type="presOf" srcId="{FC1BE685-0EFF-4131-BF2F-336945B2318F}" destId="{762A8FF7-AE6E-466B-B670-CE00EE3C1C7E}" srcOrd="0" destOrd="0" presId="urn:microsoft.com/office/officeart/2005/8/layout/orgChart1"/>
    <dgm:cxn modelId="{ED0274C2-4846-41BD-9B5E-8C2A2A5723B5}" type="presOf" srcId="{22B13603-4980-43A2-AC34-937CDE7C3678}" destId="{5927BD05-D1F1-4524-A4B2-ACDFB02C8A25}" srcOrd="0" destOrd="0" presId="urn:microsoft.com/office/officeart/2005/8/layout/orgChart1"/>
    <dgm:cxn modelId="{278AAD06-D98B-44E4-A505-DBABE003075C}" type="presOf" srcId="{3B2CD3A3-D345-48B3-9763-DDFDBF06A16A}" destId="{41340268-AE5E-4F9C-B101-F27DB87DAA86}" srcOrd="0" destOrd="0" presId="urn:microsoft.com/office/officeart/2005/8/layout/orgChart1"/>
    <dgm:cxn modelId="{2754771B-3D7C-42B0-A348-95A00B49CD96}" type="presOf" srcId="{BAA24062-AE2B-42C1-8C8C-845804D4E94A}" destId="{82164179-93F5-4919-A00D-D86B09D4B625}" srcOrd="0" destOrd="0" presId="urn:microsoft.com/office/officeart/2005/8/layout/orgChart1"/>
    <dgm:cxn modelId="{DDA4DA3C-B0F3-412A-A437-DAF4A109BDD4}" srcId="{8618D4A7-8D19-42AD-9417-9204AB996A81}" destId="{16D3B21F-582D-4535-8791-E75FE49073B0}" srcOrd="6" destOrd="0" parTransId="{2381FDAD-D10D-41DD-9688-D69536AD8B93}" sibTransId="{9A8F24AE-C24A-49BF-8BBE-100F65BB0E8F}"/>
    <dgm:cxn modelId="{52828C05-D20E-469E-9FC8-F6457F18D8C7}" type="presOf" srcId="{04B62736-2B72-469D-A8F4-37B4532573CA}" destId="{A0DB5BE1-4265-49AF-B0FE-35E4508B4D2A}" srcOrd="0" destOrd="0" presId="urn:microsoft.com/office/officeart/2005/8/layout/orgChart1"/>
    <dgm:cxn modelId="{8FEEE41D-D577-4B5B-AFA4-E9576ED71310}" type="presOf" srcId="{D0597D5E-6BC0-4520-94C8-5B819E397AC9}" destId="{FA525462-8093-45FE-8E93-0A9BAC433C22}" srcOrd="0" destOrd="0" presId="urn:microsoft.com/office/officeart/2005/8/layout/orgChart1"/>
    <dgm:cxn modelId="{E7A2FAC5-A8C4-472F-8FBD-3C1F641C891E}" type="presOf" srcId="{B342E876-9CDB-412F-887B-566D367E2B74}" destId="{6C50C6B3-8A00-4438-9F64-2715489A0F77}" srcOrd="1" destOrd="0" presId="urn:microsoft.com/office/officeart/2005/8/layout/orgChart1"/>
    <dgm:cxn modelId="{35233314-90CE-441A-8233-283EF686A8E0}" type="presOf" srcId="{16D3B21F-582D-4535-8791-E75FE49073B0}" destId="{3D5A9447-68AD-484A-8DF0-AA6BD3EED4D1}" srcOrd="0" destOrd="0" presId="urn:microsoft.com/office/officeart/2005/8/layout/orgChart1"/>
    <dgm:cxn modelId="{1E40ADA5-EFE5-4513-B82E-505C8ECF2FD2}" type="presOf" srcId="{D67C586C-77C6-4943-ABD8-3EA6E34D6717}" destId="{609CBE6C-7E6E-4788-A168-951406A7F6C6}" srcOrd="1" destOrd="0" presId="urn:microsoft.com/office/officeart/2005/8/layout/orgChart1"/>
    <dgm:cxn modelId="{59432626-E7FA-490A-905E-1FBCD354033D}" type="presOf" srcId="{BAA24062-AE2B-42C1-8C8C-845804D4E94A}" destId="{73F4D473-2E8B-4DF7-811B-63EDFDE3A182}" srcOrd="1" destOrd="0" presId="urn:microsoft.com/office/officeart/2005/8/layout/orgChart1"/>
    <dgm:cxn modelId="{247EB9C1-3A33-4019-88B8-612D45F14E3B}" type="presOf" srcId="{E1D0B3B7-0232-49CF-A23F-8ED2F3AF8AEF}" destId="{3CE931B2-A068-4F2F-9DD6-EAEA6CC5BA29}" srcOrd="0" destOrd="0" presId="urn:microsoft.com/office/officeart/2005/8/layout/orgChart1"/>
    <dgm:cxn modelId="{157C2C37-00C0-4190-B69A-593B4360487A}" type="presOf" srcId="{052938C7-5960-40EB-A909-22EB46F57E0C}" destId="{AFA9A362-FDDF-4280-AC14-8BD725FC1AAD}" srcOrd="0" destOrd="0" presId="urn:microsoft.com/office/officeart/2005/8/layout/orgChart1"/>
    <dgm:cxn modelId="{59678B58-6C1D-4C60-9F8B-C6D6E082E004}" type="presOf" srcId="{2381FDAD-D10D-41DD-9688-D69536AD8B93}" destId="{07934A17-56DE-46FA-97BA-5A941C41F979}" srcOrd="0" destOrd="0" presId="urn:microsoft.com/office/officeart/2005/8/layout/orgChart1"/>
    <dgm:cxn modelId="{36AE4CC3-6221-4925-B9F1-C082DE9E39FB}" type="presParOf" srcId="{A0DB5BE1-4265-49AF-B0FE-35E4508B4D2A}" destId="{D0A0696F-4096-44B3-96DE-A8E1D3D1DBD5}" srcOrd="0" destOrd="0" presId="urn:microsoft.com/office/officeart/2005/8/layout/orgChart1"/>
    <dgm:cxn modelId="{4B0038B7-E407-4666-998C-6D31DCFACB2E}" type="presParOf" srcId="{D0A0696F-4096-44B3-96DE-A8E1D3D1DBD5}" destId="{74179F02-28C7-46CE-887A-0DD5D22D163A}" srcOrd="0" destOrd="0" presId="urn:microsoft.com/office/officeart/2005/8/layout/orgChart1"/>
    <dgm:cxn modelId="{6285A4A5-40B4-4D69-ACDB-CB4B5088DE9E}" type="presParOf" srcId="{74179F02-28C7-46CE-887A-0DD5D22D163A}" destId="{762A8FF7-AE6E-466B-B670-CE00EE3C1C7E}" srcOrd="0" destOrd="0" presId="urn:microsoft.com/office/officeart/2005/8/layout/orgChart1"/>
    <dgm:cxn modelId="{BFDD778D-295F-4A9B-8EFC-6B848FAF18C2}" type="presParOf" srcId="{74179F02-28C7-46CE-887A-0DD5D22D163A}" destId="{E6166E43-5FED-4651-A78A-08693844D264}" srcOrd="1" destOrd="0" presId="urn:microsoft.com/office/officeart/2005/8/layout/orgChart1"/>
    <dgm:cxn modelId="{309E96F5-12BA-4B24-A611-BB63DD1466C5}" type="presParOf" srcId="{D0A0696F-4096-44B3-96DE-A8E1D3D1DBD5}" destId="{685020D4-75FD-4FBF-997E-7DCBEB7B36FC}" srcOrd="1" destOrd="0" presId="urn:microsoft.com/office/officeart/2005/8/layout/orgChart1"/>
    <dgm:cxn modelId="{13923B59-08F2-4023-A263-19C67336DF9D}" type="presParOf" srcId="{685020D4-75FD-4FBF-997E-7DCBEB7B36FC}" destId="{FA525462-8093-45FE-8E93-0A9BAC433C22}" srcOrd="0" destOrd="0" presId="urn:microsoft.com/office/officeart/2005/8/layout/orgChart1"/>
    <dgm:cxn modelId="{4AE90907-86A1-43EF-A70D-7AAF8C50A041}" type="presParOf" srcId="{685020D4-75FD-4FBF-997E-7DCBEB7B36FC}" destId="{B8A6644B-DF69-4175-9C51-2C617DABCFF8}" srcOrd="1" destOrd="0" presId="urn:microsoft.com/office/officeart/2005/8/layout/orgChart1"/>
    <dgm:cxn modelId="{959FDD90-E54C-45AB-9911-67A85028006A}" type="presParOf" srcId="{B8A6644B-DF69-4175-9C51-2C617DABCFF8}" destId="{27BBF5FB-67EB-42F0-A98B-AD4A266222FB}" srcOrd="0" destOrd="0" presId="urn:microsoft.com/office/officeart/2005/8/layout/orgChart1"/>
    <dgm:cxn modelId="{155D462F-E5D3-4B4D-9A67-D7A829058BAA}" type="presParOf" srcId="{27BBF5FB-67EB-42F0-A98B-AD4A266222FB}" destId="{A122AB98-6AEB-4224-8BB5-6741593B0990}" srcOrd="0" destOrd="0" presId="urn:microsoft.com/office/officeart/2005/8/layout/orgChart1"/>
    <dgm:cxn modelId="{5680AD48-1EC4-44AD-B19C-78DFA5742B57}" type="presParOf" srcId="{27BBF5FB-67EB-42F0-A98B-AD4A266222FB}" destId="{AE55349A-895B-46B0-8B5C-03C0E6B54162}" srcOrd="1" destOrd="0" presId="urn:microsoft.com/office/officeart/2005/8/layout/orgChart1"/>
    <dgm:cxn modelId="{16BA3DE3-2A80-4D86-B068-C78A48BD5FFB}" type="presParOf" srcId="{B8A6644B-DF69-4175-9C51-2C617DABCFF8}" destId="{6DE04AD7-1D80-4ADE-90C8-832786F3244C}" srcOrd="1" destOrd="0" presId="urn:microsoft.com/office/officeart/2005/8/layout/orgChart1"/>
    <dgm:cxn modelId="{0105C314-9D65-4FE7-9AE5-28672CBB12BC}" type="presParOf" srcId="{6DE04AD7-1D80-4ADE-90C8-832786F3244C}" destId="{126CE4EB-9A3D-4BD7-9F88-005BB2DA4A28}" srcOrd="0" destOrd="0" presId="urn:microsoft.com/office/officeart/2005/8/layout/orgChart1"/>
    <dgm:cxn modelId="{C5D310BB-26E5-48D4-9296-078C0B1FC2A7}" type="presParOf" srcId="{6DE04AD7-1D80-4ADE-90C8-832786F3244C}" destId="{55B108D9-61D5-48A8-8545-2D9CFF86FBD3}" srcOrd="1" destOrd="0" presId="urn:microsoft.com/office/officeart/2005/8/layout/orgChart1"/>
    <dgm:cxn modelId="{9D3090A6-8A3F-411C-8428-29DB34BA9704}" type="presParOf" srcId="{55B108D9-61D5-48A8-8545-2D9CFF86FBD3}" destId="{51CBDE64-6C01-47BF-AA16-12D3A86CF51A}" srcOrd="0" destOrd="0" presId="urn:microsoft.com/office/officeart/2005/8/layout/orgChart1"/>
    <dgm:cxn modelId="{CF3D126A-88D6-42FF-9803-CBF448D3B7E9}" type="presParOf" srcId="{51CBDE64-6C01-47BF-AA16-12D3A86CF51A}" destId="{737D0D25-FC07-439A-811C-4436C0FDD776}" srcOrd="0" destOrd="0" presId="urn:microsoft.com/office/officeart/2005/8/layout/orgChart1"/>
    <dgm:cxn modelId="{CA2169C0-D3C9-4CA4-8367-073B9EAB196D}" type="presParOf" srcId="{51CBDE64-6C01-47BF-AA16-12D3A86CF51A}" destId="{609CBE6C-7E6E-4788-A168-951406A7F6C6}" srcOrd="1" destOrd="0" presId="urn:microsoft.com/office/officeart/2005/8/layout/orgChart1"/>
    <dgm:cxn modelId="{E4397E33-B45E-44FF-A161-80B91CE0B6EB}" type="presParOf" srcId="{55B108D9-61D5-48A8-8545-2D9CFF86FBD3}" destId="{15686436-B1E1-4C6A-B0AF-184EA43F83FF}" srcOrd="1" destOrd="0" presId="urn:microsoft.com/office/officeart/2005/8/layout/orgChart1"/>
    <dgm:cxn modelId="{DF864CE0-4680-4FD7-BE68-9204359B982E}" type="presParOf" srcId="{55B108D9-61D5-48A8-8545-2D9CFF86FBD3}" destId="{E927D41C-8DDD-40C0-AF84-1FD70BD915AA}" srcOrd="2" destOrd="0" presId="urn:microsoft.com/office/officeart/2005/8/layout/orgChart1"/>
    <dgm:cxn modelId="{A3ECF642-1D58-4672-B323-76A69EA45E44}" type="presParOf" srcId="{6DE04AD7-1D80-4ADE-90C8-832786F3244C}" destId="{68FC1C75-8448-41A2-88B5-378E4FA54C80}" srcOrd="2" destOrd="0" presId="urn:microsoft.com/office/officeart/2005/8/layout/orgChart1"/>
    <dgm:cxn modelId="{AE737992-7413-44B9-A31D-FEA4A1607AAF}" type="presParOf" srcId="{6DE04AD7-1D80-4ADE-90C8-832786F3244C}" destId="{BCFC16A2-8ECA-4E8B-8F48-2BFCF57D94C6}" srcOrd="3" destOrd="0" presId="urn:microsoft.com/office/officeart/2005/8/layout/orgChart1"/>
    <dgm:cxn modelId="{C297EC71-BDBF-48AD-AF5E-E2D38C628BDC}" type="presParOf" srcId="{BCFC16A2-8ECA-4E8B-8F48-2BFCF57D94C6}" destId="{FC0B4DC1-0B54-49C1-90D3-F312DFAE50AF}" srcOrd="0" destOrd="0" presId="urn:microsoft.com/office/officeart/2005/8/layout/orgChart1"/>
    <dgm:cxn modelId="{67961DB3-741D-498E-A993-75A7F18C21B8}" type="presParOf" srcId="{FC0B4DC1-0B54-49C1-90D3-F312DFAE50AF}" destId="{5927BD05-D1F1-4524-A4B2-ACDFB02C8A25}" srcOrd="0" destOrd="0" presId="urn:microsoft.com/office/officeart/2005/8/layout/orgChart1"/>
    <dgm:cxn modelId="{3DCE7B3D-C213-4089-BF59-A74123514680}" type="presParOf" srcId="{FC0B4DC1-0B54-49C1-90D3-F312DFAE50AF}" destId="{CBFE3DC7-C4B3-4FFF-96A7-A06F2D2106A7}" srcOrd="1" destOrd="0" presId="urn:microsoft.com/office/officeart/2005/8/layout/orgChart1"/>
    <dgm:cxn modelId="{E86C56AB-BD3E-4A4F-A354-9977AD96DC3F}" type="presParOf" srcId="{BCFC16A2-8ECA-4E8B-8F48-2BFCF57D94C6}" destId="{7F22CB94-D460-46DB-90F9-0F2D967DF18B}" srcOrd="1" destOrd="0" presId="urn:microsoft.com/office/officeart/2005/8/layout/orgChart1"/>
    <dgm:cxn modelId="{2E97AD05-828C-407A-B57C-15A72AF0817F}" type="presParOf" srcId="{BCFC16A2-8ECA-4E8B-8F48-2BFCF57D94C6}" destId="{FDBAF563-0A4A-404B-95B8-A9D6D1B9DBDF}" srcOrd="2" destOrd="0" presId="urn:microsoft.com/office/officeart/2005/8/layout/orgChart1"/>
    <dgm:cxn modelId="{B089AC09-B368-4390-B704-5B36156CF246}" type="presParOf" srcId="{6DE04AD7-1D80-4ADE-90C8-832786F3244C}" destId="{A9A929FE-291A-4ABE-8465-ECF791781A74}" srcOrd="4" destOrd="0" presId="urn:microsoft.com/office/officeart/2005/8/layout/orgChart1"/>
    <dgm:cxn modelId="{9937D419-7389-4E41-B024-C42A2161CE7C}" type="presParOf" srcId="{6DE04AD7-1D80-4ADE-90C8-832786F3244C}" destId="{36CAC565-730B-449E-934B-02447FDEF067}" srcOrd="5" destOrd="0" presId="urn:microsoft.com/office/officeart/2005/8/layout/orgChart1"/>
    <dgm:cxn modelId="{2587E8E7-CA07-490E-8CEF-4BF0B5CC9EEA}" type="presParOf" srcId="{36CAC565-730B-449E-934B-02447FDEF067}" destId="{2D36CD39-C2EB-4356-AA60-E028F0F23D00}" srcOrd="0" destOrd="0" presId="urn:microsoft.com/office/officeart/2005/8/layout/orgChart1"/>
    <dgm:cxn modelId="{428A40E4-1F8A-4DDE-89B8-5A0A45F0E46B}" type="presParOf" srcId="{2D36CD39-C2EB-4356-AA60-E028F0F23D00}" destId="{57E07DF7-CE51-443E-BC95-964C680B7368}" srcOrd="0" destOrd="0" presId="urn:microsoft.com/office/officeart/2005/8/layout/orgChart1"/>
    <dgm:cxn modelId="{F98EAD54-1668-4553-BDFD-2C7EF7206B61}" type="presParOf" srcId="{2D36CD39-C2EB-4356-AA60-E028F0F23D00}" destId="{6C50C6B3-8A00-4438-9F64-2715489A0F77}" srcOrd="1" destOrd="0" presId="urn:microsoft.com/office/officeart/2005/8/layout/orgChart1"/>
    <dgm:cxn modelId="{A19B29DF-1333-4B00-AA42-621B5FB0E4C0}" type="presParOf" srcId="{36CAC565-730B-449E-934B-02447FDEF067}" destId="{D8CAE7BB-3811-4C7B-8BA8-4B04DFC9E0E9}" srcOrd="1" destOrd="0" presId="urn:microsoft.com/office/officeart/2005/8/layout/orgChart1"/>
    <dgm:cxn modelId="{03B5E68F-B7D6-4361-9FE8-A86ABC8B3FC3}" type="presParOf" srcId="{36CAC565-730B-449E-934B-02447FDEF067}" destId="{5F5417A6-276A-4F77-9FF4-B5EE120191D5}" srcOrd="2" destOrd="0" presId="urn:microsoft.com/office/officeart/2005/8/layout/orgChart1"/>
    <dgm:cxn modelId="{CBD99F2F-01D4-4569-BAAF-DC093CE17572}" type="presParOf" srcId="{6DE04AD7-1D80-4ADE-90C8-832786F3244C}" destId="{EC6C38B7-FBBC-4600-A2C1-5A648764A9DE}" srcOrd="6" destOrd="0" presId="urn:microsoft.com/office/officeart/2005/8/layout/orgChart1"/>
    <dgm:cxn modelId="{95B16C94-3D15-4295-94CB-96BE7010C317}" type="presParOf" srcId="{6DE04AD7-1D80-4ADE-90C8-832786F3244C}" destId="{1C70D43D-F81A-48B5-89AB-A3F463D54113}" srcOrd="7" destOrd="0" presId="urn:microsoft.com/office/officeart/2005/8/layout/orgChart1"/>
    <dgm:cxn modelId="{AF70506B-2D52-4DB6-B585-08ED5CB25BD4}" type="presParOf" srcId="{1C70D43D-F81A-48B5-89AB-A3F463D54113}" destId="{292489D9-6FF0-4A93-B452-9B104B20AFC9}" srcOrd="0" destOrd="0" presId="urn:microsoft.com/office/officeart/2005/8/layout/orgChart1"/>
    <dgm:cxn modelId="{1A6C60A9-F4F6-482E-9A11-3409380D472B}" type="presParOf" srcId="{292489D9-6FF0-4A93-B452-9B104B20AFC9}" destId="{771E9286-B055-4092-8238-783CCE0A6D8E}" srcOrd="0" destOrd="0" presId="urn:microsoft.com/office/officeart/2005/8/layout/orgChart1"/>
    <dgm:cxn modelId="{FB579D6C-6126-4DF7-9E57-53B97AA349D0}" type="presParOf" srcId="{292489D9-6FF0-4A93-B452-9B104B20AFC9}" destId="{CE2B375C-3FED-48CB-AB1E-97D0410B6C0C}" srcOrd="1" destOrd="0" presId="urn:microsoft.com/office/officeart/2005/8/layout/orgChart1"/>
    <dgm:cxn modelId="{EC932AE3-F261-4B7A-BA70-E5712C73F2AB}" type="presParOf" srcId="{1C70D43D-F81A-48B5-89AB-A3F463D54113}" destId="{2C445B42-E921-4AC6-9E82-69C4F93768FD}" srcOrd="1" destOrd="0" presId="urn:microsoft.com/office/officeart/2005/8/layout/orgChart1"/>
    <dgm:cxn modelId="{773B48B1-4690-4878-A1A1-66D827741697}" type="presParOf" srcId="{1C70D43D-F81A-48B5-89AB-A3F463D54113}" destId="{61DC66C7-F8D7-423F-9ACA-C542CED90A94}" srcOrd="2" destOrd="0" presId="urn:microsoft.com/office/officeart/2005/8/layout/orgChart1"/>
    <dgm:cxn modelId="{4CA61E44-3010-4761-9FDB-282802AA52EB}" type="presParOf" srcId="{6DE04AD7-1D80-4ADE-90C8-832786F3244C}" destId="{14D9EF48-311A-4D42-9D2D-6FD88EBE15E3}" srcOrd="8" destOrd="0" presId="urn:microsoft.com/office/officeart/2005/8/layout/orgChart1"/>
    <dgm:cxn modelId="{88214F42-E259-44E3-A85C-36CC186B6EFC}" type="presParOf" srcId="{6DE04AD7-1D80-4ADE-90C8-832786F3244C}" destId="{50E73BDC-80E0-4C94-8A7F-72659D818BE2}" srcOrd="9" destOrd="0" presId="urn:microsoft.com/office/officeart/2005/8/layout/orgChart1"/>
    <dgm:cxn modelId="{BA95AC4A-F045-44CC-8E04-98CB350164DB}" type="presParOf" srcId="{50E73BDC-80E0-4C94-8A7F-72659D818BE2}" destId="{E5BCB15A-525B-431C-A3B1-86F783FEB704}" srcOrd="0" destOrd="0" presId="urn:microsoft.com/office/officeart/2005/8/layout/orgChart1"/>
    <dgm:cxn modelId="{C1F9793E-0F94-4500-BFD7-9F0D8219E902}" type="presParOf" srcId="{E5BCB15A-525B-431C-A3B1-86F783FEB704}" destId="{3CE931B2-A068-4F2F-9DD6-EAEA6CC5BA29}" srcOrd="0" destOrd="0" presId="urn:microsoft.com/office/officeart/2005/8/layout/orgChart1"/>
    <dgm:cxn modelId="{0901A0D7-EA4F-4317-8C20-E0E5AC12C93C}" type="presParOf" srcId="{E5BCB15A-525B-431C-A3B1-86F783FEB704}" destId="{2A199671-6EF3-435D-9ECC-A76189D6C706}" srcOrd="1" destOrd="0" presId="urn:microsoft.com/office/officeart/2005/8/layout/orgChart1"/>
    <dgm:cxn modelId="{E2211805-BC28-43AD-A258-74EE5D738E45}" type="presParOf" srcId="{50E73BDC-80E0-4C94-8A7F-72659D818BE2}" destId="{703C85E6-9236-47B9-A36A-5F28D9E5CE06}" srcOrd="1" destOrd="0" presId="urn:microsoft.com/office/officeart/2005/8/layout/orgChart1"/>
    <dgm:cxn modelId="{64ED341C-08D8-41E4-9948-282DB55687FD}" type="presParOf" srcId="{50E73BDC-80E0-4C94-8A7F-72659D818BE2}" destId="{69614465-2714-4CEC-9441-DBBB2A95E9F2}" srcOrd="2" destOrd="0" presId="urn:microsoft.com/office/officeart/2005/8/layout/orgChart1"/>
    <dgm:cxn modelId="{1B78E392-8886-430B-8BE2-69D199CA72F5}" type="presParOf" srcId="{6DE04AD7-1D80-4ADE-90C8-832786F3244C}" destId="{0278E469-13AC-405A-A039-2117576B20CA}" srcOrd="10" destOrd="0" presId="urn:microsoft.com/office/officeart/2005/8/layout/orgChart1"/>
    <dgm:cxn modelId="{6DE8850C-C2C6-4701-8821-F349843FA7A3}" type="presParOf" srcId="{6DE04AD7-1D80-4ADE-90C8-832786F3244C}" destId="{E6B3F620-86E0-4BC1-899D-29E8163C4034}" srcOrd="11" destOrd="0" presId="urn:microsoft.com/office/officeart/2005/8/layout/orgChart1"/>
    <dgm:cxn modelId="{999A3BC0-71E1-473B-A8E3-F36DCF5F519A}" type="presParOf" srcId="{E6B3F620-86E0-4BC1-899D-29E8163C4034}" destId="{30E4401E-B81B-4394-841F-C400FC129ACC}" srcOrd="0" destOrd="0" presId="urn:microsoft.com/office/officeart/2005/8/layout/orgChart1"/>
    <dgm:cxn modelId="{C3DEDCE1-1B94-4792-BCBA-1BC3BDCB4A9C}" type="presParOf" srcId="{30E4401E-B81B-4394-841F-C400FC129ACC}" destId="{AFA9A362-FDDF-4280-AC14-8BD725FC1AAD}" srcOrd="0" destOrd="0" presId="urn:microsoft.com/office/officeart/2005/8/layout/orgChart1"/>
    <dgm:cxn modelId="{75318EC5-951D-4A6D-B820-DEEA8404A600}" type="presParOf" srcId="{30E4401E-B81B-4394-841F-C400FC129ACC}" destId="{BBA228EB-A4C2-447C-9150-BBC9950E6CAC}" srcOrd="1" destOrd="0" presId="urn:microsoft.com/office/officeart/2005/8/layout/orgChart1"/>
    <dgm:cxn modelId="{CCDCD5FE-2075-4581-AEB2-257785B02F56}" type="presParOf" srcId="{E6B3F620-86E0-4BC1-899D-29E8163C4034}" destId="{38CEDB9F-F5BE-498D-A4D7-3A0017134D75}" srcOrd="1" destOrd="0" presId="urn:microsoft.com/office/officeart/2005/8/layout/orgChart1"/>
    <dgm:cxn modelId="{40D21AF8-F7C6-4C15-A3C9-51B4BF0799EA}" type="presParOf" srcId="{E6B3F620-86E0-4BC1-899D-29E8163C4034}" destId="{D3EDBEEC-E41F-42D6-91DF-7588EC94B7DE}" srcOrd="2" destOrd="0" presId="urn:microsoft.com/office/officeart/2005/8/layout/orgChart1"/>
    <dgm:cxn modelId="{C90A6777-A3A6-4485-978A-2D47D1F33661}" type="presParOf" srcId="{6DE04AD7-1D80-4ADE-90C8-832786F3244C}" destId="{07934A17-56DE-46FA-97BA-5A941C41F979}" srcOrd="12" destOrd="0" presId="urn:microsoft.com/office/officeart/2005/8/layout/orgChart1"/>
    <dgm:cxn modelId="{59DB6997-0853-4BA7-9C95-B21351777524}" type="presParOf" srcId="{6DE04AD7-1D80-4ADE-90C8-832786F3244C}" destId="{6F90AFD7-47F0-4FA1-A830-7FC93F7700E1}" srcOrd="13" destOrd="0" presId="urn:microsoft.com/office/officeart/2005/8/layout/orgChart1"/>
    <dgm:cxn modelId="{41B78D60-1392-4E5B-90F7-FAE90BEFA7B8}" type="presParOf" srcId="{6F90AFD7-47F0-4FA1-A830-7FC93F7700E1}" destId="{41811AC0-C8C8-475B-8394-24EDA2A81F70}" srcOrd="0" destOrd="0" presId="urn:microsoft.com/office/officeart/2005/8/layout/orgChart1"/>
    <dgm:cxn modelId="{2A83F21C-23BB-4A32-AB82-88A2BB9C37C1}" type="presParOf" srcId="{41811AC0-C8C8-475B-8394-24EDA2A81F70}" destId="{3D5A9447-68AD-484A-8DF0-AA6BD3EED4D1}" srcOrd="0" destOrd="0" presId="urn:microsoft.com/office/officeart/2005/8/layout/orgChart1"/>
    <dgm:cxn modelId="{A261D269-9DD4-4BEA-86A2-166BBED56A36}" type="presParOf" srcId="{41811AC0-C8C8-475B-8394-24EDA2A81F70}" destId="{8172848A-DDA7-485D-B6B0-11AA29B48353}" srcOrd="1" destOrd="0" presId="urn:microsoft.com/office/officeart/2005/8/layout/orgChart1"/>
    <dgm:cxn modelId="{1E78A363-7C25-4543-A1BC-9A8AD05B7955}" type="presParOf" srcId="{6F90AFD7-47F0-4FA1-A830-7FC93F7700E1}" destId="{89DCF4ED-F22A-454D-B649-64CC84BE3B3A}" srcOrd="1" destOrd="0" presId="urn:microsoft.com/office/officeart/2005/8/layout/orgChart1"/>
    <dgm:cxn modelId="{4C296BB6-A004-43FF-A36E-0876925CF6F4}" type="presParOf" srcId="{6F90AFD7-47F0-4FA1-A830-7FC93F7700E1}" destId="{0033CB60-3171-489F-9A7C-F32B3567C571}" srcOrd="2" destOrd="0" presId="urn:microsoft.com/office/officeart/2005/8/layout/orgChart1"/>
    <dgm:cxn modelId="{A9DC2BA8-AB0F-4E8E-8D1D-64633C77F2A2}" type="presParOf" srcId="{6DE04AD7-1D80-4ADE-90C8-832786F3244C}" destId="{9BF561EC-D1A3-41B3-B530-605B22B2A28B}" srcOrd="14" destOrd="0" presId="urn:microsoft.com/office/officeart/2005/8/layout/orgChart1"/>
    <dgm:cxn modelId="{62629236-40DD-4231-933E-F5D729A24B1C}" type="presParOf" srcId="{6DE04AD7-1D80-4ADE-90C8-832786F3244C}" destId="{EC6BC750-346D-43AD-9201-2C063AA9AF22}" srcOrd="15" destOrd="0" presId="urn:microsoft.com/office/officeart/2005/8/layout/orgChart1"/>
    <dgm:cxn modelId="{9939413B-6237-4835-B0E7-BBCF1E518FFA}" type="presParOf" srcId="{EC6BC750-346D-43AD-9201-2C063AA9AF22}" destId="{D2835124-FD8F-43DC-ABCC-FA215B221F43}" srcOrd="0" destOrd="0" presId="urn:microsoft.com/office/officeart/2005/8/layout/orgChart1"/>
    <dgm:cxn modelId="{06BC33D2-23D2-414C-B97C-B310BF0BB383}" type="presParOf" srcId="{D2835124-FD8F-43DC-ABCC-FA215B221F43}" destId="{41340268-AE5E-4F9C-B101-F27DB87DAA86}" srcOrd="0" destOrd="0" presId="urn:microsoft.com/office/officeart/2005/8/layout/orgChart1"/>
    <dgm:cxn modelId="{4B7FDC27-1879-457C-B636-7D5582D4AF83}" type="presParOf" srcId="{D2835124-FD8F-43DC-ABCC-FA215B221F43}" destId="{BEAFD89B-46E9-4AE8-B14B-BD075C4F81AC}" srcOrd="1" destOrd="0" presId="urn:microsoft.com/office/officeart/2005/8/layout/orgChart1"/>
    <dgm:cxn modelId="{DC2C7742-FF74-4530-8C6F-E28933366F88}" type="presParOf" srcId="{EC6BC750-346D-43AD-9201-2C063AA9AF22}" destId="{B2D2E1BA-4AE8-48CB-8A4C-DC1DD1A00471}" srcOrd="1" destOrd="0" presId="urn:microsoft.com/office/officeart/2005/8/layout/orgChart1"/>
    <dgm:cxn modelId="{A424EB5F-23D2-40C1-893C-072B636628A0}" type="presParOf" srcId="{EC6BC750-346D-43AD-9201-2C063AA9AF22}" destId="{D5CF97AB-6E1A-4A89-95D2-F06C317D4975}" srcOrd="2" destOrd="0" presId="urn:microsoft.com/office/officeart/2005/8/layout/orgChart1"/>
    <dgm:cxn modelId="{DF292EEB-0B62-4E7A-87F8-773E0C99378C}" type="presParOf" srcId="{6DE04AD7-1D80-4ADE-90C8-832786F3244C}" destId="{2723751A-4091-47B3-B113-85F643C2393B}" srcOrd="16" destOrd="0" presId="urn:microsoft.com/office/officeart/2005/8/layout/orgChart1"/>
    <dgm:cxn modelId="{1AE5B1E1-6B5B-42E2-8A61-2E2C558D63C2}" type="presParOf" srcId="{6DE04AD7-1D80-4ADE-90C8-832786F3244C}" destId="{2C74E5C6-EF59-445C-B6FC-FB173F026800}" srcOrd="17" destOrd="0" presId="urn:microsoft.com/office/officeart/2005/8/layout/orgChart1"/>
    <dgm:cxn modelId="{2AE9808F-B923-464D-AFF7-8623CEBC0C2A}" type="presParOf" srcId="{2C74E5C6-EF59-445C-B6FC-FB173F026800}" destId="{44D8C1D7-458A-452B-AD92-DD546E96E142}" srcOrd="0" destOrd="0" presId="urn:microsoft.com/office/officeart/2005/8/layout/orgChart1"/>
    <dgm:cxn modelId="{A6695116-672A-4A32-B4DD-398722695A59}" type="presParOf" srcId="{44D8C1D7-458A-452B-AD92-DD546E96E142}" destId="{76781323-3E25-470E-B823-5C7B8366FAC2}" srcOrd="0" destOrd="0" presId="urn:microsoft.com/office/officeart/2005/8/layout/orgChart1"/>
    <dgm:cxn modelId="{44DE83B4-4C91-44F3-889A-F872F056B0E8}" type="presParOf" srcId="{44D8C1D7-458A-452B-AD92-DD546E96E142}" destId="{490947B3-CD0D-465B-8222-3E7CD32CDD12}" srcOrd="1" destOrd="0" presId="urn:microsoft.com/office/officeart/2005/8/layout/orgChart1"/>
    <dgm:cxn modelId="{C4139B6D-A62C-4889-85F1-17C5F57D0C17}" type="presParOf" srcId="{2C74E5C6-EF59-445C-B6FC-FB173F026800}" destId="{C836D63F-CF24-4BF5-A179-8BF05075F18A}" srcOrd="1" destOrd="0" presId="urn:microsoft.com/office/officeart/2005/8/layout/orgChart1"/>
    <dgm:cxn modelId="{698B6744-347D-4F7D-B416-AE6C7DC0F917}" type="presParOf" srcId="{2C74E5C6-EF59-445C-B6FC-FB173F026800}" destId="{CD46130B-146A-47F4-AA90-8431248DC1E8}" srcOrd="2" destOrd="0" presId="urn:microsoft.com/office/officeart/2005/8/layout/orgChart1"/>
    <dgm:cxn modelId="{0C2ECA78-CD2F-415C-9A42-74724F024461}" type="presParOf" srcId="{6DE04AD7-1D80-4ADE-90C8-832786F3244C}" destId="{CD7FA436-DF2C-4C14-828E-7C1BB890353C}" srcOrd="18" destOrd="0" presId="urn:microsoft.com/office/officeart/2005/8/layout/orgChart1"/>
    <dgm:cxn modelId="{CE232411-9EF2-46B0-B80A-87F020D29D4B}" type="presParOf" srcId="{6DE04AD7-1D80-4ADE-90C8-832786F3244C}" destId="{5F3F0248-9F74-47C8-A71D-CABEBE0B5067}" srcOrd="19" destOrd="0" presId="urn:microsoft.com/office/officeart/2005/8/layout/orgChart1"/>
    <dgm:cxn modelId="{6043B55C-29F9-4A9F-A445-4B10D0290D67}" type="presParOf" srcId="{5F3F0248-9F74-47C8-A71D-CABEBE0B5067}" destId="{313D1E61-55DB-4918-89C2-B740094E3DBA}" srcOrd="0" destOrd="0" presId="urn:microsoft.com/office/officeart/2005/8/layout/orgChart1"/>
    <dgm:cxn modelId="{66040DCC-6949-4515-B43B-8E20ED6D6DB5}" type="presParOf" srcId="{313D1E61-55DB-4918-89C2-B740094E3DBA}" destId="{82164179-93F5-4919-A00D-D86B09D4B625}" srcOrd="0" destOrd="0" presId="urn:microsoft.com/office/officeart/2005/8/layout/orgChart1"/>
    <dgm:cxn modelId="{AA47EFD7-973E-4F1E-90E9-CFED0ECE4BD3}" type="presParOf" srcId="{313D1E61-55DB-4918-89C2-B740094E3DBA}" destId="{73F4D473-2E8B-4DF7-811B-63EDFDE3A182}" srcOrd="1" destOrd="0" presId="urn:microsoft.com/office/officeart/2005/8/layout/orgChart1"/>
    <dgm:cxn modelId="{94D69D7E-A7EE-48AF-A041-1C3BC7F18EDA}" type="presParOf" srcId="{5F3F0248-9F74-47C8-A71D-CABEBE0B5067}" destId="{CB7113B0-0664-4812-90BA-79528CCACCBF}" srcOrd="1" destOrd="0" presId="urn:microsoft.com/office/officeart/2005/8/layout/orgChart1"/>
    <dgm:cxn modelId="{A3881383-F7B7-4536-9BA4-BF3CB0D4CBD9}" type="presParOf" srcId="{5F3F0248-9F74-47C8-A71D-CABEBE0B5067}" destId="{19A08EFB-807D-40CD-85E9-7946FCC65716}" srcOrd="2" destOrd="0" presId="urn:microsoft.com/office/officeart/2005/8/layout/orgChart1"/>
    <dgm:cxn modelId="{3ABAA9B1-43E3-48A8-8C26-6D639FDD48FD}" type="presParOf" srcId="{B8A6644B-DF69-4175-9C51-2C617DABCFF8}" destId="{F5BBA3E9-C92F-4137-95A1-9F8F58EC74DF}" srcOrd="2" destOrd="0" presId="urn:microsoft.com/office/officeart/2005/8/layout/orgChart1"/>
    <dgm:cxn modelId="{D306A6FA-8E5B-4B23-9EA6-E3572A6F2E22}" type="presParOf" srcId="{D0A0696F-4096-44B3-96DE-A8E1D3D1DBD5}" destId="{F77AB227-EBD7-497A-9419-7B019A9F8B0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BDA727D-DAF3-436F-AAEC-F222E203339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067E53B-B054-40D3-8D97-0E3E8A3A12CF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Operativo(a) </a:t>
          </a:r>
        </a:p>
      </dgm:t>
    </dgm:pt>
    <dgm:pt modelId="{5436F453-9C96-4963-BCCB-FB192E9D6629}" type="parTrans" cxnId="{DE31F06F-97AE-4F98-84A6-499DFC529781}">
      <dgm:prSet/>
      <dgm:spPr/>
      <dgm:t>
        <a:bodyPr/>
        <a:lstStyle/>
        <a:p>
          <a:endParaRPr lang="es-ES" sz="1200"/>
        </a:p>
      </dgm:t>
    </dgm:pt>
    <dgm:pt modelId="{0376C411-DFFA-40DD-B53A-963B80B8574A}" type="sibTrans" cxnId="{DE31F06F-97AE-4F98-84A6-499DFC529781}">
      <dgm:prSet/>
      <dgm:spPr/>
      <dgm:t>
        <a:bodyPr/>
        <a:lstStyle/>
        <a:p>
          <a:endParaRPr lang="es-ES" sz="1200"/>
        </a:p>
      </dgm:t>
    </dgm:pt>
    <dgm:pt modelId="{FCEF3E2B-5D65-41E6-9D06-11E74E271E0C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Analista</a:t>
          </a:r>
        </a:p>
      </dgm:t>
    </dgm:pt>
    <dgm:pt modelId="{A6B5D9AA-A65A-4E8A-9A6E-323342AC5A3C}" type="parTrans" cxnId="{06CE7918-491C-4B59-8642-8FF518E38E29}">
      <dgm:prSet/>
      <dgm:spPr/>
      <dgm:t>
        <a:bodyPr/>
        <a:lstStyle/>
        <a:p>
          <a:endParaRPr lang="es-ES" sz="1200"/>
        </a:p>
      </dgm:t>
    </dgm:pt>
    <dgm:pt modelId="{16BFB665-E63B-4395-B024-B500FEC2646A}" type="sibTrans" cxnId="{06CE7918-491C-4B59-8642-8FF518E38E29}">
      <dgm:prSet/>
      <dgm:spPr/>
      <dgm:t>
        <a:bodyPr/>
        <a:lstStyle/>
        <a:p>
          <a:endParaRPr lang="es-ES" sz="1200"/>
        </a:p>
      </dgm:t>
    </dgm:pt>
    <dgm:pt modelId="{B812E9A7-F66E-44D7-9692-228F3D11C6D3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Analista</a:t>
          </a:r>
        </a:p>
      </dgm:t>
    </dgm:pt>
    <dgm:pt modelId="{CFCDE6C0-576B-486D-BA0A-24053C942682}" type="parTrans" cxnId="{324ECDC7-7B47-44F4-9499-2B04002389D4}">
      <dgm:prSet/>
      <dgm:spPr/>
      <dgm:t>
        <a:bodyPr/>
        <a:lstStyle/>
        <a:p>
          <a:endParaRPr lang="es-ES" sz="1200"/>
        </a:p>
      </dgm:t>
    </dgm:pt>
    <dgm:pt modelId="{DE66C907-1160-495E-A51B-4C0E0E35F951}" type="sibTrans" cxnId="{324ECDC7-7B47-44F4-9499-2B04002389D4}">
      <dgm:prSet/>
      <dgm:spPr/>
      <dgm:t>
        <a:bodyPr/>
        <a:lstStyle/>
        <a:p>
          <a:endParaRPr lang="es-ES" sz="1200"/>
        </a:p>
      </dgm:t>
    </dgm:pt>
    <dgm:pt modelId="{97CFB23D-8DFC-408D-8621-7185B3D48169}">
      <dgm:prSet custT="1"/>
      <dgm:spPr/>
      <dgm:t>
        <a:bodyPr/>
        <a:lstStyle/>
        <a:p>
          <a:r>
            <a:rPr lang="es-ES" sz="1200" dirty="0" smtClean="0">
              <a:latin typeface="+mj-lt"/>
            </a:rPr>
            <a:t>Auxiliares </a:t>
          </a:r>
          <a:endParaRPr lang="es-ES" sz="1200" dirty="0">
            <a:latin typeface="+mj-lt"/>
          </a:endParaRPr>
        </a:p>
      </dgm:t>
    </dgm:pt>
    <dgm:pt modelId="{561AEDA5-A089-4FF4-919E-CD81C1EAD4F0}" type="parTrans" cxnId="{E72D0E1B-8D24-47EC-902F-461C239A541C}">
      <dgm:prSet/>
      <dgm:spPr/>
      <dgm:t>
        <a:bodyPr/>
        <a:lstStyle/>
        <a:p>
          <a:endParaRPr lang="es-ES"/>
        </a:p>
      </dgm:t>
    </dgm:pt>
    <dgm:pt modelId="{1AF1C2A6-7545-4E63-95B3-0D8BBE9741BF}" type="sibTrans" cxnId="{E72D0E1B-8D24-47EC-902F-461C239A541C}">
      <dgm:prSet/>
      <dgm:spPr/>
      <dgm:t>
        <a:bodyPr/>
        <a:lstStyle/>
        <a:p>
          <a:endParaRPr lang="es-ES"/>
        </a:p>
      </dgm:t>
    </dgm:pt>
    <dgm:pt modelId="{9A24124E-D58B-4B7B-B1D3-C2652DF8D268}" type="pres">
      <dgm:prSet presAssocID="{EBDA727D-DAF3-436F-AAEC-F222E203339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BA9EFFC-7B94-49E8-8F1E-82AA634248A9}" type="pres">
      <dgm:prSet presAssocID="{7067E53B-B054-40D3-8D97-0E3E8A3A12CF}" presName="hierRoot1" presStyleCnt="0">
        <dgm:presLayoutVars>
          <dgm:hierBranch val="init"/>
        </dgm:presLayoutVars>
      </dgm:prSet>
      <dgm:spPr/>
    </dgm:pt>
    <dgm:pt modelId="{88A71BC0-BABF-4015-AEFF-80CEEE0FC55E}" type="pres">
      <dgm:prSet presAssocID="{7067E53B-B054-40D3-8D97-0E3E8A3A12CF}" presName="rootComposite1" presStyleCnt="0"/>
      <dgm:spPr/>
    </dgm:pt>
    <dgm:pt modelId="{0418C354-264A-4D32-ADCF-5D70258D55A8}" type="pres">
      <dgm:prSet presAssocID="{7067E53B-B054-40D3-8D97-0E3E8A3A12C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0667EC-31DC-41F0-BA36-7037BEFF6CD1}" type="pres">
      <dgm:prSet presAssocID="{7067E53B-B054-40D3-8D97-0E3E8A3A12C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B502AF3-9D7D-456F-B029-492E36BB8624}" type="pres">
      <dgm:prSet presAssocID="{7067E53B-B054-40D3-8D97-0E3E8A3A12CF}" presName="hierChild2" presStyleCnt="0"/>
      <dgm:spPr/>
    </dgm:pt>
    <dgm:pt modelId="{E144DD1B-B63E-4373-838C-6EF336F9454E}" type="pres">
      <dgm:prSet presAssocID="{A6B5D9AA-A65A-4E8A-9A6E-323342AC5A3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C221D6C7-624C-4051-8859-C679668A9838}" type="pres">
      <dgm:prSet presAssocID="{FCEF3E2B-5D65-41E6-9D06-11E74E271E0C}" presName="hierRoot2" presStyleCnt="0">
        <dgm:presLayoutVars>
          <dgm:hierBranch/>
        </dgm:presLayoutVars>
      </dgm:prSet>
      <dgm:spPr/>
    </dgm:pt>
    <dgm:pt modelId="{E4CAFB8D-E714-4A8F-9FAA-D3BCC1DB42F5}" type="pres">
      <dgm:prSet presAssocID="{FCEF3E2B-5D65-41E6-9D06-11E74E271E0C}" presName="rootComposite" presStyleCnt="0"/>
      <dgm:spPr/>
    </dgm:pt>
    <dgm:pt modelId="{561035FD-A036-45F3-8768-74A8DEB66B75}" type="pres">
      <dgm:prSet presAssocID="{FCEF3E2B-5D65-41E6-9D06-11E74E271E0C}" presName="rootText" presStyleLbl="node2" presStyleIdx="0" presStyleCnt="2" custScaleX="62963" custScaleY="44228" custLinFactNeighborX="-3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6BCC90-83E3-4DE2-9C0F-7E1F0C81F155}" type="pres">
      <dgm:prSet presAssocID="{FCEF3E2B-5D65-41E6-9D06-11E74E271E0C}" presName="rootConnector" presStyleLbl="node2" presStyleIdx="0" presStyleCnt="2"/>
      <dgm:spPr/>
      <dgm:t>
        <a:bodyPr/>
        <a:lstStyle/>
        <a:p>
          <a:endParaRPr lang="es-ES"/>
        </a:p>
      </dgm:t>
    </dgm:pt>
    <dgm:pt modelId="{C04D60F5-9C8C-48F2-98C3-17F6A33B2A5E}" type="pres">
      <dgm:prSet presAssocID="{FCEF3E2B-5D65-41E6-9D06-11E74E271E0C}" presName="hierChild4" presStyleCnt="0"/>
      <dgm:spPr/>
    </dgm:pt>
    <dgm:pt modelId="{F968709F-4F19-428E-88C3-3A9A5E1E5D9C}" type="pres">
      <dgm:prSet presAssocID="{561AEDA5-A089-4FF4-919E-CD81C1EAD4F0}" presName="Name35" presStyleLbl="parChTrans1D3" presStyleIdx="0" presStyleCnt="1"/>
      <dgm:spPr/>
      <dgm:t>
        <a:bodyPr/>
        <a:lstStyle/>
        <a:p>
          <a:endParaRPr lang="es-ES"/>
        </a:p>
      </dgm:t>
    </dgm:pt>
    <dgm:pt modelId="{14073AA8-B7E9-4470-A423-0577394A572D}" type="pres">
      <dgm:prSet presAssocID="{97CFB23D-8DFC-408D-8621-7185B3D48169}" presName="hierRoot2" presStyleCnt="0">
        <dgm:presLayoutVars>
          <dgm:hierBranch/>
        </dgm:presLayoutVars>
      </dgm:prSet>
      <dgm:spPr/>
    </dgm:pt>
    <dgm:pt modelId="{33704E02-F5B5-4498-93DC-3EE415117857}" type="pres">
      <dgm:prSet presAssocID="{97CFB23D-8DFC-408D-8621-7185B3D48169}" presName="rootComposite" presStyleCnt="0"/>
      <dgm:spPr/>
    </dgm:pt>
    <dgm:pt modelId="{C352BEB6-B991-46EF-A322-794F58C7C387}" type="pres">
      <dgm:prSet presAssocID="{97CFB23D-8DFC-408D-8621-7185B3D48169}" presName="rootText" presStyleLbl="node3" presStyleIdx="0" presStyleCnt="1" custScaleX="62933" custScaleY="41975" custLinFactNeighborX="-313" custLinFactNeighborY="-120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1FFC88-A7BF-4606-A68E-0107C11BD272}" type="pres">
      <dgm:prSet presAssocID="{97CFB23D-8DFC-408D-8621-7185B3D48169}" presName="rootConnector" presStyleLbl="node3" presStyleIdx="0" presStyleCnt="1"/>
      <dgm:spPr/>
      <dgm:t>
        <a:bodyPr/>
        <a:lstStyle/>
        <a:p>
          <a:endParaRPr lang="es-ES"/>
        </a:p>
      </dgm:t>
    </dgm:pt>
    <dgm:pt modelId="{C4E69E7E-D56E-4B9A-9CA4-934B0DCDC0B5}" type="pres">
      <dgm:prSet presAssocID="{97CFB23D-8DFC-408D-8621-7185B3D48169}" presName="hierChild4" presStyleCnt="0"/>
      <dgm:spPr/>
    </dgm:pt>
    <dgm:pt modelId="{3726BCDE-46B4-4470-AE58-6BFFF244EF4A}" type="pres">
      <dgm:prSet presAssocID="{97CFB23D-8DFC-408D-8621-7185B3D48169}" presName="hierChild5" presStyleCnt="0"/>
      <dgm:spPr/>
    </dgm:pt>
    <dgm:pt modelId="{AC04D057-560F-4F9A-BFB0-A60D87AE6B9C}" type="pres">
      <dgm:prSet presAssocID="{FCEF3E2B-5D65-41E6-9D06-11E74E271E0C}" presName="hierChild5" presStyleCnt="0"/>
      <dgm:spPr/>
    </dgm:pt>
    <dgm:pt modelId="{39FEA902-A3DA-4986-9412-6391F0E7E1F3}" type="pres">
      <dgm:prSet presAssocID="{CFCDE6C0-576B-486D-BA0A-24053C942682}" presName="Name37" presStyleLbl="parChTrans1D2" presStyleIdx="1" presStyleCnt="2"/>
      <dgm:spPr/>
      <dgm:t>
        <a:bodyPr/>
        <a:lstStyle/>
        <a:p>
          <a:endParaRPr lang="es-ES"/>
        </a:p>
      </dgm:t>
    </dgm:pt>
    <dgm:pt modelId="{E5397941-49B3-4D4F-9038-BD0B11166109}" type="pres">
      <dgm:prSet presAssocID="{B812E9A7-F66E-44D7-9692-228F3D11C6D3}" presName="hierRoot2" presStyleCnt="0">
        <dgm:presLayoutVars>
          <dgm:hierBranch val="init"/>
        </dgm:presLayoutVars>
      </dgm:prSet>
      <dgm:spPr/>
    </dgm:pt>
    <dgm:pt modelId="{487C02A7-0CF3-4DE5-90B8-05B49F084F6D}" type="pres">
      <dgm:prSet presAssocID="{B812E9A7-F66E-44D7-9692-228F3D11C6D3}" presName="rootComposite" presStyleCnt="0"/>
      <dgm:spPr/>
    </dgm:pt>
    <dgm:pt modelId="{88F7E2BC-39DC-4929-872F-592E1E6CDBE2}" type="pres">
      <dgm:prSet presAssocID="{B812E9A7-F66E-44D7-9692-228F3D11C6D3}" presName="rootText" presStyleLbl="node2" presStyleIdx="1" presStyleCnt="2" custScaleX="62963" custScaleY="442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E951A6B-53BB-474A-AC22-85B0E703FC28}" type="pres">
      <dgm:prSet presAssocID="{B812E9A7-F66E-44D7-9692-228F3D11C6D3}" presName="rootConnector" presStyleLbl="node2" presStyleIdx="1" presStyleCnt="2"/>
      <dgm:spPr/>
      <dgm:t>
        <a:bodyPr/>
        <a:lstStyle/>
        <a:p>
          <a:endParaRPr lang="es-ES"/>
        </a:p>
      </dgm:t>
    </dgm:pt>
    <dgm:pt modelId="{A5421F63-9B7F-472F-AE4C-6FCC87523656}" type="pres">
      <dgm:prSet presAssocID="{B812E9A7-F66E-44D7-9692-228F3D11C6D3}" presName="hierChild4" presStyleCnt="0"/>
      <dgm:spPr/>
    </dgm:pt>
    <dgm:pt modelId="{646D7FF8-A2DD-41A2-9B33-62FA840B218D}" type="pres">
      <dgm:prSet presAssocID="{B812E9A7-F66E-44D7-9692-228F3D11C6D3}" presName="hierChild5" presStyleCnt="0"/>
      <dgm:spPr/>
    </dgm:pt>
    <dgm:pt modelId="{F039F944-3C27-4128-B3D2-1FE9373C9FF8}" type="pres">
      <dgm:prSet presAssocID="{7067E53B-B054-40D3-8D97-0E3E8A3A12CF}" presName="hierChild3" presStyleCnt="0"/>
      <dgm:spPr/>
    </dgm:pt>
  </dgm:ptLst>
  <dgm:cxnLst>
    <dgm:cxn modelId="{324ECDC7-7B47-44F4-9499-2B04002389D4}" srcId="{7067E53B-B054-40D3-8D97-0E3E8A3A12CF}" destId="{B812E9A7-F66E-44D7-9692-228F3D11C6D3}" srcOrd="1" destOrd="0" parTransId="{CFCDE6C0-576B-486D-BA0A-24053C942682}" sibTransId="{DE66C907-1160-495E-A51B-4C0E0E35F951}"/>
    <dgm:cxn modelId="{77ADD9B5-D1B0-46FB-841A-BCDD97950939}" type="presOf" srcId="{EBDA727D-DAF3-436F-AAEC-F222E2033397}" destId="{9A24124E-D58B-4B7B-B1D3-C2652DF8D268}" srcOrd="0" destOrd="0" presId="urn:microsoft.com/office/officeart/2005/8/layout/orgChart1"/>
    <dgm:cxn modelId="{2304E44F-C674-4E6A-B65B-625FBEDFCCB8}" type="presOf" srcId="{561AEDA5-A089-4FF4-919E-CD81C1EAD4F0}" destId="{F968709F-4F19-428E-88C3-3A9A5E1E5D9C}" srcOrd="0" destOrd="0" presId="urn:microsoft.com/office/officeart/2005/8/layout/orgChart1"/>
    <dgm:cxn modelId="{8428F362-D144-48D7-8B99-910F7B642A85}" type="presOf" srcId="{A6B5D9AA-A65A-4E8A-9A6E-323342AC5A3C}" destId="{E144DD1B-B63E-4373-838C-6EF336F9454E}" srcOrd="0" destOrd="0" presId="urn:microsoft.com/office/officeart/2005/8/layout/orgChart1"/>
    <dgm:cxn modelId="{E72D0E1B-8D24-47EC-902F-461C239A541C}" srcId="{FCEF3E2B-5D65-41E6-9D06-11E74E271E0C}" destId="{97CFB23D-8DFC-408D-8621-7185B3D48169}" srcOrd="0" destOrd="0" parTransId="{561AEDA5-A089-4FF4-919E-CD81C1EAD4F0}" sibTransId="{1AF1C2A6-7545-4E63-95B3-0D8BBE9741BF}"/>
    <dgm:cxn modelId="{65DF4CCD-E01F-47C1-A29C-D0C47A3EE57C}" type="presOf" srcId="{FCEF3E2B-5D65-41E6-9D06-11E74E271E0C}" destId="{561035FD-A036-45F3-8768-74A8DEB66B75}" srcOrd="0" destOrd="0" presId="urn:microsoft.com/office/officeart/2005/8/layout/orgChart1"/>
    <dgm:cxn modelId="{540F3A31-1388-4958-812F-74BA378E21CE}" type="presOf" srcId="{97CFB23D-8DFC-408D-8621-7185B3D48169}" destId="{C352BEB6-B991-46EF-A322-794F58C7C387}" srcOrd="0" destOrd="0" presId="urn:microsoft.com/office/officeart/2005/8/layout/orgChart1"/>
    <dgm:cxn modelId="{E5FC13BE-7534-4E78-A9AB-EDC99BDDEA7E}" type="presOf" srcId="{97CFB23D-8DFC-408D-8621-7185B3D48169}" destId="{9E1FFC88-A7BF-4606-A68E-0107C11BD272}" srcOrd="1" destOrd="0" presId="urn:microsoft.com/office/officeart/2005/8/layout/orgChart1"/>
    <dgm:cxn modelId="{E216D50C-A147-466B-88A7-DA98B1F5D757}" type="presOf" srcId="{7067E53B-B054-40D3-8D97-0E3E8A3A12CF}" destId="{0418C354-264A-4D32-ADCF-5D70258D55A8}" srcOrd="0" destOrd="0" presId="urn:microsoft.com/office/officeart/2005/8/layout/orgChart1"/>
    <dgm:cxn modelId="{4A393DF8-E2D9-4061-A1D2-74A5860F5C8D}" type="presOf" srcId="{FCEF3E2B-5D65-41E6-9D06-11E74E271E0C}" destId="{FA6BCC90-83E3-4DE2-9C0F-7E1F0C81F155}" srcOrd="1" destOrd="0" presId="urn:microsoft.com/office/officeart/2005/8/layout/orgChart1"/>
    <dgm:cxn modelId="{F28F173E-0D1C-4698-AD30-FB72C4298D4E}" type="presOf" srcId="{B812E9A7-F66E-44D7-9692-228F3D11C6D3}" destId="{4E951A6B-53BB-474A-AC22-85B0E703FC28}" srcOrd="1" destOrd="0" presId="urn:microsoft.com/office/officeart/2005/8/layout/orgChart1"/>
    <dgm:cxn modelId="{B1217DE5-0B1F-4199-B0D1-9B3F78E294D1}" type="presOf" srcId="{7067E53B-B054-40D3-8D97-0E3E8A3A12CF}" destId="{100667EC-31DC-41F0-BA36-7037BEFF6CD1}" srcOrd="1" destOrd="0" presId="urn:microsoft.com/office/officeart/2005/8/layout/orgChart1"/>
    <dgm:cxn modelId="{DE31F06F-97AE-4F98-84A6-499DFC529781}" srcId="{EBDA727D-DAF3-436F-AAEC-F222E2033397}" destId="{7067E53B-B054-40D3-8D97-0E3E8A3A12CF}" srcOrd="0" destOrd="0" parTransId="{5436F453-9C96-4963-BCCB-FB192E9D6629}" sibTransId="{0376C411-DFFA-40DD-B53A-963B80B8574A}"/>
    <dgm:cxn modelId="{C2547770-4F31-4E7F-8E9D-B35EA471074A}" type="presOf" srcId="{CFCDE6C0-576B-486D-BA0A-24053C942682}" destId="{39FEA902-A3DA-4986-9412-6391F0E7E1F3}" srcOrd="0" destOrd="0" presId="urn:microsoft.com/office/officeart/2005/8/layout/orgChart1"/>
    <dgm:cxn modelId="{9EFCC702-A29A-48AB-A3C9-35879993A74D}" type="presOf" srcId="{B812E9A7-F66E-44D7-9692-228F3D11C6D3}" destId="{88F7E2BC-39DC-4929-872F-592E1E6CDBE2}" srcOrd="0" destOrd="0" presId="urn:microsoft.com/office/officeart/2005/8/layout/orgChart1"/>
    <dgm:cxn modelId="{06CE7918-491C-4B59-8642-8FF518E38E29}" srcId="{7067E53B-B054-40D3-8D97-0E3E8A3A12CF}" destId="{FCEF3E2B-5D65-41E6-9D06-11E74E271E0C}" srcOrd="0" destOrd="0" parTransId="{A6B5D9AA-A65A-4E8A-9A6E-323342AC5A3C}" sibTransId="{16BFB665-E63B-4395-B024-B500FEC2646A}"/>
    <dgm:cxn modelId="{5C4F8707-33A8-4F4C-B7FA-CEAE6E22EA57}" type="presParOf" srcId="{9A24124E-D58B-4B7B-B1D3-C2652DF8D268}" destId="{9BA9EFFC-7B94-49E8-8F1E-82AA634248A9}" srcOrd="0" destOrd="0" presId="urn:microsoft.com/office/officeart/2005/8/layout/orgChart1"/>
    <dgm:cxn modelId="{28E1C508-AF49-4EA7-BE92-8905F50EE2BA}" type="presParOf" srcId="{9BA9EFFC-7B94-49E8-8F1E-82AA634248A9}" destId="{88A71BC0-BABF-4015-AEFF-80CEEE0FC55E}" srcOrd="0" destOrd="0" presId="urn:microsoft.com/office/officeart/2005/8/layout/orgChart1"/>
    <dgm:cxn modelId="{130AB34F-B602-485B-B1C3-06BD48884764}" type="presParOf" srcId="{88A71BC0-BABF-4015-AEFF-80CEEE0FC55E}" destId="{0418C354-264A-4D32-ADCF-5D70258D55A8}" srcOrd="0" destOrd="0" presId="urn:microsoft.com/office/officeart/2005/8/layout/orgChart1"/>
    <dgm:cxn modelId="{14744F96-CCA1-4CB5-9501-D1445E40EBBC}" type="presParOf" srcId="{88A71BC0-BABF-4015-AEFF-80CEEE0FC55E}" destId="{100667EC-31DC-41F0-BA36-7037BEFF6CD1}" srcOrd="1" destOrd="0" presId="urn:microsoft.com/office/officeart/2005/8/layout/orgChart1"/>
    <dgm:cxn modelId="{ADFBB1BE-736B-4E69-8A66-EDA08F333C7C}" type="presParOf" srcId="{9BA9EFFC-7B94-49E8-8F1E-82AA634248A9}" destId="{CB502AF3-9D7D-456F-B029-492E36BB8624}" srcOrd="1" destOrd="0" presId="urn:microsoft.com/office/officeart/2005/8/layout/orgChart1"/>
    <dgm:cxn modelId="{05FE5D6D-9D50-4C8E-A3E6-369C1B307969}" type="presParOf" srcId="{CB502AF3-9D7D-456F-B029-492E36BB8624}" destId="{E144DD1B-B63E-4373-838C-6EF336F9454E}" srcOrd="0" destOrd="0" presId="urn:microsoft.com/office/officeart/2005/8/layout/orgChart1"/>
    <dgm:cxn modelId="{05AD7816-BA26-497A-A1D5-EF2CDAD09184}" type="presParOf" srcId="{CB502AF3-9D7D-456F-B029-492E36BB8624}" destId="{C221D6C7-624C-4051-8859-C679668A9838}" srcOrd="1" destOrd="0" presId="urn:microsoft.com/office/officeart/2005/8/layout/orgChart1"/>
    <dgm:cxn modelId="{02E93375-4D1E-4FC8-BAE5-86340B17CAB6}" type="presParOf" srcId="{C221D6C7-624C-4051-8859-C679668A9838}" destId="{E4CAFB8D-E714-4A8F-9FAA-D3BCC1DB42F5}" srcOrd="0" destOrd="0" presId="urn:microsoft.com/office/officeart/2005/8/layout/orgChart1"/>
    <dgm:cxn modelId="{7838085B-F99C-4502-A2B4-DBF552720A08}" type="presParOf" srcId="{E4CAFB8D-E714-4A8F-9FAA-D3BCC1DB42F5}" destId="{561035FD-A036-45F3-8768-74A8DEB66B75}" srcOrd="0" destOrd="0" presId="urn:microsoft.com/office/officeart/2005/8/layout/orgChart1"/>
    <dgm:cxn modelId="{A1318292-6391-4243-BE9C-B79D24C6F5B8}" type="presParOf" srcId="{E4CAFB8D-E714-4A8F-9FAA-D3BCC1DB42F5}" destId="{FA6BCC90-83E3-4DE2-9C0F-7E1F0C81F155}" srcOrd="1" destOrd="0" presId="urn:microsoft.com/office/officeart/2005/8/layout/orgChart1"/>
    <dgm:cxn modelId="{9BECE606-2A81-416D-B5C9-1C8EC46FDEA5}" type="presParOf" srcId="{C221D6C7-624C-4051-8859-C679668A9838}" destId="{C04D60F5-9C8C-48F2-98C3-17F6A33B2A5E}" srcOrd="1" destOrd="0" presId="urn:microsoft.com/office/officeart/2005/8/layout/orgChart1"/>
    <dgm:cxn modelId="{F52FF7D7-D6E9-42E9-9862-8695C32D1EC3}" type="presParOf" srcId="{C04D60F5-9C8C-48F2-98C3-17F6A33B2A5E}" destId="{F968709F-4F19-428E-88C3-3A9A5E1E5D9C}" srcOrd="0" destOrd="0" presId="urn:microsoft.com/office/officeart/2005/8/layout/orgChart1"/>
    <dgm:cxn modelId="{19B74B17-6724-4C47-8789-67D9267EF8C5}" type="presParOf" srcId="{C04D60F5-9C8C-48F2-98C3-17F6A33B2A5E}" destId="{14073AA8-B7E9-4470-A423-0577394A572D}" srcOrd="1" destOrd="0" presId="urn:microsoft.com/office/officeart/2005/8/layout/orgChart1"/>
    <dgm:cxn modelId="{6821060F-AD9C-4667-8E29-30075E9CABD5}" type="presParOf" srcId="{14073AA8-B7E9-4470-A423-0577394A572D}" destId="{33704E02-F5B5-4498-93DC-3EE415117857}" srcOrd="0" destOrd="0" presId="urn:microsoft.com/office/officeart/2005/8/layout/orgChart1"/>
    <dgm:cxn modelId="{76608B1C-876E-4E74-981E-AD45B8BBF41C}" type="presParOf" srcId="{33704E02-F5B5-4498-93DC-3EE415117857}" destId="{C352BEB6-B991-46EF-A322-794F58C7C387}" srcOrd="0" destOrd="0" presId="urn:microsoft.com/office/officeart/2005/8/layout/orgChart1"/>
    <dgm:cxn modelId="{CCA0E151-BE20-4420-9B84-EF5A930C9E6F}" type="presParOf" srcId="{33704E02-F5B5-4498-93DC-3EE415117857}" destId="{9E1FFC88-A7BF-4606-A68E-0107C11BD272}" srcOrd="1" destOrd="0" presId="urn:microsoft.com/office/officeart/2005/8/layout/orgChart1"/>
    <dgm:cxn modelId="{3E809852-DBCB-4E0D-B0AC-36836E642E36}" type="presParOf" srcId="{14073AA8-B7E9-4470-A423-0577394A572D}" destId="{C4E69E7E-D56E-4B9A-9CA4-934B0DCDC0B5}" srcOrd="1" destOrd="0" presId="urn:microsoft.com/office/officeart/2005/8/layout/orgChart1"/>
    <dgm:cxn modelId="{4F5DBA92-52CB-494E-8E40-61FD6ACFBEA4}" type="presParOf" srcId="{14073AA8-B7E9-4470-A423-0577394A572D}" destId="{3726BCDE-46B4-4470-AE58-6BFFF244EF4A}" srcOrd="2" destOrd="0" presId="urn:microsoft.com/office/officeart/2005/8/layout/orgChart1"/>
    <dgm:cxn modelId="{786CF4E5-34F7-466F-8A30-793B45FF885E}" type="presParOf" srcId="{C221D6C7-624C-4051-8859-C679668A9838}" destId="{AC04D057-560F-4F9A-BFB0-A60D87AE6B9C}" srcOrd="2" destOrd="0" presId="urn:microsoft.com/office/officeart/2005/8/layout/orgChart1"/>
    <dgm:cxn modelId="{E10FED4B-DFA9-4EC6-9A5D-548EA347D6E6}" type="presParOf" srcId="{CB502AF3-9D7D-456F-B029-492E36BB8624}" destId="{39FEA902-A3DA-4986-9412-6391F0E7E1F3}" srcOrd="2" destOrd="0" presId="urn:microsoft.com/office/officeart/2005/8/layout/orgChart1"/>
    <dgm:cxn modelId="{C197DFAF-5E82-4579-BE66-D02BEA61001D}" type="presParOf" srcId="{CB502AF3-9D7D-456F-B029-492E36BB8624}" destId="{E5397941-49B3-4D4F-9038-BD0B11166109}" srcOrd="3" destOrd="0" presId="urn:microsoft.com/office/officeart/2005/8/layout/orgChart1"/>
    <dgm:cxn modelId="{7AF9FAA9-580A-47FB-B214-04CE762C150F}" type="presParOf" srcId="{E5397941-49B3-4D4F-9038-BD0B11166109}" destId="{487C02A7-0CF3-4DE5-90B8-05B49F084F6D}" srcOrd="0" destOrd="0" presId="urn:microsoft.com/office/officeart/2005/8/layout/orgChart1"/>
    <dgm:cxn modelId="{0B794E01-B0F1-425D-8F0A-0CE7C258960E}" type="presParOf" srcId="{487C02A7-0CF3-4DE5-90B8-05B49F084F6D}" destId="{88F7E2BC-39DC-4929-872F-592E1E6CDBE2}" srcOrd="0" destOrd="0" presId="urn:microsoft.com/office/officeart/2005/8/layout/orgChart1"/>
    <dgm:cxn modelId="{C8E139B3-CB1C-4F63-A674-BFA20FBB347D}" type="presParOf" srcId="{487C02A7-0CF3-4DE5-90B8-05B49F084F6D}" destId="{4E951A6B-53BB-474A-AC22-85B0E703FC28}" srcOrd="1" destOrd="0" presId="urn:microsoft.com/office/officeart/2005/8/layout/orgChart1"/>
    <dgm:cxn modelId="{807F4027-0C3E-40FD-ACB0-819E4D597EDA}" type="presParOf" srcId="{E5397941-49B3-4D4F-9038-BD0B11166109}" destId="{A5421F63-9B7F-472F-AE4C-6FCC87523656}" srcOrd="1" destOrd="0" presId="urn:microsoft.com/office/officeart/2005/8/layout/orgChart1"/>
    <dgm:cxn modelId="{BF784BBF-E154-450E-9F67-072E8347E289}" type="presParOf" srcId="{E5397941-49B3-4D4F-9038-BD0B11166109}" destId="{646D7FF8-A2DD-41A2-9B33-62FA840B218D}" srcOrd="2" destOrd="0" presId="urn:microsoft.com/office/officeart/2005/8/layout/orgChart1"/>
    <dgm:cxn modelId="{9AEC6F8E-C0E7-4949-AB28-B99B6031DFBE}" type="presParOf" srcId="{9BA9EFFC-7B94-49E8-8F1E-82AA634248A9}" destId="{F039F944-3C27-4128-B3D2-1FE9373C9FF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13289B2-25B7-44B1-A286-2C88FC71898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21B6A4D8-F261-416C-93FE-E37E3B7A0B21}">
      <dgm:prSet phldrT="[Texto]" custT="1"/>
      <dgm:spPr/>
      <dgm:t>
        <a:bodyPr/>
        <a:lstStyle/>
        <a:p>
          <a:r>
            <a:rPr lang="es-ES" sz="1200" dirty="0" smtClean="0"/>
            <a:t>Director(a) de Atención y </a:t>
          </a:r>
        </a:p>
        <a:p>
          <a:r>
            <a:rPr lang="es-ES" sz="1200" dirty="0" smtClean="0"/>
            <a:t>Vinculación Ciudadana </a:t>
          </a:r>
        </a:p>
      </dgm:t>
    </dgm:pt>
    <dgm:pt modelId="{FCFF0E53-AE89-46FC-AC1D-A7877623E513}" type="parTrans" cxnId="{F9957CC8-2510-456D-9B6E-CC4E77C0E458}">
      <dgm:prSet/>
      <dgm:spPr/>
      <dgm:t>
        <a:bodyPr/>
        <a:lstStyle/>
        <a:p>
          <a:endParaRPr lang="es-ES" sz="1200"/>
        </a:p>
      </dgm:t>
    </dgm:pt>
    <dgm:pt modelId="{5D75B4D4-B6F5-4A33-BE6E-4710225128E8}" type="sibTrans" cxnId="{F9957CC8-2510-456D-9B6E-CC4E77C0E458}">
      <dgm:prSet/>
      <dgm:spPr/>
      <dgm:t>
        <a:bodyPr/>
        <a:lstStyle/>
        <a:p>
          <a:endParaRPr lang="es-ES" sz="1200"/>
        </a:p>
      </dgm:t>
    </dgm:pt>
    <dgm:pt modelId="{08C3753C-2000-4DEE-932F-38BF28FD84F7}">
      <dgm:prSet phldrT="[Texto]" custT="1"/>
      <dgm:spPr/>
      <dgm:t>
        <a:bodyPr/>
        <a:lstStyle/>
        <a:p>
          <a:r>
            <a:rPr lang="es-ES" sz="1200" dirty="0" smtClean="0"/>
            <a:t>Coordinador(a) General Operativo(a) </a:t>
          </a:r>
        </a:p>
      </dgm:t>
    </dgm:pt>
    <dgm:pt modelId="{A9615752-7E41-4850-8FDC-80B3EF9B38A9}" type="parTrans" cxnId="{713E730E-93E8-4FDF-8EAB-880477DDC192}">
      <dgm:prSet/>
      <dgm:spPr/>
      <dgm:t>
        <a:bodyPr/>
        <a:lstStyle/>
        <a:p>
          <a:endParaRPr lang="es-ES" sz="1200"/>
        </a:p>
      </dgm:t>
    </dgm:pt>
    <dgm:pt modelId="{10FFA372-2A40-4E97-87BF-4F9DB8EB1B76}" type="sibTrans" cxnId="{713E730E-93E8-4FDF-8EAB-880477DDC192}">
      <dgm:prSet/>
      <dgm:spPr/>
      <dgm:t>
        <a:bodyPr/>
        <a:lstStyle/>
        <a:p>
          <a:endParaRPr lang="es-ES" sz="1200"/>
        </a:p>
      </dgm:t>
    </dgm:pt>
    <dgm:pt modelId="{15302F8E-FE82-4B89-8627-D6FB9D1491CC}">
      <dgm:prSet phldrT="[Texto]" custT="1"/>
      <dgm:spPr/>
      <dgm:t>
        <a:bodyPr/>
        <a:lstStyle/>
        <a:p>
          <a:r>
            <a:rPr lang="es-ES" sz="1200" dirty="0" smtClean="0"/>
            <a:t>Coordinador(a) de Proyectos Estratégicos </a:t>
          </a:r>
        </a:p>
      </dgm:t>
    </dgm:pt>
    <dgm:pt modelId="{484D7F4F-8B1A-46FB-8F25-B36DDD78AA4C}" type="parTrans" cxnId="{8C46453E-1D7D-4925-BD0B-9D7456E44E86}">
      <dgm:prSet/>
      <dgm:spPr/>
      <dgm:t>
        <a:bodyPr/>
        <a:lstStyle/>
        <a:p>
          <a:endParaRPr lang="es-ES" sz="1200"/>
        </a:p>
      </dgm:t>
    </dgm:pt>
    <dgm:pt modelId="{94834FC9-280B-4483-BDF0-86C939A251E3}" type="sibTrans" cxnId="{8C46453E-1D7D-4925-BD0B-9D7456E44E86}">
      <dgm:prSet/>
      <dgm:spPr/>
      <dgm:t>
        <a:bodyPr/>
        <a:lstStyle/>
        <a:p>
          <a:endParaRPr lang="es-ES" sz="1200"/>
        </a:p>
      </dgm:t>
    </dgm:pt>
    <dgm:pt modelId="{8D581F6E-404F-41A0-9D60-A1046DB0AF98}">
      <dgm:prSet custT="1"/>
      <dgm:spPr/>
      <dgm:t>
        <a:bodyPr/>
        <a:lstStyle/>
        <a:p>
          <a:r>
            <a:rPr lang="es-ES" sz="1200" dirty="0" smtClean="0"/>
            <a:t>Coordinador(a) Mesas Directivas </a:t>
          </a:r>
        </a:p>
      </dgm:t>
    </dgm:pt>
    <dgm:pt modelId="{C93589B0-4277-4D93-9494-8B1118B58FA5}" type="parTrans" cxnId="{EC4BEE6B-7FCD-4C4D-BD49-11B907D34A62}">
      <dgm:prSet/>
      <dgm:spPr/>
      <dgm:t>
        <a:bodyPr/>
        <a:lstStyle/>
        <a:p>
          <a:endParaRPr lang="es-ES" sz="1200"/>
        </a:p>
      </dgm:t>
    </dgm:pt>
    <dgm:pt modelId="{749440C7-490F-49ED-9B75-A71AA202C897}" type="sibTrans" cxnId="{EC4BEE6B-7FCD-4C4D-BD49-11B907D34A62}">
      <dgm:prSet/>
      <dgm:spPr/>
      <dgm:t>
        <a:bodyPr/>
        <a:lstStyle/>
        <a:p>
          <a:endParaRPr lang="es-ES" sz="1200"/>
        </a:p>
      </dgm:t>
    </dgm:pt>
    <dgm:pt modelId="{62294479-AD30-41EB-B956-4646145D6AD8}">
      <dgm:prSet custT="1"/>
      <dgm:spPr/>
      <dgm:t>
        <a:bodyPr/>
        <a:lstStyle/>
        <a:p>
          <a:r>
            <a:rPr lang="es-ES" sz="1200" b="0" dirty="0" smtClean="0"/>
            <a:t>Zonas Operativas</a:t>
          </a:r>
          <a:endParaRPr lang="es-ES" sz="1200" b="0" dirty="0"/>
        </a:p>
      </dgm:t>
    </dgm:pt>
    <dgm:pt modelId="{BDF1E728-CEF7-491A-B15D-B84DFBE616CB}" type="parTrans" cxnId="{234F13DF-62C2-418E-A472-B829D6CDBC23}">
      <dgm:prSet/>
      <dgm:spPr/>
      <dgm:t>
        <a:bodyPr/>
        <a:lstStyle/>
        <a:p>
          <a:endParaRPr lang="es-ES" sz="1200"/>
        </a:p>
      </dgm:t>
    </dgm:pt>
    <dgm:pt modelId="{7A2D43F9-3B02-4A11-B79D-2D55F8D93445}" type="sibTrans" cxnId="{234F13DF-62C2-418E-A472-B829D6CDBC23}">
      <dgm:prSet/>
      <dgm:spPr/>
      <dgm:t>
        <a:bodyPr/>
        <a:lstStyle/>
        <a:p>
          <a:endParaRPr lang="es-ES" sz="1200"/>
        </a:p>
      </dgm:t>
    </dgm:pt>
    <dgm:pt modelId="{48B9902E-10F1-4EFC-900C-204F93E7BA90}">
      <dgm:prSet custT="1"/>
      <dgm:spPr/>
      <dgm:t>
        <a:bodyPr/>
        <a:lstStyle/>
        <a:p>
          <a:r>
            <a:rPr lang="es-ES" sz="1200" dirty="0" smtClean="0"/>
            <a:t>Área de Zona Norte </a:t>
          </a:r>
        </a:p>
      </dgm:t>
    </dgm:pt>
    <dgm:pt modelId="{701DF809-7869-4C14-8ADA-59D18A767F26}" type="parTrans" cxnId="{A1575928-1322-44C9-8967-F7653FE86F06}">
      <dgm:prSet/>
      <dgm:spPr/>
      <dgm:t>
        <a:bodyPr/>
        <a:lstStyle/>
        <a:p>
          <a:endParaRPr lang="es-ES" sz="1200"/>
        </a:p>
      </dgm:t>
    </dgm:pt>
    <dgm:pt modelId="{B74DCFC1-03F2-4D6C-A54B-65802292034B}" type="sibTrans" cxnId="{A1575928-1322-44C9-8967-F7653FE86F06}">
      <dgm:prSet/>
      <dgm:spPr/>
      <dgm:t>
        <a:bodyPr/>
        <a:lstStyle/>
        <a:p>
          <a:endParaRPr lang="es-ES" sz="1200"/>
        </a:p>
      </dgm:t>
    </dgm:pt>
    <dgm:pt modelId="{9AF2FBE0-ECF7-4B8E-811B-23BC3E407706}">
      <dgm:prSet custT="1"/>
      <dgm:spPr/>
      <dgm:t>
        <a:bodyPr/>
        <a:lstStyle/>
        <a:p>
          <a:r>
            <a:rPr lang="es-ES" sz="1200" dirty="0" smtClean="0"/>
            <a:t>Coordinadores(as) Operativos(as) Zona Centro </a:t>
          </a:r>
          <a:endParaRPr lang="es-ES" sz="1200" dirty="0"/>
        </a:p>
      </dgm:t>
    </dgm:pt>
    <dgm:pt modelId="{9E48CCE7-8EA8-44BE-B3A9-F5DFD88CD8F2}" type="parTrans" cxnId="{6A8C1D3E-6C5C-4550-AC93-824CFFAC711F}">
      <dgm:prSet/>
      <dgm:spPr/>
      <dgm:t>
        <a:bodyPr/>
        <a:lstStyle/>
        <a:p>
          <a:endParaRPr lang="es-ES" sz="1200"/>
        </a:p>
      </dgm:t>
    </dgm:pt>
    <dgm:pt modelId="{4374C72F-48A9-49E5-A57D-124BDEB43BD0}" type="sibTrans" cxnId="{6A8C1D3E-6C5C-4550-AC93-824CFFAC711F}">
      <dgm:prSet/>
      <dgm:spPr/>
      <dgm:t>
        <a:bodyPr/>
        <a:lstStyle/>
        <a:p>
          <a:endParaRPr lang="es-ES" sz="1200"/>
        </a:p>
      </dgm:t>
    </dgm:pt>
    <dgm:pt modelId="{0E2B3C9F-D59A-495F-9F63-0F4509C633DA}">
      <dgm:prSet custT="1"/>
      <dgm:spPr/>
      <dgm:t>
        <a:bodyPr/>
        <a:lstStyle/>
        <a:p>
          <a:r>
            <a:rPr lang="es-ES" sz="1200" dirty="0" smtClean="0"/>
            <a:t>Coordinador(a) Zona Poniente </a:t>
          </a:r>
        </a:p>
      </dgm:t>
    </dgm:pt>
    <dgm:pt modelId="{9A97E3B5-8FA2-4ECC-8EE9-C293A8B6E17D}" type="parTrans" cxnId="{37BE36B0-BB9A-4053-A08F-AF7590064ED4}">
      <dgm:prSet/>
      <dgm:spPr/>
      <dgm:t>
        <a:bodyPr/>
        <a:lstStyle/>
        <a:p>
          <a:endParaRPr lang="es-ES" sz="1200"/>
        </a:p>
      </dgm:t>
    </dgm:pt>
    <dgm:pt modelId="{76CA98BF-E0FE-4865-BF85-4A46074B9C39}" type="sibTrans" cxnId="{37BE36B0-BB9A-4053-A08F-AF7590064ED4}">
      <dgm:prSet/>
      <dgm:spPr/>
      <dgm:t>
        <a:bodyPr/>
        <a:lstStyle/>
        <a:p>
          <a:endParaRPr lang="es-ES" sz="1200"/>
        </a:p>
      </dgm:t>
    </dgm:pt>
    <dgm:pt modelId="{BE7A986A-A3EF-44B7-AC1B-4BF7B54A90D3}">
      <dgm:prSet custT="1"/>
      <dgm:spPr/>
      <dgm:t>
        <a:bodyPr/>
        <a:lstStyle/>
        <a:p>
          <a:r>
            <a:rPr lang="es-ES" sz="1200" dirty="0" smtClean="0"/>
            <a:t>Coordinador(a) Operativo(a) Zona Sur</a:t>
          </a:r>
          <a:endParaRPr lang="es-ES" sz="1200" dirty="0"/>
        </a:p>
      </dgm:t>
    </dgm:pt>
    <dgm:pt modelId="{B371298A-A232-42E5-A0A3-4B9E0396ACD7}" type="parTrans" cxnId="{7BCB0C15-3C41-4D4C-B92C-E1927E5CC56F}">
      <dgm:prSet/>
      <dgm:spPr/>
      <dgm:t>
        <a:bodyPr/>
        <a:lstStyle/>
        <a:p>
          <a:endParaRPr lang="es-ES" sz="1200"/>
        </a:p>
      </dgm:t>
    </dgm:pt>
    <dgm:pt modelId="{96873228-565E-46E4-91A9-CFC8F827E1D7}" type="sibTrans" cxnId="{7BCB0C15-3C41-4D4C-B92C-E1927E5CC56F}">
      <dgm:prSet/>
      <dgm:spPr/>
      <dgm:t>
        <a:bodyPr/>
        <a:lstStyle/>
        <a:p>
          <a:endParaRPr lang="es-ES" sz="1200"/>
        </a:p>
      </dgm:t>
    </dgm:pt>
    <dgm:pt modelId="{B782C7DA-C0DD-4505-8CB7-975E7EC1AB55}">
      <dgm:prSet custT="1"/>
      <dgm:spPr/>
      <dgm:t>
        <a:bodyPr/>
        <a:lstStyle/>
        <a:p>
          <a:r>
            <a:rPr lang="es-ES" sz="1200" dirty="0" smtClean="0"/>
            <a:t>Encargado(a)</a:t>
          </a:r>
          <a:br>
            <a:rPr lang="es-ES" sz="1200" dirty="0" smtClean="0"/>
          </a:br>
          <a:r>
            <a:rPr lang="es-ES" sz="1200" dirty="0" smtClean="0"/>
            <a:t>Administrativo(a) </a:t>
          </a:r>
        </a:p>
      </dgm:t>
    </dgm:pt>
    <dgm:pt modelId="{F5D61FD4-5507-4A4C-9AC9-EE033B93AFE7}" type="parTrans" cxnId="{41E87A0A-C31D-40D4-90CA-CDBCCCAC53C8}">
      <dgm:prSet/>
      <dgm:spPr/>
      <dgm:t>
        <a:bodyPr/>
        <a:lstStyle/>
        <a:p>
          <a:endParaRPr lang="es-ES" sz="1200"/>
        </a:p>
      </dgm:t>
    </dgm:pt>
    <dgm:pt modelId="{1D0EEB68-7856-441D-81C1-C4D27524B97A}" type="sibTrans" cxnId="{41E87A0A-C31D-40D4-90CA-CDBCCCAC53C8}">
      <dgm:prSet/>
      <dgm:spPr/>
      <dgm:t>
        <a:bodyPr/>
        <a:lstStyle/>
        <a:p>
          <a:endParaRPr lang="es-ES" sz="1200"/>
        </a:p>
      </dgm:t>
    </dgm:pt>
    <dgm:pt modelId="{77212962-8B26-4779-B6FC-5CA7FA1CEBCD}" type="asst">
      <dgm:prSet custT="1"/>
      <dgm:spPr/>
      <dgm:t>
        <a:bodyPr/>
        <a:lstStyle/>
        <a:p>
          <a:r>
            <a:rPr lang="es-ES" sz="1200" dirty="0" smtClean="0"/>
            <a:t>Secretaria(o) B</a:t>
          </a:r>
        </a:p>
      </dgm:t>
    </dgm:pt>
    <dgm:pt modelId="{70B32B59-697D-4101-8187-8EFAD88D26FC}" type="parTrans" cxnId="{E9669825-788C-41B2-BD02-31E3DCC91447}">
      <dgm:prSet/>
      <dgm:spPr/>
      <dgm:t>
        <a:bodyPr/>
        <a:lstStyle/>
        <a:p>
          <a:endParaRPr lang="es-ES" sz="1200"/>
        </a:p>
      </dgm:t>
    </dgm:pt>
    <dgm:pt modelId="{333C4E64-1222-49E0-8AE3-46B1186342AA}" type="sibTrans" cxnId="{E9669825-788C-41B2-BD02-31E3DCC91447}">
      <dgm:prSet/>
      <dgm:spPr/>
      <dgm:t>
        <a:bodyPr/>
        <a:lstStyle/>
        <a:p>
          <a:endParaRPr lang="es-ES" sz="1200"/>
        </a:p>
      </dgm:t>
    </dgm:pt>
    <dgm:pt modelId="{72F3DABD-2043-4EE7-B85D-4D77FD74EFDC}" type="asst">
      <dgm:prSet custT="1"/>
      <dgm:spPr/>
      <dgm:t>
        <a:bodyPr/>
        <a:lstStyle/>
        <a:p>
          <a:r>
            <a:rPr lang="es-ES" sz="1200" dirty="0" smtClean="0"/>
            <a:t>Encargado(a) </a:t>
          </a:r>
          <a:br>
            <a:rPr lang="es-ES" sz="1200" dirty="0" smtClean="0"/>
          </a:br>
          <a:r>
            <a:rPr lang="es-ES" sz="1200" dirty="0" smtClean="0"/>
            <a:t>de Área</a:t>
          </a:r>
        </a:p>
      </dgm:t>
    </dgm:pt>
    <dgm:pt modelId="{8BC8D36F-EE6D-4E70-84F0-08FC1A53DE58}" type="parTrans" cxnId="{BE393837-89B6-4ECB-ACDC-16B71AA60053}">
      <dgm:prSet/>
      <dgm:spPr/>
      <dgm:t>
        <a:bodyPr/>
        <a:lstStyle/>
        <a:p>
          <a:endParaRPr lang="es-ES" sz="1200"/>
        </a:p>
      </dgm:t>
    </dgm:pt>
    <dgm:pt modelId="{585A77D2-12CA-4A9B-86CC-C2ABFAE4FE68}" type="sibTrans" cxnId="{BE393837-89B6-4ECB-ACDC-16B71AA60053}">
      <dgm:prSet/>
      <dgm:spPr/>
      <dgm:t>
        <a:bodyPr/>
        <a:lstStyle/>
        <a:p>
          <a:endParaRPr lang="es-ES" sz="1200"/>
        </a:p>
      </dgm:t>
    </dgm:pt>
    <dgm:pt modelId="{874F45FD-7495-40B7-BAD1-B4DEA88967C2}" type="asst">
      <dgm:prSet custT="1"/>
      <dgm:spPr/>
      <dgm:t>
        <a:bodyPr/>
        <a:lstStyle/>
        <a:p>
          <a:r>
            <a:rPr lang="es-ES" sz="1200" dirty="0" smtClean="0"/>
            <a:t>Auxiliar</a:t>
          </a:r>
        </a:p>
      </dgm:t>
    </dgm:pt>
    <dgm:pt modelId="{88EB8508-6E64-4C94-AC13-8EB38B7BD672}" type="parTrans" cxnId="{19E97151-EF44-4E47-8E34-664FF4EDF868}">
      <dgm:prSet/>
      <dgm:spPr/>
      <dgm:t>
        <a:bodyPr/>
        <a:lstStyle/>
        <a:p>
          <a:endParaRPr lang="es-ES" sz="1200"/>
        </a:p>
      </dgm:t>
    </dgm:pt>
    <dgm:pt modelId="{216A2C5E-B781-493E-A04B-3D2877FD3689}" type="sibTrans" cxnId="{19E97151-EF44-4E47-8E34-664FF4EDF868}">
      <dgm:prSet/>
      <dgm:spPr/>
      <dgm:t>
        <a:bodyPr/>
        <a:lstStyle/>
        <a:p>
          <a:endParaRPr lang="es-ES" sz="1200"/>
        </a:p>
      </dgm:t>
    </dgm:pt>
    <dgm:pt modelId="{658AE58F-8392-4080-8EB8-6FDA12AA94DD}" type="pres">
      <dgm:prSet presAssocID="{213289B2-25B7-44B1-A286-2C88FC71898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C17E1A9-19F9-43C3-BDD2-EFD3B60DE64C}" type="pres">
      <dgm:prSet presAssocID="{21B6A4D8-F261-416C-93FE-E37E3B7A0B21}" presName="hierRoot1" presStyleCnt="0">
        <dgm:presLayoutVars>
          <dgm:hierBranch val="init"/>
        </dgm:presLayoutVars>
      </dgm:prSet>
      <dgm:spPr/>
    </dgm:pt>
    <dgm:pt modelId="{3D79CA93-EB19-4F54-97C8-D20ADAC7CE22}" type="pres">
      <dgm:prSet presAssocID="{21B6A4D8-F261-416C-93FE-E37E3B7A0B21}" presName="rootComposite1" presStyleCnt="0"/>
      <dgm:spPr/>
    </dgm:pt>
    <dgm:pt modelId="{086B1D89-32C6-46DB-ABB3-0C4484FF1D25}" type="pres">
      <dgm:prSet presAssocID="{21B6A4D8-F261-416C-93FE-E37E3B7A0B21}" presName="rootText1" presStyleLbl="node0" presStyleIdx="0" presStyleCnt="1" custScaleX="161157" custScaleY="110265" custLinFactNeighborY="364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DCDC1CC-1167-4A49-AE13-DC955678646F}" type="pres">
      <dgm:prSet presAssocID="{21B6A4D8-F261-416C-93FE-E37E3B7A0B2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5938D99-2F6A-4B64-9C09-7DF52F4413CD}" type="pres">
      <dgm:prSet presAssocID="{21B6A4D8-F261-416C-93FE-E37E3B7A0B21}" presName="hierChild2" presStyleCnt="0"/>
      <dgm:spPr/>
    </dgm:pt>
    <dgm:pt modelId="{449A72F3-2F9E-405C-B584-E5438D655965}" type="pres">
      <dgm:prSet presAssocID="{A9615752-7E41-4850-8FDC-80B3EF9B38A9}" presName="Name37" presStyleLbl="parChTrans1D2" presStyleIdx="0" presStyleCnt="5"/>
      <dgm:spPr/>
      <dgm:t>
        <a:bodyPr/>
        <a:lstStyle/>
        <a:p>
          <a:endParaRPr lang="es-ES"/>
        </a:p>
      </dgm:t>
    </dgm:pt>
    <dgm:pt modelId="{4612EB96-2250-46BC-B49B-61FF2BFDE493}" type="pres">
      <dgm:prSet presAssocID="{08C3753C-2000-4DEE-932F-38BF28FD84F7}" presName="hierRoot2" presStyleCnt="0">
        <dgm:presLayoutVars>
          <dgm:hierBranch/>
        </dgm:presLayoutVars>
      </dgm:prSet>
      <dgm:spPr/>
    </dgm:pt>
    <dgm:pt modelId="{7BF1B543-4A3E-47F0-8C62-3327DF4DC33A}" type="pres">
      <dgm:prSet presAssocID="{08C3753C-2000-4DEE-932F-38BF28FD84F7}" presName="rootComposite" presStyleCnt="0"/>
      <dgm:spPr/>
    </dgm:pt>
    <dgm:pt modelId="{CA39CFAE-E2EA-4986-836A-5B47C17F74E9}" type="pres">
      <dgm:prSet presAssocID="{08C3753C-2000-4DEE-932F-38BF28FD84F7}" presName="rootText" presStyleLbl="node2" presStyleIdx="0" presStyleCnt="3" custScaleY="109215" custLinFactNeighborY="-130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993C534-22A7-478B-BC76-C0713A8760CE}" type="pres">
      <dgm:prSet presAssocID="{08C3753C-2000-4DEE-932F-38BF28FD84F7}" presName="rootConnector" presStyleLbl="node2" presStyleIdx="0" presStyleCnt="3"/>
      <dgm:spPr/>
      <dgm:t>
        <a:bodyPr/>
        <a:lstStyle/>
        <a:p>
          <a:endParaRPr lang="es-ES"/>
        </a:p>
      </dgm:t>
    </dgm:pt>
    <dgm:pt modelId="{E5C68DA7-CE1C-400E-BE1B-C902D9553D4C}" type="pres">
      <dgm:prSet presAssocID="{08C3753C-2000-4DEE-932F-38BF28FD84F7}" presName="hierChild4" presStyleCnt="0"/>
      <dgm:spPr/>
    </dgm:pt>
    <dgm:pt modelId="{20B8274B-DB9F-421E-8BFB-644DCCC286D4}" type="pres">
      <dgm:prSet presAssocID="{C93589B0-4277-4D93-9494-8B1118B58FA5}" presName="Name35" presStyleLbl="parChTrans1D3" presStyleIdx="0" presStyleCnt="3"/>
      <dgm:spPr/>
      <dgm:t>
        <a:bodyPr/>
        <a:lstStyle/>
        <a:p>
          <a:endParaRPr lang="es-ES"/>
        </a:p>
      </dgm:t>
    </dgm:pt>
    <dgm:pt modelId="{AB16F134-54F7-4B74-BEE3-550A4A800798}" type="pres">
      <dgm:prSet presAssocID="{8D581F6E-404F-41A0-9D60-A1046DB0AF98}" presName="hierRoot2" presStyleCnt="0">
        <dgm:presLayoutVars>
          <dgm:hierBranch val="init"/>
        </dgm:presLayoutVars>
      </dgm:prSet>
      <dgm:spPr/>
    </dgm:pt>
    <dgm:pt modelId="{92A8ECD1-0E32-4461-B820-F6624F014D32}" type="pres">
      <dgm:prSet presAssocID="{8D581F6E-404F-41A0-9D60-A1046DB0AF98}" presName="rootComposite" presStyleCnt="0"/>
      <dgm:spPr/>
    </dgm:pt>
    <dgm:pt modelId="{36D6C405-7143-4411-93B1-9BF8A1404A77}" type="pres">
      <dgm:prSet presAssocID="{8D581F6E-404F-41A0-9D60-A1046DB0AF98}" presName="rootText" presStyleLbl="node3" presStyleIdx="0" presStyleCnt="2" custScaleY="99879" custLinFactNeighborY="-604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3B8036D-D4D4-4D69-89EB-75E80E8EB235}" type="pres">
      <dgm:prSet presAssocID="{8D581F6E-404F-41A0-9D60-A1046DB0AF98}" presName="rootConnector" presStyleLbl="node3" presStyleIdx="0" presStyleCnt="2"/>
      <dgm:spPr/>
      <dgm:t>
        <a:bodyPr/>
        <a:lstStyle/>
        <a:p>
          <a:endParaRPr lang="es-ES"/>
        </a:p>
      </dgm:t>
    </dgm:pt>
    <dgm:pt modelId="{C9EC5325-86DC-4C2E-90B8-ED27CD4ABB6F}" type="pres">
      <dgm:prSet presAssocID="{8D581F6E-404F-41A0-9D60-A1046DB0AF98}" presName="hierChild4" presStyleCnt="0"/>
      <dgm:spPr/>
    </dgm:pt>
    <dgm:pt modelId="{45A3DB70-E105-4DCF-90BE-42EB7D0CCCAD}" type="pres">
      <dgm:prSet presAssocID="{8D581F6E-404F-41A0-9D60-A1046DB0AF98}" presName="hierChild5" presStyleCnt="0"/>
      <dgm:spPr/>
    </dgm:pt>
    <dgm:pt modelId="{4446252A-5706-497F-8181-60069E4961D7}" type="pres">
      <dgm:prSet presAssocID="{BDF1E728-CEF7-491A-B15D-B84DFBE616CB}" presName="Name35" presStyleLbl="parChTrans1D3" presStyleIdx="1" presStyleCnt="3"/>
      <dgm:spPr/>
      <dgm:t>
        <a:bodyPr/>
        <a:lstStyle/>
        <a:p>
          <a:endParaRPr lang="es-ES"/>
        </a:p>
      </dgm:t>
    </dgm:pt>
    <dgm:pt modelId="{FBC84BD2-AD80-498B-96D9-EDC41C752A49}" type="pres">
      <dgm:prSet presAssocID="{62294479-AD30-41EB-B956-4646145D6AD8}" presName="hierRoot2" presStyleCnt="0">
        <dgm:presLayoutVars>
          <dgm:hierBranch/>
        </dgm:presLayoutVars>
      </dgm:prSet>
      <dgm:spPr/>
    </dgm:pt>
    <dgm:pt modelId="{C9B4E807-5E73-47E3-AEB5-EF2609965562}" type="pres">
      <dgm:prSet presAssocID="{62294479-AD30-41EB-B956-4646145D6AD8}" presName="rootComposite" presStyleCnt="0"/>
      <dgm:spPr/>
    </dgm:pt>
    <dgm:pt modelId="{396AEBBD-1CC6-4A03-A15C-CD42339B9B61}" type="pres">
      <dgm:prSet presAssocID="{62294479-AD30-41EB-B956-4646145D6AD8}" presName="rootText" presStyleLbl="node3" presStyleIdx="1" presStyleCnt="2" custScaleY="99879" custLinFactNeighborY="-604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BF382F6-4F22-4DEC-892F-7F1B17C24989}" type="pres">
      <dgm:prSet presAssocID="{62294479-AD30-41EB-B956-4646145D6AD8}" presName="rootConnector" presStyleLbl="node3" presStyleIdx="1" presStyleCnt="2"/>
      <dgm:spPr/>
      <dgm:t>
        <a:bodyPr/>
        <a:lstStyle/>
        <a:p>
          <a:endParaRPr lang="es-ES"/>
        </a:p>
      </dgm:t>
    </dgm:pt>
    <dgm:pt modelId="{7DC9EBA3-0E4E-4C41-A38F-1BEB4267DA7B}" type="pres">
      <dgm:prSet presAssocID="{62294479-AD30-41EB-B956-4646145D6AD8}" presName="hierChild4" presStyleCnt="0"/>
      <dgm:spPr/>
    </dgm:pt>
    <dgm:pt modelId="{058BA9DA-9C58-41C8-B262-7F1C2134DFF0}" type="pres">
      <dgm:prSet presAssocID="{701DF809-7869-4C14-8ADA-59D18A767F26}" presName="Name35" presStyleLbl="parChTrans1D4" presStyleIdx="0" presStyleCnt="4"/>
      <dgm:spPr/>
      <dgm:t>
        <a:bodyPr/>
        <a:lstStyle/>
        <a:p>
          <a:endParaRPr lang="es-ES"/>
        </a:p>
      </dgm:t>
    </dgm:pt>
    <dgm:pt modelId="{16A1134B-0853-480E-ABC5-C6AF8EF7228D}" type="pres">
      <dgm:prSet presAssocID="{48B9902E-10F1-4EFC-900C-204F93E7BA90}" presName="hierRoot2" presStyleCnt="0">
        <dgm:presLayoutVars>
          <dgm:hierBranch val="init"/>
        </dgm:presLayoutVars>
      </dgm:prSet>
      <dgm:spPr/>
    </dgm:pt>
    <dgm:pt modelId="{57B67937-6B95-4654-82D2-A7A44E4909E1}" type="pres">
      <dgm:prSet presAssocID="{48B9902E-10F1-4EFC-900C-204F93E7BA90}" presName="rootComposite" presStyleCnt="0"/>
      <dgm:spPr/>
    </dgm:pt>
    <dgm:pt modelId="{314F7969-4745-4BE7-95BD-C80A55C847E4}" type="pres">
      <dgm:prSet presAssocID="{48B9902E-10F1-4EFC-900C-204F93E7BA90}" presName="rootText" presStyleLbl="node4" presStyleIdx="0" presStyleCnt="4" custScaleY="106447" custLinFactNeighborY="-419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435708-97C9-43C9-BA57-D839F69911D6}" type="pres">
      <dgm:prSet presAssocID="{48B9902E-10F1-4EFC-900C-204F93E7BA90}" presName="rootConnector" presStyleLbl="node4" presStyleIdx="0" presStyleCnt="4"/>
      <dgm:spPr/>
      <dgm:t>
        <a:bodyPr/>
        <a:lstStyle/>
        <a:p>
          <a:endParaRPr lang="es-ES"/>
        </a:p>
      </dgm:t>
    </dgm:pt>
    <dgm:pt modelId="{7570D185-96A0-4324-89C1-729CE83E507D}" type="pres">
      <dgm:prSet presAssocID="{48B9902E-10F1-4EFC-900C-204F93E7BA90}" presName="hierChild4" presStyleCnt="0"/>
      <dgm:spPr/>
    </dgm:pt>
    <dgm:pt modelId="{1423FC0B-301E-48B3-9BC4-A890C9BAD3C7}" type="pres">
      <dgm:prSet presAssocID="{48B9902E-10F1-4EFC-900C-204F93E7BA90}" presName="hierChild5" presStyleCnt="0"/>
      <dgm:spPr/>
    </dgm:pt>
    <dgm:pt modelId="{9C9FD0B4-D48A-4BD8-B3AF-672AFBD88478}" type="pres">
      <dgm:prSet presAssocID="{9E48CCE7-8EA8-44BE-B3A9-F5DFD88CD8F2}" presName="Name35" presStyleLbl="parChTrans1D4" presStyleIdx="1" presStyleCnt="4"/>
      <dgm:spPr/>
      <dgm:t>
        <a:bodyPr/>
        <a:lstStyle/>
        <a:p>
          <a:endParaRPr lang="es-ES"/>
        </a:p>
      </dgm:t>
    </dgm:pt>
    <dgm:pt modelId="{47ACEAD2-076E-4121-9B9E-966BE345469C}" type="pres">
      <dgm:prSet presAssocID="{9AF2FBE0-ECF7-4B8E-811B-23BC3E407706}" presName="hierRoot2" presStyleCnt="0">
        <dgm:presLayoutVars>
          <dgm:hierBranch val="init"/>
        </dgm:presLayoutVars>
      </dgm:prSet>
      <dgm:spPr/>
    </dgm:pt>
    <dgm:pt modelId="{73D4F0A4-6CDD-464E-9DF4-8F6AA900AF0E}" type="pres">
      <dgm:prSet presAssocID="{9AF2FBE0-ECF7-4B8E-811B-23BC3E407706}" presName="rootComposite" presStyleCnt="0"/>
      <dgm:spPr/>
    </dgm:pt>
    <dgm:pt modelId="{7D0E3248-8136-422E-96CE-B4E619B7AD1F}" type="pres">
      <dgm:prSet presAssocID="{9AF2FBE0-ECF7-4B8E-811B-23BC3E407706}" presName="rootText" presStyleLbl="node4" presStyleIdx="1" presStyleCnt="4" custScaleY="106447" custLinFactNeighborY="-419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7E5A54-906A-4065-98A8-2C70E284FF6B}" type="pres">
      <dgm:prSet presAssocID="{9AF2FBE0-ECF7-4B8E-811B-23BC3E407706}" presName="rootConnector" presStyleLbl="node4" presStyleIdx="1" presStyleCnt="4"/>
      <dgm:spPr/>
      <dgm:t>
        <a:bodyPr/>
        <a:lstStyle/>
        <a:p>
          <a:endParaRPr lang="es-ES"/>
        </a:p>
      </dgm:t>
    </dgm:pt>
    <dgm:pt modelId="{1EECA6DA-AC1C-4E12-B77E-B8E76AFFAAE7}" type="pres">
      <dgm:prSet presAssocID="{9AF2FBE0-ECF7-4B8E-811B-23BC3E407706}" presName="hierChild4" presStyleCnt="0"/>
      <dgm:spPr/>
    </dgm:pt>
    <dgm:pt modelId="{F23ED9AA-F6B6-4930-A369-A926619A85B4}" type="pres">
      <dgm:prSet presAssocID="{9AF2FBE0-ECF7-4B8E-811B-23BC3E407706}" presName="hierChild5" presStyleCnt="0"/>
      <dgm:spPr/>
    </dgm:pt>
    <dgm:pt modelId="{E4D26B66-F3E0-414A-A412-8345C4A78867}" type="pres">
      <dgm:prSet presAssocID="{9A97E3B5-8FA2-4ECC-8EE9-C293A8B6E17D}" presName="Name35" presStyleLbl="parChTrans1D4" presStyleIdx="2" presStyleCnt="4"/>
      <dgm:spPr/>
      <dgm:t>
        <a:bodyPr/>
        <a:lstStyle/>
        <a:p>
          <a:endParaRPr lang="es-ES"/>
        </a:p>
      </dgm:t>
    </dgm:pt>
    <dgm:pt modelId="{EEF6AA84-B377-48D4-9053-E73B43DB92F3}" type="pres">
      <dgm:prSet presAssocID="{0E2B3C9F-D59A-495F-9F63-0F4509C633DA}" presName="hierRoot2" presStyleCnt="0">
        <dgm:presLayoutVars>
          <dgm:hierBranch val="init"/>
        </dgm:presLayoutVars>
      </dgm:prSet>
      <dgm:spPr/>
    </dgm:pt>
    <dgm:pt modelId="{814962CA-0583-4915-8954-D978813E29DE}" type="pres">
      <dgm:prSet presAssocID="{0E2B3C9F-D59A-495F-9F63-0F4509C633DA}" presName="rootComposite" presStyleCnt="0"/>
      <dgm:spPr/>
    </dgm:pt>
    <dgm:pt modelId="{44332F28-5843-41B1-8A1F-F7C3356A9A5B}" type="pres">
      <dgm:prSet presAssocID="{0E2B3C9F-D59A-495F-9F63-0F4509C633DA}" presName="rootText" presStyleLbl="node4" presStyleIdx="2" presStyleCnt="4" custScaleY="106447" custLinFactNeighborY="-419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90E04B4-3A7D-4965-8D9C-85BC937BE94E}" type="pres">
      <dgm:prSet presAssocID="{0E2B3C9F-D59A-495F-9F63-0F4509C633DA}" presName="rootConnector" presStyleLbl="node4" presStyleIdx="2" presStyleCnt="4"/>
      <dgm:spPr/>
      <dgm:t>
        <a:bodyPr/>
        <a:lstStyle/>
        <a:p>
          <a:endParaRPr lang="es-ES"/>
        </a:p>
      </dgm:t>
    </dgm:pt>
    <dgm:pt modelId="{A91D3C54-53C5-4424-8EA5-C14A754CB88E}" type="pres">
      <dgm:prSet presAssocID="{0E2B3C9F-D59A-495F-9F63-0F4509C633DA}" presName="hierChild4" presStyleCnt="0"/>
      <dgm:spPr/>
    </dgm:pt>
    <dgm:pt modelId="{BF4D2359-2B8D-42E7-A5E4-5A41CE49E174}" type="pres">
      <dgm:prSet presAssocID="{0E2B3C9F-D59A-495F-9F63-0F4509C633DA}" presName="hierChild5" presStyleCnt="0"/>
      <dgm:spPr/>
    </dgm:pt>
    <dgm:pt modelId="{6B2C9034-97FD-42BA-87C9-602F53FC4329}" type="pres">
      <dgm:prSet presAssocID="{B371298A-A232-42E5-A0A3-4B9E0396ACD7}" presName="Name35" presStyleLbl="parChTrans1D4" presStyleIdx="3" presStyleCnt="4"/>
      <dgm:spPr/>
      <dgm:t>
        <a:bodyPr/>
        <a:lstStyle/>
        <a:p>
          <a:endParaRPr lang="es-ES"/>
        </a:p>
      </dgm:t>
    </dgm:pt>
    <dgm:pt modelId="{C5EFB0BF-1952-4338-84F9-2E4F25DF7B1C}" type="pres">
      <dgm:prSet presAssocID="{BE7A986A-A3EF-44B7-AC1B-4BF7B54A90D3}" presName="hierRoot2" presStyleCnt="0">
        <dgm:presLayoutVars>
          <dgm:hierBranch val="init"/>
        </dgm:presLayoutVars>
      </dgm:prSet>
      <dgm:spPr/>
    </dgm:pt>
    <dgm:pt modelId="{4030523E-CE9B-4677-BA02-BC81F22759AF}" type="pres">
      <dgm:prSet presAssocID="{BE7A986A-A3EF-44B7-AC1B-4BF7B54A90D3}" presName="rootComposite" presStyleCnt="0"/>
      <dgm:spPr/>
    </dgm:pt>
    <dgm:pt modelId="{B5CC304E-3A9B-4E09-8205-8E4A15DE77D7}" type="pres">
      <dgm:prSet presAssocID="{BE7A986A-A3EF-44B7-AC1B-4BF7B54A90D3}" presName="rootText" presStyleLbl="node4" presStyleIdx="3" presStyleCnt="4" custScaleY="106447" custLinFactNeighborY="-419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1CA5BB2-73CC-4827-8F40-9D56B2159E75}" type="pres">
      <dgm:prSet presAssocID="{BE7A986A-A3EF-44B7-AC1B-4BF7B54A90D3}" presName="rootConnector" presStyleLbl="node4" presStyleIdx="3" presStyleCnt="4"/>
      <dgm:spPr/>
      <dgm:t>
        <a:bodyPr/>
        <a:lstStyle/>
        <a:p>
          <a:endParaRPr lang="es-ES"/>
        </a:p>
      </dgm:t>
    </dgm:pt>
    <dgm:pt modelId="{E727A52A-5553-4B64-B071-A37D4E42885E}" type="pres">
      <dgm:prSet presAssocID="{BE7A986A-A3EF-44B7-AC1B-4BF7B54A90D3}" presName="hierChild4" presStyleCnt="0"/>
      <dgm:spPr/>
    </dgm:pt>
    <dgm:pt modelId="{047EDE6E-78B3-4DA9-9B8A-6A49901C2880}" type="pres">
      <dgm:prSet presAssocID="{BE7A986A-A3EF-44B7-AC1B-4BF7B54A90D3}" presName="hierChild5" presStyleCnt="0"/>
      <dgm:spPr/>
    </dgm:pt>
    <dgm:pt modelId="{D57A7FBF-CFA5-46B6-BEE2-A9DFE5B25C6F}" type="pres">
      <dgm:prSet presAssocID="{62294479-AD30-41EB-B956-4646145D6AD8}" presName="hierChild5" presStyleCnt="0"/>
      <dgm:spPr/>
    </dgm:pt>
    <dgm:pt modelId="{70C6E268-9427-449F-82FC-2E654FBEC319}" type="pres">
      <dgm:prSet presAssocID="{08C3753C-2000-4DEE-932F-38BF28FD84F7}" presName="hierChild5" presStyleCnt="0"/>
      <dgm:spPr/>
    </dgm:pt>
    <dgm:pt modelId="{6148B360-D2D9-49F3-8236-109BAB28D60E}" type="pres">
      <dgm:prSet presAssocID="{88EB8508-6E64-4C94-AC13-8EB38B7BD672}" presName="Name111" presStyleLbl="parChTrans1D3" presStyleIdx="2" presStyleCnt="3"/>
      <dgm:spPr/>
      <dgm:t>
        <a:bodyPr/>
        <a:lstStyle/>
        <a:p>
          <a:endParaRPr lang="es-ES"/>
        </a:p>
      </dgm:t>
    </dgm:pt>
    <dgm:pt modelId="{874A0B03-7B67-414B-901B-6EE9CD34E70E}" type="pres">
      <dgm:prSet presAssocID="{874F45FD-7495-40B7-BAD1-B4DEA88967C2}" presName="hierRoot3" presStyleCnt="0">
        <dgm:presLayoutVars>
          <dgm:hierBranch val="init"/>
        </dgm:presLayoutVars>
      </dgm:prSet>
      <dgm:spPr/>
    </dgm:pt>
    <dgm:pt modelId="{DBEE4F6B-6735-44D2-B305-7D05D37B59A7}" type="pres">
      <dgm:prSet presAssocID="{874F45FD-7495-40B7-BAD1-B4DEA88967C2}" presName="rootComposite3" presStyleCnt="0"/>
      <dgm:spPr/>
    </dgm:pt>
    <dgm:pt modelId="{27873175-8D1D-47B5-9568-A73FEE10EDA6}" type="pres">
      <dgm:prSet presAssocID="{874F45FD-7495-40B7-BAD1-B4DEA88967C2}" presName="rootText3" presStyleLbl="asst2" presStyleIdx="0" presStyleCnt="1" custScaleX="79255" custScaleY="71900" custLinFactNeighborY="-492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783584-A06A-4CF4-878C-D8050FFC7A17}" type="pres">
      <dgm:prSet presAssocID="{874F45FD-7495-40B7-BAD1-B4DEA88967C2}" presName="rootConnector3" presStyleLbl="asst2" presStyleIdx="0" presStyleCnt="1"/>
      <dgm:spPr/>
      <dgm:t>
        <a:bodyPr/>
        <a:lstStyle/>
        <a:p>
          <a:endParaRPr lang="es-ES"/>
        </a:p>
      </dgm:t>
    </dgm:pt>
    <dgm:pt modelId="{C60FD392-45B2-4899-90C6-591B773E4231}" type="pres">
      <dgm:prSet presAssocID="{874F45FD-7495-40B7-BAD1-B4DEA88967C2}" presName="hierChild6" presStyleCnt="0"/>
      <dgm:spPr/>
    </dgm:pt>
    <dgm:pt modelId="{07D09504-5179-4E82-8BDA-C73F7C1C2B44}" type="pres">
      <dgm:prSet presAssocID="{874F45FD-7495-40B7-BAD1-B4DEA88967C2}" presName="hierChild7" presStyleCnt="0"/>
      <dgm:spPr/>
    </dgm:pt>
    <dgm:pt modelId="{9AA2CC98-E97D-4999-8F4D-4F960B251E67}" type="pres">
      <dgm:prSet presAssocID="{484D7F4F-8B1A-46FB-8F25-B36DDD78AA4C}" presName="Name37" presStyleLbl="parChTrans1D2" presStyleIdx="1" presStyleCnt="5"/>
      <dgm:spPr/>
      <dgm:t>
        <a:bodyPr/>
        <a:lstStyle/>
        <a:p>
          <a:endParaRPr lang="es-ES"/>
        </a:p>
      </dgm:t>
    </dgm:pt>
    <dgm:pt modelId="{1DC8209A-26F2-4C4D-93CD-AD3A5B016569}" type="pres">
      <dgm:prSet presAssocID="{15302F8E-FE82-4B89-8627-D6FB9D1491CC}" presName="hierRoot2" presStyleCnt="0">
        <dgm:presLayoutVars>
          <dgm:hierBranch/>
        </dgm:presLayoutVars>
      </dgm:prSet>
      <dgm:spPr/>
    </dgm:pt>
    <dgm:pt modelId="{A1108761-1987-4B21-BF6A-5642CFAF0DB9}" type="pres">
      <dgm:prSet presAssocID="{15302F8E-FE82-4B89-8627-D6FB9D1491CC}" presName="rootComposite" presStyleCnt="0"/>
      <dgm:spPr/>
    </dgm:pt>
    <dgm:pt modelId="{87A33439-9464-482F-9CBB-BF6797F17F38}" type="pres">
      <dgm:prSet presAssocID="{15302F8E-FE82-4B89-8627-D6FB9D1491CC}" presName="rootText" presStyleLbl="node2" presStyleIdx="1" presStyleCnt="3" custScaleY="109215" custLinFactNeighborY="-130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988D91E-9FEA-4F80-92A1-CF71BC545C83}" type="pres">
      <dgm:prSet presAssocID="{15302F8E-FE82-4B89-8627-D6FB9D1491CC}" presName="rootConnector" presStyleLbl="node2" presStyleIdx="1" presStyleCnt="3"/>
      <dgm:spPr/>
      <dgm:t>
        <a:bodyPr/>
        <a:lstStyle/>
        <a:p>
          <a:endParaRPr lang="es-ES"/>
        </a:p>
      </dgm:t>
    </dgm:pt>
    <dgm:pt modelId="{F5BACD1E-1AD6-4AE1-AA05-A63B30AEA825}" type="pres">
      <dgm:prSet presAssocID="{15302F8E-FE82-4B89-8627-D6FB9D1491CC}" presName="hierChild4" presStyleCnt="0"/>
      <dgm:spPr/>
    </dgm:pt>
    <dgm:pt modelId="{57DD50BE-3F61-4F54-BB55-64511CB86577}" type="pres">
      <dgm:prSet presAssocID="{15302F8E-FE82-4B89-8627-D6FB9D1491CC}" presName="hierChild5" presStyleCnt="0"/>
      <dgm:spPr/>
    </dgm:pt>
    <dgm:pt modelId="{49185C62-DDCC-4C99-A8CE-61DA83FBD5AF}" type="pres">
      <dgm:prSet presAssocID="{F5D61FD4-5507-4A4C-9AC9-EE033B93AFE7}" presName="Name37" presStyleLbl="parChTrans1D2" presStyleIdx="2" presStyleCnt="5"/>
      <dgm:spPr/>
      <dgm:t>
        <a:bodyPr/>
        <a:lstStyle/>
        <a:p>
          <a:endParaRPr lang="es-ES"/>
        </a:p>
      </dgm:t>
    </dgm:pt>
    <dgm:pt modelId="{9299D2E1-6499-45B6-8D80-91BFC1AB763F}" type="pres">
      <dgm:prSet presAssocID="{B782C7DA-C0DD-4505-8CB7-975E7EC1AB55}" presName="hierRoot2" presStyleCnt="0">
        <dgm:presLayoutVars>
          <dgm:hierBranch val="init"/>
        </dgm:presLayoutVars>
      </dgm:prSet>
      <dgm:spPr/>
    </dgm:pt>
    <dgm:pt modelId="{B72EE893-9FF7-40E3-800B-F7610AB083D9}" type="pres">
      <dgm:prSet presAssocID="{B782C7DA-C0DD-4505-8CB7-975E7EC1AB55}" presName="rootComposite" presStyleCnt="0"/>
      <dgm:spPr/>
    </dgm:pt>
    <dgm:pt modelId="{C75CA2CC-97C6-4D10-BD69-D21A2D512436}" type="pres">
      <dgm:prSet presAssocID="{B782C7DA-C0DD-4505-8CB7-975E7EC1AB55}" presName="rootText" presStyleLbl="node2" presStyleIdx="2" presStyleCnt="3" custScaleY="109215" custLinFactNeighborY="-130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51FFC96-0E8F-4715-9CE0-8A36DD817C60}" type="pres">
      <dgm:prSet presAssocID="{B782C7DA-C0DD-4505-8CB7-975E7EC1AB55}" presName="rootConnector" presStyleLbl="node2" presStyleIdx="2" presStyleCnt="3"/>
      <dgm:spPr/>
      <dgm:t>
        <a:bodyPr/>
        <a:lstStyle/>
        <a:p>
          <a:endParaRPr lang="es-ES"/>
        </a:p>
      </dgm:t>
    </dgm:pt>
    <dgm:pt modelId="{2ADA9925-7EDC-4539-8B4A-1C7EB6DE6FA1}" type="pres">
      <dgm:prSet presAssocID="{B782C7DA-C0DD-4505-8CB7-975E7EC1AB55}" presName="hierChild4" presStyleCnt="0"/>
      <dgm:spPr/>
    </dgm:pt>
    <dgm:pt modelId="{747CBA49-B7E5-4C55-AC61-2364B750FE5E}" type="pres">
      <dgm:prSet presAssocID="{B782C7DA-C0DD-4505-8CB7-975E7EC1AB55}" presName="hierChild5" presStyleCnt="0"/>
      <dgm:spPr/>
    </dgm:pt>
    <dgm:pt modelId="{3AF52728-BE15-4C18-969B-25E455EFC244}" type="pres">
      <dgm:prSet presAssocID="{21B6A4D8-F261-416C-93FE-E37E3B7A0B21}" presName="hierChild3" presStyleCnt="0"/>
      <dgm:spPr/>
    </dgm:pt>
    <dgm:pt modelId="{5BB28FDA-0486-472C-BCBA-C5D0B1178BEF}" type="pres">
      <dgm:prSet presAssocID="{70B32B59-697D-4101-8187-8EFAD88D26FC}" presName="Name111" presStyleLbl="parChTrans1D2" presStyleIdx="3" presStyleCnt="5"/>
      <dgm:spPr/>
      <dgm:t>
        <a:bodyPr/>
        <a:lstStyle/>
        <a:p>
          <a:endParaRPr lang="es-ES"/>
        </a:p>
      </dgm:t>
    </dgm:pt>
    <dgm:pt modelId="{A956A8FE-7B5C-4F09-8A2E-374ECC3344C4}" type="pres">
      <dgm:prSet presAssocID="{77212962-8B26-4779-B6FC-5CA7FA1CEBCD}" presName="hierRoot3" presStyleCnt="0">
        <dgm:presLayoutVars>
          <dgm:hierBranch val="init"/>
        </dgm:presLayoutVars>
      </dgm:prSet>
      <dgm:spPr/>
    </dgm:pt>
    <dgm:pt modelId="{51381686-85F4-431B-AEE0-D3326977048E}" type="pres">
      <dgm:prSet presAssocID="{77212962-8B26-4779-B6FC-5CA7FA1CEBCD}" presName="rootComposite3" presStyleCnt="0"/>
      <dgm:spPr/>
    </dgm:pt>
    <dgm:pt modelId="{6EE445D7-B2EA-47D1-8618-DD10538BF5FE}" type="pres">
      <dgm:prSet presAssocID="{77212962-8B26-4779-B6FC-5CA7FA1CEBCD}" presName="rootText3" presStyleLbl="asst1" presStyleIdx="0" presStyleCnt="2" custScaleY="68667" custLinFactNeighborX="-3595" custLinFactNeighborY="12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F5A6FA-4DF0-499A-8A04-B19BC49EEF23}" type="pres">
      <dgm:prSet presAssocID="{77212962-8B26-4779-B6FC-5CA7FA1CEBCD}" presName="rootConnector3" presStyleLbl="asst1" presStyleIdx="0" presStyleCnt="2"/>
      <dgm:spPr/>
      <dgm:t>
        <a:bodyPr/>
        <a:lstStyle/>
        <a:p>
          <a:endParaRPr lang="es-ES"/>
        </a:p>
      </dgm:t>
    </dgm:pt>
    <dgm:pt modelId="{53754A47-EE3E-4C39-BC73-5A1DC028E6BA}" type="pres">
      <dgm:prSet presAssocID="{77212962-8B26-4779-B6FC-5CA7FA1CEBCD}" presName="hierChild6" presStyleCnt="0"/>
      <dgm:spPr/>
    </dgm:pt>
    <dgm:pt modelId="{8CD127D0-24BA-47EB-B4A6-3F343E58271E}" type="pres">
      <dgm:prSet presAssocID="{77212962-8B26-4779-B6FC-5CA7FA1CEBCD}" presName="hierChild7" presStyleCnt="0"/>
      <dgm:spPr/>
    </dgm:pt>
    <dgm:pt modelId="{107555B4-37E3-41E0-B3C7-A49F05789441}" type="pres">
      <dgm:prSet presAssocID="{8BC8D36F-EE6D-4E70-84F0-08FC1A53DE58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9A3DD32A-D88F-4339-976B-9AEF7A0B1866}" type="pres">
      <dgm:prSet presAssocID="{72F3DABD-2043-4EE7-B85D-4D77FD74EFDC}" presName="hierRoot3" presStyleCnt="0">
        <dgm:presLayoutVars>
          <dgm:hierBranch val="init"/>
        </dgm:presLayoutVars>
      </dgm:prSet>
      <dgm:spPr/>
    </dgm:pt>
    <dgm:pt modelId="{5E4D0476-D149-46AC-BF09-DC38240694AA}" type="pres">
      <dgm:prSet presAssocID="{72F3DABD-2043-4EE7-B85D-4D77FD74EFDC}" presName="rootComposite3" presStyleCnt="0"/>
      <dgm:spPr/>
    </dgm:pt>
    <dgm:pt modelId="{70949A95-F512-44A2-AE4C-A62E3DFE5CAC}" type="pres">
      <dgm:prSet presAssocID="{72F3DABD-2043-4EE7-B85D-4D77FD74EFDC}" presName="rootText3" presStyleLbl="asst1" presStyleIdx="1" presStyleCnt="2" custScaleY="68667" custLinFactNeighborX="5864" custLinFactNeighborY="12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828C61-3569-4CF4-8C04-0DFF82DC7B32}" type="pres">
      <dgm:prSet presAssocID="{72F3DABD-2043-4EE7-B85D-4D77FD74EFDC}" presName="rootConnector3" presStyleLbl="asst1" presStyleIdx="1" presStyleCnt="2"/>
      <dgm:spPr/>
      <dgm:t>
        <a:bodyPr/>
        <a:lstStyle/>
        <a:p>
          <a:endParaRPr lang="es-ES"/>
        </a:p>
      </dgm:t>
    </dgm:pt>
    <dgm:pt modelId="{604D6E4E-D5E5-4201-95E0-0027F64BE463}" type="pres">
      <dgm:prSet presAssocID="{72F3DABD-2043-4EE7-B85D-4D77FD74EFDC}" presName="hierChild6" presStyleCnt="0"/>
      <dgm:spPr/>
    </dgm:pt>
    <dgm:pt modelId="{EBBBBC41-E2A9-4299-B3A5-2FD4072D9036}" type="pres">
      <dgm:prSet presAssocID="{72F3DABD-2043-4EE7-B85D-4D77FD74EFDC}" presName="hierChild7" presStyleCnt="0"/>
      <dgm:spPr/>
    </dgm:pt>
  </dgm:ptLst>
  <dgm:cxnLst>
    <dgm:cxn modelId="{68D190DE-AA29-4EBA-8F15-0866F510E9C7}" type="presOf" srcId="{15302F8E-FE82-4B89-8627-D6FB9D1491CC}" destId="{8988D91E-9FEA-4F80-92A1-CF71BC545C83}" srcOrd="1" destOrd="0" presId="urn:microsoft.com/office/officeart/2005/8/layout/orgChart1"/>
    <dgm:cxn modelId="{A460A9AD-9B3C-4FE8-84BA-9C31EA5A902F}" type="presOf" srcId="{B782C7DA-C0DD-4505-8CB7-975E7EC1AB55}" destId="{551FFC96-0E8F-4715-9CE0-8A36DD817C60}" srcOrd="1" destOrd="0" presId="urn:microsoft.com/office/officeart/2005/8/layout/orgChart1"/>
    <dgm:cxn modelId="{8C46453E-1D7D-4925-BD0B-9D7456E44E86}" srcId="{21B6A4D8-F261-416C-93FE-E37E3B7A0B21}" destId="{15302F8E-FE82-4B89-8627-D6FB9D1491CC}" srcOrd="1" destOrd="0" parTransId="{484D7F4F-8B1A-46FB-8F25-B36DDD78AA4C}" sibTransId="{94834FC9-280B-4483-BDF0-86C939A251E3}"/>
    <dgm:cxn modelId="{713E730E-93E8-4FDF-8EAB-880477DDC192}" srcId="{21B6A4D8-F261-416C-93FE-E37E3B7A0B21}" destId="{08C3753C-2000-4DEE-932F-38BF28FD84F7}" srcOrd="0" destOrd="0" parTransId="{A9615752-7E41-4850-8FDC-80B3EF9B38A9}" sibTransId="{10FFA372-2A40-4E97-87BF-4F9DB8EB1B76}"/>
    <dgm:cxn modelId="{B7875ED3-7A49-47B2-A767-5E1EED4CDAE5}" type="presOf" srcId="{A9615752-7E41-4850-8FDC-80B3EF9B38A9}" destId="{449A72F3-2F9E-405C-B584-E5438D655965}" srcOrd="0" destOrd="0" presId="urn:microsoft.com/office/officeart/2005/8/layout/orgChart1"/>
    <dgm:cxn modelId="{51649B2E-234A-45A9-8197-8F784B4B24A0}" type="presOf" srcId="{874F45FD-7495-40B7-BAD1-B4DEA88967C2}" destId="{27873175-8D1D-47B5-9568-A73FEE10EDA6}" srcOrd="0" destOrd="0" presId="urn:microsoft.com/office/officeart/2005/8/layout/orgChart1"/>
    <dgm:cxn modelId="{66D4F6CB-247E-4B29-8C28-FADBC073A7C6}" type="presOf" srcId="{B371298A-A232-42E5-A0A3-4B9E0396ACD7}" destId="{6B2C9034-97FD-42BA-87C9-602F53FC4329}" srcOrd="0" destOrd="0" presId="urn:microsoft.com/office/officeart/2005/8/layout/orgChart1"/>
    <dgm:cxn modelId="{79C653DB-8F6A-4BFB-B3AF-15BE019B3A13}" type="presOf" srcId="{21B6A4D8-F261-416C-93FE-E37E3B7A0B21}" destId="{8DCDC1CC-1167-4A49-AE13-DC955678646F}" srcOrd="1" destOrd="0" presId="urn:microsoft.com/office/officeart/2005/8/layout/orgChart1"/>
    <dgm:cxn modelId="{4A2875C2-6421-4A7F-8589-2BE1BF77C2C6}" type="presOf" srcId="{701DF809-7869-4C14-8ADA-59D18A767F26}" destId="{058BA9DA-9C58-41C8-B262-7F1C2134DFF0}" srcOrd="0" destOrd="0" presId="urn:microsoft.com/office/officeart/2005/8/layout/orgChart1"/>
    <dgm:cxn modelId="{81DB7A98-CC3C-4CDC-A26F-21A83AF0CE7C}" type="presOf" srcId="{BE7A986A-A3EF-44B7-AC1B-4BF7B54A90D3}" destId="{B5CC304E-3A9B-4E09-8205-8E4A15DE77D7}" srcOrd="0" destOrd="0" presId="urn:microsoft.com/office/officeart/2005/8/layout/orgChart1"/>
    <dgm:cxn modelId="{B1F7C14F-CDDF-496B-8B1F-9865880F38BE}" type="presOf" srcId="{15302F8E-FE82-4B89-8627-D6FB9D1491CC}" destId="{87A33439-9464-482F-9CBB-BF6797F17F38}" srcOrd="0" destOrd="0" presId="urn:microsoft.com/office/officeart/2005/8/layout/orgChart1"/>
    <dgm:cxn modelId="{A2CB5059-4A8F-49DB-8F30-CD789C1AFCFD}" type="presOf" srcId="{70B32B59-697D-4101-8187-8EFAD88D26FC}" destId="{5BB28FDA-0486-472C-BCBA-C5D0B1178BEF}" srcOrd="0" destOrd="0" presId="urn:microsoft.com/office/officeart/2005/8/layout/orgChart1"/>
    <dgm:cxn modelId="{A1575928-1322-44C9-8967-F7653FE86F06}" srcId="{62294479-AD30-41EB-B956-4646145D6AD8}" destId="{48B9902E-10F1-4EFC-900C-204F93E7BA90}" srcOrd="0" destOrd="0" parTransId="{701DF809-7869-4C14-8ADA-59D18A767F26}" sibTransId="{B74DCFC1-03F2-4D6C-A54B-65802292034B}"/>
    <dgm:cxn modelId="{E2EA671D-5068-48D0-BBCD-8B7B5C74ABF5}" type="presOf" srcId="{72F3DABD-2043-4EE7-B85D-4D77FD74EFDC}" destId="{CB828C61-3569-4CF4-8C04-0DFF82DC7B32}" srcOrd="1" destOrd="0" presId="urn:microsoft.com/office/officeart/2005/8/layout/orgChart1"/>
    <dgm:cxn modelId="{7BCB0C15-3C41-4D4C-B92C-E1927E5CC56F}" srcId="{62294479-AD30-41EB-B956-4646145D6AD8}" destId="{BE7A986A-A3EF-44B7-AC1B-4BF7B54A90D3}" srcOrd="3" destOrd="0" parTransId="{B371298A-A232-42E5-A0A3-4B9E0396ACD7}" sibTransId="{96873228-565E-46E4-91A9-CFC8F827E1D7}"/>
    <dgm:cxn modelId="{047042C6-3C3D-4ADD-8D71-B295E4FC022F}" type="presOf" srcId="{77212962-8B26-4779-B6FC-5CA7FA1CEBCD}" destId="{BFF5A6FA-4DF0-499A-8A04-B19BC49EEF23}" srcOrd="1" destOrd="0" presId="urn:microsoft.com/office/officeart/2005/8/layout/orgChart1"/>
    <dgm:cxn modelId="{0CD164BF-8EDD-4FC2-826A-24F92E94A38B}" type="presOf" srcId="{484D7F4F-8B1A-46FB-8F25-B36DDD78AA4C}" destId="{9AA2CC98-E97D-4999-8F4D-4F960B251E67}" srcOrd="0" destOrd="0" presId="urn:microsoft.com/office/officeart/2005/8/layout/orgChart1"/>
    <dgm:cxn modelId="{72F00DE2-ED65-4B2F-B06D-5AFD12775173}" type="presOf" srcId="{21B6A4D8-F261-416C-93FE-E37E3B7A0B21}" destId="{086B1D89-32C6-46DB-ABB3-0C4484FF1D25}" srcOrd="0" destOrd="0" presId="urn:microsoft.com/office/officeart/2005/8/layout/orgChart1"/>
    <dgm:cxn modelId="{BE393837-89B6-4ECB-ACDC-16B71AA60053}" srcId="{21B6A4D8-F261-416C-93FE-E37E3B7A0B21}" destId="{72F3DABD-2043-4EE7-B85D-4D77FD74EFDC}" srcOrd="4" destOrd="0" parTransId="{8BC8D36F-EE6D-4E70-84F0-08FC1A53DE58}" sibTransId="{585A77D2-12CA-4A9B-86CC-C2ABFAE4FE68}"/>
    <dgm:cxn modelId="{2F1CA870-A7FA-4377-B572-E34AB8C23FBA}" type="presOf" srcId="{213289B2-25B7-44B1-A286-2C88FC718988}" destId="{658AE58F-8392-4080-8EB8-6FDA12AA94DD}" srcOrd="0" destOrd="0" presId="urn:microsoft.com/office/officeart/2005/8/layout/orgChart1"/>
    <dgm:cxn modelId="{E9669825-788C-41B2-BD02-31E3DCC91447}" srcId="{21B6A4D8-F261-416C-93FE-E37E3B7A0B21}" destId="{77212962-8B26-4779-B6FC-5CA7FA1CEBCD}" srcOrd="3" destOrd="0" parTransId="{70B32B59-697D-4101-8187-8EFAD88D26FC}" sibTransId="{333C4E64-1222-49E0-8AE3-46B1186342AA}"/>
    <dgm:cxn modelId="{41E87A0A-C31D-40D4-90CA-CDBCCCAC53C8}" srcId="{21B6A4D8-F261-416C-93FE-E37E3B7A0B21}" destId="{B782C7DA-C0DD-4505-8CB7-975E7EC1AB55}" srcOrd="2" destOrd="0" parTransId="{F5D61FD4-5507-4A4C-9AC9-EE033B93AFE7}" sibTransId="{1D0EEB68-7856-441D-81C1-C4D27524B97A}"/>
    <dgm:cxn modelId="{14A0269C-C858-4DA4-BAF2-DAD01FE392AC}" type="presOf" srcId="{BDF1E728-CEF7-491A-B15D-B84DFBE616CB}" destId="{4446252A-5706-497F-8181-60069E4961D7}" srcOrd="0" destOrd="0" presId="urn:microsoft.com/office/officeart/2005/8/layout/orgChart1"/>
    <dgm:cxn modelId="{B8B89A93-B1D1-46B7-BEB4-0BCF550A6EDA}" type="presOf" srcId="{BE7A986A-A3EF-44B7-AC1B-4BF7B54A90D3}" destId="{41CA5BB2-73CC-4827-8F40-9D56B2159E75}" srcOrd="1" destOrd="0" presId="urn:microsoft.com/office/officeart/2005/8/layout/orgChart1"/>
    <dgm:cxn modelId="{D7B0B812-6B40-4BCA-902C-560B29616006}" type="presOf" srcId="{8D581F6E-404F-41A0-9D60-A1046DB0AF98}" destId="{36D6C405-7143-4411-93B1-9BF8A1404A77}" srcOrd="0" destOrd="0" presId="urn:microsoft.com/office/officeart/2005/8/layout/orgChart1"/>
    <dgm:cxn modelId="{EC4BEE6B-7FCD-4C4D-BD49-11B907D34A62}" srcId="{08C3753C-2000-4DEE-932F-38BF28FD84F7}" destId="{8D581F6E-404F-41A0-9D60-A1046DB0AF98}" srcOrd="0" destOrd="0" parTransId="{C93589B0-4277-4D93-9494-8B1118B58FA5}" sibTransId="{749440C7-490F-49ED-9B75-A71AA202C897}"/>
    <dgm:cxn modelId="{234F13DF-62C2-418E-A472-B829D6CDBC23}" srcId="{08C3753C-2000-4DEE-932F-38BF28FD84F7}" destId="{62294479-AD30-41EB-B956-4646145D6AD8}" srcOrd="1" destOrd="0" parTransId="{BDF1E728-CEF7-491A-B15D-B84DFBE616CB}" sibTransId="{7A2D43F9-3B02-4A11-B79D-2D55F8D93445}"/>
    <dgm:cxn modelId="{D9F68910-ACF8-4338-9978-9222A14BD4E6}" type="presOf" srcId="{B782C7DA-C0DD-4505-8CB7-975E7EC1AB55}" destId="{C75CA2CC-97C6-4D10-BD69-D21A2D512436}" srcOrd="0" destOrd="0" presId="urn:microsoft.com/office/officeart/2005/8/layout/orgChart1"/>
    <dgm:cxn modelId="{FDCC8CE5-E2DD-4517-BB83-3E3CAA04BEE6}" type="presOf" srcId="{0E2B3C9F-D59A-495F-9F63-0F4509C633DA}" destId="{490E04B4-3A7D-4965-8D9C-85BC937BE94E}" srcOrd="1" destOrd="0" presId="urn:microsoft.com/office/officeart/2005/8/layout/orgChart1"/>
    <dgm:cxn modelId="{420D9163-9DED-4152-8FDD-6FE2A51E4D10}" type="presOf" srcId="{08C3753C-2000-4DEE-932F-38BF28FD84F7}" destId="{CA39CFAE-E2EA-4986-836A-5B47C17F74E9}" srcOrd="0" destOrd="0" presId="urn:microsoft.com/office/officeart/2005/8/layout/orgChart1"/>
    <dgm:cxn modelId="{1808D4EA-09F6-4CF4-A7EE-1911366216A9}" type="presOf" srcId="{874F45FD-7495-40B7-BAD1-B4DEA88967C2}" destId="{0A783584-A06A-4CF4-878C-D8050FFC7A17}" srcOrd="1" destOrd="0" presId="urn:microsoft.com/office/officeart/2005/8/layout/orgChart1"/>
    <dgm:cxn modelId="{FAA441D6-92A2-478F-BD32-C8C69B148A57}" type="presOf" srcId="{77212962-8B26-4779-B6FC-5CA7FA1CEBCD}" destId="{6EE445D7-B2EA-47D1-8618-DD10538BF5FE}" srcOrd="0" destOrd="0" presId="urn:microsoft.com/office/officeart/2005/8/layout/orgChart1"/>
    <dgm:cxn modelId="{D964F3D5-AA36-4DB0-A543-E92F9E531DB4}" type="presOf" srcId="{8D581F6E-404F-41A0-9D60-A1046DB0AF98}" destId="{93B8036D-D4D4-4D69-89EB-75E80E8EB235}" srcOrd="1" destOrd="0" presId="urn:microsoft.com/office/officeart/2005/8/layout/orgChart1"/>
    <dgm:cxn modelId="{0FE0A752-A3FD-4953-8F46-8BD4567031E6}" type="presOf" srcId="{9E48CCE7-8EA8-44BE-B3A9-F5DFD88CD8F2}" destId="{9C9FD0B4-D48A-4BD8-B3AF-672AFBD88478}" srcOrd="0" destOrd="0" presId="urn:microsoft.com/office/officeart/2005/8/layout/orgChart1"/>
    <dgm:cxn modelId="{C92CBBD0-5CCD-42FB-83A3-767D8E0BA164}" type="presOf" srcId="{8BC8D36F-EE6D-4E70-84F0-08FC1A53DE58}" destId="{107555B4-37E3-41E0-B3C7-A49F05789441}" srcOrd="0" destOrd="0" presId="urn:microsoft.com/office/officeart/2005/8/layout/orgChart1"/>
    <dgm:cxn modelId="{78A42DBD-2974-4CF8-8ACE-19FC893D8F52}" type="presOf" srcId="{62294479-AD30-41EB-B956-4646145D6AD8}" destId="{1BF382F6-4F22-4DEC-892F-7F1B17C24989}" srcOrd="1" destOrd="0" presId="urn:microsoft.com/office/officeart/2005/8/layout/orgChart1"/>
    <dgm:cxn modelId="{48D613E3-AA40-48B5-94C0-AB0110F8F91B}" type="presOf" srcId="{9AF2FBE0-ECF7-4B8E-811B-23BC3E407706}" destId="{5E7E5A54-906A-4065-98A8-2C70E284FF6B}" srcOrd="1" destOrd="0" presId="urn:microsoft.com/office/officeart/2005/8/layout/orgChart1"/>
    <dgm:cxn modelId="{675CCA78-564E-4B54-A637-2C93565709A3}" type="presOf" srcId="{72F3DABD-2043-4EE7-B85D-4D77FD74EFDC}" destId="{70949A95-F512-44A2-AE4C-A62E3DFE5CAC}" srcOrd="0" destOrd="0" presId="urn:microsoft.com/office/officeart/2005/8/layout/orgChart1"/>
    <dgm:cxn modelId="{37BE36B0-BB9A-4053-A08F-AF7590064ED4}" srcId="{62294479-AD30-41EB-B956-4646145D6AD8}" destId="{0E2B3C9F-D59A-495F-9F63-0F4509C633DA}" srcOrd="2" destOrd="0" parTransId="{9A97E3B5-8FA2-4ECC-8EE9-C293A8B6E17D}" sibTransId="{76CA98BF-E0FE-4865-BF85-4A46074B9C39}"/>
    <dgm:cxn modelId="{9452CF88-5394-45A3-9DCC-91CEF5FAA18F}" type="presOf" srcId="{08C3753C-2000-4DEE-932F-38BF28FD84F7}" destId="{F993C534-22A7-478B-BC76-C0713A8760CE}" srcOrd="1" destOrd="0" presId="urn:microsoft.com/office/officeart/2005/8/layout/orgChart1"/>
    <dgm:cxn modelId="{20ED1BCE-8274-4AE0-9A9F-E32EEA11806D}" type="presOf" srcId="{9AF2FBE0-ECF7-4B8E-811B-23BC3E407706}" destId="{7D0E3248-8136-422E-96CE-B4E619B7AD1F}" srcOrd="0" destOrd="0" presId="urn:microsoft.com/office/officeart/2005/8/layout/orgChart1"/>
    <dgm:cxn modelId="{4BB21550-333E-4DC7-939D-AEB020D3A6C9}" type="presOf" srcId="{C93589B0-4277-4D93-9494-8B1118B58FA5}" destId="{20B8274B-DB9F-421E-8BFB-644DCCC286D4}" srcOrd="0" destOrd="0" presId="urn:microsoft.com/office/officeart/2005/8/layout/orgChart1"/>
    <dgm:cxn modelId="{757A3F64-B7B3-4F53-B9B2-7381169618B6}" type="presOf" srcId="{88EB8508-6E64-4C94-AC13-8EB38B7BD672}" destId="{6148B360-D2D9-49F3-8236-109BAB28D60E}" srcOrd="0" destOrd="0" presId="urn:microsoft.com/office/officeart/2005/8/layout/orgChart1"/>
    <dgm:cxn modelId="{F9957CC8-2510-456D-9B6E-CC4E77C0E458}" srcId="{213289B2-25B7-44B1-A286-2C88FC718988}" destId="{21B6A4D8-F261-416C-93FE-E37E3B7A0B21}" srcOrd="0" destOrd="0" parTransId="{FCFF0E53-AE89-46FC-AC1D-A7877623E513}" sibTransId="{5D75B4D4-B6F5-4A33-BE6E-4710225128E8}"/>
    <dgm:cxn modelId="{6A8C1D3E-6C5C-4550-AC93-824CFFAC711F}" srcId="{62294479-AD30-41EB-B956-4646145D6AD8}" destId="{9AF2FBE0-ECF7-4B8E-811B-23BC3E407706}" srcOrd="1" destOrd="0" parTransId="{9E48CCE7-8EA8-44BE-B3A9-F5DFD88CD8F2}" sibTransId="{4374C72F-48A9-49E5-A57D-124BDEB43BD0}"/>
    <dgm:cxn modelId="{E6FCD681-F561-4CEF-A8C9-2660E06B6968}" type="presOf" srcId="{F5D61FD4-5507-4A4C-9AC9-EE033B93AFE7}" destId="{49185C62-DDCC-4C99-A8CE-61DA83FBD5AF}" srcOrd="0" destOrd="0" presId="urn:microsoft.com/office/officeart/2005/8/layout/orgChart1"/>
    <dgm:cxn modelId="{CDAF6230-E848-4F86-8381-FC195B1E0A46}" type="presOf" srcId="{48B9902E-10F1-4EFC-900C-204F93E7BA90}" destId="{A1435708-97C9-43C9-BA57-D839F69911D6}" srcOrd="1" destOrd="0" presId="urn:microsoft.com/office/officeart/2005/8/layout/orgChart1"/>
    <dgm:cxn modelId="{60623DFA-66C1-47C6-B5D3-FDF7E17ECF86}" type="presOf" srcId="{0E2B3C9F-D59A-495F-9F63-0F4509C633DA}" destId="{44332F28-5843-41B1-8A1F-F7C3356A9A5B}" srcOrd="0" destOrd="0" presId="urn:microsoft.com/office/officeart/2005/8/layout/orgChart1"/>
    <dgm:cxn modelId="{52B48045-733E-4683-9F0F-4EA542D4FF19}" type="presOf" srcId="{62294479-AD30-41EB-B956-4646145D6AD8}" destId="{396AEBBD-1CC6-4A03-A15C-CD42339B9B61}" srcOrd="0" destOrd="0" presId="urn:microsoft.com/office/officeart/2005/8/layout/orgChart1"/>
    <dgm:cxn modelId="{2C2B3496-799C-41BC-88E7-AFEDB9AEEA8E}" type="presOf" srcId="{48B9902E-10F1-4EFC-900C-204F93E7BA90}" destId="{314F7969-4745-4BE7-95BD-C80A55C847E4}" srcOrd="0" destOrd="0" presId="urn:microsoft.com/office/officeart/2005/8/layout/orgChart1"/>
    <dgm:cxn modelId="{623871C6-C993-425E-840D-1E393111BF6C}" type="presOf" srcId="{9A97E3B5-8FA2-4ECC-8EE9-C293A8B6E17D}" destId="{E4D26B66-F3E0-414A-A412-8345C4A78867}" srcOrd="0" destOrd="0" presId="urn:microsoft.com/office/officeart/2005/8/layout/orgChart1"/>
    <dgm:cxn modelId="{19E97151-EF44-4E47-8E34-664FF4EDF868}" srcId="{08C3753C-2000-4DEE-932F-38BF28FD84F7}" destId="{874F45FD-7495-40B7-BAD1-B4DEA88967C2}" srcOrd="2" destOrd="0" parTransId="{88EB8508-6E64-4C94-AC13-8EB38B7BD672}" sibTransId="{216A2C5E-B781-493E-A04B-3D2877FD3689}"/>
    <dgm:cxn modelId="{0EBB0A4D-2386-4FEB-B434-349D811B8A10}" type="presParOf" srcId="{658AE58F-8392-4080-8EB8-6FDA12AA94DD}" destId="{6C17E1A9-19F9-43C3-BDD2-EFD3B60DE64C}" srcOrd="0" destOrd="0" presId="urn:microsoft.com/office/officeart/2005/8/layout/orgChart1"/>
    <dgm:cxn modelId="{0C559A58-3101-4C01-A224-8A4AFFB5B8C2}" type="presParOf" srcId="{6C17E1A9-19F9-43C3-BDD2-EFD3B60DE64C}" destId="{3D79CA93-EB19-4F54-97C8-D20ADAC7CE22}" srcOrd="0" destOrd="0" presId="urn:microsoft.com/office/officeart/2005/8/layout/orgChart1"/>
    <dgm:cxn modelId="{2BBE1A56-AAC9-4E1C-B857-6093D62A6DB0}" type="presParOf" srcId="{3D79CA93-EB19-4F54-97C8-D20ADAC7CE22}" destId="{086B1D89-32C6-46DB-ABB3-0C4484FF1D25}" srcOrd="0" destOrd="0" presId="urn:microsoft.com/office/officeart/2005/8/layout/orgChart1"/>
    <dgm:cxn modelId="{E5ABE147-CD25-48FE-B532-7C3098FF3C6E}" type="presParOf" srcId="{3D79CA93-EB19-4F54-97C8-D20ADAC7CE22}" destId="{8DCDC1CC-1167-4A49-AE13-DC955678646F}" srcOrd="1" destOrd="0" presId="urn:microsoft.com/office/officeart/2005/8/layout/orgChart1"/>
    <dgm:cxn modelId="{910EDD10-F67C-479E-8DB5-48C5AB1962E0}" type="presParOf" srcId="{6C17E1A9-19F9-43C3-BDD2-EFD3B60DE64C}" destId="{65938D99-2F6A-4B64-9C09-7DF52F4413CD}" srcOrd="1" destOrd="0" presId="urn:microsoft.com/office/officeart/2005/8/layout/orgChart1"/>
    <dgm:cxn modelId="{CBC6C67C-6917-44A1-A599-423F576ACC82}" type="presParOf" srcId="{65938D99-2F6A-4B64-9C09-7DF52F4413CD}" destId="{449A72F3-2F9E-405C-B584-E5438D655965}" srcOrd="0" destOrd="0" presId="urn:microsoft.com/office/officeart/2005/8/layout/orgChart1"/>
    <dgm:cxn modelId="{E0E8B83C-1E7E-4F61-8141-D04D7229EBAF}" type="presParOf" srcId="{65938D99-2F6A-4B64-9C09-7DF52F4413CD}" destId="{4612EB96-2250-46BC-B49B-61FF2BFDE493}" srcOrd="1" destOrd="0" presId="urn:microsoft.com/office/officeart/2005/8/layout/orgChart1"/>
    <dgm:cxn modelId="{A729A1CE-D67D-4198-93C5-3012BF0B89C1}" type="presParOf" srcId="{4612EB96-2250-46BC-B49B-61FF2BFDE493}" destId="{7BF1B543-4A3E-47F0-8C62-3327DF4DC33A}" srcOrd="0" destOrd="0" presId="urn:microsoft.com/office/officeart/2005/8/layout/orgChart1"/>
    <dgm:cxn modelId="{90169AF6-C175-42E6-AAF9-65FF695CAE1A}" type="presParOf" srcId="{7BF1B543-4A3E-47F0-8C62-3327DF4DC33A}" destId="{CA39CFAE-E2EA-4986-836A-5B47C17F74E9}" srcOrd="0" destOrd="0" presId="urn:microsoft.com/office/officeart/2005/8/layout/orgChart1"/>
    <dgm:cxn modelId="{2CAA3AB3-086F-41F0-8358-F205A0724C56}" type="presParOf" srcId="{7BF1B543-4A3E-47F0-8C62-3327DF4DC33A}" destId="{F993C534-22A7-478B-BC76-C0713A8760CE}" srcOrd="1" destOrd="0" presId="urn:microsoft.com/office/officeart/2005/8/layout/orgChart1"/>
    <dgm:cxn modelId="{6013E094-19AA-41B1-9D5F-234FA47F6703}" type="presParOf" srcId="{4612EB96-2250-46BC-B49B-61FF2BFDE493}" destId="{E5C68DA7-CE1C-400E-BE1B-C902D9553D4C}" srcOrd="1" destOrd="0" presId="urn:microsoft.com/office/officeart/2005/8/layout/orgChart1"/>
    <dgm:cxn modelId="{D76CFDD5-E7AB-45A1-84E4-BDB995FA594C}" type="presParOf" srcId="{E5C68DA7-CE1C-400E-BE1B-C902D9553D4C}" destId="{20B8274B-DB9F-421E-8BFB-644DCCC286D4}" srcOrd="0" destOrd="0" presId="urn:microsoft.com/office/officeart/2005/8/layout/orgChart1"/>
    <dgm:cxn modelId="{48DD1332-89A6-4C55-A3F5-BD3B5C6DD961}" type="presParOf" srcId="{E5C68DA7-CE1C-400E-BE1B-C902D9553D4C}" destId="{AB16F134-54F7-4B74-BEE3-550A4A800798}" srcOrd="1" destOrd="0" presId="urn:microsoft.com/office/officeart/2005/8/layout/orgChart1"/>
    <dgm:cxn modelId="{BB6AB6DB-7844-4393-973A-17BC5B2EE149}" type="presParOf" srcId="{AB16F134-54F7-4B74-BEE3-550A4A800798}" destId="{92A8ECD1-0E32-4461-B820-F6624F014D32}" srcOrd="0" destOrd="0" presId="urn:microsoft.com/office/officeart/2005/8/layout/orgChart1"/>
    <dgm:cxn modelId="{1D30C142-8688-4C48-8D82-092AD341A0D3}" type="presParOf" srcId="{92A8ECD1-0E32-4461-B820-F6624F014D32}" destId="{36D6C405-7143-4411-93B1-9BF8A1404A77}" srcOrd="0" destOrd="0" presId="urn:microsoft.com/office/officeart/2005/8/layout/orgChart1"/>
    <dgm:cxn modelId="{11B459C7-FB3B-4788-A428-79CCAEABDDBB}" type="presParOf" srcId="{92A8ECD1-0E32-4461-B820-F6624F014D32}" destId="{93B8036D-D4D4-4D69-89EB-75E80E8EB235}" srcOrd="1" destOrd="0" presId="urn:microsoft.com/office/officeart/2005/8/layout/orgChart1"/>
    <dgm:cxn modelId="{074C2E4C-8104-4DDE-91EF-2C2FD07F8F69}" type="presParOf" srcId="{AB16F134-54F7-4B74-BEE3-550A4A800798}" destId="{C9EC5325-86DC-4C2E-90B8-ED27CD4ABB6F}" srcOrd="1" destOrd="0" presId="urn:microsoft.com/office/officeart/2005/8/layout/orgChart1"/>
    <dgm:cxn modelId="{885961D4-2634-41F8-930C-CD720F32B4DB}" type="presParOf" srcId="{AB16F134-54F7-4B74-BEE3-550A4A800798}" destId="{45A3DB70-E105-4DCF-90BE-42EB7D0CCCAD}" srcOrd="2" destOrd="0" presId="urn:microsoft.com/office/officeart/2005/8/layout/orgChart1"/>
    <dgm:cxn modelId="{62F2FED2-1DF9-4A8E-8C3B-23EFB471C065}" type="presParOf" srcId="{E5C68DA7-CE1C-400E-BE1B-C902D9553D4C}" destId="{4446252A-5706-497F-8181-60069E4961D7}" srcOrd="2" destOrd="0" presId="urn:microsoft.com/office/officeart/2005/8/layout/orgChart1"/>
    <dgm:cxn modelId="{F61383D2-CE0F-4076-B3D9-A99FD2B4C73B}" type="presParOf" srcId="{E5C68DA7-CE1C-400E-BE1B-C902D9553D4C}" destId="{FBC84BD2-AD80-498B-96D9-EDC41C752A49}" srcOrd="3" destOrd="0" presId="urn:microsoft.com/office/officeart/2005/8/layout/orgChart1"/>
    <dgm:cxn modelId="{0CB22A4E-1A47-4B03-B442-D7B920D55FF8}" type="presParOf" srcId="{FBC84BD2-AD80-498B-96D9-EDC41C752A49}" destId="{C9B4E807-5E73-47E3-AEB5-EF2609965562}" srcOrd="0" destOrd="0" presId="urn:microsoft.com/office/officeart/2005/8/layout/orgChart1"/>
    <dgm:cxn modelId="{BC502AAB-9FD3-461B-8249-7F8CD55F4063}" type="presParOf" srcId="{C9B4E807-5E73-47E3-AEB5-EF2609965562}" destId="{396AEBBD-1CC6-4A03-A15C-CD42339B9B61}" srcOrd="0" destOrd="0" presId="urn:microsoft.com/office/officeart/2005/8/layout/orgChart1"/>
    <dgm:cxn modelId="{3F22D2DE-A72E-46AC-BA73-C4406CC9A5A2}" type="presParOf" srcId="{C9B4E807-5E73-47E3-AEB5-EF2609965562}" destId="{1BF382F6-4F22-4DEC-892F-7F1B17C24989}" srcOrd="1" destOrd="0" presId="urn:microsoft.com/office/officeart/2005/8/layout/orgChart1"/>
    <dgm:cxn modelId="{8323A35B-3AFB-4D92-9CF1-BDD2AC431C29}" type="presParOf" srcId="{FBC84BD2-AD80-498B-96D9-EDC41C752A49}" destId="{7DC9EBA3-0E4E-4C41-A38F-1BEB4267DA7B}" srcOrd="1" destOrd="0" presId="urn:microsoft.com/office/officeart/2005/8/layout/orgChart1"/>
    <dgm:cxn modelId="{99A09155-1044-4F91-A89B-E3F32D0978A6}" type="presParOf" srcId="{7DC9EBA3-0E4E-4C41-A38F-1BEB4267DA7B}" destId="{058BA9DA-9C58-41C8-B262-7F1C2134DFF0}" srcOrd="0" destOrd="0" presId="urn:microsoft.com/office/officeart/2005/8/layout/orgChart1"/>
    <dgm:cxn modelId="{28910B17-75EB-4A16-89E5-A3632C440A9D}" type="presParOf" srcId="{7DC9EBA3-0E4E-4C41-A38F-1BEB4267DA7B}" destId="{16A1134B-0853-480E-ABC5-C6AF8EF7228D}" srcOrd="1" destOrd="0" presId="urn:microsoft.com/office/officeart/2005/8/layout/orgChart1"/>
    <dgm:cxn modelId="{D7AE81BF-F349-453C-B4D4-30C9507B132A}" type="presParOf" srcId="{16A1134B-0853-480E-ABC5-C6AF8EF7228D}" destId="{57B67937-6B95-4654-82D2-A7A44E4909E1}" srcOrd="0" destOrd="0" presId="urn:microsoft.com/office/officeart/2005/8/layout/orgChart1"/>
    <dgm:cxn modelId="{75289AFE-DAEC-4F56-B58F-35EEB58C1042}" type="presParOf" srcId="{57B67937-6B95-4654-82D2-A7A44E4909E1}" destId="{314F7969-4745-4BE7-95BD-C80A55C847E4}" srcOrd="0" destOrd="0" presId="urn:microsoft.com/office/officeart/2005/8/layout/orgChart1"/>
    <dgm:cxn modelId="{CD9403DD-A879-4FB8-B373-0ADB90250364}" type="presParOf" srcId="{57B67937-6B95-4654-82D2-A7A44E4909E1}" destId="{A1435708-97C9-43C9-BA57-D839F69911D6}" srcOrd="1" destOrd="0" presId="urn:microsoft.com/office/officeart/2005/8/layout/orgChart1"/>
    <dgm:cxn modelId="{EA3C7198-DE36-4BF8-8199-480928107C7B}" type="presParOf" srcId="{16A1134B-0853-480E-ABC5-C6AF8EF7228D}" destId="{7570D185-96A0-4324-89C1-729CE83E507D}" srcOrd="1" destOrd="0" presId="urn:microsoft.com/office/officeart/2005/8/layout/orgChart1"/>
    <dgm:cxn modelId="{B81DA3F6-C8E0-4124-94D4-8D7BE0E1FDF4}" type="presParOf" srcId="{16A1134B-0853-480E-ABC5-C6AF8EF7228D}" destId="{1423FC0B-301E-48B3-9BC4-A890C9BAD3C7}" srcOrd="2" destOrd="0" presId="urn:microsoft.com/office/officeart/2005/8/layout/orgChart1"/>
    <dgm:cxn modelId="{AEF97031-7937-4C41-BCB5-25A7EB55E392}" type="presParOf" srcId="{7DC9EBA3-0E4E-4C41-A38F-1BEB4267DA7B}" destId="{9C9FD0B4-D48A-4BD8-B3AF-672AFBD88478}" srcOrd="2" destOrd="0" presId="urn:microsoft.com/office/officeart/2005/8/layout/orgChart1"/>
    <dgm:cxn modelId="{1A7E4068-E1A0-42B0-A9D4-6E62F83EE519}" type="presParOf" srcId="{7DC9EBA3-0E4E-4C41-A38F-1BEB4267DA7B}" destId="{47ACEAD2-076E-4121-9B9E-966BE345469C}" srcOrd="3" destOrd="0" presId="urn:microsoft.com/office/officeart/2005/8/layout/orgChart1"/>
    <dgm:cxn modelId="{ABFA5E58-CCA3-4CB7-9A58-550E49D4893E}" type="presParOf" srcId="{47ACEAD2-076E-4121-9B9E-966BE345469C}" destId="{73D4F0A4-6CDD-464E-9DF4-8F6AA900AF0E}" srcOrd="0" destOrd="0" presId="urn:microsoft.com/office/officeart/2005/8/layout/orgChart1"/>
    <dgm:cxn modelId="{7C8B1BCD-F267-4A4B-B596-289FC65A1B1A}" type="presParOf" srcId="{73D4F0A4-6CDD-464E-9DF4-8F6AA900AF0E}" destId="{7D0E3248-8136-422E-96CE-B4E619B7AD1F}" srcOrd="0" destOrd="0" presId="urn:microsoft.com/office/officeart/2005/8/layout/orgChart1"/>
    <dgm:cxn modelId="{60E4D3A2-6A21-4994-B33D-55C8C4549436}" type="presParOf" srcId="{73D4F0A4-6CDD-464E-9DF4-8F6AA900AF0E}" destId="{5E7E5A54-906A-4065-98A8-2C70E284FF6B}" srcOrd="1" destOrd="0" presId="urn:microsoft.com/office/officeart/2005/8/layout/orgChart1"/>
    <dgm:cxn modelId="{8EB5D6DA-27C5-41AF-838F-476A4B82C844}" type="presParOf" srcId="{47ACEAD2-076E-4121-9B9E-966BE345469C}" destId="{1EECA6DA-AC1C-4E12-B77E-B8E76AFFAAE7}" srcOrd="1" destOrd="0" presId="urn:microsoft.com/office/officeart/2005/8/layout/orgChart1"/>
    <dgm:cxn modelId="{373DC131-661D-4F42-B451-96F042AEC7B1}" type="presParOf" srcId="{47ACEAD2-076E-4121-9B9E-966BE345469C}" destId="{F23ED9AA-F6B6-4930-A369-A926619A85B4}" srcOrd="2" destOrd="0" presId="urn:microsoft.com/office/officeart/2005/8/layout/orgChart1"/>
    <dgm:cxn modelId="{CF525433-C6A6-49C1-9FCE-272CEC44BA03}" type="presParOf" srcId="{7DC9EBA3-0E4E-4C41-A38F-1BEB4267DA7B}" destId="{E4D26B66-F3E0-414A-A412-8345C4A78867}" srcOrd="4" destOrd="0" presId="urn:microsoft.com/office/officeart/2005/8/layout/orgChart1"/>
    <dgm:cxn modelId="{1161FC4C-8ABB-48D7-8CE9-BFF0C60E2429}" type="presParOf" srcId="{7DC9EBA3-0E4E-4C41-A38F-1BEB4267DA7B}" destId="{EEF6AA84-B377-48D4-9053-E73B43DB92F3}" srcOrd="5" destOrd="0" presId="urn:microsoft.com/office/officeart/2005/8/layout/orgChart1"/>
    <dgm:cxn modelId="{60B38E40-29A5-43BC-8CBC-6E5B363E0F3E}" type="presParOf" srcId="{EEF6AA84-B377-48D4-9053-E73B43DB92F3}" destId="{814962CA-0583-4915-8954-D978813E29DE}" srcOrd="0" destOrd="0" presId="urn:microsoft.com/office/officeart/2005/8/layout/orgChart1"/>
    <dgm:cxn modelId="{995DDCA5-1BB1-4E04-BF14-F828672BF81D}" type="presParOf" srcId="{814962CA-0583-4915-8954-D978813E29DE}" destId="{44332F28-5843-41B1-8A1F-F7C3356A9A5B}" srcOrd="0" destOrd="0" presId="urn:microsoft.com/office/officeart/2005/8/layout/orgChart1"/>
    <dgm:cxn modelId="{F1AAA618-EDCD-4878-B3F3-D0AC1EEDC98A}" type="presParOf" srcId="{814962CA-0583-4915-8954-D978813E29DE}" destId="{490E04B4-3A7D-4965-8D9C-85BC937BE94E}" srcOrd="1" destOrd="0" presId="urn:microsoft.com/office/officeart/2005/8/layout/orgChart1"/>
    <dgm:cxn modelId="{633E092E-422D-4124-BB8B-1C8A4E34CA0E}" type="presParOf" srcId="{EEF6AA84-B377-48D4-9053-E73B43DB92F3}" destId="{A91D3C54-53C5-4424-8EA5-C14A754CB88E}" srcOrd="1" destOrd="0" presId="urn:microsoft.com/office/officeart/2005/8/layout/orgChart1"/>
    <dgm:cxn modelId="{8765482C-83A0-4924-AF71-EAF362B6DEE9}" type="presParOf" srcId="{EEF6AA84-B377-48D4-9053-E73B43DB92F3}" destId="{BF4D2359-2B8D-42E7-A5E4-5A41CE49E174}" srcOrd="2" destOrd="0" presId="urn:microsoft.com/office/officeart/2005/8/layout/orgChart1"/>
    <dgm:cxn modelId="{86EF78F9-DA79-471A-9C6E-D064FA0C4B87}" type="presParOf" srcId="{7DC9EBA3-0E4E-4C41-A38F-1BEB4267DA7B}" destId="{6B2C9034-97FD-42BA-87C9-602F53FC4329}" srcOrd="6" destOrd="0" presId="urn:microsoft.com/office/officeart/2005/8/layout/orgChart1"/>
    <dgm:cxn modelId="{E551FFB9-9DC0-4ED1-9043-3E458E9A5CC6}" type="presParOf" srcId="{7DC9EBA3-0E4E-4C41-A38F-1BEB4267DA7B}" destId="{C5EFB0BF-1952-4338-84F9-2E4F25DF7B1C}" srcOrd="7" destOrd="0" presId="urn:microsoft.com/office/officeart/2005/8/layout/orgChart1"/>
    <dgm:cxn modelId="{4238F625-A470-4B7B-A59E-4A5EB51031E1}" type="presParOf" srcId="{C5EFB0BF-1952-4338-84F9-2E4F25DF7B1C}" destId="{4030523E-CE9B-4677-BA02-BC81F22759AF}" srcOrd="0" destOrd="0" presId="urn:microsoft.com/office/officeart/2005/8/layout/orgChart1"/>
    <dgm:cxn modelId="{8E427C3D-3CC1-4E06-ABD7-C8588E44A220}" type="presParOf" srcId="{4030523E-CE9B-4677-BA02-BC81F22759AF}" destId="{B5CC304E-3A9B-4E09-8205-8E4A15DE77D7}" srcOrd="0" destOrd="0" presId="urn:microsoft.com/office/officeart/2005/8/layout/orgChart1"/>
    <dgm:cxn modelId="{1BD742DB-3569-44F3-9141-CAAC538693B8}" type="presParOf" srcId="{4030523E-CE9B-4677-BA02-BC81F22759AF}" destId="{41CA5BB2-73CC-4827-8F40-9D56B2159E75}" srcOrd="1" destOrd="0" presId="urn:microsoft.com/office/officeart/2005/8/layout/orgChart1"/>
    <dgm:cxn modelId="{BDD4EDF7-AC7F-4B65-933B-6FA5E702153F}" type="presParOf" srcId="{C5EFB0BF-1952-4338-84F9-2E4F25DF7B1C}" destId="{E727A52A-5553-4B64-B071-A37D4E42885E}" srcOrd="1" destOrd="0" presId="urn:microsoft.com/office/officeart/2005/8/layout/orgChart1"/>
    <dgm:cxn modelId="{E8102683-AA63-433D-9990-2CC972CBEA46}" type="presParOf" srcId="{C5EFB0BF-1952-4338-84F9-2E4F25DF7B1C}" destId="{047EDE6E-78B3-4DA9-9B8A-6A49901C2880}" srcOrd="2" destOrd="0" presId="urn:microsoft.com/office/officeart/2005/8/layout/orgChart1"/>
    <dgm:cxn modelId="{099FC9DB-F9A7-42E2-AF97-3E1FA54CEE6F}" type="presParOf" srcId="{FBC84BD2-AD80-498B-96D9-EDC41C752A49}" destId="{D57A7FBF-CFA5-46B6-BEE2-A9DFE5B25C6F}" srcOrd="2" destOrd="0" presId="urn:microsoft.com/office/officeart/2005/8/layout/orgChart1"/>
    <dgm:cxn modelId="{90287D11-20D1-4D4E-9F48-811929054049}" type="presParOf" srcId="{4612EB96-2250-46BC-B49B-61FF2BFDE493}" destId="{70C6E268-9427-449F-82FC-2E654FBEC319}" srcOrd="2" destOrd="0" presId="urn:microsoft.com/office/officeart/2005/8/layout/orgChart1"/>
    <dgm:cxn modelId="{427C671F-F255-4F3E-8F6C-7C80FC34A7A8}" type="presParOf" srcId="{70C6E268-9427-449F-82FC-2E654FBEC319}" destId="{6148B360-D2D9-49F3-8236-109BAB28D60E}" srcOrd="0" destOrd="0" presId="urn:microsoft.com/office/officeart/2005/8/layout/orgChart1"/>
    <dgm:cxn modelId="{4B6AE864-57D7-4EC2-ACBD-42D5F7D5E89C}" type="presParOf" srcId="{70C6E268-9427-449F-82FC-2E654FBEC319}" destId="{874A0B03-7B67-414B-901B-6EE9CD34E70E}" srcOrd="1" destOrd="0" presId="urn:microsoft.com/office/officeart/2005/8/layout/orgChart1"/>
    <dgm:cxn modelId="{BFD971FB-4A71-4F4C-9285-85D3FC57A10E}" type="presParOf" srcId="{874A0B03-7B67-414B-901B-6EE9CD34E70E}" destId="{DBEE4F6B-6735-44D2-B305-7D05D37B59A7}" srcOrd="0" destOrd="0" presId="urn:microsoft.com/office/officeart/2005/8/layout/orgChart1"/>
    <dgm:cxn modelId="{B4BB433C-9A54-4208-839F-73B76AB40152}" type="presParOf" srcId="{DBEE4F6B-6735-44D2-B305-7D05D37B59A7}" destId="{27873175-8D1D-47B5-9568-A73FEE10EDA6}" srcOrd="0" destOrd="0" presId="urn:microsoft.com/office/officeart/2005/8/layout/orgChart1"/>
    <dgm:cxn modelId="{45C92923-CAFD-421C-AC1E-B94EC2CF4817}" type="presParOf" srcId="{DBEE4F6B-6735-44D2-B305-7D05D37B59A7}" destId="{0A783584-A06A-4CF4-878C-D8050FFC7A17}" srcOrd="1" destOrd="0" presId="urn:microsoft.com/office/officeart/2005/8/layout/orgChart1"/>
    <dgm:cxn modelId="{BEFBE9E2-2EE6-40F1-9AB4-56158672FF42}" type="presParOf" srcId="{874A0B03-7B67-414B-901B-6EE9CD34E70E}" destId="{C60FD392-45B2-4899-90C6-591B773E4231}" srcOrd="1" destOrd="0" presId="urn:microsoft.com/office/officeart/2005/8/layout/orgChart1"/>
    <dgm:cxn modelId="{9A012CCF-5B0F-4869-976B-7EFEAC89E075}" type="presParOf" srcId="{874A0B03-7B67-414B-901B-6EE9CD34E70E}" destId="{07D09504-5179-4E82-8BDA-C73F7C1C2B44}" srcOrd="2" destOrd="0" presId="urn:microsoft.com/office/officeart/2005/8/layout/orgChart1"/>
    <dgm:cxn modelId="{DE0EBC16-3F9B-4A15-9FD0-502457359356}" type="presParOf" srcId="{65938D99-2F6A-4B64-9C09-7DF52F4413CD}" destId="{9AA2CC98-E97D-4999-8F4D-4F960B251E67}" srcOrd="2" destOrd="0" presId="urn:microsoft.com/office/officeart/2005/8/layout/orgChart1"/>
    <dgm:cxn modelId="{60E3310A-042E-4D8F-9906-311C9866EB98}" type="presParOf" srcId="{65938D99-2F6A-4B64-9C09-7DF52F4413CD}" destId="{1DC8209A-26F2-4C4D-93CD-AD3A5B016569}" srcOrd="3" destOrd="0" presId="urn:microsoft.com/office/officeart/2005/8/layout/orgChart1"/>
    <dgm:cxn modelId="{9ABF204F-099B-4134-8EC1-061F0076061E}" type="presParOf" srcId="{1DC8209A-26F2-4C4D-93CD-AD3A5B016569}" destId="{A1108761-1987-4B21-BF6A-5642CFAF0DB9}" srcOrd="0" destOrd="0" presId="urn:microsoft.com/office/officeart/2005/8/layout/orgChart1"/>
    <dgm:cxn modelId="{9647C309-4DDA-4156-88D9-AF67F95B47AA}" type="presParOf" srcId="{A1108761-1987-4B21-BF6A-5642CFAF0DB9}" destId="{87A33439-9464-482F-9CBB-BF6797F17F38}" srcOrd="0" destOrd="0" presId="urn:microsoft.com/office/officeart/2005/8/layout/orgChart1"/>
    <dgm:cxn modelId="{71BEC8E7-2C2A-436F-B65A-9831B307565C}" type="presParOf" srcId="{A1108761-1987-4B21-BF6A-5642CFAF0DB9}" destId="{8988D91E-9FEA-4F80-92A1-CF71BC545C83}" srcOrd="1" destOrd="0" presId="urn:microsoft.com/office/officeart/2005/8/layout/orgChart1"/>
    <dgm:cxn modelId="{1A6E4B64-BAE3-42D2-A904-17602AB7C657}" type="presParOf" srcId="{1DC8209A-26F2-4C4D-93CD-AD3A5B016569}" destId="{F5BACD1E-1AD6-4AE1-AA05-A63B30AEA825}" srcOrd="1" destOrd="0" presId="urn:microsoft.com/office/officeart/2005/8/layout/orgChart1"/>
    <dgm:cxn modelId="{7FB2CADF-AF8F-43C0-9A2E-F3229B59EB57}" type="presParOf" srcId="{1DC8209A-26F2-4C4D-93CD-AD3A5B016569}" destId="{57DD50BE-3F61-4F54-BB55-64511CB86577}" srcOrd="2" destOrd="0" presId="urn:microsoft.com/office/officeart/2005/8/layout/orgChart1"/>
    <dgm:cxn modelId="{744CAC4C-DB64-4AB6-A5CA-DA0CAC0B740F}" type="presParOf" srcId="{65938D99-2F6A-4B64-9C09-7DF52F4413CD}" destId="{49185C62-DDCC-4C99-A8CE-61DA83FBD5AF}" srcOrd="4" destOrd="0" presId="urn:microsoft.com/office/officeart/2005/8/layout/orgChart1"/>
    <dgm:cxn modelId="{08D80337-C315-40B8-888F-D9EBD8A87537}" type="presParOf" srcId="{65938D99-2F6A-4B64-9C09-7DF52F4413CD}" destId="{9299D2E1-6499-45B6-8D80-91BFC1AB763F}" srcOrd="5" destOrd="0" presId="urn:microsoft.com/office/officeart/2005/8/layout/orgChart1"/>
    <dgm:cxn modelId="{CBB31A87-CAD3-4583-A6A2-D4532DB99A29}" type="presParOf" srcId="{9299D2E1-6499-45B6-8D80-91BFC1AB763F}" destId="{B72EE893-9FF7-40E3-800B-F7610AB083D9}" srcOrd="0" destOrd="0" presId="urn:microsoft.com/office/officeart/2005/8/layout/orgChart1"/>
    <dgm:cxn modelId="{BBED73FF-057A-40B0-B544-8DC058C4DF4B}" type="presParOf" srcId="{B72EE893-9FF7-40E3-800B-F7610AB083D9}" destId="{C75CA2CC-97C6-4D10-BD69-D21A2D512436}" srcOrd="0" destOrd="0" presId="urn:microsoft.com/office/officeart/2005/8/layout/orgChart1"/>
    <dgm:cxn modelId="{3973AA15-A836-44C3-8082-F9C5EFCB4A90}" type="presParOf" srcId="{B72EE893-9FF7-40E3-800B-F7610AB083D9}" destId="{551FFC96-0E8F-4715-9CE0-8A36DD817C60}" srcOrd="1" destOrd="0" presId="urn:microsoft.com/office/officeart/2005/8/layout/orgChart1"/>
    <dgm:cxn modelId="{7D3E4FE3-93BC-4B16-B5B9-DBDFEE9BA8D3}" type="presParOf" srcId="{9299D2E1-6499-45B6-8D80-91BFC1AB763F}" destId="{2ADA9925-7EDC-4539-8B4A-1C7EB6DE6FA1}" srcOrd="1" destOrd="0" presId="urn:microsoft.com/office/officeart/2005/8/layout/orgChart1"/>
    <dgm:cxn modelId="{65323051-2687-44C1-B83E-8CE768CB247D}" type="presParOf" srcId="{9299D2E1-6499-45B6-8D80-91BFC1AB763F}" destId="{747CBA49-B7E5-4C55-AC61-2364B750FE5E}" srcOrd="2" destOrd="0" presId="urn:microsoft.com/office/officeart/2005/8/layout/orgChart1"/>
    <dgm:cxn modelId="{E0487B40-4A81-44A8-A358-78585E5E7797}" type="presParOf" srcId="{6C17E1A9-19F9-43C3-BDD2-EFD3B60DE64C}" destId="{3AF52728-BE15-4C18-969B-25E455EFC244}" srcOrd="2" destOrd="0" presId="urn:microsoft.com/office/officeart/2005/8/layout/orgChart1"/>
    <dgm:cxn modelId="{C77D5D63-82A1-4D3B-83A5-6479AE78A944}" type="presParOf" srcId="{3AF52728-BE15-4C18-969B-25E455EFC244}" destId="{5BB28FDA-0486-472C-BCBA-C5D0B1178BEF}" srcOrd="0" destOrd="0" presId="urn:microsoft.com/office/officeart/2005/8/layout/orgChart1"/>
    <dgm:cxn modelId="{B8ED94FD-9E6B-40C1-B48B-9D1C6AD254A7}" type="presParOf" srcId="{3AF52728-BE15-4C18-969B-25E455EFC244}" destId="{A956A8FE-7B5C-4F09-8A2E-374ECC3344C4}" srcOrd="1" destOrd="0" presId="urn:microsoft.com/office/officeart/2005/8/layout/orgChart1"/>
    <dgm:cxn modelId="{DD83188A-A756-4E55-B9F0-908A4B36B963}" type="presParOf" srcId="{A956A8FE-7B5C-4F09-8A2E-374ECC3344C4}" destId="{51381686-85F4-431B-AEE0-D3326977048E}" srcOrd="0" destOrd="0" presId="urn:microsoft.com/office/officeart/2005/8/layout/orgChart1"/>
    <dgm:cxn modelId="{89D51C5B-C070-4207-A336-9C4721ACA176}" type="presParOf" srcId="{51381686-85F4-431B-AEE0-D3326977048E}" destId="{6EE445D7-B2EA-47D1-8618-DD10538BF5FE}" srcOrd="0" destOrd="0" presId="urn:microsoft.com/office/officeart/2005/8/layout/orgChart1"/>
    <dgm:cxn modelId="{840C1ED4-39AE-44CA-8760-DAEBCFCE6BD1}" type="presParOf" srcId="{51381686-85F4-431B-AEE0-D3326977048E}" destId="{BFF5A6FA-4DF0-499A-8A04-B19BC49EEF23}" srcOrd="1" destOrd="0" presId="urn:microsoft.com/office/officeart/2005/8/layout/orgChart1"/>
    <dgm:cxn modelId="{AAA4E6C3-9EC8-4355-8811-08CDDEA886EB}" type="presParOf" srcId="{A956A8FE-7B5C-4F09-8A2E-374ECC3344C4}" destId="{53754A47-EE3E-4C39-BC73-5A1DC028E6BA}" srcOrd="1" destOrd="0" presId="urn:microsoft.com/office/officeart/2005/8/layout/orgChart1"/>
    <dgm:cxn modelId="{E6E8DDE9-19CD-4A7F-99F4-162BF09454E5}" type="presParOf" srcId="{A956A8FE-7B5C-4F09-8A2E-374ECC3344C4}" destId="{8CD127D0-24BA-47EB-B4A6-3F343E58271E}" srcOrd="2" destOrd="0" presId="urn:microsoft.com/office/officeart/2005/8/layout/orgChart1"/>
    <dgm:cxn modelId="{5382ED8E-03F9-4A61-8E7A-BF57F67979BC}" type="presParOf" srcId="{3AF52728-BE15-4C18-969B-25E455EFC244}" destId="{107555B4-37E3-41E0-B3C7-A49F05789441}" srcOrd="2" destOrd="0" presId="urn:microsoft.com/office/officeart/2005/8/layout/orgChart1"/>
    <dgm:cxn modelId="{E58A5C6B-C895-45AA-9F6F-5B1D3DEC64B8}" type="presParOf" srcId="{3AF52728-BE15-4C18-969B-25E455EFC244}" destId="{9A3DD32A-D88F-4339-976B-9AEF7A0B1866}" srcOrd="3" destOrd="0" presId="urn:microsoft.com/office/officeart/2005/8/layout/orgChart1"/>
    <dgm:cxn modelId="{D6B46801-00A5-4DEB-837B-8065249A1B65}" type="presParOf" srcId="{9A3DD32A-D88F-4339-976B-9AEF7A0B1866}" destId="{5E4D0476-D149-46AC-BF09-DC38240694AA}" srcOrd="0" destOrd="0" presId="urn:microsoft.com/office/officeart/2005/8/layout/orgChart1"/>
    <dgm:cxn modelId="{EA6881C1-E55B-4DF9-A9B3-DD4B93B728E5}" type="presParOf" srcId="{5E4D0476-D149-46AC-BF09-DC38240694AA}" destId="{70949A95-F512-44A2-AE4C-A62E3DFE5CAC}" srcOrd="0" destOrd="0" presId="urn:microsoft.com/office/officeart/2005/8/layout/orgChart1"/>
    <dgm:cxn modelId="{94ED7E99-B256-442D-AFE9-F0478613F6BC}" type="presParOf" srcId="{5E4D0476-D149-46AC-BF09-DC38240694AA}" destId="{CB828C61-3569-4CF4-8C04-0DFF82DC7B32}" srcOrd="1" destOrd="0" presId="urn:microsoft.com/office/officeart/2005/8/layout/orgChart1"/>
    <dgm:cxn modelId="{A3A9F5A2-0275-4997-B26D-71155B846025}" type="presParOf" srcId="{9A3DD32A-D88F-4339-976B-9AEF7A0B1866}" destId="{604D6E4E-D5E5-4201-95E0-0027F64BE463}" srcOrd="1" destOrd="0" presId="urn:microsoft.com/office/officeart/2005/8/layout/orgChart1"/>
    <dgm:cxn modelId="{210FFB89-2E14-474A-B35E-F8F41186E17A}" type="presParOf" srcId="{9A3DD32A-D88F-4339-976B-9AEF7A0B1866}" destId="{EBBBBC41-E2A9-4299-B3A5-2FD4072D903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F5B4A71-372F-47A6-8294-E04060DE0EF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584D7BE-A139-4499-832C-0CCFB098F084}">
      <dgm:prSet phldrT="[Texto]" custT="1"/>
      <dgm:spPr/>
      <dgm:t>
        <a:bodyPr/>
        <a:lstStyle/>
        <a:p>
          <a:r>
            <a:rPr lang="es-ES" sz="1200" dirty="0" smtClean="0"/>
            <a:t>Encargado(a)</a:t>
          </a:r>
          <a:br>
            <a:rPr lang="es-ES" sz="1200" dirty="0" smtClean="0"/>
          </a:br>
          <a:r>
            <a:rPr lang="es-ES" sz="1200" dirty="0" smtClean="0"/>
            <a:t>Administrativo(a) </a:t>
          </a:r>
        </a:p>
      </dgm:t>
    </dgm:pt>
    <dgm:pt modelId="{F23B5D65-7D88-40A8-9DB2-BB813A0D51D8}" type="parTrans" cxnId="{0AFCEC6C-2F2D-4DF6-925D-C202B77D991B}">
      <dgm:prSet/>
      <dgm:spPr/>
      <dgm:t>
        <a:bodyPr/>
        <a:lstStyle/>
        <a:p>
          <a:endParaRPr lang="es-ES" sz="1200"/>
        </a:p>
      </dgm:t>
    </dgm:pt>
    <dgm:pt modelId="{95925127-AB11-48DD-913E-35FA790FCF0D}" type="sibTrans" cxnId="{0AFCEC6C-2F2D-4DF6-925D-C202B77D991B}">
      <dgm:prSet/>
      <dgm:spPr/>
      <dgm:t>
        <a:bodyPr/>
        <a:lstStyle/>
        <a:p>
          <a:endParaRPr lang="es-ES" sz="1200"/>
        </a:p>
      </dgm:t>
    </dgm:pt>
    <dgm:pt modelId="{87B3DF42-E808-4898-A7EE-10BCD2511D87}">
      <dgm:prSet phldrT="[Texto]" custT="1"/>
      <dgm:spPr/>
      <dgm:t>
        <a:bodyPr/>
        <a:lstStyle/>
        <a:p>
          <a:r>
            <a:rPr lang="es-ES" sz="1200" dirty="0" smtClean="0"/>
            <a:t>Auxiliares </a:t>
          </a:r>
          <a:endParaRPr lang="es-ES" sz="1200" dirty="0"/>
        </a:p>
      </dgm:t>
    </dgm:pt>
    <dgm:pt modelId="{3DD60197-9CBD-4448-8D8E-8200D8DC15AC}" type="parTrans" cxnId="{20FDB5AB-BDB5-4B39-B4BD-B020A03C2AC4}">
      <dgm:prSet/>
      <dgm:spPr/>
      <dgm:t>
        <a:bodyPr/>
        <a:lstStyle/>
        <a:p>
          <a:endParaRPr lang="es-ES" sz="1200"/>
        </a:p>
      </dgm:t>
    </dgm:pt>
    <dgm:pt modelId="{611B12D6-5E81-4BCB-83C9-ACFCE0AC7427}" type="sibTrans" cxnId="{20FDB5AB-BDB5-4B39-B4BD-B020A03C2AC4}">
      <dgm:prSet/>
      <dgm:spPr/>
      <dgm:t>
        <a:bodyPr/>
        <a:lstStyle/>
        <a:p>
          <a:endParaRPr lang="es-ES" sz="1200"/>
        </a:p>
      </dgm:t>
    </dgm:pt>
    <dgm:pt modelId="{4BBEDFEB-D9A0-4C5B-906C-37085C4C1E05}">
      <dgm:prSet phldrT="[Texto]" custT="1"/>
      <dgm:spPr/>
      <dgm:t>
        <a:bodyPr/>
        <a:lstStyle/>
        <a:p>
          <a:r>
            <a:rPr lang="es-ES" sz="1200" dirty="0" smtClean="0"/>
            <a:t>Instructor(a)</a:t>
          </a:r>
        </a:p>
      </dgm:t>
    </dgm:pt>
    <dgm:pt modelId="{B212EE4D-194D-48E3-BC78-751413A7CFBC}" type="parTrans" cxnId="{90480B74-823D-4523-9C13-43BBB6326D16}">
      <dgm:prSet/>
      <dgm:spPr/>
      <dgm:t>
        <a:bodyPr/>
        <a:lstStyle/>
        <a:p>
          <a:endParaRPr lang="es-ES" sz="1200"/>
        </a:p>
      </dgm:t>
    </dgm:pt>
    <dgm:pt modelId="{9EF2DC72-57C3-47E3-9FD2-2A04F252F0AF}" type="sibTrans" cxnId="{90480B74-823D-4523-9C13-43BBB6326D16}">
      <dgm:prSet/>
      <dgm:spPr/>
      <dgm:t>
        <a:bodyPr/>
        <a:lstStyle/>
        <a:p>
          <a:endParaRPr lang="es-ES" sz="1200"/>
        </a:p>
      </dgm:t>
    </dgm:pt>
    <dgm:pt modelId="{FEB6A5E0-4D61-44C6-8A76-860742F0CD9B}" type="pres">
      <dgm:prSet presAssocID="{5F5B4A71-372F-47A6-8294-E04060DE0EF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944006E-9FAA-42C7-B0B5-B13EB74C93BB}" type="pres">
      <dgm:prSet presAssocID="{7584D7BE-A139-4499-832C-0CCFB098F084}" presName="hierRoot1" presStyleCnt="0">
        <dgm:presLayoutVars>
          <dgm:hierBranch val="init"/>
        </dgm:presLayoutVars>
      </dgm:prSet>
      <dgm:spPr/>
    </dgm:pt>
    <dgm:pt modelId="{43AF8F41-57D8-424B-8003-152C9D1283E8}" type="pres">
      <dgm:prSet presAssocID="{7584D7BE-A139-4499-832C-0CCFB098F084}" presName="rootComposite1" presStyleCnt="0"/>
      <dgm:spPr/>
    </dgm:pt>
    <dgm:pt modelId="{5C978A3E-8484-4C75-A80B-6BEBB759AEA1}" type="pres">
      <dgm:prSet presAssocID="{7584D7BE-A139-4499-832C-0CCFB098F084}" presName="rootText1" presStyleLbl="node0" presStyleIdx="0" presStyleCnt="1" custScaleX="114327" custLinFactNeighborY="-252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E6F8DF-B155-41FB-B552-81CE7BAC1577}" type="pres">
      <dgm:prSet presAssocID="{7584D7BE-A139-4499-832C-0CCFB098F08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F1C967F-CC2D-49AB-857C-EF099D104A3E}" type="pres">
      <dgm:prSet presAssocID="{7584D7BE-A139-4499-832C-0CCFB098F084}" presName="hierChild2" presStyleCnt="0"/>
      <dgm:spPr/>
    </dgm:pt>
    <dgm:pt modelId="{2E43C3AE-F338-4166-9AB7-BDD9E37DE2CB}" type="pres">
      <dgm:prSet presAssocID="{3DD60197-9CBD-4448-8D8E-8200D8DC15A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EC6D9A10-4022-4982-9719-311ED9DDE2F1}" type="pres">
      <dgm:prSet presAssocID="{87B3DF42-E808-4898-A7EE-10BCD2511D87}" presName="hierRoot2" presStyleCnt="0">
        <dgm:presLayoutVars>
          <dgm:hierBranch/>
        </dgm:presLayoutVars>
      </dgm:prSet>
      <dgm:spPr/>
    </dgm:pt>
    <dgm:pt modelId="{8245A4A1-68DA-46CB-B82F-BDD8F8C6E8BD}" type="pres">
      <dgm:prSet presAssocID="{87B3DF42-E808-4898-A7EE-10BCD2511D87}" presName="rootComposite" presStyleCnt="0"/>
      <dgm:spPr/>
    </dgm:pt>
    <dgm:pt modelId="{47F8C3F9-7577-4F66-8B90-0354FF56349B}" type="pres">
      <dgm:prSet presAssocID="{87B3DF42-E808-4898-A7EE-10BCD2511D87}" presName="rootText" presStyleLbl="node2" presStyleIdx="0" presStyleCnt="2" custScaleX="89828" custScaleY="725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74F5F4B-69FF-414F-8196-95C92F51E1C7}" type="pres">
      <dgm:prSet presAssocID="{87B3DF42-E808-4898-A7EE-10BCD2511D87}" presName="rootConnector" presStyleLbl="node2" presStyleIdx="0" presStyleCnt="2"/>
      <dgm:spPr/>
      <dgm:t>
        <a:bodyPr/>
        <a:lstStyle/>
        <a:p>
          <a:endParaRPr lang="es-ES"/>
        </a:p>
      </dgm:t>
    </dgm:pt>
    <dgm:pt modelId="{70DE5199-9356-4319-BF02-A8688E9546A0}" type="pres">
      <dgm:prSet presAssocID="{87B3DF42-E808-4898-A7EE-10BCD2511D87}" presName="hierChild4" presStyleCnt="0"/>
      <dgm:spPr/>
    </dgm:pt>
    <dgm:pt modelId="{DBA647F3-40C9-4794-A8AF-B847F0B044C4}" type="pres">
      <dgm:prSet presAssocID="{87B3DF42-E808-4898-A7EE-10BCD2511D87}" presName="hierChild5" presStyleCnt="0"/>
      <dgm:spPr/>
    </dgm:pt>
    <dgm:pt modelId="{84C0B673-D6BC-4807-91AA-192685EBD38F}" type="pres">
      <dgm:prSet presAssocID="{B212EE4D-194D-48E3-BC78-751413A7CFBC}" presName="Name37" presStyleLbl="parChTrans1D2" presStyleIdx="1" presStyleCnt="2"/>
      <dgm:spPr/>
      <dgm:t>
        <a:bodyPr/>
        <a:lstStyle/>
        <a:p>
          <a:endParaRPr lang="es-ES"/>
        </a:p>
      </dgm:t>
    </dgm:pt>
    <dgm:pt modelId="{DD3588DD-BB66-4411-A5D4-4CA1A34D3EE4}" type="pres">
      <dgm:prSet presAssocID="{4BBEDFEB-D9A0-4C5B-906C-37085C4C1E05}" presName="hierRoot2" presStyleCnt="0">
        <dgm:presLayoutVars>
          <dgm:hierBranch val="init"/>
        </dgm:presLayoutVars>
      </dgm:prSet>
      <dgm:spPr/>
    </dgm:pt>
    <dgm:pt modelId="{1DB16F70-B56B-4A29-B3E2-F3159C8518BF}" type="pres">
      <dgm:prSet presAssocID="{4BBEDFEB-D9A0-4C5B-906C-37085C4C1E05}" presName="rootComposite" presStyleCnt="0"/>
      <dgm:spPr/>
    </dgm:pt>
    <dgm:pt modelId="{B55D28C6-03A1-4842-B3A7-C722CB61DC66}" type="pres">
      <dgm:prSet presAssocID="{4BBEDFEB-D9A0-4C5B-906C-37085C4C1E05}" presName="rootText" presStyleLbl="node2" presStyleIdx="1" presStyleCnt="2" custScaleX="89828" custScaleY="725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AC9446-5643-460F-94A5-68758099654B}" type="pres">
      <dgm:prSet presAssocID="{4BBEDFEB-D9A0-4C5B-906C-37085C4C1E05}" presName="rootConnector" presStyleLbl="node2" presStyleIdx="1" presStyleCnt="2"/>
      <dgm:spPr/>
      <dgm:t>
        <a:bodyPr/>
        <a:lstStyle/>
        <a:p>
          <a:endParaRPr lang="es-ES"/>
        </a:p>
      </dgm:t>
    </dgm:pt>
    <dgm:pt modelId="{9E3325A6-14A4-4289-BB79-C9E9732D34B5}" type="pres">
      <dgm:prSet presAssocID="{4BBEDFEB-D9A0-4C5B-906C-37085C4C1E05}" presName="hierChild4" presStyleCnt="0"/>
      <dgm:spPr/>
    </dgm:pt>
    <dgm:pt modelId="{DF77DB1E-2098-4698-B1F4-0CB17D4198C8}" type="pres">
      <dgm:prSet presAssocID="{4BBEDFEB-D9A0-4C5B-906C-37085C4C1E05}" presName="hierChild5" presStyleCnt="0"/>
      <dgm:spPr/>
    </dgm:pt>
    <dgm:pt modelId="{60659B8A-0C15-4A14-9B41-72366BA2118B}" type="pres">
      <dgm:prSet presAssocID="{7584D7BE-A139-4499-832C-0CCFB098F084}" presName="hierChild3" presStyleCnt="0"/>
      <dgm:spPr/>
    </dgm:pt>
  </dgm:ptLst>
  <dgm:cxnLst>
    <dgm:cxn modelId="{908F2F1D-4ABB-4C7F-A53E-E14097FEEC65}" type="presOf" srcId="{B212EE4D-194D-48E3-BC78-751413A7CFBC}" destId="{84C0B673-D6BC-4807-91AA-192685EBD38F}" srcOrd="0" destOrd="0" presId="urn:microsoft.com/office/officeart/2005/8/layout/orgChart1"/>
    <dgm:cxn modelId="{EE703510-4444-45BF-AA57-1A77522C5AED}" type="presOf" srcId="{7584D7BE-A139-4499-832C-0CCFB098F084}" destId="{63E6F8DF-B155-41FB-B552-81CE7BAC1577}" srcOrd="1" destOrd="0" presId="urn:microsoft.com/office/officeart/2005/8/layout/orgChart1"/>
    <dgm:cxn modelId="{85417A12-557F-4B2E-9444-C3A03A30A14A}" type="presOf" srcId="{87B3DF42-E808-4898-A7EE-10BCD2511D87}" destId="{47F8C3F9-7577-4F66-8B90-0354FF56349B}" srcOrd="0" destOrd="0" presId="urn:microsoft.com/office/officeart/2005/8/layout/orgChart1"/>
    <dgm:cxn modelId="{DC449E57-ED73-4485-9665-4A7922BE3B37}" type="presOf" srcId="{4BBEDFEB-D9A0-4C5B-906C-37085C4C1E05}" destId="{18AC9446-5643-460F-94A5-68758099654B}" srcOrd="1" destOrd="0" presId="urn:microsoft.com/office/officeart/2005/8/layout/orgChart1"/>
    <dgm:cxn modelId="{90480B74-823D-4523-9C13-43BBB6326D16}" srcId="{7584D7BE-A139-4499-832C-0CCFB098F084}" destId="{4BBEDFEB-D9A0-4C5B-906C-37085C4C1E05}" srcOrd="1" destOrd="0" parTransId="{B212EE4D-194D-48E3-BC78-751413A7CFBC}" sibTransId="{9EF2DC72-57C3-47E3-9FD2-2A04F252F0AF}"/>
    <dgm:cxn modelId="{0AFCEC6C-2F2D-4DF6-925D-C202B77D991B}" srcId="{5F5B4A71-372F-47A6-8294-E04060DE0EF6}" destId="{7584D7BE-A139-4499-832C-0CCFB098F084}" srcOrd="0" destOrd="0" parTransId="{F23B5D65-7D88-40A8-9DB2-BB813A0D51D8}" sibTransId="{95925127-AB11-48DD-913E-35FA790FCF0D}"/>
    <dgm:cxn modelId="{20FDB5AB-BDB5-4B39-B4BD-B020A03C2AC4}" srcId="{7584D7BE-A139-4499-832C-0CCFB098F084}" destId="{87B3DF42-E808-4898-A7EE-10BCD2511D87}" srcOrd="0" destOrd="0" parTransId="{3DD60197-9CBD-4448-8D8E-8200D8DC15AC}" sibTransId="{611B12D6-5E81-4BCB-83C9-ACFCE0AC7427}"/>
    <dgm:cxn modelId="{33266F18-E76B-4E7B-91DC-66D86D81CC8F}" type="presOf" srcId="{3DD60197-9CBD-4448-8D8E-8200D8DC15AC}" destId="{2E43C3AE-F338-4166-9AB7-BDD9E37DE2CB}" srcOrd="0" destOrd="0" presId="urn:microsoft.com/office/officeart/2005/8/layout/orgChart1"/>
    <dgm:cxn modelId="{CE0E683B-A770-43F6-A57D-A2A2A6372497}" type="presOf" srcId="{4BBEDFEB-D9A0-4C5B-906C-37085C4C1E05}" destId="{B55D28C6-03A1-4842-B3A7-C722CB61DC66}" srcOrd="0" destOrd="0" presId="urn:microsoft.com/office/officeart/2005/8/layout/orgChart1"/>
    <dgm:cxn modelId="{E4A8B8DB-28E9-4A26-B8ED-2C45F3C72BDD}" type="presOf" srcId="{5F5B4A71-372F-47A6-8294-E04060DE0EF6}" destId="{FEB6A5E0-4D61-44C6-8A76-860742F0CD9B}" srcOrd="0" destOrd="0" presId="urn:microsoft.com/office/officeart/2005/8/layout/orgChart1"/>
    <dgm:cxn modelId="{38A074F6-8E36-4208-B7EB-3124C245AF66}" type="presOf" srcId="{87B3DF42-E808-4898-A7EE-10BCD2511D87}" destId="{774F5F4B-69FF-414F-8196-95C92F51E1C7}" srcOrd="1" destOrd="0" presId="urn:microsoft.com/office/officeart/2005/8/layout/orgChart1"/>
    <dgm:cxn modelId="{8590FA7F-8FD5-4FEE-A552-FBFF21872950}" type="presOf" srcId="{7584D7BE-A139-4499-832C-0CCFB098F084}" destId="{5C978A3E-8484-4C75-A80B-6BEBB759AEA1}" srcOrd="0" destOrd="0" presId="urn:microsoft.com/office/officeart/2005/8/layout/orgChart1"/>
    <dgm:cxn modelId="{260EC717-9F23-45BD-9A1D-47BFD5E45815}" type="presParOf" srcId="{FEB6A5E0-4D61-44C6-8A76-860742F0CD9B}" destId="{5944006E-9FAA-42C7-B0B5-B13EB74C93BB}" srcOrd="0" destOrd="0" presId="urn:microsoft.com/office/officeart/2005/8/layout/orgChart1"/>
    <dgm:cxn modelId="{C97EEABE-FFE1-4002-BB2E-B6569ACCE751}" type="presParOf" srcId="{5944006E-9FAA-42C7-B0B5-B13EB74C93BB}" destId="{43AF8F41-57D8-424B-8003-152C9D1283E8}" srcOrd="0" destOrd="0" presId="urn:microsoft.com/office/officeart/2005/8/layout/orgChart1"/>
    <dgm:cxn modelId="{5712AD05-8027-4FD1-9BAF-A8AA03978363}" type="presParOf" srcId="{43AF8F41-57D8-424B-8003-152C9D1283E8}" destId="{5C978A3E-8484-4C75-A80B-6BEBB759AEA1}" srcOrd="0" destOrd="0" presId="urn:microsoft.com/office/officeart/2005/8/layout/orgChart1"/>
    <dgm:cxn modelId="{1A9B86F4-29C6-4243-B861-2CF4ADCD777A}" type="presParOf" srcId="{43AF8F41-57D8-424B-8003-152C9D1283E8}" destId="{63E6F8DF-B155-41FB-B552-81CE7BAC1577}" srcOrd="1" destOrd="0" presId="urn:microsoft.com/office/officeart/2005/8/layout/orgChart1"/>
    <dgm:cxn modelId="{C346B53F-210F-412D-9B5F-29AEDA89EC34}" type="presParOf" srcId="{5944006E-9FAA-42C7-B0B5-B13EB74C93BB}" destId="{CF1C967F-CC2D-49AB-857C-EF099D104A3E}" srcOrd="1" destOrd="0" presId="urn:microsoft.com/office/officeart/2005/8/layout/orgChart1"/>
    <dgm:cxn modelId="{148D8DE3-8518-4FA3-963A-95760573BAEE}" type="presParOf" srcId="{CF1C967F-CC2D-49AB-857C-EF099D104A3E}" destId="{2E43C3AE-F338-4166-9AB7-BDD9E37DE2CB}" srcOrd="0" destOrd="0" presId="urn:microsoft.com/office/officeart/2005/8/layout/orgChart1"/>
    <dgm:cxn modelId="{9ED3F916-B0E3-449A-B5BD-70626DBE98D5}" type="presParOf" srcId="{CF1C967F-CC2D-49AB-857C-EF099D104A3E}" destId="{EC6D9A10-4022-4982-9719-311ED9DDE2F1}" srcOrd="1" destOrd="0" presId="urn:microsoft.com/office/officeart/2005/8/layout/orgChart1"/>
    <dgm:cxn modelId="{E3F5A17B-351E-4F9A-8319-82E7E3BB8B15}" type="presParOf" srcId="{EC6D9A10-4022-4982-9719-311ED9DDE2F1}" destId="{8245A4A1-68DA-46CB-B82F-BDD8F8C6E8BD}" srcOrd="0" destOrd="0" presId="urn:microsoft.com/office/officeart/2005/8/layout/orgChart1"/>
    <dgm:cxn modelId="{03C09079-CADB-4183-8240-D89974054BFF}" type="presParOf" srcId="{8245A4A1-68DA-46CB-B82F-BDD8F8C6E8BD}" destId="{47F8C3F9-7577-4F66-8B90-0354FF56349B}" srcOrd="0" destOrd="0" presId="urn:microsoft.com/office/officeart/2005/8/layout/orgChart1"/>
    <dgm:cxn modelId="{2FA3729B-9C80-4955-BA2C-230C84708E70}" type="presParOf" srcId="{8245A4A1-68DA-46CB-B82F-BDD8F8C6E8BD}" destId="{774F5F4B-69FF-414F-8196-95C92F51E1C7}" srcOrd="1" destOrd="0" presId="urn:microsoft.com/office/officeart/2005/8/layout/orgChart1"/>
    <dgm:cxn modelId="{52EBE53E-DE10-4469-A428-BD36658A1F7C}" type="presParOf" srcId="{EC6D9A10-4022-4982-9719-311ED9DDE2F1}" destId="{70DE5199-9356-4319-BF02-A8688E9546A0}" srcOrd="1" destOrd="0" presId="urn:microsoft.com/office/officeart/2005/8/layout/orgChart1"/>
    <dgm:cxn modelId="{349C5876-6FF5-428B-B1A3-B2D10625DE1C}" type="presParOf" srcId="{EC6D9A10-4022-4982-9719-311ED9DDE2F1}" destId="{DBA647F3-40C9-4794-A8AF-B847F0B044C4}" srcOrd="2" destOrd="0" presId="urn:microsoft.com/office/officeart/2005/8/layout/orgChart1"/>
    <dgm:cxn modelId="{4E839EE0-5D19-4690-9695-47B2C97CF202}" type="presParOf" srcId="{CF1C967F-CC2D-49AB-857C-EF099D104A3E}" destId="{84C0B673-D6BC-4807-91AA-192685EBD38F}" srcOrd="2" destOrd="0" presId="urn:microsoft.com/office/officeart/2005/8/layout/orgChart1"/>
    <dgm:cxn modelId="{718DB42B-F843-4856-ABB3-192AB84D4443}" type="presParOf" srcId="{CF1C967F-CC2D-49AB-857C-EF099D104A3E}" destId="{DD3588DD-BB66-4411-A5D4-4CA1A34D3EE4}" srcOrd="3" destOrd="0" presId="urn:microsoft.com/office/officeart/2005/8/layout/orgChart1"/>
    <dgm:cxn modelId="{B2DB1455-AD6A-488B-95F2-E979E7CC7902}" type="presParOf" srcId="{DD3588DD-BB66-4411-A5D4-4CA1A34D3EE4}" destId="{1DB16F70-B56B-4A29-B3E2-F3159C8518BF}" srcOrd="0" destOrd="0" presId="urn:microsoft.com/office/officeart/2005/8/layout/orgChart1"/>
    <dgm:cxn modelId="{39C0D6F9-87F2-48D8-8269-19E74D797E74}" type="presParOf" srcId="{1DB16F70-B56B-4A29-B3E2-F3159C8518BF}" destId="{B55D28C6-03A1-4842-B3A7-C722CB61DC66}" srcOrd="0" destOrd="0" presId="urn:microsoft.com/office/officeart/2005/8/layout/orgChart1"/>
    <dgm:cxn modelId="{FDCE6476-4250-424D-A83D-A00AE98317EF}" type="presParOf" srcId="{1DB16F70-B56B-4A29-B3E2-F3159C8518BF}" destId="{18AC9446-5643-460F-94A5-68758099654B}" srcOrd="1" destOrd="0" presId="urn:microsoft.com/office/officeart/2005/8/layout/orgChart1"/>
    <dgm:cxn modelId="{509A082B-DA19-4340-9401-CE23A85C9807}" type="presParOf" srcId="{DD3588DD-BB66-4411-A5D4-4CA1A34D3EE4}" destId="{9E3325A6-14A4-4289-BB79-C9E9732D34B5}" srcOrd="1" destOrd="0" presId="urn:microsoft.com/office/officeart/2005/8/layout/orgChart1"/>
    <dgm:cxn modelId="{931779E4-8075-4B7A-AC9C-45BB57EC0146}" type="presParOf" srcId="{DD3588DD-BB66-4411-A5D4-4CA1A34D3EE4}" destId="{DF77DB1E-2098-4698-B1F4-0CB17D4198C8}" srcOrd="2" destOrd="0" presId="urn:microsoft.com/office/officeart/2005/8/layout/orgChart1"/>
    <dgm:cxn modelId="{9BF10984-942A-430C-B2CF-DEC062CF3595}" type="presParOf" srcId="{5944006E-9FAA-42C7-B0B5-B13EB74C93BB}" destId="{60659B8A-0C15-4A14-9B41-72366BA2118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DCD71FA-F89E-41EB-8536-0ECE9772057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425FE50-8A89-44E4-BF5D-91046C6413D2}">
      <dgm:prSet phldrT="[Texto]" custT="1"/>
      <dgm:spPr/>
      <dgm:t>
        <a:bodyPr/>
        <a:lstStyle/>
        <a:p>
          <a:r>
            <a:rPr lang="es-ES" sz="1200" dirty="0" smtClean="0"/>
            <a:t>Coordinador(a) de Proyectos </a:t>
          </a:r>
        </a:p>
        <a:p>
          <a:r>
            <a:rPr lang="es-ES" sz="1200" dirty="0" smtClean="0"/>
            <a:t>Estratégicos </a:t>
          </a:r>
        </a:p>
      </dgm:t>
    </dgm:pt>
    <dgm:pt modelId="{5C05A274-70A9-4CAA-AEAE-1C0728945B96}" type="parTrans" cxnId="{848FFBD1-4905-427F-BAB2-EA12AAFE9532}">
      <dgm:prSet/>
      <dgm:spPr/>
      <dgm:t>
        <a:bodyPr/>
        <a:lstStyle/>
        <a:p>
          <a:endParaRPr lang="es-ES" sz="1200"/>
        </a:p>
      </dgm:t>
    </dgm:pt>
    <dgm:pt modelId="{91188EBD-5B60-48E6-83A0-EE046583A15C}" type="sibTrans" cxnId="{848FFBD1-4905-427F-BAB2-EA12AAFE9532}">
      <dgm:prSet/>
      <dgm:spPr/>
      <dgm:t>
        <a:bodyPr/>
        <a:lstStyle/>
        <a:p>
          <a:endParaRPr lang="es-ES" sz="1200"/>
        </a:p>
      </dgm:t>
    </dgm:pt>
    <dgm:pt modelId="{D7E248D2-E2F9-4CFB-A35D-C64017632B7F}">
      <dgm:prSet custT="1"/>
      <dgm:spPr/>
      <dgm:t>
        <a:bodyPr/>
        <a:lstStyle/>
        <a:p>
          <a:r>
            <a:rPr lang="es-ES" sz="1200" dirty="0" smtClean="0"/>
            <a:t>Encargado(a) de Área</a:t>
          </a:r>
        </a:p>
      </dgm:t>
    </dgm:pt>
    <dgm:pt modelId="{158E7B21-C8FB-41FB-9CC2-3F91A5FE3A18}" type="parTrans" cxnId="{AE0F0032-185D-4AA3-B21F-FA5E757AE903}">
      <dgm:prSet/>
      <dgm:spPr/>
      <dgm:t>
        <a:bodyPr/>
        <a:lstStyle/>
        <a:p>
          <a:endParaRPr lang="es-ES" sz="1200"/>
        </a:p>
      </dgm:t>
    </dgm:pt>
    <dgm:pt modelId="{6C671064-3A34-47BE-AB92-1B619C345F16}" type="sibTrans" cxnId="{AE0F0032-185D-4AA3-B21F-FA5E757AE903}">
      <dgm:prSet/>
      <dgm:spPr/>
      <dgm:t>
        <a:bodyPr/>
        <a:lstStyle/>
        <a:p>
          <a:endParaRPr lang="es-ES" sz="1200"/>
        </a:p>
      </dgm:t>
    </dgm:pt>
    <dgm:pt modelId="{4404A4BF-B80F-4A13-B0D6-C6615CFF15F8}">
      <dgm:prSet custT="1"/>
      <dgm:spPr/>
      <dgm:t>
        <a:bodyPr/>
        <a:lstStyle/>
        <a:p>
          <a:r>
            <a:rPr lang="es-ES" sz="1200" dirty="0" smtClean="0"/>
            <a:t>Jefe(a) de Informática</a:t>
          </a:r>
        </a:p>
      </dgm:t>
    </dgm:pt>
    <dgm:pt modelId="{EABE282F-553D-4A22-BA80-B9C71E03CBF4}" type="parTrans" cxnId="{19818F52-7F78-4308-80C8-B4A84E1F5971}">
      <dgm:prSet/>
      <dgm:spPr/>
      <dgm:t>
        <a:bodyPr/>
        <a:lstStyle/>
        <a:p>
          <a:endParaRPr lang="es-ES" sz="1200"/>
        </a:p>
      </dgm:t>
    </dgm:pt>
    <dgm:pt modelId="{487AD2A9-F96F-4CC5-BFA2-BF4E3B6B8E33}" type="sibTrans" cxnId="{19818F52-7F78-4308-80C8-B4A84E1F5971}">
      <dgm:prSet/>
      <dgm:spPr/>
      <dgm:t>
        <a:bodyPr/>
        <a:lstStyle/>
        <a:p>
          <a:endParaRPr lang="es-ES" sz="1200"/>
        </a:p>
      </dgm:t>
    </dgm:pt>
    <dgm:pt modelId="{3DCE6C79-88F6-4648-9E53-911EDF32D327}" type="pres">
      <dgm:prSet presAssocID="{FDCD71FA-F89E-41EB-8536-0ECE9772057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AE195C5-2830-4AC6-B66F-BA4C2E55C9A1}" type="pres">
      <dgm:prSet presAssocID="{C425FE50-8A89-44E4-BF5D-91046C6413D2}" presName="hierRoot1" presStyleCnt="0">
        <dgm:presLayoutVars>
          <dgm:hierBranch val="init"/>
        </dgm:presLayoutVars>
      </dgm:prSet>
      <dgm:spPr/>
    </dgm:pt>
    <dgm:pt modelId="{CCE4701D-3247-4895-9516-7AB19F2E353F}" type="pres">
      <dgm:prSet presAssocID="{C425FE50-8A89-44E4-BF5D-91046C6413D2}" presName="rootComposite1" presStyleCnt="0"/>
      <dgm:spPr/>
    </dgm:pt>
    <dgm:pt modelId="{ECA5F186-B900-4928-BB86-C60F6056D9CE}" type="pres">
      <dgm:prSet presAssocID="{C425FE50-8A89-44E4-BF5D-91046C6413D2}" presName="rootText1" presStyleLbl="node0" presStyleIdx="0" presStyleCnt="1" custScaleX="120904" custLinFactNeighborY="-104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24CA4AA-E8FF-40AD-9875-800D36245394}" type="pres">
      <dgm:prSet presAssocID="{C425FE50-8A89-44E4-BF5D-91046C6413D2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079B5A1-42E2-445D-95B3-30A1196854EB}" type="pres">
      <dgm:prSet presAssocID="{C425FE50-8A89-44E4-BF5D-91046C6413D2}" presName="hierChild2" presStyleCnt="0"/>
      <dgm:spPr/>
    </dgm:pt>
    <dgm:pt modelId="{5C153B3C-658E-44F5-8C8C-67CEAF442033}" type="pres">
      <dgm:prSet presAssocID="{158E7B21-C8FB-41FB-9CC2-3F91A5FE3A18}" presName="Name37" presStyleLbl="parChTrans1D2" presStyleIdx="0" presStyleCnt="2"/>
      <dgm:spPr/>
      <dgm:t>
        <a:bodyPr/>
        <a:lstStyle/>
        <a:p>
          <a:endParaRPr lang="es-ES"/>
        </a:p>
      </dgm:t>
    </dgm:pt>
    <dgm:pt modelId="{F7E5CF74-B137-40D5-9784-9C7C238507E2}" type="pres">
      <dgm:prSet presAssocID="{D7E248D2-E2F9-4CFB-A35D-C64017632B7F}" presName="hierRoot2" presStyleCnt="0">
        <dgm:presLayoutVars>
          <dgm:hierBranch val="init"/>
        </dgm:presLayoutVars>
      </dgm:prSet>
      <dgm:spPr/>
    </dgm:pt>
    <dgm:pt modelId="{D550E14E-6675-449C-90F5-3FEE6863553A}" type="pres">
      <dgm:prSet presAssocID="{D7E248D2-E2F9-4CFB-A35D-C64017632B7F}" presName="rootComposite" presStyleCnt="0"/>
      <dgm:spPr/>
    </dgm:pt>
    <dgm:pt modelId="{745C10B2-B697-40FF-819A-84ACADD2D7D8}" type="pres">
      <dgm:prSet presAssocID="{D7E248D2-E2F9-4CFB-A35D-C64017632B7F}" presName="rootText" presStyleLbl="node2" presStyleIdx="0" presStyleCnt="2" custScaleY="650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263C41D-9499-403E-BD77-1C5D3F8F691B}" type="pres">
      <dgm:prSet presAssocID="{D7E248D2-E2F9-4CFB-A35D-C64017632B7F}" presName="rootConnector" presStyleLbl="node2" presStyleIdx="0" presStyleCnt="2"/>
      <dgm:spPr/>
      <dgm:t>
        <a:bodyPr/>
        <a:lstStyle/>
        <a:p>
          <a:endParaRPr lang="es-ES"/>
        </a:p>
      </dgm:t>
    </dgm:pt>
    <dgm:pt modelId="{2C41F363-4813-412D-BCEE-E1A5984D3558}" type="pres">
      <dgm:prSet presAssocID="{D7E248D2-E2F9-4CFB-A35D-C64017632B7F}" presName="hierChild4" presStyleCnt="0"/>
      <dgm:spPr/>
    </dgm:pt>
    <dgm:pt modelId="{2C3A52E9-D2C8-4F15-8E8C-657156BB1707}" type="pres">
      <dgm:prSet presAssocID="{D7E248D2-E2F9-4CFB-A35D-C64017632B7F}" presName="hierChild5" presStyleCnt="0"/>
      <dgm:spPr/>
    </dgm:pt>
    <dgm:pt modelId="{B80802AF-7EFF-496F-9068-2CD6A5170FBA}" type="pres">
      <dgm:prSet presAssocID="{EABE282F-553D-4A22-BA80-B9C71E03CBF4}" presName="Name37" presStyleLbl="parChTrans1D2" presStyleIdx="1" presStyleCnt="2"/>
      <dgm:spPr/>
      <dgm:t>
        <a:bodyPr/>
        <a:lstStyle/>
        <a:p>
          <a:endParaRPr lang="es-ES"/>
        </a:p>
      </dgm:t>
    </dgm:pt>
    <dgm:pt modelId="{579B2362-3D24-4310-B70D-EDB323B67D1A}" type="pres">
      <dgm:prSet presAssocID="{4404A4BF-B80F-4A13-B0D6-C6615CFF15F8}" presName="hierRoot2" presStyleCnt="0">
        <dgm:presLayoutVars>
          <dgm:hierBranch val="init"/>
        </dgm:presLayoutVars>
      </dgm:prSet>
      <dgm:spPr/>
    </dgm:pt>
    <dgm:pt modelId="{DE280632-03ED-4F43-9EB7-81F3FF50CAE1}" type="pres">
      <dgm:prSet presAssocID="{4404A4BF-B80F-4A13-B0D6-C6615CFF15F8}" presName="rootComposite" presStyleCnt="0"/>
      <dgm:spPr/>
    </dgm:pt>
    <dgm:pt modelId="{A90AF1C4-E96D-4B4F-A610-9E08A19866C1}" type="pres">
      <dgm:prSet presAssocID="{4404A4BF-B80F-4A13-B0D6-C6615CFF15F8}" presName="rootText" presStyleLbl="node2" presStyleIdx="1" presStyleCnt="2" custScaleY="650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59DD17-F63E-45F8-9AA2-4379B0C27933}" type="pres">
      <dgm:prSet presAssocID="{4404A4BF-B80F-4A13-B0D6-C6615CFF15F8}" presName="rootConnector" presStyleLbl="node2" presStyleIdx="1" presStyleCnt="2"/>
      <dgm:spPr/>
      <dgm:t>
        <a:bodyPr/>
        <a:lstStyle/>
        <a:p>
          <a:endParaRPr lang="es-ES"/>
        </a:p>
      </dgm:t>
    </dgm:pt>
    <dgm:pt modelId="{CE161B05-DEB7-4681-A6C0-60C2DC56BCF4}" type="pres">
      <dgm:prSet presAssocID="{4404A4BF-B80F-4A13-B0D6-C6615CFF15F8}" presName="hierChild4" presStyleCnt="0"/>
      <dgm:spPr/>
    </dgm:pt>
    <dgm:pt modelId="{D60BA0A6-8DF6-4492-A345-D4358CBBA93F}" type="pres">
      <dgm:prSet presAssocID="{4404A4BF-B80F-4A13-B0D6-C6615CFF15F8}" presName="hierChild5" presStyleCnt="0"/>
      <dgm:spPr/>
    </dgm:pt>
    <dgm:pt modelId="{7D32D4DA-5FC4-46ED-BE4B-07DB8493B318}" type="pres">
      <dgm:prSet presAssocID="{C425FE50-8A89-44E4-BF5D-91046C6413D2}" presName="hierChild3" presStyleCnt="0"/>
      <dgm:spPr/>
    </dgm:pt>
  </dgm:ptLst>
  <dgm:cxnLst>
    <dgm:cxn modelId="{4ADCB244-5126-4B64-804F-581B418592FD}" type="presOf" srcId="{EABE282F-553D-4A22-BA80-B9C71E03CBF4}" destId="{B80802AF-7EFF-496F-9068-2CD6A5170FBA}" srcOrd="0" destOrd="0" presId="urn:microsoft.com/office/officeart/2005/8/layout/orgChart1"/>
    <dgm:cxn modelId="{AE0F0032-185D-4AA3-B21F-FA5E757AE903}" srcId="{C425FE50-8A89-44E4-BF5D-91046C6413D2}" destId="{D7E248D2-E2F9-4CFB-A35D-C64017632B7F}" srcOrd="0" destOrd="0" parTransId="{158E7B21-C8FB-41FB-9CC2-3F91A5FE3A18}" sibTransId="{6C671064-3A34-47BE-AB92-1B619C345F16}"/>
    <dgm:cxn modelId="{D1B27FEC-C9C1-48A6-B3D6-DCA04D0344A2}" type="presOf" srcId="{FDCD71FA-F89E-41EB-8536-0ECE97720571}" destId="{3DCE6C79-88F6-4648-9E53-911EDF32D327}" srcOrd="0" destOrd="0" presId="urn:microsoft.com/office/officeart/2005/8/layout/orgChart1"/>
    <dgm:cxn modelId="{3400F816-12AC-4079-A469-32BB7CBD6607}" type="presOf" srcId="{D7E248D2-E2F9-4CFB-A35D-C64017632B7F}" destId="{3263C41D-9499-403E-BD77-1C5D3F8F691B}" srcOrd="1" destOrd="0" presId="urn:microsoft.com/office/officeart/2005/8/layout/orgChart1"/>
    <dgm:cxn modelId="{E5A115FF-29D5-4854-A7D8-47A225515438}" type="presOf" srcId="{C425FE50-8A89-44E4-BF5D-91046C6413D2}" destId="{ECA5F186-B900-4928-BB86-C60F6056D9CE}" srcOrd="0" destOrd="0" presId="urn:microsoft.com/office/officeart/2005/8/layout/orgChart1"/>
    <dgm:cxn modelId="{4A3A15A3-D488-47BA-ADC9-65A30832F12F}" type="presOf" srcId="{4404A4BF-B80F-4A13-B0D6-C6615CFF15F8}" destId="{0059DD17-F63E-45F8-9AA2-4379B0C27933}" srcOrd="1" destOrd="0" presId="urn:microsoft.com/office/officeart/2005/8/layout/orgChart1"/>
    <dgm:cxn modelId="{7EE2A2C0-DEF6-4DB5-8ADF-18E69AD095EB}" type="presOf" srcId="{4404A4BF-B80F-4A13-B0D6-C6615CFF15F8}" destId="{A90AF1C4-E96D-4B4F-A610-9E08A19866C1}" srcOrd="0" destOrd="0" presId="urn:microsoft.com/office/officeart/2005/8/layout/orgChart1"/>
    <dgm:cxn modelId="{007752B8-D375-48F0-924D-CD37406E9BBB}" type="presOf" srcId="{D7E248D2-E2F9-4CFB-A35D-C64017632B7F}" destId="{745C10B2-B697-40FF-819A-84ACADD2D7D8}" srcOrd="0" destOrd="0" presId="urn:microsoft.com/office/officeart/2005/8/layout/orgChart1"/>
    <dgm:cxn modelId="{19818F52-7F78-4308-80C8-B4A84E1F5971}" srcId="{C425FE50-8A89-44E4-BF5D-91046C6413D2}" destId="{4404A4BF-B80F-4A13-B0D6-C6615CFF15F8}" srcOrd="1" destOrd="0" parTransId="{EABE282F-553D-4A22-BA80-B9C71E03CBF4}" sibTransId="{487AD2A9-F96F-4CC5-BFA2-BF4E3B6B8E33}"/>
    <dgm:cxn modelId="{854EBDD9-EDB9-4AC6-83F2-9EEAB12191E8}" type="presOf" srcId="{158E7B21-C8FB-41FB-9CC2-3F91A5FE3A18}" destId="{5C153B3C-658E-44F5-8C8C-67CEAF442033}" srcOrd="0" destOrd="0" presId="urn:microsoft.com/office/officeart/2005/8/layout/orgChart1"/>
    <dgm:cxn modelId="{D7998046-9B69-4CBD-BF9A-E7E817B763FE}" type="presOf" srcId="{C425FE50-8A89-44E4-BF5D-91046C6413D2}" destId="{524CA4AA-E8FF-40AD-9875-800D36245394}" srcOrd="1" destOrd="0" presId="urn:microsoft.com/office/officeart/2005/8/layout/orgChart1"/>
    <dgm:cxn modelId="{848FFBD1-4905-427F-BAB2-EA12AAFE9532}" srcId="{FDCD71FA-F89E-41EB-8536-0ECE97720571}" destId="{C425FE50-8A89-44E4-BF5D-91046C6413D2}" srcOrd="0" destOrd="0" parTransId="{5C05A274-70A9-4CAA-AEAE-1C0728945B96}" sibTransId="{91188EBD-5B60-48E6-83A0-EE046583A15C}"/>
    <dgm:cxn modelId="{A68E95FC-A2E3-4312-8CC9-8A7678726188}" type="presParOf" srcId="{3DCE6C79-88F6-4648-9E53-911EDF32D327}" destId="{FAE195C5-2830-4AC6-B66F-BA4C2E55C9A1}" srcOrd="0" destOrd="0" presId="urn:microsoft.com/office/officeart/2005/8/layout/orgChart1"/>
    <dgm:cxn modelId="{CD32756A-1137-4EB6-841B-EBE254B20927}" type="presParOf" srcId="{FAE195C5-2830-4AC6-B66F-BA4C2E55C9A1}" destId="{CCE4701D-3247-4895-9516-7AB19F2E353F}" srcOrd="0" destOrd="0" presId="urn:microsoft.com/office/officeart/2005/8/layout/orgChart1"/>
    <dgm:cxn modelId="{3F94D384-CAC9-4DB8-9AE2-27D660C4A7DF}" type="presParOf" srcId="{CCE4701D-3247-4895-9516-7AB19F2E353F}" destId="{ECA5F186-B900-4928-BB86-C60F6056D9CE}" srcOrd="0" destOrd="0" presId="urn:microsoft.com/office/officeart/2005/8/layout/orgChart1"/>
    <dgm:cxn modelId="{572E2A76-5753-48B1-BE77-DD915BEA6312}" type="presParOf" srcId="{CCE4701D-3247-4895-9516-7AB19F2E353F}" destId="{524CA4AA-E8FF-40AD-9875-800D36245394}" srcOrd="1" destOrd="0" presId="urn:microsoft.com/office/officeart/2005/8/layout/orgChart1"/>
    <dgm:cxn modelId="{CB33EA74-4F65-4EFC-84CF-F6EDA92ED301}" type="presParOf" srcId="{FAE195C5-2830-4AC6-B66F-BA4C2E55C9A1}" destId="{A079B5A1-42E2-445D-95B3-30A1196854EB}" srcOrd="1" destOrd="0" presId="urn:microsoft.com/office/officeart/2005/8/layout/orgChart1"/>
    <dgm:cxn modelId="{D6940BD2-CA5B-4897-AA26-8B3100EF1E3E}" type="presParOf" srcId="{A079B5A1-42E2-445D-95B3-30A1196854EB}" destId="{5C153B3C-658E-44F5-8C8C-67CEAF442033}" srcOrd="0" destOrd="0" presId="urn:microsoft.com/office/officeart/2005/8/layout/orgChart1"/>
    <dgm:cxn modelId="{C74462C5-537F-4A8D-903A-2F9406821A28}" type="presParOf" srcId="{A079B5A1-42E2-445D-95B3-30A1196854EB}" destId="{F7E5CF74-B137-40D5-9784-9C7C238507E2}" srcOrd="1" destOrd="0" presId="urn:microsoft.com/office/officeart/2005/8/layout/orgChart1"/>
    <dgm:cxn modelId="{DA99C1AF-9D0C-4527-AF2B-FA43391BB418}" type="presParOf" srcId="{F7E5CF74-B137-40D5-9784-9C7C238507E2}" destId="{D550E14E-6675-449C-90F5-3FEE6863553A}" srcOrd="0" destOrd="0" presId="urn:microsoft.com/office/officeart/2005/8/layout/orgChart1"/>
    <dgm:cxn modelId="{EB22FDFC-8B59-4FE7-917C-EC2D7A2B019B}" type="presParOf" srcId="{D550E14E-6675-449C-90F5-3FEE6863553A}" destId="{745C10B2-B697-40FF-819A-84ACADD2D7D8}" srcOrd="0" destOrd="0" presId="urn:microsoft.com/office/officeart/2005/8/layout/orgChart1"/>
    <dgm:cxn modelId="{13802EA5-CAE4-4ED7-B932-5C76AD3AB467}" type="presParOf" srcId="{D550E14E-6675-449C-90F5-3FEE6863553A}" destId="{3263C41D-9499-403E-BD77-1C5D3F8F691B}" srcOrd="1" destOrd="0" presId="urn:microsoft.com/office/officeart/2005/8/layout/orgChart1"/>
    <dgm:cxn modelId="{40B401F8-838D-45CA-8668-88A86D79BBD8}" type="presParOf" srcId="{F7E5CF74-B137-40D5-9784-9C7C238507E2}" destId="{2C41F363-4813-412D-BCEE-E1A5984D3558}" srcOrd="1" destOrd="0" presId="urn:microsoft.com/office/officeart/2005/8/layout/orgChart1"/>
    <dgm:cxn modelId="{0F31F2CE-8347-478E-80F3-6DDD30294727}" type="presParOf" srcId="{F7E5CF74-B137-40D5-9784-9C7C238507E2}" destId="{2C3A52E9-D2C8-4F15-8E8C-657156BB1707}" srcOrd="2" destOrd="0" presId="urn:microsoft.com/office/officeart/2005/8/layout/orgChart1"/>
    <dgm:cxn modelId="{11D8097D-E065-4DB4-8790-5935DD97522E}" type="presParOf" srcId="{A079B5A1-42E2-445D-95B3-30A1196854EB}" destId="{B80802AF-7EFF-496F-9068-2CD6A5170FBA}" srcOrd="2" destOrd="0" presId="urn:microsoft.com/office/officeart/2005/8/layout/orgChart1"/>
    <dgm:cxn modelId="{CCF138C8-3C1C-49CC-AC79-954D980FE9FA}" type="presParOf" srcId="{A079B5A1-42E2-445D-95B3-30A1196854EB}" destId="{579B2362-3D24-4310-B70D-EDB323B67D1A}" srcOrd="3" destOrd="0" presId="urn:microsoft.com/office/officeart/2005/8/layout/orgChart1"/>
    <dgm:cxn modelId="{14FF15C7-3928-44BB-A237-D6326D3A538B}" type="presParOf" srcId="{579B2362-3D24-4310-B70D-EDB323B67D1A}" destId="{DE280632-03ED-4F43-9EB7-81F3FF50CAE1}" srcOrd="0" destOrd="0" presId="urn:microsoft.com/office/officeart/2005/8/layout/orgChart1"/>
    <dgm:cxn modelId="{7CA8205E-09D3-4E31-A533-926412E61EC8}" type="presParOf" srcId="{DE280632-03ED-4F43-9EB7-81F3FF50CAE1}" destId="{A90AF1C4-E96D-4B4F-A610-9E08A19866C1}" srcOrd="0" destOrd="0" presId="urn:microsoft.com/office/officeart/2005/8/layout/orgChart1"/>
    <dgm:cxn modelId="{7BB6EA09-39A8-4935-8BB6-2B6E8031E857}" type="presParOf" srcId="{DE280632-03ED-4F43-9EB7-81F3FF50CAE1}" destId="{0059DD17-F63E-45F8-9AA2-4379B0C27933}" srcOrd="1" destOrd="0" presId="urn:microsoft.com/office/officeart/2005/8/layout/orgChart1"/>
    <dgm:cxn modelId="{453CCE4E-8DF0-427E-8A80-00DED619AE74}" type="presParOf" srcId="{579B2362-3D24-4310-B70D-EDB323B67D1A}" destId="{CE161B05-DEB7-4681-A6C0-60C2DC56BCF4}" srcOrd="1" destOrd="0" presId="urn:microsoft.com/office/officeart/2005/8/layout/orgChart1"/>
    <dgm:cxn modelId="{F5FE9F86-B40F-4017-898F-E1E9A893B930}" type="presParOf" srcId="{579B2362-3D24-4310-B70D-EDB323B67D1A}" destId="{D60BA0A6-8DF6-4492-A345-D4358CBBA93F}" srcOrd="2" destOrd="0" presId="urn:microsoft.com/office/officeart/2005/8/layout/orgChart1"/>
    <dgm:cxn modelId="{1533EBAB-8586-4B0E-95C3-FE44E73E07A0}" type="presParOf" srcId="{FAE195C5-2830-4AC6-B66F-BA4C2E55C9A1}" destId="{7D32D4DA-5FC4-46ED-BE4B-07DB8493B31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6DA8D5A-A549-4F9D-9150-D3F10ED6F6B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DC79346-0A8E-4B76-8CF2-80EF2F7D6E42}">
      <dgm:prSet phldrT="[Texto]" custT="1"/>
      <dgm:spPr/>
      <dgm:t>
        <a:bodyPr/>
        <a:lstStyle/>
        <a:p>
          <a:r>
            <a:rPr lang="es-ES" sz="1200" dirty="0" smtClean="0"/>
            <a:t>Coordinador(a) General Operativo(a) </a:t>
          </a:r>
        </a:p>
      </dgm:t>
    </dgm:pt>
    <dgm:pt modelId="{2FCB3696-D1BA-459B-927F-DF2EA5BB30ED}" type="parTrans" cxnId="{E2774D6F-9CF0-4B75-92B2-3D731D082352}">
      <dgm:prSet/>
      <dgm:spPr/>
      <dgm:t>
        <a:bodyPr/>
        <a:lstStyle/>
        <a:p>
          <a:endParaRPr lang="es-ES" sz="1200"/>
        </a:p>
      </dgm:t>
    </dgm:pt>
    <dgm:pt modelId="{7D94A191-81A2-4C41-8942-BB3FFD53F0F0}" type="sibTrans" cxnId="{E2774D6F-9CF0-4B75-92B2-3D731D082352}">
      <dgm:prSet/>
      <dgm:spPr/>
      <dgm:t>
        <a:bodyPr/>
        <a:lstStyle/>
        <a:p>
          <a:endParaRPr lang="es-ES" sz="1200"/>
        </a:p>
      </dgm:t>
    </dgm:pt>
    <dgm:pt modelId="{B0B2C1A1-0B85-42E0-8F08-49EAE5300612}">
      <dgm:prSet phldrT="[Texto]" custT="1"/>
      <dgm:spPr/>
      <dgm:t>
        <a:bodyPr/>
        <a:lstStyle/>
        <a:p>
          <a:r>
            <a:rPr lang="es-ES" sz="1200" dirty="0" smtClean="0"/>
            <a:t>Promotores(as)</a:t>
          </a:r>
        </a:p>
      </dgm:t>
    </dgm:pt>
    <dgm:pt modelId="{1BDF4B07-DCCC-4262-BB65-7E9BC01B6843}" type="parTrans" cxnId="{97538FEB-985A-40B3-8700-97B98652E235}">
      <dgm:prSet/>
      <dgm:spPr/>
      <dgm:t>
        <a:bodyPr/>
        <a:lstStyle/>
        <a:p>
          <a:endParaRPr lang="es-ES" sz="1200"/>
        </a:p>
      </dgm:t>
    </dgm:pt>
    <dgm:pt modelId="{A7C2BB1F-E58C-467B-BB58-C10A28FCB28A}" type="sibTrans" cxnId="{97538FEB-985A-40B3-8700-97B98652E235}">
      <dgm:prSet/>
      <dgm:spPr/>
      <dgm:t>
        <a:bodyPr/>
        <a:lstStyle/>
        <a:p>
          <a:endParaRPr lang="es-ES" sz="1200"/>
        </a:p>
      </dgm:t>
    </dgm:pt>
    <dgm:pt modelId="{613524AF-8D3B-4DA4-8ACB-9017FE89A75B}" type="pres">
      <dgm:prSet presAssocID="{F6DA8D5A-A549-4F9D-9150-D3F10ED6F6B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D479761-2D8C-41D1-9E77-28BA937EE2AE}" type="pres">
      <dgm:prSet presAssocID="{7DC79346-0A8E-4B76-8CF2-80EF2F7D6E42}" presName="hierRoot1" presStyleCnt="0">
        <dgm:presLayoutVars>
          <dgm:hierBranch val="init"/>
        </dgm:presLayoutVars>
      </dgm:prSet>
      <dgm:spPr/>
    </dgm:pt>
    <dgm:pt modelId="{CA973143-AEF9-4E90-95D0-45FA2B909857}" type="pres">
      <dgm:prSet presAssocID="{7DC79346-0A8E-4B76-8CF2-80EF2F7D6E42}" presName="rootComposite1" presStyleCnt="0"/>
      <dgm:spPr/>
    </dgm:pt>
    <dgm:pt modelId="{2EACCC7E-3682-4818-AB7F-8A396B37AEED}" type="pres">
      <dgm:prSet presAssocID="{7DC79346-0A8E-4B76-8CF2-80EF2F7D6E42}" presName="rootText1" presStyleLbl="node0" presStyleIdx="0" presStyleCnt="1" custScaleX="78137" custScaleY="588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2C87227-72D3-4490-A749-65478446A134}" type="pres">
      <dgm:prSet presAssocID="{7DC79346-0A8E-4B76-8CF2-80EF2F7D6E42}" presName="rootConnector1" presStyleLbl="node1" presStyleIdx="0" presStyleCnt="0"/>
      <dgm:spPr/>
      <dgm:t>
        <a:bodyPr/>
        <a:lstStyle/>
        <a:p>
          <a:endParaRPr lang="es-ES"/>
        </a:p>
      </dgm:t>
    </dgm:pt>
    <dgm:pt modelId="{48816A80-D70D-456E-B6B8-A9470CC7F19E}" type="pres">
      <dgm:prSet presAssocID="{7DC79346-0A8E-4B76-8CF2-80EF2F7D6E42}" presName="hierChild2" presStyleCnt="0"/>
      <dgm:spPr/>
    </dgm:pt>
    <dgm:pt modelId="{64C8B573-834E-46DC-8306-C4F3F9BA54E1}" type="pres">
      <dgm:prSet presAssocID="{1BDF4B07-DCCC-4262-BB65-7E9BC01B6843}" presName="Name37" presStyleLbl="parChTrans1D2" presStyleIdx="0" presStyleCnt="1"/>
      <dgm:spPr/>
      <dgm:t>
        <a:bodyPr/>
        <a:lstStyle/>
        <a:p>
          <a:endParaRPr lang="es-ES"/>
        </a:p>
      </dgm:t>
    </dgm:pt>
    <dgm:pt modelId="{2683AC53-24A2-424A-84BB-FAA38A376943}" type="pres">
      <dgm:prSet presAssocID="{B0B2C1A1-0B85-42E0-8F08-49EAE5300612}" presName="hierRoot2" presStyleCnt="0">
        <dgm:presLayoutVars>
          <dgm:hierBranch val="init"/>
        </dgm:presLayoutVars>
      </dgm:prSet>
      <dgm:spPr/>
    </dgm:pt>
    <dgm:pt modelId="{EA35FACA-240E-4017-88A4-F11B2B7C2B27}" type="pres">
      <dgm:prSet presAssocID="{B0B2C1A1-0B85-42E0-8F08-49EAE5300612}" presName="rootComposite" presStyleCnt="0"/>
      <dgm:spPr/>
    </dgm:pt>
    <dgm:pt modelId="{7C7FFC11-F991-46F4-880A-1CDA218EB5D2}" type="pres">
      <dgm:prSet presAssocID="{B0B2C1A1-0B85-42E0-8F08-49EAE5300612}" presName="rootText" presStyleLbl="node2" presStyleIdx="0" presStyleCnt="1" custScaleX="61363" custScaleY="55345" custLinFactNeighborY="-73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F1A0AB-5608-4BC2-A5DC-92AFBB4238F3}" type="pres">
      <dgm:prSet presAssocID="{B0B2C1A1-0B85-42E0-8F08-49EAE5300612}" presName="rootConnector" presStyleLbl="node2" presStyleIdx="0" presStyleCnt="1"/>
      <dgm:spPr/>
      <dgm:t>
        <a:bodyPr/>
        <a:lstStyle/>
        <a:p>
          <a:endParaRPr lang="es-ES"/>
        </a:p>
      </dgm:t>
    </dgm:pt>
    <dgm:pt modelId="{2972A511-DD47-4521-B374-3EDBA7EBAA3A}" type="pres">
      <dgm:prSet presAssocID="{B0B2C1A1-0B85-42E0-8F08-49EAE5300612}" presName="hierChild4" presStyleCnt="0"/>
      <dgm:spPr/>
    </dgm:pt>
    <dgm:pt modelId="{499E77A6-2663-42CF-97A5-740551A85D10}" type="pres">
      <dgm:prSet presAssocID="{B0B2C1A1-0B85-42E0-8F08-49EAE5300612}" presName="hierChild5" presStyleCnt="0"/>
      <dgm:spPr/>
    </dgm:pt>
    <dgm:pt modelId="{B77D7F27-5A39-4774-9EC2-D64B5C3B9BB6}" type="pres">
      <dgm:prSet presAssocID="{7DC79346-0A8E-4B76-8CF2-80EF2F7D6E42}" presName="hierChild3" presStyleCnt="0"/>
      <dgm:spPr/>
    </dgm:pt>
  </dgm:ptLst>
  <dgm:cxnLst>
    <dgm:cxn modelId="{5487C6E3-9EE1-4473-AD76-C4E7D91303B8}" type="presOf" srcId="{7DC79346-0A8E-4B76-8CF2-80EF2F7D6E42}" destId="{62C87227-72D3-4490-A749-65478446A134}" srcOrd="1" destOrd="0" presId="urn:microsoft.com/office/officeart/2005/8/layout/orgChart1"/>
    <dgm:cxn modelId="{5C5B1019-ECB1-4B4D-9C30-CC871442DBFA}" type="presOf" srcId="{B0B2C1A1-0B85-42E0-8F08-49EAE5300612}" destId="{7C7FFC11-F991-46F4-880A-1CDA218EB5D2}" srcOrd="0" destOrd="0" presId="urn:microsoft.com/office/officeart/2005/8/layout/orgChart1"/>
    <dgm:cxn modelId="{E2774D6F-9CF0-4B75-92B2-3D731D082352}" srcId="{F6DA8D5A-A549-4F9D-9150-D3F10ED6F6BD}" destId="{7DC79346-0A8E-4B76-8CF2-80EF2F7D6E42}" srcOrd="0" destOrd="0" parTransId="{2FCB3696-D1BA-459B-927F-DF2EA5BB30ED}" sibTransId="{7D94A191-81A2-4C41-8942-BB3FFD53F0F0}"/>
    <dgm:cxn modelId="{47C349BE-63F2-42AE-B77B-6DE3E806C9BF}" type="presOf" srcId="{B0B2C1A1-0B85-42E0-8F08-49EAE5300612}" destId="{38F1A0AB-5608-4BC2-A5DC-92AFBB4238F3}" srcOrd="1" destOrd="0" presId="urn:microsoft.com/office/officeart/2005/8/layout/orgChart1"/>
    <dgm:cxn modelId="{97538FEB-985A-40B3-8700-97B98652E235}" srcId="{7DC79346-0A8E-4B76-8CF2-80EF2F7D6E42}" destId="{B0B2C1A1-0B85-42E0-8F08-49EAE5300612}" srcOrd="0" destOrd="0" parTransId="{1BDF4B07-DCCC-4262-BB65-7E9BC01B6843}" sibTransId="{A7C2BB1F-E58C-467B-BB58-C10A28FCB28A}"/>
    <dgm:cxn modelId="{E5156E08-EFC7-418E-9FB8-89239FBCE81A}" type="presOf" srcId="{1BDF4B07-DCCC-4262-BB65-7E9BC01B6843}" destId="{64C8B573-834E-46DC-8306-C4F3F9BA54E1}" srcOrd="0" destOrd="0" presId="urn:microsoft.com/office/officeart/2005/8/layout/orgChart1"/>
    <dgm:cxn modelId="{4ED67C36-8832-453B-ABA5-B3739E0AD016}" type="presOf" srcId="{7DC79346-0A8E-4B76-8CF2-80EF2F7D6E42}" destId="{2EACCC7E-3682-4818-AB7F-8A396B37AEED}" srcOrd="0" destOrd="0" presId="urn:microsoft.com/office/officeart/2005/8/layout/orgChart1"/>
    <dgm:cxn modelId="{E7747F9C-B347-48FA-8DEB-F7215A0EFD9D}" type="presOf" srcId="{F6DA8D5A-A549-4F9D-9150-D3F10ED6F6BD}" destId="{613524AF-8D3B-4DA4-8ACB-9017FE89A75B}" srcOrd="0" destOrd="0" presId="urn:microsoft.com/office/officeart/2005/8/layout/orgChart1"/>
    <dgm:cxn modelId="{226E85EE-AAE8-44B7-9B38-47BD3826182D}" type="presParOf" srcId="{613524AF-8D3B-4DA4-8ACB-9017FE89A75B}" destId="{DD479761-2D8C-41D1-9E77-28BA937EE2AE}" srcOrd="0" destOrd="0" presId="urn:microsoft.com/office/officeart/2005/8/layout/orgChart1"/>
    <dgm:cxn modelId="{B5921483-67A7-4862-A5CF-4A84734C0F47}" type="presParOf" srcId="{DD479761-2D8C-41D1-9E77-28BA937EE2AE}" destId="{CA973143-AEF9-4E90-95D0-45FA2B909857}" srcOrd="0" destOrd="0" presId="urn:microsoft.com/office/officeart/2005/8/layout/orgChart1"/>
    <dgm:cxn modelId="{32F40024-1547-4F4A-8976-9F89A61350A1}" type="presParOf" srcId="{CA973143-AEF9-4E90-95D0-45FA2B909857}" destId="{2EACCC7E-3682-4818-AB7F-8A396B37AEED}" srcOrd="0" destOrd="0" presId="urn:microsoft.com/office/officeart/2005/8/layout/orgChart1"/>
    <dgm:cxn modelId="{C0C5651C-D339-4259-BBF9-596FBEBD4A82}" type="presParOf" srcId="{CA973143-AEF9-4E90-95D0-45FA2B909857}" destId="{62C87227-72D3-4490-A749-65478446A134}" srcOrd="1" destOrd="0" presId="urn:microsoft.com/office/officeart/2005/8/layout/orgChart1"/>
    <dgm:cxn modelId="{3208CD13-A0A2-48B8-B5B0-19B8957245DC}" type="presParOf" srcId="{DD479761-2D8C-41D1-9E77-28BA937EE2AE}" destId="{48816A80-D70D-456E-B6B8-A9470CC7F19E}" srcOrd="1" destOrd="0" presId="urn:microsoft.com/office/officeart/2005/8/layout/orgChart1"/>
    <dgm:cxn modelId="{B7A58023-DA0F-4190-94F8-4A08B94BBC6D}" type="presParOf" srcId="{48816A80-D70D-456E-B6B8-A9470CC7F19E}" destId="{64C8B573-834E-46DC-8306-C4F3F9BA54E1}" srcOrd="0" destOrd="0" presId="urn:microsoft.com/office/officeart/2005/8/layout/orgChart1"/>
    <dgm:cxn modelId="{57D3A726-1449-4CD3-8574-263A8AD3D5D3}" type="presParOf" srcId="{48816A80-D70D-456E-B6B8-A9470CC7F19E}" destId="{2683AC53-24A2-424A-84BB-FAA38A376943}" srcOrd="1" destOrd="0" presId="urn:microsoft.com/office/officeart/2005/8/layout/orgChart1"/>
    <dgm:cxn modelId="{A7899677-555B-468C-905D-DE65C36BA3F6}" type="presParOf" srcId="{2683AC53-24A2-424A-84BB-FAA38A376943}" destId="{EA35FACA-240E-4017-88A4-F11B2B7C2B27}" srcOrd="0" destOrd="0" presId="urn:microsoft.com/office/officeart/2005/8/layout/orgChart1"/>
    <dgm:cxn modelId="{734E5B0B-4D5A-4D6A-A587-10504BD1FF04}" type="presParOf" srcId="{EA35FACA-240E-4017-88A4-F11B2B7C2B27}" destId="{7C7FFC11-F991-46F4-880A-1CDA218EB5D2}" srcOrd="0" destOrd="0" presId="urn:microsoft.com/office/officeart/2005/8/layout/orgChart1"/>
    <dgm:cxn modelId="{E528D80B-DA0E-4492-80CD-E16AD2D48D0A}" type="presParOf" srcId="{EA35FACA-240E-4017-88A4-F11B2B7C2B27}" destId="{38F1A0AB-5608-4BC2-A5DC-92AFBB4238F3}" srcOrd="1" destOrd="0" presId="urn:microsoft.com/office/officeart/2005/8/layout/orgChart1"/>
    <dgm:cxn modelId="{06CB661B-C7C8-4C7B-B9DB-CD6A258DC594}" type="presParOf" srcId="{2683AC53-24A2-424A-84BB-FAA38A376943}" destId="{2972A511-DD47-4521-B374-3EDBA7EBAA3A}" srcOrd="1" destOrd="0" presId="urn:microsoft.com/office/officeart/2005/8/layout/orgChart1"/>
    <dgm:cxn modelId="{0902593E-778A-4219-93A2-F3FAF9BE8815}" type="presParOf" srcId="{2683AC53-24A2-424A-84BB-FAA38A376943}" destId="{499E77A6-2663-42CF-97A5-740551A85D10}" srcOrd="2" destOrd="0" presId="urn:microsoft.com/office/officeart/2005/8/layout/orgChart1"/>
    <dgm:cxn modelId="{A9936210-FD8B-4494-BF65-27E1B9A80392}" type="presParOf" srcId="{DD479761-2D8C-41D1-9E77-28BA937EE2AE}" destId="{B77D7F27-5A39-4774-9EC2-D64B5C3B9BB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4B39669-EDE7-4C80-905C-8ED9E846536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5652EB4-39E0-4529-AD31-98A5B6A611F9}">
      <dgm:prSet phldrT="[Texto]" custT="1"/>
      <dgm:spPr/>
      <dgm:t>
        <a:bodyPr/>
        <a:lstStyle/>
        <a:p>
          <a:r>
            <a:rPr lang="es-ES" sz="1200" dirty="0" smtClean="0"/>
            <a:t>Coordinador(a) General Operativo(a)</a:t>
          </a:r>
          <a:endParaRPr lang="es-ES" sz="1200" dirty="0"/>
        </a:p>
      </dgm:t>
    </dgm:pt>
    <dgm:pt modelId="{5EF9018D-FF72-41AC-925B-EEFA2FE88804}" type="parTrans" cxnId="{564271B3-E263-4544-A46E-00EFD7F14B55}">
      <dgm:prSet/>
      <dgm:spPr/>
      <dgm:t>
        <a:bodyPr/>
        <a:lstStyle/>
        <a:p>
          <a:endParaRPr lang="es-ES" sz="1200"/>
        </a:p>
      </dgm:t>
    </dgm:pt>
    <dgm:pt modelId="{D675FDEB-84AD-486A-B052-E55D5F74628E}" type="sibTrans" cxnId="{564271B3-E263-4544-A46E-00EFD7F14B55}">
      <dgm:prSet/>
      <dgm:spPr/>
      <dgm:t>
        <a:bodyPr/>
        <a:lstStyle/>
        <a:p>
          <a:endParaRPr lang="es-ES" sz="1200"/>
        </a:p>
      </dgm:t>
    </dgm:pt>
    <dgm:pt modelId="{1401E2A0-0DAA-4D1D-8F59-F4A5A392D66B}">
      <dgm:prSet phldrT="[Texto]" custT="1"/>
      <dgm:spPr/>
      <dgm:t>
        <a:bodyPr/>
        <a:lstStyle/>
        <a:p>
          <a:r>
            <a:rPr lang="es-ES" sz="1200" dirty="0" smtClean="0"/>
            <a:t>Coordinadores(as) Operativos(as) Zona Centro  </a:t>
          </a:r>
          <a:endParaRPr lang="es-ES" sz="1200" dirty="0"/>
        </a:p>
      </dgm:t>
    </dgm:pt>
    <dgm:pt modelId="{535F24B1-A23A-4823-AFD0-838B022F155D}" type="parTrans" cxnId="{A2B74641-8C58-4339-969C-F1EA7926CD79}">
      <dgm:prSet/>
      <dgm:spPr/>
      <dgm:t>
        <a:bodyPr/>
        <a:lstStyle/>
        <a:p>
          <a:endParaRPr lang="es-ES" sz="1200"/>
        </a:p>
      </dgm:t>
    </dgm:pt>
    <dgm:pt modelId="{2200FE6E-D784-4A9D-9439-E22EFA7009A8}" type="sibTrans" cxnId="{A2B74641-8C58-4339-969C-F1EA7926CD79}">
      <dgm:prSet/>
      <dgm:spPr/>
      <dgm:t>
        <a:bodyPr/>
        <a:lstStyle/>
        <a:p>
          <a:endParaRPr lang="es-ES" sz="1200"/>
        </a:p>
      </dgm:t>
    </dgm:pt>
    <dgm:pt modelId="{A3E4E70E-381F-452A-A864-2EB17ADE3B4A}" type="asst">
      <dgm:prSet custT="1"/>
      <dgm:spPr/>
      <dgm:t>
        <a:bodyPr/>
        <a:lstStyle/>
        <a:p>
          <a:r>
            <a:rPr lang="es-ES" sz="1200" dirty="0" smtClean="0"/>
            <a:t>Promotor(a)</a:t>
          </a:r>
        </a:p>
      </dgm:t>
    </dgm:pt>
    <dgm:pt modelId="{811898EB-2092-40A7-89DF-5F4A11D88474}" type="parTrans" cxnId="{C102E37D-150D-4CCB-9CC0-B0F273E461BE}">
      <dgm:prSet/>
      <dgm:spPr/>
      <dgm:t>
        <a:bodyPr/>
        <a:lstStyle/>
        <a:p>
          <a:endParaRPr lang="es-ES" sz="1200"/>
        </a:p>
      </dgm:t>
    </dgm:pt>
    <dgm:pt modelId="{A4D58E22-B2BF-4215-933B-E5E9A09E19D4}" type="sibTrans" cxnId="{C102E37D-150D-4CCB-9CC0-B0F273E461BE}">
      <dgm:prSet/>
      <dgm:spPr/>
      <dgm:t>
        <a:bodyPr/>
        <a:lstStyle/>
        <a:p>
          <a:endParaRPr lang="es-ES" sz="1200"/>
        </a:p>
      </dgm:t>
    </dgm:pt>
    <dgm:pt modelId="{C4886474-37E4-4AD7-A1A4-DF67F0A6CA0A}">
      <dgm:prSet custT="1"/>
      <dgm:spPr/>
      <dgm:t>
        <a:bodyPr/>
        <a:lstStyle/>
        <a:p>
          <a:r>
            <a:rPr lang="es-ES" sz="1200" dirty="0" smtClean="0"/>
            <a:t>Trabajadores(as) Sociales </a:t>
          </a:r>
          <a:endParaRPr lang="es-ES" sz="1200" dirty="0"/>
        </a:p>
      </dgm:t>
    </dgm:pt>
    <dgm:pt modelId="{B4F959E9-7D46-4A1C-84FD-903E2292A820}" type="parTrans" cxnId="{B46DA7CC-0F7B-40E8-9BCC-A231F884F3F2}">
      <dgm:prSet/>
      <dgm:spPr/>
      <dgm:t>
        <a:bodyPr/>
        <a:lstStyle/>
        <a:p>
          <a:endParaRPr lang="es-ES" sz="1200"/>
        </a:p>
      </dgm:t>
    </dgm:pt>
    <dgm:pt modelId="{8961D206-A97E-495F-AC1C-3F88FDBC1D33}" type="sibTrans" cxnId="{B46DA7CC-0F7B-40E8-9BCC-A231F884F3F2}">
      <dgm:prSet/>
      <dgm:spPr/>
      <dgm:t>
        <a:bodyPr/>
        <a:lstStyle/>
        <a:p>
          <a:endParaRPr lang="es-ES" sz="1200"/>
        </a:p>
      </dgm:t>
    </dgm:pt>
    <dgm:pt modelId="{4AAE50C9-A9CB-43F9-A939-2D280DCB3247}">
      <dgm:prSet custT="1"/>
      <dgm:spPr/>
      <dgm:t>
        <a:bodyPr/>
        <a:lstStyle/>
        <a:p>
          <a:r>
            <a:rPr lang="es-ES" sz="1200" dirty="0" smtClean="0"/>
            <a:t>Encargado(a)</a:t>
          </a:r>
        </a:p>
      </dgm:t>
    </dgm:pt>
    <dgm:pt modelId="{1DB9352C-9B38-4CB5-B1BB-39219969106F}" type="parTrans" cxnId="{78165BC6-115E-444D-9AE3-92ADB69323AC}">
      <dgm:prSet/>
      <dgm:spPr/>
      <dgm:t>
        <a:bodyPr/>
        <a:lstStyle/>
        <a:p>
          <a:endParaRPr lang="es-ES" sz="1200"/>
        </a:p>
      </dgm:t>
    </dgm:pt>
    <dgm:pt modelId="{030F520D-B123-4766-9639-46ABBB1BA785}" type="sibTrans" cxnId="{78165BC6-115E-444D-9AE3-92ADB69323AC}">
      <dgm:prSet/>
      <dgm:spPr/>
      <dgm:t>
        <a:bodyPr/>
        <a:lstStyle/>
        <a:p>
          <a:endParaRPr lang="es-ES" sz="1200"/>
        </a:p>
      </dgm:t>
    </dgm:pt>
    <dgm:pt modelId="{0E7F5EE4-F1B4-462F-B227-EA98647BEFA2}">
      <dgm:prSet custT="1"/>
      <dgm:spPr/>
      <dgm:t>
        <a:bodyPr/>
        <a:lstStyle/>
        <a:p>
          <a:r>
            <a:rPr lang="es-ES" sz="1200" dirty="0" smtClean="0"/>
            <a:t>Promotores(as)  </a:t>
          </a:r>
          <a:endParaRPr lang="es-ES" sz="1200" dirty="0"/>
        </a:p>
      </dgm:t>
    </dgm:pt>
    <dgm:pt modelId="{20250241-045B-4A6B-A6B1-3F528D4A476C}" type="parTrans" cxnId="{42E7360C-0728-497C-8C47-93B1E889D9E3}">
      <dgm:prSet/>
      <dgm:spPr/>
      <dgm:t>
        <a:bodyPr/>
        <a:lstStyle/>
        <a:p>
          <a:endParaRPr lang="es-ES" sz="1200"/>
        </a:p>
      </dgm:t>
    </dgm:pt>
    <dgm:pt modelId="{0B86FBCA-F5F7-4068-B7FB-0FD0BC9FC103}" type="sibTrans" cxnId="{42E7360C-0728-497C-8C47-93B1E889D9E3}">
      <dgm:prSet/>
      <dgm:spPr/>
      <dgm:t>
        <a:bodyPr/>
        <a:lstStyle/>
        <a:p>
          <a:endParaRPr lang="es-ES" sz="1200"/>
        </a:p>
      </dgm:t>
    </dgm:pt>
    <dgm:pt modelId="{E027595F-1FE9-4F15-8AA2-5216D81A4BA1}">
      <dgm:prSet custT="1"/>
      <dgm:spPr/>
      <dgm:t>
        <a:bodyPr/>
        <a:lstStyle/>
        <a:p>
          <a:r>
            <a:rPr lang="es-ES" sz="1200" dirty="0" smtClean="0"/>
            <a:t>Auxiliares </a:t>
          </a:r>
          <a:endParaRPr lang="es-ES" sz="1200" dirty="0"/>
        </a:p>
      </dgm:t>
    </dgm:pt>
    <dgm:pt modelId="{25C8EA48-4CC6-481A-808C-29DF5229F336}" type="parTrans" cxnId="{0E4311C5-CDC7-4965-A297-F6E291FA706F}">
      <dgm:prSet/>
      <dgm:spPr/>
      <dgm:t>
        <a:bodyPr/>
        <a:lstStyle/>
        <a:p>
          <a:endParaRPr lang="es-ES" sz="1200"/>
        </a:p>
      </dgm:t>
    </dgm:pt>
    <dgm:pt modelId="{72876293-8D60-47ED-B076-ECA4CE1512B8}" type="sibTrans" cxnId="{0E4311C5-CDC7-4965-A297-F6E291FA706F}">
      <dgm:prSet/>
      <dgm:spPr/>
      <dgm:t>
        <a:bodyPr/>
        <a:lstStyle/>
        <a:p>
          <a:endParaRPr lang="es-ES" sz="1200"/>
        </a:p>
      </dgm:t>
    </dgm:pt>
    <dgm:pt modelId="{A160EB61-1986-47D8-85A2-CE75273009B6}">
      <dgm:prSet custT="1"/>
      <dgm:spPr/>
      <dgm:t>
        <a:bodyPr/>
        <a:lstStyle/>
        <a:p>
          <a:r>
            <a:rPr lang="es-ES" sz="1200" dirty="0" smtClean="0"/>
            <a:t>Promotores(as)</a:t>
          </a:r>
        </a:p>
        <a:p>
          <a:endParaRPr lang="es-ES" sz="1200" dirty="0" smtClean="0"/>
        </a:p>
        <a:p>
          <a:r>
            <a:rPr lang="es-ES" sz="1200" dirty="0" smtClean="0"/>
            <a:t> Auxiliar</a:t>
          </a:r>
          <a:endParaRPr lang="es-ES" sz="1200" dirty="0"/>
        </a:p>
      </dgm:t>
    </dgm:pt>
    <dgm:pt modelId="{98001776-DB15-4015-B0C9-AE0280EBDB95}" type="parTrans" cxnId="{92FA4C77-F40C-4840-A2DA-188480D8B6F9}">
      <dgm:prSet/>
      <dgm:spPr/>
      <dgm:t>
        <a:bodyPr/>
        <a:lstStyle/>
        <a:p>
          <a:endParaRPr lang="es-ES" sz="1200"/>
        </a:p>
      </dgm:t>
    </dgm:pt>
    <dgm:pt modelId="{45435AD1-C183-4B1D-8E4F-1C34BCF05DB7}" type="sibTrans" cxnId="{92FA4C77-F40C-4840-A2DA-188480D8B6F9}">
      <dgm:prSet/>
      <dgm:spPr/>
      <dgm:t>
        <a:bodyPr/>
        <a:lstStyle/>
        <a:p>
          <a:endParaRPr lang="es-ES" sz="1200"/>
        </a:p>
      </dgm:t>
    </dgm:pt>
    <dgm:pt modelId="{EFCCDA49-94AD-4574-AD77-D60D1FA88B91}">
      <dgm:prSet custT="1"/>
      <dgm:spPr/>
      <dgm:t>
        <a:bodyPr/>
        <a:lstStyle/>
        <a:p>
          <a:r>
            <a:rPr lang="es-ES" sz="1200" dirty="0" smtClean="0"/>
            <a:t>Profesional Especialista</a:t>
          </a:r>
        </a:p>
      </dgm:t>
    </dgm:pt>
    <dgm:pt modelId="{5CE3C36C-EC5D-40D7-9CA7-8D7FF539BA8C}" type="parTrans" cxnId="{387AEDF8-F707-40B1-A7D7-F709CC0872A2}">
      <dgm:prSet/>
      <dgm:spPr/>
      <dgm:t>
        <a:bodyPr/>
        <a:lstStyle/>
        <a:p>
          <a:endParaRPr lang="es-ES" sz="1200"/>
        </a:p>
      </dgm:t>
    </dgm:pt>
    <dgm:pt modelId="{D537899C-4BC5-4E62-B2CC-B5DC3D2101F6}" type="sibTrans" cxnId="{387AEDF8-F707-40B1-A7D7-F709CC0872A2}">
      <dgm:prSet/>
      <dgm:spPr/>
      <dgm:t>
        <a:bodyPr/>
        <a:lstStyle/>
        <a:p>
          <a:endParaRPr lang="es-ES" sz="1200"/>
        </a:p>
      </dgm:t>
    </dgm:pt>
    <dgm:pt modelId="{CA8DAD95-09D3-4557-B0F9-A8DB6B0E1B73}" type="pres">
      <dgm:prSet presAssocID="{B4B39669-EDE7-4C80-905C-8ED9E846536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6FC82B3-E917-4B24-83DA-B84A85E53B6C}" type="pres">
      <dgm:prSet presAssocID="{B5652EB4-39E0-4529-AD31-98A5B6A611F9}" presName="hierRoot1" presStyleCnt="0">
        <dgm:presLayoutVars>
          <dgm:hierBranch val="init"/>
        </dgm:presLayoutVars>
      </dgm:prSet>
      <dgm:spPr/>
    </dgm:pt>
    <dgm:pt modelId="{AF9C9981-D9C6-4594-BF72-DCC883619248}" type="pres">
      <dgm:prSet presAssocID="{B5652EB4-39E0-4529-AD31-98A5B6A611F9}" presName="rootComposite1" presStyleCnt="0"/>
      <dgm:spPr/>
    </dgm:pt>
    <dgm:pt modelId="{C3EB2945-9AC6-4971-9D7A-61290543DEB4}" type="pres">
      <dgm:prSet presAssocID="{B5652EB4-39E0-4529-AD31-98A5B6A611F9}" presName="rootText1" presStyleLbl="node0" presStyleIdx="0" presStyleCnt="1" custScaleX="197312" custScaleY="7883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351E902-26D4-4C03-AF47-B0DA702CA429}" type="pres">
      <dgm:prSet presAssocID="{B5652EB4-39E0-4529-AD31-98A5B6A611F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4A7FB817-DDFD-42CF-B829-0CC5E38F8AF8}" type="pres">
      <dgm:prSet presAssocID="{B5652EB4-39E0-4529-AD31-98A5B6A611F9}" presName="hierChild2" presStyleCnt="0"/>
      <dgm:spPr/>
    </dgm:pt>
    <dgm:pt modelId="{50270C1B-28A5-43E8-89EB-C3E2CFB76F34}" type="pres">
      <dgm:prSet presAssocID="{535F24B1-A23A-4823-AFD0-838B022F155D}" presName="Name37" presStyleLbl="parChTrans1D2" presStyleIdx="0" presStyleCnt="1"/>
      <dgm:spPr/>
      <dgm:t>
        <a:bodyPr/>
        <a:lstStyle/>
        <a:p>
          <a:endParaRPr lang="es-ES"/>
        </a:p>
      </dgm:t>
    </dgm:pt>
    <dgm:pt modelId="{09070855-EFB2-474D-8006-0CE3F102DDAB}" type="pres">
      <dgm:prSet presAssocID="{1401E2A0-0DAA-4D1D-8F59-F4A5A392D66B}" presName="hierRoot2" presStyleCnt="0">
        <dgm:presLayoutVars>
          <dgm:hierBranch/>
        </dgm:presLayoutVars>
      </dgm:prSet>
      <dgm:spPr/>
    </dgm:pt>
    <dgm:pt modelId="{8E750949-3999-45AC-8BE4-D0813A2B4373}" type="pres">
      <dgm:prSet presAssocID="{1401E2A0-0DAA-4D1D-8F59-F4A5A392D66B}" presName="rootComposite" presStyleCnt="0"/>
      <dgm:spPr/>
    </dgm:pt>
    <dgm:pt modelId="{BE3C37AE-6756-4098-852E-42222EA6315C}" type="pres">
      <dgm:prSet presAssocID="{1401E2A0-0DAA-4D1D-8F59-F4A5A392D66B}" presName="rootText" presStyleLbl="node2" presStyleIdx="0" presStyleCnt="1" custScaleX="166638" custScaleY="919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F6A1A8-16D2-4504-9C85-338B8484B2E1}" type="pres">
      <dgm:prSet presAssocID="{1401E2A0-0DAA-4D1D-8F59-F4A5A392D66B}" presName="rootConnector" presStyleLbl="node2" presStyleIdx="0" presStyleCnt="1"/>
      <dgm:spPr/>
      <dgm:t>
        <a:bodyPr/>
        <a:lstStyle/>
        <a:p>
          <a:endParaRPr lang="es-ES"/>
        </a:p>
      </dgm:t>
    </dgm:pt>
    <dgm:pt modelId="{AE66B066-BC34-467A-ACC5-75FE5BF0AC13}" type="pres">
      <dgm:prSet presAssocID="{1401E2A0-0DAA-4D1D-8F59-F4A5A392D66B}" presName="hierChild4" presStyleCnt="0"/>
      <dgm:spPr/>
    </dgm:pt>
    <dgm:pt modelId="{F813954F-BF99-4F65-BC5E-F9D85FF2DAD0}" type="pres">
      <dgm:prSet presAssocID="{B4F959E9-7D46-4A1C-84FD-903E2292A820}" presName="Name35" presStyleLbl="parChTrans1D3" presStyleIdx="0" presStyleCnt="3"/>
      <dgm:spPr/>
      <dgm:t>
        <a:bodyPr/>
        <a:lstStyle/>
        <a:p>
          <a:endParaRPr lang="es-ES"/>
        </a:p>
      </dgm:t>
    </dgm:pt>
    <dgm:pt modelId="{BF91EEDC-B869-4D54-B392-3A32280982F7}" type="pres">
      <dgm:prSet presAssocID="{C4886474-37E4-4AD7-A1A4-DF67F0A6CA0A}" presName="hierRoot2" presStyleCnt="0">
        <dgm:presLayoutVars>
          <dgm:hierBranch/>
        </dgm:presLayoutVars>
      </dgm:prSet>
      <dgm:spPr/>
    </dgm:pt>
    <dgm:pt modelId="{40DCB2C1-792F-4A6D-B4F2-35693587D4F0}" type="pres">
      <dgm:prSet presAssocID="{C4886474-37E4-4AD7-A1A4-DF67F0A6CA0A}" presName="rootComposite" presStyleCnt="0"/>
      <dgm:spPr/>
    </dgm:pt>
    <dgm:pt modelId="{467C7AA8-F799-456B-AE04-D4EEEBF27D51}" type="pres">
      <dgm:prSet presAssocID="{C4886474-37E4-4AD7-A1A4-DF67F0A6CA0A}" presName="rootText" presStyleLbl="node3" presStyleIdx="0" presStyleCnt="2" custScaleX="172689" custScaleY="855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838323-5A45-46D6-8783-A11D5DB32C4E}" type="pres">
      <dgm:prSet presAssocID="{C4886474-37E4-4AD7-A1A4-DF67F0A6CA0A}" presName="rootConnector" presStyleLbl="node3" presStyleIdx="0" presStyleCnt="2"/>
      <dgm:spPr/>
      <dgm:t>
        <a:bodyPr/>
        <a:lstStyle/>
        <a:p>
          <a:endParaRPr lang="es-ES"/>
        </a:p>
      </dgm:t>
    </dgm:pt>
    <dgm:pt modelId="{0CD28620-B17A-4DA6-8E4E-722362B45A92}" type="pres">
      <dgm:prSet presAssocID="{C4886474-37E4-4AD7-A1A4-DF67F0A6CA0A}" presName="hierChild4" presStyleCnt="0"/>
      <dgm:spPr/>
    </dgm:pt>
    <dgm:pt modelId="{6F1E0CCF-9DF1-484A-85BF-AE5C8660A960}" type="pres">
      <dgm:prSet presAssocID="{20250241-045B-4A6B-A6B1-3F528D4A476C}" presName="Name35" presStyleLbl="parChTrans1D4" presStyleIdx="0" presStyleCnt="4"/>
      <dgm:spPr/>
      <dgm:t>
        <a:bodyPr/>
        <a:lstStyle/>
        <a:p>
          <a:endParaRPr lang="es-ES"/>
        </a:p>
      </dgm:t>
    </dgm:pt>
    <dgm:pt modelId="{FA6753A5-A512-41AF-90C2-8D16B3E0533D}" type="pres">
      <dgm:prSet presAssocID="{0E7F5EE4-F1B4-462F-B227-EA98647BEFA2}" presName="hierRoot2" presStyleCnt="0">
        <dgm:presLayoutVars>
          <dgm:hierBranch/>
        </dgm:presLayoutVars>
      </dgm:prSet>
      <dgm:spPr/>
    </dgm:pt>
    <dgm:pt modelId="{4F02A01D-4989-4CA4-BD79-BD9F874725A9}" type="pres">
      <dgm:prSet presAssocID="{0E7F5EE4-F1B4-462F-B227-EA98647BEFA2}" presName="rootComposite" presStyleCnt="0"/>
      <dgm:spPr/>
    </dgm:pt>
    <dgm:pt modelId="{AFAFC3FA-FE42-4D04-B371-B49071D37976}" type="pres">
      <dgm:prSet presAssocID="{0E7F5EE4-F1B4-462F-B227-EA98647BEFA2}" presName="rootText" presStyleLbl="node4" presStyleIdx="0" presStyleCnt="4" custScaleX="172689" custScaleY="16087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80E175-756B-4885-8467-1A1644755D31}" type="pres">
      <dgm:prSet presAssocID="{0E7F5EE4-F1B4-462F-B227-EA98647BEFA2}" presName="rootConnector" presStyleLbl="node4" presStyleIdx="0" presStyleCnt="4"/>
      <dgm:spPr/>
      <dgm:t>
        <a:bodyPr/>
        <a:lstStyle/>
        <a:p>
          <a:endParaRPr lang="es-ES"/>
        </a:p>
      </dgm:t>
    </dgm:pt>
    <dgm:pt modelId="{38D8C478-C980-402A-9A18-C3BE152D2ACB}" type="pres">
      <dgm:prSet presAssocID="{0E7F5EE4-F1B4-462F-B227-EA98647BEFA2}" presName="hierChild4" presStyleCnt="0"/>
      <dgm:spPr/>
    </dgm:pt>
    <dgm:pt modelId="{3B13E804-2747-4C9D-8006-DBAB099AE922}" type="pres">
      <dgm:prSet presAssocID="{25C8EA48-4CC6-481A-808C-29DF5229F336}" presName="Name35" presStyleLbl="parChTrans1D4" presStyleIdx="1" presStyleCnt="4"/>
      <dgm:spPr/>
      <dgm:t>
        <a:bodyPr/>
        <a:lstStyle/>
        <a:p>
          <a:endParaRPr lang="es-ES"/>
        </a:p>
      </dgm:t>
    </dgm:pt>
    <dgm:pt modelId="{07E3A38D-F3E5-4E07-AB04-A16C929EBD68}" type="pres">
      <dgm:prSet presAssocID="{E027595F-1FE9-4F15-8AA2-5216D81A4BA1}" presName="hierRoot2" presStyleCnt="0">
        <dgm:presLayoutVars>
          <dgm:hierBranch val="init"/>
        </dgm:presLayoutVars>
      </dgm:prSet>
      <dgm:spPr/>
    </dgm:pt>
    <dgm:pt modelId="{DF0A4FB8-57E5-4621-80EE-941BE5D386A5}" type="pres">
      <dgm:prSet presAssocID="{E027595F-1FE9-4F15-8AA2-5216D81A4BA1}" presName="rootComposite" presStyleCnt="0"/>
      <dgm:spPr/>
    </dgm:pt>
    <dgm:pt modelId="{66C6DCBF-B74C-428F-926E-81F48E933CD3}" type="pres">
      <dgm:prSet presAssocID="{E027595F-1FE9-4F15-8AA2-5216D81A4BA1}" presName="rootText" presStyleLbl="node4" presStyleIdx="1" presStyleCnt="4" custScaleX="1726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4938A44-92D9-4A7E-B077-76E6060A5725}" type="pres">
      <dgm:prSet presAssocID="{E027595F-1FE9-4F15-8AA2-5216D81A4BA1}" presName="rootConnector" presStyleLbl="node4" presStyleIdx="1" presStyleCnt="4"/>
      <dgm:spPr/>
      <dgm:t>
        <a:bodyPr/>
        <a:lstStyle/>
        <a:p>
          <a:endParaRPr lang="es-ES"/>
        </a:p>
      </dgm:t>
    </dgm:pt>
    <dgm:pt modelId="{AD80DDE1-63A4-4111-B906-099C51E09969}" type="pres">
      <dgm:prSet presAssocID="{E027595F-1FE9-4F15-8AA2-5216D81A4BA1}" presName="hierChild4" presStyleCnt="0"/>
      <dgm:spPr/>
    </dgm:pt>
    <dgm:pt modelId="{94D8A42D-4840-4A3E-AF63-37BDBE39A9AC}" type="pres">
      <dgm:prSet presAssocID="{E027595F-1FE9-4F15-8AA2-5216D81A4BA1}" presName="hierChild5" presStyleCnt="0"/>
      <dgm:spPr/>
    </dgm:pt>
    <dgm:pt modelId="{107509B5-C6B7-4A88-A1E6-504494B8E9A2}" type="pres">
      <dgm:prSet presAssocID="{0E7F5EE4-F1B4-462F-B227-EA98647BEFA2}" presName="hierChild5" presStyleCnt="0"/>
      <dgm:spPr/>
    </dgm:pt>
    <dgm:pt modelId="{1E3F3D39-CEBB-4191-BDC7-3C8073516839}" type="pres">
      <dgm:prSet presAssocID="{C4886474-37E4-4AD7-A1A4-DF67F0A6CA0A}" presName="hierChild5" presStyleCnt="0"/>
      <dgm:spPr/>
    </dgm:pt>
    <dgm:pt modelId="{9E575AB4-11A2-46DE-BF28-E840BC64F4B5}" type="pres">
      <dgm:prSet presAssocID="{1DB9352C-9B38-4CB5-B1BB-39219969106F}" presName="Name35" presStyleLbl="parChTrans1D3" presStyleIdx="1" presStyleCnt="3"/>
      <dgm:spPr/>
      <dgm:t>
        <a:bodyPr/>
        <a:lstStyle/>
        <a:p>
          <a:endParaRPr lang="es-ES"/>
        </a:p>
      </dgm:t>
    </dgm:pt>
    <dgm:pt modelId="{592C0E6A-B711-44BA-BD76-CF389DF1F3F4}" type="pres">
      <dgm:prSet presAssocID="{4AAE50C9-A9CB-43F9-A939-2D280DCB3247}" presName="hierRoot2" presStyleCnt="0">
        <dgm:presLayoutVars>
          <dgm:hierBranch/>
        </dgm:presLayoutVars>
      </dgm:prSet>
      <dgm:spPr/>
    </dgm:pt>
    <dgm:pt modelId="{88F8F384-12C2-44BD-8186-76AF56928A60}" type="pres">
      <dgm:prSet presAssocID="{4AAE50C9-A9CB-43F9-A939-2D280DCB3247}" presName="rootComposite" presStyleCnt="0"/>
      <dgm:spPr/>
    </dgm:pt>
    <dgm:pt modelId="{97CE9C80-B885-4586-BC2B-C74F470059C2}" type="pres">
      <dgm:prSet presAssocID="{4AAE50C9-A9CB-43F9-A939-2D280DCB3247}" presName="rootText" presStyleLbl="node3" presStyleIdx="1" presStyleCnt="2" custScaleX="172689" custScaleY="855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EA8087B-D281-4E0E-BD23-0D6F6209B0EC}" type="pres">
      <dgm:prSet presAssocID="{4AAE50C9-A9CB-43F9-A939-2D280DCB3247}" presName="rootConnector" presStyleLbl="node3" presStyleIdx="1" presStyleCnt="2"/>
      <dgm:spPr/>
      <dgm:t>
        <a:bodyPr/>
        <a:lstStyle/>
        <a:p>
          <a:endParaRPr lang="es-ES"/>
        </a:p>
      </dgm:t>
    </dgm:pt>
    <dgm:pt modelId="{74231C8D-051D-4EC0-A321-F1A788919179}" type="pres">
      <dgm:prSet presAssocID="{4AAE50C9-A9CB-43F9-A939-2D280DCB3247}" presName="hierChild4" presStyleCnt="0"/>
      <dgm:spPr/>
    </dgm:pt>
    <dgm:pt modelId="{8354B8DB-101B-4F12-9B07-9A19457CC26B}" type="pres">
      <dgm:prSet presAssocID="{98001776-DB15-4015-B0C9-AE0280EBDB95}" presName="Name35" presStyleLbl="parChTrans1D4" presStyleIdx="2" presStyleCnt="4"/>
      <dgm:spPr/>
      <dgm:t>
        <a:bodyPr/>
        <a:lstStyle/>
        <a:p>
          <a:endParaRPr lang="es-ES"/>
        </a:p>
      </dgm:t>
    </dgm:pt>
    <dgm:pt modelId="{CC70F58E-53EC-405E-BD9F-02931FA03470}" type="pres">
      <dgm:prSet presAssocID="{A160EB61-1986-47D8-85A2-CE75273009B6}" presName="hierRoot2" presStyleCnt="0">
        <dgm:presLayoutVars>
          <dgm:hierBranch/>
        </dgm:presLayoutVars>
      </dgm:prSet>
      <dgm:spPr/>
    </dgm:pt>
    <dgm:pt modelId="{B8DAFBF4-3480-4D11-BFED-3F784848F61F}" type="pres">
      <dgm:prSet presAssocID="{A160EB61-1986-47D8-85A2-CE75273009B6}" presName="rootComposite" presStyleCnt="0"/>
      <dgm:spPr/>
    </dgm:pt>
    <dgm:pt modelId="{AE55840D-EE15-4BE4-98AE-1E11CFCBACA8}" type="pres">
      <dgm:prSet presAssocID="{A160EB61-1986-47D8-85A2-CE75273009B6}" presName="rootText" presStyleLbl="node4" presStyleIdx="2" presStyleCnt="4" custScaleX="172689" custScaleY="16087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B202865-9009-4FE3-A825-F1BC61119A49}" type="pres">
      <dgm:prSet presAssocID="{A160EB61-1986-47D8-85A2-CE75273009B6}" presName="rootConnector" presStyleLbl="node4" presStyleIdx="2" presStyleCnt="4"/>
      <dgm:spPr/>
      <dgm:t>
        <a:bodyPr/>
        <a:lstStyle/>
        <a:p>
          <a:endParaRPr lang="es-ES"/>
        </a:p>
      </dgm:t>
    </dgm:pt>
    <dgm:pt modelId="{869D1443-8B11-4B1B-BA26-534BFC63C9CC}" type="pres">
      <dgm:prSet presAssocID="{A160EB61-1986-47D8-85A2-CE75273009B6}" presName="hierChild4" presStyleCnt="0"/>
      <dgm:spPr/>
    </dgm:pt>
    <dgm:pt modelId="{38986996-930A-40B0-8A85-CB7C9248FB14}" type="pres">
      <dgm:prSet presAssocID="{5CE3C36C-EC5D-40D7-9CA7-8D7FF539BA8C}" presName="Name35" presStyleLbl="parChTrans1D4" presStyleIdx="3" presStyleCnt="4"/>
      <dgm:spPr/>
      <dgm:t>
        <a:bodyPr/>
        <a:lstStyle/>
        <a:p>
          <a:endParaRPr lang="es-ES"/>
        </a:p>
      </dgm:t>
    </dgm:pt>
    <dgm:pt modelId="{9CA13BB1-5EAD-4E42-BE4F-D9DB750A9982}" type="pres">
      <dgm:prSet presAssocID="{EFCCDA49-94AD-4574-AD77-D60D1FA88B91}" presName="hierRoot2" presStyleCnt="0">
        <dgm:presLayoutVars>
          <dgm:hierBranch val="init"/>
        </dgm:presLayoutVars>
      </dgm:prSet>
      <dgm:spPr/>
    </dgm:pt>
    <dgm:pt modelId="{1DF2C7EA-4937-4F6F-91A2-7EEC0284B175}" type="pres">
      <dgm:prSet presAssocID="{EFCCDA49-94AD-4574-AD77-D60D1FA88B91}" presName="rootComposite" presStyleCnt="0"/>
      <dgm:spPr/>
    </dgm:pt>
    <dgm:pt modelId="{A32614B0-E1A9-4D70-95F6-BACD79812298}" type="pres">
      <dgm:prSet presAssocID="{EFCCDA49-94AD-4574-AD77-D60D1FA88B91}" presName="rootText" presStyleLbl="node4" presStyleIdx="3" presStyleCnt="4" custScaleX="1726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E3B9E88-CF76-46FC-AA6C-51A3DE53B51E}" type="pres">
      <dgm:prSet presAssocID="{EFCCDA49-94AD-4574-AD77-D60D1FA88B91}" presName="rootConnector" presStyleLbl="node4" presStyleIdx="3" presStyleCnt="4"/>
      <dgm:spPr/>
      <dgm:t>
        <a:bodyPr/>
        <a:lstStyle/>
        <a:p>
          <a:endParaRPr lang="es-ES"/>
        </a:p>
      </dgm:t>
    </dgm:pt>
    <dgm:pt modelId="{7915C10B-8EA5-42A7-AF0C-BEABB93A22B9}" type="pres">
      <dgm:prSet presAssocID="{EFCCDA49-94AD-4574-AD77-D60D1FA88B91}" presName="hierChild4" presStyleCnt="0"/>
      <dgm:spPr/>
    </dgm:pt>
    <dgm:pt modelId="{9EDA2CED-CF8E-4C6F-81EA-ED843D1D810E}" type="pres">
      <dgm:prSet presAssocID="{EFCCDA49-94AD-4574-AD77-D60D1FA88B91}" presName="hierChild5" presStyleCnt="0"/>
      <dgm:spPr/>
    </dgm:pt>
    <dgm:pt modelId="{6BA320F4-6F14-4DFB-B938-6AF080BDB197}" type="pres">
      <dgm:prSet presAssocID="{A160EB61-1986-47D8-85A2-CE75273009B6}" presName="hierChild5" presStyleCnt="0"/>
      <dgm:spPr/>
    </dgm:pt>
    <dgm:pt modelId="{B7038744-4B1D-406D-AA34-4CDE9962DD5A}" type="pres">
      <dgm:prSet presAssocID="{4AAE50C9-A9CB-43F9-A939-2D280DCB3247}" presName="hierChild5" presStyleCnt="0"/>
      <dgm:spPr/>
    </dgm:pt>
    <dgm:pt modelId="{5650CC30-D52F-493A-B198-59B2211C2463}" type="pres">
      <dgm:prSet presAssocID="{1401E2A0-0DAA-4D1D-8F59-F4A5A392D66B}" presName="hierChild5" presStyleCnt="0"/>
      <dgm:spPr/>
    </dgm:pt>
    <dgm:pt modelId="{552C6C24-E247-4063-9656-B35673195628}" type="pres">
      <dgm:prSet presAssocID="{811898EB-2092-40A7-89DF-5F4A11D88474}" presName="Name111" presStyleLbl="parChTrans1D3" presStyleIdx="2" presStyleCnt="3"/>
      <dgm:spPr/>
      <dgm:t>
        <a:bodyPr/>
        <a:lstStyle/>
        <a:p>
          <a:endParaRPr lang="es-ES"/>
        </a:p>
      </dgm:t>
    </dgm:pt>
    <dgm:pt modelId="{F0F69F18-1C8A-4B8C-AC3C-4023B3CE9E32}" type="pres">
      <dgm:prSet presAssocID="{A3E4E70E-381F-452A-A864-2EB17ADE3B4A}" presName="hierRoot3" presStyleCnt="0">
        <dgm:presLayoutVars>
          <dgm:hierBranch val="init"/>
        </dgm:presLayoutVars>
      </dgm:prSet>
      <dgm:spPr/>
    </dgm:pt>
    <dgm:pt modelId="{2A58B584-99CA-4FCE-A74B-3AE248C383D6}" type="pres">
      <dgm:prSet presAssocID="{A3E4E70E-381F-452A-A864-2EB17ADE3B4A}" presName="rootComposite3" presStyleCnt="0"/>
      <dgm:spPr/>
    </dgm:pt>
    <dgm:pt modelId="{F6AC5F27-7ABC-42E0-A66E-7BEF83D87FC8}" type="pres">
      <dgm:prSet presAssocID="{A3E4E70E-381F-452A-A864-2EB17ADE3B4A}" presName="rootText3" presStyleLbl="asst2" presStyleIdx="0" presStyleCnt="1" custScaleX="96570" custScaleY="71737" custLinFactNeighborX="-4328" custLinFactNeighborY="-1534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E31B6C-A7D0-42B4-BEC6-C38BEBD5C01D}" type="pres">
      <dgm:prSet presAssocID="{A3E4E70E-381F-452A-A864-2EB17ADE3B4A}" presName="rootConnector3" presStyleLbl="asst2" presStyleIdx="0" presStyleCnt="1"/>
      <dgm:spPr/>
      <dgm:t>
        <a:bodyPr/>
        <a:lstStyle/>
        <a:p>
          <a:endParaRPr lang="es-ES"/>
        </a:p>
      </dgm:t>
    </dgm:pt>
    <dgm:pt modelId="{B980AC61-8F55-47D3-A0C5-1BB4316E43C9}" type="pres">
      <dgm:prSet presAssocID="{A3E4E70E-381F-452A-A864-2EB17ADE3B4A}" presName="hierChild6" presStyleCnt="0"/>
      <dgm:spPr/>
    </dgm:pt>
    <dgm:pt modelId="{6CBD929E-60BD-4F7B-93CF-C7E0AEB04128}" type="pres">
      <dgm:prSet presAssocID="{A3E4E70E-381F-452A-A864-2EB17ADE3B4A}" presName="hierChild7" presStyleCnt="0"/>
      <dgm:spPr/>
    </dgm:pt>
    <dgm:pt modelId="{31CC4CCF-18E7-4AFB-96B8-F1140EE0C626}" type="pres">
      <dgm:prSet presAssocID="{B5652EB4-39E0-4529-AD31-98A5B6A611F9}" presName="hierChild3" presStyleCnt="0"/>
      <dgm:spPr/>
    </dgm:pt>
  </dgm:ptLst>
  <dgm:cxnLst>
    <dgm:cxn modelId="{1469391E-D401-4676-9DBC-B7534E1C68D0}" type="presOf" srcId="{535F24B1-A23A-4823-AFD0-838B022F155D}" destId="{50270C1B-28A5-43E8-89EB-C3E2CFB76F34}" srcOrd="0" destOrd="0" presId="urn:microsoft.com/office/officeart/2005/8/layout/orgChart1"/>
    <dgm:cxn modelId="{6CCFBD6F-02FA-4880-AE0B-BFE30396C1DE}" type="presOf" srcId="{A3E4E70E-381F-452A-A864-2EB17ADE3B4A}" destId="{BFE31B6C-A7D0-42B4-BEC6-C38BEBD5C01D}" srcOrd="1" destOrd="0" presId="urn:microsoft.com/office/officeart/2005/8/layout/orgChart1"/>
    <dgm:cxn modelId="{0636602B-2D47-4F1B-9CE3-CCDB36F71595}" type="presOf" srcId="{EFCCDA49-94AD-4574-AD77-D60D1FA88B91}" destId="{EE3B9E88-CF76-46FC-AA6C-51A3DE53B51E}" srcOrd="1" destOrd="0" presId="urn:microsoft.com/office/officeart/2005/8/layout/orgChart1"/>
    <dgm:cxn modelId="{C102E37D-150D-4CCB-9CC0-B0F273E461BE}" srcId="{1401E2A0-0DAA-4D1D-8F59-F4A5A392D66B}" destId="{A3E4E70E-381F-452A-A864-2EB17ADE3B4A}" srcOrd="0" destOrd="0" parTransId="{811898EB-2092-40A7-89DF-5F4A11D88474}" sibTransId="{A4D58E22-B2BF-4215-933B-E5E9A09E19D4}"/>
    <dgm:cxn modelId="{E46992B1-8078-45EF-B031-68C2881251F9}" type="presOf" srcId="{B4F959E9-7D46-4A1C-84FD-903E2292A820}" destId="{F813954F-BF99-4F65-BC5E-F9D85FF2DAD0}" srcOrd="0" destOrd="0" presId="urn:microsoft.com/office/officeart/2005/8/layout/orgChart1"/>
    <dgm:cxn modelId="{8D69FEA3-6EF4-4447-9BCF-D01BA5D4B81A}" type="presOf" srcId="{B4B39669-EDE7-4C80-905C-8ED9E8465367}" destId="{CA8DAD95-09D3-4557-B0F9-A8DB6B0E1B73}" srcOrd="0" destOrd="0" presId="urn:microsoft.com/office/officeart/2005/8/layout/orgChart1"/>
    <dgm:cxn modelId="{2C79E5B2-DCE4-40DD-854F-6FB9FD6CED84}" type="presOf" srcId="{0E7F5EE4-F1B4-462F-B227-EA98647BEFA2}" destId="{AFAFC3FA-FE42-4D04-B371-B49071D37976}" srcOrd="0" destOrd="0" presId="urn:microsoft.com/office/officeart/2005/8/layout/orgChart1"/>
    <dgm:cxn modelId="{564271B3-E263-4544-A46E-00EFD7F14B55}" srcId="{B4B39669-EDE7-4C80-905C-8ED9E8465367}" destId="{B5652EB4-39E0-4529-AD31-98A5B6A611F9}" srcOrd="0" destOrd="0" parTransId="{5EF9018D-FF72-41AC-925B-EEFA2FE88804}" sibTransId="{D675FDEB-84AD-486A-B052-E55D5F74628E}"/>
    <dgm:cxn modelId="{B46DA7CC-0F7B-40E8-9BCC-A231F884F3F2}" srcId="{1401E2A0-0DAA-4D1D-8F59-F4A5A392D66B}" destId="{C4886474-37E4-4AD7-A1A4-DF67F0A6CA0A}" srcOrd="1" destOrd="0" parTransId="{B4F959E9-7D46-4A1C-84FD-903E2292A820}" sibTransId="{8961D206-A97E-495F-AC1C-3F88FDBC1D33}"/>
    <dgm:cxn modelId="{F6DAAD06-8111-4002-A517-88EF8ABD5AE5}" type="presOf" srcId="{4AAE50C9-A9CB-43F9-A939-2D280DCB3247}" destId="{97CE9C80-B885-4586-BC2B-C74F470059C2}" srcOrd="0" destOrd="0" presId="urn:microsoft.com/office/officeart/2005/8/layout/orgChart1"/>
    <dgm:cxn modelId="{8C991FA1-6640-4BBA-B1FC-D26B1BB57004}" type="presOf" srcId="{E027595F-1FE9-4F15-8AA2-5216D81A4BA1}" destId="{66C6DCBF-B74C-428F-926E-81F48E933CD3}" srcOrd="0" destOrd="0" presId="urn:microsoft.com/office/officeart/2005/8/layout/orgChart1"/>
    <dgm:cxn modelId="{2EAB7F7A-9C7F-42C0-9079-2E90A83CEBC1}" type="presOf" srcId="{EFCCDA49-94AD-4574-AD77-D60D1FA88B91}" destId="{A32614B0-E1A9-4D70-95F6-BACD79812298}" srcOrd="0" destOrd="0" presId="urn:microsoft.com/office/officeart/2005/8/layout/orgChart1"/>
    <dgm:cxn modelId="{A67E5BEF-4F44-47D8-A4F6-7F7440954A48}" type="presOf" srcId="{5CE3C36C-EC5D-40D7-9CA7-8D7FF539BA8C}" destId="{38986996-930A-40B0-8A85-CB7C9248FB14}" srcOrd="0" destOrd="0" presId="urn:microsoft.com/office/officeart/2005/8/layout/orgChart1"/>
    <dgm:cxn modelId="{9392D7EE-0A98-40C1-BDDD-F37B495CB6A9}" type="presOf" srcId="{98001776-DB15-4015-B0C9-AE0280EBDB95}" destId="{8354B8DB-101B-4F12-9B07-9A19457CC26B}" srcOrd="0" destOrd="0" presId="urn:microsoft.com/office/officeart/2005/8/layout/orgChart1"/>
    <dgm:cxn modelId="{19DBBDCE-C937-42DE-AF1F-362B3B1899C0}" type="presOf" srcId="{1DB9352C-9B38-4CB5-B1BB-39219969106F}" destId="{9E575AB4-11A2-46DE-BF28-E840BC64F4B5}" srcOrd="0" destOrd="0" presId="urn:microsoft.com/office/officeart/2005/8/layout/orgChart1"/>
    <dgm:cxn modelId="{68284A81-D6FA-4C0A-AF63-AC2D6686B7A0}" type="presOf" srcId="{A160EB61-1986-47D8-85A2-CE75273009B6}" destId="{AE55840D-EE15-4BE4-98AE-1E11CFCBACA8}" srcOrd="0" destOrd="0" presId="urn:microsoft.com/office/officeart/2005/8/layout/orgChart1"/>
    <dgm:cxn modelId="{42E7360C-0728-497C-8C47-93B1E889D9E3}" srcId="{C4886474-37E4-4AD7-A1A4-DF67F0A6CA0A}" destId="{0E7F5EE4-F1B4-462F-B227-EA98647BEFA2}" srcOrd="0" destOrd="0" parTransId="{20250241-045B-4A6B-A6B1-3F528D4A476C}" sibTransId="{0B86FBCA-F5F7-4068-B7FB-0FD0BC9FC103}"/>
    <dgm:cxn modelId="{0E4311C5-CDC7-4965-A297-F6E291FA706F}" srcId="{0E7F5EE4-F1B4-462F-B227-EA98647BEFA2}" destId="{E027595F-1FE9-4F15-8AA2-5216D81A4BA1}" srcOrd="0" destOrd="0" parTransId="{25C8EA48-4CC6-481A-808C-29DF5229F336}" sibTransId="{72876293-8D60-47ED-B076-ECA4CE1512B8}"/>
    <dgm:cxn modelId="{978F4FFC-DDB5-45C0-BA1B-84B663D19E10}" type="presOf" srcId="{1401E2A0-0DAA-4D1D-8F59-F4A5A392D66B}" destId="{05F6A1A8-16D2-4504-9C85-338B8484B2E1}" srcOrd="1" destOrd="0" presId="urn:microsoft.com/office/officeart/2005/8/layout/orgChart1"/>
    <dgm:cxn modelId="{B4E97EE3-B07F-4FD7-BE23-E006390C067E}" type="presOf" srcId="{1401E2A0-0DAA-4D1D-8F59-F4A5A392D66B}" destId="{BE3C37AE-6756-4098-852E-42222EA6315C}" srcOrd="0" destOrd="0" presId="urn:microsoft.com/office/officeart/2005/8/layout/orgChart1"/>
    <dgm:cxn modelId="{6DD2C819-995C-42B3-818A-BC40CC04033F}" type="presOf" srcId="{4AAE50C9-A9CB-43F9-A939-2D280DCB3247}" destId="{3EA8087B-D281-4E0E-BD23-0D6F6209B0EC}" srcOrd="1" destOrd="0" presId="urn:microsoft.com/office/officeart/2005/8/layout/orgChart1"/>
    <dgm:cxn modelId="{E9683C52-7B59-41BD-8EC4-98DC19241DC1}" type="presOf" srcId="{0E7F5EE4-F1B4-462F-B227-EA98647BEFA2}" destId="{FE80E175-756B-4885-8467-1A1644755D31}" srcOrd="1" destOrd="0" presId="urn:microsoft.com/office/officeart/2005/8/layout/orgChart1"/>
    <dgm:cxn modelId="{4F78A7A6-CC54-4CE0-B58F-86F9FD599838}" type="presOf" srcId="{25C8EA48-4CC6-481A-808C-29DF5229F336}" destId="{3B13E804-2747-4C9D-8006-DBAB099AE922}" srcOrd="0" destOrd="0" presId="urn:microsoft.com/office/officeart/2005/8/layout/orgChart1"/>
    <dgm:cxn modelId="{883B44E5-0802-4423-B1C5-49EB539208F3}" type="presOf" srcId="{C4886474-37E4-4AD7-A1A4-DF67F0A6CA0A}" destId="{68838323-5A45-46D6-8783-A11D5DB32C4E}" srcOrd="1" destOrd="0" presId="urn:microsoft.com/office/officeart/2005/8/layout/orgChart1"/>
    <dgm:cxn modelId="{3AC7E069-C948-4200-9AE7-B7D6B0B25CA8}" type="presOf" srcId="{20250241-045B-4A6B-A6B1-3F528D4A476C}" destId="{6F1E0CCF-9DF1-484A-85BF-AE5C8660A960}" srcOrd="0" destOrd="0" presId="urn:microsoft.com/office/officeart/2005/8/layout/orgChart1"/>
    <dgm:cxn modelId="{71BAA960-56CA-4651-A740-12D2D3DE1C69}" type="presOf" srcId="{A3E4E70E-381F-452A-A864-2EB17ADE3B4A}" destId="{F6AC5F27-7ABC-42E0-A66E-7BEF83D87FC8}" srcOrd="0" destOrd="0" presId="urn:microsoft.com/office/officeart/2005/8/layout/orgChart1"/>
    <dgm:cxn modelId="{78165BC6-115E-444D-9AE3-92ADB69323AC}" srcId="{1401E2A0-0DAA-4D1D-8F59-F4A5A392D66B}" destId="{4AAE50C9-A9CB-43F9-A939-2D280DCB3247}" srcOrd="2" destOrd="0" parTransId="{1DB9352C-9B38-4CB5-B1BB-39219969106F}" sibTransId="{030F520D-B123-4766-9639-46ABBB1BA785}"/>
    <dgm:cxn modelId="{6DA9149D-302E-4B61-81C2-1B05E749B521}" type="presOf" srcId="{E027595F-1FE9-4F15-8AA2-5216D81A4BA1}" destId="{84938A44-92D9-4A7E-B077-76E6060A5725}" srcOrd="1" destOrd="0" presId="urn:microsoft.com/office/officeart/2005/8/layout/orgChart1"/>
    <dgm:cxn modelId="{E01DB2A7-42AA-4E39-A139-A72A341B3B9C}" type="presOf" srcId="{C4886474-37E4-4AD7-A1A4-DF67F0A6CA0A}" destId="{467C7AA8-F799-456B-AE04-D4EEEBF27D51}" srcOrd="0" destOrd="0" presId="urn:microsoft.com/office/officeart/2005/8/layout/orgChart1"/>
    <dgm:cxn modelId="{9FA52BF2-0163-4198-AE0D-FE9EB6B94D1A}" type="presOf" srcId="{A160EB61-1986-47D8-85A2-CE75273009B6}" destId="{0B202865-9009-4FE3-A825-F1BC61119A49}" srcOrd="1" destOrd="0" presId="urn:microsoft.com/office/officeart/2005/8/layout/orgChart1"/>
    <dgm:cxn modelId="{A2B74641-8C58-4339-969C-F1EA7926CD79}" srcId="{B5652EB4-39E0-4529-AD31-98A5B6A611F9}" destId="{1401E2A0-0DAA-4D1D-8F59-F4A5A392D66B}" srcOrd="0" destOrd="0" parTransId="{535F24B1-A23A-4823-AFD0-838B022F155D}" sibTransId="{2200FE6E-D784-4A9D-9439-E22EFA7009A8}"/>
    <dgm:cxn modelId="{E6B35426-0480-4FEB-8864-7BF37B4E9167}" type="presOf" srcId="{B5652EB4-39E0-4529-AD31-98A5B6A611F9}" destId="{C3EB2945-9AC6-4971-9D7A-61290543DEB4}" srcOrd="0" destOrd="0" presId="urn:microsoft.com/office/officeart/2005/8/layout/orgChart1"/>
    <dgm:cxn modelId="{387AEDF8-F707-40B1-A7D7-F709CC0872A2}" srcId="{A160EB61-1986-47D8-85A2-CE75273009B6}" destId="{EFCCDA49-94AD-4574-AD77-D60D1FA88B91}" srcOrd="0" destOrd="0" parTransId="{5CE3C36C-EC5D-40D7-9CA7-8D7FF539BA8C}" sibTransId="{D537899C-4BC5-4E62-B2CC-B5DC3D2101F6}"/>
    <dgm:cxn modelId="{08165FE1-864A-47E5-9BFF-797F3C2FF21C}" type="presOf" srcId="{B5652EB4-39E0-4529-AD31-98A5B6A611F9}" destId="{9351E902-26D4-4C03-AF47-B0DA702CA429}" srcOrd="1" destOrd="0" presId="urn:microsoft.com/office/officeart/2005/8/layout/orgChart1"/>
    <dgm:cxn modelId="{4DA0AFA2-4122-4F49-958E-E30CE5BA2DC8}" type="presOf" srcId="{811898EB-2092-40A7-89DF-5F4A11D88474}" destId="{552C6C24-E247-4063-9656-B35673195628}" srcOrd="0" destOrd="0" presId="urn:microsoft.com/office/officeart/2005/8/layout/orgChart1"/>
    <dgm:cxn modelId="{92FA4C77-F40C-4840-A2DA-188480D8B6F9}" srcId="{4AAE50C9-A9CB-43F9-A939-2D280DCB3247}" destId="{A160EB61-1986-47D8-85A2-CE75273009B6}" srcOrd="0" destOrd="0" parTransId="{98001776-DB15-4015-B0C9-AE0280EBDB95}" sibTransId="{45435AD1-C183-4B1D-8E4F-1C34BCF05DB7}"/>
    <dgm:cxn modelId="{AC9BF3B7-47B3-49BA-B253-612B5C3F9CD4}" type="presParOf" srcId="{CA8DAD95-09D3-4557-B0F9-A8DB6B0E1B73}" destId="{D6FC82B3-E917-4B24-83DA-B84A85E53B6C}" srcOrd="0" destOrd="0" presId="urn:microsoft.com/office/officeart/2005/8/layout/orgChart1"/>
    <dgm:cxn modelId="{F7D2000B-447D-417D-84AB-FDD79704C0E1}" type="presParOf" srcId="{D6FC82B3-E917-4B24-83DA-B84A85E53B6C}" destId="{AF9C9981-D9C6-4594-BF72-DCC883619248}" srcOrd="0" destOrd="0" presId="urn:microsoft.com/office/officeart/2005/8/layout/orgChart1"/>
    <dgm:cxn modelId="{FB10F2ED-AFE2-462F-898C-17A27F89405F}" type="presParOf" srcId="{AF9C9981-D9C6-4594-BF72-DCC883619248}" destId="{C3EB2945-9AC6-4971-9D7A-61290543DEB4}" srcOrd="0" destOrd="0" presId="urn:microsoft.com/office/officeart/2005/8/layout/orgChart1"/>
    <dgm:cxn modelId="{08F734CC-C151-488F-868E-3DB5ABAE4ECE}" type="presParOf" srcId="{AF9C9981-D9C6-4594-BF72-DCC883619248}" destId="{9351E902-26D4-4C03-AF47-B0DA702CA429}" srcOrd="1" destOrd="0" presId="urn:microsoft.com/office/officeart/2005/8/layout/orgChart1"/>
    <dgm:cxn modelId="{6D785A36-EBB9-4B07-BC06-03071DC3209D}" type="presParOf" srcId="{D6FC82B3-E917-4B24-83DA-B84A85E53B6C}" destId="{4A7FB817-DDFD-42CF-B829-0CC5E38F8AF8}" srcOrd="1" destOrd="0" presId="urn:microsoft.com/office/officeart/2005/8/layout/orgChart1"/>
    <dgm:cxn modelId="{197B99C6-FF31-448E-91A1-2AF046F92EBC}" type="presParOf" srcId="{4A7FB817-DDFD-42CF-B829-0CC5E38F8AF8}" destId="{50270C1B-28A5-43E8-89EB-C3E2CFB76F34}" srcOrd="0" destOrd="0" presId="urn:microsoft.com/office/officeart/2005/8/layout/orgChart1"/>
    <dgm:cxn modelId="{6DBCD375-08B2-41E0-9D1F-9FEA3F8EC248}" type="presParOf" srcId="{4A7FB817-DDFD-42CF-B829-0CC5E38F8AF8}" destId="{09070855-EFB2-474D-8006-0CE3F102DDAB}" srcOrd="1" destOrd="0" presId="urn:microsoft.com/office/officeart/2005/8/layout/orgChart1"/>
    <dgm:cxn modelId="{B77C2631-3C68-45D3-9F69-E259536C7359}" type="presParOf" srcId="{09070855-EFB2-474D-8006-0CE3F102DDAB}" destId="{8E750949-3999-45AC-8BE4-D0813A2B4373}" srcOrd="0" destOrd="0" presId="urn:microsoft.com/office/officeart/2005/8/layout/orgChart1"/>
    <dgm:cxn modelId="{B9CA949B-B815-457E-8CE9-C3E2F3DF32F3}" type="presParOf" srcId="{8E750949-3999-45AC-8BE4-D0813A2B4373}" destId="{BE3C37AE-6756-4098-852E-42222EA6315C}" srcOrd="0" destOrd="0" presId="urn:microsoft.com/office/officeart/2005/8/layout/orgChart1"/>
    <dgm:cxn modelId="{22581003-5B3E-4ED0-9ECA-C7082BE4EE66}" type="presParOf" srcId="{8E750949-3999-45AC-8BE4-D0813A2B4373}" destId="{05F6A1A8-16D2-4504-9C85-338B8484B2E1}" srcOrd="1" destOrd="0" presId="urn:microsoft.com/office/officeart/2005/8/layout/orgChart1"/>
    <dgm:cxn modelId="{BA3E567A-B145-44BE-89EB-79EFD607FE75}" type="presParOf" srcId="{09070855-EFB2-474D-8006-0CE3F102DDAB}" destId="{AE66B066-BC34-467A-ACC5-75FE5BF0AC13}" srcOrd="1" destOrd="0" presId="urn:microsoft.com/office/officeart/2005/8/layout/orgChart1"/>
    <dgm:cxn modelId="{82988161-1B83-4047-829C-EA4D9097CB35}" type="presParOf" srcId="{AE66B066-BC34-467A-ACC5-75FE5BF0AC13}" destId="{F813954F-BF99-4F65-BC5E-F9D85FF2DAD0}" srcOrd="0" destOrd="0" presId="urn:microsoft.com/office/officeart/2005/8/layout/orgChart1"/>
    <dgm:cxn modelId="{9790AC49-E856-49B2-8C19-DD0673DAC735}" type="presParOf" srcId="{AE66B066-BC34-467A-ACC5-75FE5BF0AC13}" destId="{BF91EEDC-B869-4D54-B392-3A32280982F7}" srcOrd="1" destOrd="0" presId="urn:microsoft.com/office/officeart/2005/8/layout/orgChart1"/>
    <dgm:cxn modelId="{77732528-CADA-40B9-8956-5E60F65AABB5}" type="presParOf" srcId="{BF91EEDC-B869-4D54-B392-3A32280982F7}" destId="{40DCB2C1-792F-4A6D-B4F2-35693587D4F0}" srcOrd="0" destOrd="0" presId="urn:microsoft.com/office/officeart/2005/8/layout/orgChart1"/>
    <dgm:cxn modelId="{CD50472C-ADF7-4C5F-93B8-1956658DF1C9}" type="presParOf" srcId="{40DCB2C1-792F-4A6D-B4F2-35693587D4F0}" destId="{467C7AA8-F799-456B-AE04-D4EEEBF27D51}" srcOrd="0" destOrd="0" presId="urn:microsoft.com/office/officeart/2005/8/layout/orgChart1"/>
    <dgm:cxn modelId="{4CBA19AE-3B29-4AB6-8BB2-620CCC560448}" type="presParOf" srcId="{40DCB2C1-792F-4A6D-B4F2-35693587D4F0}" destId="{68838323-5A45-46D6-8783-A11D5DB32C4E}" srcOrd="1" destOrd="0" presId="urn:microsoft.com/office/officeart/2005/8/layout/orgChart1"/>
    <dgm:cxn modelId="{C6E3DBD9-7193-47DE-9034-2161473C6BFF}" type="presParOf" srcId="{BF91EEDC-B869-4D54-B392-3A32280982F7}" destId="{0CD28620-B17A-4DA6-8E4E-722362B45A92}" srcOrd="1" destOrd="0" presId="urn:microsoft.com/office/officeart/2005/8/layout/orgChart1"/>
    <dgm:cxn modelId="{D63F2E6A-007B-42C0-A832-4D1D91456559}" type="presParOf" srcId="{0CD28620-B17A-4DA6-8E4E-722362B45A92}" destId="{6F1E0CCF-9DF1-484A-85BF-AE5C8660A960}" srcOrd="0" destOrd="0" presId="urn:microsoft.com/office/officeart/2005/8/layout/orgChart1"/>
    <dgm:cxn modelId="{9E1ADF35-ACDF-4C00-95C2-9FD235509189}" type="presParOf" srcId="{0CD28620-B17A-4DA6-8E4E-722362B45A92}" destId="{FA6753A5-A512-41AF-90C2-8D16B3E0533D}" srcOrd="1" destOrd="0" presId="urn:microsoft.com/office/officeart/2005/8/layout/orgChart1"/>
    <dgm:cxn modelId="{4618F83D-11D5-4D6E-9D39-961D26AA706C}" type="presParOf" srcId="{FA6753A5-A512-41AF-90C2-8D16B3E0533D}" destId="{4F02A01D-4989-4CA4-BD79-BD9F874725A9}" srcOrd="0" destOrd="0" presId="urn:microsoft.com/office/officeart/2005/8/layout/orgChart1"/>
    <dgm:cxn modelId="{0EA408EA-D7AE-414A-831B-FBDE516629C8}" type="presParOf" srcId="{4F02A01D-4989-4CA4-BD79-BD9F874725A9}" destId="{AFAFC3FA-FE42-4D04-B371-B49071D37976}" srcOrd="0" destOrd="0" presId="urn:microsoft.com/office/officeart/2005/8/layout/orgChart1"/>
    <dgm:cxn modelId="{D2D9979C-C125-41A9-80A0-DC6A25C877DA}" type="presParOf" srcId="{4F02A01D-4989-4CA4-BD79-BD9F874725A9}" destId="{FE80E175-756B-4885-8467-1A1644755D31}" srcOrd="1" destOrd="0" presId="urn:microsoft.com/office/officeart/2005/8/layout/orgChart1"/>
    <dgm:cxn modelId="{552A38B7-4EF7-4E80-9DBA-031D5C88B52B}" type="presParOf" srcId="{FA6753A5-A512-41AF-90C2-8D16B3E0533D}" destId="{38D8C478-C980-402A-9A18-C3BE152D2ACB}" srcOrd="1" destOrd="0" presId="urn:microsoft.com/office/officeart/2005/8/layout/orgChart1"/>
    <dgm:cxn modelId="{691DF2C6-FB54-4265-8E60-D4746C09C04A}" type="presParOf" srcId="{38D8C478-C980-402A-9A18-C3BE152D2ACB}" destId="{3B13E804-2747-4C9D-8006-DBAB099AE922}" srcOrd="0" destOrd="0" presId="urn:microsoft.com/office/officeart/2005/8/layout/orgChart1"/>
    <dgm:cxn modelId="{F80310ED-232A-479E-9D7E-776A837CDEAE}" type="presParOf" srcId="{38D8C478-C980-402A-9A18-C3BE152D2ACB}" destId="{07E3A38D-F3E5-4E07-AB04-A16C929EBD68}" srcOrd="1" destOrd="0" presId="urn:microsoft.com/office/officeart/2005/8/layout/orgChart1"/>
    <dgm:cxn modelId="{8863484D-CD18-4F36-813A-380F28F74052}" type="presParOf" srcId="{07E3A38D-F3E5-4E07-AB04-A16C929EBD68}" destId="{DF0A4FB8-57E5-4621-80EE-941BE5D386A5}" srcOrd="0" destOrd="0" presId="urn:microsoft.com/office/officeart/2005/8/layout/orgChart1"/>
    <dgm:cxn modelId="{3FAAF8CE-74D8-4E8E-BD16-76F0B5C50B71}" type="presParOf" srcId="{DF0A4FB8-57E5-4621-80EE-941BE5D386A5}" destId="{66C6DCBF-B74C-428F-926E-81F48E933CD3}" srcOrd="0" destOrd="0" presId="urn:microsoft.com/office/officeart/2005/8/layout/orgChart1"/>
    <dgm:cxn modelId="{2FBD8C00-E79A-48E7-9172-9C9B3C56DA15}" type="presParOf" srcId="{DF0A4FB8-57E5-4621-80EE-941BE5D386A5}" destId="{84938A44-92D9-4A7E-B077-76E6060A5725}" srcOrd="1" destOrd="0" presId="urn:microsoft.com/office/officeart/2005/8/layout/orgChart1"/>
    <dgm:cxn modelId="{FAABE568-663D-4C44-8176-C4B10B3C14B8}" type="presParOf" srcId="{07E3A38D-F3E5-4E07-AB04-A16C929EBD68}" destId="{AD80DDE1-63A4-4111-B906-099C51E09969}" srcOrd="1" destOrd="0" presId="urn:microsoft.com/office/officeart/2005/8/layout/orgChart1"/>
    <dgm:cxn modelId="{6888DD31-BFF6-4F4B-BB2B-9A1858FC7517}" type="presParOf" srcId="{07E3A38D-F3E5-4E07-AB04-A16C929EBD68}" destId="{94D8A42D-4840-4A3E-AF63-37BDBE39A9AC}" srcOrd="2" destOrd="0" presId="urn:microsoft.com/office/officeart/2005/8/layout/orgChart1"/>
    <dgm:cxn modelId="{5A7E8FE0-00CF-445A-8E5B-0727A9528027}" type="presParOf" srcId="{FA6753A5-A512-41AF-90C2-8D16B3E0533D}" destId="{107509B5-C6B7-4A88-A1E6-504494B8E9A2}" srcOrd="2" destOrd="0" presId="urn:microsoft.com/office/officeart/2005/8/layout/orgChart1"/>
    <dgm:cxn modelId="{3EE66261-59AE-43EB-9B37-7D40814235F7}" type="presParOf" srcId="{BF91EEDC-B869-4D54-B392-3A32280982F7}" destId="{1E3F3D39-CEBB-4191-BDC7-3C8073516839}" srcOrd="2" destOrd="0" presId="urn:microsoft.com/office/officeart/2005/8/layout/orgChart1"/>
    <dgm:cxn modelId="{D4B3D5F0-BD16-495A-A70B-4C82A1413FF2}" type="presParOf" srcId="{AE66B066-BC34-467A-ACC5-75FE5BF0AC13}" destId="{9E575AB4-11A2-46DE-BF28-E840BC64F4B5}" srcOrd="2" destOrd="0" presId="urn:microsoft.com/office/officeart/2005/8/layout/orgChart1"/>
    <dgm:cxn modelId="{B2333E0A-9029-42CF-B1F8-07A48B08C6FF}" type="presParOf" srcId="{AE66B066-BC34-467A-ACC5-75FE5BF0AC13}" destId="{592C0E6A-B711-44BA-BD76-CF389DF1F3F4}" srcOrd="3" destOrd="0" presId="urn:microsoft.com/office/officeart/2005/8/layout/orgChart1"/>
    <dgm:cxn modelId="{46726F7C-E5A8-4C1D-9DBC-E715E8591331}" type="presParOf" srcId="{592C0E6A-B711-44BA-BD76-CF389DF1F3F4}" destId="{88F8F384-12C2-44BD-8186-76AF56928A60}" srcOrd="0" destOrd="0" presId="urn:microsoft.com/office/officeart/2005/8/layout/orgChart1"/>
    <dgm:cxn modelId="{19BCCD11-4BDF-4AD0-9510-2F6AF2797D87}" type="presParOf" srcId="{88F8F384-12C2-44BD-8186-76AF56928A60}" destId="{97CE9C80-B885-4586-BC2B-C74F470059C2}" srcOrd="0" destOrd="0" presId="urn:microsoft.com/office/officeart/2005/8/layout/orgChart1"/>
    <dgm:cxn modelId="{50D06846-2897-4670-BF50-A6CA44FADFE8}" type="presParOf" srcId="{88F8F384-12C2-44BD-8186-76AF56928A60}" destId="{3EA8087B-D281-4E0E-BD23-0D6F6209B0EC}" srcOrd="1" destOrd="0" presId="urn:microsoft.com/office/officeart/2005/8/layout/orgChart1"/>
    <dgm:cxn modelId="{F22395D2-5885-40E1-ADB1-C8DA5BAB8DAA}" type="presParOf" srcId="{592C0E6A-B711-44BA-BD76-CF389DF1F3F4}" destId="{74231C8D-051D-4EC0-A321-F1A788919179}" srcOrd="1" destOrd="0" presId="urn:microsoft.com/office/officeart/2005/8/layout/orgChart1"/>
    <dgm:cxn modelId="{46E6D1CB-7BC9-4126-9D8F-D878F8EBF4B8}" type="presParOf" srcId="{74231C8D-051D-4EC0-A321-F1A788919179}" destId="{8354B8DB-101B-4F12-9B07-9A19457CC26B}" srcOrd="0" destOrd="0" presId="urn:microsoft.com/office/officeart/2005/8/layout/orgChart1"/>
    <dgm:cxn modelId="{77DAA24E-77C6-48A3-AF9E-3A7CAAE96F00}" type="presParOf" srcId="{74231C8D-051D-4EC0-A321-F1A788919179}" destId="{CC70F58E-53EC-405E-BD9F-02931FA03470}" srcOrd="1" destOrd="0" presId="urn:microsoft.com/office/officeart/2005/8/layout/orgChart1"/>
    <dgm:cxn modelId="{4BD125C5-41AA-44E1-81DA-19BE49B2D255}" type="presParOf" srcId="{CC70F58E-53EC-405E-BD9F-02931FA03470}" destId="{B8DAFBF4-3480-4D11-BFED-3F784848F61F}" srcOrd="0" destOrd="0" presId="urn:microsoft.com/office/officeart/2005/8/layout/orgChart1"/>
    <dgm:cxn modelId="{FA47D9EE-670E-440C-9B0F-E14567421194}" type="presParOf" srcId="{B8DAFBF4-3480-4D11-BFED-3F784848F61F}" destId="{AE55840D-EE15-4BE4-98AE-1E11CFCBACA8}" srcOrd="0" destOrd="0" presId="urn:microsoft.com/office/officeart/2005/8/layout/orgChart1"/>
    <dgm:cxn modelId="{8919EEC4-6457-4288-9410-24A342BA0939}" type="presParOf" srcId="{B8DAFBF4-3480-4D11-BFED-3F784848F61F}" destId="{0B202865-9009-4FE3-A825-F1BC61119A49}" srcOrd="1" destOrd="0" presId="urn:microsoft.com/office/officeart/2005/8/layout/orgChart1"/>
    <dgm:cxn modelId="{A1471A42-593B-40ED-AAF5-5DA597A69634}" type="presParOf" srcId="{CC70F58E-53EC-405E-BD9F-02931FA03470}" destId="{869D1443-8B11-4B1B-BA26-534BFC63C9CC}" srcOrd="1" destOrd="0" presId="urn:microsoft.com/office/officeart/2005/8/layout/orgChart1"/>
    <dgm:cxn modelId="{93F38139-D59F-4F9E-97CF-E5AD50A6C625}" type="presParOf" srcId="{869D1443-8B11-4B1B-BA26-534BFC63C9CC}" destId="{38986996-930A-40B0-8A85-CB7C9248FB14}" srcOrd="0" destOrd="0" presId="urn:microsoft.com/office/officeart/2005/8/layout/orgChart1"/>
    <dgm:cxn modelId="{BAF3F64C-4ED1-4258-AFEA-88882DF11481}" type="presParOf" srcId="{869D1443-8B11-4B1B-BA26-534BFC63C9CC}" destId="{9CA13BB1-5EAD-4E42-BE4F-D9DB750A9982}" srcOrd="1" destOrd="0" presId="urn:microsoft.com/office/officeart/2005/8/layout/orgChart1"/>
    <dgm:cxn modelId="{10A55158-96AF-4DDC-A815-1D7EC4FD1152}" type="presParOf" srcId="{9CA13BB1-5EAD-4E42-BE4F-D9DB750A9982}" destId="{1DF2C7EA-4937-4F6F-91A2-7EEC0284B175}" srcOrd="0" destOrd="0" presId="urn:microsoft.com/office/officeart/2005/8/layout/orgChart1"/>
    <dgm:cxn modelId="{226810CE-2F42-4D2C-BC3F-1EC965D8B5A0}" type="presParOf" srcId="{1DF2C7EA-4937-4F6F-91A2-7EEC0284B175}" destId="{A32614B0-E1A9-4D70-95F6-BACD79812298}" srcOrd="0" destOrd="0" presId="urn:microsoft.com/office/officeart/2005/8/layout/orgChart1"/>
    <dgm:cxn modelId="{4D49338C-85CA-411D-A25D-5BD0AD93B725}" type="presParOf" srcId="{1DF2C7EA-4937-4F6F-91A2-7EEC0284B175}" destId="{EE3B9E88-CF76-46FC-AA6C-51A3DE53B51E}" srcOrd="1" destOrd="0" presId="urn:microsoft.com/office/officeart/2005/8/layout/orgChart1"/>
    <dgm:cxn modelId="{9F2E2071-EBDF-46E5-8492-8BF9D56D8DBC}" type="presParOf" srcId="{9CA13BB1-5EAD-4E42-BE4F-D9DB750A9982}" destId="{7915C10B-8EA5-42A7-AF0C-BEABB93A22B9}" srcOrd="1" destOrd="0" presId="urn:microsoft.com/office/officeart/2005/8/layout/orgChart1"/>
    <dgm:cxn modelId="{4DCAD6C6-C35A-4F3F-9AEF-24EE2A24E5A5}" type="presParOf" srcId="{9CA13BB1-5EAD-4E42-BE4F-D9DB750A9982}" destId="{9EDA2CED-CF8E-4C6F-81EA-ED843D1D810E}" srcOrd="2" destOrd="0" presId="urn:microsoft.com/office/officeart/2005/8/layout/orgChart1"/>
    <dgm:cxn modelId="{2DB31BE9-BD90-4CF7-BBF9-62C88B2BB283}" type="presParOf" srcId="{CC70F58E-53EC-405E-BD9F-02931FA03470}" destId="{6BA320F4-6F14-4DFB-B938-6AF080BDB197}" srcOrd="2" destOrd="0" presId="urn:microsoft.com/office/officeart/2005/8/layout/orgChart1"/>
    <dgm:cxn modelId="{37E36251-699F-4F7D-A91C-15612D13B51D}" type="presParOf" srcId="{592C0E6A-B711-44BA-BD76-CF389DF1F3F4}" destId="{B7038744-4B1D-406D-AA34-4CDE9962DD5A}" srcOrd="2" destOrd="0" presId="urn:microsoft.com/office/officeart/2005/8/layout/orgChart1"/>
    <dgm:cxn modelId="{74DB528C-78FE-4D81-AB15-C6916F2C39FF}" type="presParOf" srcId="{09070855-EFB2-474D-8006-0CE3F102DDAB}" destId="{5650CC30-D52F-493A-B198-59B2211C2463}" srcOrd="2" destOrd="0" presId="urn:microsoft.com/office/officeart/2005/8/layout/orgChart1"/>
    <dgm:cxn modelId="{6BE98EE5-C12F-4EB2-A05D-C0FF63EAA2D4}" type="presParOf" srcId="{5650CC30-D52F-493A-B198-59B2211C2463}" destId="{552C6C24-E247-4063-9656-B35673195628}" srcOrd="0" destOrd="0" presId="urn:microsoft.com/office/officeart/2005/8/layout/orgChart1"/>
    <dgm:cxn modelId="{D2289E5A-DFEC-424C-B2D0-B1AC08B72126}" type="presParOf" srcId="{5650CC30-D52F-493A-B198-59B2211C2463}" destId="{F0F69F18-1C8A-4B8C-AC3C-4023B3CE9E32}" srcOrd="1" destOrd="0" presId="urn:microsoft.com/office/officeart/2005/8/layout/orgChart1"/>
    <dgm:cxn modelId="{F9DF9D96-E4A5-4561-BDCC-778A997EB02A}" type="presParOf" srcId="{F0F69F18-1C8A-4B8C-AC3C-4023B3CE9E32}" destId="{2A58B584-99CA-4FCE-A74B-3AE248C383D6}" srcOrd="0" destOrd="0" presId="urn:microsoft.com/office/officeart/2005/8/layout/orgChart1"/>
    <dgm:cxn modelId="{22DB2F3A-B188-4755-A309-F8FD4EC37EDA}" type="presParOf" srcId="{2A58B584-99CA-4FCE-A74B-3AE248C383D6}" destId="{F6AC5F27-7ABC-42E0-A66E-7BEF83D87FC8}" srcOrd="0" destOrd="0" presId="urn:microsoft.com/office/officeart/2005/8/layout/orgChart1"/>
    <dgm:cxn modelId="{E2C87FFF-079C-49C3-98C2-B594767BD69F}" type="presParOf" srcId="{2A58B584-99CA-4FCE-A74B-3AE248C383D6}" destId="{BFE31B6C-A7D0-42B4-BEC6-C38BEBD5C01D}" srcOrd="1" destOrd="0" presId="urn:microsoft.com/office/officeart/2005/8/layout/orgChart1"/>
    <dgm:cxn modelId="{5DE721C6-7743-46A4-BE57-3034749B52DE}" type="presParOf" srcId="{F0F69F18-1C8A-4B8C-AC3C-4023B3CE9E32}" destId="{B980AC61-8F55-47D3-A0C5-1BB4316E43C9}" srcOrd="1" destOrd="0" presId="urn:microsoft.com/office/officeart/2005/8/layout/orgChart1"/>
    <dgm:cxn modelId="{947ABF1F-B930-4F09-8377-0D511918E48D}" type="presParOf" srcId="{F0F69F18-1C8A-4B8C-AC3C-4023B3CE9E32}" destId="{6CBD929E-60BD-4F7B-93CF-C7E0AEB04128}" srcOrd="2" destOrd="0" presId="urn:microsoft.com/office/officeart/2005/8/layout/orgChart1"/>
    <dgm:cxn modelId="{DC28492F-5BCE-4065-A586-C6BFCF306AEA}" type="presParOf" srcId="{D6FC82B3-E917-4B24-83DA-B84A85E53B6C}" destId="{31CC4CCF-18E7-4AFB-96B8-F1140EE0C62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5ECD506D-41EC-4E18-92FB-9241704C27A4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9A0861A-23AD-4C71-8CA1-6781D95CF2D0}">
      <dgm:prSet phldrT="[Texto]" custT="1"/>
      <dgm:spPr/>
      <dgm:t>
        <a:bodyPr/>
        <a:lstStyle/>
        <a:p>
          <a:r>
            <a:rPr lang="es-ES" sz="1200" dirty="0" smtClean="0"/>
            <a:t>Área de Zona Norte</a:t>
          </a:r>
        </a:p>
      </dgm:t>
    </dgm:pt>
    <dgm:pt modelId="{517F2173-EB96-42D9-8A43-C63DCD0AAE4B}" type="parTrans" cxnId="{2842403A-533D-409C-93C2-440F8E096B4C}">
      <dgm:prSet/>
      <dgm:spPr/>
      <dgm:t>
        <a:bodyPr/>
        <a:lstStyle/>
        <a:p>
          <a:endParaRPr lang="es-ES" sz="1200"/>
        </a:p>
      </dgm:t>
    </dgm:pt>
    <dgm:pt modelId="{E2AA9875-8658-4E6E-84A0-50134D9C5863}" type="sibTrans" cxnId="{2842403A-533D-409C-93C2-440F8E096B4C}">
      <dgm:prSet/>
      <dgm:spPr/>
      <dgm:t>
        <a:bodyPr/>
        <a:lstStyle/>
        <a:p>
          <a:endParaRPr lang="es-ES" sz="1200"/>
        </a:p>
      </dgm:t>
    </dgm:pt>
    <dgm:pt modelId="{F3F5681E-5344-4FDF-930C-1AE8ED1363BF}">
      <dgm:prSet custT="1"/>
      <dgm:spPr/>
      <dgm:t>
        <a:bodyPr/>
        <a:lstStyle/>
        <a:p>
          <a:r>
            <a:rPr lang="es-ES" sz="1200" dirty="0" smtClean="0"/>
            <a:t>Encargado(a) de Área</a:t>
          </a:r>
        </a:p>
      </dgm:t>
    </dgm:pt>
    <dgm:pt modelId="{D483BA12-C240-4844-B733-9E6DA045634E}" type="parTrans" cxnId="{5648137A-7671-47BE-B288-36C775558D39}">
      <dgm:prSet/>
      <dgm:spPr/>
      <dgm:t>
        <a:bodyPr/>
        <a:lstStyle/>
        <a:p>
          <a:endParaRPr lang="es-ES" sz="1200"/>
        </a:p>
      </dgm:t>
    </dgm:pt>
    <dgm:pt modelId="{1F4597DF-4A4F-460C-98C6-F60B995D553A}" type="sibTrans" cxnId="{5648137A-7671-47BE-B288-36C775558D39}">
      <dgm:prSet/>
      <dgm:spPr/>
      <dgm:t>
        <a:bodyPr/>
        <a:lstStyle/>
        <a:p>
          <a:endParaRPr lang="es-ES" sz="1200"/>
        </a:p>
      </dgm:t>
    </dgm:pt>
    <dgm:pt modelId="{4915476C-6BB5-42CB-BC24-027DF0442743}">
      <dgm:prSet custT="1"/>
      <dgm:spPr/>
      <dgm:t>
        <a:bodyPr/>
        <a:lstStyle/>
        <a:p>
          <a:r>
            <a:rPr lang="es-ES" sz="1200" dirty="0" smtClean="0"/>
            <a:t>Promotores(as)</a:t>
          </a:r>
        </a:p>
        <a:p>
          <a:endParaRPr lang="es-ES" sz="1200" dirty="0" smtClean="0"/>
        </a:p>
        <a:p>
          <a:r>
            <a:rPr lang="es-ES" sz="1200" dirty="0" smtClean="0"/>
            <a:t>Secretaria(o)</a:t>
          </a:r>
        </a:p>
        <a:p>
          <a:endParaRPr lang="es-ES" sz="1200" dirty="0" smtClean="0"/>
        </a:p>
        <a:p>
          <a:r>
            <a:rPr lang="es-ES" sz="1200" dirty="0" smtClean="0"/>
            <a:t>Auxiliares</a:t>
          </a:r>
        </a:p>
      </dgm:t>
    </dgm:pt>
    <dgm:pt modelId="{414F966D-B8FF-48BA-8BA6-B5E939D5A09C}" type="parTrans" cxnId="{71DCA73A-EB22-494B-9752-0E16E2CA2E3A}">
      <dgm:prSet/>
      <dgm:spPr/>
      <dgm:t>
        <a:bodyPr/>
        <a:lstStyle/>
        <a:p>
          <a:endParaRPr lang="es-ES" sz="1200"/>
        </a:p>
      </dgm:t>
    </dgm:pt>
    <dgm:pt modelId="{CDC2E27D-58A3-4E8A-925B-B5265BC30C4E}" type="sibTrans" cxnId="{71DCA73A-EB22-494B-9752-0E16E2CA2E3A}">
      <dgm:prSet/>
      <dgm:spPr/>
      <dgm:t>
        <a:bodyPr/>
        <a:lstStyle/>
        <a:p>
          <a:endParaRPr lang="es-ES" sz="1200"/>
        </a:p>
      </dgm:t>
    </dgm:pt>
    <dgm:pt modelId="{BD036DA5-3AFF-451C-895C-651C4B3787CD}" type="asst">
      <dgm:prSet custT="1"/>
      <dgm:spPr/>
      <dgm:t>
        <a:bodyPr/>
        <a:lstStyle/>
        <a:p>
          <a:r>
            <a:rPr lang="es-ES" sz="1200" dirty="0" smtClean="0"/>
            <a:t>Chofer</a:t>
          </a:r>
        </a:p>
      </dgm:t>
    </dgm:pt>
    <dgm:pt modelId="{55D01A91-1EC7-4DFE-97AE-0F3A3AD0347F}" type="parTrans" cxnId="{737513AE-0969-4590-BB14-EF9C8FC97FA2}">
      <dgm:prSet/>
      <dgm:spPr/>
      <dgm:t>
        <a:bodyPr/>
        <a:lstStyle/>
        <a:p>
          <a:endParaRPr lang="es-ES" sz="1200"/>
        </a:p>
      </dgm:t>
    </dgm:pt>
    <dgm:pt modelId="{9CE4AFAB-69AA-4DCE-8740-B826CD7F6866}" type="sibTrans" cxnId="{737513AE-0969-4590-BB14-EF9C8FC97FA2}">
      <dgm:prSet/>
      <dgm:spPr/>
      <dgm:t>
        <a:bodyPr/>
        <a:lstStyle/>
        <a:p>
          <a:endParaRPr lang="es-ES" sz="1200"/>
        </a:p>
      </dgm:t>
    </dgm:pt>
    <dgm:pt modelId="{483D98F0-B23E-440A-9606-11FD13FE8C4C}">
      <dgm:prSet custT="1"/>
      <dgm:spPr/>
      <dgm:t>
        <a:bodyPr/>
        <a:lstStyle/>
        <a:p>
          <a:r>
            <a:rPr lang="es-ES" sz="1200" dirty="0" smtClean="0"/>
            <a:t>Supervisor(a)</a:t>
          </a:r>
        </a:p>
      </dgm:t>
    </dgm:pt>
    <dgm:pt modelId="{2C6EC1FE-A513-4C52-9196-DD97DDA4A166}" type="parTrans" cxnId="{5028F08E-EC1B-4E1B-B8CD-E7D212B15B32}">
      <dgm:prSet/>
      <dgm:spPr/>
      <dgm:t>
        <a:bodyPr/>
        <a:lstStyle/>
        <a:p>
          <a:endParaRPr lang="es-ES"/>
        </a:p>
      </dgm:t>
    </dgm:pt>
    <dgm:pt modelId="{23012E37-84A1-463D-9479-A0ED30F242A8}" type="sibTrans" cxnId="{5028F08E-EC1B-4E1B-B8CD-E7D212B15B32}">
      <dgm:prSet/>
      <dgm:spPr/>
      <dgm:t>
        <a:bodyPr/>
        <a:lstStyle/>
        <a:p>
          <a:endParaRPr lang="es-ES"/>
        </a:p>
      </dgm:t>
    </dgm:pt>
    <dgm:pt modelId="{0597B1DB-176E-420F-9B3E-B22261C7A5FF}">
      <dgm:prSet custT="1"/>
      <dgm:spPr/>
      <dgm:t>
        <a:bodyPr/>
        <a:lstStyle/>
        <a:p>
          <a:r>
            <a:rPr lang="es-ES" sz="1200" dirty="0" smtClean="0"/>
            <a:t>Promotores(as)</a:t>
          </a:r>
        </a:p>
      </dgm:t>
    </dgm:pt>
    <dgm:pt modelId="{217749D0-2124-4B24-A1E8-9248C42371D5}" type="parTrans" cxnId="{8491F88E-F969-4F33-BFDE-2EE08DEBC3B2}">
      <dgm:prSet/>
      <dgm:spPr/>
      <dgm:t>
        <a:bodyPr/>
        <a:lstStyle/>
        <a:p>
          <a:endParaRPr lang="es-ES"/>
        </a:p>
      </dgm:t>
    </dgm:pt>
    <dgm:pt modelId="{5B24580D-9035-4C9A-A961-B5C52285B4D2}" type="sibTrans" cxnId="{8491F88E-F969-4F33-BFDE-2EE08DEBC3B2}">
      <dgm:prSet/>
      <dgm:spPr/>
      <dgm:t>
        <a:bodyPr/>
        <a:lstStyle/>
        <a:p>
          <a:endParaRPr lang="es-ES"/>
        </a:p>
      </dgm:t>
    </dgm:pt>
    <dgm:pt modelId="{A6B1905D-EC14-499A-A7DA-9793B181F612}" type="pres">
      <dgm:prSet presAssocID="{5ECD506D-41EC-4E18-92FB-9241704C27A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ADE4510-76B0-4ABC-8046-309D29354922}" type="pres">
      <dgm:prSet presAssocID="{39A0861A-23AD-4C71-8CA1-6781D95CF2D0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FF5DCA7B-3E8B-40E7-BCF0-EC1CAA3B334E}" type="pres">
      <dgm:prSet presAssocID="{39A0861A-23AD-4C71-8CA1-6781D95CF2D0}" presName="rootComposite1" presStyleCnt="0"/>
      <dgm:spPr/>
      <dgm:t>
        <a:bodyPr/>
        <a:lstStyle/>
        <a:p>
          <a:endParaRPr lang="es-ES"/>
        </a:p>
      </dgm:t>
    </dgm:pt>
    <dgm:pt modelId="{AE3E80A4-0291-4119-A5E2-24B747711CB3}" type="pres">
      <dgm:prSet presAssocID="{39A0861A-23AD-4C71-8CA1-6781D95CF2D0}" presName="rootText1" presStyleLbl="node0" presStyleIdx="0" presStyleCnt="1" custScaleX="178483" custScaleY="1347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93D1B67-54FF-408A-836F-762085E41FBD}" type="pres">
      <dgm:prSet presAssocID="{39A0861A-23AD-4C71-8CA1-6781D95CF2D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7CAA228-3E85-455A-95D1-0B74C62E45C0}" type="pres">
      <dgm:prSet presAssocID="{39A0861A-23AD-4C71-8CA1-6781D95CF2D0}" presName="hierChild2" presStyleCnt="0"/>
      <dgm:spPr/>
      <dgm:t>
        <a:bodyPr/>
        <a:lstStyle/>
        <a:p>
          <a:endParaRPr lang="es-ES"/>
        </a:p>
      </dgm:t>
    </dgm:pt>
    <dgm:pt modelId="{460CB68A-2F31-415A-A5CC-EEE10D28683D}" type="pres">
      <dgm:prSet presAssocID="{D483BA12-C240-4844-B733-9E6DA045634E}" presName="Name37" presStyleLbl="parChTrans1D2" presStyleIdx="0" presStyleCnt="2"/>
      <dgm:spPr/>
      <dgm:t>
        <a:bodyPr/>
        <a:lstStyle/>
        <a:p>
          <a:endParaRPr lang="es-ES"/>
        </a:p>
      </dgm:t>
    </dgm:pt>
    <dgm:pt modelId="{2C633F19-8541-4B1F-A4B5-0275FA2B4C85}" type="pres">
      <dgm:prSet presAssocID="{F3F5681E-5344-4FDF-930C-1AE8ED1363BF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EDEE6A7F-E3EC-4B93-8E58-EBC24B99022B}" type="pres">
      <dgm:prSet presAssocID="{F3F5681E-5344-4FDF-930C-1AE8ED1363BF}" presName="rootComposite" presStyleCnt="0"/>
      <dgm:spPr/>
      <dgm:t>
        <a:bodyPr/>
        <a:lstStyle/>
        <a:p>
          <a:endParaRPr lang="es-ES"/>
        </a:p>
      </dgm:t>
    </dgm:pt>
    <dgm:pt modelId="{F2E1BE7D-62BB-4D55-A68F-CA5000549E04}" type="pres">
      <dgm:prSet presAssocID="{F3F5681E-5344-4FDF-930C-1AE8ED1363BF}" presName="rootText" presStyleLbl="node2" presStyleIdx="0" presStyleCnt="2" custScaleX="115733" custScaleY="78815" custLinFactNeighborX="-6147" custLinFactNeighborY="140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1EF2CB-22FD-452A-BA40-1A85204C250E}" type="pres">
      <dgm:prSet presAssocID="{F3F5681E-5344-4FDF-930C-1AE8ED1363BF}" presName="rootConnector" presStyleLbl="node2" presStyleIdx="0" presStyleCnt="2"/>
      <dgm:spPr/>
      <dgm:t>
        <a:bodyPr/>
        <a:lstStyle/>
        <a:p>
          <a:endParaRPr lang="es-ES"/>
        </a:p>
      </dgm:t>
    </dgm:pt>
    <dgm:pt modelId="{E8ACDBCF-405C-4987-9D52-8DCAE86BC67B}" type="pres">
      <dgm:prSet presAssocID="{F3F5681E-5344-4FDF-930C-1AE8ED1363BF}" presName="hierChild4" presStyleCnt="0"/>
      <dgm:spPr/>
      <dgm:t>
        <a:bodyPr/>
        <a:lstStyle/>
        <a:p>
          <a:endParaRPr lang="es-ES"/>
        </a:p>
      </dgm:t>
    </dgm:pt>
    <dgm:pt modelId="{146AA70C-856F-486F-B021-0B0D12DE278A}" type="pres">
      <dgm:prSet presAssocID="{414F966D-B8FF-48BA-8BA6-B5E939D5A09C}" presName="Name35" presStyleLbl="parChTrans1D3" presStyleIdx="0" presStyleCnt="3"/>
      <dgm:spPr/>
      <dgm:t>
        <a:bodyPr/>
        <a:lstStyle/>
        <a:p>
          <a:endParaRPr lang="es-ES"/>
        </a:p>
      </dgm:t>
    </dgm:pt>
    <dgm:pt modelId="{F7221200-4CB2-40A3-84CE-D0B8B5D70C8F}" type="pres">
      <dgm:prSet presAssocID="{4915476C-6BB5-42CB-BC24-027DF0442743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5153A3AF-DEBE-4FC7-BB12-6B9D9A677FB5}" type="pres">
      <dgm:prSet presAssocID="{4915476C-6BB5-42CB-BC24-027DF0442743}" presName="rootComposite" presStyleCnt="0"/>
      <dgm:spPr/>
      <dgm:t>
        <a:bodyPr/>
        <a:lstStyle/>
        <a:p>
          <a:endParaRPr lang="es-ES"/>
        </a:p>
      </dgm:t>
    </dgm:pt>
    <dgm:pt modelId="{F92C6587-5E08-41BF-989D-05A4FBEC95A1}" type="pres">
      <dgm:prSet presAssocID="{4915476C-6BB5-42CB-BC24-027DF0442743}" presName="rootText" presStyleLbl="node3" presStyleIdx="0" presStyleCnt="2" custScaleX="172595" custScaleY="277186" custLinFactNeighborX="-6147" custLinFactNeighborY="-175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BE959FE-7F27-4C3E-A520-E2682D7B3436}" type="pres">
      <dgm:prSet presAssocID="{4915476C-6BB5-42CB-BC24-027DF0442743}" presName="rootConnector" presStyleLbl="node3" presStyleIdx="0" presStyleCnt="2"/>
      <dgm:spPr/>
      <dgm:t>
        <a:bodyPr/>
        <a:lstStyle/>
        <a:p>
          <a:endParaRPr lang="es-ES"/>
        </a:p>
      </dgm:t>
    </dgm:pt>
    <dgm:pt modelId="{829E6B58-6846-4461-8EDD-1619E9567E9B}" type="pres">
      <dgm:prSet presAssocID="{4915476C-6BB5-42CB-BC24-027DF0442743}" presName="hierChild4" presStyleCnt="0"/>
      <dgm:spPr/>
      <dgm:t>
        <a:bodyPr/>
        <a:lstStyle/>
        <a:p>
          <a:endParaRPr lang="es-ES"/>
        </a:p>
      </dgm:t>
    </dgm:pt>
    <dgm:pt modelId="{2597FDC5-BFE3-41F0-96AB-1AAFF240714B}" type="pres">
      <dgm:prSet presAssocID="{4915476C-6BB5-42CB-BC24-027DF0442743}" presName="hierChild5" presStyleCnt="0"/>
      <dgm:spPr/>
      <dgm:t>
        <a:bodyPr/>
        <a:lstStyle/>
        <a:p>
          <a:endParaRPr lang="es-ES"/>
        </a:p>
      </dgm:t>
    </dgm:pt>
    <dgm:pt modelId="{70CA800E-A054-447A-9123-1F369818FD6D}" type="pres">
      <dgm:prSet presAssocID="{F3F5681E-5344-4FDF-930C-1AE8ED1363BF}" presName="hierChild5" presStyleCnt="0"/>
      <dgm:spPr/>
      <dgm:t>
        <a:bodyPr/>
        <a:lstStyle/>
        <a:p>
          <a:endParaRPr lang="es-ES"/>
        </a:p>
      </dgm:t>
    </dgm:pt>
    <dgm:pt modelId="{9D082E29-C6E3-42CC-AFF7-9BCC3AB4545F}" type="pres">
      <dgm:prSet presAssocID="{55D01A91-1EC7-4DFE-97AE-0F3A3AD0347F}" presName="Name111" presStyleLbl="parChTrans1D3" presStyleIdx="1" presStyleCnt="3"/>
      <dgm:spPr/>
      <dgm:t>
        <a:bodyPr/>
        <a:lstStyle/>
        <a:p>
          <a:endParaRPr lang="es-ES"/>
        </a:p>
      </dgm:t>
    </dgm:pt>
    <dgm:pt modelId="{1760605F-B6BE-496D-B167-0B15546B2F8B}" type="pres">
      <dgm:prSet presAssocID="{BD036DA5-3AFF-451C-895C-651C4B3787CD}" presName="hierRoot3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76B85ACC-C8D2-4781-894B-14AFF5B0AD38}" type="pres">
      <dgm:prSet presAssocID="{BD036DA5-3AFF-451C-895C-651C4B3787CD}" presName="rootComposite3" presStyleCnt="0"/>
      <dgm:spPr/>
      <dgm:t>
        <a:bodyPr/>
        <a:lstStyle/>
        <a:p>
          <a:endParaRPr lang="es-ES"/>
        </a:p>
      </dgm:t>
    </dgm:pt>
    <dgm:pt modelId="{20A966C6-7822-45B6-9C18-FF3DF01A5D66}" type="pres">
      <dgm:prSet presAssocID="{BD036DA5-3AFF-451C-895C-651C4B3787CD}" presName="rootText3" presStyleLbl="asst2" presStyleIdx="0" presStyleCnt="1" custScaleY="69788" custLinFactNeighborX="-13138" custLinFactNeighborY="55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FED3313-C910-4298-A6BD-D4C1DA73099F}" type="pres">
      <dgm:prSet presAssocID="{BD036DA5-3AFF-451C-895C-651C4B3787CD}" presName="rootConnector3" presStyleLbl="asst2" presStyleIdx="0" presStyleCnt="1"/>
      <dgm:spPr/>
      <dgm:t>
        <a:bodyPr/>
        <a:lstStyle/>
        <a:p>
          <a:endParaRPr lang="es-ES"/>
        </a:p>
      </dgm:t>
    </dgm:pt>
    <dgm:pt modelId="{0B1467E3-B507-446F-BAC6-03DE5A3C546E}" type="pres">
      <dgm:prSet presAssocID="{BD036DA5-3AFF-451C-895C-651C4B3787CD}" presName="hierChild6" presStyleCnt="0"/>
      <dgm:spPr/>
      <dgm:t>
        <a:bodyPr/>
        <a:lstStyle/>
        <a:p>
          <a:endParaRPr lang="es-ES"/>
        </a:p>
      </dgm:t>
    </dgm:pt>
    <dgm:pt modelId="{3E5C98DB-6147-445D-9B38-85C1ECA9CAEB}" type="pres">
      <dgm:prSet presAssocID="{BD036DA5-3AFF-451C-895C-651C4B3787CD}" presName="hierChild7" presStyleCnt="0"/>
      <dgm:spPr/>
      <dgm:t>
        <a:bodyPr/>
        <a:lstStyle/>
        <a:p>
          <a:endParaRPr lang="es-ES"/>
        </a:p>
      </dgm:t>
    </dgm:pt>
    <dgm:pt modelId="{798BD7DB-3508-43D4-B7ED-CA91D21C1BFD}" type="pres">
      <dgm:prSet presAssocID="{2C6EC1FE-A513-4C52-9196-DD97DDA4A166}" presName="Name37" presStyleLbl="parChTrans1D2" presStyleIdx="1" presStyleCnt="2"/>
      <dgm:spPr/>
      <dgm:t>
        <a:bodyPr/>
        <a:lstStyle/>
        <a:p>
          <a:endParaRPr lang="es-ES"/>
        </a:p>
      </dgm:t>
    </dgm:pt>
    <dgm:pt modelId="{6D836500-A64D-44C7-8D65-F1DC0B163491}" type="pres">
      <dgm:prSet presAssocID="{483D98F0-B23E-440A-9606-11FD13FE8C4C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AFEEFFD1-EABF-4B61-8321-A87834D2CC28}" type="pres">
      <dgm:prSet presAssocID="{483D98F0-B23E-440A-9606-11FD13FE8C4C}" presName="rootComposite" presStyleCnt="0"/>
      <dgm:spPr/>
      <dgm:t>
        <a:bodyPr/>
        <a:lstStyle/>
        <a:p>
          <a:endParaRPr lang="es-ES"/>
        </a:p>
      </dgm:t>
    </dgm:pt>
    <dgm:pt modelId="{F80727AF-3372-4B83-BFD8-D577F70FB0A1}" type="pres">
      <dgm:prSet presAssocID="{483D98F0-B23E-440A-9606-11FD13FE8C4C}" presName="rootText" presStyleLbl="node2" presStyleIdx="1" presStyleCnt="2" custScaleX="115733" custScaleY="78815" custLinFactNeighborX="15521" custLinFactNeighborY="140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300303F-6852-4DB4-8074-D9A21D5BC470}" type="pres">
      <dgm:prSet presAssocID="{483D98F0-B23E-440A-9606-11FD13FE8C4C}" presName="rootConnector" presStyleLbl="node2" presStyleIdx="1" presStyleCnt="2"/>
      <dgm:spPr/>
      <dgm:t>
        <a:bodyPr/>
        <a:lstStyle/>
        <a:p>
          <a:endParaRPr lang="es-ES"/>
        </a:p>
      </dgm:t>
    </dgm:pt>
    <dgm:pt modelId="{3218F359-4A68-4704-8B8F-082FAEC1922F}" type="pres">
      <dgm:prSet presAssocID="{483D98F0-B23E-440A-9606-11FD13FE8C4C}" presName="hierChild4" presStyleCnt="0"/>
      <dgm:spPr/>
      <dgm:t>
        <a:bodyPr/>
        <a:lstStyle/>
        <a:p>
          <a:endParaRPr lang="es-ES"/>
        </a:p>
      </dgm:t>
    </dgm:pt>
    <dgm:pt modelId="{5DE9D987-C458-48E9-88A6-AE946254A599}" type="pres">
      <dgm:prSet presAssocID="{217749D0-2124-4B24-A1E8-9248C42371D5}" presName="Name35" presStyleLbl="parChTrans1D3" presStyleIdx="2" presStyleCnt="3"/>
      <dgm:spPr/>
      <dgm:t>
        <a:bodyPr/>
        <a:lstStyle/>
        <a:p>
          <a:endParaRPr lang="es-ES"/>
        </a:p>
      </dgm:t>
    </dgm:pt>
    <dgm:pt modelId="{B3AE0558-A978-4B61-9B19-FB8332D45815}" type="pres">
      <dgm:prSet presAssocID="{0597B1DB-176E-420F-9B3E-B22261C7A5FF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682FE45B-CE1C-4FBE-9B85-FF249FC842F3}" type="pres">
      <dgm:prSet presAssocID="{0597B1DB-176E-420F-9B3E-B22261C7A5FF}" presName="rootComposite" presStyleCnt="0"/>
      <dgm:spPr/>
      <dgm:t>
        <a:bodyPr/>
        <a:lstStyle/>
        <a:p>
          <a:endParaRPr lang="es-ES"/>
        </a:p>
      </dgm:t>
    </dgm:pt>
    <dgm:pt modelId="{DA7781BC-512E-4C51-A831-E21D36B51DC0}" type="pres">
      <dgm:prSet presAssocID="{0597B1DB-176E-420F-9B3E-B22261C7A5FF}" presName="rootText" presStyleLbl="node3" presStyleIdx="1" presStyleCnt="2" custScaleX="172595" custScaleY="277214" custLinFactY="26718" custLinFactNeighborX="15521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72B2BC7-DCD1-4F02-9740-070C7812E608}" type="pres">
      <dgm:prSet presAssocID="{0597B1DB-176E-420F-9B3E-B22261C7A5FF}" presName="rootConnector" presStyleLbl="node3" presStyleIdx="1" presStyleCnt="2"/>
      <dgm:spPr/>
      <dgm:t>
        <a:bodyPr/>
        <a:lstStyle/>
        <a:p>
          <a:endParaRPr lang="es-ES"/>
        </a:p>
      </dgm:t>
    </dgm:pt>
    <dgm:pt modelId="{2E1B4408-2D29-4F81-9BFD-7998FEE3E3A0}" type="pres">
      <dgm:prSet presAssocID="{0597B1DB-176E-420F-9B3E-B22261C7A5FF}" presName="hierChild4" presStyleCnt="0"/>
      <dgm:spPr/>
      <dgm:t>
        <a:bodyPr/>
        <a:lstStyle/>
        <a:p>
          <a:endParaRPr lang="es-ES"/>
        </a:p>
      </dgm:t>
    </dgm:pt>
    <dgm:pt modelId="{13024B60-7CDE-47F8-A5E7-23EE8706D84E}" type="pres">
      <dgm:prSet presAssocID="{0597B1DB-176E-420F-9B3E-B22261C7A5FF}" presName="hierChild5" presStyleCnt="0"/>
      <dgm:spPr/>
      <dgm:t>
        <a:bodyPr/>
        <a:lstStyle/>
        <a:p>
          <a:endParaRPr lang="es-ES"/>
        </a:p>
      </dgm:t>
    </dgm:pt>
    <dgm:pt modelId="{4C24ABB2-DA7F-4646-88AE-EE9B39D6364D}" type="pres">
      <dgm:prSet presAssocID="{483D98F0-B23E-440A-9606-11FD13FE8C4C}" presName="hierChild5" presStyleCnt="0"/>
      <dgm:spPr/>
      <dgm:t>
        <a:bodyPr/>
        <a:lstStyle/>
        <a:p>
          <a:endParaRPr lang="es-ES"/>
        </a:p>
      </dgm:t>
    </dgm:pt>
    <dgm:pt modelId="{9D26A777-65CE-47D8-9AC8-EFC6838B0D19}" type="pres">
      <dgm:prSet presAssocID="{39A0861A-23AD-4C71-8CA1-6781D95CF2D0}" presName="hierChild3" presStyleCnt="0"/>
      <dgm:spPr/>
      <dgm:t>
        <a:bodyPr/>
        <a:lstStyle/>
        <a:p>
          <a:endParaRPr lang="es-ES"/>
        </a:p>
      </dgm:t>
    </dgm:pt>
  </dgm:ptLst>
  <dgm:cxnLst>
    <dgm:cxn modelId="{A886454C-5FC7-4EE7-B6BA-AF740D691E2D}" type="presOf" srcId="{39A0861A-23AD-4C71-8CA1-6781D95CF2D0}" destId="{193D1B67-54FF-408A-836F-762085E41FBD}" srcOrd="1" destOrd="0" presId="urn:microsoft.com/office/officeart/2005/8/layout/orgChart1"/>
    <dgm:cxn modelId="{23968ED9-0DB7-44D0-9CD1-A07FEE08EEEA}" type="presOf" srcId="{2C6EC1FE-A513-4C52-9196-DD97DDA4A166}" destId="{798BD7DB-3508-43D4-B7ED-CA91D21C1BFD}" srcOrd="0" destOrd="0" presId="urn:microsoft.com/office/officeart/2005/8/layout/orgChart1"/>
    <dgm:cxn modelId="{DEB95D2A-0F4B-4726-8A3C-126712A05CF3}" type="presOf" srcId="{217749D0-2124-4B24-A1E8-9248C42371D5}" destId="{5DE9D987-C458-48E9-88A6-AE946254A599}" srcOrd="0" destOrd="0" presId="urn:microsoft.com/office/officeart/2005/8/layout/orgChart1"/>
    <dgm:cxn modelId="{DEEDE125-9E35-4BA8-9CD2-6924A1B714E3}" type="presOf" srcId="{483D98F0-B23E-440A-9606-11FD13FE8C4C}" destId="{C300303F-6852-4DB4-8074-D9A21D5BC470}" srcOrd="1" destOrd="0" presId="urn:microsoft.com/office/officeart/2005/8/layout/orgChart1"/>
    <dgm:cxn modelId="{2842403A-533D-409C-93C2-440F8E096B4C}" srcId="{5ECD506D-41EC-4E18-92FB-9241704C27A4}" destId="{39A0861A-23AD-4C71-8CA1-6781D95CF2D0}" srcOrd="0" destOrd="0" parTransId="{517F2173-EB96-42D9-8A43-C63DCD0AAE4B}" sibTransId="{E2AA9875-8658-4E6E-84A0-50134D9C5863}"/>
    <dgm:cxn modelId="{D8355445-D36B-427A-9BFA-73E0C82E8624}" type="presOf" srcId="{483D98F0-B23E-440A-9606-11FD13FE8C4C}" destId="{F80727AF-3372-4B83-BFD8-D577F70FB0A1}" srcOrd="0" destOrd="0" presId="urn:microsoft.com/office/officeart/2005/8/layout/orgChart1"/>
    <dgm:cxn modelId="{1A7B9AF8-9858-437D-8CBE-90D6F38CCBD3}" type="presOf" srcId="{BD036DA5-3AFF-451C-895C-651C4B3787CD}" destId="{20A966C6-7822-45B6-9C18-FF3DF01A5D66}" srcOrd="0" destOrd="0" presId="urn:microsoft.com/office/officeart/2005/8/layout/orgChart1"/>
    <dgm:cxn modelId="{737513AE-0969-4590-BB14-EF9C8FC97FA2}" srcId="{F3F5681E-5344-4FDF-930C-1AE8ED1363BF}" destId="{BD036DA5-3AFF-451C-895C-651C4B3787CD}" srcOrd="1" destOrd="0" parTransId="{55D01A91-1EC7-4DFE-97AE-0F3A3AD0347F}" sibTransId="{9CE4AFAB-69AA-4DCE-8740-B826CD7F6866}"/>
    <dgm:cxn modelId="{B1657606-7B29-4EEF-9699-8C8D0D842038}" type="presOf" srcId="{F3F5681E-5344-4FDF-930C-1AE8ED1363BF}" destId="{F2E1BE7D-62BB-4D55-A68F-CA5000549E04}" srcOrd="0" destOrd="0" presId="urn:microsoft.com/office/officeart/2005/8/layout/orgChart1"/>
    <dgm:cxn modelId="{674E2820-8570-46D0-8559-384BE288E18C}" type="presOf" srcId="{D483BA12-C240-4844-B733-9E6DA045634E}" destId="{460CB68A-2F31-415A-A5CC-EEE10D28683D}" srcOrd="0" destOrd="0" presId="urn:microsoft.com/office/officeart/2005/8/layout/orgChart1"/>
    <dgm:cxn modelId="{59D5E811-6791-4A4E-9890-569A2ED1F9C9}" type="presOf" srcId="{F3F5681E-5344-4FDF-930C-1AE8ED1363BF}" destId="{B61EF2CB-22FD-452A-BA40-1A85204C250E}" srcOrd="1" destOrd="0" presId="urn:microsoft.com/office/officeart/2005/8/layout/orgChart1"/>
    <dgm:cxn modelId="{7252BFB3-B8CC-4B04-87C9-1D0447E57ABA}" type="presOf" srcId="{5ECD506D-41EC-4E18-92FB-9241704C27A4}" destId="{A6B1905D-EC14-499A-A7DA-9793B181F612}" srcOrd="0" destOrd="0" presId="urn:microsoft.com/office/officeart/2005/8/layout/orgChart1"/>
    <dgm:cxn modelId="{D35A2C41-0D4D-44F6-9A5E-F3BB17B6D555}" type="presOf" srcId="{39A0861A-23AD-4C71-8CA1-6781D95CF2D0}" destId="{AE3E80A4-0291-4119-A5E2-24B747711CB3}" srcOrd="0" destOrd="0" presId="urn:microsoft.com/office/officeart/2005/8/layout/orgChart1"/>
    <dgm:cxn modelId="{8491F88E-F969-4F33-BFDE-2EE08DEBC3B2}" srcId="{483D98F0-B23E-440A-9606-11FD13FE8C4C}" destId="{0597B1DB-176E-420F-9B3E-B22261C7A5FF}" srcOrd="0" destOrd="0" parTransId="{217749D0-2124-4B24-A1E8-9248C42371D5}" sibTransId="{5B24580D-9035-4C9A-A961-B5C52285B4D2}"/>
    <dgm:cxn modelId="{32665CEE-A429-4966-8AAC-913C9D3AD62D}" type="presOf" srcId="{BD036DA5-3AFF-451C-895C-651C4B3787CD}" destId="{9FED3313-C910-4298-A6BD-D4C1DA73099F}" srcOrd="1" destOrd="0" presId="urn:microsoft.com/office/officeart/2005/8/layout/orgChart1"/>
    <dgm:cxn modelId="{71DCA73A-EB22-494B-9752-0E16E2CA2E3A}" srcId="{F3F5681E-5344-4FDF-930C-1AE8ED1363BF}" destId="{4915476C-6BB5-42CB-BC24-027DF0442743}" srcOrd="0" destOrd="0" parTransId="{414F966D-B8FF-48BA-8BA6-B5E939D5A09C}" sibTransId="{CDC2E27D-58A3-4E8A-925B-B5265BC30C4E}"/>
    <dgm:cxn modelId="{744F25D6-1A13-498E-BE32-088F164CA345}" type="presOf" srcId="{4915476C-6BB5-42CB-BC24-027DF0442743}" destId="{0BE959FE-7F27-4C3E-A520-E2682D7B3436}" srcOrd="1" destOrd="0" presId="urn:microsoft.com/office/officeart/2005/8/layout/orgChart1"/>
    <dgm:cxn modelId="{B5C06660-1957-4BEB-8EF3-1669E60D6990}" type="presOf" srcId="{414F966D-B8FF-48BA-8BA6-B5E939D5A09C}" destId="{146AA70C-856F-486F-B021-0B0D12DE278A}" srcOrd="0" destOrd="0" presId="urn:microsoft.com/office/officeart/2005/8/layout/orgChart1"/>
    <dgm:cxn modelId="{061FCE97-5521-4959-AABA-42C40DB551C7}" type="presOf" srcId="{0597B1DB-176E-420F-9B3E-B22261C7A5FF}" destId="{DA7781BC-512E-4C51-A831-E21D36B51DC0}" srcOrd="0" destOrd="0" presId="urn:microsoft.com/office/officeart/2005/8/layout/orgChart1"/>
    <dgm:cxn modelId="{CCC58428-E59F-4524-9BEE-F0448568FA60}" type="presOf" srcId="{0597B1DB-176E-420F-9B3E-B22261C7A5FF}" destId="{A72B2BC7-DCD1-4F02-9740-070C7812E608}" srcOrd="1" destOrd="0" presId="urn:microsoft.com/office/officeart/2005/8/layout/orgChart1"/>
    <dgm:cxn modelId="{49174BEC-DB35-4811-8E24-3B9E5B11479E}" type="presOf" srcId="{4915476C-6BB5-42CB-BC24-027DF0442743}" destId="{F92C6587-5E08-41BF-989D-05A4FBEC95A1}" srcOrd="0" destOrd="0" presId="urn:microsoft.com/office/officeart/2005/8/layout/orgChart1"/>
    <dgm:cxn modelId="{C2EC2ACC-B5CB-43B4-8469-B532BA0F5985}" type="presOf" srcId="{55D01A91-1EC7-4DFE-97AE-0F3A3AD0347F}" destId="{9D082E29-C6E3-42CC-AFF7-9BCC3AB4545F}" srcOrd="0" destOrd="0" presId="urn:microsoft.com/office/officeart/2005/8/layout/orgChart1"/>
    <dgm:cxn modelId="{5028F08E-EC1B-4E1B-B8CD-E7D212B15B32}" srcId="{39A0861A-23AD-4C71-8CA1-6781D95CF2D0}" destId="{483D98F0-B23E-440A-9606-11FD13FE8C4C}" srcOrd="1" destOrd="0" parTransId="{2C6EC1FE-A513-4C52-9196-DD97DDA4A166}" sibTransId="{23012E37-84A1-463D-9479-A0ED30F242A8}"/>
    <dgm:cxn modelId="{5648137A-7671-47BE-B288-36C775558D39}" srcId="{39A0861A-23AD-4C71-8CA1-6781D95CF2D0}" destId="{F3F5681E-5344-4FDF-930C-1AE8ED1363BF}" srcOrd="0" destOrd="0" parTransId="{D483BA12-C240-4844-B733-9E6DA045634E}" sibTransId="{1F4597DF-4A4F-460C-98C6-F60B995D553A}"/>
    <dgm:cxn modelId="{FF0966AF-DCC8-4CDC-A87E-3F1A0EC4BE1B}" type="presParOf" srcId="{A6B1905D-EC14-499A-A7DA-9793B181F612}" destId="{0ADE4510-76B0-4ABC-8046-309D29354922}" srcOrd="0" destOrd="0" presId="urn:microsoft.com/office/officeart/2005/8/layout/orgChart1"/>
    <dgm:cxn modelId="{FE2F5CCC-8716-4358-96F7-E28F3F4DFA99}" type="presParOf" srcId="{0ADE4510-76B0-4ABC-8046-309D29354922}" destId="{FF5DCA7B-3E8B-40E7-BCF0-EC1CAA3B334E}" srcOrd="0" destOrd="0" presId="urn:microsoft.com/office/officeart/2005/8/layout/orgChart1"/>
    <dgm:cxn modelId="{D552E4D2-72B4-4AFA-8D6D-178E60EB1D4A}" type="presParOf" srcId="{FF5DCA7B-3E8B-40E7-BCF0-EC1CAA3B334E}" destId="{AE3E80A4-0291-4119-A5E2-24B747711CB3}" srcOrd="0" destOrd="0" presId="urn:microsoft.com/office/officeart/2005/8/layout/orgChart1"/>
    <dgm:cxn modelId="{3F03B2D1-0D3C-4AFD-AE34-24D15322BCD1}" type="presParOf" srcId="{FF5DCA7B-3E8B-40E7-BCF0-EC1CAA3B334E}" destId="{193D1B67-54FF-408A-836F-762085E41FBD}" srcOrd="1" destOrd="0" presId="urn:microsoft.com/office/officeart/2005/8/layout/orgChart1"/>
    <dgm:cxn modelId="{B5E1FB4E-14C1-400B-AB10-BA160F2DF23D}" type="presParOf" srcId="{0ADE4510-76B0-4ABC-8046-309D29354922}" destId="{E7CAA228-3E85-455A-95D1-0B74C62E45C0}" srcOrd="1" destOrd="0" presId="urn:microsoft.com/office/officeart/2005/8/layout/orgChart1"/>
    <dgm:cxn modelId="{671B7C0E-BA78-435A-82CD-0D708B69682C}" type="presParOf" srcId="{E7CAA228-3E85-455A-95D1-0B74C62E45C0}" destId="{460CB68A-2F31-415A-A5CC-EEE10D28683D}" srcOrd="0" destOrd="0" presId="urn:microsoft.com/office/officeart/2005/8/layout/orgChart1"/>
    <dgm:cxn modelId="{B1AE403C-1709-4CA6-B96B-DA6D21A6F4A4}" type="presParOf" srcId="{E7CAA228-3E85-455A-95D1-0B74C62E45C0}" destId="{2C633F19-8541-4B1F-A4B5-0275FA2B4C85}" srcOrd="1" destOrd="0" presId="urn:microsoft.com/office/officeart/2005/8/layout/orgChart1"/>
    <dgm:cxn modelId="{D05BAC7D-2223-4895-B282-F9DF0A7400AB}" type="presParOf" srcId="{2C633F19-8541-4B1F-A4B5-0275FA2B4C85}" destId="{EDEE6A7F-E3EC-4B93-8E58-EBC24B99022B}" srcOrd="0" destOrd="0" presId="urn:microsoft.com/office/officeart/2005/8/layout/orgChart1"/>
    <dgm:cxn modelId="{713E98D1-5A3F-4DDE-98D4-FB16F3ECC025}" type="presParOf" srcId="{EDEE6A7F-E3EC-4B93-8E58-EBC24B99022B}" destId="{F2E1BE7D-62BB-4D55-A68F-CA5000549E04}" srcOrd="0" destOrd="0" presId="urn:microsoft.com/office/officeart/2005/8/layout/orgChart1"/>
    <dgm:cxn modelId="{6F47F30A-7A5B-4B54-B6BF-1E577DEAD975}" type="presParOf" srcId="{EDEE6A7F-E3EC-4B93-8E58-EBC24B99022B}" destId="{B61EF2CB-22FD-452A-BA40-1A85204C250E}" srcOrd="1" destOrd="0" presId="urn:microsoft.com/office/officeart/2005/8/layout/orgChart1"/>
    <dgm:cxn modelId="{87E7565F-C5F1-49EC-B1AC-1C1848185FE6}" type="presParOf" srcId="{2C633F19-8541-4B1F-A4B5-0275FA2B4C85}" destId="{E8ACDBCF-405C-4987-9D52-8DCAE86BC67B}" srcOrd="1" destOrd="0" presId="urn:microsoft.com/office/officeart/2005/8/layout/orgChart1"/>
    <dgm:cxn modelId="{B28A6CBE-74DB-4BBA-97EF-222423727FE9}" type="presParOf" srcId="{E8ACDBCF-405C-4987-9D52-8DCAE86BC67B}" destId="{146AA70C-856F-486F-B021-0B0D12DE278A}" srcOrd="0" destOrd="0" presId="urn:microsoft.com/office/officeart/2005/8/layout/orgChart1"/>
    <dgm:cxn modelId="{9DE561EA-0013-4976-8A2B-593428FB97E9}" type="presParOf" srcId="{E8ACDBCF-405C-4987-9D52-8DCAE86BC67B}" destId="{F7221200-4CB2-40A3-84CE-D0B8B5D70C8F}" srcOrd="1" destOrd="0" presId="urn:microsoft.com/office/officeart/2005/8/layout/orgChart1"/>
    <dgm:cxn modelId="{C15075FA-126D-4183-BA1A-BB7FD99693BB}" type="presParOf" srcId="{F7221200-4CB2-40A3-84CE-D0B8B5D70C8F}" destId="{5153A3AF-DEBE-4FC7-BB12-6B9D9A677FB5}" srcOrd="0" destOrd="0" presId="urn:microsoft.com/office/officeart/2005/8/layout/orgChart1"/>
    <dgm:cxn modelId="{C21B56BB-22A6-49A5-90F5-DD371CCFC40B}" type="presParOf" srcId="{5153A3AF-DEBE-4FC7-BB12-6B9D9A677FB5}" destId="{F92C6587-5E08-41BF-989D-05A4FBEC95A1}" srcOrd="0" destOrd="0" presId="urn:microsoft.com/office/officeart/2005/8/layout/orgChart1"/>
    <dgm:cxn modelId="{522587EB-33D5-4485-988B-F8347A720E1D}" type="presParOf" srcId="{5153A3AF-DEBE-4FC7-BB12-6B9D9A677FB5}" destId="{0BE959FE-7F27-4C3E-A520-E2682D7B3436}" srcOrd="1" destOrd="0" presId="urn:microsoft.com/office/officeart/2005/8/layout/orgChart1"/>
    <dgm:cxn modelId="{5BE438F0-B433-4794-8752-122CF88770AC}" type="presParOf" srcId="{F7221200-4CB2-40A3-84CE-D0B8B5D70C8F}" destId="{829E6B58-6846-4461-8EDD-1619E9567E9B}" srcOrd="1" destOrd="0" presId="urn:microsoft.com/office/officeart/2005/8/layout/orgChart1"/>
    <dgm:cxn modelId="{7F474B80-8E2C-4EB2-81E1-6C6CA5227B2D}" type="presParOf" srcId="{F7221200-4CB2-40A3-84CE-D0B8B5D70C8F}" destId="{2597FDC5-BFE3-41F0-96AB-1AAFF240714B}" srcOrd="2" destOrd="0" presId="urn:microsoft.com/office/officeart/2005/8/layout/orgChart1"/>
    <dgm:cxn modelId="{47181EE4-2D90-43AD-AC27-981571577AB7}" type="presParOf" srcId="{2C633F19-8541-4B1F-A4B5-0275FA2B4C85}" destId="{70CA800E-A054-447A-9123-1F369818FD6D}" srcOrd="2" destOrd="0" presId="urn:microsoft.com/office/officeart/2005/8/layout/orgChart1"/>
    <dgm:cxn modelId="{9EEA7B9F-8C4A-4939-8396-56C7DD7B70F8}" type="presParOf" srcId="{70CA800E-A054-447A-9123-1F369818FD6D}" destId="{9D082E29-C6E3-42CC-AFF7-9BCC3AB4545F}" srcOrd="0" destOrd="0" presId="urn:microsoft.com/office/officeart/2005/8/layout/orgChart1"/>
    <dgm:cxn modelId="{11C0E93D-61B5-4FF0-B19C-582CF5D4A04C}" type="presParOf" srcId="{70CA800E-A054-447A-9123-1F369818FD6D}" destId="{1760605F-B6BE-496D-B167-0B15546B2F8B}" srcOrd="1" destOrd="0" presId="urn:microsoft.com/office/officeart/2005/8/layout/orgChart1"/>
    <dgm:cxn modelId="{30C97231-A4FB-4D0D-B7C5-DE8E036B4E45}" type="presParOf" srcId="{1760605F-B6BE-496D-B167-0B15546B2F8B}" destId="{76B85ACC-C8D2-4781-894B-14AFF5B0AD38}" srcOrd="0" destOrd="0" presId="urn:microsoft.com/office/officeart/2005/8/layout/orgChart1"/>
    <dgm:cxn modelId="{9293418E-8E70-48DE-90FB-06B5532BEB7E}" type="presParOf" srcId="{76B85ACC-C8D2-4781-894B-14AFF5B0AD38}" destId="{20A966C6-7822-45B6-9C18-FF3DF01A5D66}" srcOrd="0" destOrd="0" presId="urn:microsoft.com/office/officeart/2005/8/layout/orgChart1"/>
    <dgm:cxn modelId="{4586DDC9-0F1E-40F4-9732-A8C310262CBE}" type="presParOf" srcId="{76B85ACC-C8D2-4781-894B-14AFF5B0AD38}" destId="{9FED3313-C910-4298-A6BD-D4C1DA73099F}" srcOrd="1" destOrd="0" presId="urn:microsoft.com/office/officeart/2005/8/layout/orgChart1"/>
    <dgm:cxn modelId="{B37A924B-51C6-4D29-84BA-C0BAA8FE9E05}" type="presParOf" srcId="{1760605F-B6BE-496D-B167-0B15546B2F8B}" destId="{0B1467E3-B507-446F-BAC6-03DE5A3C546E}" srcOrd="1" destOrd="0" presId="urn:microsoft.com/office/officeart/2005/8/layout/orgChart1"/>
    <dgm:cxn modelId="{EF7C5B8B-5836-4F6B-A399-95C4532B3B55}" type="presParOf" srcId="{1760605F-B6BE-496D-B167-0B15546B2F8B}" destId="{3E5C98DB-6147-445D-9B38-85C1ECA9CAEB}" srcOrd="2" destOrd="0" presId="urn:microsoft.com/office/officeart/2005/8/layout/orgChart1"/>
    <dgm:cxn modelId="{7CB4C2B4-66D3-4EAF-97BA-422340EF1F87}" type="presParOf" srcId="{E7CAA228-3E85-455A-95D1-0B74C62E45C0}" destId="{798BD7DB-3508-43D4-B7ED-CA91D21C1BFD}" srcOrd="2" destOrd="0" presId="urn:microsoft.com/office/officeart/2005/8/layout/orgChart1"/>
    <dgm:cxn modelId="{60BB4B8F-E7C4-4B4F-A305-8FE59AC27E25}" type="presParOf" srcId="{E7CAA228-3E85-455A-95D1-0B74C62E45C0}" destId="{6D836500-A64D-44C7-8D65-F1DC0B163491}" srcOrd="3" destOrd="0" presId="urn:microsoft.com/office/officeart/2005/8/layout/orgChart1"/>
    <dgm:cxn modelId="{B0E9039D-8644-406F-B59E-302BA956F6AC}" type="presParOf" srcId="{6D836500-A64D-44C7-8D65-F1DC0B163491}" destId="{AFEEFFD1-EABF-4B61-8321-A87834D2CC28}" srcOrd="0" destOrd="0" presId="urn:microsoft.com/office/officeart/2005/8/layout/orgChart1"/>
    <dgm:cxn modelId="{63DBA046-2B58-4ACE-AA5B-4311483F4860}" type="presParOf" srcId="{AFEEFFD1-EABF-4B61-8321-A87834D2CC28}" destId="{F80727AF-3372-4B83-BFD8-D577F70FB0A1}" srcOrd="0" destOrd="0" presId="urn:microsoft.com/office/officeart/2005/8/layout/orgChart1"/>
    <dgm:cxn modelId="{6EABE07F-A146-463D-AB04-B101F4FC7E23}" type="presParOf" srcId="{AFEEFFD1-EABF-4B61-8321-A87834D2CC28}" destId="{C300303F-6852-4DB4-8074-D9A21D5BC470}" srcOrd="1" destOrd="0" presId="urn:microsoft.com/office/officeart/2005/8/layout/orgChart1"/>
    <dgm:cxn modelId="{EA9016CB-4762-48B0-91FE-F6BDD7CD1864}" type="presParOf" srcId="{6D836500-A64D-44C7-8D65-F1DC0B163491}" destId="{3218F359-4A68-4704-8B8F-082FAEC1922F}" srcOrd="1" destOrd="0" presId="urn:microsoft.com/office/officeart/2005/8/layout/orgChart1"/>
    <dgm:cxn modelId="{CE8ED558-FCE1-459E-A617-21634E92E6F8}" type="presParOf" srcId="{3218F359-4A68-4704-8B8F-082FAEC1922F}" destId="{5DE9D987-C458-48E9-88A6-AE946254A599}" srcOrd="0" destOrd="0" presId="urn:microsoft.com/office/officeart/2005/8/layout/orgChart1"/>
    <dgm:cxn modelId="{63847174-F2CA-41F4-90B6-92151247AD2B}" type="presParOf" srcId="{3218F359-4A68-4704-8B8F-082FAEC1922F}" destId="{B3AE0558-A978-4B61-9B19-FB8332D45815}" srcOrd="1" destOrd="0" presId="urn:microsoft.com/office/officeart/2005/8/layout/orgChart1"/>
    <dgm:cxn modelId="{2EFC1AA7-7570-4155-8623-5FA00E4AE28F}" type="presParOf" srcId="{B3AE0558-A978-4B61-9B19-FB8332D45815}" destId="{682FE45B-CE1C-4FBE-9B85-FF249FC842F3}" srcOrd="0" destOrd="0" presId="urn:microsoft.com/office/officeart/2005/8/layout/orgChart1"/>
    <dgm:cxn modelId="{7385755D-9BE2-440F-A977-1C9457CA5DFE}" type="presParOf" srcId="{682FE45B-CE1C-4FBE-9B85-FF249FC842F3}" destId="{DA7781BC-512E-4C51-A831-E21D36B51DC0}" srcOrd="0" destOrd="0" presId="urn:microsoft.com/office/officeart/2005/8/layout/orgChart1"/>
    <dgm:cxn modelId="{8F5FEC3B-5AC5-447D-BC87-5AE81298A6D2}" type="presParOf" srcId="{682FE45B-CE1C-4FBE-9B85-FF249FC842F3}" destId="{A72B2BC7-DCD1-4F02-9740-070C7812E608}" srcOrd="1" destOrd="0" presId="urn:microsoft.com/office/officeart/2005/8/layout/orgChart1"/>
    <dgm:cxn modelId="{5B0423AA-5758-4E52-9A22-045B6D584A39}" type="presParOf" srcId="{B3AE0558-A978-4B61-9B19-FB8332D45815}" destId="{2E1B4408-2D29-4F81-9BFD-7998FEE3E3A0}" srcOrd="1" destOrd="0" presId="urn:microsoft.com/office/officeart/2005/8/layout/orgChart1"/>
    <dgm:cxn modelId="{74A6DEC6-42AA-4A8D-848F-2E996B5C3D97}" type="presParOf" srcId="{B3AE0558-A978-4B61-9B19-FB8332D45815}" destId="{13024B60-7CDE-47F8-A5E7-23EE8706D84E}" srcOrd="2" destOrd="0" presId="urn:microsoft.com/office/officeart/2005/8/layout/orgChart1"/>
    <dgm:cxn modelId="{B1613D2E-8BA4-417E-8245-DAD2E643FAE1}" type="presParOf" srcId="{6D836500-A64D-44C7-8D65-F1DC0B163491}" destId="{4C24ABB2-DA7F-4646-88AE-EE9B39D6364D}" srcOrd="2" destOrd="0" presId="urn:microsoft.com/office/officeart/2005/8/layout/orgChart1"/>
    <dgm:cxn modelId="{D87F5E95-778F-433D-9472-0CACBC71474C}" type="presParOf" srcId="{0ADE4510-76B0-4ABC-8046-309D29354922}" destId="{9D26A777-65CE-47D8-9AC8-EFC6838B0D1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94C88426-2C8C-44B6-A2FD-AAD6C09D495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57554431-EA08-46A4-A1B3-2FF9DF6A73CF}">
      <dgm:prSet phldrT="[Texto]" custT="1"/>
      <dgm:spPr/>
      <dgm:t>
        <a:bodyPr/>
        <a:lstStyle/>
        <a:p>
          <a:r>
            <a:rPr lang="es-ES" sz="1200" dirty="0" smtClean="0"/>
            <a:t>Coordinador(a) Zona Poniente </a:t>
          </a:r>
        </a:p>
      </dgm:t>
    </dgm:pt>
    <dgm:pt modelId="{D4DE385A-8C38-41E7-9C24-AB0C8D01F324}" type="parTrans" cxnId="{1E0DB68D-185E-45AA-B49C-9EA1EEA9BC2E}">
      <dgm:prSet/>
      <dgm:spPr/>
      <dgm:t>
        <a:bodyPr/>
        <a:lstStyle/>
        <a:p>
          <a:endParaRPr lang="es-ES" sz="1200"/>
        </a:p>
      </dgm:t>
    </dgm:pt>
    <dgm:pt modelId="{F509E952-8136-4DD9-B185-1C0F7FE3CDC2}" type="sibTrans" cxnId="{1E0DB68D-185E-45AA-B49C-9EA1EEA9BC2E}">
      <dgm:prSet/>
      <dgm:spPr/>
      <dgm:t>
        <a:bodyPr/>
        <a:lstStyle/>
        <a:p>
          <a:endParaRPr lang="es-ES" sz="1200"/>
        </a:p>
      </dgm:t>
    </dgm:pt>
    <dgm:pt modelId="{DBC1EEEC-BB2E-4908-B7F3-CD06CDA1D830}">
      <dgm:prSet custT="1"/>
      <dgm:spPr/>
      <dgm:t>
        <a:bodyPr/>
        <a:lstStyle/>
        <a:p>
          <a:r>
            <a:rPr lang="es-ES" sz="1200" dirty="0" smtClean="0"/>
            <a:t>Supervisor(a)</a:t>
          </a:r>
        </a:p>
      </dgm:t>
    </dgm:pt>
    <dgm:pt modelId="{C8113066-8F67-4C72-8BCD-769F3C6DD414}" type="parTrans" cxnId="{3C85CCCA-64CC-49B2-93E2-B9E2F644C29E}">
      <dgm:prSet/>
      <dgm:spPr/>
      <dgm:t>
        <a:bodyPr/>
        <a:lstStyle/>
        <a:p>
          <a:endParaRPr lang="es-ES" sz="1200"/>
        </a:p>
      </dgm:t>
    </dgm:pt>
    <dgm:pt modelId="{B7DB3CA4-BED5-4238-ADB5-F6A9A07D3A2F}" type="sibTrans" cxnId="{3C85CCCA-64CC-49B2-93E2-B9E2F644C29E}">
      <dgm:prSet/>
      <dgm:spPr/>
      <dgm:t>
        <a:bodyPr/>
        <a:lstStyle/>
        <a:p>
          <a:endParaRPr lang="es-ES" sz="1200"/>
        </a:p>
      </dgm:t>
    </dgm:pt>
    <dgm:pt modelId="{DD90B727-9A86-49AE-9E41-875DA8825DF7}">
      <dgm:prSet custT="1"/>
      <dgm:spPr/>
      <dgm:t>
        <a:bodyPr/>
        <a:lstStyle/>
        <a:p>
          <a:r>
            <a:rPr lang="es-ES" sz="1200" dirty="0" smtClean="0"/>
            <a:t>Auxiliares </a:t>
          </a:r>
          <a:endParaRPr lang="es-ES" sz="1200" dirty="0"/>
        </a:p>
      </dgm:t>
    </dgm:pt>
    <dgm:pt modelId="{7836689A-4348-4895-8260-C613979A2896}" type="parTrans" cxnId="{40DDD1EB-3A45-4AB4-BB11-6D06CFB97AB2}">
      <dgm:prSet/>
      <dgm:spPr/>
      <dgm:t>
        <a:bodyPr/>
        <a:lstStyle/>
        <a:p>
          <a:endParaRPr lang="es-ES" sz="1200"/>
        </a:p>
      </dgm:t>
    </dgm:pt>
    <dgm:pt modelId="{9870A4F8-DE2F-4F5C-A534-1EF05E8A5500}" type="sibTrans" cxnId="{40DDD1EB-3A45-4AB4-BB11-6D06CFB97AB2}">
      <dgm:prSet/>
      <dgm:spPr/>
      <dgm:t>
        <a:bodyPr/>
        <a:lstStyle/>
        <a:p>
          <a:endParaRPr lang="es-ES" sz="1200"/>
        </a:p>
      </dgm:t>
    </dgm:pt>
    <dgm:pt modelId="{F6770331-7241-4ACD-9920-ACE131056CEC}">
      <dgm:prSet custT="1"/>
      <dgm:spPr/>
      <dgm:t>
        <a:bodyPr/>
        <a:lstStyle/>
        <a:p>
          <a:r>
            <a:rPr lang="es-ES" sz="1200" dirty="0" smtClean="0"/>
            <a:t>Auxiliares</a:t>
          </a:r>
        </a:p>
      </dgm:t>
    </dgm:pt>
    <dgm:pt modelId="{89E94D61-508C-4CB9-85E9-604BFB97A9DD}" type="parTrans" cxnId="{15560928-FA63-4B9D-A756-8DC69BE3457B}">
      <dgm:prSet/>
      <dgm:spPr/>
      <dgm:t>
        <a:bodyPr/>
        <a:lstStyle/>
        <a:p>
          <a:endParaRPr lang="es-ES" sz="1200"/>
        </a:p>
      </dgm:t>
    </dgm:pt>
    <dgm:pt modelId="{225F1C4C-05A8-4A49-9DFD-D367341856B4}" type="sibTrans" cxnId="{15560928-FA63-4B9D-A756-8DC69BE3457B}">
      <dgm:prSet/>
      <dgm:spPr/>
      <dgm:t>
        <a:bodyPr/>
        <a:lstStyle/>
        <a:p>
          <a:endParaRPr lang="es-ES" sz="1200"/>
        </a:p>
      </dgm:t>
    </dgm:pt>
    <dgm:pt modelId="{9FF51E42-6F51-4B5C-8AFD-D881E8C34C09}">
      <dgm:prSet custT="1"/>
      <dgm:spPr/>
      <dgm:t>
        <a:bodyPr/>
        <a:lstStyle/>
        <a:p>
          <a:r>
            <a:rPr lang="es-ES" sz="1200" dirty="0" smtClean="0"/>
            <a:t>Promotores(as)</a:t>
          </a:r>
        </a:p>
      </dgm:t>
    </dgm:pt>
    <dgm:pt modelId="{2472FB9E-0978-456B-BD27-6E7A7C43549D}" type="parTrans" cxnId="{6BB5F57B-3F42-41CD-8021-5689016A2E26}">
      <dgm:prSet/>
      <dgm:spPr/>
      <dgm:t>
        <a:bodyPr/>
        <a:lstStyle/>
        <a:p>
          <a:endParaRPr lang="es-ES" sz="1200"/>
        </a:p>
      </dgm:t>
    </dgm:pt>
    <dgm:pt modelId="{E50ED333-8ECD-479B-BC11-2653D2CE06F1}" type="sibTrans" cxnId="{6BB5F57B-3F42-41CD-8021-5689016A2E26}">
      <dgm:prSet/>
      <dgm:spPr/>
      <dgm:t>
        <a:bodyPr/>
        <a:lstStyle/>
        <a:p>
          <a:endParaRPr lang="es-ES" sz="1200"/>
        </a:p>
      </dgm:t>
    </dgm:pt>
    <dgm:pt modelId="{7C5048F2-1C25-4A20-BC0C-C713695417F5}">
      <dgm:prSet custT="1"/>
      <dgm:spPr/>
      <dgm:t>
        <a:bodyPr/>
        <a:lstStyle/>
        <a:p>
          <a:r>
            <a:rPr lang="es-ES" sz="1200" dirty="0" smtClean="0"/>
            <a:t>Promotores (as)</a:t>
          </a:r>
        </a:p>
      </dgm:t>
    </dgm:pt>
    <dgm:pt modelId="{7478EE75-7E87-4613-BC78-2B8A7157DCF9}" type="parTrans" cxnId="{87200543-8B03-45AF-9243-A7CBB1CC1D63}">
      <dgm:prSet/>
      <dgm:spPr/>
      <dgm:t>
        <a:bodyPr/>
        <a:lstStyle/>
        <a:p>
          <a:endParaRPr lang="es-ES" sz="1200"/>
        </a:p>
      </dgm:t>
    </dgm:pt>
    <dgm:pt modelId="{F7F0C0B4-D898-4768-80A1-195B6D660F0E}" type="sibTrans" cxnId="{87200543-8B03-45AF-9243-A7CBB1CC1D63}">
      <dgm:prSet/>
      <dgm:spPr/>
      <dgm:t>
        <a:bodyPr/>
        <a:lstStyle/>
        <a:p>
          <a:endParaRPr lang="es-ES" sz="1200"/>
        </a:p>
      </dgm:t>
    </dgm:pt>
    <dgm:pt modelId="{E01A64AE-99B1-4C32-A337-E0F9C90FEA22}" type="pres">
      <dgm:prSet presAssocID="{94C88426-2C8C-44B6-A2FD-AAD6C09D495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7219F90-8E04-4BB6-BB64-B954C853EB71}" type="pres">
      <dgm:prSet presAssocID="{57554431-EA08-46A4-A1B3-2FF9DF6A73CF}" presName="hierRoot1" presStyleCnt="0">
        <dgm:presLayoutVars>
          <dgm:hierBranch val="init"/>
        </dgm:presLayoutVars>
      </dgm:prSet>
      <dgm:spPr/>
    </dgm:pt>
    <dgm:pt modelId="{D397C6D1-4DC0-49F0-8700-919D8031A491}" type="pres">
      <dgm:prSet presAssocID="{57554431-EA08-46A4-A1B3-2FF9DF6A73CF}" presName="rootComposite1" presStyleCnt="0"/>
      <dgm:spPr/>
    </dgm:pt>
    <dgm:pt modelId="{707B9E1D-4E22-4AAB-9F4B-EDEAF1FC563F}" type="pres">
      <dgm:prSet presAssocID="{57554431-EA08-46A4-A1B3-2FF9DF6A73CF}" presName="rootText1" presStyleLbl="node0" presStyleIdx="0" presStyleCnt="1" custScaleX="94293" custScaleY="839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B6EA954-DD51-49B0-B42B-21D046D6828B}" type="pres">
      <dgm:prSet presAssocID="{57554431-EA08-46A4-A1B3-2FF9DF6A73C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0C9276D-6870-4FE2-8DE0-F58A70EBE87B}" type="pres">
      <dgm:prSet presAssocID="{57554431-EA08-46A4-A1B3-2FF9DF6A73CF}" presName="hierChild2" presStyleCnt="0"/>
      <dgm:spPr/>
    </dgm:pt>
    <dgm:pt modelId="{A7EB3BB4-C8A0-49DD-9224-1EB0A2BA786B}" type="pres">
      <dgm:prSet presAssocID="{C8113066-8F67-4C72-8BCD-769F3C6DD414}" presName="Name37" presStyleLbl="parChTrans1D2" presStyleIdx="0" presStyleCnt="1"/>
      <dgm:spPr/>
      <dgm:t>
        <a:bodyPr/>
        <a:lstStyle/>
        <a:p>
          <a:endParaRPr lang="es-ES"/>
        </a:p>
      </dgm:t>
    </dgm:pt>
    <dgm:pt modelId="{5A3C82F5-421A-45C2-9DF9-FD6BD6A23088}" type="pres">
      <dgm:prSet presAssocID="{DBC1EEEC-BB2E-4908-B7F3-CD06CDA1D830}" presName="hierRoot2" presStyleCnt="0">
        <dgm:presLayoutVars>
          <dgm:hierBranch/>
        </dgm:presLayoutVars>
      </dgm:prSet>
      <dgm:spPr/>
    </dgm:pt>
    <dgm:pt modelId="{F62E7777-E187-48C7-8D96-82B479825617}" type="pres">
      <dgm:prSet presAssocID="{DBC1EEEC-BB2E-4908-B7F3-CD06CDA1D830}" presName="rootComposite" presStyleCnt="0"/>
      <dgm:spPr/>
    </dgm:pt>
    <dgm:pt modelId="{94141993-79F9-4601-9E18-6D523581E11E}" type="pres">
      <dgm:prSet presAssocID="{DBC1EEEC-BB2E-4908-B7F3-CD06CDA1D830}" presName="rootText" presStyleLbl="node2" presStyleIdx="0" presStyleCnt="1" custScaleX="59200" custScaleY="44729" custLinFactNeighborY="-21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74795D3-11B0-4CF1-B5C0-E906380704B3}" type="pres">
      <dgm:prSet presAssocID="{DBC1EEEC-BB2E-4908-B7F3-CD06CDA1D830}" presName="rootConnector" presStyleLbl="node2" presStyleIdx="0" presStyleCnt="1"/>
      <dgm:spPr/>
      <dgm:t>
        <a:bodyPr/>
        <a:lstStyle/>
        <a:p>
          <a:endParaRPr lang="es-ES"/>
        </a:p>
      </dgm:t>
    </dgm:pt>
    <dgm:pt modelId="{41A30CB6-0D6E-4B95-804A-DC0D30AD4C58}" type="pres">
      <dgm:prSet presAssocID="{DBC1EEEC-BB2E-4908-B7F3-CD06CDA1D830}" presName="hierChild4" presStyleCnt="0"/>
      <dgm:spPr/>
    </dgm:pt>
    <dgm:pt modelId="{736253F2-C491-4E24-9CD4-C44D5E3C2557}" type="pres">
      <dgm:prSet presAssocID="{7836689A-4348-4895-8260-C613979A2896}" presName="Name35" presStyleLbl="parChTrans1D3" presStyleIdx="0" presStyleCnt="2"/>
      <dgm:spPr/>
      <dgm:t>
        <a:bodyPr/>
        <a:lstStyle/>
        <a:p>
          <a:endParaRPr lang="es-ES"/>
        </a:p>
      </dgm:t>
    </dgm:pt>
    <dgm:pt modelId="{D9B7CF68-DD3C-41E7-8AEC-CF7AAE5BD2A8}" type="pres">
      <dgm:prSet presAssocID="{DD90B727-9A86-49AE-9E41-875DA8825DF7}" presName="hierRoot2" presStyleCnt="0">
        <dgm:presLayoutVars>
          <dgm:hierBranch/>
        </dgm:presLayoutVars>
      </dgm:prSet>
      <dgm:spPr/>
    </dgm:pt>
    <dgm:pt modelId="{E0861569-C98F-477F-BE6B-0050327DD49E}" type="pres">
      <dgm:prSet presAssocID="{DD90B727-9A86-49AE-9E41-875DA8825DF7}" presName="rootComposite" presStyleCnt="0"/>
      <dgm:spPr/>
    </dgm:pt>
    <dgm:pt modelId="{3CB38E7F-E4E8-4D6F-AAD6-F5768E7F64D0}" type="pres">
      <dgm:prSet presAssocID="{DD90B727-9A86-49AE-9E41-875DA8825DF7}" presName="rootText" presStyleLbl="node3" presStyleIdx="0" presStyleCnt="2" custScaleX="70720" custScaleY="46934" custLinFactNeighborY="-199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9824BB-73E8-4BAA-9F99-B9E10B6A4B67}" type="pres">
      <dgm:prSet presAssocID="{DD90B727-9A86-49AE-9E41-875DA8825DF7}" presName="rootConnector" presStyleLbl="node3" presStyleIdx="0" presStyleCnt="2"/>
      <dgm:spPr/>
      <dgm:t>
        <a:bodyPr/>
        <a:lstStyle/>
        <a:p>
          <a:endParaRPr lang="es-ES"/>
        </a:p>
      </dgm:t>
    </dgm:pt>
    <dgm:pt modelId="{6D433143-DBAB-4B20-B045-7384EC336E18}" type="pres">
      <dgm:prSet presAssocID="{DD90B727-9A86-49AE-9E41-875DA8825DF7}" presName="hierChild4" presStyleCnt="0"/>
      <dgm:spPr/>
    </dgm:pt>
    <dgm:pt modelId="{C81A09AC-2D28-499C-B6B8-91BD465723D6}" type="pres">
      <dgm:prSet presAssocID="{2472FB9E-0978-456B-BD27-6E7A7C43549D}" presName="Name35" presStyleLbl="parChTrans1D4" presStyleIdx="0" presStyleCnt="2"/>
      <dgm:spPr/>
      <dgm:t>
        <a:bodyPr/>
        <a:lstStyle/>
        <a:p>
          <a:endParaRPr lang="es-ES"/>
        </a:p>
      </dgm:t>
    </dgm:pt>
    <dgm:pt modelId="{4E2430AE-53E1-4D11-A17E-C715604E5CFD}" type="pres">
      <dgm:prSet presAssocID="{9FF51E42-6F51-4B5C-8AFD-D881E8C34C09}" presName="hierRoot2" presStyleCnt="0">
        <dgm:presLayoutVars>
          <dgm:hierBranch val="init"/>
        </dgm:presLayoutVars>
      </dgm:prSet>
      <dgm:spPr/>
    </dgm:pt>
    <dgm:pt modelId="{58CCAA5B-EE45-4884-AF48-A019E03D3FF4}" type="pres">
      <dgm:prSet presAssocID="{9FF51E42-6F51-4B5C-8AFD-D881E8C34C09}" presName="rootComposite" presStyleCnt="0"/>
      <dgm:spPr/>
    </dgm:pt>
    <dgm:pt modelId="{6FB1DD8F-2533-4D0A-9AF9-38403C79851C}" type="pres">
      <dgm:prSet presAssocID="{9FF51E42-6F51-4B5C-8AFD-D881E8C34C09}" presName="rootText" presStyleLbl="node4" presStyleIdx="0" presStyleCnt="2" custScaleX="70720" custScaleY="46934" custLinFactNeighborY="-350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0F3203A-6D08-4F94-BF90-3AF786FE268E}" type="pres">
      <dgm:prSet presAssocID="{9FF51E42-6F51-4B5C-8AFD-D881E8C34C09}" presName="rootConnector" presStyleLbl="node4" presStyleIdx="0" presStyleCnt="2"/>
      <dgm:spPr/>
      <dgm:t>
        <a:bodyPr/>
        <a:lstStyle/>
        <a:p>
          <a:endParaRPr lang="es-ES"/>
        </a:p>
      </dgm:t>
    </dgm:pt>
    <dgm:pt modelId="{658B6753-71B7-4A91-952F-D26D4D5EC095}" type="pres">
      <dgm:prSet presAssocID="{9FF51E42-6F51-4B5C-8AFD-D881E8C34C09}" presName="hierChild4" presStyleCnt="0"/>
      <dgm:spPr/>
    </dgm:pt>
    <dgm:pt modelId="{6226376D-9ED7-405C-9748-C2FDAC48D5DA}" type="pres">
      <dgm:prSet presAssocID="{9FF51E42-6F51-4B5C-8AFD-D881E8C34C09}" presName="hierChild5" presStyleCnt="0"/>
      <dgm:spPr/>
    </dgm:pt>
    <dgm:pt modelId="{EF47373D-5044-4FA0-8B50-601D950D215E}" type="pres">
      <dgm:prSet presAssocID="{DD90B727-9A86-49AE-9E41-875DA8825DF7}" presName="hierChild5" presStyleCnt="0"/>
      <dgm:spPr/>
    </dgm:pt>
    <dgm:pt modelId="{D80296FE-CA7B-4974-9F26-69DCF4450B1A}" type="pres">
      <dgm:prSet presAssocID="{89E94D61-508C-4CB9-85E9-604BFB97A9DD}" presName="Name35" presStyleLbl="parChTrans1D3" presStyleIdx="1" presStyleCnt="2"/>
      <dgm:spPr/>
      <dgm:t>
        <a:bodyPr/>
        <a:lstStyle/>
        <a:p>
          <a:endParaRPr lang="es-ES"/>
        </a:p>
      </dgm:t>
    </dgm:pt>
    <dgm:pt modelId="{A0C1FD36-2F3E-4667-A9B7-0A4AAF7E8610}" type="pres">
      <dgm:prSet presAssocID="{F6770331-7241-4ACD-9920-ACE131056CEC}" presName="hierRoot2" presStyleCnt="0">
        <dgm:presLayoutVars>
          <dgm:hierBranch/>
        </dgm:presLayoutVars>
      </dgm:prSet>
      <dgm:spPr/>
    </dgm:pt>
    <dgm:pt modelId="{D5B8A428-B51F-4325-B3E3-0697B20ACD1D}" type="pres">
      <dgm:prSet presAssocID="{F6770331-7241-4ACD-9920-ACE131056CEC}" presName="rootComposite" presStyleCnt="0"/>
      <dgm:spPr/>
    </dgm:pt>
    <dgm:pt modelId="{75915930-15BB-47EF-9626-A91C02243640}" type="pres">
      <dgm:prSet presAssocID="{F6770331-7241-4ACD-9920-ACE131056CEC}" presName="rootText" presStyleLbl="node3" presStyleIdx="1" presStyleCnt="2" custScaleX="70720" custScaleY="46934" custLinFactNeighborY="-199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D99C029-769E-4A04-BBD9-A15DF6941A82}" type="pres">
      <dgm:prSet presAssocID="{F6770331-7241-4ACD-9920-ACE131056CEC}" presName="rootConnector" presStyleLbl="node3" presStyleIdx="1" presStyleCnt="2"/>
      <dgm:spPr/>
      <dgm:t>
        <a:bodyPr/>
        <a:lstStyle/>
        <a:p>
          <a:endParaRPr lang="es-ES"/>
        </a:p>
      </dgm:t>
    </dgm:pt>
    <dgm:pt modelId="{486FF332-B981-43D5-8ECD-71593242CDCE}" type="pres">
      <dgm:prSet presAssocID="{F6770331-7241-4ACD-9920-ACE131056CEC}" presName="hierChild4" presStyleCnt="0"/>
      <dgm:spPr/>
    </dgm:pt>
    <dgm:pt modelId="{3608C3C9-281D-4E90-BE66-32A010D9B2FC}" type="pres">
      <dgm:prSet presAssocID="{7478EE75-7E87-4613-BC78-2B8A7157DCF9}" presName="Name35" presStyleLbl="parChTrans1D4" presStyleIdx="1" presStyleCnt="2"/>
      <dgm:spPr/>
      <dgm:t>
        <a:bodyPr/>
        <a:lstStyle/>
        <a:p>
          <a:endParaRPr lang="es-ES"/>
        </a:p>
      </dgm:t>
    </dgm:pt>
    <dgm:pt modelId="{7F603A11-E432-4ECE-A421-C744CFB8B4FE}" type="pres">
      <dgm:prSet presAssocID="{7C5048F2-1C25-4A20-BC0C-C713695417F5}" presName="hierRoot2" presStyleCnt="0">
        <dgm:presLayoutVars>
          <dgm:hierBranch val="init"/>
        </dgm:presLayoutVars>
      </dgm:prSet>
      <dgm:spPr/>
    </dgm:pt>
    <dgm:pt modelId="{A8ACAC32-A6C7-47E5-83A7-DDA20AA405B4}" type="pres">
      <dgm:prSet presAssocID="{7C5048F2-1C25-4A20-BC0C-C713695417F5}" presName="rootComposite" presStyleCnt="0"/>
      <dgm:spPr/>
    </dgm:pt>
    <dgm:pt modelId="{9C0EA64C-C9B3-4A00-90D5-1B22BF3C42DE}" type="pres">
      <dgm:prSet presAssocID="{7C5048F2-1C25-4A20-BC0C-C713695417F5}" presName="rootText" presStyleLbl="node4" presStyleIdx="1" presStyleCnt="2" custScaleX="70720" custScaleY="46934" custLinFactNeighborY="-350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874BAB-781B-4857-941B-2EFAED6A5AC3}" type="pres">
      <dgm:prSet presAssocID="{7C5048F2-1C25-4A20-BC0C-C713695417F5}" presName="rootConnector" presStyleLbl="node4" presStyleIdx="1" presStyleCnt="2"/>
      <dgm:spPr/>
      <dgm:t>
        <a:bodyPr/>
        <a:lstStyle/>
        <a:p>
          <a:endParaRPr lang="es-ES"/>
        </a:p>
      </dgm:t>
    </dgm:pt>
    <dgm:pt modelId="{5BCC8A5D-C1A1-43E0-B062-0E8C2D84F417}" type="pres">
      <dgm:prSet presAssocID="{7C5048F2-1C25-4A20-BC0C-C713695417F5}" presName="hierChild4" presStyleCnt="0"/>
      <dgm:spPr/>
    </dgm:pt>
    <dgm:pt modelId="{5559FE4F-9917-4D31-A38E-639513207970}" type="pres">
      <dgm:prSet presAssocID="{7C5048F2-1C25-4A20-BC0C-C713695417F5}" presName="hierChild5" presStyleCnt="0"/>
      <dgm:spPr/>
    </dgm:pt>
    <dgm:pt modelId="{6E634F18-7817-4742-B0B0-04967E11F9AA}" type="pres">
      <dgm:prSet presAssocID="{F6770331-7241-4ACD-9920-ACE131056CEC}" presName="hierChild5" presStyleCnt="0"/>
      <dgm:spPr/>
    </dgm:pt>
    <dgm:pt modelId="{C1A8532A-07C0-4DED-BFFB-15D37555F870}" type="pres">
      <dgm:prSet presAssocID="{DBC1EEEC-BB2E-4908-B7F3-CD06CDA1D830}" presName="hierChild5" presStyleCnt="0"/>
      <dgm:spPr/>
    </dgm:pt>
    <dgm:pt modelId="{079E1ADA-060D-45C4-A842-5679D4CC6BB3}" type="pres">
      <dgm:prSet presAssocID="{57554431-EA08-46A4-A1B3-2FF9DF6A73CF}" presName="hierChild3" presStyleCnt="0"/>
      <dgm:spPr/>
    </dgm:pt>
  </dgm:ptLst>
  <dgm:cxnLst>
    <dgm:cxn modelId="{F7CA9FC3-3F0B-43D8-A543-97581E9A4C64}" type="presOf" srcId="{9FF51E42-6F51-4B5C-8AFD-D881E8C34C09}" destId="{D0F3203A-6D08-4F94-BF90-3AF786FE268E}" srcOrd="1" destOrd="0" presId="urn:microsoft.com/office/officeart/2005/8/layout/orgChart1"/>
    <dgm:cxn modelId="{F6549BC9-276E-4630-8BAD-7EB31DA64707}" type="presOf" srcId="{7478EE75-7E87-4613-BC78-2B8A7157DCF9}" destId="{3608C3C9-281D-4E90-BE66-32A010D9B2FC}" srcOrd="0" destOrd="0" presId="urn:microsoft.com/office/officeart/2005/8/layout/orgChart1"/>
    <dgm:cxn modelId="{0DE9889B-B1BD-4629-B98C-5FD232516CD1}" type="presOf" srcId="{57554431-EA08-46A4-A1B3-2FF9DF6A73CF}" destId="{1B6EA954-DD51-49B0-B42B-21D046D6828B}" srcOrd="1" destOrd="0" presId="urn:microsoft.com/office/officeart/2005/8/layout/orgChart1"/>
    <dgm:cxn modelId="{6E81CF1A-6952-47F7-8E35-2826CD43C554}" type="presOf" srcId="{DBC1EEEC-BB2E-4908-B7F3-CD06CDA1D830}" destId="{C74795D3-11B0-4CF1-B5C0-E906380704B3}" srcOrd="1" destOrd="0" presId="urn:microsoft.com/office/officeart/2005/8/layout/orgChart1"/>
    <dgm:cxn modelId="{E2F58582-871D-4D46-81B5-C019790FF569}" type="presOf" srcId="{DD90B727-9A86-49AE-9E41-875DA8825DF7}" destId="{189824BB-73E8-4BAA-9F99-B9E10B6A4B67}" srcOrd="1" destOrd="0" presId="urn:microsoft.com/office/officeart/2005/8/layout/orgChart1"/>
    <dgm:cxn modelId="{B9ED30BF-7CCB-40F6-87D5-CAAAB159FE7C}" type="presOf" srcId="{F6770331-7241-4ACD-9920-ACE131056CEC}" destId="{4D99C029-769E-4A04-BBD9-A15DF6941A82}" srcOrd="1" destOrd="0" presId="urn:microsoft.com/office/officeart/2005/8/layout/orgChart1"/>
    <dgm:cxn modelId="{506F02D3-10EE-4B04-9DB1-1EACBAA1C363}" type="presOf" srcId="{7836689A-4348-4895-8260-C613979A2896}" destId="{736253F2-C491-4E24-9CD4-C44D5E3C2557}" srcOrd="0" destOrd="0" presId="urn:microsoft.com/office/officeart/2005/8/layout/orgChart1"/>
    <dgm:cxn modelId="{B449AF27-5A5D-4A56-B88E-F4D7ABC89FA7}" type="presOf" srcId="{DD90B727-9A86-49AE-9E41-875DA8825DF7}" destId="{3CB38E7F-E4E8-4D6F-AAD6-F5768E7F64D0}" srcOrd="0" destOrd="0" presId="urn:microsoft.com/office/officeart/2005/8/layout/orgChart1"/>
    <dgm:cxn modelId="{2E2DB200-455B-4BC1-BA1F-A525E72B8906}" type="presOf" srcId="{2472FB9E-0978-456B-BD27-6E7A7C43549D}" destId="{C81A09AC-2D28-499C-B6B8-91BD465723D6}" srcOrd="0" destOrd="0" presId="urn:microsoft.com/office/officeart/2005/8/layout/orgChart1"/>
    <dgm:cxn modelId="{9F77679A-AEA9-41C7-8845-25D35AF4D049}" type="presOf" srcId="{C8113066-8F67-4C72-8BCD-769F3C6DD414}" destId="{A7EB3BB4-C8A0-49DD-9224-1EB0A2BA786B}" srcOrd="0" destOrd="0" presId="urn:microsoft.com/office/officeart/2005/8/layout/orgChart1"/>
    <dgm:cxn modelId="{08CA4AE4-0F5A-411F-BD8D-158759EAAFE9}" type="presOf" srcId="{DBC1EEEC-BB2E-4908-B7F3-CD06CDA1D830}" destId="{94141993-79F9-4601-9E18-6D523581E11E}" srcOrd="0" destOrd="0" presId="urn:microsoft.com/office/officeart/2005/8/layout/orgChart1"/>
    <dgm:cxn modelId="{87200543-8B03-45AF-9243-A7CBB1CC1D63}" srcId="{F6770331-7241-4ACD-9920-ACE131056CEC}" destId="{7C5048F2-1C25-4A20-BC0C-C713695417F5}" srcOrd="0" destOrd="0" parTransId="{7478EE75-7E87-4613-BC78-2B8A7157DCF9}" sibTransId="{F7F0C0B4-D898-4768-80A1-195B6D660F0E}"/>
    <dgm:cxn modelId="{5AA9AA5D-02F3-43FE-96E8-8264A7B68C48}" type="presOf" srcId="{7C5048F2-1C25-4A20-BC0C-C713695417F5}" destId="{9C0EA64C-C9B3-4A00-90D5-1B22BF3C42DE}" srcOrd="0" destOrd="0" presId="urn:microsoft.com/office/officeart/2005/8/layout/orgChart1"/>
    <dgm:cxn modelId="{05690204-1E64-4C85-B9C3-894D142F78F8}" type="presOf" srcId="{7C5048F2-1C25-4A20-BC0C-C713695417F5}" destId="{81874BAB-781B-4857-941B-2EFAED6A5AC3}" srcOrd="1" destOrd="0" presId="urn:microsoft.com/office/officeart/2005/8/layout/orgChart1"/>
    <dgm:cxn modelId="{484C5E6A-824D-44EA-B971-93F1830850D9}" type="presOf" srcId="{89E94D61-508C-4CB9-85E9-604BFB97A9DD}" destId="{D80296FE-CA7B-4974-9F26-69DCF4450B1A}" srcOrd="0" destOrd="0" presId="urn:microsoft.com/office/officeart/2005/8/layout/orgChart1"/>
    <dgm:cxn modelId="{7820D7E5-0BA9-482B-A279-815FD5A0EB93}" type="presOf" srcId="{F6770331-7241-4ACD-9920-ACE131056CEC}" destId="{75915930-15BB-47EF-9626-A91C02243640}" srcOrd="0" destOrd="0" presId="urn:microsoft.com/office/officeart/2005/8/layout/orgChart1"/>
    <dgm:cxn modelId="{6BB5F57B-3F42-41CD-8021-5689016A2E26}" srcId="{DD90B727-9A86-49AE-9E41-875DA8825DF7}" destId="{9FF51E42-6F51-4B5C-8AFD-D881E8C34C09}" srcOrd="0" destOrd="0" parTransId="{2472FB9E-0978-456B-BD27-6E7A7C43549D}" sibTransId="{E50ED333-8ECD-479B-BC11-2653D2CE06F1}"/>
    <dgm:cxn modelId="{1E0DB68D-185E-45AA-B49C-9EA1EEA9BC2E}" srcId="{94C88426-2C8C-44B6-A2FD-AAD6C09D4951}" destId="{57554431-EA08-46A4-A1B3-2FF9DF6A73CF}" srcOrd="0" destOrd="0" parTransId="{D4DE385A-8C38-41E7-9C24-AB0C8D01F324}" sibTransId="{F509E952-8136-4DD9-B185-1C0F7FE3CDC2}"/>
    <dgm:cxn modelId="{0E7C0C31-4C77-417F-87A6-8F896B369A26}" type="presOf" srcId="{94C88426-2C8C-44B6-A2FD-AAD6C09D4951}" destId="{E01A64AE-99B1-4C32-A337-E0F9C90FEA22}" srcOrd="0" destOrd="0" presId="urn:microsoft.com/office/officeart/2005/8/layout/orgChart1"/>
    <dgm:cxn modelId="{3C85CCCA-64CC-49B2-93E2-B9E2F644C29E}" srcId="{57554431-EA08-46A4-A1B3-2FF9DF6A73CF}" destId="{DBC1EEEC-BB2E-4908-B7F3-CD06CDA1D830}" srcOrd="0" destOrd="0" parTransId="{C8113066-8F67-4C72-8BCD-769F3C6DD414}" sibTransId="{B7DB3CA4-BED5-4238-ADB5-F6A9A07D3A2F}"/>
    <dgm:cxn modelId="{0474EA58-D83C-4445-A4F4-D1A4F6DA29A7}" type="presOf" srcId="{57554431-EA08-46A4-A1B3-2FF9DF6A73CF}" destId="{707B9E1D-4E22-4AAB-9F4B-EDEAF1FC563F}" srcOrd="0" destOrd="0" presId="urn:microsoft.com/office/officeart/2005/8/layout/orgChart1"/>
    <dgm:cxn modelId="{40DDD1EB-3A45-4AB4-BB11-6D06CFB97AB2}" srcId="{DBC1EEEC-BB2E-4908-B7F3-CD06CDA1D830}" destId="{DD90B727-9A86-49AE-9E41-875DA8825DF7}" srcOrd="0" destOrd="0" parTransId="{7836689A-4348-4895-8260-C613979A2896}" sibTransId="{9870A4F8-DE2F-4F5C-A534-1EF05E8A5500}"/>
    <dgm:cxn modelId="{496E8AE6-C6AE-402E-BF21-856C0782AD08}" type="presOf" srcId="{9FF51E42-6F51-4B5C-8AFD-D881E8C34C09}" destId="{6FB1DD8F-2533-4D0A-9AF9-38403C79851C}" srcOrd="0" destOrd="0" presId="urn:microsoft.com/office/officeart/2005/8/layout/orgChart1"/>
    <dgm:cxn modelId="{15560928-FA63-4B9D-A756-8DC69BE3457B}" srcId="{DBC1EEEC-BB2E-4908-B7F3-CD06CDA1D830}" destId="{F6770331-7241-4ACD-9920-ACE131056CEC}" srcOrd="1" destOrd="0" parTransId="{89E94D61-508C-4CB9-85E9-604BFB97A9DD}" sibTransId="{225F1C4C-05A8-4A49-9DFD-D367341856B4}"/>
    <dgm:cxn modelId="{AB81717C-91E6-40A0-BD2D-90FE569C7CFB}" type="presParOf" srcId="{E01A64AE-99B1-4C32-A337-E0F9C90FEA22}" destId="{07219F90-8E04-4BB6-BB64-B954C853EB71}" srcOrd="0" destOrd="0" presId="urn:microsoft.com/office/officeart/2005/8/layout/orgChart1"/>
    <dgm:cxn modelId="{42DD3331-AA80-415A-816C-A973257E2AB5}" type="presParOf" srcId="{07219F90-8E04-4BB6-BB64-B954C853EB71}" destId="{D397C6D1-4DC0-49F0-8700-919D8031A491}" srcOrd="0" destOrd="0" presId="urn:microsoft.com/office/officeart/2005/8/layout/orgChart1"/>
    <dgm:cxn modelId="{8EB11069-3492-46BC-B7C6-1EE1BA898F96}" type="presParOf" srcId="{D397C6D1-4DC0-49F0-8700-919D8031A491}" destId="{707B9E1D-4E22-4AAB-9F4B-EDEAF1FC563F}" srcOrd="0" destOrd="0" presId="urn:microsoft.com/office/officeart/2005/8/layout/orgChart1"/>
    <dgm:cxn modelId="{190BECD1-97D2-4ACC-B762-1D4AF25A17F1}" type="presParOf" srcId="{D397C6D1-4DC0-49F0-8700-919D8031A491}" destId="{1B6EA954-DD51-49B0-B42B-21D046D6828B}" srcOrd="1" destOrd="0" presId="urn:microsoft.com/office/officeart/2005/8/layout/orgChart1"/>
    <dgm:cxn modelId="{3782F4C6-25DA-436B-A2B3-48C14D745439}" type="presParOf" srcId="{07219F90-8E04-4BB6-BB64-B954C853EB71}" destId="{20C9276D-6870-4FE2-8DE0-F58A70EBE87B}" srcOrd="1" destOrd="0" presId="urn:microsoft.com/office/officeart/2005/8/layout/orgChart1"/>
    <dgm:cxn modelId="{58D1FF14-916E-4A48-82D0-08227AF4413E}" type="presParOf" srcId="{20C9276D-6870-4FE2-8DE0-F58A70EBE87B}" destId="{A7EB3BB4-C8A0-49DD-9224-1EB0A2BA786B}" srcOrd="0" destOrd="0" presId="urn:microsoft.com/office/officeart/2005/8/layout/orgChart1"/>
    <dgm:cxn modelId="{EFB01E21-81F2-42DF-B9EB-333D977010DF}" type="presParOf" srcId="{20C9276D-6870-4FE2-8DE0-F58A70EBE87B}" destId="{5A3C82F5-421A-45C2-9DF9-FD6BD6A23088}" srcOrd="1" destOrd="0" presId="urn:microsoft.com/office/officeart/2005/8/layout/orgChart1"/>
    <dgm:cxn modelId="{ACA987F5-6870-41D8-98B6-30D0F741437E}" type="presParOf" srcId="{5A3C82F5-421A-45C2-9DF9-FD6BD6A23088}" destId="{F62E7777-E187-48C7-8D96-82B479825617}" srcOrd="0" destOrd="0" presId="urn:microsoft.com/office/officeart/2005/8/layout/orgChart1"/>
    <dgm:cxn modelId="{566E580E-D244-41E6-AB5C-9C85DB99ADEA}" type="presParOf" srcId="{F62E7777-E187-48C7-8D96-82B479825617}" destId="{94141993-79F9-4601-9E18-6D523581E11E}" srcOrd="0" destOrd="0" presId="urn:microsoft.com/office/officeart/2005/8/layout/orgChart1"/>
    <dgm:cxn modelId="{18FA6C5E-09B4-4925-8F1F-967D3B092CFB}" type="presParOf" srcId="{F62E7777-E187-48C7-8D96-82B479825617}" destId="{C74795D3-11B0-4CF1-B5C0-E906380704B3}" srcOrd="1" destOrd="0" presId="urn:microsoft.com/office/officeart/2005/8/layout/orgChart1"/>
    <dgm:cxn modelId="{70F32B99-E676-40DE-90AC-B3FD84599910}" type="presParOf" srcId="{5A3C82F5-421A-45C2-9DF9-FD6BD6A23088}" destId="{41A30CB6-0D6E-4B95-804A-DC0D30AD4C58}" srcOrd="1" destOrd="0" presId="urn:microsoft.com/office/officeart/2005/8/layout/orgChart1"/>
    <dgm:cxn modelId="{892BA02E-B6B2-4A3D-8BFC-A8DD656DD08B}" type="presParOf" srcId="{41A30CB6-0D6E-4B95-804A-DC0D30AD4C58}" destId="{736253F2-C491-4E24-9CD4-C44D5E3C2557}" srcOrd="0" destOrd="0" presId="urn:microsoft.com/office/officeart/2005/8/layout/orgChart1"/>
    <dgm:cxn modelId="{899BCDA1-57AD-494F-898C-531F3725212F}" type="presParOf" srcId="{41A30CB6-0D6E-4B95-804A-DC0D30AD4C58}" destId="{D9B7CF68-DD3C-41E7-8AEC-CF7AAE5BD2A8}" srcOrd="1" destOrd="0" presId="urn:microsoft.com/office/officeart/2005/8/layout/orgChart1"/>
    <dgm:cxn modelId="{DF71A346-C90A-4BA7-B795-D145A5C959F8}" type="presParOf" srcId="{D9B7CF68-DD3C-41E7-8AEC-CF7AAE5BD2A8}" destId="{E0861569-C98F-477F-BE6B-0050327DD49E}" srcOrd="0" destOrd="0" presId="urn:microsoft.com/office/officeart/2005/8/layout/orgChart1"/>
    <dgm:cxn modelId="{F330CF6C-B6D4-49D6-9701-E84E020D1DDE}" type="presParOf" srcId="{E0861569-C98F-477F-BE6B-0050327DD49E}" destId="{3CB38E7F-E4E8-4D6F-AAD6-F5768E7F64D0}" srcOrd="0" destOrd="0" presId="urn:microsoft.com/office/officeart/2005/8/layout/orgChart1"/>
    <dgm:cxn modelId="{48496186-9772-4F89-978A-939170F56294}" type="presParOf" srcId="{E0861569-C98F-477F-BE6B-0050327DD49E}" destId="{189824BB-73E8-4BAA-9F99-B9E10B6A4B67}" srcOrd="1" destOrd="0" presId="urn:microsoft.com/office/officeart/2005/8/layout/orgChart1"/>
    <dgm:cxn modelId="{D3A32AD9-842B-459D-8656-BE1E9825BB29}" type="presParOf" srcId="{D9B7CF68-DD3C-41E7-8AEC-CF7AAE5BD2A8}" destId="{6D433143-DBAB-4B20-B045-7384EC336E18}" srcOrd="1" destOrd="0" presId="urn:microsoft.com/office/officeart/2005/8/layout/orgChart1"/>
    <dgm:cxn modelId="{E2559805-5696-41AC-BCD1-3D40D380BA8C}" type="presParOf" srcId="{6D433143-DBAB-4B20-B045-7384EC336E18}" destId="{C81A09AC-2D28-499C-B6B8-91BD465723D6}" srcOrd="0" destOrd="0" presId="urn:microsoft.com/office/officeart/2005/8/layout/orgChart1"/>
    <dgm:cxn modelId="{B5CAA265-4145-4049-822C-4C8FC73F041C}" type="presParOf" srcId="{6D433143-DBAB-4B20-B045-7384EC336E18}" destId="{4E2430AE-53E1-4D11-A17E-C715604E5CFD}" srcOrd="1" destOrd="0" presId="urn:microsoft.com/office/officeart/2005/8/layout/orgChart1"/>
    <dgm:cxn modelId="{3F23B725-A5B8-437F-9FA0-88650D7E2819}" type="presParOf" srcId="{4E2430AE-53E1-4D11-A17E-C715604E5CFD}" destId="{58CCAA5B-EE45-4884-AF48-A019E03D3FF4}" srcOrd="0" destOrd="0" presId="urn:microsoft.com/office/officeart/2005/8/layout/orgChart1"/>
    <dgm:cxn modelId="{69E82B74-6BFF-49D3-8FC2-1E51A6BCF48F}" type="presParOf" srcId="{58CCAA5B-EE45-4884-AF48-A019E03D3FF4}" destId="{6FB1DD8F-2533-4D0A-9AF9-38403C79851C}" srcOrd="0" destOrd="0" presId="urn:microsoft.com/office/officeart/2005/8/layout/orgChart1"/>
    <dgm:cxn modelId="{6A418F12-0A6B-4EA6-B649-69A12CF60C2D}" type="presParOf" srcId="{58CCAA5B-EE45-4884-AF48-A019E03D3FF4}" destId="{D0F3203A-6D08-4F94-BF90-3AF786FE268E}" srcOrd="1" destOrd="0" presId="urn:microsoft.com/office/officeart/2005/8/layout/orgChart1"/>
    <dgm:cxn modelId="{F8C2CCE3-4B48-41BB-8B3C-5F0B113A9BC5}" type="presParOf" srcId="{4E2430AE-53E1-4D11-A17E-C715604E5CFD}" destId="{658B6753-71B7-4A91-952F-D26D4D5EC095}" srcOrd="1" destOrd="0" presId="urn:microsoft.com/office/officeart/2005/8/layout/orgChart1"/>
    <dgm:cxn modelId="{128FED79-D0B9-45EC-9BD2-D70361A7AE44}" type="presParOf" srcId="{4E2430AE-53E1-4D11-A17E-C715604E5CFD}" destId="{6226376D-9ED7-405C-9748-C2FDAC48D5DA}" srcOrd="2" destOrd="0" presId="urn:microsoft.com/office/officeart/2005/8/layout/orgChart1"/>
    <dgm:cxn modelId="{DA0C3E91-02D0-44AB-9239-0E8662F1B7D6}" type="presParOf" srcId="{D9B7CF68-DD3C-41E7-8AEC-CF7AAE5BD2A8}" destId="{EF47373D-5044-4FA0-8B50-601D950D215E}" srcOrd="2" destOrd="0" presId="urn:microsoft.com/office/officeart/2005/8/layout/orgChart1"/>
    <dgm:cxn modelId="{0B6D9A79-C1F2-4E7C-B6A8-9A4AB54DEED5}" type="presParOf" srcId="{41A30CB6-0D6E-4B95-804A-DC0D30AD4C58}" destId="{D80296FE-CA7B-4974-9F26-69DCF4450B1A}" srcOrd="2" destOrd="0" presId="urn:microsoft.com/office/officeart/2005/8/layout/orgChart1"/>
    <dgm:cxn modelId="{86FE8A4D-D913-4468-A380-E572A8F76C3E}" type="presParOf" srcId="{41A30CB6-0D6E-4B95-804A-DC0D30AD4C58}" destId="{A0C1FD36-2F3E-4667-A9B7-0A4AAF7E8610}" srcOrd="3" destOrd="0" presId="urn:microsoft.com/office/officeart/2005/8/layout/orgChart1"/>
    <dgm:cxn modelId="{2F5E364A-474C-4542-8B38-79F24A7D213B}" type="presParOf" srcId="{A0C1FD36-2F3E-4667-A9B7-0A4AAF7E8610}" destId="{D5B8A428-B51F-4325-B3E3-0697B20ACD1D}" srcOrd="0" destOrd="0" presId="urn:microsoft.com/office/officeart/2005/8/layout/orgChart1"/>
    <dgm:cxn modelId="{FBC8500C-11F5-489E-8FF0-DD1EB806A670}" type="presParOf" srcId="{D5B8A428-B51F-4325-B3E3-0697B20ACD1D}" destId="{75915930-15BB-47EF-9626-A91C02243640}" srcOrd="0" destOrd="0" presId="urn:microsoft.com/office/officeart/2005/8/layout/orgChart1"/>
    <dgm:cxn modelId="{EA471354-CC1A-497B-A361-DBA0E118028A}" type="presParOf" srcId="{D5B8A428-B51F-4325-B3E3-0697B20ACD1D}" destId="{4D99C029-769E-4A04-BBD9-A15DF6941A82}" srcOrd="1" destOrd="0" presId="urn:microsoft.com/office/officeart/2005/8/layout/orgChart1"/>
    <dgm:cxn modelId="{7B037B58-553A-47FF-9D77-F0BB7C401059}" type="presParOf" srcId="{A0C1FD36-2F3E-4667-A9B7-0A4AAF7E8610}" destId="{486FF332-B981-43D5-8ECD-71593242CDCE}" srcOrd="1" destOrd="0" presId="urn:microsoft.com/office/officeart/2005/8/layout/orgChart1"/>
    <dgm:cxn modelId="{4B8182A5-4B54-4C2D-86A2-9FA14872D416}" type="presParOf" srcId="{486FF332-B981-43D5-8ECD-71593242CDCE}" destId="{3608C3C9-281D-4E90-BE66-32A010D9B2FC}" srcOrd="0" destOrd="0" presId="urn:microsoft.com/office/officeart/2005/8/layout/orgChart1"/>
    <dgm:cxn modelId="{58ECDBFA-CD75-4CF8-9AF5-3FD71781C2A7}" type="presParOf" srcId="{486FF332-B981-43D5-8ECD-71593242CDCE}" destId="{7F603A11-E432-4ECE-A421-C744CFB8B4FE}" srcOrd="1" destOrd="0" presId="urn:microsoft.com/office/officeart/2005/8/layout/orgChart1"/>
    <dgm:cxn modelId="{C8D00493-ABAF-42DA-B66F-39762BD540E8}" type="presParOf" srcId="{7F603A11-E432-4ECE-A421-C744CFB8B4FE}" destId="{A8ACAC32-A6C7-47E5-83A7-DDA20AA405B4}" srcOrd="0" destOrd="0" presId="urn:microsoft.com/office/officeart/2005/8/layout/orgChart1"/>
    <dgm:cxn modelId="{17B04F2A-CD30-4173-8E40-84482D6B8A4B}" type="presParOf" srcId="{A8ACAC32-A6C7-47E5-83A7-DDA20AA405B4}" destId="{9C0EA64C-C9B3-4A00-90D5-1B22BF3C42DE}" srcOrd="0" destOrd="0" presId="urn:microsoft.com/office/officeart/2005/8/layout/orgChart1"/>
    <dgm:cxn modelId="{E03ED582-ACED-4BFD-A8F1-F656ED0064C9}" type="presParOf" srcId="{A8ACAC32-A6C7-47E5-83A7-DDA20AA405B4}" destId="{81874BAB-781B-4857-941B-2EFAED6A5AC3}" srcOrd="1" destOrd="0" presId="urn:microsoft.com/office/officeart/2005/8/layout/orgChart1"/>
    <dgm:cxn modelId="{D84326C5-2776-4D45-A633-AFCE2D836173}" type="presParOf" srcId="{7F603A11-E432-4ECE-A421-C744CFB8B4FE}" destId="{5BCC8A5D-C1A1-43E0-B062-0E8C2D84F417}" srcOrd="1" destOrd="0" presId="urn:microsoft.com/office/officeart/2005/8/layout/orgChart1"/>
    <dgm:cxn modelId="{7D628B96-A62D-44EB-9E28-025DEEEF1D56}" type="presParOf" srcId="{7F603A11-E432-4ECE-A421-C744CFB8B4FE}" destId="{5559FE4F-9917-4D31-A38E-639513207970}" srcOrd="2" destOrd="0" presId="urn:microsoft.com/office/officeart/2005/8/layout/orgChart1"/>
    <dgm:cxn modelId="{593E6ECD-4BD3-4542-B143-31AC850E55B2}" type="presParOf" srcId="{A0C1FD36-2F3E-4667-A9B7-0A4AAF7E8610}" destId="{6E634F18-7817-4742-B0B0-04967E11F9AA}" srcOrd="2" destOrd="0" presId="urn:microsoft.com/office/officeart/2005/8/layout/orgChart1"/>
    <dgm:cxn modelId="{7BFE2F64-66B3-4BDE-B409-3F577DA2F597}" type="presParOf" srcId="{5A3C82F5-421A-45C2-9DF9-FD6BD6A23088}" destId="{C1A8532A-07C0-4DED-BFFB-15D37555F870}" srcOrd="2" destOrd="0" presId="urn:microsoft.com/office/officeart/2005/8/layout/orgChart1"/>
    <dgm:cxn modelId="{D0762FD6-23C7-4926-BDFF-B2BC2CE7126D}" type="presParOf" srcId="{07219F90-8E04-4BB6-BB64-B954C853EB71}" destId="{079E1ADA-060D-45C4-A842-5679D4CC6BB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94C88426-2C8C-44B6-A2FD-AAD6C09D495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DF18B33-B45F-47A8-BC35-B286E65F6D71}">
      <dgm:prSet custT="1"/>
      <dgm:spPr/>
      <dgm:t>
        <a:bodyPr/>
        <a:lstStyle/>
        <a:p>
          <a:r>
            <a:rPr lang="es-ES" sz="1200" dirty="0" smtClean="0"/>
            <a:t>Coordinador(a) Operativo(a) Zona Sur</a:t>
          </a:r>
        </a:p>
      </dgm:t>
    </dgm:pt>
    <dgm:pt modelId="{4B276691-EADE-4CFF-80FB-0803D0423A67}" type="parTrans" cxnId="{249FB6B5-49D3-414E-88DA-3A85EC0BF3AB}">
      <dgm:prSet/>
      <dgm:spPr/>
      <dgm:t>
        <a:bodyPr/>
        <a:lstStyle/>
        <a:p>
          <a:endParaRPr lang="es-ES" sz="1200"/>
        </a:p>
      </dgm:t>
    </dgm:pt>
    <dgm:pt modelId="{BC3F16D3-1463-4A7D-99DE-4AF87F697F9D}" type="sibTrans" cxnId="{249FB6B5-49D3-414E-88DA-3A85EC0BF3AB}">
      <dgm:prSet/>
      <dgm:spPr/>
      <dgm:t>
        <a:bodyPr/>
        <a:lstStyle/>
        <a:p>
          <a:endParaRPr lang="es-ES" sz="1200"/>
        </a:p>
      </dgm:t>
    </dgm:pt>
    <dgm:pt modelId="{B6536FA7-BE65-430E-B096-91B33A9067A3}" type="asst">
      <dgm:prSet custT="1"/>
      <dgm:spPr/>
      <dgm:t>
        <a:bodyPr/>
        <a:lstStyle/>
        <a:p>
          <a:r>
            <a:rPr lang="es-ES" sz="1200" dirty="0" smtClean="0"/>
            <a:t>Jefe(a) de Área Zona Sur</a:t>
          </a:r>
        </a:p>
      </dgm:t>
    </dgm:pt>
    <dgm:pt modelId="{BE127229-B6D1-4EFE-9EF1-C21FFC7F102F}" type="parTrans" cxnId="{0FA73EFE-6EBD-4183-859C-EFBF60EBB550}">
      <dgm:prSet/>
      <dgm:spPr/>
      <dgm:t>
        <a:bodyPr/>
        <a:lstStyle/>
        <a:p>
          <a:endParaRPr lang="es-ES" sz="1200"/>
        </a:p>
      </dgm:t>
    </dgm:pt>
    <dgm:pt modelId="{63453CA3-41F2-46DA-ACAD-7DA5356BC51E}" type="sibTrans" cxnId="{0FA73EFE-6EBD-4183-859C-EFBF60EBB550}">
      <dgm:prSet/>
      <dgm:spPr/>
      <dgm:t>
        <a:bodyPr/>
        <a:lstStyle/>
        <a:p>
          <a:endParaRPr lang="es-ES" sz="1200"/>
        </a:p>
      </dgm:t>
    </dgm:pt>
    <dgm:pt modelId="{CD3F2D7C-0A94-451F-A313-6BF87EE7F1EC}" type="asst">
      <dgm:prSet custT="1"/>
      <dgm:spPr/>
      <dgm:t>
        <a:bodyPr/>
        <a:lstStyle/>
        <a:p>
          <a:r>
            <a:rPr lang="es-ES" sz="1200" dirty="0" smtClean="0"/>
            <a:t>Promotores(as)  </a:t>
          </a:r>
          <a:endParaRPr lang="es-ES" sz="1200" dirty="0"/>
        </a:p>
      </dgm:t>
    </dgm:pt>
    <dgm:pt modelId="{A618B515-ECC3-4140-BD9A-FB43DB493144}" type="parTrans" cxnId="{877C07D1-A823-448F-A289-C4D67F2C4C67}">
      <dgm:prSet/>
      <dgm:spPr/>
      <dgm:t>
        <a:bodyPr/>
        <a:lstStyle/>
        <a:p>
          <a:endParaRPr lang="es-ES" sz="1200"/>
        </a:p>
      </dgm:t>
    </dgm:pt>
    <dgm:pt modelId="{5377433D-5415-4602-8DB4-510F198ADDAE}" type="sibTrans" cxnId="{877C07D1-A823-448F-A289-C4D67F2C4C67}">
      <dgm:prSet/>
      <dgm:spPr/>
      <dgm:t>
        <a:bodyPr/>
        <a:lstStyle/>
        <a:p>
          <a:endParaRPr lang="es-ES" sz="1200"/>
        </a:p>
      </dgm:t>
    </dgm:pt>
    <dgm:pt modelId="{A76FEBB0-073F-42CF-98F6-A7BBF5099A4C}" type="asst">
      <dgm:prSet custT="1"/>
      <dgm:spPr/>
      <dgm:t>
        <a:bodyPr/>
        <a:lstStyle/>
        <a:p>
          <a:r>
            <a:rPr lang="es-ES" sz="1200" dirty="0" smtClean="0"/>
            <a:t>Auxiliares </a:t>
          </a:r>
          <a:endParaRPr lang="es-ES" sz="1200" dirty="0"/>
        </a:p>
      </dgm:t>
    </dgm:pt>
    <dgm:pt modelId="{71789E44-64C5-46F7-9E5F-179CF4311B05}" type="parTrans" cxnId="{EEE0FEFD-7FE2-4EF6-BC7D-A9AAE710465D}">
      <dgm:prSet/>
      <dgm:spPr/>
      <dgm:t>
        <a:bodyPr/>
        <a:lstStyle/>
        <a:p>
          <a:endParaRPr lang="es-ES" sz="1200"/>
        </a:p>
      </dgm:t>
    </dgm:pt>
    <dgm:pt modelId="{31D7EEAF-E0FD-4FEC-A2C9-52534F9CF6DF}" type="sibTrans" cxnId="{EEE0FEFD-7FE2-4EF6-BC7D-A9AAE710465D}">
      <dgm:prSet/>
      <dgm:spPr/>
      <dgm:t>
        <a:bodyPr/>
        <a:lstStyle/>
        <a:p>
          <a:endParaRPr lang="es-ES" sz="1200"/>
        </a:p>
      </dgm:t>
    </dgm:pt>
    <dgm:pt modelId="{894BABBD-58CE-46A5-94DC-B0C5F62F38F2}" type="asst">
      <dgm:prSet custT="1"/>
      <dgm:spPr/>
      <dgm:t>
        <a:bodyPr/>
        <a:lstStyle/>
        <a:p>
          <a:r>
            <a:rPr lang="es-ES" sz="1200" dirty="0" smtClean="0"/>
            <a:t>Promotor(a) </a:t>
          </a:r>
          <a:br>
            <a:rPr lang="es-ES" sz="1200" dirty="0" smtClean="0"/>
          </a:br>
          <a:endParaRPr lang="es-ES" sz="1200" dirty="0" smtClean="0"/>
        </a:p>
        <a:p>
          <a:r>
            <a:rPr lang="es-ES" sz="1200" dirty="0" smtClean="0"/>
            <a:t>Auxiliar</a:t>
          </a:r>
          <a:endParaRPr lang="es-ES" sz="1200" dirty="0"/>
        </a:p>
      </dgm:t>
    </dgm:pt>
    <dgm:pt modelId="{90D58E62-182F-4A36-A4FA-DA72D4F8110A}" type="parTrans" cxnId="{9F50359C-67DE-4F41-90A0-8F3E5747A91A}">
      <dgm:prSet/>
      <dgm:spPr/>
      <dgm:t>
        <a:bodyPr/>
        <a:lstStyle/>
        <a:p>
          <a:endParaRPr lang="es-ES" sz="1200"/>
        </a:p>
      </dgm:t>
    </dgm:pt>
    <dgm:pt modelId="{BB26202A-DEC3-487D-9933-5F28D99DF177}" type="sibTrans" cxnId="{9F50359C-67DE-4F41-90A0-8F3E5747A91A}">
      <dgm:prSet/>
      <dgm:spPr/>
      <dgm:t>
        <a:bodyPr/>
        <a:lstStyle/>
        <a:p>
          <a:endParaRPr lang="es-ES" sz="1200"/>
        </a:p>
      </dgm:t>
    </dgm:pt>
    <dgm:pt modelId="{E01A64AE-99B1-4C32-A337-E0F9C90FEA22}" type="pres">
      <dgm:prSet presAssocID="{94C88426-2C8C-44B6-A2FD-AAD6C09D495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75D9A4B-6F4F-49B0-89AA-83B9FCC7B3A3}" type="pres">
      <dgm:prSet presAssocID="{4DF18B33-B45F-47A8-BC35-B286E65F6D71}" presName="hierRoot1" presStyleCnt="0">
        <dgm:presLayoutVars>
          <dgm:hierBranch val="init"/>
        </dgm:presLayoutVars>
      </dgm:prSet>
      <dgm:spPr/>
    </dgm:pt>
    <dgm:pt modelId="{B8ABE3F7-93A8-43DA-A64E-B615692DDE95}" type="pres">
      <dgm:prSet presAssocID="{4DF18B33-B45F-47A8-BC35-B286E65F6D71}" presName="rootComposite1" presStyleCnt="0"/>
      <dgm:spPr/>
    </dgm:pt>
    <dgm:pt modelId="{35108529-B2D8-41AF-AA96-EF0A41234C99}" type="pres">
      <dgm:prSet presAssocID="{4DF18B33-B45F-47A8-BC35-B286E65F6D71}" presName="rootText1" presStyleLbl="node0" presStyleIdx="0" presStyleCnt="1" custScaleX="113782" custLinFactNeighborY="145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187D163-28A3-4849-88BE-F28FE04CADE5}" type="pres">
      <dgm:prSet presAssocID="{4DF18B33-B45F-47A8-BC35-B286E65F6D7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4590E8A-255E-49E7-90E3-3685812F4E03}" type="pres">
      <dgm:prSet presAssocID="{4DF18B33-B45F-47A8-BC35-B286E65F6D71}" presName="hierChild2" presStyleCnt="0"/>
      <dgm:spPr/>
    </dgm:pt>
    <dgm:pt modelId="{A9BEC3DC-AB7B-4DE6-90ED-415FC8F74299}" type="pres">
      <dgm:prSet presAssocID="{4DF18B33-B45F-47A8-BC35-B286E65F6D71}" presName="hierChild3" presStyleCnt="0"/>
      <dgm:spPr/>
    </dgm:pt>
    <dgm:pt modelId="{6CE56384-4770-415C-B761-14D0D28C700F}" type="pres">
      <dgm:prSet presAssocID="{BE127229-B6D1-4EFE-9EF1-C21FFC7F102F}" presName="Name111" presStyleLbl="parChTrans1D2" presStyleIdx="0" presStyleCnt="4"/>
      <dgm:spPr/>
      <dgm:t>
        <a:bodyPr/>
        <a:lstStyle/>
        <a:p>
          <a:endParaRPr lang="es-ES"/>
        </a:p>
      </dgm:t>
    </dgm:pt>
    <dgm:pt modelId="{80E654D7-329A-4C84-8799-F118BD5F4BA5}" type="pres">
      <dgm:prSet presAssocID="{B6536FA7-BE65-430E-B096-91B33A9067A3}" presName="hierRoot3" presStyleCnt="0">
        <dgm:presLayoutVars>
          <dgm:hierBranch val="init"/>
        </dgm:presLayoutVars>
      </dgm:prSet>
      <dgm:spPr/>
    </dgm:pt>
    <dgm:pt modelId="{E6C20B4F-7E22-431F-90DF-FC117A60CEF5}" type="pres">
      <dgm:prSet presAssocID="{B6536FA7-BE65-430E-B096-91B33A9067A3}" presName="rootComposite3" presStyleCnt="0"/>
      <dgm:spPr/>
    </dgm:pt>
    <dgm:pt modelId="{623008E5-3287-4872-9369-D41B80726438}" type="pres">
      <dgm:prSet presAssocID="{B6536FA7-BE65-430E-B096-91B33A9067A3}" presName="rootText3" presStyleLbl="asst1" presStyleIdx="0" presStyleCnt="4" custScaleX="71670" custScaleY="68804" custLinFactNeighborX="-6711" custLinFactNeighborY="-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EE8DF6-8576-4D40-8B42-B9A8E8BCC029}" type="pres">
      <dgm:prSet presAssocID="{B6536FA7-BE65-430E-B096-91B33A9067A3}" presName="rootConnector3" presStyleLbl="asst1" presStyleIdx="0" presStyleCnt="4"/>
      <dgm:spPr/>
      <dgm:t>
        <a:bodyPr/>
        <a:lstStyle/>
        <a:p>
          <a:endParaRPr lang="es-ES"/>
        </a:p>
      </dgm:t>
    </dgm:pt>
    <dgm:pt modelId="{730DF7BF-BE05-4DF6-9C19-8454BB0C15B6}" type="pres">
      <dgm:prSet presAssocID="{B6536FA7-BE65-430E-B096-91B33A9067A3}" presName="hierChild6" presStyleCnt="0"/>
      <dgm:spPr/>
    </dgm:pt>
    <dgm:pt modelId="{5EACEE01-009C-4C59-B862-E76096B3B126}" type="pres">
      <dgm:prSet presAssocID="{B6536FA7-BE65-430E-B096-91B33A9067A3}" presName="hierChild7" presStyleCnt="0"/>
      <dgm:spPr/>
    </dgm:pt>
    <dgm:pt modelId="{4EF679F9-340E-47B9-A0B2-0A3888D1F544}" type="pres">
      <dgm:prSet presAssocID="{A618B515-ECC3-4140-BD9A-FB43DB493144}" presName="Name111" presStyleLbl="parChTrans1D2" presStyleIdx="1" presStyleCnt="4"/>
      <dgm:spPr/>
      <dgm:t>
        <a:bodyPr/>
        <a:lstStyle/>
        <a:p>
          <a:endParaRPr lang="es-ES"/>
        </a:p>
      </dgm:t>
    </dgm:pt>
    <dgm:pt modelId="{1C34905E-47DA-4854-AD7D-ED64990660D6}" type="pres">
      <dgm:prSet presAssocID="{CD3F2D7C-0A94-451F-A313-6BF87EE7F1EC}" presName="hierRoot3" presStyleCnt="0">
        <dgm:presLayoutVars>
          <dgm:hierBranch val="init"/>
        </dgm:presLayoutVars>
      </dgm:prSet>
      <dgm:spPr/>
    </dgm:pt>
    <dgm:pt modelId="{68C96F1E-10B7-43FD-8EA3-AD412708C6B4}" type="pres">
      <dgm:prSet presAssocID="{CD3F2D7C-0A94-451F-A313-6BF87EE7F1EC}" presName="rootComposite3" presStyleCnt="0"/>
      <dgm:spPr/>
    </dgm:pt>
    <dgm:pt modelId="{35CDCCE0-1C05-432F-8006-C736B8B0208E}" type="pres">
      <dgm:prSet presAssocID="{CD3F2D7C-0A94-451F-A313-6BF87EE7F1EC}" presName="rootText3" presStyleLbl="asst1" presStyleIdx="1" presStyleCnt="4" custScaleX="71670" custScaleY="68804" custLinFactNeighborX="-7089" custLinFactNeighborY="-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B6B03F3-F54B-458D-89AE-DF1455C02D61}" type="pres">
      <dgm:prSet presAssocID="{CD3F2D7C-0A94-451F-A313-6BF87EE7F1EC}" presName="rootConnector3" presStyleLbl="asst1" presStyleIdx="1" presStyleCnt="4"/>
      <dgm:spPr/>
      <dgm:t>
        <a:bodyPr/>
        <a:lstStyle/>
        <a:p>
          <a:endParaRPr lang="es-ES"/>
        </a:p>
      </dgm:t>
    </dgm:pt>
    <dgm:pt modelId="{F7F66014-79BE-483E-AF0D-5F8EE5DFBA1C}" type="pres">
      <dgm:prSet presAssocID="{CD3F2D7C-0A94-451F-A313-6BF87EE7F1EC}" presName="hierChild6" presStyleCnt="0"/>
      <dgm:spPr/>
    </dgm:pt>
    <dgm:pt modelId="{50FD5456-5165-4225-8DC2-98C41F278AE2}" type="pres">
      <dgm:prSet presAssocID="{CD3F2D7C-0A94-451F-A313-6BF87EE7F1EC}" presName="hierChild7" presStyleCnt="0"/>
      <dgm:spPr/>
    </dgm:pt>
    <dgm:pt modelId="{82954BC9-7C06-44B6-B3ED-B65C38D171C4}" type="pres">
      <dgm:prSet presAssocID="{71789E44-64C5-46F7-9E5F-179CF4311B05}" presName="Name111" presStyleLbl="parChTrans1D2" presStyleIdx="2" presStyleCnt="4"/>
      <dgm:spPr/>
      <dgm:t>
        <a:bodyPr/>
        <a:lstStyle/>
        <a:p>
          <a:endParaRPr lang="es-ES"/>
        </a:p>
      </dgm:t>
    </dgm:pt>
    <dgm:pt modelId="{1CEA2345-54B8-497E-A3EE-B8B9300576CF}" type="pres">
      <dgm:prSet presAssocID="{A76FEBB0-073F-42CF-98F6-A7BBF5099A4C}" presName="hierRoot3" presStyleCnt="0">
        <dgm:presLayoutVars>
          <dgm:hierBranch val="init"/>
        </dgm:presLayoutVars>
      </dgm:prSet>
      <dgm:spPr/>
    </dgm:pt>
    <dgm:pt modelId="{532E9A25-6ED2-4408-9750-B0E832222B9E}" type="pres">
      <dgm:prSet presAssocID="{A76FEBB0-073F-42CF-98F6-A7BBF5099A4C}" presName="rootComposite3" presStyleCnt="0"/>
      <dgm:spPr/>
    </dgm:pt>
    <dgm:pt modelId="{486A231D-E6CB-4753-A791-005438071079}" type="pres">
      <dgm:prSet presAssocID="{A76FEBB0-073F-42CF-98F6-A7BBF5099A4C}" presName="rootText3" presStyleLbl="asst1" presStyleIdx="2" presStyleCnt="4" custScaleX="71670" custScaleY="68804" custLinFactNeighborX="-6802" custLinFactNeighborY="-315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8F45C1F-164D-488D-B46F-C142E34CBBAF}" type="pres">
      <dgm:prSet presAssocID="{A76FEBB0-073F-42CF-98F6-A7BBF5099A4C}" presName="rootConnector3" presStyleLbl="asst1" presStyleIdx="2" presStyleCnt="4"/>
      <dgm:spPr/>
      <dgm:t>
        <a:bodyPr/>
        <a:lstStyle/>
        <a:p>
          <a:endParaRPr lang="es-ES"/>
        </a:p>
      </dgm:t>
    </dgm:pt>
    <dgm:pt modelId="{8DD65604-2682-418E-9168-EB4D99F0D55D}" type="pres">
      <dgm:prSet presAssocID="{A76FEBB0-073F-42CF-98F6-A7BBF5099A4C}" presName="hierChild6" presStyleCnt="0"/>
      <dgm:spPr/>
    </dgm:pt>
    <dgm:pt modelId="{8FAF1AF4-7AA6-411B-89D5-D77E797F6FE6}" type="pres">
      <dgm:prSet presAssocID="{A76FEBB0-073F-42CF-98F6-A7BBF5099A4C}" presName="hierChild7" presStyleCnt="0"/>
      <dgm:spPr/>
    </dgm:pt>
    <dgm:pt modelId="{3F0961B2-E9C5-424E-8031-78AD8265C7CB}" type="pres">
      <dgm:prSet presAssocID="{90D58E62-182F-4A36-A4FA-DA72D4F8110A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E582B96E-BA07-405A-B0E4-0CBCCEE58445}" type="pres">
      <dgm:prSet presAssocID="{894BABBD-58CE-46A5-94DC-B0C5F62F38F2}" presName="hierRoot3" presStyleCnt="0">
        <dgm:presLayoutVars>
          <dgm:hierBranch val="init"/>
        </dgm:presLayoutVars>
      </dgm:prSet>
      <dgm:spPr/>
    </dgm:pt>
    <dgm:pt modelId="{703CD7BD-1A77-43D3-BDC8-8603ED782387}" type="pres">
      <dgm:prSet presAssocID="{894BABBD-58CE-46A5-94DC-B0C5F62F38F2}" presName="rootComposite3" presStyleCnt="0"/>
      <dgm:spPr/>
    </dgm:pt>
    <dgm:pt modelId="{85AC50B9-82A1-4D69-9BEB-0500B43B5D5D}" type="pres">
      <dgm:prSet presAssocID="{894BABBD-58CE-46A5-94DC-B0C5F62F38F2}" presName="rootText3" presStyleLbl="asst1" presStyleIdx="3" presStyleCnt="4" custScaleX="71670" custScaleY="68804" custLinFactNeighborX="-7089" custLinFactNeighborY="-315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B2636AA-291A-4487-B55C-BC6E7D30E193}" type="pres">
      <dgm:prSet presAssocID="{894BABBD-58CE-46A5-94DC-B0C5F62F38F2}" presName="rootConnector3" presStyleLbl="asst1" presStyleIdx="3" presStyleCnt="4"/>
      <dgm:spPr/>
      <dgm:t>
        <a:bodyPr/>
        <a:lstStyle/>
        <a:p>
          <a:endParaRPr lang="es-ES"/>
        </a:p>
      </dgm:t>
    </dgm:pt>
    <dgm:pt modelId="{DCA3612E-2827-4E29-BDD5-E86325698EF6}" type="pres">
      <dgm:prSet presAssocID="{894BABBD-58CE-46A5-94DC-B0C5F62F38F2}" presName="hierChild6" presStyleCnt="0"/>
      <dgm:spPr/>
    </dgm:pt>
    <dgm:pt modelId="{D6046D78-2330-4291-80FB-74C198D0B61F}" type="pres">
      <dgm:prSet presAssocID="{894BABBD-58CE-46A5-94DC-B0C5F62F38F2}" presName="hierChild7" presStyleCnt="0"/>
      <dgm:spPr/>
    </dgm:pt>
  </dgm:ptLst>
  <dgm:cxnLst>
    <dgm:cxn modelId="{13199ECD-7B43-4256-B27A-3DD1B35C3363}" type="presOf" srcId="{B6536FA7-BE65-430E-B096-91B33A9067A3}" destId="{BEEE8DF6-8576-4D40-8B42-B9A8E8BCC029}" srcOrd="1" destOrd="0" presId="urn:microsoft.com/office/officeart/2005/8/layout/orgChart1"/>
    <dgm:cxn modelId="{57DC5CE1-7238-4461-B848-7AC2FF10AC43}" type="presOf" srcId="{90D58E62-182F-4A36-A4FA-DA72D4F8110A}" destId="{3F0961B2-E9C5-424E-8031-78AD8265C7CB}" srcOrd="0" destOrd="0" presId="urn:microsoft.com/office/officeart/2005/8/layout/orgChart1"/>
    <dgm:cxn modelId="{EEE0FEFD-7FE2-4EF6-BC7D-A9AAE710465D}" srcId="{4DF18B33-B45F-47A8-BC35-B286E65F6D71}" destId="{A76FEBB0-073F-42CF-98F6-A7BBF5099A4C}" srcOrd="2" destOrd="0" parTransId="{71789E44-64C5-46F7-9E5F-179CF4311B05}" sibTransId="{31D7EEAF-E0FD-4FEC-A2C9-52534F9CF6DF}"/>
    <dgm:cxn modelId="{8197AB04-F1DE-4894-9911-D0C3608BD204}" type="presOf" srcId="{A76FEBB0-073F-42CF-98F6-A7BBF5099A4C}" destId="{78F45C1F-164D-488D-B46F-C142E34CBBAF}" srcOrd="1" destOrd="0" presId="urn:microsoft.com/office/officeart/2005/8/layout/orgChart1"/>
    <dgm:cxn modelId="{0FA73EFE-6EBD-4183-859C-EFBF60EBB550}" srcId="{4DF18B33-B45F-47A8-BC35-B286E65F6D71}" destId="{B6536FA7-BE65-430E-B096-91B33A9067A3}" srcOrd="0" destOrd="0" parTransId="{BE127229-B6D1-4EFE-9EF1-C21FFC7F102F}" sibTransId="{63453CA3-41F2-46DA-ACAD-7DA5356BC51E}"/>
    <dgm:cxn modelId="{547AF36A-716C-4AEA-AB73-641EFCD9DB2E}" type="presOf" srcId="{4DF18B33-B45F-47A8-BC35-B286E65F6D71}" destId="{D187D163-28A3-4849-88BE-F28FE04CADE5}" srcOrd="1" destOrd="0" presId="urn:microsoft.com/office/officeart/2005/8/layout/orgChart1"/>
    <dgm:cxn modelId="{4F883668-4BFA-482B-BF53-7A68BB0A4671}" type="presOf" srcId="{894BABBD-58CE-46A5-94DC-B0C5F62F38F2}" destId="{BB2636AA-291A-4487-B55C-BC6E7D30E193}" srcOrd="1" destOrd="0" presId="urn:microsoft.com/office/officeart/2005/8/layout/orgChart1"/>
    <dgm:cxn modelId="{C26CE6DE-8BD5-4551-9DC2-4AD8510F9B8C}" type="presOf" srcId="{A76FEBB0-073F-42CF-98F6-A7BBF5099A4C}" destId="{486A231D-E6CB-4753-A791-005438071079}" srcOrd="0" destOrd="0" presId="urn:microsoft.com/office/officeart/2005/8/layout/orgChart1"/>
    <dgm:cxn modelId="{9563E4B5-1391-42A8-A6C8-5F9A601FD26E}" type="presOf" srcId="{CD3F2D7C-0A94-451F-A313-6BF87EE7F1EC}" destId="{2B6B03F3-F54B-458D-89AE-DF1455C02D61}" srcOrd="1" destOrd="0" presId="urn:microsoft.com/office/officeart/2005/8/layout/orgChart1"/>
    <dgm:cxn modelId="{9F50359C-67DE-4F41-90A0-8F3E5747A91A}" srcId="{4DF18B33-B45F-47A8-BC35-B286E65F6D71}" destId="{894BABBD-58CE-46A5-94DC-B0C5F62F38F2}" srcOrd="3" destOrd="0" parTransId="{90D58E62-182F-4A36-A4FA-DA72D4F8110A}" sibTransId="{BB26202A-DEC3-487D-9933-5F28D99DF177}"/>
    <dgm:cxn modelId="{0E7C0C31-4C77-417F-87A6-8F896B369A26}" type="presOf" srcId="{94C88426-2C8C-44B6-A2FD-AAD6C09D4951}" destId="{E01A64AE-99B1-4C32-A337-E0F9C90FEA22}" srcOrd="0" destOrd="0" presId="urn:microsoft.com/office/officeart/2005/8/layout/orgChart1"/>
    <dgm:cxn modelId="{0A14B974-10A0-4B55-B9CD-12843A295D82}" type="presOf" srcId="{CD3F2D7C-0A94-451F-A313-6BF87EE7F1EC}" destId="{35CDCCE0-1C05-432F-8006-C736B8B0208E}" srcOrd="0" destOrd="0" presId="urn:microsoft.com/office/officeart/2005/8/layout/orgChart1"/>
    <dgm:cxn modelId="{877C07D1-A823-448F-A289-C4D67F2C4C67}" srcId="{4DF18B33-B45F-47A8-BC35-B286E65F6D71}" destId="{CD3F2D7C-0A94-451F-A313-6BF87EE7F1EC}" srcOrd="1" destOrd="0" parTransId="{A618B515-ECC3-4140-BD9A-FB43DB493144}" sibTransId="{5377433D-5415-4602-8DB4-510F198ADDAE}"/>
    <dgm:cxn modelId="{6B9AFA22-DEF4-4952-90C6-E452D0FBC575}" type="presOf" srcId="{894BABBD-58CE-46A5-94DC-B0C5F62F38F2}" destId="{85AC50B9-82A1-4D69-9BEB-0500B43B5D5D}" srcOrd="0" destOrd="0" presId="urn:microsoft.com/office/officeart/2005/8/layout/orgChart1"/>
    <dgm:cxn modelId="{727241B1-7634-43BC-8FB6-EC483C3051FE}" type="presOf" srcId="{4DF18B33-B45F-47A8-BC35-B286E65F6D71}" destId="{35108529-B2D8-41AF-AA96-EF0A41234C99}" srcOrd="0" destOrd="0" presId="urn:microsoft.com/office/officeart/2005/8/layout/orgChart1"/>
    <dgm:cxn modelId="{9711BDEC-D823-4848-A10F-98EC2B13EE8A}" type="presOf" srcId="{BE127229-B6D1-4EFE-9EF1-C21FFC7F102F}" destId="{6CE56384-4770-415C-B761-14D0D28C700F}" srcOrd="0" destOrd="0" presId="urn:microsoft.com/office/officeart/2005/8/layout/orgChart1"/>
    <dgm:cxn modelId="{249FB6B5-49D3-414E-88DA-3A85EC0BF3AB}" srcId="{94C88426-2C8C-44B6-A2FD-AAD6C09D4951}" destId="{4DF18B33-B45F-47A8-BC35-B286E65F6D71}" srcOrd="0" destOrd="0" parTransId="{4B276691-EADE-4CFF-80FB-0803D0423A67}" sibTransId="{BC3F16D3-1463-4A7D-99DE-4AF87F697F9D}"/>
    <dgm:cxn modelId="{BF3ED7D9-CD11-4370-B0A9-6BB6EFA54EF7}" type="presOf" srcId="{71789E44-64C5-46F7-9E5F-179CF4311B05}" destId="{82954BC9-7C06-44B6-B3ED-B65C38D171C4}" srcOrd="0" destOrd="0" presId="urn:microsoft.com/office/officeart/2005/8/layout/orgChart1"/>
    <dgm:cxn modelId="{2078C51E-B684-4C92-819B-97792DD45673}" type="presOf" srcId="{B6536FA7-BE65-430E-B096-91B33A9067A3}" destId="{623008E5-3287-4872-9369-D41B80726438}" srcOrd="0" destOrd="0" presId="urn:microsoft.com/office/officeart/2005/8/layout/orgChart1"/>
    <dgm:cxn modelId="{B5886173-B251-4E5E-A8F5-0A747424D43C}" type="presOf" srcId="{A618B515-ECC3-4140-BD9A-FB43DB493144}" destId="{4EF679F9-340E-47B9-A0B2-0A3888D1F544}" srcOrd="0" destOrd="0" presId="urn:microsoft.com/office/officeart/2005/8/layout/orgChart1"/>
    <dgm:cxn modelId="{820F6B97-8C01-48D5-A724-FDC662A68D00}" type="presParOf" srcId="{E01A64AE-99B1-4C32-A337-E0F9C90FEA22}" destId="{F75D9A4B-6F4F-49B0-89AA-83B9FCC7B3A3}" srcOrd="0" destOrd="0" presId="urn:microsoft.com/office/officeart/2005/8/layout/orgChart1"/>
    <dgm:cxn modelId="{15384F64-D110-4A11-9C7B-1D9ED6A1A96C}" type="presParOf" srcId="{F75D9A4B-6F4F-49B0-89AA-83B9FCC7B3A3}" destId="{B8ABE3F7-93A8-43DA-A64E-B615692DDE95}" srcOrd="0" destOrd="0" presId="urn:microsoft.com/office/officeart/2005/8/layout/orgChart1"/>
    <dgm:cxn modelId="{A8E2DFD2-DE17-4F50-ACCF-39FD3C66B8A5}" type="presParOf" srcId="{B8ABE3F7-93A8-43DA-A64E-B615692DDE95}" destId="{35108529-B2D8-41AF-AA96-EF0A41234C99}" srcOrd="0" destOrd="0" presId="urn:microsoft.com/office/officeart/2005/8/layout/orgChart1"/>
    <dgm:cxn modelId="{B26D40B1-A10E-4BEC-9AE1-1CB1543A80A2}" type="presParOf" srcId="{B8ABE3F7-93A8-43DA-A64E-B615692DDE95}" destId="{D187D163-28A3-4849-88BE-F28FE04CADE5}" srcOrd="1" destOrd="0" presId="urn:microsoft.com/office/officeart/2005/8/layout/orgChart1"/>
    <dgm:cxn modelId="{B0C4EF66-F45A-4DFA-B245-FE1A40813264}" type="presParOf" srcId="{F75D9A4B-6F4F-49B0-89AA-83B9FCC7B3A3}" destId="{14590E8A-255E-49E7-90E3-3685812F4E03}" srcOrd="1" destOrd="0" presId="urn:microsoft.com/office/officeart/2005/8/layout/orgChart1"/>
    <dgm:cxn modelId="{6DDB6D52-DCC1-4B57-A2A4-0C9C8FB47380}" type="presParOf" srcId="{F75D9A4B-6F4F-49B0-89AA-83B9FCC7B3A3}" destId="{A9BEC3DC-AB7B-4DE6-90ED-415FC8F74299}" srcOrd="2" destOrd="0" presId="urn:microsoft.com/office/officeart/2005/8/layout/orgChart1"/>
    <dgm:cxn modelId="{4F70E552-AC99-498C-A4C6-A0D1FBEA66CA}" type="presParOf" srcId="{A9BEC3DC-AB7B-4DE6-90ED-415FC8F74299}" destId="{6CE56384-4770-415C-B761-14D0D28C700F}" srcOrd="0" destOrd="0" presId="urn:microsoft.com/office/officeart/2005/8/layout/orgChart1"/>
    <dgm:cxn modelId="{FBA33911-2E3A-45C9-9559-C0129D80BD31}" type="presParOf" srcId="{A9BEC3DC-AB7B-4DE6-90ED-415FC8F74299}" destId="{80E654D7-329A-4C84-8799-F118BD5F4BA5}" srcOrd="1" destOrd="0" presId="urn:microsoft.com/office/officeart/2005/8/layout/orgChart1"/>
    <dgm:cxn modelId="{AFC3BF1B-D6D1-41CC-AA48-ACA32D296AFB}" type="presParOf" srcId="{80E654D7-329A-4C84-8799-F118BD5F4BA5}" destId="{E6C20B4F-7E22-431F-90DF-FC117A60CEF5}" srcOrd="0" destOrd="0" presId="urn:microsoft.com/office/officeart/2005/8/layout/orgChart1"/>
    <dgm:cxn modelId="{57E8DFBE-D4B4-4B70-A3FC-319FA32050E3}" type="presParOf" srcId="{E6C20B4F-7E22-431F-90DF-FC117A60CEF5}" destId="{623008E5-3287-4872-9369-D41B80726438}" srcOrd="0" destOrd="0" presId="urn:microsoft.com/office/officeart/2005/8/layout/orgChart1"/>
    <dgm:cxn modelId="{5D2E2383-5E05-4B64-B93B-019CE4149CA6}" type="presParOf" srcId="{E6C20B4F-7E22-431F-90DF-FC117A60CEF5}" destId="{BEEE8DF6-8576-4D40-8B42-B9A8E8BCC029}" srcOrd="1" destOrd="0" presId="urn:microsoft.com/office/officeart/2005/8/layout/orgChart1"/>
    <dgm:cxn modelId="{1E2B725F-6FC5-48D6-BC57-3AD1F551B13D}" type="presParOf" srcId="{80E654D7-329A-4C84-8799-F118BD5F4BA5}" destId="{730DF7BF-BE05-4DF6-9C19-8454BB0C15B6}" srcOrd="1" destOrd="0" presId="urn:microsoft.com/office/officeart/2005/8/layout/orgChart1"/>
    <dgm:cxn modelId="{483706D6-14C1-401D-AC02-F75C91C77315}" type="presParOf" srcId="{80E654D7-329A-4C84-8799-F118BD5F4BA5}" destId="{5EACEE01-009C-4C59-B862-E76096B3B126}" srcOrd="2" destOrd="0" presId="urn:microsoft.com/office/officeart/2005/8/layout/orgChart1"/>
    <dgm:cxn modelId="{AD5DB308-118D-4E5C-AED6-AA4A1E92C934}" type="presParOf" srcId="{A9BEC3DC-AB7B-4DE6-90ED-415FC8F74299}" destId="{4EF679F9-340E-47B9-A0B2-0A3888D1F544}" srcOrd="2" destOrd="0" presId="urn:microsoft.com/office/officeart/2005/8/layout/orgChart1"/>
    <dgm:cxn modelId="{79112EF2-6496-41D0-9BA7-5382A599BEC4}" type="presParOf" srcId="{A9BEC3DC-AB7B-4DE6-90ED-415FC8F74299}" destId="{1C34905E-47DA-4854-AD7D-ED64990660D6}" srcOrd="3" destOrd="0" presId="urn:microsoft.com/office/officeart/2005/8/layout/orgChart1"/>
    <dgm:cxn modelId="{B8B482C8-8B71-41EC-A347-8A5AF4369F23}" type="presParOf" srcId="{1C34905E-47DA-4854-AD7D-ED64990660D6}" destId="{68C96F1E-10B7-43FD-8EA3-AD412708C6B4}" srcOrd="0" destOrd="0" presId="urn:microsoft.com/office/officeart/2005/8/layout/orgChart1"/>
    <dgm:cxn modelId="{0068AC86-9087-4E30-83FF-DA07E50C9707}" type="presParOf" srcId="{68C96F1E-10B7-43FD-8EA3-AD412708C6B4}" destId="{35CDCCE0-1C05-432F-8006-C736B8B0208E}" srcOrd="0" destOrd="0" presId="urn:microsoft.com/office/officeart/2005/8/layout/orgChart1"/>
    <dgm:cxn modelId="{B93482C6-4C84-414A-8536-AC9DBE7F869A}" type="presParOf" srcId="{68C96F1E-10B7-43FD-8EA3-AD412708C6B4}" destId="{2B6B03F3-F54B-458D-89AE-DF1455C02D61}" srcOrd="1" destOrd="0" presId="urn:microsoft.com/office/officeart/2005/8/layout/orgChart1"/>
    <dgm:cxn modelId="{B478C663-303F-4A32-A271-820E2B9ED0DE}" type="presParOf" srcId="{1C34905E-47DA-4854-AD7D-ED64990660D6}" destId="{F7F66014-79BE-483E-AF0D-5F8EE5DFBA1C}" srcOrd="1" destOrd="0" presId="urn:microsoft.com/office/officeart/2005/8/layout/orgChart1"/>
    <dgm:cxn modelId="{1BEA4565-F1FF-4BB4-80AE-654310914C4E}" type="presParOf" srcId="{1C34905E-47DA-4854-AD7D-ED64990660D6}" destId="{50FD5456-5165-4225-8DC2-98C41F278AE2}" srcOrd="2" destOrd="0" presId="urn:microsoft.com/office/officeart/2005/8/layout/orgChart1"/>
    <dgm:cxn modelId="{A5AFFD4D-2ACF-47BC-B423-000AD8E2EB93}" type="presParOf" srcId="{A9BEC3DC-AB7B-4DE6-90ED-415FC8F74299}" destId="{82954BC9-7C06-44B6-B3ED-B65C38D171C4}" srcOrd="4" destOrd="0" presId="urn:microsoft.com/office/officeart/2005/8/layout/orgChart1"/>
    <dgm:cxn modelId="{3B2E528A-FACE-4168-9B2B-34EF95BC3363}" type="presParOf" srcId="{A9BEC3DC-AB7B-4DE6-90ED-415FC8F74299}" destId="{1CEA2345-54B8-497E-A3EE-B8B9300576CF}" srcOrd="5" destOrd="0" presId="urn:microsoft.com/office/officeart/2005/8/layout/orgChart1"/>
    <dgm:cxn modelId="{E2F50158-1C28-4203-926A-7506D3DF23DD}" type="presParOf" srcId="{1CEA2345-54B8-497E-A3EE-B8B9300576CF}" destId="{532E9A25-6ED2-4408-9750-B0E832222B9E}" srcOrd="0" destOrd="0" presId="urn:microsoft.com/office/officeart/2005/8/layout/orgChart1"/>
    <dgm:cxn modelId="{F5CA30D6-10E2-4D9A-A35F-082170526B05}" type="presParOf" srcId="{532E9A25-6ED2-4408-9750-B0E832222B9E}" destId="{486A231D-E6CB-4753-A791-005438071079}" srcOrd="0" destOrd="0" presId="urn:microsoft.com/office/officeart/2005/8/layout/orgChart1"/>
    <dgm:cxn modelId="{D795B0BE-BF29-4D80-BC72-EC52D311D66E}" type="presParOf" srcId="{532E9A25-6ED2-4408-9750-B0E832222B9E}" destId="{78F45C1F-164D-488D-B46F-C142E34CBBAF}" srcOrd="1" destOrd="0" presId="urn:microsoft.com/office/officeart/2005/8/layout/orgChart1"/>
    <dgm:cxn modelId="{297F19EA-08BC-435B-90D0-2887542D0FA6}" type="presParOf" srcId="{1CEA2345-54B8-497E-A3EE-B8B9300576CF}" destId="{8DD65604-2682-418E-9168-EB4D99F0D55D}" srcOrd="1" destOrd="0" presId="urn:microsoft.com/office/officeart/2005/8/layout/orgChart1"/>
    <dgm:cxn modelId="{0B529CEA-5D8F-4674-A088-353455B3412A}" type="presParOf" srcId="{1CEA2345-54B8-497E-A3EE-B8B9300576CF}" destId="{8FAF1AF4-7AA6-411B-89D5-D77E797F6FE6}" srcOrd="2" destOrd="0" presId="urn:microsoft.com/office/officeart/2005/8/layout/orgChart1"/>
    <dgm:cxn modelId="{D992358F-85FF-42E5-AA71-BC7E3E7863DB}" type="presParOf" srcId="{A9BEC3DC-AB7B-4DE6-90ED-415FC8F74299}" destId="{3F0961B2-E9C5-424E-8031-78AD8265C7CB}" srcOrd="6" destOrd="0" presId="urn:microsoft.com/office/officeart/2005/8/layout/orgChart1"/>
    <dgm:cxn modelId="{C2D86D25-9F96-414B-ADE7-133E94642E9D}" type="presParOf" srcId="{A9BEC3DC-AB7B-4DE6-90ED-415FC8F74299}" destId="{E582B96E-BA07-405A-B0E4-0CBCCEE58445}" srcOrd="7" destOrd="0" presId="urn:microsoft.com/office/officeart/2005/8/layout/orgChart1"/>
    <dgm:cxn modelId="{D0DFBBAF-30AC-4A52-BDC8-7C7F63F62CB6}" type="presParOf" srcId="{E582B96E-BA07-405A-B0E4-0CBCCEE58445}" destId="{703CD7BD-1A77-43D3-BDC8-8603ED782387}" srcOrd="0" destOrd="0" presId="urn:microsoft.com/office/officeart/2005/8/layout/orgChart1"/>
    <dgm:cxn modelId="{2C2ED44D-83C4-459F-9882-2708516174A2}" type="presParOf" srcId="{703CD7BD-1A77-43D3-BDC8-8603ED782387}" destId="{85AC50B9-82A1-4D69-9BEB-0500B43B5D5D}" srcOrd="0" destOrd="0" presId="urn:microsoft.com/office/officeart/2005/8/layout/orgChart1"/>
    <dgm:cxn modelId="{69AF088A-FA45-41B6-8ADC-4D8AFBA2098D}" type="presParOf" srcId="{703CD7BD-1A77-43D3-BDC8-8603ED782387}" destId="{BB2636AA-291A-4487-B55C-BC6E7D30E193}" srcOrd="1" destOrd="0" presId="urn:microsoft.com/office/officeart/2005/8/layout/orgChart1"/>
    <dgm:cxn modelId="{F0A91DC5-A945-4B28-A237-E6BC54C1D5EC}" type="presParOf" srcId="{E582B96E-BA07-405A-B0E4-0CBCCEE58445}" destId="{DCA3612E-2827-4E29-BDD5-E86325698EF6}" srcOrd="1" destOrd="0" presId="urn:microsoft.com/office/officeart/2005/8/layout/orgChart1"/>
    <dgm:cxn modelId="{9A953885-2C35-4389-9889-789B381CAB59}" type="presParOf" srcId="{E582B96E-BA07-405A-B0E4-0CBCCEE58445}" destId="{D6046D78-2330-4291-80FB-74C198D0B61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442F6C6C-D6B3-44BD-8ACF-A8BA7520A540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AF2262E-6100-4FDE-BB0E-F0C472DBFA4E}">
      <dgm:prSet phldrT="[Texto]" custT="1"/>
      <dgm:spPr/>
      <dgm:t>
        <a:bodyPr/>
        <a:lstStyle/>
        <a:p>
          <a:r>
            <a:rPr lang="es-ES" sz="1200" dirty="0" smtClean="0"/>
            <a:t>Coordinador(a) Mesas Directivas</a:t>
          </a:r>
        </a:p>
      </dgm:t>
    </dgm:pt>
    <dgm:pt modelId="{E1B0D9F5-AE4A-42F3-B00A-BD4FE0511DEF}" type="parTrans" cxnId="{52238E74-933D-42E8-A20C-3733A173FBE8}">
      <dgm:prSet/>
      <dgm:spPr/>
      <dgm:t>
        <a:bodyPr/>
        <a:lstStyle/>
        <a:p>
          <a:endParaRPr lang="es-ES" sz="1200"/>
        </a:p>
      </dgm:t>
    </dgm:pt>
    <dgm:pt modelId="{7C4138A1-AF12-4DDF-8CC9-6CA6E2CD7A00}" type="sibTrans" cxnId="{52238E74-933D-42E8-A20C-3733A173FBE8}">
      <dgm:prSet/>
      <dgm:spPr/>
      <dgm:t>
        <a:bodyPr/>
        <a:lstStyle/>
        <a:p>
          <a:endParaRPr lang="es-ES" sz="1200"/>
        </a:p>
      </dgm:t>
    </dgm:pt>
    <dgm:pt modelId="{0C03F11C-8F3E-4D01-9297-744CA0C710A9}" type="asst">
      <dgm:prSet custT="1"/>
      <dgm:spPr/>
      <dgm:t>
        <a:bodyPr/>
        <a:lstStyle/>
        <a:p>
          <a:r>
            <a:rPr lang="es-ES" sz="1200" dirty="0" smtClean="0"/>
            <a:t>Auxiliar </a:t>
          </a:r>
          <a:br>
            <a:rPr lang="es-ES" sz="1200" dirty="0" smtClean="0"/>
          </a:br>
          <a:r>
            <a:rPr lang="es-ES" sz="1200" dirty="0" smtClean="0"/>
            <a:t>Administrativo(a)</a:t>
          </a:r>
          <a:endParaRPr lang="es-ES" sz="1200" dirty="0"/>
        </a:p>
      </dgm:t>
    </dgm:pt>
    <dgm:pt modelId="{4822DF39-93B4-43B0-BABD-BA18729504C5}" type="parTrans" cxnId="{C8867332-9E97-4C26-83C1-0BDE5574473F}">
      <dgm:prSet/>
      <dgm:spPr/>
      <dgm:t>
        <a:bodyPr/>
        <a:lstStyle/>
        <a:p>
          <a:endParaRPr lang="es-ES" sz="1200"/>
        </a:p>
      </dgm:t>
    </dgm:pt>
    <dgm:pt modelId="{410D1FA4-8D4F-49FF-B6FC-764226D88298}" type="sibTrans" cxnId="{C8867332-9E97-4C26-83C1-0BDE5574473F}">
      <dgm:prSet/>
      <dgm:spPr/>
      <dgm:t>
        <a:bodyPr/>
        <a:lstStyle/>
        <a:p>
          <a:endParaRPr lang="es-ES" sz="1200"/>
        </a:p>
      </dgm:t>
    </dgm:pt>
    <dgm:pt modelId="{AA84945E-F411-4FFC-A0CF-A3A9A190530B}" type="asst">
      <dgm:prSet custT="1"/>
      <dgm:spPr/>
      <dgm:t>
        <a:bodyPr/>
        <a:lstStyle/>
        <a:p>
          <a:r>
            <a:rPr lang="es-ES" sz="1200" dirty="0" smtClean="0"/>
            <a:t>Promotores(as)</a:t>
          </a:r>
        </a:p>
      </dgm:t>
    </dgm:pt>
    <dgm:pt modelId="{1DCEF0D2-7E85-4806-A6DC-27B02D4910A6}" type="parTrans" cxnId="{3C808F6E-6A98-48B8-B7FF-EED17EA921C5}">
      <dgm:prSet/>
      <dgm:spPr/>
      <dgm:t>
        <a:bodyPr/>
        <a:lstStyle/>
        <a:p>
          <a:endParaRPr lang="es-ES"/>
        </a:p>
      </dgm:t>
    </dgm:pt>
    <dgm:pt modelId="{6CEE3B2C-5D35-48C0-AB70-6D12B327D893}" type="sibTrans" cxnId="{3C808F6E-6A98-48B8-B7FF-EED17EA921C5}">
      <dgm:prSet/>
      <dgm:spPr/>
      <dgm:t>
        <a:bodyPr/>
        <a:lstStyle/>
        <a:p>
          <a:endParaRPr lang="es-ES"/>
        </a:p>
      </dgm:t>
    </dgm:pt>
    <dgm:pt modelId="{5637833E-5776-4CBB-AC10-83199C7C0AB7}">
      <dgm:prSet custT="1"/>
      <dgm:spPr/>
      <dgm:t>
        <a:bodyPr/>
        <a:lstStyle/>
        <a:p>
          <a:r>
            <a:rPr lang="es-ES" sz="1200" dirty="0" smtClean="0"/>
            <a:t>Encargado (a)</a:t>
          </a:r>
        </a:p>
      </dgm:t>
    </dgm:pt>
    <dgm:pt modelId="{60739EA5-4D5A-4251-84F2-83139B416D9C}" type="parTrans" cxnId="{520E37F4-5332-4663-91BA-3CDFBB96EF92}">
      <dgm:prSet/>
      <dgm:spPr/>
      <dgm:t>
        <a:bodyPr/>
        <a:lstStyle/>
        <a:p>
          <a:endParaRPr lang="es-ES"/>
        </a:p>
      </dgm:t>
    </dgm:pt>
    <dgm:pt modelId="{7FAF6FE6-1155-4477-97B0-C509509AB80B}" type="sibTrans" cxnId="{520E37F4-5332-4663-91BA-3CDFBB96EF92}">
      <dgm:prSet/>
      <dgm:spPr/>
      <dgm:t>
        <a:bodyPr/>
        <a:lstStyle/>
        <a:p>
          <a:endParaRPr lang="es-ES"/>
        </a:p>
      </dgm:t>
    </dgm:pt>
    <dgm:pt modelId="{61B1B990-295B-4989-BD87-B7AAA9204DAA}" type="pres">
      <dgm:prSet presAssocID="{442F6C6C-D6B3-44BD-8ACF-A8BA7520A54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098ED12-B450-4B02-8650-791003EE1D84}" type="pres">
      <dgm:prSet presAssocID="{AAF2262E-6100-4FDE-BB0E-F0C472DBFA4E}" presName="hierRoot1" presStyleCnt="0">
        <dgm:presLayoutVars>
          <dgm:hierBranch val="init"/>
        </dgm:presLayoutVars>
      </dgm:prSet>
      <dgm:spPr/>
    </dgm:pt>
    <dgm:pt modelId="{F984B6DA-E134-4EDC-B37C-742DB97BC990}" type="pres">
      <dgm:prSet presAssocID="{AAF2262E-6100-4FDE-BB0E-F0C472DBFA4E}" presName="rootComposite1" presStyleCnt="0"/>
      <dgm:spPr/>
    </dgm:pt>
    <dgm:pt modelId="{EDD3ABC9-59AB-4962-B5BE-CDF9CDE0A8B4}" type="pres">
      <dgm:prSet presAssocID="{AAF2262E-6100-4FDE-BB0E-F0C472DBFA4E}" presName="rootText1" presStyleLbl="node0" presStyleIdx="0" presStyleCnt="1" custScaleX="91035" custScaleY="910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4C3D407-4822-4273-B00F-D12F8F2F9118}" type="pres">
      <dgm:prSet presAssocID="{AAF2262E-6100-4FDE-BB0E-F0C472DBFA4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758250F7-893B-4008-B5A5-40302D0F4D5A}" type="pres">
      <dgm:prSet presAssocID="{AAF2262E-6100-4FDE-BB0E-F0C472DBFA4E}" presName="hierChild2" presStyleCnt="0"/>
      <dgm:spPr/>
    </dgm:pt>
    <dgm:pt modelId="{418EE9DE-8D40-425D-92E6-3BE52040CD19}" type="pres">
      <dgm:prSet presAssocID="{60739EA5-4D5A-4251-84F2-83139B416D9C}" presName="Name37" presStyleLbl="parChTrans1D2" presStyleIdx="0" presStyleCnt="3"/>
      <dgm:spPr/>
      <dgm:t>
        <a:bodyPr/>
        <a:lstStyle/>
        <a:p>
          <a:endParaRPr lang="es-ES"/>
        </a:p>
      </dgm:t>
    </dgm:pt>
    <dgm:pt modelId="{AF938816-97A8-4F8C-BE35-AB042C854AB5}" type="pres">
      <dgm:prSet presAssocID="{5637833E-5776-4CBB-AC10-83199C7C0AB7}" presName="hierRoot2" presStyleCnt="0">
        <dgm:presLayoutVars>
          <dgm:hierBranch val="init"/>
        </dgm:presLayoutVars>
      </dgm:prSet>
      <dgm:spPr/>
    </dgm:pt>
    <dgm:pt modelId="{BEDE0557-3CD2-4893-9DFB-C59EE00FAFF0}" type="pres">
      <dgm:prSet presAssocID="{5637833E-5776-4CBB-AC10-83199C7C0AB7}" presName="rootComposite" presStyleCnt="0"/>
      <dgm:spPr/>
    </dgm:pt>
    <dgm:pt modelId="{19D8DC97-DEF9-4BB9-ABD9-F71EEC98F0DD}" type="pres">
      <dgm:prSet presAssocID="{5637833E-5776-4CBB-AC10-83199C7C0AB7}" presName="rootText" presStyleLbl="node2" presStyleIdx="0" presStyleCnt="1" custScaleX="62201" custScaleY="53805" custLinFactY="-48108" custLinFactNeighborX="106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88179B1-290F-4ADB-9C4D-43C181A3F940}" type="pres">
      <dgm:prSet presAssocID="{5637833E-5776-4CBB-AC10-83199C7C0AB7}" presName="rootConnector" presStyleLbl="node2" presStyleIdx="0" presStyleCnt="1"/>
      <dgm:spPr/>
      <dgm:t>
        <a:bodyPr/>
        <a:lstStyle/>
        <a:p>
          <a:endParaRPr lang="es-ES"/>
        </a:p>
      </dgm:t>
    </dgm:pt>
    <dgm:pt modelId="{39C9A4DA-2EA0-4A43-8D9A-DE09C0B48F06}" type="pres">
      <dgm:prSet presAssocID="{5637833E-5776-4CBB-AC10-83199C7C0AB7}" presName="hierChild4" presStyleCnt="0"/>
      <dgm:spPr/>
    </dgm:pt>
    <dgm:pt modelId="{8BC408BE-7C86-4CB0-AEC0-ED6AB6E79922}" type="pres">
      <dgm:prSet presAssocID="{5637833E-5776-4CBB-AC10-83199C7C0AB7}" presName="hierChild5" presStyleCnt="0"/>
      <dgm:spPr/>
    </dgm:pt>
    <dgm:pt modelId="{735E8862-3127-4B48-BA3F-8ED9B0D6AD76}" type="pres">
      <dgm:prSet presAssocID="{AAF2262E-6100-4FDE-BB0E-F0C472DBFA4E}" presName="hierChild3" presStyleCnt="0"/>
      <dgm:spPr/>
    </dgm:pt>
    <dgm:pt modelId="{0F1E686B-BE85-48E9-A5F2-9D31DE26CFD2}" type="pres">
      <dgm:prSet presAssocID="{4822DF39-93B4-43B0-BABD-BA18729504C5}" presName="Name111" presStyleLbl="parChTrans1D2" presStyleIdx="1" presStyleCnt="3"/>
      <dgm:spPr/>
      <dgm:t>
        <a:bodyPr/>
        <a:lstStyle/>
        <a:p>
          <a:endParaRPr lang="es-ES"/>
        </a:p>
      </dgm:t>
    </dgm:pt>
    <dgm:pt modelId="{579837F7-2AC2-41C7-8540-B105E99CC754}" type="pres">
      <dgm:prSet presAssocID="{0C03F11C-8F3E-4D01-9297-744CA0C710A9}" presName="hierRoot3" presStyleCnt="0">
        <dgm:presLayoutVars>
          <dgm:hierBranch val="init"/>
        </dgm:presLayoutVars>
      </dgm:prSet>
      <dgm:spPr/>
    </dgm:pt>
    <dgm:pt modelId="{91789DA6-CE45-447F-8C2A-C765D6323E88}" type="pres">
      <dgm:prSet presAssocID="{0C03F11C-8F3E-4D01-9297-744CA0C710A9}" presName="rootComposite3" presStyleCnt="0"/>
      <dgm:spPr/>
    </dgm:pt>
    <dgm:pt modelId="{A581C47F-2DA5-44A6-91A3-8A0A8E29E083}" type="pres">
      <dgm:prSet presAssocID="{0C03F11C-8F3E-4D01-9297-744CA0C710A9}" presName="rootText3" presStyleLbl="asst1" presStyleIdx="0" presStyleCnt="2" custScaleX="47868" custScaleY="43081" custLinFactNeighborX="-271" custLinFactNeighborY="556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20695D4-9A16-478C-A324-4FFD56DE26CF}" type="pres">
      <dgm:prSet presAssocID="{0C03F11C-8F3E-4D01-9297-744CA0C710A9}" presName="rootConnector3" presStyleLbl="asst1" presStyleIdx="0" presStyleCnt="2"/>
      <dgm:spPr/>
      <dgm:t>
        <a:bodyPr/>
        <a:lstStyle/>
        <a:p>
          <a:endParaRPr lang="es-ES"/>
        </a:p>
      </dgm:t>
    </dgm:pt>
    <dgm:pt modelId="{053C2606-EE7D-4AD2-9FE3-751245097B4C}" type="pres">
      <dgm:prSet presAssocID="{0C03F11C-8F3E-4D01-9297-744CA0C710A9}" presName="hierChild6" presStyleCnt="0"/>
      <dgm:spPr/>
    </dgm:pt>
    <dgm:pt modelId="{DEC233A9-FC86-4FD7-ACC2-4D12EA79349F}" type="pres">
      <dgm:prSet presAssocID="{0C03F11C-8F3E-4D01-9297-744CA0C710A9}" presName="hierChild7" presStyleCnt="0"/>
      <dgm:spPr/>
    </dgm:pt>
    <dgm:pt modelId="{5A9437AE-5EEC-4729-83B6-202A73A8B436}" type="pres">
      <dgm:prSet presAssocID="{1DCEF0D2-7E85-4806-A6DC-27B02D4910A6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667B024B-9A07-4F25-9A76-CDCF7AE81E16}" type="pres">
      <dgm:prSet presAssocID="{AA84945E-F411-4FFC-A0CF-A3A9A190530B}" presName="hierRoot3" presStyleCnt="0">
        <dgm:presLayoutVars>
          <dgm:hierBranch val="init"/>
        </dgm:presLayoutVars>
      </dgm:prSet>
      <dgm:spPr/>
    </dgm:pt>
    <dgm:pt modelId="{E859B285-1794-49C8-B544-2425AF8A688D}" type="pres">
      <dgm:prSet presAssocID="{AA84945E-F411-4FFC-A0CF-A3A9A190530B}" presName="rootComposite3" presStyleCnt="0"/>
      <dgm:spPr/>
    </dgm:pt>
    <dgm:pt modelId="{9803772E-73A1-484E-9BAD-12C5846F3C24}" type="pres">
      <dgm:prSet presAssocID="{AA84945E-F411-4FFC-A0CF-A3A9A190530B}" presName="rootText3" presStyleLbl="asst1" presStyleIdx="1" presStyleCnt="2" custScaleX="47868" custScaleY="43081" custLinFactNeighborX="-25795" custLinFactNeighborY="556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920212-F746-42C0-9BDE-AF4A368F43AB}" type="pres">
      <dgm:prSet presAssocID="{AA84945E-F411-4FFC-A0CF-A3A9A190530B}" presName="rootConnector3" presStyleLbl="asst1" presStyleIdx="1" presStyleCnt="2"/>
      <dgm:spPr/>
      <dgm:t>
        <a:bodyPr/>
        <a:lstStyle/>
        <a:p>
          <a:endParaRPr lang="es-ES"/>
        </a:p>
      </dgm:t>
    </dgm:pt>
    <dgm:pt modelId="{05E93D52-43BA-4184-AC3E-1C9651F55CC6}" type="pres">
      <dgm:prSet presAssocID="{AA84945E-F411-4FFC-A0CF-A3A9A190530B}" presName="hierChild6" presStyleCnt="0"/>
      <dgm:spPr/>
    </dgm:pt>
    <dgm:pt modelId="{3AB7DA00-9474-40AF-915B-9758D85C33D3}" type="pres">
      <dgm:prSet presAssocID="{AA84945E-F411-4FFC-A0CF-A3A9A190530B}" presName="hierChild7" presStyleCnt="0"/>
      <dgm:spPr/>
    </dgm:pt>
  </dgm:ptLst>
  <dgm:cxnLst>
    <dgm:cxn modelId="{52238E74-933D-42E8-A20C-3733A173FBE8}" srcId="{442F6C6C-D6B3-44BD-8ACF-A8BA7520A540}" destId="{AAF2262E-6100-4FDE-BB0E-F0C472DBFA4E}" srcOrd="0" destOrd="0" parTransId="{E1B0D9F5-AE4A-42F3-B00A-BD4FE0511DEF}" sibTransId="{7C4138A1-AF12-4DDF-8CC9-6CA6E2CD7A00}"/>
    <dgm:cxn modelId="{3C808F6E-6A98-48B8-B7FF-EED17EA921C5}" srcId="{AAF2262E-6100-4FDE-BB0E-F0C472DBFA4E}" destId="{AA84945E-F411-4FFC-A0CF-A3A9A190530B}" srcOrd="1" destOrd="0" parTransId="{1DCEF0D2-7E85-4806-A6DC-27B02D4910A6}" sibTransId="{6CEE3B2C-5D35-48C0-AB70-6D12B327D893}"/>
    <dgm:cxn modelId="{C015671E-FB05-434D-BBD6-B3E15A2C301D}" type="presOf" srcId="{AA84945E-F411-4FFC-A0CF-A3A9A190530B}" destId="{71920212-F746-42C0-9BDE-AF4A368F43AB}" srcOrd="1" destOrd="0" presId="urn:microsoft.com/office/officeart/2005/8/layout/orgChart1"/>
    <dgm:cxn modelId="{9B163F48-7C5E-45D2-81E9-FABE14DB259A}" type="presOf" srcId="{442F6C6C-D6B3-44BD-8ACF-A8BA7520A540}" destId="{61B1B990-295B-4989-BD87-B7AAA9204DAA}" srcOrd="0" destOrd="0" presId="urn:microsoft.com/office/officeart/2005/8/layout/orgChart1"/>
    <dgm:cxn modelId="{C8867332-9E97-4C26-83C1-0BDE5574473F}" srcId="{AAF2262E-6100-4FDE-BB0E-F0C472DBFA4E}" destId="{0C03F11C-8F3E-4D01-9297-744CA0C710A9}" srcOrd="0" destOrd="0" parTransId="{4822DF39-93B4-43B0-BABD-BA18729504C5}" sibTransId="{410D1FA4-8D4F-49FF-B6FC-764226D88298}"/>
    <dgm:cxn modelId="{AB13ED34-100C-4C7F-8A8D-17EEA7FFFE21}" type="presOf" srcId="{AA84945E-F411-4FFC-A0CF-A3A9A190530B}" destId="{9803772E-73A1-484E-9BAD-12C5846F3C24}" srcOrd="0" destOrd="0" presId="urn:microsoft.com/office/officeart/2005/8/layout/orgChart1"/>
    <dgm:cxn modelId="{636FC9B4-0863-441A-ADAE-2F34C61ECFC5}" type="presOf" srcId="{1DCEF0D2-7E85-4806-A6DC-27B02D4910A6}" destId="{5A9437AE-5EEC-4729-83B6-202A73A8B436}" srcOrd="0" destOrd="0" presId="urn:microsoft.com/office/officeart/2005/8/layout/orgChart1"/>
    <dgm:cxn modelId="{3E5DBB1C-68B4-4A74-8715-B6C0720D826A}" type="presOf" srcId="{0C03F11C-8F3E-4D01-9297-744CA0C710A9}" destId="{520695D4-9A16-478C-A324-4FFD56DE26CF}" srcOrd="1" destOrd="0" presId="urn:microsoft.com/office/officeart/2005/8/layout/orgChart1"/>
    <dgm:cxn modelId="{D7A9E563-FB32-4415-B96F-069B560A9623}" type="presOf" srcId="{4822DF39-93B4-43B0-BABD-BA18729504C5}" destId="{0F1E686B-BE85-48E9-A5F2-9D31DE26CFD2}" srcOrd="0" destOrd="0" presId="urn:microsoft.com/office/officeart/2005/8/layout/orgChart1"/>
    <dgm:cxn modelId="{0142676E-366E-4DB8-9401-FD223036CB7B}" type="presOf" srcId="{AAF2262E-6100-4FDE-BB0E-F0C472DBFA4E}" destId="{EDD3ABC9-59AB-4962-B5BE-CDF9CDE0A8B4}" srcOrd="0" destOrd="0" presId="urn:microsoft.com/office/officeart/2005/8/layout/orgChart1"/>
    <dgm:cxn modelId="{190E48DE-BFFA-42B3-8864-7DDBF0026D82}" type="presOf" srcId="{AAF2262E-6100-4FDE-BB0E-F0C472DBFA4E}" destId="{F4C3D407-4822-4273-B00F-D12F8F2F9118}" srcOrd="1" destOrd="0" presId="urn:microsoft.com/office/officeart/2005/8/layout/orgChart1"/>
    <dgm:cxn modelId="{D6AE25CC-5659-4D2D-8AD1-1FE73D0FC24A}" type="presOf" srcId="{5637833E-5776-4CBB-AC10-83199C7C0AB7}" destId="{19D8DC97-DEF9-4BB9-ABD9-F71EEC98F0DD}" srcOrd="0" destOrd="0" presId="urn:microsoft.com/office/officeart/2005/8/layout/orgChart1"/>
    <dgm:cxn modelId="{BEF2DA07-9AF2-452F-A787-EB2B1507B622}" type="presOf" srcId="{0C03F11C-8F3E-4D01-9297-744CA0C710A9}" destId="{A581C47F-2DA5-44A6-91A3-8A0A8E29E083}" srcOrd="0" destOrd="0" presId="urn:microsoft.com/office/officeart/2005/8/layout/orgChart1"/>
    <dgm:cxn modelId="{FFDBA8D8-EEA9-4B13-BA92-93CFC65DADC7}" type="presOf" srcId="{60739EA5-4D5A-4251-84F2-83139B416D9C}" destId="{418EE9DE-8D40-425D-92E6-3BE52040CD19}" srcOrd="0" destOrd="0" presId="urn:microsoft.com/office/officeart/2005/8/layout/orgChart1"/>
    <dgm:cxn modelId="{520E37F4-5332-4663-91BA-3CDFBB96EF92}" srcId="{AAF2262E-6100-4FDE-BB0E-F0C472DBFA4E}" destId="{5637833E-5776-4CBB-AC10-83199C7C0AB7}" srcOrd="2" destOrd="0" parTransId="{60739EA5-4D5A-4251-84F2-83139B416D9C}" sibTransId="{7FAF6FE6-1155-4477-97B0-C509509AB80B}"/>
    <dgm:cxn modelId="{8C39B493-C057-4562-8BF9-9D6D2305DED3}" type="presOf" srcId="{5637833E-5776-4CBB-AC10-83199C7C0AB7}" destId="{B88179B1-290F-4ADB-9C4D-43C181A3F940}" srcOrd="1" destOrd="0" presId="urn:microsoft.com/office/officeart/2005/8/layout/orgChart1"/>
    <dgm:cxn modelId="{21E146B2-9A8B-4068-A5B7-878D10957A15}" type="presParOf" srcId="{61B1B990-295B-4989-BD87-B7AAA9204DAA}" destId="{3098ED12-B450-4B02-8650-791003EE1D84}" srcOrd="0" destOrd="0" presId="urn:microsoft.com/office/officeart/2005/8/layout/orgChart1"/>
    <dgm:cxn modelId="{EDA99CB8-5087-4C89-86BF-2B0EB11B7D6E}" type="presParOf" srcId="{3098ED12-B450-4B02-8650-791003EE1D84}" destId="{F984B6DA-E134-4EDC-B37C-742DB97BC990}" srcOrd="0" destOrd="0" presId="urn:microsoft.com/office/officeart/2005/8/layout/orgChart1"/>
    <dgm:cxn modelId="{4022964E-3A5E-47FD-A025-C9961C5A7605}" type="presParOf" srcId="{F984B6DA-E134-4EDC-B37C-742DB97BC990}" destId="{EDD3ABC9-59AB-4962-B5BE-CDF9CDE0A8B4}" srcOrd="0" destOrd="0" presId="urn:microsoft.com/office/officeart/2005/8/layout/orgChart1"/>
    <dgm:cxn modelId="{51956CAF-97B4-4696-9EA4-14872F16DEA7}" type="presParOf" srcId="{F984B6DA-E134-4EDC-B37C-742DB97BC990}" destId="{F4C3D407-4822-4273-B00F-D12F8F2F9118}" srcOrd="1" destOrd="0" presId="urn:microsoft.com/office/officeart/2005/8/layout/orgChart1"/>
    <dgm:cxn modelId="{348E3BBB-86C7-4CCB-9107-8561151F0473}" type="presParOf" srcId="{3098ED12-B450-4B02-8650-791003EE1D84}" destId="{758250F7-893B-4008-B5A5-40302D0F4D5A}" srcOrd="1" destOrd="0" presId="urn:microsoft.com/office/officeart/2005/8/layout/orgChart1"/>
    <dgm:cxn modelId="{F8198A9C-2790-4033-879C-A2D0315A713E}" type="presParOf" srcId="{758250F7-893B-4008-B5A5-40302D0F4D5A}" destId="{418EE9DE-8D40-425D-92E6-3BE52040CD19}" srcOrd="0" destOrd="0" presId="urn:microsoft.com/office/officeart/2005/8/layout/orgChart1"/>
    <dgm:cxn modelId="{625FDA6D-5742-48DD-8179-D275053E3FD4}" type="presParOf" srcId="{758250F7-893B-4008-B5A5-40302D0F4D5A}" destId="{AF938816-97A8-4F8C-BE35-AB042C854AB5}" srcOrd="1" destOrd="0" presId="urn:microsoft.com/office/officeart/2005/8/layout/orgChart1"/>
    <dgm:cxn modelId="{326F2499-67CA-43FE-BEF8-6D91867B2F50}" type="presParOf" srcId="{AF938816-97A8-4F8C-BE35-AB042C854AB5}" destId="{BEDE0557-3CD2-4893-9DFB-C59EE00FAFF0}" srcOrd="0" destOrd="0" presId="urn:microsoft.com/office/officeart/2005/8/layout/orgChart1"/>
    <dgm:cxn modelId="{86ACDB2A-5674-4258-8FE1-988A6D3488ED}" type="presParOf" srcId="{BEDE0557-3CD2-4893-9DFB-C59EE00FAFF0}" destId="{19D8DC97-DEF9-4BB9-ABD9-F71EEC98F0DD}" srcOrd="0" destOrd="0" presId="urn:microsoft.com/office/officeart/2005/8/layout/orgChart1"/>
    <dgm:cxn modelId="{F92914BD-6975-450C-A224-C11AD72438AB}" type="presParOf" srcId="{BEDE0557-3CD2-4893-9DFB-C59EE00FAFF0}" destId="{B88179B1-290F-4ADB-9C4D-43C181A3F940}" srcOrd="1" destOrd="0" presId="urn:microsoft.com/office/officeart/2005/8/layout/orgChart1"/>
    <dgm:cxn modelId="{4CA148EC-4CD7-494D-9224-A9401A73DB0C}" type="presParOf" srcId="{AF938816-97A8-4F8C-BE35-AB042C854AB5}" destId="{39C9A4DA-2EA0-4A43-8D9A-DE09C0B48F06}" srcOrd="1" destOrd="0" presId="urn:microsoft.com/office/officeart/2005/8/layout/orgChart1"/>
    <dgm:cxn modelId="{1A97FFDC-3919-44EE-82FD-699F6C107ADA}" type="presParOf" srcId="{AF938816-97A8-4F8C-BE35-AB042C854AB5}" destId="{8BC408BE-7C86-4CB0-AEC0-ED6AB6E79922}" srcOrd="2" destOrd="0" presId="urn:microsoft.com/office/officeart/2005/8/layout/orgChart1"/>
    <dgm:cxn modelId="{DFC0F192-EC99-471A-BC16-9F1DB85B1819}" type="presParOf" srcId="{3098ED12-B450-4B02-8650-791003EE1D84}" destId="{735E8862-3127-4B48-BA3F-8ED9B0D6AD76}" srcOrd="2" destOrd="0" presId="urn:microsoft.com/office/officeart/2005/8/layout/orgChart1"/>
    <dgm:cxn modelId="{85265394-BF55-4EEC-8B87-E530B4FDF02C}" type="presParOf" srcId="{735E8862-3127-4B48-BA3F-8ED9B0D6AD76}" destId="{0F1E686B-BE85-48E9-A5F2-9D31DE26CFD2}" srcOrd="0" destOrd="0" presId="urn:microsoft.com/office/officeart/2005/8/layout/orgChart1"/>
    <dgm:cxn modelId="{F9F4B862-5315-428D-92F1-A9716AD86A0C}" type="presParOf" srcId="{735E8862-3127-4B48-BA3F-8ED9B0D6AD76}" destId="{579837F7-2AC2-41C7-8540-B105E99CC754}" srcOrd="1" destOrd="0" presId="urn:microsoft.com/office/officeart/2005/8/layout/orgChart1"/>
    <dgm:cxn modelId="{5DD4A3DE-B542-4478-A571-19A34318C216}" type="presParOf" srcId="{579837F7-2AC2-41C7-8540-B105E99CC754}" destId="{91789DA6-CE45-447F-8C2A-C765D6323E88}" srcOrd="0" destOrd="0" presId="urn:microsoft.com/office/officeart/2005/8/layout/orgChart1"/>
    <dgm:cxn modelId="{B51CE735-F8E5-43BC-935A-0D5E79502054}" type="presParOf" srcId="{91789DA6-CE45-447F-8C2A-C765D6323E88}" destId="{A581C47F-2DA5-44A6-91A3-8A0A8E29E083}" srcOrd="0" destOrd="0" presId="urn:microsoft.com/office/officeart/2005/8/layout/orgChart1"/>
    <dgm:cxn modelId="{098F138F-9145-4F94-B0E0-D17BD797A7DB}" type="presParOf" srcId="{91789DA6-CE45-447F-8C2A-C765D6323E88}" destId="{520695D4-9A16-478C-A324-4FFD56DE26CF}" srcOrd="1" destOrd="0" presId="urn:microsoft.com/office/officeart/2005/8/layout/orgChart1"/>
    <dgm:cxn modelId="{F4FDDE5F-47B8-4392-ABE7-9E44DCDEAD00}" type="presParOf" srcId="{579837F7-2AC2-41C7-8540-B105E99CC754}" destId="{053C2606-EE7D-4AD2-9FE3-751245097B4C}" srcOrd="1" destOrd="0" presId="urn:microsoft.com/office/officeart/2005/8/layout/orgChart1"/>
    <dgm:cxn modelId="{EAA5858F-9FEE-4EA5-897A-6769576E5E13}" type="presParOf" srcId="{579837F7-2AC2-41C7-8540-B105E99CC754}" destId="{DEC233A9-FC86-4FD7-ACC2-4D12EA79349F}" srcOrd="2" destOrd="0" presId="urn:microsoft.com/office/officeart/2005/8/layout/orgChart1"/>
    <dgm:cxn modelId="{0A47206D-0C10-4F58-87FA-C3F4274DA8F5}" type="presParOf" srcId="{735E8862-3127-4B48-BA3F-8ED9B0D6AD76}" destId="{5A9437AE-5EEC-4729-83B6-202A73A8B436}" srcOrd="2" destOrd="0" presId="urn:microsoft.com/office/officeart/2005/8/layout/orgChart1"/>
    <dgm:cxn modelId="{FB5AC4A7-33C3-4DFC-8534-0BA075210E14}" type="presParOf" srcId="{735E8862-3127-4B48-BA3F-8ED9B0D6AD76}" destId="{667B024B-9A07-4F25-9A76-CDCF7AE81E16}" srcOrd="3" destOrd="0" presId="urn:microsoft.com/office/officeart/2005/8/layout/orgChart1"/>
    <dgm:cxn modelId="{56EA02C3-D670-44A6-B856-245A34D4B680}" type="presParOf" srcId="{667B024B-9A07-4F25-9A76-CDCF7AE81E16}" destId="{E859B285-1794-49C8-B544-2425AF8A688D}" srcOrd="0" destOrd="0" presId="urn:microsoft.com/office/officeart/2005/8/layout/orgChart1"/>
    <dgm:cxn modelId="{D7D4A2F0-3539-4E2F-B258-4CEF0AACCC4F}" type="presParOf" srcId="{E859B285-1794-49C8-B544-2425AF8A688D}" destId="{9803772E-73A1-484E-9BAD-12C5846F3C24}" srcOrd="0" destOrd="0" presId="urn:microsoft.com/office/officeart/2005/8/layout/orgChart1"/>
    <dgm:cxn modelId="{24553EC4-FEB0-4114-928D-AFBBFC495FC0}" type="presParOf" srcId="{E859B285-1794-49C8-B544-2425AF8A688D}" destId="{71920212-F746-42C0-9BDE-AF4A368F43AB}" srcOrd="1" destOrd="0" presId="urn:microsoft.com/office/officeart/2005/8/layout/orgChart1"/>
    <dgm:cxn modelId="{EB29D166-CA30-49A1-B454-512CA65702BF}" type="presParOf" srcId="{667B024B-9A07-4F25-9A76-CDCF7AE81E16}" destId="{05E93D52-43BA-4184-AC3E-1C9651F55CC6}" srcOrd="1" destOrd="0" presId="urn:microsoft.com/office/officeart/2005/8/layout/orgChart1"/>
    <dgm:cxn modelId="{B5A69945-CFD5-473C-A67F-5F90C0F9B767}" type="presParOf" srcId="{667B024B-9A07-4F25-9A76-CDCF7AE81E16}" destId="{3AB7DA00-9474-40AF-915B-9758D85C33D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B62736-2B72-469D-A8F4-37B4532573CA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C1BE685-0EFF-4131-BF2F-336945B2318F}">
      <dgm:prSet phldrT="[Texto]" custT="1"/>
      <dgm:spPr/>
      <dgm:t>
        <a:bodyPr/>
        <a:lstStyle/>
        <a:p>
          <a:r>
            <a:rPr lang="es-ES" sz="1200" dirty="0" smtClean="0"/>
            <a:t>Secretario(a) de </a:t>
          </a:r>
          <a:br>
            <a:rPr lang="es-ES" sz="1200" dirty="0" smtClean="0"/>
          </a:br>
          <a:r>
            <a:rPr lang="es-ES" sz="1200" dirty="0" smtClean="0"/>
            <a:t>Desarrollo Social</a:t>
          </a:r>
        </a:p>
      </dgm:t>
    </dgm:pt>
    <dgm:pt modelId="{2B4D9E7A-CB15-48E7-A73B-4F2517766CAB}" type="parTrans" cxnId="{B711EA56-61F2-4E21-9300-37E2C5056335}">
      <dgm:prSet/>
      <dgm:spPr/>
      <dgm:t>
        <a:bodyPr/>
        <a:lstStyle/>
        <a:p>
          <a:endParaRPr lang="es-ES" sz="1200"/>
        </a:p>
      </dgm:t>
    </dgm:pt>
    <dgm:pt modelId="{131CD0AC-BA0C-4539-BB49-8BE8225BC7A5}" type="sibTrans" cxnId="{B711EA56-61F2-4E21-9300-37E2C5056335}">
      <dgm:prSet/>
      <dgm:spPr/>
      <dgm:t>
        <a:bodyPr/>
        <a:lstStyle/>
        <a:p>
          <a:endParaRPr lang="es-ES" sz="1200"/>
        </a:p>
      </dgm:t>
    </dgm:pt>
    <dgm:pt modelId="{19FC132B-C7D4-4845-8D16-CD4DA4AD7717}" type="asst">
      <dgm:prSet phldrT="[Texto]" custT="1"/>
      <dgm:spPr/>
      <dgm:t>
        <a:bodyPr/>
        <a:lstStyle/>
        <a:p>
          <a:r>
            <a:rPr lang="es-ES" sz="1200" dirty="0" smtClean="0"/>
            <a:t>Ejecutivo(a) Enlace </a:t>
          </a:r>
        </a:p>
      </dgm:t>
    </dgm:pt>
    <dgm:pt modelId="{569ADFE4-2574-45AA-8F26-46355877371E}" type="parTrans" cxnId="{D4873E3D-FCF3-4BFF-BA1D-DB699F7A2CA2}">
      <dgm:prSet/>
      <dgm:spPr/>
      <dgm:t>
        <a:bodyPr/>
        <a:lstStyle/>
        <a:p>
          <a:endParaRPr lang="es-ES" sz="1200"/>
        </a:p>
      </dgm:t>
    </dgm:pt>
    <dgm:pt modelId="{14A1FB34-DC8A-40BE-983C-0107819FD571}" type="sibTrans" cxnId="{D4873E3D-FCF3-4BFF-BA1D-DB699F7A2CA2}">
      <dgm:prSet/>
      <dgm:spPr/>
      <dgm:t>
        <a:bodyPr/>
        <a:lstStyle/>
        <a:p>
          <a:endParaRPr lang="es-ES" sz="1200"/>
        </a:p>
      </dgm:t>
    </dgm:pt>
    <dgm:pt modelId="{8618D4A7-8D19-42AD-9417-9204AB996A81}">
      <dgm:prSet phldrT="[Texto]" custT="1"/>
      <dgm:spPr/>
      <dgm:t>
        <a:bodyPr/>
        <a:lstStyle/>
        <a:p>
          <a:r>
            <a:rPr lang="es-ES" sz="1200" dirty="0" smtClean="0"/>
            <a:t>Jefe(a) Jurídico(a)</a:t>
          </a:r>
        </a:p>
      </dgm:t>
    </dgm:pt>
    <dgm:pt modelId="{D0597D5E-6BC0-4520-94C8-5B819E397AC9}" type="parTrans" cxnId="{AFF53865-AA40-4C84-B143-BDB643777CEB}">
      <dgm:prSet/>
      <dgm:spPr/>
      <dgm:t>
        <a:bodyPr/>
        <a:lstStyle/>
        <a:p>
          <a:endParaRPr lang="es-ES" sz="1200"/>
        </a:p>
      </dgm:t>
    </dgm:pt>
    <dgm:pt modelId="{24BC493C-BD42-48F6-9BB6-8FAE685EFF68}" type="sibTrans" cxnId="{AFF53865-AA40-4C84-B143-BDB643777CEB}">
      <dgm:prSet/>
      <dgm:spPr/>
      <dgm:t>
        <a:bodyPr/>
        <a:lstStyle/>
        <a:p>
          <a:endParaRPr lang="es-ES" sz="1200"/>
        </a:p>
      </dgm:t>
    </dgm:pt>
    <dgm:pt modelId="{7392BBD7-C241-46D5-ACF6-92958883C99C}">
      <dgm:prSet phldrT="[Texto]" custT="1"/>
      <dgm:spPr/>
      <dgm:t>
        <a:bodyPr/>
        <a:lstStyle/>
        <a:p>
          <a:r>
            <a:rPr lang="es-ES" sz="1200" dirty="0" smtClean="0"/>
            <a:t>Jefe(a) de Proyectos</a:t>
          </a:r>
        </a:p>
      </dgm:t>
    </dgm:pt>
    <dgm:pt modelId="{B2F3605E-0CE1-4869-934D-FEE9009B36FA}" type="parTrans" cxnId="{B7D8D9B7-3256-405C-B064-68825E65F21B}">
      <dgm:prSet/>
      <dgm:spPr/>
      <dgm:t>
        <a:bodyPr/>
        <a:lstStyle/>
        <a:p>
          <a:endParaRPr lang="es-ES" sz="1200"/>
        </a:p>
      </dgm:t>
    </dgm:pt>
    <dgm:pt modelId="{F3324918-254B-41B3-BFF9-1126238735A7}" type="sibTrans" cxnId="{B7D8D9B7-3256-405C-B064-68825E65F21B}">
      <dgm:prSet/>
      <dgm:spPr/>
      <dgm:t>
        <a:bodyPr/>
        <a:lstStyle/>
        <a:p>
          <a:endParaRPr lang="es-ES" sz="1200"/>
        </a:p>
      </dgm:t>
    </dgm:pt>
    <dgm:pt modelId="{AC3F8C58-CF5E-48A4-A577-C7138012F358}" type="asst">
      <dgm:prSet custT="1"/>
      <dgm:spPr/>
      <dgm:t>
        <a:bodyPr/>
        <a:lstStyle/>
        <a:p>
          <a:r>
            <a:rPr lang="es-ES" sz="1200" dirty="0" smtClean="0"/>
            <a:t>Asistente</a:t>
          </a:r>
        </a:p>
      </dgm:t>
    </dgm:pt>
    <dgm:pt modelId="{88B9C9B8-CD56-4F11-BF9B-59A7D355613C}" type="parTrans" cxnId="{E396E652-3CDB-4A60-AEDF-79E00FEFCD59}">
      <dgm:prSet/>
      <dgm:spPr/>
      <dgm:t>
        <a:bodyPr/>
        <a:lstStyle/>
        <a:p>
          <a:endParaRPr lang="es-ES" sz="1200"/>
        </a:p>
      </dgm:t>
    </dgm:pt>
    <dgm:pt modelId="{B01139AE-1DB8-4581-B935-E3CAFA0EAB16}" type="sibTrans" cxnId="{E396E652-3CDB-4A60-AEDF-79E00FEFCD59}">
      <dgm:prSet/>
      <dgm:spPr/>
      <dgm:t>
        <a:bodyPr/>
        <a:lstStyle/>
        <a:p>
          <a:endParaRPr lang="es-ES" sz="1200"/>
        </a:p>
      </dgm:t>
    </dgm:pt>
    <dgm:pt modelId="{9C1B02D2-E527-4BF5-94D3-4DD4BB0B68D2}" type="asst">
      <dgm:prSet custT="1"/>
      <dgm:spPr/>
      <dgm:t>
        <a:bodyPr/>
        <a:lstStyle/>
        <a:p>
          <a:r>
            <a:rPr lang="es-ES" sz="1200" dirty="0" smtClean="0"/>
            <a:t>Auxiliar Administrativo(a)</a:t>
          </a:r>
          <a:endParaRPr lang="es-ES" sz="1200" dirty="0"/>
        </a:p>
      </dgm:t>
    </dgm:pt>
    <dgm:pt modelId="{22976160-9F52-48F7-8F3C-4381CE30EC5C}" type="parTrans" cxnId="{217555BE-B444-42D1-B9A0-55CA40847DD8}">
      <dgm:prSet/>
      <dgm:spPr/>
      <dgm:t>
        <a:bodyPr/>
        <a:lstStyle/>
        <a:p>
          <a:endParaRPr lang="es-ES" sz="1200"/>
        </a:p>
      </dgm:t>
    </dgm:pt>
    <dgm:pt modelId="{2CD29C15-6F52-496E-8445-F2593FDAF910}" type="sibTrans" cxnId="{217555BE-B444-42D1-B9A0-55CA40847DD8}">
      <dgm:prSet/>
      <dgm:spPr/>
      <dgm:t>
        <a:bodyPr/>
        <a:lstStyle/>
        <a:p>
          <a:endParaRPr lang="es-ES" sz="1200"/>
        </a:p>
      </dgm:t>
    </dgm:pt>
    <dgm:pt modelId="{1FE30EDD-850F-4D3E-ADB6-EE51E83E3D9E}" type="asst">
      <dgm:prSet custT="1"/>
      <dgm:spPr/>
      <dgm:t>
        <a:bodyPr/>
        <a:lstStyle/>
        <a:p>
          <a:r>
            <a:rPr lang="es-ES" sz="1200" dirty="0" smtClean="0"/>
            <a:t>Auxiliar</a:t>
          </a:r>
        </a:p>
      </dgm:t>
    </dgm:pt>
    <dgm:pt modelId="{F034E5B7-8B79-4724-8D27-7FABBEB77D0E}" type="parTrans" cxnId="{890041B2-DA78-41BF-A11A-F654FE2A415F}">
      <dgm:prSet/>
      <dgm:spPr/>
      <dgm:t>
        <a:bodyPr/>
        <a:lstStyle/>
        <a:p>
          <a:endParaRPr lang="es-ES" sz="1200"/>
        </a:p>
      </dgm:t>
    </dgm:pt>
    <dgm:pt modelId="{4F64C238-D7F5-45ED-8A1A-05C25881EEC8}" type="sibTrans" cxnId="{890041B2-DA78-41BF-A11A-F654FE2A415F}">
      <dgm:prSet/>
      <dgm:spPr/>
      <dgm:t>
        <a:bodyPr/>
        <a:lstStyle/>
        <a:p>
          <a:endParaRPr lang="es-ES" sz="1200"/>
        </a:p>
      </dgm:t>
    </dgm:pt>
    <dgm:pt modelId="{31A66053-B462-4046-BA6E-FA7AAE866E9A}">
      <dgm:prSet custT="1"/>
      <dgm:spPr/>
      <dgm:t>
        <a:bodyPr/>
        <a:lstStyle/>
        <a:p>
          <a:r>
            <a:rPr lang="es-ES" sz="1200" dirty="0" smtClean="0"/>
            <a:t>Auxiliar Administrativo(a) </a:t>
          </a:r>
        </a:p>
      </dgm:t>
    </dgm:pt>
    <dgm:pt modelId="{4A847192-A865-4157-AC64-CE4C2D33351F}" type="parTrans" cxnId="{709B74A7-B077-46B5-A0CA-EA1D10FC6C87}">
      <dgm:prSet/>
      <dgm:spPr/>
      <dgm:t>
        <a:bodyPr/>
        <a:lstStyle/>
        <a:p>
          <a:endParaRPr lang="es-ES" sz="1200"/>
        </a:p>
      </dgm:t>
    </dgm:pt>
    <dgm:pt modelId="{E61771B5-6370-47A2-A408-EE51C460C727}" type="sibTrans" cxnId="{709B74A7-B077-46B5-A0CA-EA1D10FC6C87}">
      <dgm:prSet/>
      <dgm:spPr/>
      <dgm:t>
        <a:bodyPr/>
        <a:lstStyle/>
        <a:p>
          <a:endParaRPr lang="es-ES" sz="1200"/>
        </a:p>
      </dgm:t>
    </dgm:pt>
    <dgm:pt modelId="{B9CFC201-41DA-4205-BC6B-A327B1773FB7}">
      <dgm:prSet custT="1"/>
      <dgm:spPr/>
      <dgm:t>
        <a:bodyPr/>
        <a:lstStyle/>
        <a:p>
          <a:r>
            <a:rPr lang="es-ES" sz="1200" dirty="0" smtClean="0"/>
            <a:t>Analista Jurídico(a)</a:t>
          </a:r>
        </a:p>
      </dgm:t>
    </dgm:pt>
    <dgm:pt modelId="{6E1B629D-94E3-42BB-9181-45FD16EEA8F5}" type="parTrans" cxnId="{4D8B0ABA-AFAB-4122-8A05-899A7166DE95}">
      <dgm:prSet/>
      <dgm:spPr/>
      <dgm:t>
        <a:bodyPr/>
        <a:lstStyle/>
        <a:p>
          <a:endParaRPr lang="es-ES" sz="1200"/>
        </a:p>
      </dgm:t>
    </dgm:pt>
    <dgm:pt modelId="{A1B70DBE-8A0B-4ECA-AC4E-C3F202EBB52D}" type="sibTrans" cxnId="{4D8B0ABA-AFAB-4122-8A05-899A7166DE95}">
      <dgm:prSet/>
      <dgm:spPr/>
      <dgm:t>
        <a:bodyPr/>
        <a:lstStyle/>
        <a:p>
          <a:endParaRPr lang="es-ES" sz="1200"/>
        </a:p>
      </dgm:t>
    </dgm:pt>
    <dgm:pt modelId="{EC40D225-F766-47CB-842E-0AB52E255875}">
      <dgm:prSet custT="1"/>
      <dgm:spPr/>
      <dgm:t>
        <a:bodyPr/>
        <a:lstStyle/>
        <a:p>
          <a:r>
            <a:rPr lang="es-ES" sz="1200" dirty="0" smtClean="0"/>
            <a:t>Analistas</a:t>
          </a:r>
        </a:p>
      </dgm:t>
    </dgm:pt>
    <dgm:pt modelId="{C4AD4AA5-E4D2-4117-AAE2-BA2150A8FA1D}" type="parTrans" cxnId="{BCCCE4E1-6F29-407E-B101-83F62B7D83F8}">
      <dgm:prSet/>
      <dgm:spPr/>
      <dgm:t>
        <a:bodyPr/>
        <a:lstStyle/>
        <a:p>
          <a:endParaRPr lang="es-ES" sz="1200"/>
        </a:p>
      </dgm:t>
    </dgm:pt>
    <dgm:pt modelId="{6D59859B-6B8C-422B-8756-A7778001956A}" type="sibTrans" cxnId="{BCCCE4E1-6F29-407E-B101-83F62B7D83F8}">
      <dgm:prSet/>
      <dgm:spPr/>
      <dgm:t>
        <a:bodyPr/>
        <a:lstStyle/>
        <a:p>
          <a:endParaRPr lang="es-ES" sz="1200"/>
        </a:p>
      </dgm:t>
    </dgm:pt>
    <dgm:pt modelId="{E6598D4E-C945-438D-BBF7-A08C3EF7B5B9}">
      <dgm:prSet phldrT="[Texto]" custT="1"/>
      <dgm:spPr/>
      <dgm:t>
        <a:bodyPr/>
        <a:lstStyle/>
        <a:p>
          <a:r>
            <a:rPr lang="es-ES" sz="1200" dirty="0" smtClean="0"/>
            <a:t>Jefe(a) de Vinculación</a:t>
          </a:r>
        </a:p>
      </dgm:t>
    </dgm:pt>
    <dgm:pt modelId="{08F38D7B-3EDF-4322-972E-7AA498436236}" type="parTrans" cxnId="{DED340BA-4B9C-4AA7-8B8A-E7BAEBD9D5E7}">
      <dgm:prSet/>
      <dgm:spPr/>
      <dgm:t>
        <a:bodyPr/>
        <a:lstStyle/>
        <a:p>
          <a:endParaRPr lang="es-ES" sz="1200"/>
        </a:p>
      </dgm:t>
    </dgm:pt>
    <dgm:pt modelId="{5D06BE90-7192-42F7-9B7D-9F5A2D4681AD}" type="sibTrans" cxnId="{DED340BA-4B9C-4AA7-8B8A-E7BAEBD9D5E7}">
      <dgm:prSet/>
      <dgm:spPr/>
      <dgm:t>
        <a:bodyPr/>
        <a:lstStyle/>
        <a:p>
          <a:endParaRPr lang="es-ES" sz="1200"/>
        </a:p>
      </dgm:t>
    </dgm:pt>
    <dgm:pt modelId="{1743827C-4771-4F74-AF52-7A75C2271705}">
      <dgm:prSet custT="1"/>
      <dgm:spPr/>
      <dgm:t>
        <a:bodyPr/>
        <a:lstStyle/>
        <a:p>
          <a:r>
            <a:rPr lang="es-ES" sz="1200" dirty="0" smtClean="0"/>
            <a:t>Supervisor(a)</a:t>
          </a:r>
        </a:p>
      </dgm:t>
    </dgm:pt>
    <dgm:pt modelId="{7FA5DBD8-E465-4E07-9459-44C9F3AEA91D}" type="parTrans" cxnId="{C47D6E9A-51F1-4408-BA7C-D752CB137544}">
      <dgm:prSet/>
      <dgm:spPr/>
      <dgm:t>
        <a:bodyPr/>
        <a:lstStyle/>
        <a:p>
          <a:endParaRPr lang="es-ES"/>
        </a:p>
      </dgm:t>
    </dgm:pt>
    <dgm:pt modelId="{90F783E8-0283-478D-B40B-824AD75039E3}" type="sibTrans" cxnId="{C47D6E9A-51F1-4408-BA7C-D752CB137544}">
      <dgm:prSet/>
      <dgm:spPr/>
      <dgm:t>
        <a:bodyPr/>
        <a:lstStyle/>
        <a:p>
          <a:endParaRPr lang="es-ES"/>
        </a:p>
      </dgm:t>
    </dgm:pt>
    <dgm:pt modelId="{A0DB5BE1-4265-49AF-B0FE-35E4508B4D2A}" type="pres">
      <dgm:prSet presAssocID="{04B62736-2B72-469D-A8F4-37B4532573C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0A0696F-4096-44B3-96DE-A8E1D3D1DBD5}" type="pres">
      <dgm:prSet presAssocID="{FC1BE685-0EFF-4131-BF2F-336945B2318F}" presName="hierRoot1" presStyleCnt="0">
        <dgm:presLayoutVars>
          <dgm:hierBranch val="init"/>
        </dgm:presLayoutVars>
      </dgm:prSet>
      <dgm:spPr/>
    </dgm:pt>
    <dgm:pt modelId="{74179F02-28C7-46CE-887A-0DD5D22D163A}" type="pres">
      <dgm:prSet presAssocID="{FC1BE685-0EFF-4131-BF2F-336945B2318F}" presName="rootComposite1" presStyleCnt="0"/>
      <dgm:spPr/>
    </dgm:pt>
    <dgm:pt modelId="{762A8FF7-AE6E-466B-B670-CE00EE3C1C7E}" type="pres">
      <dgm:prSet presAssocID="{FC1BE685-0EFF-4131-BF2F-336945B2318F}" presName="rootText1" presStyleLbl="node0" presStyleIdx="0" presStyleCnt="1" custScaleX="1428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166E43-5FED-4651-A78A-08693844D264}" type="pres">
      <dgm:prSet presAssocID="{FC1BE685-0EFF-4131-BF2F-336945B2318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85020D4-75FD-4FBF-997E-7DCBEB7B36FC}" type="pres">
      <dgm:prSet presAssocID="{FC1BE685-0EFF-4131-BF2F-336945B2318F}" presName="hierChild2" presStyleCnt="0"/>
      <dgm:spPr/>
    </dgm:pt>
    <dgm:pt modelId="{BEA83CB1-EBBF-40AA-B536-F9F0C422EDCD}" type="pres">
      <dgm:prSet presAssocID="{D0597D5E-6BC0-4520-94C8-5B819E397AC9}" presName="Name37" presStyleLbl="parChTrans1D2" presStyleIdx="0" presStyleCnt="9"/>
      <dgm:spPr/>
      <dgm:t>
        <a:bodyPr/>
        <a:lstStyle/>
        <a:p>
          <a:endParaRPr lang="es-ES"/>
        </a:p>
      </dgm:t>
    </dgm:pt>
    <dgm:pt modelId="{B8A6644B-DF69-4175-9C51-2C617DABCFF8}" type="pres">
      <dgm:prSet presAssocID="{8618D4A7-8D19-42AD-9417-9204AB996A81}" presName="hierRoot2" presStyleCnt="0">
        <dgm:presLayoutVars>
          <dgm:hierBranch/>
        </dgm:presLayoutVars>
      </dgm:prSet>
      <dgm:spPr/>
    </dgm:pt>
    <dgm:pt modelId="{27BBF5FB-67EB-42F0-A98B-AD4A266222FB}" type="pres">
      <dgm:prSet presAssocID="{8618D4A7-8D19-42AD-9417-9204AB996A81}" presName="rootComposite" presStyleCnt="0"/>
      <dgm:spPr/>
    </dgm:pt>
    <dgm:pt modelId="{A122AB98-6AEB-4224-8BB5-6741593B0990}" type="pres">
      <dgm:prSet presAssocID="{8618D4A7-8D19-42AD-9417-9204AB996A81}" presName="rootText" presStyleLbl="node2" presStyleIdx="0" presStyleCnt="5" custScaleY="85723" custLinFactNeighborX="12306" custLinFactNeighborY="-140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E55349A-895B-46B0-8B5C-03C0E6B54162}" type="pres">
      <dgm:prSet presAssocID="{8618D4A7-8D19-42AD-9417-9204AB996A81}" presName="rootConnector" presStyleLbl="node2" presStyleIdx="0" presStyleCnt="5"/>
      <dgm:spPr/>
      <dgm:t>
        <a:bodyPr/>
        <a:lstStyle/>
        <a:p>
          <a:endParaRPr lang="es-ES"/>
        </a:p>
      </dgm:t>
    </dgm:pt>
    <dgm:pt modelId="{6DE04AD7-1D80-4ADE-90C8-832786F3244C}" type="pres">
      <dgm:prSet presAssocID="{8618D4A7-8D19-42AD-9417-9204AB996A81}" presName="hierChild4" presStyleCnt="0"/>
      <dgm:spPr/>
    </dgm:pt>
    <dgm:pt modelId="{293F3EFA-A823-4BCF-A450-B6752E218706}" type="pres">
      <dgm:prSet presAssocID="{6E1B629D-94E3-42BB-9181-45FD16EEA8F5}" presName="Name35" presStyleLbl="parChTrans1D3" presStyleIdx="0" presStyleCnt="2"/>
      <dgm:spPr/>
      <dgm:t>
        <a:bodyPr/>
        <a:lstStyle/>
        <a:p>
          <a:endParaRPr lang="es-ES"/>
        </a:p>
      </dgm:t>
    </dgm:pt>
    <dgm:pt modelId="{80588EC7-9863-422E-BE9D-CC5D28552069}" type="pres">
      <dgm:prSet presAssocID="{B9CFC201-41DA-4205-BC6B-A327B1773FB7}" presName="hierRoot2" presStyleCnt="0">
        <dgm:presLayoutVars>
          <dgm:hierBranch val="init"/>
        </dgm:presLayoutVars>
      </dgm:prSet>
      <dgm:spPr/>
    </dgm:pt>
    <dgm:pt modelId="{CBC64CF1-4DDD-4EE6-AE4B-94F1A807C5D9}" type="pres">
      <dgm:prSet presAssocID="{B9CFC201-41DA-4205-BC6B-A327B1773FB7}" presName="rootComposite" presStyleCnt="0"/>
      <dgm:spPr/>
    </dgm:pt>
    <dgm:pt modelId="{B838292E-CF48-4ACF-9FBB-C7DFDDA1F89F}" type="pres">
      <dgm:prSet presAssocID="{B9CFC201-41DA-4205-BC6B-A327B1773FB7}" presName="rootText" presStyleLbl="node3" presStyleIdx="0" presStyleCnt="2" custScaleY="85723" custLinFactNeighborX="12306" custLinFactNeighborY="-140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4BA8F6-6FD5-4F3D-915D-C87566DFE76E}" type="pres">
      <dgm:prSet presAssocID="{B9CFC201-41DA-4205-BC6B-A327B1773FB7}" presName="rootConnector" presStyleLbl="node3" presStyleIdx="0" presStyleCnt="2"/>
      <dgm:spPr/>
      <dgm:t>
        <a:bodyPr/>
        <a:lstStyle/>
        <a:p>
          <a:endParaRPr lang="es-ES"/>
        </a:p>
      </dgm:t>
    </dgm:pt>
    <dgm:pt modelId="{DD15F029-6815-42C7-BE84-1D2BB39F5E05}" type="pres">
      <dgm:prSet presAssocID="{B9CFC201-41DA-4205-BC6B-A327B1773FB7}" presName="hierChild4" presStyleCnt="0"/>
      <dgm:spPr/>
    </dgm:pt>
    <dgm:pt modelId="{6A453958-CA94-44E1-82DB-1B0EA7793ED7}" type="pres">
      <dgm:prSet presAssocID="{B9CFC201-41DA-4205-BC6B-A327B1773FB7}" presName="hierChild5" presStyleCnt="0"/>
      <dgm:spPr/>
    </dgm:pt>
    <dgm:pt modelId="{F5BBA3E9-C92F-4137-95A1-9F8F58EC74DF}" type="pres">
      <dgm:prSet presAssocID="{8618D4A7-8D19-42AD-9417-9204AB996A81}" presName="hierChild5" presStyleCnt="0"/>
      <dgm:spPr/>
    </dgm:pt>
    <dgm:pt modelId="{4640CA19-B765-4608-9DE5-41B9AB48040F}" type="pres">
      <dgm:prSet presAssocID="{B2F3605E-0CE1-4869-934D-FEE9009B36FA}" presName="Name37" presStyleLbl="parChTrans1D2" presStyleIdx="1" presStyleCnt="9"/>
      <dgm:spPr/>
      <dgm:t>
        <a:bodyPr/>
        <a:lstStyle/>
        <a:p>
          <a:endParaRPr lang="es-ES"/>
        </a:p>
      </dgm:t>
    </dgm:pt>
    <dgm:pt modelId="{007FADAF-ED1E-430E-81C6-9657D6C6A92F}" type="pres">
      <dgm:prSet presAssocID="{7392BBD7-C241-46D5-ACF6-92958883C99C}" presName="hierRoot2" presStyleCnt="0">
        <dgm:presLayoutVars>
          <dgm:hierBranch/>
        </dgm:presLayoutVars>
      </dgm:prSet>
      <dgm:spPr/>
    </dgm:pt>
    <dgm:pt modelId="{BCB36DC0-E1FC-425C-A75F-805AF8C20EED}" type="pres">
      <dgm:prSet presAssocID="{7392BBD7-C241-46D5-ACF6-92958883C99C}" presName="rootComposite" presStyleCnt="0"/>
      <dgm:spPr/>
    </dgm:pt>
    <dgm:pt modelId="{9F3C72B1-35C5-4233-BBCB-24017EF016DB}" type="pres">
      <dgm:prSet presAssocID="{7392BBD7-C241-46D5-ACF6-92958883C99C}" presName="rootText" presStyleLbl="node2" presStyleIdx="1" presStyleCnt="5" custScaleY="85723" custLinFactNeighborX="7571" custLinFactNeighborY="-140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CF2C94-3205-4F1C-8BD7-EA68A16223BC}" type="pres">
      <dgm:prSet presAssocID="{7392BBD7-C241-46D5-ACF6-92958883C99C}" presName="rootConnector" presStyleLbl="node2" presStyleIdx="1" presStyleCnt="5"/>
      <dgm:spPr/>
      <dgm:t>
        <a:bodyPr/>
        <a:lstStyle/>
        <a:p>
          <a:endParaRPr lang="es-ES"/>
        </a:p>
      </dgm:t>
    </dgm:pt>
    <dgm:pt modelId="{73445BC6-DDD7-493B-B2D3-2503F665935E}" type="pres">
      <dgm:prSet presAssocID="{7392BBD7-C241-46D5-ACF6-92958883C99C}" presName="hierChild4" presStyleCnt="0"/>
      <dgm:spPr/>
    </dgm:pt>
    <dgm:pt modelId="{A0DCEE54-B475-4F38-864E-BCFE8E9E9B44}" type="pres">
      <dgm:prSet presAssocID="{7FA5DBD8-E465-4E07-9459-44C9F3AEA91D}" presName="Name35" presStyleLbl="parChTrans1D3" presStyleIdx="1" presStyleCnt="2"/>
      <dgm:spPr/>
      <dgm:t>
        <a:bodyPr/>
        <a:lstStyle/>
        <a:p>
          <a:endParaRPr lang="es-ES"/>
        </a:p>
      </dgm:t>
    </dgm:pt>
    <dgm:pt modelId="{0791520B-1DD9-4257-ABA1-FB6C16F1F938}" type="pres">
      <dgm:prSet presAssocID="{1743827C-4771-4F74-AF52-7A75C2271705}" presName="hierRoot2" presStyleCnt="0">
        <dgm:presLayoutVars>
          <dgm:hierBranch val="init"/>
        </dgm:presLayoutVars>
      </dgm:prSet>
      <dgm:spPr/>
    </dgm:pt>
    <dgm:pt modelId="{F0CBA6E7-0D04-4F51-8A78-14BAA5BF0107}" type="pres">
      <dgm:prSet presAssocID="{1743827C-4771-4F74-AF52-7A75C2271705}" presName="rootComposite" presStyleCnt="0"/>
      <dgm:spPr/>
    </dgm:pt>
    <dgm:pt modelId="{7CD2A64E-C2AF-4F08-900E-E1009FF3026C}" type="pres">
      <dgm:prSet presAssocID="{1743827C-4771-4F74-AF52-7A75C2271705}" presName="rootText" presStyleLbl="node3" presStyleIdx="1" presStyleCnt="2" custScaleY="85723" custLinFactNeighborX="7571" custLinFactNeighborY="-140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3E16D17-B68D-42DC-8EFF-C107A3886BE8}" type="pres">
      <dgm:prSet presAssocID="{1743827C-4771-4F74-AF52-7A75C2271705}" presName="rootConnector" presStyleLbl="node3" presStyleIdx="1" presStyleCnt="2"/>
      <dgm:spPr/>
      <dgm:t>
        <a:bodyPr/>
        <a:lstStyle/>
        <a:p>
          <a:endParaRPr lang="es-ES"/>
        </a:p>
      </dgm:t>
    </dgm:pt>
    <dgm:pt modelId="{BED36BEB-B1FF-4E3E-9323-CB2C9365122B}" type="pres">
      <dgm:prSet presAssocID="{1743827C-4771-4F74-AF52-7A75C2271705}" presName="hierChild4" presStyleCnt="0"/>
      <dgm:spPr/>
    </dgm:pt>
    <dgm:pt modelId="{533BEAE2-8276-46AE-A983-54C3C8D048DB}" type="pres">
      <dgm:prSet presAssocID="{1743827C-4771-4F74-AF52-7A75C2271705}" presName="hierChild5" presStyleCnt="0"/>
      <dgm:spPr/>
    </dgm:pt>
    <dgm:pt modelId="{DC2C91B1-AA01-46B1-8097-0C614D2E6FCF}" type="pres">
      <dgm:prSet presAssocID="{7392BBD7-C241-46D5-ACF6-92958883C99C}" presName="hierChild5" presStyleCnt="0"/>
      <dgm:spPr/>
    </dgm:pt>
    <dgm:pt modelId="{C86F7520-29A8-4167-89B4-AC8E5E18647D}" type="pres">
      <dgm:prSet presAssocID="{08F38D7B-3EDF-4322-972E-7AA498436236}" presName="Name37" presStyleLbl="parChTrans1D2" presStyleIdx="2" presStyleCnt="9"/>
      <dgm:spPr/>
      <dgm:t>
        <a:bodyPr/>
        <a:lstStyle/>
        <a:p>
          <a:endParaRPr lang="es-ES"/>
        </a:p>
      </dgm:t>
    </dgm:pt>
    <dgm:pt modelId="{D53BA7F5-7C25-42FF-A058-728A6105E92F}" type="pres">
      <dgm:prSet presAssocID="{E6598D4E-C945-438D-BBF7-A08C3EF7B5B9}" presName="hierRoot2" presStyleCnt="0">
        <dgm:presLayoutVars>
          <dgm:hierBranch val="init"/>
        </dgm:presLayoutVars>
      </dgm:prSet>
      <dgm:spPr/>
    </dgm:pt>
    <dgm:pt modelId="{461EF580-CF87-49EC-805B-EA8207744993}" type="pres">
      <dgm:prSet presAssocID="{E6598D4E-C945-438D-BBF7-A08C3EF7B5B9}" presName="rootComposite" presStyleCnt="0"/>
      <dgm:spPr/>
    </dgm:pt>
    <dgm:pt modelId="{29F95214-19A6-41AE-91E6-C61E2FEE05B6}" type="pres">
      <dgm:prSet presAssocID="{E6598D4E-C945-438D-BBF7-A08C3EF7B5B9}" presName="rootText" presStyleLbl="node2" presStyleIdx="2" presStyleCnt="5" custScaleY="85723" custLinFactNeighborY="-140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8542D30-D833-46F0-85AD-A6F39C4A270D}" type="pres">
      <dgm:prSet presAssocID="{E6598D4E-C945-438D-BBF7-A08C3EF7B5B9}" presName="rootConnector" presStyleLbl="node2" presStyleIdx="2" presStyleCnt="5"/>
      <dgm:spPr/>
      <dgm:t>
        <a:bodyPr/>
        <a:lstStyle/>
        <a:p>
          <a:endParaRPr lang="es-ES"/>
        </a:p>
      </dgm:t>
    </dgm:pt>
    <dgm:pt modelId="{EFAF8C8F-DD8A-457D-AC24-C77FFFDFB7D4}" type="pres">
      <dgm:prSet presAssocID="{E6598D4E-C945-438D-BBF7-A08C3EF7B5B9}" presName="hierChild4" presStyleCnt="0"/>
      <dgm:spPr/>
    </dgm:pt>
    <dgm:pt modelId="{3DB860B3-DB5D-43C1-811D-A4F158F57BB2}" type="pres">
      <dgm:prSet presAssocID="{E6598D4E-C945-438D-BBF7-A08C3EF7B5B9}" presName="hierChild5" presStyleCnt="0"/>
      <dgm:spPr/>
    </dgm:pt>
    <dgm:pt modelId="{B801E24D-5DF5-45F0-AEBD-A278F02160D6}" type="pres">
      <dgm:prSet presAssocID="{4A847192-A865-4157-AC64-CE4C2D33351F}" presName="Name37" presStyleLbl="parChTrans1D2" presStyleIdx="3" presStyleCnt="9"/>
      <dgm:spPr/>
      <dgm:t>
        <a:bodyPr/>
        <a:lstStyle/>
        <a:p>
          <a:endParaRPr lang="es-ES"/>
        </a:p>
      </dgm:t>
    </dgm:pt>
    <dgm:pt modelId="{42DFD0C4-FABF-4B52-B05F-8D0E66E87793}" type="pres">
      <dgm:prSet presAssocID="{31A66053-B462-4046-BA6E-FA7AAE866E9A}" presName="hierRoot2" presStyleCnt="0">
        <dgm:presLayoutVars>
          <dgm:hierBranch val="init"/>
        </dgm:presLayoutVars>
      </dgm:prSet>
      <dgm:spPr/>
    </dgm:pt>
    <dgm:pt modelId="{BD2AF83E-2A7E-4D1E-8B88-D255E95F7146}" type="pres">
      <dgm:prSet presAssocID="{31A66053-B462-4046-BA6E-FA7AAE866E9A}" presName="rootComposite" presStyleCnt="0"/>
      <dgm:spPr/>
    </dgm:pt>
    <dgm:pt modelId="{01762AC5-3F38-49B4-A72F-5B0B37B1FB90}" type="pres">
      <dgm:prSet presAssocID="{31A66053-B462-4046-BA6E-FA7AAE866E9A}" presName="rootText" presStyleLbl="node2" presStyleIdx="3" presStyleCnt="5" custScaleY="85723" custLinFactNeighborX="-5829" custLinFactNeighborY="-140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63CF64-C189-45E6-ADA9-A51AD4F7CDF5}" type="pres">
      <dgm:prSet presAssocID="{31A66053-B462-4046-BA6E-FA7AAE866E9A}" presName="rootConnector" presStyleLbl="node2" presStyleIdx="3" presStyleCnt="5"/>
      <dgm:spPr/>
      <dgm:t>
        <a:bodyPr/>
        <a:lstStyle/>
        <a:p>
          <a:endParaRPr lang="es-ES"/>
        </a:p>
      </dgm:t>
    </dgm:pt>
    <dgm:pt modelId="{64CE42CE-8843-4C4F-B0D8-D423D3BDD7C0}" type="pres">
      <dgm:prSet presAssocID="{31A66053-B462-4046-BA6E-FA7AAE866E9A}" presName="hierChild4" presStyleCnt="0"/>
      <dgm:spPr/>
    </dgm:pt>
    <dgm:pt modelId="{5FB3C534-30FD-4F06-AE7B-1CF3AC885D0A}" type="pres">
      <dgm:prSet presAssocID="{31A66053-B462-4046-BA6E-FA7AAE866E9A}" presName="hierChild5" presStyleCnt="0"/>
      <dgm:spPr/>
    </dgm:pt>
    <dgm:pt modelId="{08CC6A52-112C-4EEB-B350-7D99D252EA3A}" type="pres">
      <dgm:prSet presAssocID="{C4AD4AA5-E4D2-4117-AAE2-BA2150A8FA1D}" presName="Name37" presStyleLbl="parChTrans1D2" presStyleIdx="4" presStyleCnt="9"/>
      <dgm:spPr/>
      <dgm:t>
        <a:bodyPr/>
        <a:lstStyle/>
        <a:p>
          <a:endParaRPr lang="es-ES"/>
        </a:p>
      </dgm:t>
    </dgm:pt>
    <dgm:pt modelId="{09158550-7EFB-4B26-86B5-F4176829C482}" type="pres">
      <dgm:prSet presAssocID="{EC40D225-F766-47CB-842E-0AB52E255875}" presName="hierRoot2" presStyleCnt="0">
        <dgm:presLayoutVars>
          <dgm:hierBranch val="init"/>
        </dgm:presLayoutVars>
      </dgm:prSet>
      <dgm:spPr/>
    </dgm:pt>
    <dgm:pt modelId="{E2067378-EBC9-41E4-8B5A-2C73FDE29F2F}" type="pres">
      <dgm:prSet presAssocID="{EC40D225-F766-47CB-842E-0AB52E255875}" presName="rootComposite" presStyleCnt="0"/>
      <dgm:spPr/>
    </dgm:pt>
    <dgm:pt modelId="{14141957-0A00-4A87-867B-0312D78A39FB}" type="pres">
      <dgm:prSet presAssocID="{EC40D225-F766-47CB-842E-0AB52E255875}" presName="rootText" presStyleLbl="node2" presStyleIdx="4" presStyleCnt="5" custScaleY="85723" custLinFactNeighborX="-8822" custLinFactNeighborY="-140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CDC587-150B-4700-BD5B-8FE620095BD0}" type="pres">
      <dgm:prSet presAssocID="{EC40D225-F766-47CB-842E-0AB52E255875}" presName="rootConnector" presStyleLbl="node2" presStyleIdx="4" presStyleCnt="5"/>
      <dgm:spPr/>
      <dgm:t>
        <a:bodyPr/>
        <a:lstStyle/>
        <a:p>
          <a:endParaRPr lang="es-ES"/>
        </a:p>
      </dgm:t>
    </dgm:pt>
    <dgm:pt modelId="{71DE7227-DBF0-477C-AE25-3720550174C0}" type="pres">
      <dgm:prSet presAssocID="{EC40D225-F766-47CB-842E-0AB52E255875}" presName="hierChild4" presStyleCnt="0"/>
      <dgm:spPr/>
    </dgm:pt>
    <dgm:pt modelId="{D56BD300-5D89-4863-8E17-ACD47367AF37}" type="pres">
      <dgm:prSet presAssocID="{EC40D225-F766-47CB-842E-0AB52E255875}" presName="hierChild5" presStyleCnt="0"/>
      <dgm:spPr/>
    </dgm:pt>
    <dgm:pt modelId="{F77AB227-EBD7-497A-9419-7B019A9F8B04}" type="pres">
      <dgm:prSet presAssocID="{FC1BE685-0EFF-4131-BF2F-336945B2318F}" presName="hierChild3" presStyleCnt="0"/>
      <dgm:spPr/>
    </dgm:pt>
    <dgm:pt modelId="{AF033E85-39C6-4520-8D0F-D1DA3A6044D6}" type="pres">
      <dgm:prSet presAssocID="{569ADFE4-2574-45AA-8F26-46355877371E}" presName="Name111" presStyleLbl="parChTrans1D2" presStyleIdx="5" presStyleCnt="9"/>
      <dgm:spPr/>
      <dgm:t>
        <a:bodyPr/>
        <a:lstStyle/>
        <a:p>
          <a:endParaRPr lang="es-ES"/>
        </a:p>
      </dgm:t>
    </dgm:pt>
    <dgm:pt modelId="{1001261D-3B41-4CBC-8C31-D136100E0B7D}" type="pres">
      <dgm:prSet presAssocID="{19FC132B-C7D4-4845-8D16-CD4DA4AD7717}" presName="hierRoot3" presStyleCnt="0">
        <dgm:presLayoutVars>
          <dgm:hierBranch val="init"/>
        </dgm:presLayoutVars>
      </dgm:prSet>
      <dgm:spPr/>
    </dgm:pt>
    <dgm:pt modelId="{6895BD2E-A6B6-478B-A13F-40517E1D4416}" type="pres">
      <dgm:prSet presAssocID="{19FC132B-C7D4-4845-8D16-CD4DA4AD7717}" presName="rootComposite3" presStyleCnt="0"/>
      <dgm:spPr/>
    </dgm:pt>
    <dgm:pt modelId="{238AD271-90C3-47DF-B3A7-6B125E9867B2}" type="pres">
      <dgm:prSet presAssocID="{19FC132B-C7D4-4845-8D16-CD4DA4AD7717}" presName="rootText3" presStyleLbl="asst1" presStyleIdx="0" presStyleCnt="4" custScaleX="88105" custScaleY="76199" custLinFactNeighborX="-52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CF18563-8463-4169-ADBA-69E6AEAEA3AB}" type="pres">
      <dgm:prSet presAssocID="{19FC132B-C7D4-4845-8D16-CD4DA4AD7717}" presName="rootConnector3" presStyleLbl="asst1" presStyleIdx="0" presStyleCnt="4"/>
      <dgm:spPr/>
      <dgm:t>
        <a:bodyPr/>
        <a:lstStyle/>
        <a:p>
          <a:endParaRPr lang="es-ES"/>
        </a:p>
      </dgm:t>
    </dgm:pt>
    <dgm:pt modelId="{75FDC6D1-402D-4172-9620-346BABDF508A}" type="pres">
      <dgm:prSet presAssocID="{19FC132B-C7D4-4845-8D16-CD4DA4AD7717}" presName="hierChild6" presStyleCnt="0"/>
      <dgm:spPr/>
    </dgm:pt>
    <dgm:pt modelId="{983119F8-0626-4206-A403-915B6A2D75BB}" type="pres">
      <dgm:prSet presAssocID="{19FC132B-C7D4-4845-8D16-CD4DA4AD7717}" presName="hierChild7" presStyleCnt="0"/>
      <dgm:spPr/>
    </dgm:pt>
    <dgm:pt modelId="{3223F346-B866-4AD6-A360-B56A02B47D2C}" type="pres">
      <dgm:prSet presAssocID="{88B9C9B8-CD56-4F11-BF9B-59A7D355613C}" presName="Name111" presStyleLbl="parChTrans1D2" presStyleIdx="6" presStyleCnt="9"/>
      <dgm:spPr/>
      <dgm:t>
        <a:bodyPr/>
        <a:lstStyle/>
        <a:p>
          <a:endParaRPr lang="es-ES"/>
        </a:p>
      </dgm:t>
    </dgm:pt>
    <dgm:pt modelId="{64FEB57B-3938-4B75-ADD3-3A074B0A30A8}" type="pres">
      <dgm:prSet presAssocID="{AC3F8C58-CF5E-48A4-A577-C7138012F358}" presName="hierRoot3" presStyleCnt="0">
        <dgm:presLayoutVars>
          <dgm:hierBranch val="init"/>
        </dgm:presLayoutVars>
      </dgm:prSet>
      <dgm:spPr/>
    </dgm:pt>
    <dgm:pt modelId="{355B9E48-B996-462E-98FC-39B7F1303BD0}" type="pres">
      <dgm:prSet presAssocID="{AC3F8C58-CF5E-48A4-A577-C7138012F358}" presName="rootComposite3" presStyleCnt="0"/>
      <dgm:spPr/>
    </dgm:pt>
    <dgm:pt modelId="{5B92A3F6-F2CE-4F67-82FB-9479D0CA0278}" type="pres">
      <dgm:prSet presAssocID="{AC3F8C58-CF5E-48A4-A577-C7138012F358}" presName="rootText3" presStyleLbl="asst1" presStyleIdx="1" presStyleCnt="4" custScaleX="88105" custScaleY="761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B81D05-E105-438F-A501-B7AAFE467DB4}" type="pres">
      <dgm:prSet presAssocID="{AC3F8C58-CF5E-48A4-A577-C7138012F358}" presName="rootConnector3" presStyleLbl="asst1" presStyleIdx="1" presStyleCnt="4"/>
      <dgm:spPr/>
      <dgm:t>
        <a:bodyPr/>
        <a:lstStyle/>
        <a:p>
          <a:endParaRPr lang="es-ES"/>
        </a:p>
      </dgm:t>
    </dgm:pt>
    <dgm:pt modelId="{7754E5AF-8254-4120-B450-BAA0BB621EB8}" type="pres">
      <dgm:prSet presAssocID="{AC3F8C58-CF5E-48A4-A577-C7138012F358}" presName="hierChild6" presStyleCnt="0"/>
      <dgm:spPr/>
    </dgm:pt>
    <dgm:pt modelId="{151D4DA8-E8D1-42A6-9CFA-147E76E04A7E}" type="pres">
      <dgm:prSet presAssocID="{AC3F8C58-CF5E-48A4-A577-C7138012F358}" presName="hierChild7" presStyleCnt="0"/>
      <dgm:spPr/>
    </dgm:pt>
    <dgm:pt modelId="{709114AD-AC35-4820-AC6C-90B95A63FB03}" type="pres">
      <dgm:prSet presAssocID="{22976160-9F52-48F7-8F3C-4381CE30EC5C}" presName="Name111" presStyleLbl="parChTrans1D2" presStyleIdx="7" presStyleCnt="9"/>
      <dgm:spPr/>
      <dgm:t>
        <a:bodyPr/>
        <a:lstStyle/>
        <a:p>
          <a:endParaRPr lang="es-ES"/>
        </a:p>
      </dgm:t>
    </dgm:pt>
    <dgm:pt modelId="{4CCF95B1-E5AA-41E7-B713-74E1E838F81A}" type="pres">
      <dgm:prSet presAssocID="{9C1B02D2-E527-4BF5-94D3-4DD4BB0B68D2}" presName="hierRoot3" presStyleCnt="0">
        <dgm:presLayoutVars>
          <dgm:hierBranch val="init"/>
        </dgm:presLayoutVars>
      </dgm:prSet>
      <dgm:spPr/>
    </dgm:pt>
    <dgm:pt modelId="{9C8B7A92-ABAE-487F-8E19-4A20542AD2FB}" type="pres">
      <dgm:prSet presAssocID="{9C1B02D2-E527-4BF5-94D3-4DD4BB0B68D2}" presName="rootComposite3" presStyleCnt="0"/>
      <dgm:spPr/>
    </dgm:pt>
    <dgm:pt modelId="{127F4A3A-C604-45FA-9AC1-92D6E8C2647D}" type="pres">
      <dgm:prSet presAssocID="{9C1B02D2-E527-4BF5-94D3-4DD4BB0B68D2}" presName="rootText3" presStyleLbl="asst1" presStyleIdx="2" presStyleCnt="4" custScaleX="88105" custScaleY="76199" custLinFactNeighborX="-5299" custLinFactNeighborY="-2683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8324AE0-C0C5-4D4F-BF8F-202A8276B330}" type="pres">
      <dgm:prSet presAssocID="{9C1B02D2-E527-4BF5-94D3-4DD4BB0B68D2}" presName="rootConnector3" presStyleLbl="asst1" presStyleIdx="2" presStyleCnt="4"/>
      <dgm:spPr/>
      <dgm:t>
        <a:bodyPr/>
        <a:lstStyle/>
        <a:p>
          <a:endParaRPr lang="es-ES"/>
        </a:p>
      </dgm:t>
    </dgm:pt>
    <dgm:pt modelId="{95180BFF-BEBE-4775-863C-6FC6DB330B03}" type="pres">
      <dgm:prSet presAssocID="{9C1B02D2-E527-4BF5-94D3-4DD4BB0B68D2}" presName="hierChild6" presStyleCnt="0"/>
      <dgm:spPr/>
    </dgm:pt>
    <dgm:pt modelId="{66AB3864-C45D-492D-A2A7-0D486BD715D7}" type="pres">
      <dgm:prSet presAssocID="{9C1B02D2-E527-4BF5-94D3-4DD4BB0B68D2}" presName="hierChild7" presStyleCnt="0"/>
      <dgm:spPr/>
    </dgm:pt>
    <dgm:pt modelId="{47BD97A7-EAB9-4FDD-BFCC-66960F354BD8}" type="pres">
      <dgm:prSet presAssocID="{F034E5B7-8B79-4724-8D27-7FABBEB77D0E}" presName="Name111" presStyleLbl="parChTrans1D2" presStyleIdx="8" presStyleCnt="9"/>
      <dgm:spPr/>
      <dgm:t>
        <a:bodyPr/>
        <a:lstStyle/>
        <a:p>
          <a:endParaRPr lang="es-ES"/>
        </a:p>
      </dgm:t>
    </dgm:pt>
    <dgm:pt modelId="{449C3A19-B3B7-43BD-81D2-86EA15D63078}" type="pres">
      <dgm:prSet presAssocID="{1FE30EDD-850F-4D3E-ADB6-EE51E83E3D9E}" presName="hierRoot3" presStyleCnt="0">
        <dgm:presLayoutVars>
          <dgm:hierBranch val="init"/>
        </dgm:presLayoutVars>
      </dgm:prSet>
      <dgm:spPr/>
    </dgm:pt>
    <dgm:pt modelId="{F9CB801F-3A33-4542-8A18-85C96B750F92}" type="pres">
      <dgm:prSet presAssocID="{1FE30EDD-850F-4D3E-ADB6-EE51E83E3D9E}" presName="rootComposite3" presStyleCnt="0"/>
      <dgm:spPr/>
    </dgm:pt>
    <dgm:pt modelId="{250097A1-EE4E-4CC3-ABF1-D9490B3D899C}" type="pres">
      <dgm:prSet presAssocID="{1FE30EDD-850F-4D3E-ADB6-EE51E83E3D9E}" presName="rootText3" presStyleLbl="asst1" presStyleIdx="3" presStyleCnt="4" custScaleX="88105" custScaleY="76199" custLinFactNeighborY="-2683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659724-576B-46F4-AD6D-FA2D5D655844}" type="pres">
      <dgm:prSet presAssocID="{1FE30EDD-850F-4D3E-ADB6-EE51E83E3D9E}" presName="rootConnector3" presStyleLbl="asst1" presStyleIdx="3" presStyleCnt="4"/>
      <dgm:spPr/>
      <dgm:t>
        <a:bodyPr/>
        <a:lstStyle/>
        <a:p>
          <a:endParaRPr lang="es-ES"/>
        </a:p>
      </dgm:t>
    </dgm:pt>
    <dgm:pt modelId="{B52E1ECF-CC9F-4364-B800-EDAA2D6C3E01}" type="pres">
      <dgm:prSet presAssocID="{1FE30EDD-850F-4D3E-ADB6-EE51E83E3D9E}" presName="hierChild6" presStyleCnt="0"/>
      <dgm:spPr/>
    </dgm:pt>
    <dgm:pt modelId="{1FEE58C2-9787-4F03-873B-0038AFF21D3D}" type="pres">
      <dgm:prSet presAssocID="{1FE30EDD-850F-4D3E-ADB6-EE51E83E3D9E}" presName="hierChild7" presStyleCnt="0"/>
      <dgm:spPr/>
    </dgm:pt>
  </dgm:ptLst>
  <dgm:cxnLst>
    <dgm:cxn modelId="{B711EA56-61F2-4E21-9300-37E2C5056335}" srcId="{04B62736-2B72-469D-A8F4-37B4532573CA}" destId="{FC1BE685-0EFF-4131-BF2F-336945B2318F}" srcOrd="0" destOrd="0" parTransId="{2B4D9E7A-CB15-48E7-A73B-4F2517766CAB}" sibTransId="{131CD0AC-BA0C-4539-BB49-8BE8225BC7A5}"/>
    <dgm:cxn modelId="{BF9DE92C-75A7-4C2C-9E87-DF5A640614F5}" type="presOf" srcId="{AC3F8C58-CF5E-48A4-A577-C7138012F358}" destId="{5FB81D05-E105-438F-A501-B7AAFE467DB4}" srcOrd="1" destOrd="0" presId="urn:microsoft.com/office/officeart/2005/8/layout/orgChart1"/>
    <dgm:cxn modelId="{E02A8D8D-A24B-4ED4-B39E-5F360678BD9B}" type="presOf" srcId="{22976160-9F52-48F7-8F3C-4381CE30EC5C}" destId="{709114AD-AC35-4820-AC6C-90B95A63FB03}" srcOrd="0" destOrd="0" presId="urn:microsoft.com/office/officeart/2005/8/layout/orgChart1"/>
    <dgm:cxn modelId="{6678E4A3-5AC9-4570-A426-0CFBB9F68EE9}" type="presOf" srcId="{8618D4A7-8D19-42AD-9417-9204AB996A81}" destId="{AE55349A-895B-46B0-8B5C-03C0E6B54162}" srcOrd="1" destOrd="0" presId="urn:microsoft.com/office/officeart/2005/8/layout/orgChart1"/>
    <dgm:cxn modelId="{A9ED1BAC-79AC-40BB-8494-02C46B120C7D}" type="presOf" srcId="{31A66053-B462-4046-BA6E-FA7AAE866E9A}" destId="{3863CF64-C189-45E6-ADA9-A51AD4F7CDF5}" srcOrd="1" destOrd="0" presId="urn:microsoft.com/office/officeart/2005/8/layout/orgChart1"/>
    <dgm:cxn modelId="{CB3C982D-899A-4996-9E79-F5EBDE88EAC5}" type="presOf" srcId="{B9CFC201-41DA-4205-BC6B-A327B1773FB7}" destId="{E94BA8F6-6FD5-4F3D-915D-C87566DFE76E}" srcOrd="1" destOrd="0" presId="urn:microsoft.com/office/officeart/2005/8/layout/orgChart1"/>
    <dgm:cxn modelId="{4D8B0ABA-AFAB-4122-8A05-899A7166DE95}" srcId="{8618D4A7-8D19-42AD-9417-9204AB996A81}" destId="{B9CFC201-41DA-4205-BC6B-A327B1773FB7}" srcOrd="0" destOrd="0" parTransId="{6E1B629D-94E3-42BB-9181-45FD16EEA8F5}" sibTransId="{A1B70DBE-8A0B-4ECA-AC4E-C3F202EBB52D}"/>
    <dgm:cxn modelId="{CD179CBD-6C8E-4EE5-A86C-682248409789}" type="presOf" srcId="{B2F3605E-0CE1-4869-934D-FEE9009B36FA}" destId="{4640CA19-B765-4608-9DE5-41B9AB48040F}" srcOrd="0" destOrd="0" presId="urn:microsoft.com/office/officeart/2005/8/layout/orgChart1"/>
    <dgm:cxn modelId="{D4873E3D-FCF3-4BFF-BA1D-DB699F7A2CA2}" srcId="{FC1BE685-0EFF-4131-BF2F-336945B2318F}" destId="{19FC132B-C7D4-4845-8D16-CD4DA4AD7717}" srcOrd="0" destOrd="0" parTransId="{569ADFE4-2574-45AA-8F26-46355877371E}" sibTransId="{14A1FB34-DC8A-40BE-983C-0107819FD571}"/>
    <dgm:cxn modelId="{52828C05-D20E-469E-9FC8-F6457F18D8C7}" type="presOf" srcId="{04B62736-2B72-469D-A8F4-37B4532573CA}" destId="{A0DB5BE1-4265-49AF-B0FE-35E4508B4D2A}" srcOrd="0" destOrd="0" presId="urn:microsoft.com/office/officeart/2005/8/layout/orgChart1"/>
    <dgm:cxn modelId="{F172269F-6B13-4BC0-9205-FE112B092D73}" type="presOf" srcId="{6E1B629D-94E3-42BB-9181-45FD16EEA8F5}" destId="{293F3EFA-A823-4BCF-A450-B6752E218706}" srcOrd="0" destOrd="0" presId="urn:microsoft.com/office/officeart/2005/8/layout/orgChart1"/>
    <dgm:cxn modelId="{E396E652-3CDB-4A60-AEDF-79E00FEFCD59}" srcId="{FC1BE685-0EFF-4131-BF2F-336945B2318F}" destId="{AC3F8C58-CF5E-48A4-A577-C7138012F358}" srcOrd="1" destOrd="0" parTransId="{88B9C9B8-CD56-4F11-BF9B-59A7D355613C}" sibTransId="{B01139AE-1DB8-4581-B935-E3CAFA0EAB16}"/>
    <dgm:cxn modelId="{BCCCE4E1-6F29-407E-B101-83F62B7D83F8}" srcId="{FC1BE685-0EFF-4131-BF2F-336945B2318F}" destId="{EC40D225-F766-47CB-842E-0AB52E255875}" srcOrd="8" destOrd="0" parTransId="{C4AD4AA5-E4D2-4117-AAE2-BA2150A8FA1D}" sibTransId="{6D59859B-6B8C-422B-8756-A7778001956A}"/>
    <dgm:cxn modelId="{9896106A-5415-4910-A36A-051028DA5312}" type="presOf" srcId="{FC1BE685-0EFF-4131-BF2F-336945B2318F}" destId="{E6166E43-5FED-4651-A78A-08693844D264}" srcOrd="1" destOrd="0" presId="urn:microsoft.com/office/officeart/2005/8/layout/orgChart1"/>
    <dgm:cxn modelId="{44D0218E-42DB-4E88-B828-4DC0F6BC77BC}" type="presOf" srcId="{569ADFE4-2574-45AA-8F26-46355877371E}" destId="{AF033E85-39C6-4520-8D0F-D1DA3A6044D6}" srcOrd="0" destOrd="0" presId="urn:microsoft.com/office/officeart/2005/8/layout/orgChart1"/>
    <dgm:cxn modelId="{AFF53865-AA40-4C84-B143-BDB643777CEB}" srcId="{FC1BE685-0EFF-4131-BF2F-336945B2318F}" destId="{8618D4A7-8D19-42AD-9417-9204AB996A81}" srcOrd="4" destOrd="0" parTransId="{D0597D5E-6BC0-4520-94C8-5B819E397AC9}" sibTransId="{24BC493C-BD42-48F6-9BB6-8FAE685EFF68}"/>
    <dgm:cxn modelId="{DED340BA-4B9C-4AA7-8B8A-E7BAEBD9D5E7}" srcId="{FC1BE685-0EFF-4131-BF2F-336945B2318F}" destId="{E6598D4E-C945-438D-BBF7-A08C3EF7B5B9}" srcOrd="6" destOrd="0" parTransId="{08F38D7B-3EDF-4322-972E-7AA498436236}" sibTransId="{5D06BE90-7192-42F7-9B7D-9F5A2D4681AD}"/>
    <dgm:cxn modelId="{445FDCDE-843A-4420-B421-0DB8320F9C93}" type="presOf" srcId="{FC1BE685-0EFF-4131-BF2F-336945B2318F}" destId="{762A8FF7-AE6E-466B-B670-CE00EE3C1C7E}" srcOrd="0" destOrd="0" presId="urn:microsoft.com/office/officeart/2005/8/layout/orgChart1"/>
    <dgm:cxn modelId="{8F3254CA-8A78-40AA-8967-05BE4ECD49A9}" type="presOf" srcId="{9C1B02D2-E527-4BF5-94D3-4DD4BB0B68D2}" destId="{127F4A3A-C604-45FA-9AC1-92D6E8C2647D}" srcOrd="0" destOrd="0" presId="urn:microsoft.com/office/officeart/2005/8/layout/orgChart1"/>
    <dgm:cxn modelId="{F88B1F96-EFF9-4FAF-9C99-16152F828342}" type="presOf" srcId="{19FC132B-C7D4-4845-8D16-CD4DA4AD7717}" destId="{BCF18563-8463-4169-ADBA-69E6AEAEA3AB}" srcOrd="1" destOrd="0" presId="urn:microsoft.com/office/officeart/2005/8/layout/orgChart1"/>
    <dgm:cxn modelId="{9EE3BF74-1AF3-4E3A-99EE-3AE0CA5E3E3B}" type="presOf" srcId="{8618D4A7-8D19-42AD-9417-9204AB996A81}" destId="{A122AB98-6AEB-4224-8BB5-6741593B0990}" srcOrd="0" destOrd="0" presId="urn:microsoft.com/office/officeart/2005/8/layout/orgChart1"/>
    <dgm:cxn modelId="{1F33DA94-36C0-4A7B-8E27-A7C148F3C7DB}" type="presOf" srcId="{1FE30EDD-850F-4D3E-ADB6-EE51E83E3D9E}" destId="{0A659724-576B-46F4-AD6D-FA2D5D655844}" srcOrd="1" destOrd="0" presId="urn:microsoft.com/office/officeart/2005/8/layout/orgChart1"/>
    <dgm:cxn modelId="{7888A3CC-8C2F-4A2B-9B43-B2B0DAAC4EA1}" type="presOf" srcId="{88B9C9B8-CD56-4F11-BF9B-59A7D355613C}" destId="{3223F346-B866-4AD6-A360-B56A02B47D2C}" srcOrd="0" destOrd="0" presId="urn:microsoft.com/office/officeart/2005/8/layout/orgChart1"/>
    <dgm:cxn modelId="{B9F1C45F-72F3-40F6-BA39-9D5452BAFD18}" type="presOf" srcId="{31A66053-B462-4046-BA6E-FA7AAE866E9A}" destId="{01762AC5-3F38-49B4-A72F-5B0B37B1FB90}" srcOrd="0" destOrd="0" presId="urn:microsoft.com/office/officeart/2005/8/layout/orgChart1"/>
    <dgm:cxn modelId="{C00E0B53-4A28-47AB-B861-BCA4C2214311}" type="presOf" srcId="{7FA5DBD8-E465-4E07-9459-44C9F3AEA91D}" destId="{A0DCEE54-B475-4F38-864E-BCFE8E9E9B44}" srcOrd="0" destOrd="0" presId="urn:microsoft.com/office/officeart/2005/8/layout/orgChart1"/>
    <dgm:cxn modelId="{E19569E4-6F5E-454A-A28B-1FB93BD21590}" type="presOf" srcId="{EC40D225-F766-47CB-842E-0AB52E255875}" destId="{43CDC587-150B-4700-BD5B-8FE620095BD0}" srcOrd="1" destOrd="0" presId="urn:microsoft.com/office/officeart/2005/8/layout/orgChart1"/>
    <dgm:cxn modelId="{D52DF945-EBF8-4643-A1B7-07FDBE9A3FFC}" type="presOf" srcId="{19FC132B-C7D4-4845-8D16-CD4DA4AD7717}" destId="{238AD271-90C3-47DF-B3A7-6B125E9867B2}" srcOrd="0" destOrd="0" presId="urn:microsoft.com/office/officeart/2005/8/layout/orgChart1"/>
    <dgm:cxn modelId="{B6D435FF-8C5D-4A48-8184-B780F587A2DB}" type="presOf" srcId="{08F38D7B-3EDF-4322-972E-7AA498436236}" destId="{C86F7520-29A8-4167-89B4-AC8E5E18647D}" srcOrd="0" destOrd="0" presId="urn:microsoft.com/office/officeart/2005/8/layout/orgChart1"/>
    <dgm:cxn modelId="{B7D8D9B7-3256-405C-B064-68825E65F21B}" srcId="{FC1BE685-0EFF-4131-BF2F-336945B2318F}" destId="{7392BBD7-C241-46D5-ACF6-92958883C99C}" srcOrd="5" destOrd="0" parTransId="{B2F3605E-0CE1-4869-934D-FEE9009B36FA}" sibTransId="{F3324918-254B-41B3-BFF9-1126238735A7}"/>
    <dgm:cxn modelId="{436788CD-30F6-4456-B7AE-E9E6783E99A6}" type="presOf" srcId="{AC3F8C58-CF5E-48A4-A577-C7138012F358}" destId="{5B92A3F6-F2CE-4F67-82FB-9479D0CA0278}" srcOrd="0" destOrd="0" presId="urn:microsoft.com/office/officeart/2005/8/layout/orgChart1"/>
    <dgm:cxn modelId="{709B74A7-B077-46B5-A0CA-EA1D10FC6C87}" srcId="{FC1BE685-0EFF-4131-BF2F-336945B2318F}" destId="{31A66053-B462-4046-BA6E-FA7AAE866E9A}" srcOrd="7" destOrd="0" parTransId="{4A847192-A865-4157-AC64-CE4C2D33351F}" sibTransId="{E61771B5-6370-47A2-A408-EE51C460C727}"/>
    <dgm:cxn modelId="{571309A8-62E3-48E9-8646-344C54EBB2D0}" type="presOf" srcId="{9C1B02D2-E527-4BF5-94D3-4DD4BB0B68D2}" destId="{08324AE0-C0C5-4D4F-BF8F-202A8276B330}" srcOrd="1" destOrd="0" presId="urn:microsoft.com/office/officeart/2005/8/layout/orgChart1"/>
    <dgm:cxn modelId="{865529F7-F473-4915-8B25-3B8CF336038B}" type="presOf" srcId="{F034E5B7-8B79-4724-8D27-7FABBEB77D0E}" destId="{47BD97A7-EAB9-4FDD-BFCC-66960F354BD8}" srcOrd="0" destOrd="0" presId="urn:microsoft.com/office/officeart/2005/8/layout/orgChart1"/>
    <dgm:cxn modelId="{9AAACCD0-C263-4FE8-8B4A-F8AF3F0D009F}" type="presOf" srcId="{E6598D4E-C945-438D-BBF7-A08C3EF7B5B9}" destId="{E8542D30-D833-46F0-85AD-A6F39C4A270D}" srcOrd="1" destOrd="0" presId="urn:microsoft.com/office/officeart/2005/8/layout/orgChart1"/>
    <dgm:cxn modelId="{97DB8B12-4983-4EC3-B0E9-2207946EABDF}" type="presOf" srcId="{C4AD4AA5-E4D2-4117-AAE2-BA2150A8FA1D}" destId="{08CC6A52-112C-4EEB-B350-7D99D252EA3A}" srcOrd="0" destOrd="0" presId="urn:microsoft.com/office/officeart/2005/8/layout/orgChart1"/>
    <dgm:cxn modelId="{2388DA5C-94ED-4373-BF7A-8C84353AEEC0}" type="presOf" srcId="{4A847192-A865-4157-AC64-CE4C2D33351F}" destId="{B801E24D-5DF5-45F0-AEBD-A278F02160D6}" srcOrd="0" destOrd="0" presId="urn:microsoft.com/office/officeart/2005/8/layout/orgChart1"/>
    <dgm:cxn modelId="{8D8520ED-1834-4A9D-BD69-879DBA89FF71}" type="presOf" srcId="{1743827C-4771-4F74-AF52-7A75C2271705}" destId="{7CD2A64E-C2AF-4F08-900E-E1009FF3026C}" srcOrd="0" destOrd="0" presId="urn:microsoft.com/office/officeart/2005/8/layout/orgChart1"/>
    <dgm:cxn modelId="{3A05C9B6-4638-42FE-8C59-7437A918A2BA}" type="presOf" srcId="{EC40D225-F766-47CB-842E-0AB52E255875}" destId="{14141957-0A00-4A87-867B-0312D78A39FB}" srcOrd="0" destOrd="0" presId="urn:microsoft.com/office/officeart/2005/8/layout/orgChart1"/>
    <dgm:cxn modelId="{C47D6E9A-51F1-4408-BA7C-D752CB137544}" srcId="{7392BBD7-C241-46D5-ACF6-92958883C99C}" destId="{1743827C-4771-4F74-AF52-7A75C2271705}" srcOrd="0" destOrd="0" parTransId="{7FA5DBD8-E465-4E07-9459-44C9F3AEA91D}" sibTransId="{90F783E8-0283-478D-B40B-824AD75039E3}"/>
    <dgm:cxn modelId="{813057B8-9D6D-42DB-B8F1-AF32B8B7F46C}" type="presOf" srcId="{B9CFC201-41DA-4205-BC6B-A327B1773FB7}" destId="{B838292E-CF48-4ACF-9FBB-C7DFDDA1F89F}" srcOrd="0" destOrd="0" presId="urn:microsoft.com/office/officeart/2005/8/layout/orgChart1"/>
    <dgm:cxn modelId="{C4FC50B9-DA8F-4516-AA0D-043E964EC788}" type="presOf" srcId="{7392BBD7-C241-46D5-ACF6-92958883C99C}" destId="{A1CF2C94-3205-4F1C-8BD7-EA68A16223BC}" srcOrd="1" destOrd="0" presId="urn:microsoft.com/office/officeart/2005/8/layout/orgChart1"/>
    <dgm:cxn modelId="{1052A3A8-9F1B-4E53-B7C1-500C6D69C92D}" type="presOf" srcId="{D0597D5E-6BC0-4520-94C8-5B819E397AC9}" destId="{BEA83CB1-EBBF-40AA-B536-F9F0C422EDCD}" srcOrd="0" destOrd="0" presId="urn:microsoft.com/office/officeart/2005/8/layout/orgChart1"/>
    <dgm:cxn modelId="{217555BE-B444-42D1-B9A0-55CA40847DD8}" srcId="{FC1BE685-0EFF-4131-BF2F-336945B2318F}" destId="{9C1B02D2-E527-4BF5-94D3-4DD4BB0B68D2}" srcOrd="2" destOrd="0" parTransId="{22976160-9F52-48F7-8F3C-4381CE30EC5C}" sibTransId="{2CD29C15-6F52-496E-8445-F2593FDAF910}"/>
    <dgm:cxn modelId="{FFA001CF-B1F2-4EA3-9064-DCFC8313F7BF}" type="presOf" srcId="{1FE30EDD-850F-4D3E-ADB6-EE51E83E3D9E}" destId="{250097A1-EE4E-4CC3-ABF1-D9490B3D899C}" srcOrd="0" destOrd="0" presId="urn:microsoft.com/office/officeart/2005/8/layout/orgChart1"/>
    <dgm:cxn modelId="{B591A83D-9063-48FF-9A1B-12AB49CF64C1}" type="presOf" srcId="{7392BBD7-C241-46D5-ACF6-92958883C99C}" destId="{9F3C72B1-35C5-4233-BBCB-24017EF016DB}" srcOrd="0" destOrd="0" presId="urn:microsoft.com/office/officeart/2005/8/layout/orgChart1"/>
    <dgm:cxn modelId="{890041B2-DA78-41BF-A11A-F654FE2A415F}" srcId="{FC1BE685-0EFF-4131-BF2F-336945B2318F}" destId="{1FE30EDD-850F-4D3E-ADB6-EE51E83E3D9E}" srcOrd="3" destOrd="0" parTransId="{F034E5B7-8B79-4724-8D27-7FABBEB77D0E}" sibTransId="{4F64C238-D7F5-45ED-8A1A-05C25881EEC8}"/>
    <dgm:cxn modelId="{BD4584D0-5D5C-4177-9139-0F23C33154CD}" type="presOf" srcId="{E6598D4E-C945-438D-BBF7-A08C3EF7B5B9}" destId="{29F95214-19A6-41AE-91E6-C61E2FEE05B6}" srcOrd="0" destOrd="0" presId="urn:microsoft.com/office/officeart/2005/8/layout/orgChart1"/>
    <dgm:cxn modelId="{E57CB338-6CD5-4FA4-A109-8D0F07257DA7}" type="presOf" srcId="{1743827C-4771-4F74-AF52-7A75C2271705}" destId="{B3E16D17-B68D-42DC-8EFF-C107A3886BE8}" srcOrd="1" destOrd="0" presId="urn:microsoft.com/office/officeart/2005/8/layout/orgChart1"/>
    <dgm:cxn modelId="{36AE4CC3-6221-4925-B9F1-C082DE9E39FB}" type="presParOf" srcId="{A0DB5BE1-4265-49AF-B0FE-35E4508B4D2A}" destId="{D0A0696F-4096-44B3-96DE-A8E1D3D1DBD5}" srcOrd="0" destOrd="0" presId="urn:microsoft.com/office/officeart/2005/8/layout/orgChart1"/>
    <dgm:cxn modelId="{4B0038B7-E407-4666-998C-6D31DCFACB2E}" type="presParOf" srcId="{D0A0696F-4096-44B3-96DE-A8E1D3D1DBD5}" destId="{74179F02-28C7-46CE-887A-0DD5D22D163A}" srcOrd="0" destOrd="0" presId="urn:microsoft.com/office/officeart/2005/8/layout/orgChart1"/>
    <dgm:cxn modelId="{6285A4A5-40B4-4D69-ACDB-CB4B5088DE9E}" type="presParOf" srcId="{74179F02-28C7-46CE-887A-0DD5D22D163A}" destId="{762A8FF7-AE6E-466B-B670-CE00EE3C1C7E}" srcOrd="0" destOrd="0" presId="urn:microsoft.com/office/officeart/2005/8/layout/orgChart1"/>
    <dgm:cxn modelId="{BFDD778D-295F-4A9B-8EFC-6B848FAF18C2}" type="presParOf" srcId="{74179F02-28C7-46CE-887A-0DD5D22D163A}" destId="{E6166E43-5FED-4651-A78A-08693844D264}" srcOrd="1" destOrd="0" presId="urn:microsoft.com/office/officeart/2005/8/layout/orgChart1"/>
    <dgm:cxn modelId="{309E96F5-12BA-4B24-A611-BB63DD1466C5}" type="presParOf" srcId="{D0A0696F-4096-44B3-96DE-A8E1D3D1DBD5}" destId="{685020D4-75FD-4FBF-997E-7DCBEB7B36FC}" srcOrd="1" destOrd="0" presId="urn:microsoft.com/office/officeart/2005/8/layout/orgChart1"/>
    <dgm:cxn modelId="{826DC3DD-D5A7-488A-B4EC-D77D8CA506E8}" type="presParOf" srcId="{685020D4-75FD-4FBF-997E-7DCBEB7B36FC}" destId="{BEA83CB1-EBBF-40AA-B536-F9F0C422EDCD}" srcOrd="0" destOrd="0" presId="urn:microsoft.com/office/officeart/2005/8/layout/orgChart1"/>
    <dgm:cxn modelId="{4AE90907-86A1-43EF-A70D-7AAF8C50A041}" type="presParOf" srcId="{685020D4-75FD-4FBF-997E-7DCBEB7B36FC}" destId="{B8A6644B-DF69-4175-9C51-2C617DABCFF8}" srcOrd="1" destOrd="0" presId="urn:microsoft.com/office/officeart/2005/8/layout/orgChart1"/>
    <dgm:cxn modelId="{959FDD90-E54C-45AB-9911-67A85028006A}" type="presParOf" srcId="{B8A6644B-DF69-4175-9C51-2C617DABCFF8}" destId="{27BBF5FB-67EB-42F0-A98B-AD4A266222FB}" srcOrd="0" destOrd="0" presId="urn:microsoft.com/office/officeart/2005/8/layout/orgChart1"/>
    <dgm:cxn modelId="{155D462F-E5D3-4B4D-9A67-D7A829058BAA}" type="presParOf" srcId="{27BBF5FB-67EB-42F0-A98B-AD4A266222FB}" destId="{A122AB98-6AEB-4224-8BB5-6741593B0990}" srcOrd="0" destOrd="0" presId="urn:microsoft.com/office/officeart/2005/8/layout/orgChart1"/>
    <dgm:cxn modelId="{5680AD48-1EC4-44AD-B19C-78DFA5742B57}" type="presParOf" srcId="{27BBF5FB-67EB-42F0-A98B-AD4A266222FB}" destId="{AE55349A-895B-46B0-8B5C-03C0E6B54162}" srcOrd="1" destOrd="0" presId="urn:microsoft.com/office/officeart/2005/8/layout/orgChart1"/>
    <dgm:cxn modelId="{16BA3DE3-2A80-4D86-B068-C78A48BD5FFB}" type="presParOf" srcId="{B8A6644B-DF69-4175-9C51-2C617DABCFF8}" destId="{6DE04AD7-1D80-4ADE-90C8-832786F3244C}" srcOrd="1" destOrd="0" presId="urn:microsoft.com/office/officeart/2005/8/layout/orgChart1"/>
    <dgm:cxn modelId="{F27E2B18-8DA3-41AD-AE98-C155A5038AE5}" type="presParOf" srcId="{6DE04AD7-1D80-4ADE-90C8-832786F3244C}" destId="{293F3EFA-A823-4BCF-A450-B6752E218706}" srcOrd="0" destOrd="0" presId="urn:microsoft.com/office/officeart/2005/8/layout/orgChart1"/>
    <dgm:cxn modelId="{39946541-50BC-4AA6-8C15-43E910CD229E}" type="presParOf" srcId="{6DE04AD7-1D80-4ADE-90C8-832786F3244C}" destId="{80588EC7-9863-422E-BE9D-CC5D28552069}" srcOrd="1" destOrd="0" presId="urn:microsoft.com/office/officeart/2005/8/layout/orgChart1"/>
    <dgm:cxn modelId="{867E5DD9-0AB1-4603-92B2-8D67EFBE68F6}" type="presParOf" srcId="{80588EC7-9863-422E-BE9D-CC5D28552069}" destId="{CBC64CF1-4DDD-4EE6-AE4B-94F1A807C5D9}" srcOrd="0" destOrd="0" presId="urn:microsoft.com/office/officeart/2005/8/layout/orgChart1"/>
    <dgm:cxn modelId="{9CCDADD2-C7F6-4175-8EBE-CBFFDEC4DCF4}" type="presParOf" srcId="{CBC64CF1-4DDD-4EE6-AE4B-94F1A807C5D9}" destId="{B838292E-CF48-4ACF-9FBB-C7DFDDA1F89F}" srcOrd="0" destOrd="0" presId="urn:microsoft.com/office/officeart/2005/8/layout/orgChart1"/>
    <dgm:cxn modelId="{0772169D-A64D-444F-916D-A5EEBAE86D05}" type="presParOf" srcId="{CBC64CF1-4DDD-4EE6-AE4B-94F1A807C5D9}" destId="{E94BA8F6-6FD5-4F3D-915D-C87566DFE76E}" srcOrd="1" destOrd="0" presId="urn:microsoft.com/office/officeart/2005/8/layout/orgChart1"/>
    <dgm:cxn modelId="{6BC7F36B-5912-4B8D-9386-72B163722D64}" type="presParOf" srcId="{80588EC7-9863-422E-BE9D-CC5D28552069}" destId="{DD15F029-6815-42C7-BE84-1D2BB39F5E05}" srcOrd="1" destOrd="0" presId="urn:microsoft.com/office/officeart/2005/8/layout/orgChart1"/>
    <dgm:cxn modelId="{9DB2C0A3-8230-4D71-9F72-29A0E5697374}" type="presParOf" srcId="{80588EC7-9863-422E-BE9D-CC5D28552069}" destId="{6A453958-CA94-44E1-82DB-1B0EA7793ED7}" srcOrd="2" destOrd="0" presId="urn:microsoft.com/office/officeart/2005/8/layout/orgChart1"/>
    <dgm:cxn modelId="{3ABAA9B1-43E3-48A8-8C26-6D639FDD48FD}" type="presParOf" srcId="{B8A6644B-DF69-4175-9C51-2C617DABCFF8}" destId="{F5BBA3E9-C92F-4137-95A1-9F8F58EC74DF}" srcOrd="2" destOrd="0" presId="urn:microsoft.com/office/officeart/2005/8/layout/orgChart1"/>
    <dgm:cxn modelId="{A9880213-E95A-4A28-8AED-BCF312255EE3}" type="presParOf" srcId="{685020D4-75FD-4FBF-997E-7DCBEB7B36FC}" destId="{4640CA19-B765-4608-9DE5-41B9AB48040F}" srcOrd="2" destOrd="0" presId="urn:microsoft.com/office/officeart/2005/8/layout/orgChart1"/>
    <dgm:cxn modelId="{1C260A83-9C36-4F11-8E19-56C22A96BA86}" type="presParOf" srcId="{685020D4-75FD-4FBF-997E-7DCBEB7B36FC}" destId="{007FADAF-ED1E-430E-81C6-9657D6C6A92F}" srcOrd="3" destOrd="0" presId="urn:microsoft.com/office/officeart/2005/8/layout/orgChart1"/>
    <dgm:cxn modelId="{94509744-B025-4BB4-93AF-A59620CD9B6D}" type="presParOf" srcId="{007FADAF-ED1E-430E-81C6-9657D6C6A92F}" destId="{BCB36DC0-E1FC-425C-A75F-805AF8C20EED}" srcOrd="0" destOrd="0" presId="urn:microsoft.com/office/officeart/2005/8/layout/orgChart1"/>
    <dgm:cxn modelId="{140B9B23-0A16-4C45-BE3D-21F97B6BF1C7}" type="presParOf" srcId="{BCB36DC0-E1FC-425C-A75F-805AF8C20EED}" destId="{9F3C72B1-35C5-4233-BBCB-24017EF016DB}" srcOrd="0" destOrd="0" presId="urn:microsoft.com/office/officeart/2005/8/layout/orgChart1"/>
    <dgm:cxn modelId="{6D48FDA5-FFB3-4313-8939-15865728CBEF}" type="presParOf" srcId="{BCB36DC0-E1FC-425C-A75F-805AF8C20EED}" destId="{A1CF2C94-3205-4F1C-8BD7-EA68A16223BC}" srcOrd="1" destOrd="0" presId="urn:microsoft.com/office/officeart/2005/8/layout/orgChart1"/>
    <dgm:cxn modelId="{172E7465-2C14-4700-8173-253E7B1C3511}" type="presParOf" srcId="{007FADAF-ED1E-430E-81C6-9657D6C6A92F}" destId="{73445BC6-DDD7-493B-B2D3-2503F665935E}" srcOrd="1" destOrd="0" presId="urn:microsoft.com/office/officeart/2005/8/layout/orgChart1"/>
    <dgm:cxn modelId="{D5940C02-8B0D-4C61-80B2-BF2BFECF8898}" type="presParOf" srcId="{73445BC6-DDD7-493B-B2D3-2503F665935E}" destId="{A0DCEE54-B475-4F38-864E-BCFE8E9E9B44}" srcOrd="0" destOrd="0" presId="urn:microsoft.com/office/officeart/2005/8/layout/orgChart1"/>
    <dgm:cxn modelId="{DF3E62F9-98E1-49B2-8520-05F6D5993758}" type="presParOf" srcId="{73445BC6-DDD7-493B-B2D3-2503F665935E}" destId="{0791520B-1DD9-4257-ABA1-FB6C16F1F938}" srcOrd="1" destOrd="0" presId="urn:microsoft.com/office/officeart/2005/8/layout/orgChart1"/>
    <dgm:cxn modelId="{B87C9975-3992-4EC2-8EFA-D113306ADF3E}" type="presParOf" srcId="{0791520B-1DD9-4257-ABA1-FB6C16F1F938}" destId="{F0CBA6E7-0D04-4F51-8A78-14BAA5BF0107}" srcOrd="0" destOrd="0" presId="urn:microsoft.com/office/officeart/2005/8/layout/orgChart1"/>
    <dgm:cxn modelId="{5BB1F76B-225B-4940-88AF-7D3B2F88B4DB}" type="presParOf" srcId="{F0CBA6E7-0D04-4F51-8A78-14BAA5BF0107}" destId="{7CD2A64E-C2AF-4F08-900E-E1009FF3026C}" srcOrd="0" destOrd="0" presId="urn:microsoft.com/office/officeart/2005/8/layout/orgChart1"/>
    <dgm:cxn modelId="{D67F1ABF-9F5C-4207-BF1E-971823C94D23}" type="presParOf" srcId="{F0CBA6E7-0D04-4F51-8A78-14BAA5BF0107}" destId="{B3E16D17-B68D-42DC-8EFF-C107A3886BE8}" srcOrd="1" destOrd="0" presId="urn:microsoft.com/office/officeart/2005/8/layout/orgChart1"/>
    <dgm:cxn modelId="{E3F5718D-692B-46CE-90AF-D584A74A8BF5}" type="presParOf" srcId="{0791520B-1DD9-4257-ABA1-FB6C16F1F938}" destId="{BED36BEB-B1FF-4E3E-9323-CB2C9365122B}" srcOrd="1" destOrd="0" presId="urn:microsoft.com/office/officeart/2005/8/layout/orgChart1"/>
    <dgm:cxn modelId="{B149D395-ADE2-4E1B-BC47-5948FEDFD4F4}" type="presParOf" srcId="{0791520B-1DD9-4257-ABA1-FB6C16F1F938}" destId="{533BEAE2-8276-46AE-A983-54C3C8D048DB}" srcOrd="2" destOrd="0" presId="urn:microsoft.com/office/officeart/2005/8/layout/orgChart1"/>
    <dgm:cxn modelId="{D82FAC83-2455-464C-BCA7-360F9D8B2FF1}" type="presParOf" srcId="{007FADAF-ED1E-430E-81C6-9657D6C6A92F}" destId="{DC2C91B1-AA01-46B1-8097-0C614D2E6FCF}" srcOrd="2" destOrd="0" presId="urn:microsoft.com/office/officeart/2005/8/layout/orgChart1"/>
    <dgm:cxn modelId="{9A9E70AC-7B52-4EE1-85FA-4317F12E46BE}" type="presParOf" srcId="{685020D4-75FD-4FBF-997E-7DCBEB7B36FC}" destId="{C86F7520-29A8-4167-89B4-AC8E5E18647D}" srcOrd="4" destOrd="0" presId="urn:microsoft.com/office/officeart/2005/8/layout/orgChart1"/>
    <dgm:cxn modelId="{EB40F3EA-94F3-48D4-B8E9-A094B33A723C}" type="presParOf" srcId="{685020D4-75FD-4FBF-997E-7DCBEB7B36FC}" destId="{D53BA7F5-7C25-42FF-A058-728A6105E92F}" srcOrd="5" destOrd="0" presId="urn:microsoft.com/office/officeart/2005/8/layout/orgChart1"/>
    <dgm:cxn modelId="{C934642D-CDD8-4FE7-BE5E-C0E22E01AC99}" type="presParOf" srcId="{D53BA7F5-7C25-42FF-A058-728A6105E92F}" destId="{461EF580-CF87-49EC-805B-EA8207744993}" srcOrd="0" destOrd="0" presId="urn:microsoft.com/office/officeart/2005/8/layout/orgChart1"/>
    <dgm:cxn modelId="{FEACB2DC-0805-41E3-867B-940E6189F502}" type="presParOf" srcId="{461EF580-CF87-49EC-805B-EA8207744993}" destId="{29F95214-19A6-41AE-91E6-C61E2FEE05B6}" srcOrd="0" destOrd="0" presId="urn:microsoft.com/office/officeart/2005/8/layout/orgChart1"/>
    <dgm:cxn modelId="{B5CA78CF-1054-43E5-8A3E-ECC42136B6C8}" type="presParOf" srcId="{461EF580-CF87-49EC-805B-EA8207744993}" destId="{E8542D30-D833-46F0-85AD-A6F39C4A270D}" srcOrd="1" destOrd="0" presId="urn:microsoft.com/office/officeart/2005/8/layout/orgChart1"/>
    <dgm:cxn modelId="{E057EB17-62E1-4B92-9138-150F4653C9FC}" type="presParOf" srcId="{D53BA7F5-7C25-42FF-A058-728A6105E92F}" destId="{EFAF8C8F-DD8A-457D-AC24-C77FFFDFB7D4}" srcOrd="1" destOrd="0" presId="urn:microsoft.com/office/officeart/2005/8/layout/orgChart1"/>
    <dgm:cxn modelId="{48CF40D5-DB70-47C4-88E4-7EE4579865A0}" type="presParOf" srcId="{D53BA7F5-7C25-42FF-A058-728A6105E92F}" destId="{3DB860B3-DB5D-43C1-811D-A4F158F57BB2}" srcOrd="2" destOrd="0" presId="urn:microsoft.com/office/officeart/2005/8/layout/orgChart1"/>
    <dgm:cxn modelId="{6642A036-5568-4D14-B0D5-A5F0739E9CB7}" type="presParOf" srcId="{685020D4-75FD-4FBF-997E-7DCBEB7B36FC}" destId="{B801E24D-5DF5-45F0-AEBD-A278F02160D6}" srcOrd="6" destOrd="0" presId="urn:microsoft.com/office/officeart/2005/8/layout/orgChart1"/>
    <dgm:cxn modelId="{AAB2D735-5531-4539-8C27-6B10EE8D8B86}" type="presParOf" srcId="{685020D4-75FD-4FBF-997E-7DCBEB7B36FC}" destId="{42DFD0C4-FABF-4B52-B05F-8D0E66E87793}" srcOrd="7" destOrd="0" presId="urn:microsoft.com/office/officeart/2005/8/layout/orgChart1"/>
    <dgm:cxn modelId="{E1F34008-57C4-4E6B-8FAA-582816924348}" type="presParOf" srcId="{42DFD0C4-FABF-4B52-B05F-8D0E66E87793}" destId="{BD2AF83E-2A7E-4D1E-8B88-D255E95F7146}" srcOrd="0" destOrd="0" presId="urn:microsoft.com/office/officeart/2005/8/layout/orgChart1"/>
    <dgm:cxn modelId="{36AAF344-03F7-4ED1-B57C-D8165890F1E3}" type="presParOf" srcId="{BD2AF83E-2A7E-4D1E-8B88-D255E95F7146}" destId="{01762AC5-3F38-49B4-A72F-5B0B37B1FB90}" srcOrd="0" destOrd="0" presId="urn:microsoft.com/office/officeart/2005/8/layout/orgChart1"/>
    <dgm:cxn modelId="{11A5ED5A-7747-4229-B455-DD040743A0C8}" type="presParOf" srcId="{BD2AF83E-2A7E-4D1E-8B88-D255E95F7146}" destId="{3863CF64-C189-45E6-ADA9-A51AD4F7CDF5}" srcOrd="1" destOrd="0" presId="urn:microsoft.com/office/officeart/2005/8/layout/orgChart1"/>
    <dgm:cxn modelId="{611372F9-32FF-4757-AE43-DF6AC327D937}" type="presParOf" srcId="{42DFD0C4-FABF-4B52-B05F-8D0E66E87793}" destId="{64CE42CE-8843-4C4F-B0D8-D423D3BDD7C0}" srcOrd="1" destOrd="0" presId="urn:microsoft.com/office/officeart/2005/8/layout/orgChart1"/>
    <dgm:cxn modelId="{BC1CDCE3-79BB-4F50-B012-C10972B022FF}" type="presParOf" srcId="{42DFD0C4-FABF-4B52-B05F-8D0E66E87793}" destId="{5FB3C534-30FD-4F06-AE7B-1CF3AC885D0A}" srcOrd="2" destOrd="0" presId="urn:microsoft.com/office/officeart/2005/8/layout/orgChart1"/>
    <dgm:cxn modelId="{BB9DB223-3BCC-468A-B337-8B55E832D494}" type="presParOf" srcId="{685020D4-75FD-4FBF-997E-7DCBEB7B36FC}" destId="{08CC6A52-112C-4EEB-B350-7D99D252EA3A}" srcOrd="8" destOrd="0" presId="urn:microsoft.com/office/officeart/2005/8/layout/orgChart1"/>
    <dgm:cxn modelId="{8A129953-7332-4386-9ADC-8C3858DCF50B}" type="presParOf" srcId="{685020D4-75FD-4FBF-997E-7DCBEB7B36FC}" destId="{09158550-7EFB-4B26-86B5-F4176829C482}" srcOrd="9" destOrd="0" presId="urn:microsoft.com/office/officeart/2005/8/layout/orgChart1"/>
    <dgm:cxn modelId="{CB1C8A8B-7595-4AE9-8E2D-0231413129B4}" type="presParOf" srcId="{09158550-7EFB-4B26-86B5-F4176829C482}" destId="{E2067378-EBC9-41E4-8B5A-2C73FDE29F2F}" srcOrd="0" destOrd="0" presId="urn:microsoft.com/office/officeart/2005/8/layout/orgChart1"/>
    <dgm:cxn modelId="{6300DA87-E088-4084-865B-23C58CDA5F67}" type="presParOf" srcId="{E2067378-EBC9-41E4-8B5A-2C73FDE29F2F}" destId="{14141957-0A00-4A87-867B-0312D78A39FB}" srcOrd="0" destOrd="0" presId="urn:microsoft.com/office/officeart/2005/8/layout/orgChart1"/>
    <dgm:cxn modelId="{32AD6DCB-CF21-4B46-86C6-4158CD909E8B}" type="presParOf" srcId="{E2067378-EBC9-41E4-8B5A-2C73FDE29F2F}" destId="{43CDC587-150B-4700-BD5B-8FE620095BD0}" srcOrd="1" destOrd="0" presId="urn:microsoft.com/office/officeart/2005/8/layout/orgChart1"/>
    <dgm:cxn modelId="{832B7C7C-8266-48DE-B5A3-31FF3081AEBA}" type="presParOf" srcId="{09158550-7EFB-4B26-86B5-F4176829C482}" destId="{71DE7227-DBF0-477C-AE25-3720550174C0}" srcOrd="1" destOrd="0" presId="urn:microsoft.com/office/officeart/2005/8/layout/orgChart1"/>
    <dgm:cxn modelId="{F43B0FC9-33D0-44CC-88F3-39A6789D3E03}" type="presParOf" srcId="{09158550-7EFB-4B26-86B5-F4176829C482}" destId="{D56BD300-5D89-4863-8E17-ACD47367AF37}" srcOrd="2" destOrd="0" presId="urn:microsoft.com/office/officeart/2005/8/layout/orgChart1"/>
    <dgm:cxn modelId="{D306A6FA-8E5B-4B23-9EA6-E3572A6F2E22}" type="presParOf" srcId="{D0A0696F-4096-44B3-96DE-A8E1D3D1DBD5}" destId="{F77AB227-EBD7-497A-9419-7B019A9F8B04}" srcOrd="2" destOrd="0" presId="urn:microsoft.com/office/officeart/2005/8/layout/orgChart1"/>
    <dgm:cxn modelId="{07491C7A-127B-41C5-9675-9FEF8A9DB1DA}" type="presParOf" srcId="{F77AB227-EBD7-497A-9419-7B019A9F8B04}" destId="{AF033E85-39C6-4520-8D0F-D1DA3A6044D6}" srcOrd="0" destOrd="0" presId="urn:microsoft.com/office/officeart/2005/8/layout/orgChart1"/>
    <dgm:cxn modelId="{8350EA41-8CD5-4FBC-B2E6-36188F580B0E}" type="presParOf" srcId="{F77AB227-EBD7-497A-9419-7B019A9F8B04}" destId="{1001261D-3B41-4CBC-8C31-D136100E0B7D}" srcOrd="1" destOrd="0" presId="urn:microsoft.com/office/officeart/2005/8/layout/orgChart1"/>
    <dgm:cxn modelId="{05254CD6-E37D-46FA-9751-147D9CF82DB2}" type="presParOf" srcId="{1001261D-3B41-4CBC-8C31-D136100E0B7D}" destId="{6895BD2E-A6B6-478B-A13F-40517E1D4416}" srcOrd="0" destOrd="0" presId="urn:microsoft.com/office/officeart/2005/8/layout/orgChart1"/>
    <dgm:cxn modelId="{335B9BD0-F991-4CAC-AA37-9582E631D30C}" type="presParOf" srcId="{6895BD2E-A6B6-478B-A13F-40517E1D4416}" destId="{238AD271-90C3-47DF-B3A7-6B125E9867B2}" srcOrd="0" destOrd="0" presId="urn:microsoft.com/office/officeart/2005/8/layout/orgChart1"/>
    <dgm:cxn modelId="{A180DDE0-0B3D-44C5-9363-2D9B8303F36F}" type="presParOf" srcId="{6895BD2E-A6B6-478B-A13F-40517E1D4416}" destId="{BCF18563-8463-4169-ADBA-69E6AEAEA3AB}" srcOrd="1" destOrd="0" presId="urn:microsoft.com/office/officeart/2005/8/layout/orgChart1"/>
    <dgm:cxn modelId="{172DFC67-4067-44B5-A682-2E999FA1C9A2}" type="presParOf" srcId="{1001261D-3B41-4CBC-8C31-D136100E0B7D}" destId="{75FDC6D1-402D-4172-9620-346BABDF508A}" srcOrd="1" destOrd="0" presId="urn:microsoft.com/office/officeart/2005/8/layout/orgChart1"/>
    <dgm:cxn modelId="{395FC45B-EDB8-4A09-AAA1-D136BB1F0C1E}" type="presParOf" srcId="{1001261D-3B41-4CBC-8C31-D136100E0B7D}" destId="{983119F8-0626-4206-A403-915B6A2D75BB}" srcOrd="2" destOrd="0" presId="urn:microsoft.com/office/officeart/2005/8/layout/orgChart1"/>
    <dgm:cxn modelId="{60A5E30F-8B99-4388-919C-010A0EADCF84}" type="presParOf" srcId="{F77AB227-EBD7-497A-9419-7B019A9F8B04}" destId="{3223F346-B866-4AD6-A360-B56A02B47D2C}" srcOrd="2" destOrd="0" presId="urn:microsoft.com/office/officeart/2005/8/layout/orgChart1"/>
    <dgm:cxn modelId="{F640D162-1021-4BDA-9C45-F079C60E7CF6}" type="presParOf" srcId="{F77AB227-EBD7-497A-9419-7B019A9F8B04}" destId="{64FEB57B-3938-4B75-ADD3-3A074B0A30A8}" srcOrd="3" destOrd="0" presId="urn:microsoft.com/office/officeart/2005/8/layout/orgChart1"/>
    <dgm:cxn modelId="{2B1E3F2D-C439-4E08-BEA6-B814E1D6EC2F}" type="presParOf" srcId="{64FEB57B-3938-4B75-ADD3-3A074B0A30A8}" destId="{355B9E48-B996-462E-98FC-39B7F1303BD0}" srcOrd="0" destOrd="0" presId="urn:microsoft.com/office/officeart/2005/8/layout/orgChart1"/>
    <dgm:cxn modelId="{4A8F54A1-E9A4-4A4F-8E9C-9268F7C3F414}" type="presParOf" srcId="{355B9E48-B996-462E-98FC-39B7F1303BD0}" destId="{5B92A3F6-F2CE-4F67-82FB-9479D0CA0278}" srcOrd="0" destOrd="0" presId="urn:microsoft.com/office/officeart/2005/8/layout/orgChart1"/>
    <dgm:cxn modelId="{7DB16135-B878-41D3-9373-533836DBA216}" type="presParOf" srcId="{355B9E48-B996-462E-98FC-39B7F1303BD0}" destId="{5FB81D05-E105-438F-A501-B7AAFE467DB4}" srcOrd="1" destOrd="0" presId="urn:microsoft.com/office/officeart/2005/8/layout/orgChart1"/>
    <dgm:cxn modelId="{BEBF1DDA-7525-4047-AD90-D1C40F88DDAF}" type="presParOf" srcId="{64FEB57B-3938-4B75-ADD3-3A074B0A30A8}" destId="{7754E5AF-8254-4120-B450-BAA0BB621EB8}" srcOrd="1" destOrd="0" presId="urn:microsoft.com/office/officeart/2005/8/layout/orgChart1"/>
    <dgm:cxn modelId="{75F07BB0-A094-4406-BFFD-12C94853C643}" type="presParOf" srcId="{64FEB57B-3938-4B75-ADD3-3A074B0A30A8}" destId="{151D4DA8-E8D1-42A6-9CFA-147E76E04A7E}" srcOrd="2" destOrd="0" presId="urn:microsoft.com/office/officeart/2005/8/layout/orgChart1"/>
    <dgm:cxn modelId="{8DC73F67-750A-412B-810A-76D91267BD2A}" type="presParOf" srcId="{F77AB227-EBD7-497A-9419-7B019A9F8B04}" destId="{709114AD-AC35-4820-AC6C-90B95A63FB03}" srcOrd="4" destOrd="0" presId="urn:microsoft.com/office/officeart/2005/8/layout/orgChart1"/>
    <dgm:cxn modelId="{B096B88C-B4E3-4D28-9E81-7ACF6ADDCE4B}" type="presParOf" srcId="{F77AB227-EBD7-497A-9419-7B019A9F8B04}" destId="{4CCF95B1-E5AA-41E7-B713-74E1E838F81A}" srcOrd="5" destOrd="0" presId="urn:microsoft.com/office/officeart/2005/8/layout/orgChart1"/>
    <dgm:cxn modelId="{FF643F51-2471-4D1A-ABAB-613A907F8CDA}" type="presParOf" srcId="{4CCF95B1-E5AA-41E7-B713-74E1E838F81A}" destId="{9C8B7A92-ABAE-487F-8E19-4A20542AD2FB}" srcOrd="0" destOrd="0" presId="urn:microsoft.com/office/officeart/2005/8/layout/orgChart1"/>
    <dgm:cxn modelId="{DDACBB55-45DD-4A71-BED5-A3E580F7A8C4}" type="presParOf" srcId="{9C8B7A92-ABAE-487F-8E19-4A20542AD2FB}" destId="{127F4A3A-C604-45FA-9AC1-92D6E8C2647D}" srcOrd="0" destOrd="0" presId="urn:microsoft.com/office/officeart/2005/8/layout/orgChart1"/>
    <dgm:cxn modelId="{F7778F5F-5435-401A-A55E-593AA6D53284}" type="presParOf" srcId="{9C8B7A92-ABAE-487F-8E19-4A20542AD2FB}" destId="{08324AE0-C0C5-4D4F-BF8F-202A8276B330}" srcOrd="1" destOrd="0" presId="urn:microsoft.com/office/officeart/2005/8/layout/orgChart1"/>
    <dgm:cxn modelId="{6678D773-44D7-4CE3-B68C-F68FA1537E17}" type="presParOf" srcId="{4CCF95B1-E5AA-41E7-B713-74E1E838F81A}" destId="{95180BFF-BEBE-4775-863C-6FC6DB330B03}" srcOrd="1" destOrd="0" presId="urn:microsoft.com/office/officeart/2005/8/layout/orgChart1"/>
    <dgm:cxn modelId="{D9102BE5-E3DD-40CD-9AB3-2DC2D19DE732}" type="presParOf" srcId="{4CCF95B1-E5AA-41E7-B713-74E1E838F81A}" destId="{66AB3864-C45D-492D-A2A7-0D486BD715D7}" srcOrd="2" destOrd="0" presId="urn:microsoft.com/office/officeart/2005/8/layout/orgChart1"/>
    <dgm:cxn modelId="{E7EB5731-2F15-4508-8DE1-93E0D2B9B2E1}" type="presParOf" srcId="{F77AB227-EBD7-497A-9419-7B019A9F8B04}" destId="{47BD97A7-EAB9-4FDD-BFCC-66960F354BD8}" srcOrd="6" destOrd="0" presId="urn:microsoft.com/office/officeart/2005/8/layout/orgChart1"/>
    <dgm:cxn modelId="{A498F94E-36A5-48C7-8B4F-CDB95FC8958A}" type="presParOf" srcId="{F77AB227-EBD7-497A-9419-7B019A9F8B04}" destId="{449C3A19-B3B7-43BD-81D2-86EA15D63078}" srcOrd="7" destOrd="0" presId="urn:microsoft.com/office/officeart/2005/8/layout/orgChart1"/>
    <dgm:cxn modelId="{6676C609-870B-462A-8EC8-27E7A9E36C32}" type="presParOf" srcId="{449C3A19-B3B7-43BD-81D2-86EA15D63078}" destId="{F9CB801F-3A33-4542-8A18-85C96B750F92}" srcOrd="0" destOrd="0" presId="urn:microsoft.com/office/officeart/2005/8/layout/orgChart1"/>
    <dgm:cxn modelId="{16B121C7-C234-49E6-B849-86F4265D1942}" type="presParOf" srcId="{F9CB801F-3A33-4542-8A18-85C96B750F92}" destId="{250097A1-EE4E-4CC3-ABF1-D9490B3D899C}" srcOrd="0" destOrd="0" presId="urn:microsoft.com/office/officeart/2005/8/layout/orgChart1"/>
    <dgm:cxn modelId="{72803938-0DDA-434D-A7D2-1A366E65A46D}" type="presParOf" srcId="{F9CB801F-3A33-4542-8A18-85C96B750F92}" destId="{0A659724-576B-46F4-AD6D-FA2D5D655844}" srcOrd="1" destOrd="0" presId="urn:microsoft.com/office/officeart/2005/8/layout/orgChart1"/>
    <dgm:cxn modelId="{AEAF5D12-B090-4CE9-BB43-649E97A2B2E4}" type="presParOf" srcId="{449C3A19-B3B7-43BD-81D2-86EA15D63078}" destId="{B52E1ECF-CC9F-4364-B800-EDAA2D6C3E01}" srcOrd="1" destOrd="0" presId="urn:microsoft.com/office/officeart/2005/8/layout/orgChart1"/>
    <dgm:cxn modelId="{FDF57E3F-153E-4F35-9345-2033B8655C0D}" type="presParOf" srcId="{449C3A19-B3B7-43BD-81D2-86EA15D63078}" destId="{1FEE58C2-9787-4F03-873B-0038AFF21D3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56D3037F-74B5-4D1D-8879-984C3D3F9A7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8D466A1-BA08-4A61-967E-A5EB0E0CCF80}">
      <dgm:prSet phldrT="[Texto]" custT="1"/>
      <dgm:spPr/>
      <dgm:t>
        <a:bodyPr/>
        <a:lstStyle/>
        <a:p>
          <a:r>
            <a:rPr lang="es-ES" sz="1200" dirty="0" smtClean="0"/>
            <a:t>Director(a) Administrativo(a) </a:t>
          </a:r>
        </a:p>
      </dgm:t>
    </dgm:pt>
    <dgm:pt modelId="{7815A91A-5670-45F9-B677-3B076E3E4A05}" type="parTrans" cxnId="{5E3AD413-9B16-48FD-A6F8-FF7FC0A0D0CC}">
      <dgm:prSet/>
      <dgm:spPr/>
      <dgm:t>
        <a:bodyPr/>
        <a:lstStyle/>
        <a:p>
          <a:endParaRPr lang="es-ES" sz="1200"/>
        </a:p>
      </dgm:t>
    </dgm:pt>
    <dgm:pt modelId="{53C2C827-4244-447A-BE01-9513ED0D2A09}" type="sibTrans" cxnId="{5E3AD413-9B16-48FD-A6F8-FF7FC0A0D0CC}">
      <dgm:prSet/>
      <dgm:spPr/>
      <dgm:t>
        <a:bodyPr/>
        <a:lstStyle/>
        <a:p>
          <a:endParaRPr lang="es-ES" sz="1200"/>
        </a:p>
      </dgm:t>
    </dgm:pt>
    <dgm:pt modelId="{F6A62CB6-08F1-46FC-993A-C98C96907C47}">
      <dgm:prSet phldrT="[Texto]" custT="1"/>
      <dgm:spPr/>
      <dgm:t>
        <a:bodyPr/>
        <a:lstStyle/>
        <a:p>
          <a:r>
            <a:rPr lang="es-ES" sz="1200" dirty="0" smtClean="0"/>
            <a:t>Coordinador(a) Administrativo(a) </a:t>
          </a:r>
        </a:p>
      </dgm:t>
    </dgm:pt>
    <dgm:pt modelId="{FEFE3F68-E381-4531-A560-7BCD1EFC62BE}" type="parTrans" cxnId="{510C2520-DD7E-404A-AED7-BA9E9B33D624}">
      <dgm:prSet/>
      <dgm:spPr/>
      <dgm:t>
        <a:bodyPr/>
        <a:lstStyle/>
        <a:p>
          <a:endParaRPr lang="es-ES" sz="1200"/>
        </a:p>
      </dgm:t>
    </dgm:pt>
    <dgm:pt modelId="{208C31E4-D9A8-4F56-981E-57E36D500D7A}" type="sibTrans" cxnId="{510C2520-DD7E-404A-AED7-BA9E9B33D624}">
      <dgm:prSet/>
      <dgm:spPr/>
      <dgm:t>
        <a:bodyPr/>
        <a:lstStyle/>
        <a:p>
          <a:endParaRPr lang="es-ES" sz="1200"/>
        </a:p>
      </dgm:t>
    </dgm:pt>
    <dgm:pt modelId="{7231EBA6-3335-495A-91B9-49808E4E9247}" type="asst">
      <dgm:prSet custT="1"/>
      <dgm:spPr/>
      <dgm:t>
        <a:bodyPr/>
        <a:lstStyle/>
        <a:p>
          <a:r>
            <a:rPr lang="es-ES" sz="1200" dirty="0" smtClean="0"/>
            <a:t>Secretaria(o) A </a:t>
          </a:r>
        </a:p>
      </dgm:t>
    </dgm:pt>
    <dgm:pt modelId="{6CF5FC47-26D6-4097-8775-1473E21D264B}" type="parTrans" cxnId="{47AC1471-7000-4324-A8D4-93C436E3F973}">
      <dgm:prSet/>
      <dgm:spPr/>
      <dgm:t>
        <a:bodyPr/>
        <a:lstStyle/>
        <a:p>
          <a:endParaRPr lang="es-ES" sz="1200"/>
        </a:p>
      </dgm:t>
    </dgm:pt>
    <dgm:pt modelId="{B5DA3197-4F09-4EE2-8A54-4D6C4987F4E7}" type="sibTrans" cxnId="{47AC1471-7000-4324-A8D4-93C436E3F973}">
      <dgm:prSet/>
      <dgm:spPr/>
      <dgm:t>
        <a:bodyPr/>
        <a:lstStyle/>
        <a:p>
          <a:endParaRPr lang="es-ES" sz="1200"/>
        </a:p>
      </dgm:t>
    </dgm:pt>
    <dgm:pt modelId="{B28E0181-AF2A-4B9A-B015-83080CF5A031}" type="asst">
      <dgm:prSet custT="1"/>
      <dgm:spPr/>
      <dgm:t>
        <a:bodyPr/>
        <a:lstStyle/>
        <a:p>
          <a:r>
            <a:rPr lang="es-ES" sz="1200" dirty="0" smtClean="0"/>
            <a:t>Oficial Administrativo(a) </a:t>
          </a:r>
        </a:p>
      </dgm:t>
    </dgm:pt>
    <dgm:pt modelId="{E7E84996-42D3-40F4-8474-6BD96059A3FF}" type="parTrans" cxnId="{3F4691EF-6D9A-4B0D-98D5-346FAB6E5E0F}">
      <dgm:prSet/>
      <dgm:spPr/>
      <dgm:t>
        <a:bodyPr/>
        <a:lstStyle/>
        <a:p>
          <a:endParaRPr lang="es-ES" sz="1200"/>
        </a:p>
      </dgm:t>
    </dgm:pt>
    <dgm:pt modelId="{435FDCE5-6A13-40AA-97E7-B956CDB43D8B}" type="sibTrans" cxnId="{3F4691EF-6D9A-4B0D-98D5-346FAB6E5E0F}">
      <dgm:prSet/>
      <dgm:spPr/>
      <dgm:t>
        <a:bodyPr/>
        <a:lstStyle/>
        <a:p>
          <a:endParaRPr lang="es-ES" sz="1200"/>
        </a:p>
      </dgm:t>
    </dgm:pt>
    <dgm:pt modelId="{140A26B0-B137-470D-B97A-093C552D1709}" type="asst">
      <dgm:prSet custT="1"/>
      <dgm:spPr/>
      <dgm:t>
        <a:bodyPr/>
        <a:lstStyle/>
        <a:p>
          <a:r>
            <a:rPr lang="es-ES" sz="1200" dirty="0" smtClean="0"/>
            <a:t>Analista</a:t>
          </a:r>
        </a:p>
      </dgm:t>
    </dgm:pt>
    <dgm:pt modelId="{3658FAE9-D5B2-4BCF-B193-22EF70B3B701}" type="parTrans" cxnId="{AD0BB63A-5267-4017-ACE8-736A8747AC72}">
      <dgm:prSet/>
      <dgm:spPr/>
      <dgm:t>
        <a:bodyPr/>
        <a:lstStyle/>
        <a:p>
          <a:endParaRPr lang="es-ES" sz="1200"/>
        </a:p>
      </dgm:t>
    </dgm:pt>
    <dgm:pt modelId="{0054A0BB-C7CB-41BC-AB1F-965EBE3870A5}" type="sibTrans" cxnId="{AD0BB63A-5267-4017-ACE8-736A8747AC72}">
      <dgm:prSet/>
      <dgm:spPr/>
      <dgm:t>
        <a:bodyPr/>
        <a:lstStyle/>
        <a:p>
          <a:endParaRPr lang="es-ES" sz="1200"/>
        </a:p>
      </dgm:t>
    </dgm:pt>
    <dgm:pt modelId="{9E9413B6-3D3F-4AEC-9095-E372DC9666B0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/>
            <a:t>Administrativo(a)</a:t>
          </a:r>
        </a:p>
      </dgm:t>
    </dgm:pt>
    <dgm:pt modelId="{33322446-66BA-4FA5-A5F6-C8190E111923}" type="parTrans" cxnId="{4A32DB52-76D4-4121-9FEB-66974893B01B}">
      <dgm:prSet/>
      <dgm:spPr/>
      <dgm:t>
        <a:bodyPr/>
        <a:lstStyle/>
        <a:p>
          <a:endParaRPr lang="es-ES"/>
        </a:p>
      </dgm:t>
    </dgm:pt>
    <dgm:pt modelId="{EC3C6462-F9DB-484F-B8F5-DA879B4696F6}" type="sibTrans" cxnId="{4A32DB52-76D4-4121-9FEB-66974893B01B}">
      <dgm:prSet/>
      <dgm:spPr/>
      <dgm:t>
        <a:bodyPr/>
        <a:lstStyle/>
        <a:p>
          <a:endParaRPr lang="es-ES"/>
        </a:p>
      </dgm:t>
    </dgm:pt>
    <dgm:pt modelId="{A40DFC19-0D4C-4A7F-9724-C909EC4DF518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/>
            <a:t>Chofer</a:t>
          </a:r>
        </a:p>
      </dgm:t>
    </dgm:pt>
    <dgm:pt modelId="{485EC52D-4E72-4FEF-AFE9-8E755EE1758D}" type="parTrans" cxnId="{C8CD8126-E1E7-41F9-9384-79B72CD1F6C1}">
      <dgm:prSet/>
      <dgm:spPr/>
      <dgm:t>
        <a:bodyPr/>
        <a:lstStyle/>
        <a:p>
          <a:endParaRPr lang="es-ES"/>
        </a:p>
      </dgm:t>
    </dgm:pt>
    <dgm:pt modelId="{3FF54F92-9FB0-4F36-ADC9-8B498A53D8C5}" type="sibTrans" cxnId="{C8CD8126-E1E7-41F9-9384-79B72CD1F6C1}">
      <dgm:prSet/>
      <dgm:spPr/>
      <dgm:t>
        <a:bodyPr/>
        <a:lstStyle/>
        <a:p>
          <a:endParaRPr lang="es-ES"/>
        </a:p>
      </dgm:t>
    </dgm:pt>
    <dgm:pt modelId="{67ACA038-83EF-415F-B901-101D17227E96}" type="pres">
      <dgm:prSet presAssocID="{56D3037F-74B5-4D1D-8879-984C3D3F9A7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57F3BCA-F37B-4F59-8FC1-BE5B65BA80E0}" type="pres">
      <dgm:prSet presAssocID="{38D466A1-BA08-4A61-967E-A5EB0E0CCF80}" presName="hierRoot1" presStyleCnt="0">
        <dgm:presLayoutVars>
          <dgm:hierBranch val="init"/>
        </dgm:presLayoutVars>
      </dgm:prSet>
      <dgm:spPr/>
    </dgm:pt>
    <dgm:pt modelId="{068F1388-4282-4F22-9C87-C6461CB96246}" type="pres">
      <dgm:prSet presAssocID="{38D466A1-BA08-4A61-967E-A5EB0E0CCF80}" presName="rootComposite1" presStyleCnt="0"/>
      <dgm:spPr/>
    </dgm:pt>
    <dgm:pt modelId="{162C10C8-7221-463E-A158-A2CC32B02C87}" type="pres">
      <dgm:prSet presAssocID="{38D466A1-BA08-4A61-967E-A5EB0E0CCF80}" presName="rootText1" presStyleLbl="node0" presStyleIdx="0" presStyleCnt="1" custScaleX="148652" custScaleY="115756" custLinFactNeighborY="400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321FC31-CD4D-4CA3-BF25-F568DA7C38DE}" type="pres">
      <dgm:prSet presAssocID="{38D466A1-BA08-4A61-967E-A5EB0E0CCF8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039D2E9-A796-407B-AA0D-F1AF544AF656}" type="pres">
      <dgm:prSet presAssocID="{38D466A1-BA08-4A61-967E-A5EB0E0CCF80}" presName="hierChild2" presStyleCnt="0"/>
      <dgm:spPr/>
    </dgm:pt>
    <dgm:pt modelId="{4CA5E715-720E-43E0-97C6-4DEBCA859E17}" type="pres">
      <dgm:prSet presAssocID="{FEFE3F68-E381-4531-A560-7BCD1EFC62BE}" presName="Name37" presStyleLbl="parChTrans1D2" presStyleIdx="0" presStyleCnt="6"/>
      <dgm:spPr/>
      <dgm:t>
        <a:bodyPr/>
        <a:lstStyle/>
        <a:p>
          <a:endParaRPr lang="es-ES"/>
        </a:p>
      </dgm:t>
    </dgm:pt>
    <dgm:pt modelId="{0011954D-DC03-4D01-86C4-9368E905C703}" type="pres">
      <dgm:prSet presAssocID="{F6A62CB6-08F1-46FC-993A-C98C96907C47}" presName="hierRoot2" presStyleCnt="0">
        <dgm:presLayoutVars>
          <dgm:hierBranch/>
        </dgm:presLayoutVars>
      </dgm:prSet>
      <dgm:spPr/>
    </dgm:pt>
    <dgm:pt modelId="{4536FB68-5CA2-46EE-A7F3-F378AA192181}" type="pres">
      <dgm:prSet presAssocID="{F6A62CB6-08F1-46FC-993A-C98C96907C47}" presName="rootComposite" presStyleCnt="0"/>
      <dgm:spPr/>
    </dgm:pt>
    <dgm:pt modelId="{B5FF97B9-0585-4891-A353-FA06C42D20CE}" type="pres">
      <dgm:prSet presAssocID="{F6A62CB6-08F1-46FC-993A-C98C96907C47}" presName="rootText" presStyleLbl="node2" presStyleIdx="0" presStyleCnt="1" custScaleX="126236" custScaleY="72701" custLinFactY="-25858" custLinFactNeighborX="43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1D46354-F222-41E9-B201-58AD8B70BB9C}" type="pres">
      <dgm:prSet presAssocID="{F6A62CB6-08F1-46FC-993A-C98C96907C47}" presName="rootConnector" presStyleLbl="node2" presStyleIdx="0" presStyleCnt="1"/>
      <dgm:spPr/>
      <dgm:t>
        <a:bodyPr/>
        <a:lstStyle/>
        <a:p>
          <a:endParaRPr lang="es-ES"/>
        </a:p>
      </dgm:t>
    </dgm:pt>
    <dgm:pt modelId="{1D8FD602-E172-4E62-81E0-D98FA11B1290}" type="pres">
      <dgm:prSet presAssocID="{F6A62CB6-08F1-46FC-993A-C98C96907C47}" presName="hierChild4" presStyleCnt="0"/>
      <dgm:spPr/>
    </dgm:pt>
    <dgm:pt modelId="{A01FBD5A-AFDA-4A73-9E41-4A3E7777AD0F}" type="pres">
      <dgm:prSet presAssocID="{F6A62CB6-08F1-46FC-993A-C98C96907C47}" presName="hierChild5" presStyleCnt="0"/>
      <dgm:spPr/>
    </dgm:pt>
    <dgm:pt modelId="{47B3CEEF-714E-4F1A-9F3A-824638D0ED25}" type="pres">
      <dgm:prSet presAssocID="{38D466A1-BA08-4A61-967E-A5EB0E0CCF80}" presName="hierChild3" presStyleCnt="0"/>
      <dgm:spPr/>
    </dgm:pt>
    <dgm:pt modelId="{DD76EDE3-84AA-4E4F-9CB2-9CF387407715}" type="pres">
      <dgm:prSet presAssocID="{6CF5FC47-26D6-4097-8775-1473E21D264B}" presName="Name111" presStyleLbl="parChTrans1D2" presStyleIdx="1" presStyleCnt="6"/>
      <dgm:spPr/>
      <dgm:t>
        <a:bodyPr/>
        <a:lstStyle/>
        <a:p>
          <a:endParaRPr lang="es-ES"/>
        </a:p>
      </dgm:t>
    </dgm:pt>
    <dgm:pt modelId="{49093128-2213-4B5D-B85B-341AEBA0CA01}" type="pres">
      <dgm:prSet presAssocID="{7231EBA6-3335-495A-91B9-49808E4E9247}" presName="hierRoot3" presStyleCnt="0">
        <dgm:presLayoutVars>
          <dgm:hierBranch val="init"/>
        </dgm:presLayoutVars>
      </dgm:prSet>
      <dgm:spPr/>
    </dgm:pt>
    <dgm:pt modelId="{69963D8A-9E7C-4124-884E-936B94E847CD}" type="pres">
      <dgm:prSet presAssocID="{7231EBA6-3335-495A-91B9-49808E4E9247}" presName="rootComposite3" presStyleCnt="0"/>
      <dgm:spPr/>
    </dgm:pt>
    <dgm:pt modelId="{BAD29B51-BEB0-4DC5-B714-ED6E74970C40}" type="pres">
      <dgm:prSet presAssocID="{7231EBA6-3335-495A-91B9-49808E4E9247}" presName="rootText3" presStyleLbl="asst1" presStyleIdx="0" presStyleCnt="5" custScaleX="90911" custScaleY="52526" custLinFactNeighborX="-3653" custLinFactNeighborY="90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C4DAAB-F152-492D-B7AE-4E1C070DC75D}" type="pres">
      <dgm:prSet presAssocID="{7231EBA6-3335-495A-91B9-49808E4E9247}" presName="rootConnector3" presStyleLbl="asst1" presStyleIdx="0" presStyleCnt="5"/>
      <dgm:spPr/>
      <dgm:t>
        <a:bodyPr/>
        <a:lstStyle/>
        <a:p>
          <a:endParaRPr lang="es-ES"/>
        </a:p>
      </dgm:t>
    </dgm:pt>
    <dgm:pt modelId="{FECA8FEF-945F-473B-8FA9-368651F64697}" type="pres">
      <dgm:prSet presAssocID="{7231EBA6-3335-495A-91B9-49808E4E9247}" presName="hierChild6" presStyleCnt="0"/>
      <dgm:spPr/>
    </dgm:pt>
    <dgm:pt modelId="{D3A643C9-B5BF-4FF5-9B89-600977BA5BF9}" type="pres">
      <dgm:prSet presAssocID="{7231EBA6-3335-495A-91B9-49808E4E9247}" presName="hierChild7" presStyleCnt="0"/>
      <dgm:spPr/>
    </dgm:pt>
    <dgm:pt modelId="{5AA66AB7-7194-4698-90C4-3414FC555C4D}" type="pres">
      <dgm:prSet presAssocID="{E7E84996-42D3-40F4-8474-6BD96059A3FF}" presName="Name111" presStyleLbl="parChTrans1D2" presStyleIdx="2" presStyleCnt="6"/>
      <dgm:spPr/>
      <dgm:t>
        <a:bodyPr/>
        <a:lstStyle/>
        <a:p>
          <a:endParaRPr lang="es-ES"/>
        </a:p>
      </dgm:t>
    </dgm:pt>
    <dgm:pt modelId="{54A2640B-5C6B-4686-B1C5-43E4AF9EA83E}" type="pres">
      <dgm:prSet presAssocID="{B28E0181-AF2A-4B9A-B015-83080CF5A031}" presName="hierRoot3" presStyleCnt="0">
        <dgm:presLayoutVars>
          <dgm:hierBranch val="init"/>
        </dgm:presLayoutVars>
      </dgm:prSet>
      <dgm:spPr/>
    </dgm:pt>
    <dgm:pt modelId="{275DEB7E-CC3C-48DA-80E5-CDFA43850F35}" type="pres">
      <dgm:prSet presAssocID="{B28E0181-AF2A-4B9A-B015-83080CF5A031}" presName="rootComposite3" presStyleCnt="0"/>
      <dgm:spPr/>
    </dgm:pt>
    <dgm:pt modelId="{34FD5BEE-9C96-4CA0-9AF6-E24242D18EAC}" type="pres">
      <dgm:prSet presAssocID="{B28E0181-AF2A-4B9A-B015-83080CF5A031}" presName="rootText3" presStyleLbl="asst1" presStyleIdx="1" presStyleCnt="5" custScaleX="90911" custScaleY="52526" custLinFactNeighborX="779" custLinFactNeighborY="94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161C87-7A81-4393-A777-1173EF27A3A8}" type="pres">
      <dgm:prSet presAssocID="{B28E0181-AF2A-4B9A-B015-83080CF5A031}" presName="rootConnector3" presStyleLbl="asst1" presStyleIdx="1" presStyleCnt="5"/>
      <dgm:spPr/>
      <dgm:t>
        <a:bodyPr/>
        <a:lstStyle/>
        <a:p>
          <a:endParaRPr lang="es-ES"/>
        </a:p>
      </dgm:t>
    </dgm:pt>
    <dgm:pt modelId="{5CD57A2E-21F4-431E-8C8D-C89CE6A18DC9}" type="pres">
      <dgm:prSet presAssocID="{B28E0181-AF2A-4B9A-B015-83080CF5A031}" presName="hierChild6" presStyleCnt="0"/>
      <dgm:spPr/>
    </dgm:pt>
    <dgm:pt modelId="{0D19E9FD-173C-4CE8-A1DA-1BAC503CAA0F}" type="pres">
      <dgm:prSet presAssocID="{B28E0181-AF2A-4B9A-B015-83080CF5A031}" presName="hierChild7" presStyleCnt="0"/>
      <dgm:spPr/>
    </dgm:pt>
    <dgm:pt modelId="{F0711B07-3D3A-44E5-A9AC-2CC3273630E6}" type="pres">
      <dgm:prSet presAssocID="{3658FAE9-D5B2-4BCF-B193-22EF70B3B701}" presName="Name111" presStyleLbl="parChTrans1D2" presStyleIdx="3" presStyleCnt="6"/>
      <dgm:spPr/>
      <dgm:t>
        <a:bodyPr/>
        <a:lstStyle/>
        <a:p>
          <a:endParaRPr lang="es-ES"/>
        </a:p>
      </dgm:t>
    </dgm:pt>
    <dgm:pt modelId="{82A207A8-F4EB-4148-ABC1-41892FB5CD4F}" type="pres">
      <dgm:prSet presAssocID="{140A26B0-B137-470D-B97A-093C552D1709}" presName="hierRoot3" presStyleCnt="0">
        <dgm:presLayoutVars>
          <dgm:hierBranch val="init"/>
        </dgm:presLayoutVars>
      </dgm:prSet>
      <dgm:spPr/>
    </dgm:pt>
    <dgm:pt modelId="{3A4333F9-23F3-435C-BBCE-5476EC27637D}" type="pres">
      <dgm:prSet presAssocID="{140A26B0-B137-470D-B97A-093C552D1709}" presName="rootComposite3" presStyleCnt="0"/>
      <dgm:spPr/>
    </dgm:pt>
    <dgm:pt modelId="{EFFE6B15-FC58-46EE-9D99-38DF27BE4087}" type="pres">
      <dgm:prSet presAssocID="{140A26B0-B137-470D-B97A-093C552D1709}" presName="rootText3" presStyleLbl="asst1" presStyleIdx="2" presStyleCnt="5" custScaleX="90911" custScaleY="52526" custLinFactNeighborX="-3653" custLinFactNeighborY="-51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966295-41D0-4843-B3D5-C555D963A611}" type="pres">
      <dgm:prSet presAssocID="{140A26B0-B137-470D-B97A-093C552D1709}" presName="rootConnector3" presStyleLbl="asst1" presStyleIdx="2" presStyleCnt="5"/>
      <dgm:spPr/>
      <dgm:t>
        <a:bodyPr/>
        <a:lstStyle/>
        <a:p>
          <a:endParaRPr lang="es-ES"/>
        </a:p>
      </dgm:t>
    </dgm:pt>
    <dgm:pt modelId="{99D307D6-BD34-4374-A847-2ACF0F45D9EB}" type="pres">
      <dgm:prSet presAssocID="{140A26B0-B137-470D-B97A-093C552D1709}" presName="hierChild6" presStyleCnt="0"/>
      <dgm:spPr/>
    </dgm:pt>
    <dgm:pt modelId="{EAF9691D-6BFB-4E75-95FC-8C80F4979373}" type="pres">
      <dgm:prSet presAssocID="{140A26B0-B137-470D-B97A-093C552D1709}" presName="hierChild7" presStyleCnt="0"/>
      <dgm:spPr/>
    </dgm:pt>
    <dgm:pt modelId="{D2F4AA32-1D09-4D08-AC5A-7058ED2B0EA0}" type="pres">
      <dgm:prSet presAssocID="{33322446-66BA-4FA5-A5F6-C8190E111923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68CF3930-949F-481E-AB90-4487751C5840}" type="pres">
      <dgm:prSet presAssocID="{9E9413B6-3D3F-4AEC-9095-E372DC9666B0}" presName="hierRoot3" presStyleCnt="0">
        <dgm:presLayoutVars>
          <dgm:hierBranch val="init"/>
        </dgm:presLayoutVars>
      </dgm:prSet>
      <dgm:spPr/>
    </dgm:pt>
    <dgm:pt modelId="{5B3A4229-2A83-48BA-93C9-566AFD8244DC}" type="pres">
      <dgm:prSet presAssocID="{9E9413B6-3D3F-4AEC-9095-E372DC9666B0}" presName="rootComposite3" presStyleCnt="0"/>
      <dgm:spPr/>
    </dgm:pt>
    <dgm:pt modelId="{7D28F5B0-2742-4384-8800-C73BF3B6CAFB}" type="pres">
      <dgm:prSet presAssocID="{9E9413B6-3D3F-4AEC-9095-E372DC9666B0}" presName="rootText3" presStyleLbl="asst1" presStyleIdx="3" presStyleCnt="5" custScaleX="90911" custScaleY="52526" custLinFactNeighborX="779" custLinFactNeighborY="-520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437074-7024-4AAD-B465-848503043A7B}" type="pres">
      <dgm:prSet presAssocID="{9E9413B6-3D3F-4AEC-9095-E372DC9666B0}" presName="rootConnector3" presStyleLbl="asst1" presStyleIdx="3" presStyleCnt="5"/>
      <dgm:spPr/>
      <dgm:t>
        <a:bodyPr/>
        <a:lstStyle/>
        <a:p>
          <a:endParaRPr lang="es-ES"/>
        </a:p>
      </dgm:t>
    </dgm:pt>
    <dgm:pt modelId="{444D81C2-2E04-4987-8BAA-5A4A2FA8A4E6}" type="pres">
      <dgm:prSet presAssocID="{9E9413B6-3D3F-4AEC-9095-E372DC9666B0}" presName="hierChild6" presStyleCnt="0"/>
      <dgm:spPr/>
    </dgm:pt>
    <dgm:pt modelId="{1FBE217C-8D32-47CC-AB0E-CA4DA0645F84}" type="pres">
      <dgm:prSet presAssocID="{9E9413B6-3D3F-4AEC-9095-E372DC9666B0}" presName="hierChild7" presStyleCnt="0"/>
      <dgm:spPr/>
    </dgm:pt>
    <dgm:pt modelId="{0F011F47-3D18-4E91-BF42-336A1961B792}" type="pres">
      <dgm:prSet presAssocID="{485EC52D-4E72-4FEF-AFE9-8E755EE1758D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C6DE0A4C-B4B1-4B86-9F5A-3FDD1BD8ABD2}" type="pres">
      <dgm:prSet presAssocID="{A40DFC19-0D4C-4A7F-9724-C909EC4DF518}" presName="hierRoot3" presStyleCnt="0">
        <dgm:presLayoutVars>
          <dgm:hierBranch val="init"/>
        </dgm:presLayoutVars>
      </dgm:prSet>
      <dgm:spPr/>
    </dgm:pt>
    <dgm:pt modelId="{30548207-2E4E-4370-9623-5C5DC4A42A63}" type="pres">
      <dgm:prSet presAssocID="{A40DFC19-0D4C-4A7F-9724-C909EC4DF518}" presName="rootComposite3" presStyleCnt="0"/>
      <dgm:spPr/>
    </dgm:pt>
    <dgm:pt modelId="{83A5A9A2-489B-4568-8E0D-BA57AE5B3835}" type="pres">
      <dgm:prSet presAssocID="{A40DFC19-0D4C-4A7F-9724-C909EC4DF518}" presName="rootText3" presStyleLbl="asst1" presStyleIdx="4" presStyleCnt="5" custScaleX="90911" custScaleY="52526" custLinFactY="-14770" custLinFactNeighborX="-3653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737AAED-297A-4FDB-ABDF-7816003B0210}" type="pres">
      <dgm:prSet presAssocID="{A40DFC19-0D4C-4A7F-9724-C909EC4DF518}" presName="rootConnector3" presStyleLbl="asst1" presStyleIdx="4" presStyleCnt="5"/>
      <dgm:spPr/>
      <dgm:t>
        <a:bodyPr/>
        <a:lstStyle/>
        <a:p>
          <a:endParaRPr lang="es-ES"/>
        </a:p>
      </dgm:t>
    </dgm:pt>
    <dgm:pt modelId="{CAEC3E4C-12DD-447A-BCCA-A38F6038CEA5}" type="pres">
      <dgm:prSet presAssocID="{A40DFC19-0D4C-4A7F-9724-C909EC4DF518}" presName="hierChild6" presStyleCnt="0"/>
      <dgm:spPr/>
    </dgm:pt>
    <dgm:pt modelId="{10E30937-C8B7-4273-B0C4-2BEDDECB455C}" type="pres">
      <dgm:prSet presAssocID="{A40DFC19-0D4C-4A7F-9724-C909EC4DF518}" presName="hierChild7" presStyleCnt="0"/>
      <dgm:spPr/>
    </dgm:pt>
  </dgm:ptLst>
  <dgm:cxnLst>
    <dgm:cxn modelId="{4BA4E4DB-89FD-4A2D-B8DF-2574EBFC5607}" type="presOf" srcId="{3658FAE9-D5B2-4BCF-B193-22EF70B3B701}" destId="{F0711B07-3D3A-44E5-A9AC-2CC3273630E6}" srcOrd="0" destOrd="0" presId="urn:microsoft.com/office/officeart/2005/8/layout/orgChart1"/>
    <dgm:cxn modelId="{EF7789C6-5778-4F3E-B60C-DD0E7D656402}" type="presOf" srcId="{6CF5FC47-26D6-4097-8775-1473E21D264B}" destId="{DD76EDE3-84AA-4E4F-9CB2-9CF387407715}" srcOrd="0" destOrd="0" presId="urn:microsoft.com/office/officeart/2005/8/layout/orgChart1"/>
    <dgm:cxn modelId="{997A1528-DBD9-4FAA-8183-95C56ABB9269}" type="presOf" srcId="{FEFE3F68-E381-4531-A560-7BCD1EFC62BE}" destId="{4CA5E715-720E-43E0-97C6-4DEBCA859E17}" srcOrd="0" destOrd="0" presId="urn:microsoft.com/office/officeart/2005/8/layout/orgChart1"/>
    <dgm:cxn modelId="{E92856F8-3C09-4EA6-88C9-3F2A13EB3346}" type="presOf" srcId="{A40DFC19-0D4C-4A7F-9724-C909EC4DF518}" destId="{0737AAED-297A-4FDB-ABDF-7816003B0210}" srcOrd="1" destOrd="0" presId="urn:microsoft.com/office/officeart/2005/8/layout/orgChart1"/>
    <dgm:cxn modelId="{70C42DEE-14B1-4372-9CC4-39D3A7094590}" type="presOf" srcId="{F6A62CB6-08F1-46FC-993A-C98C96907C47}" destId="{B5FF97B9-0585-4891-A353-FA06C42D20CE}" srcOrd="0" destOrd="0" presId="urn:microsoft.com/office/officeart/2005/8/layout/orgChart1"/>
    <dgm:cxn modelId="{3F4691EF-6D9A-4B0D-98D5-346FAB6E5E0F}" srcId="{38D466A1-BA08-4A61-967E-A5EB0E0CCF80}" destId="{B28E0181-AF2A-4B9A-B015-83080CF5A031}" srcOrd="2" destOrd="0" parTransId="{E7E84996-42D3-40F4-8474-6BD96059A3FF}" sibTransId="{435FDCE5-6A13-40AA-97E7-B956CDB43D8B}"/>
    <dgm:cxn modelId="{1C5846AE-8EA0-432C-963F-279E6AB71A30}" type="presOf" srcId="{9E9413B6-3D3F-4AEC-9095-E372DC9666B0}" destId="{7D28F5B0-2742-4384-8800-C73BF3B6CAFB}" srcOrd="0" destOrd="0" presId="urn:microsoft.com/office/officeart/2005/8/layout/orgChart1"/>
    <dgm:cxn modelId="{2BABD855-30B6-4C81-AEBC-D7FBF4162E7A}" type="presOf" srcId="{7231EBA6-3335-495A-91B9-49808E4E9247}" destId="{60C4DAAB-F152-492D-B7AE-4E1C070DC75D}" srcOrd="1" destOrd="0" presId="urn:microsoft.com/office/officeart/2005/8/layout/orgChart1"/>
    <dgm:cxn modelId="{F7C48C36-DDB2-4DFC-AF0C-D9B2BF658DCF}" type="presOf" srcId="{485EC52D-4E72-4FEF-AFE9-8E755EE1758D}" destId="{0F011F47-3D18-4E91-BF42-336A1961B792}" srcOrd="0" destOrd="0" presId="urn:microsoft.com/office/officeart/2005/8/layout/orgChart1"/>
    <dgm:cxn modelId="{D0376D23-6861-4BCE-981B-573A34126CDC}" type="presOf" srcId="{38D466A1-BA08-4A61-967E-A5EB0E0CCF80}" destId="{B321FC31-CD4D-4CA3-BF25-F568DA7C38DE}" srcOrd="1" destOrd="0" presId="urn:microsoft.com/office/officeart/2005/8/layout/orgChart1"/>
    <dgm:cxn modelId="{481BABA2-6394-4960-82D2-199F448F2B12}" type="presOf" srcId="{7231EBA6-3335-495A-91B9-49808E4E9247}" destId="{BAD29B51-BEB0-4DC5-B714-ED6E74970C40}" srcOrd="0" destOrd="0" presId="urn:microsoft.com/office/officeart/2005/8/layout/orgChart1"/>
    <dgm:cxn modelId="{4A32DB52-76D4-4121-9FEB-66974893B01B}" srcId="{38D466A1-BA08-4A61-967E-A5EB0E0CCF80}" destId="{9E9413B6-3D3F-4AEC-9095-E372DC9666B0}" srcOrd="4" destOrd="0" parTransId="{33322446-66BA-4FA5-A5F6-C8190E111923}" sibTransId="{EC3C6462-F9DB-484F-B8F5-DA879B4696F6}"/>
    <dgm:cxn modelId="{C62E7D1A-3ADC-49A4-9B8B-84A006020196}" type="presOf" srcId="{140A26B0-B137-470D-B97A-093C552D1709}" destId="{EFFE6B15-FC58-46EE-9D99-38DF27BE4087}" srcOrd="0" destOrd="0" presId="urn:microsoft.com/office/officeart/2005/8/layout/orgChart1"/>
    <dgm:cxn modelId="{FB629027-676F-46B6-91AE-CC3079B98409}" type="presOf" srcId="{38D466A1-BA08-4A61-967E-A5EB0E0CCF80}" destId="{162C10C8-7221-463E-A158-A2CC32B02C87}" srcOrd="0" destOrd="0" presId="urn:microsoft.com/office/officeart/2005/8/layout/orgChart1"/>
    <dgm:cxn modelId="{5E3AD413-9B16-48FD-A6F8-FF7FC0A0D0CC}" srcId="{56D3037F-74B5-4D1D-8879-984C3D3F9A75}" destId="{38D466A1-BA08-4A61-967E-A5EB0E0CCF80}" srcOrd="0" destOrd="0" parTransId="{7815A91A-5670-45F9-B677-3B076E3E4A05}" sibTransId="{53C2C827-4244-447A-BE01-9513ED0D2A09}"/>
    <dgm:cxn modelId="{203C8DFE-6A10-44BF-BDFD-ED641577A708}" type="presOf" srcId="{B28E0181-AF2A-4B9A-B015-83080CF5A031}" destId="{0D161C87-7A81-4393-A777-1173EF27A3A8}" srcOrd="1" destOrd="0" presId="urn:microsoft.com/office/officeart/2005/8/layout/orgChart1"/>
    <dgm:cxn modelId="{337F24BE-2E92-4728-A9D0-C4E57A62D12A}" type="presOf" srcId="{140A26B0-B137-470D-B97A-093C552D1709}" destId="{9E966295-41D0-4843-B3D5-C555D963A611}" srcOrd="1" destOrd="0" presId="urn:microsoft.com/office/officeart/2005/8/layout/orgChart1"/>
    <dgm:cxn modelId="{00F5EFD0-74DC-4F91-9299-35DDB3970309}" type="presOf" srcId="{B28E0181-AF2A-4B9A-B015-83080CF5A031}" destId="{34FD5BEE-9C96-4CA0-9AF6-E24242D18EAC}" srcOrd="0" destOrd="0" presId="urn:microsoft.com/office/officeart/2005/8/layout/orgChart1"/>
    <dgm:cxn modelId="{510C2520-DD7E-404A-AED7-BA9E9B33D624}" srcId="{38D466A1-BA08-4A61-967E-A5EB0E0CCF80}" destId="{F6A62CB6-08F1-46FC-993A-C98C96907C47}" srcOrd="0" destOrd="0" parTransId="{FEFE3F68-E381-4531-A560-7BCD1EFC62BE}" sibTransId="{208C31E4-D9A8-4F56-981E-57E36D500D7A}"/>
    <dgm:cxn modelId="{AD0BB63A-5267-4017-ACE8-736A8747AC72}" srcId="{38D466A1-BA08-4A61-967E-A5EB0E0CCF80}" destId="{140A26B0-B137-470D-B97A-093C552D1709}" srcOrd="3" destOrd="0" parTransId="{3658FAE9-D5B2-4BCF-B193-22EF70B3B701}" sibTransId="{0054A0BB-C7CB-41BC-AB1F-965EBE3870A5}"/>
    <dgm:cxn modelId="{28601260-8E16-4190-BC5D-B4D267C7FAAB}" type="presOf" srcId="{56D3037F-74B5-4D1D-8879-984C3D3F9A75}" destId="{67ACA038-83EF-415F-B901-101D17227E96}" srcOrd="0" destOrd="0" presId="urn:microsoft.com/office/officeart/2005/8/layout/orgChart1"/>
    <dgm:cxn modelId="{05EC5DCA-A898-48F7-90EF-94BCE5C196CB}" type="presOf" srcId="{9E9413B6-3D3F-4AEC-9095-E372DC9666B0}" destId="{73437074-7024-4AAD-B465-848503043A7B}" srcOrd="1" destOrd="0" presId="urn:microsoft.com/office/officeart/2005/8/layout/orgChart1"/>
    <dgm:cxn modelId="{47AC1471-7000-4324-A8D4-93C436E3F973}" srcId="{38D466A1-BA08-4A61-967E-A5EB0E0CCF80}" destId="{7231EBA6-3335-495A-91B9-49808E4E9247}" srcOrd="1" destOrd="0" parTransId="{6CF5FC47-26D6-4097-8775-1473E21D264B}" sibTransId="{B5DA3197-4F09-4EE2-8A54-4D6C4987F4E7}"/>
    <dgm:cxn modelId="{F2EBC5CF-5500-4D5C-B1B8-035563175472}" type="presOf" srcId="{A40DFC19-0D4C-4A7F-9724-C909EC4DF518}" destId="{83A5A9A2-489B-4568-8E0D-BA57AE5B3835}" srcOrd="0" destOrd="0" presId="urn:microsoft.com/office/officeart/2005/8/layout/orgChart1"/>
    <dgm:cxn modelId="{CFBF51E1-55A9-4C02-AAA9-FEA4E5D7B853}" type="presOf" srcId="{F6A62CB6-08F1-46FC-993A-C98C96907C47}" destId="{61D46354-F222-41E9-B201-58AD8B70BB9C}" srcOrd="1" destOrd="0" presId="urn:microsoft.com/office/officeart/2005/8/layout/orgChart1"/>
    <dgm:cxn modelId="{C06D08B1-512F-4D9C-BA09-E0DC1BB7A524}" type="presOf" srcId="{33322446-66BA-4FA5-A5F6-C8190E111923}" destId="{D2F4AA32-1D09-4D08-AC5A-7058ED2B0EA0}" srcOrd="0" destOrd="0" presId="urn:microsoft.com/office/officeart/2005/8/layout/orgChart1"/>
    <dgm:cxn modelId="{C8CD8126-E1E7-41F9-9384-79B72CD1F6C1}" srcId="{38D466A1-BA08-4A61-967E-A5EB0E0CCF80}" destId="{A40DFC19-0D4C-4A7F-9724-C909EC4DF518}" srcOrd="5" destOrd="0" parTransId="{485EC52D-4E72-4FEF-AFE9-8E755EE1758D}" sibTransId="{3FF54F92-9FB0-4F36-ADC9-8B498A53D8C5}"/>
    <dgm:cxn modelId="{03B77A8A-8222-4FDC-A37A-849537EC0AC4}" type="presOf" srcId="{E7E84996-42D3-40F4-8474-6BD96059A3FF}" destId="{5AA66AB7-7194-4698-90C4-3414FC555C4D}" srcOrd="0" destOrd="0" presId="urn:microsoft.com/office/officeart/2005/8/layout/orgChart1"/>
    <dgm:cxn modelId="{2FEA6CF7-93B2-443A-9844-4846CAA840E4}" type="presParOf" srcId="{67ACA038-83EF-415F-B901-101D17227E96}" destId="{257F3BCA-F37B-4F59-8FC1-BE5B65BA80E0}" srcOrd="0" destOrd="0" presId="urn:microsoft.com/office/officeart/2005/8/layout/orgChart1"/>
    <dgm:cxn modelId="{7A6296A0-77DF-4CFD-8B61-A2419E996B9B}" type="presParOf" srcId="{257F3BCA-F37B-4F59-8FC1-BE5B65BA80E0}" destId="{068F1388-4282-4F22-9C87-C6461CB96246}" srcOrd="0" destOrd="0" presId="urn:microsoft.com/office/officeart/2005/8/layout/orgChart1"/>
    <dgm:cxn modelId="{6F53EB83-1FA3-4081-8B2B-D552C2568BF9}" type="presParOf" srcId="{068F1388-4282-4F22-9C87-C6461CB96246}" destId="{162C10C8-7221-463E-A158-A2CC32B02C87}" srcOrd="0" destOrd="0" presId="urn:microsoft.com/office/officeart/2005/8/layout/orgChart1"/>
    <dgm:cxn modelId="{386FAAEB-2F88-4A04-9C4A-EDE7BFBAA815}" type="presParOf" srcId="{068F1388-4282-4F22-9C87-C6461CB96246}" destId="{B321FC31-CD4D-4CA3-BF25-F568DA7C38DE}" srcOrd="1" destOrd="0" presId="urn:microsoft.com/office/officeart/2005/8/layout/orgChart1"/>
    <dgm:cxn modelId="{6A0AA787-33E8-430F-93B2-0B41D6D38F9D}" type="presParOf" srcId="{257F3BCA-F37B-4F59-8FC1-BE5B65BA80E0}" destId="{9039D2E9-A796-407B-AA0D-F1AF544AF656}" srcOrd="1" destOrd="0" presId="urn:microsoft.com/office/officeart/2005/8/layout/orgChart1"/>
    <dgm:cxn modelId="{3D30168F-B9C6-45BF-BD3B-EC722D30122E}" type="presParOf" srcId="{9039D2E9-A796-407B-AA0D-F1AF544AF656}" destId="{4CA5E715-720E-43E0-97C6-4DEBCA859E17}" srcOrd="0" destOrd="0" presId="urn:microsoft.com/office/officeart/2005/8/layout/orgChart1"/>
    <dgm:cxn modelId="{62C2BB7C-A37D-4445-B651-FBA822783A37}" type="presParOf" srcId="{9039D2E9-A796-407B-AA0D-F1AF544AF656}" destId="{0011954D-DC03-4D01-86C4-9368E905C703}" srcOrd="1" destOrd="0" presId="urn:microsoft.com/office/officeart/2005/8/layout/orgChart1"/>
    <dgm:cxn modelId="{5E14D359-EE1C-41BA-AC59-30308D674106}" type="presParOf" srcId="{0011954D-DC03-4D01-86C4-9368E905C703}" destId="{4536FB68-5CA2-46EE-A7F3-F378AA192181}" srcOrd="0" destOrd="0" presId="urn:microsoft.com/office/officeart/2005/8/layout/orgChart1"/>
    <dgm:cxn modelId="{5ADF9F37-33C6-4BDB-947D-D37E75E4E6C3}" type="presParOf" srcId="{4536FB68-5CA2-46EE-A7F3-F378AA192181}" destId="{B5FF97B9-0585-4891-A353-FA06C42D20CE}" srcOrd="0" destOrd="0" presId="urn:microsoft.com/office/officeart/2005/8/layout/orgChart1"/>
    <dgm:cxn modelId="{0C129306-5917-46FF-BE9F-D34BDB45186B}" type="presParOf" srcId="{4536FB68-5CA2-46EE-A7F3-F378AA192181}" destId="{61D46354-F222-41E9-B201-58AD8B70BB9C}" srcOrd="1" destOrd="0" presId="urn:microsoft.com/office/officeart/2005/8/layout/orgChart1"/>
    <dgm:cxn modelId="{9567E442-083A-40B9-BCC4-825D2D0B893E}" type="presParOf" srcId="{0011954D-DC03-4D01-86C4-9368E905C703}" destId="{1D8FD602-E172-4E62-81E0-D98FA11B1290}" srcOrd="1" destOrd="0" presId="urn:microsoft.com/office/officeart/2005/8/layout/orgChart1"/>
    <dgm:cxn modelId="{74248C1E-6522-4977-9DCA-60B698EDC113}" type="presParOf" srcId="{0011954D-DC03-4D01-86C4-9368E905C703}" destId="{A01FBD5A-AFDA-4A73-9E41-4A3E7777AD0F}" srcOrd="2" destOrd="0" presId="urn:microsoft.com/office/officeart/2005/8/layout/orgChart1"/>
    <dgm:cxn modelId="{08E4B140-3E89-4ACC-8329-655E562B7700}" type="presParOf" srcId="{257F3BCA-F37B-4F59-8FC1-BE5B65BA80E0}" destId="{47B3CEEF-714E-4F1A-9F3A-824638D0ED25}" srcOrd="2" destOrd="0" presId="urn:microsoft.com/office/officeart/2005/8/layout/orgChart1"/>
    <dgm:cxn modelId="{DBF11CB5-4CFA-4D3D-818F-D4C2156BCAC2}" type="presParOf" srcId="{47B3CEEF-714E-4F1A-9F3A-824638D0ED25}" destId="{DD76EDE3-84AA-4E4F-9CB2-9CF387407715}" srcOrd="0" destOrd="0" presId="urn:microsoft.com/office/officeart/2005/8/layout/orgChart1"/>
    <dgm:cxn modelId="{D87E286B-C134-4176-94B5-37C8DFC62CD0}" type="presParOf" srcId="{47B3CEEF-714E-4F1A-9F3A-824638D0ED25}" destId="{49093128-2213-4B5D-B85B-341AEBA0CA01}" srcOrd="1" destOrd="0" presId="urn:microsoft.com/office/officeart/2005/8/layout/orgChart1"/>
    <dgm:cxn modelId="{6E917164-B46E-4622-BBD3-350F550E868E}" type="presParOf" srcId="{49093128-2213-4B5D-B85B-341AEBA0CA01}" destId="{69963D8A-9E7C-4124-884E-936B94E847CD}" srcOrd="0" destOrd="0" presId="urn:microsoft.com/office/officeart/2005/8/layout/orgChart1"/>
    <dgm:cxn modelId="{DA377A84-32C4-4FD1-A35A-682FD4E47D44}" type="presParOf" srcId="{69963D8A-9E7C-4124-884E-936B94E847CD}" destId="{BAD29B51-BEB0-4DC5-B714-ED6E74970C40}" srcOrd="0" destOrd="0" presId="urn:microsoft.com/office/officeart/2005/8/layout/orgChart1"/>
    <dgm:cxn modelId="{CE66F56D-FA23-421F-A10F-DDE09514F063}" type="presParOf" srcId="{69963D8A-9E7C-4124-884E-936B94E847CD}" destId="{60C4DAAB-F152-492D-B7AE-4E1C070DC75D}" srcOrd="1" destOrd="0" presId="urn:microsoft.com/office/officeart/2005/8/layout/orgChart1"/>
    <dgm:cxn modelId="{8B7B636A-E6CE-4569-9792-B191E6D2156F}" type="presParOf" srcId="{49093128-2213-4B5D-B85B-341AEBA0CA01}" destId="{FECA8FEF-945F-473B-8FA9-368651F64697}" srcOrd="1" destOrd="0" presId="urn:microsoft.com/office/officeart/2005/8/layout/orgChart1"/>
    <dgm:cxn modelId="{1CB6F788-04FD-4389-8EF7-EA791BFC266A}" type="presParOf" srcId="{49093128-2213-4B5D-B85B-341AEBA0CA01}" destId="{D3A643C9-B5BF-4FF5-9B89-600977BA5BF9}" srcOrd="2" destOrd="0" presId="urn:microsoft.com/office/officeart/2005/8/layout/orgChart1"/>
    <dgm:cxn modelId="{FDEFE173-A5B8-4B7D-B14B-0DDF3E7B2F41}" type="presParOf" srcId="{47B3CEEF-714E-4F1A-9F3A-824638D0ED25}" destId="{5AA66AB7-7194-4698-90C4-3414FC555C4D}" srcOrd="2" destOrd="0" presId="urn:microsoft.com/office/officeart/2005/8/layout/orgChart1"/>
    <dgm:cxn modelId="{2D915886-9E26-47D4-B28A-493CFB1A2DF7}" type="presParOf" srcId="{47B3CEEF-714E-4F1A-9F3A-824638D0ED25}" destId="{54A2640B-5C6B-4686-B1C5-43E4AF9EA83E}" srcOrd="3" destOrd="0" presId="urn:microsoft.com/office/officeart/2005/8/layout/orgChart1"/>
    <dgm:cxn modelId="{2C39BD3D-038C-44C3-A01E-0B41E9B80C1F}" type="presParOf" srcId="{54A2640B-5C6B-4686-B1C5-43E4AF9EA83E}" destId="{275DEB7E-CC3C-48DA-80E5-CDFA43850F35}" srcOrd="0" destOrd="0" presId="urn:microsoft.com/office/officeart/2005/8/layout/orgChart1"/>
    <dgm:cxn modelId="{56BAC84E-F101-41AE-9AFD-57232D102526}" type="presParOf" srcId="{275DEB7E-CC3C-48DA-80E5-CDFA43850F35}" destId="{34FD5BEE-9C96-4CA0-9AF6-E24242D18EAC}" srcOrd="0" destOrd="0" presId="urn:microsoft.com/office/officeart/2005/8/layout/orgChart1"/>
    <dgm:cxn modelId="{BC179312-6DF6-4280-8580-74C1A7F0447A}" type="presParOf" srcId="{275DEB7E-CC3C-48DA-80E5-CDFA43850F35}" destId="{0D161C87-7A81-4393-A777-1173EF27A3A8}" srcOrd="1" destOrd="0" presId="urn:microsoft.com/office/officeart/2005/8/layout/orgChart1"/>
    <dgm:cxn modelId="{88BAF287-DF5A-4D99-B27E-FA5023625C71}" type="presParOf" srcId="{54A2640B-5C6B-4686-B1C5-43E4AF9EA83E}" destId="{5CD57A2E-21F4-431E-8C8D-C89CE6A18DC9}" srcOrd="1" destOrd="0" presId="urn:microsoft.com/office/officeart/2005/8/layout/orgChart1"/>
    <dgm:cxn modelId="{F451749E-B3FE-4A26-A8A4-290834EC6596}" type="presParOf" srcId="{54A2640B-5C6B-4686-B1C5-43E4AF9EA83E}" destId="{0D19E9FD-173C-4CE8-A1DA-1BAC503CAA0F}" srcOrd="2" destOrd="0" presId="urn:microsoft.com/office/officeart/2005/8/layout/orgChart1"/>
    <dgm:cxn modelId="{669744FE-B007-4064-AE26-AEE4A45E91DA}" type="presParOf" srcId="{47B3CEEF-714E-4F1A-9F3A-824638D0ED25}" destId="{F0711B07-3D3A-44E5-A9AC-2CC3273630E6}" srcOrd="4" destOrd="0" presId="urn:microsoft.com/office/officeart/2005/8/layout/orgChart1"/>
    <dgm:cxn modelId="{6FC8BB86-3FCC-4EF1-8B1F-AB3B910EE694}" type="presParOf" srcId="{47B3CEEF-714E-4F1A-9F3A-824638D0ED25}" destId="{82A207A8-F4EB-4148-ABC1-41892FB5CD4F}" srcOrd="5" destOrd="0" presId="urn:microsoft.com/office/officeart/2005/8/layout/orgChart1"/>
    <dgm:cxn modelId="{AA10777B-DDBE-421B-94D6-1567BF543194}" type="presParOf" srcId="{82A207A8-F4EB-4148-ABC1-41892FB5CD4F}" destId="{3A4333F9-23F3-435C-BBCE-5476EC27637D}" srcOrd="0" destOrd="0" presId="urn:microsoft.com/office/officeart/2005/8/layout/orgChart1"/>
    <dgm:cxn modelId="{92F836C7-455E-4BFB-9B52-F2A3E18B91D7}" type="presParOf" srcId="{3A4333F9-23F3-435C-BBCE-5476EC27637D}" destId="{EFFE6B15-FC58-46EE-9D99-38DF27BE4087}" srcOrd="0" destOrd="0" presId="urn:microsoft.com/office/officeart/2005/8/layout/orgChart1"/>
    <dgm:cxn modelId="{76064683-4F51-485C-8C20-C564AAA8CCDC}" type="presParOf" srcId="{3A4333F9-23F3-435C-BBCE-5476EC27637D}" destId="{9E966295-41D0-4843-B3D5-C555D963A611}" srcOrd="1" destOrd="0" presId="urn:microsoft.com/office/officeart/2005/8/layout/orgChart1"/>
    <dgm:cxn modelId="{E25F4879-5382-44B4-8074-FF9CA3CD053B}" type="presParOf" srcId="{82A207A8-F4EB-4148-ABC1-41892FB5CD4F}" destId="{99D307D6-BD34-4374-A847-2ACF0F45D9EB}" srcOrd="1" destOrd="0" presId="urn:microsoft.com/office/officeart/2005/8/layout/orgChart1"/>
    <dgm:cxn modelId="{6AB047CC-EEB8-40A0-9FA9-94ABF4E7B572}" type="presParOf" srcId="{82A207A8-F4EB-4148-ABC1-41892FB5CD4F}" destId="{EAF9691D-6BFB-4E75-95FC-8C80F4979373}" srcOrd="2" destOrd="0" presId="urn:microsoft.com/office/officeart/2005/8/layout/orgChart1"/>
    <dgm:cxn modelId="{86F27F18-DD7A-491C-A9EF-04A95F77B36D}" type="presParOf" srcId="{47B3CEEF-714E-4F1A-9F3A-824638D0ED25}" destId="{D2F4AA32-1D09-4D08-AC5A-7058ED2B0EA0}" srcOrd="6" destOrd="0" presId="urn:microsoft.com/office/officeart/2005/8/layout/orgChart1"/>
    <dgm:cxn modelId="{9E1C7609-A513-417F-8298-31E979644120}" type="presParOf" srcId="{47B3CEEF-714E-4F1A-9F3A-824638D0ED25}" destId="{68CF3930-949F-481E-AB90-4487751C5840}" srcOrd="7" destOrd="0" presId="urn:microsoft.com/office/officeart/2005/8/layout/orgChart1"/>
    <dgm:cxn modelId="{3127CEE8-6C6A-466D-9E67-6139C53C769A}" type="presParOf" srcId="{68CF3930-949F-481E-AB90-4487751C5840}" destId="{5B3A4229-2A83-48BA-93C9-566AFD8244DC}" srcOrd="0" destOrd="0" presId="urn:microsoft.com/office/officeart/2005/8/layout/orgChart1"/>
    <dgm:cxn modelId="{020DE542-5C28-41E4-A547-880FCAE66846}" type="presParOf" srcId="{5B3A4229-2A83-48BA-93C9-566AFD8244DC}" destId="{7D28F5B0-2742-4384-8800-C73BF3B6CAFB}" srcOrd="0" destOrd="0" presId="urn:microsoft.com/office/officeart/2005/8/layout/orgChart1"/>
    <dgm:cxn modelId="{D0E186C8-EA69-43B8-AB51-F72F9FDEA102}" type="presParOf" srcId="{5B3A4229-2A83-48BA-93C9-566AFD8244DC}" destId="{73437074-7024-4AAD-B465-848503043A7B}" srcOrd="1" destOrd="0" presId="urn:microsoft.com/office/officeart/2005/8/layout/orgChart1"/>
    <dgm:cxn modelId="{D774DE7B-7A4E-4DE6-AC13-EAA704D66ED8}" type="presParOf" srcId="{68CF3930-949F-481E-AB90-4487751C5840}" destId="{444D81C2-2E04-4987-8BAA-5A4A2FA8A4E6}" srcOrd="1" destOrd="0" presId="urn:microsoft.com/office/officeart/2005/8/layout/orgChart1"/>
    <dgm:cxn modelId="{1C2E033F-AF50-469E-B79B-AB17AAB8D67B}" type="presParOf" srcId="{68CF3930-949F-481E-AB90-4487751C5840}" destId="{1FBE217C-8D32-47CC-AB0E-CA4DA0645F84}" srcOrd="2" destOrd="0" presId="urn:microsoft.com/office/officeart/2005/8/layout/orgChart1"/>
    <dgm:cxn modelId="{A83002EC-7F7B-43BA-AC31-AD912193EDC8}" type="presParOf" srcId="{47B3CEEF-714E-4F1A-9F3A-824638D0ED25}" destId="{0F011F47-3D18-4E91-BF42-336A1961B792}" srcOrd="8" destOrd="0" presId="urn:microsoft.com/office/officeart/2005/8/layout/orgChart1"/>
    <dgm:cxn modelId="{1C96AC67-A5B7-494D-9301-68EA17B9737B}" type="presParOf" srcId="{47B3CEEF-714E-4F1A-9F3A-824638D0ED25}" destId="{C6DE0A4C-B4B1-4B86-9F5A-3FDD1BD8ABD2}" srcOrd="9" destOrd="0" presId="urn:microsoft.com/office/officeart/2005/8/layout/orgChart1"/>
    <dgm:cxn modelId="{5F58738B-753D-4410-8E43-3CE0A207297D}" type="presParOf" srcId="{C6DE0A4C-B4B1-4B86-9F5A-3FDD1BD8ABD2}" destId="{30548207-2E4E-4370-9623-5C5DC4A42A63}" srcOrd="0" destOrd="0" presId="urn:microsoft.com/office/officeart/2005/8/layout/orgChart1"/>
    <dgm:cxn modelId="{A673C060-3237-4E55-B4FB-35554AA7E859}" type="presParOf" srcId="{30548207-2E4E-4370-9623-5C5DC4A42A63}" destId="{83A5A9A2-489B-4568-8E0D-BA57AE5B3835}" srcOrd="0" destOrd="0" presId="urn:microsoft.com/office/officeart/2005/8/layout/orgChart1"/>
    <dgm:cxn modelId="{16F44E09-2F39-454C-A2F2-302A8129E0AD}" type="presParOf" srcId="{30548207-2E4E-4370-9623-5C5DC4A42A63}" destId="{0737AAED-297A-4FDB-ABDF-7816003B0210}" srcOrd="1" destOrd="0" presId="urn:microsoft.com/office/officeart/2005/8/layout/orgChart1"/>
    <dgm:cxn modelId="{FBD17DD3-89C3-4B0E-81C6-85D226476637}" type="presParOf" srcId="{C6DE0A4C-B4B1-4B86-9F5A-3FDD1BD8ABD2}" destId="{CAEC3E4C-12DD-447A-BCCA-A38F6038CEA5}" srcOrd="1" destOrd="0" presId="urn:microsoft.com/office/officeart/2005/8/layout/orgChart1"/>
    <dgm:cxn modelId="{877FD28F-A020-406A-83AA-C16A2CF1F16F}" type="presParOf" srcId="{C6DE0A4C-B4B1-4B86-9F5A-3FDD1BD8ABD2}" destId="{10E30937-C8B7-4273-B0C4-2BEDDECB455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56D3037F-74B5-4D1D-8879-984C3D3F9A7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6A62CB6-08F1-46FC-993A-C98C96907C47}">
      <dgm:prSet phldrT="[Texto]" custT="1"/>
      <dgm:spPr/>
      <dgm:t>
        <a:bodyPr/>
        <a:lstStyle/>
        <a:p>
          <a:r>
            <a:rPr lang="es-ES" sz="1200" dirty="0" smtClean="0"/>
            <a:t>Coordinador(a) Administrativo(a) </a:t>
          </a:r>
        </a:p>
      </dgm:t>
    </dgm:pt>
    <dgm:pt modelId="{FEFE3F68-E381-4531-A560-7BCD1EFC62BE}" type="parTrans" cxnId="{510C2520-DD7E-404A-AED7-BA9E9B33D624}">
      <dgm:prSet/>
      <dgm:spPr/>
      <dgm:t>
        <a:bodyPr/>
        <a:lstStyle/>
        <a:p>
          <a:endParaRPr lang="es-ES" sz="1200"/>
        </a:p>
      </dgm:t>
    </dgm:pt>
    <dgm:pt modelId="{208C31E4-D9A8-4F56-981E-57E36D500D7A}" type="sibTrans" cxnId="{510C2520-DD7E-404A-AED7-BA9E9B33D624}">
      <dgm:prSet/>
      <dgm:spPr/>
      <dgm:t>
        <a:bodyPr/>
        <a:lstStyle/>
        <a:p>
          <a:endParaRPr lang="es-ES" sz="1200"/>
        </a:p>
      </dgm:t>
    </dgm:pt>
    <dgm:pt modelId="{67AEEC4A-392D-4CBA-BA89-C0436BAE5B19}">
      <dgm:prSet custT="1"/>
      <dgm:spPr/>
      <dgm:t>
        <a:bodyPr/>
        <a:lstStyle/>
        <a:p>
          <a:r>
            <a:rPr lang="es-ES" sz="1200" dirty="0" smtClean="0"/>
            <a:t>Jefe(a) Administrativo(a) </a:t>
          </a:r>
        </a:p>
      </dgm:t>
    </dgm:pt>
    <dgm:pt modelId="{21154246-287A-457A-837F-988F21F0CD41}" type="parTrans" cxnId="{4CA08604-8ED1-4335-AD86-DA6D1C08E079}">
      <dgm:prSet/>
      <dgm:spPr/>
      <dgm:t>
        <a:bodyPr/>
        <a:lstStyle/>
        <a:p>
          <a:endParaRPr lang="es-ES" sz="1200"/>
        </a:p>
      </dgm:t>
    </dgm:pt>
    <dgm:pt modelId="{E1ECE491-0C57-44A9-BBDA-BDDE072250D2}" type="sibTrans" cxnId="{4CA08604-8ED1-4335-AD86-DA6D1C08E079}">
      <dgm:prSet/>
      <dgm:spPr/>
      <dgm:t>
        <a:bodyPr/>
        <a:lstStyle/>
        <a:p>
          <a:endParaRPr lang="es-ES" sz="1200"/>
        </a:p>
      </dgm:t>
    </dgm:pt>
    <dgm:pt modelId="{4EF1A719-9D3C-40DE-8609-DBE04B157AA0}">
      <dgm:prSet custT="1"/>
      <dgm:spPr/>
      <dgm:t>
        <a:bodyPr/>
        <a:lstStyle/>
        <a:p>
          <a:r>
            <a:rPr lang="es-ES" sz="1200" dirty="0" smtClean="0"/>
            <a:t>Profesional Especialista </a:t>
          </a:r>
        </a:p>
      </dgm:t>
    </dgm:pt>
    <dgm:pt modelId="{36FC01A6-BA33-4196-B3C5-97C33A9FD524}" type="parTrans" cxnId="{5D676A8E-04E3-429C-B1AB-F37732B76D17}">
      <dgm:prSet/>
      <dgm:spPr/>
      <dgm:t>
        <a:bodyPr/>
        <a:lstStyle/>
        <a:p>
          <a:endParaRPr lang="es-ES" sz="1200"/>
        </a:p>
      </dgm:t>
    </dgm:pt>
    <dgm:pt modelId="{B5C7AF1E-A67A-4540-8E8F-16E774FF72E5}" type="sibTrans" cxnId="{5D676A8E-04E3-429C-B1AB-F37732B76D17}">
      <dgm:prSet/>
      <dgm:spPr/>
      <dgm:t>
        <a:bodyPr/>
        <a:lstStyle/>
        <a:p>
          <a:endParaRPr lang="es-ES" sz="1200"/>
        </a:p>
      </dgm:t>
    </dgm:pt>
    <dgm:pt modelId="{4ED4D85D-CCAE-4C98-92AA-1AB3146A8C8A}">
      <dgm:prSet custT="1"/>
      <dgm:spPr/>
      <dgm:t>
        <a:bodyPr/>
        <a:lstStyle/>
        <a:p>
          <a:r>
            <a:rPr lang="es-ES" sz="1200" dirty="0" smtClean="0"/>
            <a:t>Oficial Administrativo(a) </a:t>
          </a:r>
        </a:p>
      </dgm:t>
    </dgm:pt>
    <dgm:pt modelId="{EB9FCC11-0C01-4EF6-B987-EF458BF5A435}" type="parTrans" cxnId="{1BBB93E8-9EF9-43FB-BAD9-0B8518CDE684}">
      <dgm:prSet/>
      <dgm:spPr/>
      <dgm:t>
        <a:bodyPr/>
        <a:lstStyle/>
        <a:p>
          <a:endParaRPr lang="es-ES" sz="1200"/>
        </a:p>
      </dgm:t>
    </dgm:pt>
    <dgm:pt modelId="{3FA495E8-6336-4D74-B89B-DC48A1D1BDC9}" type="sibTrans" cxnId="{1BBB93E8-9EF9-43FB-BAD9-0B8518CDE684}">
      <dgm:prSet/>
      <dgm:spPr/>
      <dgm:t>
        <a:bodyPr/>
        <a:lstStyle/>
        <a:p>
          <a:endParaRPr lang="es-ES" sz="1200"/>
        </a:p>
      </dgm:t>
    </dgm:pt>
    <dgm:pt modelId="{67ACA038-83EF-415F-B901-101D17227E96}" type="pres">
      <dgm:prSet presAssocID="{56D3037F-74B5-4D1D-8879-984C3D3F9A7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E88ADE4-1C5C-4F44-9D53-BD52E486F28A}" type="pres">
      <dgm:prSet presAssocID="{F6A62CB6-08F1-46FC-993A-C98C96907C47}" presName="hierRoot1" presStyleCnt="0">
        <dgm:presLayoutVars>
          <dgm:hierBranch/>
        </dgm:presLayoutVars>
      </dgm:prSet>
      <dgm:spPr/>
    </dgm:pt>
    <dgm:pt modelId="{3A0D7DF8-6F3A-47AC-B593-864068AFE87E}" type="pres">
      <dgm:prSet presAssocID="{F6A62CB6-08F1-46FC-993A-C98C96907C47}" presName="rootComposite1" presStyleCnt="0"/>
      <dgm:spPr/>
    </dgm:pt>
    <dgm:pt modelId="{7FCF1334-4CE4-45DA-90C7-D96FFD4F62B8}" type="pres">
      <dgm:prSet presAssocID="{F6A62CB6-08F1-46FC-993A-C98C96907C47}" presName="rootText1" presStyleLbl="node0" presStyleIdx="0" presStyleCnt="1" custScaleX="113226" custLinFactNeighborX="-500" custLinFactNeighborY="119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B8EA4C-86C9-43FD-965D-E05DAEEB7C83}" type="pres">
      <dgm:prSet presAssocID="{F6A62CB6-08F1-46FC-993A-C98C96907C4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492A5A0-6B6A-40D2-B3A3-F81A7EDDDB6C}" type="pres">
      <dgm:prSet presAssocID="{F6A62CB6-08F1-46FC-993A-C98C96907C47}" presName="hierChild2" presStyleCnt="0"/>
      <dgm:spPr/>
    </dgm:pt>
    <dgm:pt modelId="{AC4A82C2-7BC4-4F0C-B816-076C24997473}" type="pres">
      <dgm:prSet presAssocID="{21154246-287A-457A-837F-988F21F0CD41}" presName="Name35" presStyleLbl="parChTrans1D2" presStyleIdx="0" presStyleCnt="1"/>
      <dgm:spPr/>
      <dgm:t>
        <a:bodyPr/>
        <a:lstStyle/>
        <a:p>
          <a:endParaRPr lang="es-ES"/>
        </a:p>
      </dgm:t>
    </dgm:pt>
    <dgm:pt modelId="{90035964-CE10-418A-B08B-490B96538966}" type="pres">
      <dgm:prSet presAssocID="{67AEEC4A-392D-4CBA-BA89-C0436BAE5B19}" presName="hierRoot2" presStyleCnt="0">
        <dgm:presLayoutVars>
          <dgm:hierBranch/>
        </dgm:presLayoutVars>
      </dgm:prSet>
      <dgm:spPr/>
    </dgm:pt>
    <dgm:pt modelId="{34F6C482-101C-4FE1-8F6E-35077B44161A}" type="pres">
      <dgm:prSet presAssocID="{67AEEC4A-392D-4CBA-BA89-C0436BAE5B19}" presName="rootComposite" presStyleCnt="0"/>
      <dgm:spPr/>
    </dgm:pt>
    <dgm:pt modelId="{014D5955-FC02-4D8A-97F0-DB4DC5A4E9E8}" type="pres">
      <dgm:prSet presAssocID="{67AEEC4A-392D-4CBA-BA89-C0436BAE5B19}" presName="rootText" presStyleLbl="node2" presStyleIdx="0" presStyleCnt="1" custScaleX="88138" custScaleY="66008" custLinFactNeighborX="-381" custLinFactNeighborY="-680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14E7FE8-DE06-4059-9E67-DD2775222401}" type="pres">
      <dgm:prSet presAssocID="{67AEEC4A-392D-4CBA-BA89-C0436BAE5B19}" presName="rootConnector" presStyleLbl="node2" presStyleIdx="0" presStyleCnt="1"/>
      <dgm:spPr/>
      <dgm:t>
        <a:bodyPr/>
        <a:lstStyle/>
        <a:p>
          <a:endParaRPr lang="es-ES"/>
        </a:p>
      </dgm:t>
    </dgm:pt>
    <dgm:pt modelId="{6BC04A75-EF08-4B7A-B3C1-C1D72491EDC3}" type="pres">
      <dgm:prSet presAssocID="{67AEEC4A-392D-4CBA-BA89-C0436BAE5B19}" presName="hierChild4" presStyleCnt="0"/>
      <dgm:spPr/>
    </dgm:pt>
    <dgm:pt modelId="{EC2948B1-DA4A-4DC6-A44F-6B3F2318EA9A}" type="pres">
      <dgm:prSet presAssocID="{36FC01A6-BA33-4196-B3C5-97C33A9FD524}" presName="Name35" presStyleLbl="parChTrans1D3" presStyleIdx="0" presStyleCnt="1"/>
      <dgm:spPr/>
      <dgm:t>
        <a:bodyPr/>
        <a:lstStyle/>
        <a:p>
          <a:endParaRPr lang="es-ES"/>
        </a:p>
      </dgm:t>
    </dgm:pt>
    <dgm:pt modelId="{6B01EB33-CB09-4684-AFB8-B7B6A59D5D0A}" type="pres">
      <dgm:prSet presAssocID="{4EF1A719-9D3C-40DE-8609-DBE04B157AA0}" presName="hierRoot2" presStyleCnt="0">
        <dgm:presLayoutVars>
          <dgm:hierBranch/>
        </dgm:presLayoutVars>
      </dgm:prSet>
      <dgm:spPr/>
    </dgm:pt>
    <dgm:pt modelId="{3844C41B-7766-433D-9092-DC7B24E037EB}" type="pres">
      <dgm:prSet presAssocID="{4EF1A719-9D3C-40DE-8609-DBE04B157AA0}" presName="rootComposite" presStyleCnt="0"/>
      <dgm:spPr/>
    </dgm:pt>
    <dgm:pt modelId="{A0829726-B8E4-4274-80A0-7C049A30F4A9}" type="pres">
      <dgm:prSet presAssocID="{4EF1A719-9D3C-40DE-8609-DBE04B157AA0}" presName="rootText" presStyleLbl="node3" presStyleIdx="0" presStyleCnt="1" custScaleX="77855" custScaleY="58365" custLinFactNeighborX="-381" custLinFactNeighborY="-246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BD24D5-488D-4C30-9272-650CAF9BAA15}" type="pres">
      <dgm:prSet presAssocID="{4EF1A719-9D3C-40DE-8609-DBE04B157AA0}" presName="rootConnector" presStyleLbl="node3" presStyleIdx="0" presStyleCnt="1"/>
      <dgm:spPr/>
      <dgm:t>
        <a:bodyPr/>
        <a:lstStyle/>
        <a:p>
          <a:endParaRPr lang="es-ES"/>
        </a:p>
      </dgm:t>
    </dgm:pt>
    <dgm:pt modelId="{54BD4B2E-BB33-45ED-98DF-4B8CC1E77919}" type="pres">
      <dgm:prSet presAssocID="{4EF1A719-9D3C-40DE-8609-DBE04B157AA0}" presName="hierChild4" presStyleCnt="0"/>
      <dgm:spPr/>
    </dgm:pt>
    <dgm:pt modelId="{14B3AFEC-16BB-4BF1-8710-48D0373A94F4}" type="pres">
      <dgm:prSet presAssocID="{EB9FCC11-0C01-4EF6-B987-EF458BF5A435}" presName="Name35" presStyleLbl="parChTrans1D4" presStyleIdx="0" presStyleCnt="1"/>
      <dgm:spPr/>
      <dgm:t>
        <a:bodyPr/>
        <a:lstStyle/>
        <a:p>
          <a:endParaRPr lang="es-ES"/>
        </a:p>
      </dgm:t>
    </dgm:pt>
    <dgm:pt modelId="{1B7E8F8F-BAA9-4B71-A685-CC0658422936}" type="pres">
      <dgm:prSet presAssocID="{4ED4D85D-CCAE-4C98-92AA-1AB3146A8C8A}" presName="hierRoot2" presStyleCnt="0">
        <dgm:presLayoutVars>
          <dgm:hierBranch val="init"/>
        </dgm:presLayoutVars>
      </dgm:prSet>
      <dgm:spPr/>
    </dgm:pt>
    <dgm:pt modelId="{ABE31E99-7C48-4194-A209-88F3971FE4DE}" type="pres">
      <dgm:prSet presAssocID="{4ED4D85D-CCAE-4C98-92AA-1AB3146A8C8A}" presName="rootComposite" presStyleCnt="0"/>
      <dgm:spPr/>
    </dgm:pt>
    <dgm:pt modelId="{8A5941EB-7D84-4DCD-AAF2-D392305868A7}" type="pres">
      <dgm:prSet presAssocID="{4ED4D85D-CCAE-4C98-92AA-1AB3146A8C8A}" presName="rootText" presStyleLbl="node4" presStyleIdx="0" presStyleCnt="1" custScaleX="70510" custScaleY="46989" custLinFactNeighborX="-381" custLinFactNeighborY="-434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6BA2D85-FE04-4370-B255-E67A9006BAA2}" type="pres">
      <dgm:prSet presAssocID="{4ED4D85D-CCAE-4C98-92AA-1AB3146A8C8A}" presName="rootConnector" presStyleLbl="node4" presStyleIdx="0" presStyleCnt="1"/>
      <dgm:spPr/>
      <dgm:t>
        <a:bodyPr/>
        <a:lstStyle/>
        <a:p>
          <a:endParaRPr lang="es-ES"/>
        </a:p>
      </dgm:t>
    </dgm:pt>
    <dgm:pt modelId="{7A25F295-986A-485B-A941-9E99F1F8A983}" type="pres">
      <dgm:prSet presAssocID="{4ED4D85D-CCAE-4C98-92AA-1AB3146A8C8A}" presName="hierChild4" presStyleCnt="0"/>
      <dgm:spPr/>
    </dgm:pt>
    <dgm:pt modelId="{142B42F8-FF39-42C2-8B4A-928C9FDFA014}" type="pres">
      <dgm:prSet presAssocID="{4ED4D85D-CCAE-4C98-92AA-1AB3146A8C8A}" presName="hierChild5" presStyleCnt="0"/>
      <dgm:spPr/>
    </dgm:pt>
    <dgm:pt modelId="{A6017DFD-1873-47AC-80B4-4C672DFA1037}" type="pres">
      <dgm:prSet presAssocID="{4EF1A719-9D3C-40DE-8609-DBE04B157AA0}" presName="hierChild5" presStyleCnt="0"/>
      <dgm:spPr/>
    </dgm:pt>
    <dgm:pt modelId="{91BACB00-1901-40CB-A7C8-B8D6B90E1E9C}" type="pres">
      <dgm:prSet presAssocID="{67AEEC4A-392D-4CBA-BA89-C0436BAE5B19}" presName="hierChild5" presStyleCnt="0"/>
      <dgm:spPr/>
    </dgm:pt>
    <dgm:pt modelId="{C4A16A04-8C66-41C9-98A3-856A9E63FF6F}" type="pres">
      <dgm:prSet presAssocID="{F6A62CB6-08F1-46FC-993A-C98C96907C47}" presName="hierChild3" presStyleCnt="0"/>
      <dgm:spPr/>
    </dgm:pt>
  </dgm:ptLst>
  <dgm:cxnLst>
    <dgm:cxn modelId="{1BBB93E8-9EF9-43FB-BAD9-0B8518CDE684}" srcId="{4EF1A719-9D3C-40DE-8609-DBE04B157AA0}" destId="{4ED4D85D-CCAE-4C98-92AA-1AB3146A8C8A}" srcOrd="0" destOrd="0" parTransId="{EB9FCC11-0C01-4EF6-B987-EF458BF5A435}" sibTransId="{3FA495E8-6336-4D74-B89B-DC48A1D1BDC9}"/>
    <dgm:cxn modelId="{28601260-8E16-4190-BC5D-B4D267C7FAAB}" type="presOf" srcId="{56D3037F-74B5-4D1D-8879-984C3D3F9A75}" destId="{67ACA038-83EF-415F-B901-101D17227E96}" srcOrd="0" destOrd="0" presId="urn:microsoft.com/office/officeart/2005/8/layout/orgChart1"/>
    <dgm:cxn modelId="{C9EFA011-F25F-4D6D-A72D-8D265FA06B6B}" type="presOf" srcId="{21154246-287A-457A-837F-988F21F0CD41}" destId="{AC4A82C2-7BC4-4F0C-B816-076C24997473}" srcOrd="0" destOrd="0" presId="urn:microsoft.com/office/officeart/2005/8/layout/orgChart1"/>
    <dgm:cxn modelId="{B8D8A1F9-A7AF-4643-ACA0-48E66C3E661B}" type="presOf" srcId="{EB9FCC11-0C01-4EF6-B987-EF458BF5A435}" destId="{14B3AFEC-16BB-4BF1-8710-48D0373A94F4}" srcOrd="0" destOrd="0" presId="urn:microsoft.com/office/officeart/2005/8/layout/orgChart1"/>
    <dgm:cxn modelId="{DF7FC90B-31B8-4A05-8BF6-8090A25A219E}" type="presOf" srcId="{4ED4D85D-CCAE-4C98-92AA-1AB3146A8C8A}" destId="{8A5941EB-7D84-4DCD-AAF2-D392305868A7}" srcOrd="0" destOrd="0" presId="urn:microsoft.com/office/officeart/2005/8/layout/orgChart1"/>
    <dgm:cxn modelId="{5201EF43-5BF0-4F20-8AF4-D0F6359FB0D1}" type="presOf" srcId="{36FC01A6-BA33-4196-B3C5-97C33A9FD524}" destId="{EC2948B1-DA4A-4DC6-A44F-6B3F2318EA9A}" srcOrd="0" destOrd="0" presId="urn:microsoft.com/office/officeart/2005/8/layout/orgChart1"/>
    <dgm:cxn modelId="{5D676A8E-04E3-429C-B1AB-F37732B76D17}" srcId="{67AEEC4A-392D-4CBA-BA89-C0436BAE5B19}" destId="{4EF1A719-9D3C-40DE-8609-DBE04B157AA0}" srcOrd="0" destOrd="0" parTransId="{36FC01A6-BA33-4196-B3C5-97C33A9FD524}" sibTransId="{B5C7AF1E-A67A-4540-8E8F-16E774FF72E5}"/>
    <dgm:cxn modelId="{BB275DF5-04A0-4F46-BEA9-3A63700A803A}" type="presOf" srcId="{4EF1A719-9D3C-40DE-8609-DBE04B157AA0}" destId="{2EBD24D5-488D-4C30-9272-650CAF9BAA15}" srcOrd="1" destOrd="0" presId="urn:microsoft.com/office/officeart/2005/8/layout/orgChart1"/>
    <dgm:cxn modelId="{BEFF10FC-84FC-4788-B05E-48BAE441157D}" type="presOf" srcId="{4ED4D85D-CCAE-4C98-92AA-1AB3146A8C8A}" destId="{96BA2D85-FE04-4370-B255-E67A9006BAA2}" srcOrd="1" destOrd="0" presId="urn:microsoft.com/office/officeart/2005/8/layout/orgChart1"/>
    <dgm:cxn modelId="{B1EDD45B-0574-434B-97DC-96854E64C5F5}" type="presOf" srcId="{67AEEC4A-392D-4CBA-BA89-C0436BAE5B19}" destId="{014D5955-FC02-4D8A-97F0-DB4DC5A4E9E8}" srcOrd="0" destOrd="0" presId="urn:microsoft.com/office/officeart/2005/8/layout/orgChart1"/>
    <dgm:cxn modelId="{510C2520-DD7E-404A-AED7-BA9E9B33D624}" srcId="{56D3037F-74B5-4D1D-8879-984C3D3F9A75}" destId="{F6A62CB6-08F1-46FC-993A-C98C96907C47}" srcOrd="0" destOrd="0" parTransId="{FEFE3F68-E381-4531-A560-7BCD1EFC62BE}" sibTransId="{208C31E4-D9A8-4F56-981E-57E36D500D7A}"/>
    <dgm:cxn modelId="{8A7CDEB4-D087-42C0-84E0-1A7D9A716B84}" type="presOf" srcId="{67AEEC4A-392D-4CBA-BA89-C0436BAE5B19}" destId="{014E7FE8-DE06-4059-9E67-DD2775222401}" srcOrd="1" destOrd="0" presId="urn:microsoft.com/office/officeart/2005/8/layout/orgChart1"/>
    <dgm:cxn modelId="{ED773BE3-843D-4CEF-9EC0-BC6064073749}" type="presOf" srcId="{4EF1A719-9D3C-40DE-8609-DBE04B157AA0}" destId="{A0829726-B8E4-4274-80A0-7C049A30F4A9}" srcOrd="0" destOrd="0" presId="urn:microsoft.com/office/officeart/2005/8/layout/orgChart1"/>
    <dgm:cxn modelId="{3A6674AA-F52A-4A7E-BC4C-9169F8024434}" type="presOf" srcId="{F6A62CB6-08F1-46FC-993A-C98C96907C47}" destId="{4FB8EA4C-86C9-43FD-965D-E05DAEEB7C83}" srcOrd="1" destOrd="0" presId="urn:microsoft.com/office/officeart/2005/8/layout/orgChart1"/>
    <dgm:cxn modelId="{2024A520-7658-47A2-B2FF-A92F110E6E36}" type="presOf" srcId="{F6A62CB6-08F1-46FC-993A-C98C96907C47}" destId="{7FCF1334-4CE4-45DA-90C7-D96FFD4F62B8}" srcOrd="0" destOrd="0" presId="urn:microsoft.com/office/officeart/2005/8/layout/orgChart1"/>
    <dgm:cxn modelId="{4CA08604-8ED1-4335-AD86-DA6D1C08E079}" srcId="{F6A62CB6-08F1-46FC-993A-C98C96907C47}" destId="{67AEEC4A-392D-4CBA-BA89-C0436BAE5B19}" srcOrd="0" destOrd="0" parTransId="{21154246-287A-457A-837F-988F21F0CD41}" sibTransId="{E1ECE491-0C57-44A9-BBDA-BDDE072250D2}"/>
    <dgm:cxn modelId="{93BCD4E7-92FF-497C-B9B9-84DD00AE2446}" type="presParOf" srcId="{67ACA038-83EF-415F-B901-101D17227E96}" destId="{5E88ADE4-1C5C-4F44-9D53-BD52E486F28A}" srcOrd="0" destOrd="0" presId="urn:microsoft.com/office/officeart/2005/8/layout/orgChart1"/>
    <dgm:cxn modelId="{E2F668AC-ACFF-44A9-B80E-AD88B55284B6}" type="presParOf" srcId="{5E88ADE4-1C5C-4F44-9D53-BD52E486F28A}" destId="{3A0D7DF8-6F3A-47AC-B593-864068AFE87E}" srcOrd="0" destOrd="0" presId="urn:microsoft.com/office/officeart/2005/8/layout/orgChart1"/>
    <dgm:cxn modelId="{F5B1A4B1-F29C-4335-888A-742FD6A82452}" type="presParOf" srcId="{3A0D7DF8-6F3A-47AC-B593-864068AFE87E}" destId="{7FCF1334-4CE4-45DA-90C7-D96FFD4F62B8}" srcOrd="0" destOrd="0" presId="urn:microsoft.com/office/officeart/2005/8/layout/orgChart1"/>
    <dgm:cxn modelId="{E58CE459-4C9C-4561-9FB6-14F59B06C3E3}" type="presParOf" srcId="{3A0D7DF8-6F3A-47AC-B593-864068AFE87E}" destId="{4FB8EA4C-86C9-43FD-965D-E05DAEEB7C83}" srcOrd="1" destOrd="0" presId="urn:microsoft.com/office/officeart/2005/8/layout/orgChart1"/>
    <dgm:cxn modelId="{DCBA7D6C-8BE1-4EC8-9342-FFE31C70414D}" type="presParOf" srcId="{5E88ADE4-1C5C-4F44-9D53-BD52E486F28A}" destId="{C492A5A0-6B6A-40D2-B3A3-F81A7EDDDB6C}" srcOrd="1" destOrd="0" presId="urn:microsoft.com/office/officeart/2005/8/layout/orgChart1"/>
    <dgm:cxn modelId="{C6387300-C452-49E9-9117-7359EFF2FA8C}" type="presParOf" srcId="{C492A5A0-6B6A-40D2-B3A3-F81A7EDDDB6C}" destId="{AC4A82C2-7BC4-4F0C-B816-076C24997473}" srcOrd="0" destOrd="0" presId="urn:microsoft.com/office/officeart/2005/8/layout/orgChart1"/>
    <dgm:cxn modelId="{0926D3D2-EB22-4B0F-A16F-B753AF35961B}" type="presParOf" srcId="{C492A5A0-6B6A-40D2-B3A3-F81A7EDDDB6C}" destId="{90035964-CE10-418A-B08B-490B96538966}" srcOrd="1" destOrd="0" presId="urn:microsoft.com/office/officeart/2005/8/layout/orgChart1"/>
    <dgm:cxn modelId="{E56D9044-070B-4130-9BA4-4C330C57098D}" type="presParOf" srcId="{90035964-CE10-418A-B08B-490B96538966}" destId="{34F6C482-101C-4FE1-8F6E-35077B44161A}" srcOrd="0" destOrd="0" presId="urn:microsoft.com/office/officeart/2005/8/layout/orgChart1"/>
    <dgm:cxn modelId="{07A5DCC4-6DF5-4D88-A5CD-5A4F42489BE4}" type="presParOf" srcId="{34F6C482-101C-4FE1-8F6E-35077B44161A}" destId="{014D5955-FC02-4D8A-97F0-DB4DC5A4E9E8}" srcOrd="0" destOrd="0" presId="urn:microsoft.com/office/officeart/2005/8/layout/orgChart1"/>
    <dgm:cxn modelId="{F92342CD-4C62-4277-B6BF-67A5B88F6CE8}" type="presParOf" srcId="{34F6C482-101C-4FE1-8F6E-35077B44161A}" destId="{014E7FE8-DE06-4059-9E67-DD2775222401}" srcOrd="1" destOrd="0" presId="urn:microsoft.com/office/officeart/2005/8/layout/orgChart1"/>
    <dgm:cxn modelId="{8CB6A31F-7C77-4A26-9D94-42120FB25426}" type="presParOf" srcId="{90035964-CE10-418A-B08B-490B96538966}" destId="{6BC04A75-EF08-4B7A-B3C1-C1D72491EDC3}" srcOrd="1" destOrd="0" presId="urn:microsoft.com/office/officeart/2005/8/layout/orgChart1"/>
    <dgm:cxn modelId="{9A9189AC-FE41-45A7-AA13-6C2342260B02}" type="presParOf" srcId="{6BC04A75-EF08-4B7A-B3C1-C1D72491EDC3}" destId="{EC2948B1-DA4A-4DC6-A44F-6B3F2318EA9A}" srcOrd="0" destOrd="0" presId="urn:microsoft.com/office/officeart/2005/8/layout/orgChart1"/>
    <dgm:cxn modelId="{78D1BADE-F279-436C-8E74-06B2E0B2DE6C}" type="presParOf" srcId="{6BC04A75-EF08-4B7A-B3C1-C1D72491EDC3}" destId="{6B01EB33-CB09-4684-AFB8-B7B6A59D5D0A}" srcOrd="1" destOrd="0" presId="urn:microsoft.com/office/officeart/2005/8/layout/orgChart1"/>
    <dgm:cxn modelId="{51452CAE-B847-4EA4-917D-F6127E2CDF17}" type="presParOf" srcId="{6B01EB33-CB09-4684-AFB8-B7B6A59D5D0A}" destId="{3844C41B-7766-433D-9092-DC7B24E037EB}" srcOrd="0" destOrd="0" presId="urn:microsoft.com/office/officeart/2005/8/layout/orgChart1"/>
    <dgm:cxn modelId="{FB2ED1A6-ED1B-4B8E-9E08-870C60FCF70F}" type="presParOf" srcId="{3844C41B-7766-433D-9092-DC7B24E037EB}" destId="{A0829726-B8E4-4274-80A0-7C049A30F4A9}" srcOrd="0" destOrd="0" presId="urn:microsoft.com/office/officeart/2005/8/layout/orgChart1"/>
    <dgm:cxn modelId="{8D0890D2-7638-4933-9E7D-15C09599C2BB}" type="presParOf" srcId="{3844C41B-7766-433D-9092-DC7B24E037EB}" destId="{2EBD24D5-488D-4C30-9272-650CAF9BAA15}" srcOrd="1" destOrd="0" presId="urn:microsoft.com/office/officeart/2005/8/layout/orgChart1"/>
    <dgm:cxn modelId="{3022742B-F7BD-4AF5-8852-D997DCC61D82}" type="presParOf" srcId="{6B01EB33-CB09-4684-AFB8-B7B6A59D5D0A}" destId="{54BD4B2E-BB33-45ED-98DF-4B8CC1E77919}" srcOrd="1" destOrd="0" presId="urn:microsoft.com/office/officeart/2005/8/layout/orgChart1"/>
    <dgm:cxn modelId="{3D7BDA43-6966-41BA-A912-7FFDF627C67E}" type="presParOf" srcId="{54BD4B2E-BB33-45ED-98DF-4B8CC1E77919}" destId="{14B3AFEC-16BB-4BF1-8710-48D0373A94F4}" srcOrd="0" destOrd="0" presId="urn:microsoft.com/office/officeart/2005/8/layout/orgChart1"/>
    <dgm:cxn modelId="{958C5340-8CBB-4606-ACD5-9BF6B0574F97}" type="presParOf" srcId="{54BD4B2E-BB33-45ED-98DF-4B8CC1E77919}" destId="{1B7E8F8F-BAA9-4B71-A685-CC0658422936}" srcOrd="1" destOrd="0" presId="urn:microsoft.com/office/officeart/2005/8/layout/orgChart1"/>
    <dgm:cxn modelId="{DEC34D3D-DC38-4301-B890-DA1CCF2878A9}" type="presParOf" srcId="{1B7E8F8F-BAA9-4B71-A685-CC0658422936}" destId="{ABE31E99-7C48-4194-A209-88F3971FE4DE}" srcOrd="0" destOrd="0" presId="urn:microsoft.com/office/officeart/2005/8/layout/orgChart1"/>
    <dgm:cxn modelId="{DE115507-23C5-4DB4-928E-D859299B882C}" type="presParOf" srcId="{ABE31E99-7C48-4194-A209-88F3971FE4DE}" destId="{8A5941EB-7D84-4DCD-AAF2-D392305868A7}" srcOrd="0" destOrd="0" presId="urn:microsoft.com/office/officeart/2005/8/layout/orgChart1"/>
    <dgm:cxn modelId="{9365D8AB-79E5-4CE8-AEAB-4817DF319E3F}" type="presParOf" srcId="{ABE31E99-7C48-4194-A209-88F3971FE4DE}" destId="{96BA2D85-FE04-4370-B255-E67A9006BAA2}" srcOrd="1" destOrd="0" presId="urn:microsoft.com/office/officeart/2005/8/layout/orgChart1"/>
    <dgm:cxn modelId="{D5673203-2D07-4046-AA95-926052E8697C}" type="presParOf" srcId="{1B7E8F8F-BAA9-4B71-A685-CC0658422936}" destId="{7A25F295-986A-485B-A941-9E99F1F8A983}" srcOrd="1" destOrd="0" presId="urn:microsoft.com/office/officeart/2005/8/layout/orgChart1"/>
    <dgm:cxn modelId="{B133731A-E1A9-4CA2-A55C-42651509D7AC}" type="presParOf" srcId="{1B7E8F8F-BAA9-4B71-A685-CC0658422936}" destId="{142B42F8-FF39-42C2-8B4A-928C9FDFA014}" srcOrd="2" destOrd="0" presId="urn:microsoft.com/office/officeart/2005/8/layout/orgChart1"/>
    <dgm:cxn modelId="{16F3343F-BBA7-4C62-A4B3-333EBD3F8621}" type="presParOf" srcId="{6B01EB33-CB09-4684-AFB8-B7B6A59D5D0A}" destId="{A6017DFD-1873-47AC-80B4-4C672DFA1037}" srcOrd="2" destOrd="0" presId="urn:microsoft.com/office/officeart/2005/8/layout/orgChart1"/>
    <dgm:cxn modelId="{7C427B98-4966-4AE7-8257-F47DB7EA4F7F}" type="presParOf" srcId="{90035964-CE10-418A-B08B-490B96538966}" destId="{91BACB00-1901-40CB-A7C8-B8D6B90E1E9C}" srcOrd="2" destOrd="0" presId="urn:microsoft.com/office/officeart/2005/8/layout/orgChart1"/>
    <dgm:cxn modelId="{2ADB9DEE-8429-43B9-8BFC-8854BE80D9D8}" type="presParOf" srcId="{5E88ADE4-1C5C-4F44-9D53-BD52E486F28A}" destId="{C4A16A04-8C66-41C9-98A3-856A9E63FF6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579AF0-4408-438F-970E-BE007F0381A1}">
      <dgm:prSet phldrT="[Texto]" custT="1"/>
      <dgm:spPr/>
      <dgm:t>
        <a:bodyPr/>
        <a:lstStyle/>
        <a:p>
          <a:r>
            <a:rPr lang="es-ES" sz="1200" dirty="0" smtClean="0"/>
            <a:t>Director(a) de Cultura </a:t>
          </a:r>
        </a:p>
      </dgm:t>
    </dgm:pt>
    <dgm:pt modelId="{7A8E6D76-710F-4047-91AE-673A9C168E1F}" type="parTrans" cxnId="{56AA3AB9-F301-4C12-82D0-4159E7B7F255}">
      <dgm:prSet/>
      <dgm:spPr/>
      <dgm:t>
        <a:bodyPr/>
        <a:lstStyle/>
        <a:p>
          <a:endParaRPr lang="es-ES" sz="1200"/>
        </a:p>
      </dgm:t>
    </dgm:pt>
    <dgm:pt modelId="{84FAD790-2866-4D19-A238-9F96833BC64E}" type="sibTrans" cxnId="{56AA3AB9-F301-4C12-82D0-4159E7B7F255}">
      <dgm:prSet/>
      <dgm:spPr/>
      <dgm:t>
        <a:bodyPr/>
        <a:lstStyle/>
        <a:p>
          <a:endParaRPr lang="es-ES" sz="1200"/>
        </a:p>
      </dgm:t>
    </dgm:pt>
    <dgm:pt modelId="{4A4E106E-F7E1-417B-BC57-138A38F327BD}" type="asst">
      <dgm:prSet phldrT="[Texto]" custT="1"/>
      <dgm:spPr/>
      <dgm:t>
        <a:bodyPr/>
        <a:lstStyle/>
        <a:p>
          <a:r>
            <a:rPr lang="es-ES" sz="1200" dirty="0" smtClean="0"/>
            <a:t>Vigilante</a:t>
          </a:r>
        </a:p>
      </dgm:t>
    </dgm:pt>
    <dgm:pt modelId="{0A085045-7D09-4236-AB0B-14E3940E43F3}" type="parTrans" cxnId="{953B88FD-A082-4837-9976-03BF4FC116E6}">
      <dgm:prSet/>
      <dgm:spPr/>
      <dgm:t>
        <a:bodyPr/>
        <a:lstStyle/>
        <a:p>
          <a:endParaRPr lang="es-ES" sz="1200"/>
        </a:p>
      </dgm:t>
    </dgm:pt>
    <dgm:pt modelId="{15EF39C1-5E9D-4BAA-BBE3-035A18B1BE3F}" type="sibTrans" cxnId="{953B88FD-A082-4837-9976-03BF4FC116E6}">
      <dgm:prSet/>
      <dgm:spPr/>
      <dgm:t>
        <a:bodyPr/>
        <a:lstStyle/>
        <a:p>
          <a:endParaRPr lang="es-ES" sz="1200"/>
        </a:p>
      </dgm:t>
    </dgm:pt>
    <dgm:pt modelId="{72D40BB3-FB6B-4CAD-9C05-D64F73040491}">
      <dgm:prSet phldrT="[Texto]" custT="1"/>
      <dgm:spPr/>
      <dgm:t>
        <a:bodyPr/>
        <a:lstStyle/>
        <a:p>
          <a:r>
            <a:rPr lang="es-ES" sz="1200" dirty="0" smtClean="0"/>
            <a:t>Coordinador(a) de Museos y Espacios </a:t>
          </a:r>
          <a:r>
            <a:rPr lang="es-ES" sz="1200" dirty="0" err="1" smtClean="0"/>
            <a:t>Galerísticos</a:t>
          </a:r>
          <a:endParaRPr lang="es-ES" sz="1200" dirty="0"/>
        </a:p>
      </dgm:t>
    </dgm:pt>
    <dgm:pt modelId="{A7F84C76-38D6-4194-A337-7B600EDD1CC2}" type="parTrans" cxnId="{BCE683F5-3F8C-4D91-BD88-5B2E95C7E330}">
      <dgm:prSet/>
      <dgm:spPr/>
      <dgm:t>
        <a:bodyPr/>
        <a:lstStyle/>
        <a:p>
          <a:endParaRPr lang="es-ES" sz="1200"/>
        </a:p>
      </dgm:t>
    </dgm:pt>
    <dgm:pt modelId="{206E28E6-691A-4829-94CE-93780D6C0C66}" type="sibTrans" cxnId="{BCE683F5-3F8C-4D91-BD88-5B2E95C7E330}">
      <dgm:prSet/>
      <dgm:spPr/>
      <dgm:t>
        <a:bodyPr/>
        <a:lstStyle/>
        <a:p>
          <a:endParaRPr lang="es-ES" sz="1200"/>
        </a:p>
      </dgm:t>
    </dgm:pt>
    <dgm:pt modelId="{577478B3-48D6-43DE-A313-DBC6684E41C2}">
      <dgm:prSet phldrT="[Texto]" custT="1"/>
      <dgm:spPr/>
      <dgm:t>
        <a:bodyPr/>
        <a:lstStyle/>
        <a:p>
          <a:r>
            <a:rPr lang="es-ES" sz="1200" dirty="0" smtClean="0"/>
            <a:t>Coordinador(a) de Proyectos</a:t>
          </a:r>
        </a:p>
      </dgm:t>
    </dgm:pt>
    <dgm:pt modelId="{98EA042F-2619-4BAD-B0C7-2123C65120C1}" type="parTrans" cxnId="{32D8B67B-7A3C-402E-AD15-1FFF7035BE01}">
      <dgm:prSet/>
      <dgm:spPr/>
      <dgm:t>
        <a:bodyPr/>
        <a:lstStyle/>
        <a:p>
          <a:endParaRPr lang="es-ES" sz="1200"/>
        </a:p>
      </dgm:t>
    </dgm:pt>
    <dgm:pt modelId="{57E47161-5E11-4C2E-B90F-8FD5ACB9373A}" type="sibTrans" cxnId="{32D8B67B-7A3C-402E-AD15-1FFF7035BE01}">
      <dgm:prSet/>
      <dgm:spPr/>
      <dgm:t>
        <a:bodyPr/>
        <a:lstStyle/>
        <a:p>
          <a:endParaRPr lang="es-ES" sz="1200"/>
        </a:p>
      </dgm:t>
    </dgm:pt>
    <dgm:pt modelId="{9E0F66FD-C673-417A-9594-A1CE0B82E52E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b="0" dirty="0" smtClean="0"/>
            <a:t>Encargado(a) de Área Administrativa</a:t>
          </a:r>
          <a:endParaRPr lang="es-ES" sz="1200" b="0" dirty="0"/>
        </a:p>
      </dgm:t>
    </dgm:pt>
    <dgm:pt modelId="{CCDEF934-9A56-4422-80EC-728B4633AAE8}" type="sibTrans" cxnId="{30235164-41A0-4611-91C6-47F836FFEECD}">
      <dgm:prSet/>
      <dgm:spPr/>
      <dgm:t>
        <a:bodyPr/>
        <a:lstStyle/>
        <a:p>
          <a:endParaRPr lang="es-ES" sz="1200"/>
        </a:p>
      </dgm:t>
    </dgm:pt>
    <dgm:pt modelId="{3F5F0927-B9A7-400F-879C-72B010BB6A44}" type="parTrans" cxnId="{30235164-41A0-4611-91C6-47F836FFEECD}">
      <dgm:prSet/>
      <dgm:spPr/>
      <dgm:t>
        <a:bodyPr/>
        <a:lstStyle/>
        <a:p>
          <a:endParaRPr lang="es-ES" sz="1200"/>
        </a:p>
      </dgm:t>
    </dgm:pt>
    <dgm:pt modelId="{BC803C0D-133E-4AB0-B6FC-CCB10DBDFA71}">
      <dgm:prSet custT="1"/>
      <dgm:spPr/>
      <dgm:t>
        <a:bodyPr/>
        <a:lstStyle/>
        <a:p>
          <a:r>
            <a:rPr lang="es-ES" sz="1200" b="0" dirty="0" smtClean="0"/>
            <a:t>Coordinador(a) de Cultura</a:t>
          </a:r>
        </a:p>
      </dgm:t>
    </dgm:pt>
    <dgm:pt modelId="{30020A1D-5D64-4C0E-9D27-45EC5B61CAD3}" type="parTrans" cxnId="{F83C420C-29A8-44B7-B287-E24B783B491A}">
      <dgm:prSet/>
      <dgm:spPr/>
      <dgm:t>
        <a:bodyPr/>
        <a:lstStyle/>
        <a:p>
          <a:endParaRPr lang="es-ES" sz="1200"/>
        </a:p>
      </dgm:t>
    </dgm:pt>
    <dgm:pt modelId="{615FAF7E-26B9-458F-9723-B4240D55B905}" type="sibTrans" cxnId="{F83C420C-29A8-44B7-B287-E24B783B491A}">
      <dgm:prSet/>
      <dgm:spPr/>
      <dgm:t>
        <a:bodyPr/>
        <a:lstStyle/>
        <a:p>
          <a:endParaRPr lang="es-ES" sz="1200"/>
        </a:p>
      </dgm:t>
    </dgm:pt>
    <dgm:pt modelId="{F2D28C94-55B3-43EE-AA35-4C433A8DDA5C}">
      <dgm:prSet phldrT="[Texto]" custT="1"/>
      <dgm:spPr/>
      <dgm:t>
        <a:bodyPr/>
        <a:lstStyle/>
        <a:p>
          <a:r>
            <a:rPr lang="es-ES" sz="1200" dirty="0" smtClean="0"/>
            <a:t>Coordinador(a) Operativo(a) </a:t>
          </a:r>
        </a:p>
      </dgm:t>
    </dgm:pt>
    <dgm:pt modelId="{8420CA8E-7E92-48CF-A83F-67812ED91DB3}" type="parTrans" cxnId="{BF85E376-33B7-4A87-BE1E-A68170F6B994}">
      <dgm:prSet/>
      <dgm:spPr/>
      <dgm:t>
        <a:bodyPr/>
        <a:lstStyle/>
        <a:p>
          <a:endParaRPr lang="es-ES" sz="1200"/>
        </a:p>
      </dgm:t>
    </dgm:pt>
    <dgm:pt modelId="{179B45C7-2DB1-4A4F-A753-A1CE6AE14483}" type="sibTrans" cxnId="{BF85E376-33B7-4A87-BE1E-A68170F6B994}">
      <dgm:prSet/>
      <dgm:spPr/>
      <dgm:t>
        <a:bodyPr/>
        <a:lstStyle/>
        <a:p>
          <a:endParaRPr lang="es-ES" sz="1200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88A9FE0-A722-4F5F-9C0B-8B7802CE866E}" type="pres">
      <dgm:prSet presAssocID="{84579AF0-4408-438F-970E-BE007F0381A1}" presName="hierRoot1" presStyleCnt="0">
        <dgm:presLayoutVars>
          <dgm:hierBranch val="init"/>
        </dgm:presLayoutVars>
      </dgm:prSet>
      <dgm:spPr/>
    </dgm:pt>
    <dgm:pt modelId="{B07F23F3-C4C7-44BC-815C-877AEFA01D09}" type="pres">
      <dgm:prSet presAssocID="{84579AF0-4408-438F-970E-BE007F0381A1}" presName="rootComposite1" presStyleCnt="0"/>
      <dgm:spPr/>
    </dgm:pt>
    <dgm:pt modelId="{88C3740B-43DF-4CEF-A40A-0E65F47E286C}" type="pres">
      <dgm:prSet presAssocID="{84579AF0-4408-438F-970E-BE007F0381A1}" presName="rootText1" presStyleLbl="node0" presStyleIdx="0" presStyleCnt="1" custScaleX="146628" custScaleY="1124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F73766-5A72-44CC-BB20-6F89F54B9753}" type="pres">
      <dgm:prSet presAssocID="{84579AF0-4408-438F-970E-BE007F0381A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212D9BA-6797-4225-A692-A814A4696490}" type="pres">
      <dgm:prSet presAssocID="{84579AF0-4408-438F-970E-BE007F0381A1}" presName="hierChild2" presStyleCnt="0"/>
      <dgm:spPr/>
    </dgm:pt>
    <dgm:pt modelId="{C8E29DC4-C60C-4A63-B58C-16727810FFDD}" type="pres">
      <dgm:prSet presAssocID="{3F5F0927-B9A7-400F-879C-72B010BB6A44}" presName="Name37" presStyleLbl="parChTrans1D2" presStyleIdx="0" presStyleCnt="6"/>
      <dgm:spPr/>
      <dgm:t>
        <a:bodyPr/>
        <a:lstStyle/>
        <a:p>
          <a:endParaRPr lang="es-ES"/>
        </a:p>
      </dgm:t>
    </dgm:pt>
    <dgm:pt modelId="{983C1FED-2EAD-4144-BD5B-3793753F6691}" type="pres">
      <dgm:prSet presAssocID="{9E0F66FD-C673-417A-9594-A1CE0B82E52E}" presName="hierRoot2" presStyleCnt="0">
        <dgm:presLayoutVars>
          <dgm:hierBranch val="init"/>
        </dgm:presLayoutVars>
      </dgm:prSet>
      <dgm:spPr/>
    </dgm:pt>
    <dgm:pt modelId="{9FCB1C2A-3099-45CA-B90B-C756BEC4F666}" type="pres">
      <dgm:prSet presAssocID="{9E0F66FD-C673-417A-9594-A1CE0B82E52E}" presName="rootComposite" presStyleCnt="0"/>
      <dgm:spPr/>
    </dgm:pt>
    <dgm:pt modelId="{05C7646C-4DED-4685-A2A7-DE8944548535}" type="pres">
      <dgm:prSet presAssocID="{9E0F66FD-C673-417A-9594-A1CE0B82E52E}" presName="rootText" presStyleLbl="node2" presStyleIdx="0" presStyleCnt="5" custScaleY="1026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C99A9B1-9BCA-47E8-858F-63FDFE5E6250}" type="pres">
      <dgm:prSet presAssocID="{9E0F66FD-C673-417A-9594-A1CE0B82E52E}" presName="rootConnector" presStyleLbl="node2" presStyleIdx="0" presStyleCnt="5"/>
      <dgm:spPr/>
      <dgm:t>
        <a:bodyPr/>
        <a:lstStyle/>
        <a:p>
          <a:endParaRPr lang="es-ES"/>
        </a:p>
      </dgm:t>
    </dgm:pt>
    <dgm:pt modelId="{06DAB06C-35C8-4184-AAD3-E4156F3A5A42}" type="pres">
      <dgm:prSet presAssocID="{9E0F66FD-C673-417A-9594-A1CE0B82E52E}" presName="hierChild4" presStyleCnt="0"/>
      <dgm:spPr/>
    </dgm:pt>
    <dgm:pt modelId="{5199C791-2D4F-4D9E-B9FD-9A69927FE318}" type="pres">
      <dgm:prSet presAssocID="{9E0F66FD-C673-417A-9594-A1CE0B82E52E}" presName="hierChild5" presStyleCnt="0"/>
      <dgm:spPr/>
    </dgm:pt>
    <dgm:pt modelId="{11402057-37ED-41BA-9360-3DFD1521D02A}" type="pres">
      <dgm:prSet presAssocID="{A7F84C76-38D6-4194-A337-7B600EDD1CC2}" presName="Name37" presStyleLbl="parChTrans1D2" presStyleIdx="1" presStyleCnt="6"/>
      <dgm:spPr/>
      <dgm:t>
        <a:bodyPr/>
        <a:lstStyle/>
        <a:p>
          <a:endParaRPr lang="es-ES"/>
        </a:p>
      </dgm:t>
    </dgm:pt>
    <dgm:pt modelId="{FA7323E3-60F1-4F11-8AC4-A204B3EB88DD}" type="pres">
      <dgm:prSet presAssocID="{72D40BB3-FB6B-4CAD-9C05-D64F73040491}" presName="hierRoot2" presStyleCnt="0">
        <dgm:presLayoutVars>
          <dgm:hierBranch val="init"/>
        </dgm:presLayoutVars>
      </dgm:prSet>
      <dgm:spPr/>
    </dgm:pt>
    <dgm:pt modelId="{6DB889BC-BE55-4DB8-B0A8-1C494E0712A0}" type="pres">
      <dgm:prSet presAssocID="{72D40BB3-FB6B-4CAD-9C05-D64F73040491}" presName="rootComposite" presStyleCnt="0"/>
      <dgm:spPr/>
    </dgm:pt>
    <dgm:pt modelId="{788C2B3F-1FE3-4E19-B5E7-E5C6255BD3E5}" type="pres">
      <dgm:prSet presAssocID="{72D40BB3-FB6B-4CAD-9C05-D64F73040491}" presName="rootText" presStyleLbl="node2" presStyleIdx="1" presStyleCnt="5" custScaleY="1026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4E25981-E200-47AD-B3D7-DA07AE34895B}" type="pres">
      <dgm:prSet presAssocID="{72D40BB3-FB6B-4CAD-9C05-D64F73040491}" presName="rootConnector" presStyleLbl="node2" presStyleIdx="1" presStyleCnt="5"/>
      <dgm:spPr/>
      <dgm:t>
        <a:bodyPr/>
        <a:lstStyle/>
        <a:p>
          <a:endParaRPr lang="es-ES"/>
        </a:p>
      </dgm:t>
    </dgm:pt>
    <dgm:pt modelId="{9C163A46-85DB-4751-8598-353CCAA215FF}" type="pres">
      <dgm:prSet presAssocID="{72D40BB3-FB6B-4CAD-9C05-D64F73040491}" presName="hierChild4" presStyleCnt="0"/>
      <dgm:spPr/>
    </dgm:pt>
    <dgm:pt modelId="{4DA8016A-97F5-4771-AEDC-A3F259B7AF32}" type="pres">
      <dgm:prSet presAssocID="{72D40BB3-FB6B-4CAD-9C05-D64F73040491}" presName="hierChild5" presStyleCnt="0"/>
      <dgm:spPr/>
    </dgm:pt>
    <dgm:pt modelId="{5C25A9DE-E446-4C87-B54F-A3A4A789D835}" type="pres">
      <dgm:prSet presAssocID="{98EA042F-2619-4BAD-B0C7-2123C65120C1}" presName="Name37" presStyleLbl="parChTrans1D2" presStyleIdx="2" presStyleCnt="6"/>
      <dgm:spPr/>
      <dgm:t>
        <a:bodyPr/>
        <a:lstStyle/>
        <a:p>
          <a:endParaRPr lang="es-ES"/>
        </a:p>
      </dgm:t>
    </dgm:pt>
    <dgm:pt modelId="{ABC28F54-2BC4-479D-AB65-327ED697B08F}" type="pres">
      <dgm:prSet presAssocID="{577478B3-48D6-43DE-A313-DBC6684E41C2}" presName="hierRoot2" presStyleCnt="0">
        <dgm:presLayoutVars>
          <dgm:hierBranch val="init"/>
        </dgm:presLayoutVars>
      </dgm:prSet>
      <dgm:spPr/>
    </dgm:pt>
    <dgm:pt modelId="{C31BAD20-ADA8-4E1A-8765-DB5D2DAAAC25}" type="pres">
      <dgm:prSet presAssocID="{577478B3-48D6-43DE-A313-DBC6684E41C2}" presName="rootComposite" presStyleCnt="0"/>
      <dgm:spPr/>
    </dgm:pt>
    <dgm:pt modelId="{4422AA1F-3A35-486F-A428-6D2C75BDCD70}" type="pres">
      <dgm:prSet presAssocID="{577478B3-48D6-43DE-A313-DBC6684E41C2}" presName="rootText" presStyleLbl="node2" presStyleIdx="2" presStyleCnt="5" custScaleY="1026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636BBA9-DB76-4CD5-AF96-80CABDA7FE6A}" type="pres">
      <dgm:prSet presAssocID="{577478B3-48D6-43DE-A313-DBC6684E41C2}" presName="rootConnector" presStyleLbl="node2" presStyleIdx="2" presStyleCnt="5"/>
      <dgm:spPr/>
      <dgm:t>
        <a:bodyPr/>
        <a:lstStyle/>
        <a:p>
          <a:endParaRPr lang="es-ES"/>
        </a:p>
      </dgm:t>
    </dgm:pt>
    <dgm:pt modelId="{93595393-427E-464E-B86B-C5548C7B6318}" type="pres">
      <dgm:prSet presAssocID="{577478B3-48D6-43DE-A313-DBC6684E41C2}" presName="hierChild4" presStyleCnt="0"/>
      <dgm:spPr/>
    </dgm:pt>
    <dgm:pt modelId="{86904E0A-C64E-46CC-9B6B-7AB7346B7EBB}" type="pres">
      <dgm:prSet presAssocID="{577478B3-48D6-43DE-A313-DBC6684E41C2}" presName="hierChild5" presStyleCnt="0"/>
      <dgm:spPr/>
    </dgm:pt>
    <dgm:pt modelId="{A761675A-E6CC-4A36-92F5-F24CD5C034BA}" type="pres">
      <dgm:prSet presAssocID="{8420CA8E-7E92-48CF-A83F-67812ED91DB3}" presName="Name37" presStyleLbl="parChTrans1D2" presStyleIdx="3" presStyleCnt="6"/>
      <dgm:spPr/>
      <dgm:t>
        <a:bodyPr/>
        <a:lstStyle/>
        <a:p>
          <a:endParaRPr lang="es-ES"/>
        </a:p>
      </dgm:t>
    </dgm:pt>
    <dgm:pt modelId="{C906017B-A694-4033-A5A6-78C6FD2891B4}" type="pres">
      <dgm:prSet presAssocID="{F2D28C94-55B3-43EE-AA35-4C433A8DDA5C}" presName="hierRoot2" presStyleCnt="0">
        <dgm:presLayoutVars>
          <dgm:hierBranch val="init"/>
        </dgm:presLayoutVars>
      </dgm:prSet>
      <dgm:spPr/>
    </dgm:pt>
    <dgm:pt modelId="{E5D8C6A5-A0AE-43DB-8C6D-4BB5CB9B1190}" type="pres">
      <dgm:prSet presAssocID="{F2D28C94-55B3-43EE-AA35-4C433A8DDA5C}" presName="rootComposite" presStyleCnt="0"/>
      <dgm:spPr/>
    </dgm:pt>
    <dgm:pt modelId="{78E029D3-0F46-42F3-B2AC-7A4A855D37B2}" type="pres">
      <dgm:prSet presAssocID="{F2D28C94-55B3-43EE-AA35-4C433A8DDA5C}" presName="rootText" presStyleLbl="node2" presStyleIdx="3" presStyleCnt="5" custScaleY="1026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3BC3189-A552-4AE3-99AE-8E6295036030}" type="pres">
      <dgm:prSet presAssocID="{F2D28C94-55B3-43EE-AA35-4C433A8DDA5C}" presName="rootConnector" presStyleLbl="node2" presStyleIdx="3" presStyleCnt="5"/>
      <dgm:spPr/>
      <dgm:t>
        <a:bodyPr/>
        <a:lstStyle/>
        <a:p>
          <a:endParaRPr lang="es-ES"/>
        </a:p>
      </dgm:t>
    </dgm:pt>
    <dgm:pt modelId="{65F4848C-1B19-4514-B3FB-C7BF60263212}" type="pres">
      <dgm:prSet presAssocID="{F2D28C94-55B3-43EE-AA35-4C433A8DDA5C}" presName="hierChild4" presStyleCnt="0"/>
      <dgm:spPr/>
    </dgm:pt>
    <dgm:pt modelId="{6597CD10-6B1E-4AFE-AA2B-AC81D247323F}" type="pres">
      <dgm:prSet presAssocID="{F2D28C94-55B3-43EE-AA35-4C433A8DDA5C}" presName="hierChild5" presStyleCnt="0"/>
      <dgm:spPr/>
    </dgm:pt>
    <dgm:pt modelId="{32AB2EDA-E296-4C63-8ADD-64BC36BD3866}" type="pres">
      <dgm:prSet presAssocID="{30020A1D-5D64-4C0E-9D27-45EC5B61CAD3}" presName="Name37" presStyleLbl="parChTrans1D2" presStyleIdx="4" presStyleCnt="6"/>
      <dgm:spPr/>
      <dgm:t>
        <a:bodyPr/>
        <a:lstStyle/>
        <a:p>
          <a:endParaRPr lang="es-ES"/>
        </a:p>
      </dgm:t>
    </dgm:pt>
    <dgm:pt modelId="{5BC6D72F-325C-4F37-85F2-7E83EC925C00}" type="pres">
      <dgm:prSet presAssocID="{BC803C0D-133E-4AB0-B6FC-CCB10DBDFA71}" presName="hierRoot2" presStyleCnt="0">
        <dgm:presLayoutVars>
          <dgm:hierBranch val="init"/>
        </dgm:presLayoutVars>
      </dgm:prSet>
      <dgm:spPr/>
    </dgm:pt>
    <dgm:pt modelId="{C2BA8608-84E8-47A3-82EE-FFBE4C333B64}" type="pres">
      <dgm:prSet presAssocID="{BC803C0D-133E-4AB0-B6FC-CCB10DBDFA71}" presName="rootComposite" presStyleCnt="0"/>
      <dgm:spPr/>
    </dgm:pt>
    <dgm:pt modelId="{A12AECA4-76A9-4D09-AAC9-B06941678D5E}" type="pres">
      <dgm:prSet presAssocID="{BC803C0D-133E-4AB0-B6FC-CCB10DBDFA71}" presName="rootText" presStyleLbl="node2" presStyleIdx="4" presStyleCnt="5" custScaleY="1026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0CDA41-8008-40D0-BE76-3C056A6DC70A}" type="pres">
      <dgm:prSet presAssocID="{BC803C0D-133E-4AB0-B6FC-CCB10DBDFA71}" presName="rootConnector" presStyleLbl="node2" presStyleIdx="4" presStyleCnt="5"/>
      <dgm:spPr/>
      <dgm:t>
        <a:bodyPr/>
        <a:lstStyle/>
        <a:p>
          <a:endParaRPr lang="es-ES"/>
        </a:p>
      </dgm:t>
    </dgm:pt>
    <dgm:pt modelId="{B7EE76E0-7CB4-47EE-9A05-30B06502CFEF}" type="pres">
      <dgm:prSet presAssocID="{BC803C0D-133E-4AB0-B6FC-CCB10DBDFA71}" presName="hierChild4" presStyleCnt="0"/>
      <dgm:spPr/>
    </dgm:pt>
    <dgm:pt modelId="{80BFEB69-C079-4B9D-91C4-823E90FCD19F}" type="pres">
      <dgm:prSet presAssocID="{BC803C0D-133E-4AB0-B6FC-CCB10DBDFA71}" presName="hierChild5" presStyleCnt="0"/>
      <dgm:spPr/>
    </dgm:pt>
    <dgm:pt modelId="{094F24CE-73FB-4D28-8FA1-40B33E7F4F0A}" type="pres">
      <dgm:prSet presAssocID="{84579AF0-4408-438F-970E-BE007F0381A1}" presName="hierChild3" presStyleCnt="0"/>
      <dgm:spPr/>
    </dgm:pt>
    <dgm:pt modelId="{E76627B4-BE1A-4629-A60D-2DDEFAD225BD}" type="pres">
      <dgm:prSet presAssocID="{0A085045-7D09-4236-AB0B-14E3940E43F3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279F3A45-972F-41C9-8C80-47BB605E8042}" type="pres">
      <dgm:prSet presAssocID="{4A4E106E-F7E1-417B-BC57-138A38F327BD}" presName="hierRoot3" presStyleCnt="0">
        <dgm:presLayoutVars>
          <dgm:hierBranch val="init"/>
        </dgm:presLayoutVars>
      </dgm:prSet>
      <dgm:spPr/>
    </dgm:pt>
    <dgm:pt modelId="{A70207A3-17EC-4523-9788-79C65B1D789C}" type="pres">
      <dgm:prSet presAssocID="{4A4E106E-F7E1-417B-BC57-138A38F327BD}" presName="rootComposite3" presStyleCnt="0"/>
      <dgm:spPr/>
    </dgm:pt>
    <dgm:pt modelId="{5C0D4334-9DAD-4AD8-B83E-4443D721B36A}" type="pres">
      <dgm:prSet presAssocID="{4A4E106E-F7E1-417B-BC57-138A38F327BD}" presName="rootText3" presStyleLbl="asst1" presStyleIdx="0" presStyleCnt="1" custScaleX="85533" custScaleY="63539" custLinFactNeighborX="-53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1625B56-01FC-4831-B138-7C5EB144B24A}" type="pres">
      <dgm:prSet presAssocID="{4A4E106E-F7E1-417B-BC57-138A38F327BD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538AAD9-5840-45AE-B48C-F4951A26BF1A}" type="pres">
      <dgm:prSet presAssocID="{4A4E106E-F7E1-417B-BC57-138A38F327BD}" presName="hierChild6" presStyleCnt="0"/>
      <dgm:spPr/>
    </dgm:pt>
    <dgm:pt modelId="{2570CFA8-3F2C-4FDB-A426-A4C0FCBEEDCD}" type="pres">
      <dgm:prSet presAssocID="{4A4E106E-F7E1-417B-BC57-138A38F327BD}" presName="hierChild7" presStyleCnt="0"/>
      <dgm:spPr/>
    </dgm:pt>
  </dgm:ptLst>
  <dgm:cxnLst>
    <dgm:cxn modelId="{37C5F24A-7BBE-411F-A272-FB1B99996CF0}" type="presOf" srcId="{72D40BB3-FB6B-4CAD-9C05-D64F73040491}" destId="{D4E25981-E200-47AD-B3D7-DA07AE34895B}" srcOrd="1" destOrd="0" presId="urn:microsoft.com/office/officeart/2005/8/layout/orgChart1"/>
    <dgm:cxn modelId="{6558A63F-2A0F-49C8-A87B-6C59F1EC2557}" type="presOf" srcId="{577478B3-48D6-43DE-A313-DBC6684E41C2}" destId="{4422AA1F-3A35-486F-A428-6D2C75BDCD70}" srcOrd="0" destOrd="0" presId="urn:microsoft.com/office/officeart/2005/8/layout/orgChart1"/>
    <dgm:cxn modelId="{AFC70604-E894-4EC3-86B4-975CEBD141FE}" type="presOf" srcId="{98EA042F-2619-4BAD-B0C7-2123C65120C1}" destId="{5C25A9DE-E446-4C87-B54F-A3A4A789D835}" srcOrd="0" destOrd="0" presId="urn:microsoft.com/office/officeart/2005/8/layout/orgChart1"/>
    <dgm:cxn modelId="{214105D1-ABEE-458B-A6A6-B26B5896C212}" type="presOf" srcId="{4A4E106E-F7E1-417B-BC57-138A38F327BD}" destId="{5C0D4334-9DAD-4AD8-B83E-4443D721B36A}" srcOrd="0" destOrd="0" presId="urn:microsoft.com/office/officeart/2005/8/layout/orgChart1"/>
    <dgm:cxn modelId="{EBC3FDFE-EEB1-4393-A1DB-697FA8A5FEAA}" type="presOf" srcId="{BC803C0D-133E-4AB0-B6FC-CCB10DBDFA71}" destId="{B60CDA41-8008-40D0-BE76-3C056A6DC70A}" srcOrd="1" destOrd="0" presId="urn:microsoft.com/office/officeart/2005/8/layout/orgChart1"/>
    <dgm:cxn modelId="{230E1CCD-D744-42FF-9B9F-3979CE851468}" type="presOf" srcId="{0A085045-7D09-4236-AB0B-14E3940E43F3}" destId="{E76627B4-BE1A-4629-A60D-2DDEFAD225BD}" srcOrd="0" destOrd="0" presId="urn:microsoft.com/office/officeart/2005/8/layout/orgChart1"/>
    <dgm:cxn modelId="{32D8B67B-7A3C-402E-AD15-1FFF7035BE01}" srcId="{84579AF0-4408-438F-970E-BE007F0381A1}" destId="{577478B3-48D6-43DE-A313-DBC6684E41C2}" srcOrd="3" destOrd="0" parTransId="{98EA042F-2619-4BAD-B0C7-2123C65120C1}" sibTransId="{57E47161-5E11-4C2E-B90F-8FD5ACB9373A}"/>
    <dgm:cxn modelId="{BBE957C8-8DF5-4D5A-A29C-6352BEA5013E}" type="presOf" srcId="{8420CA8E-7E92-48CF-A83F-67812ED91DB3}" destId="{A761675A-E6CC-4A36-92F5-F24CD5C034BA}" srcOrd="0" destOrd="0" presId="urn:microsoft.com/office/officeart/2005/8/layout/orgChart1"/>
    <dgm:cxn modelId="{88B08171-3FC4-4A07-894C-ABB7EC6A2E84}" type="presOf" srcId="{A7F84C76-38D6-4194-A337-7B600EDD1CC2}" destId="{11402057-37ED-41BA-9360-3DFD1521D02A}" srcOrd="0" destOrd="0" presId="urn:microsoft.com/office/officeart/2005/8/layout/orgChart1"/>
    <dgm:cxn modelId="{F83C420C-29A8-44B7-B287-E24B783B491A}" srcId="{84579AF0-4408-438F-970E-BE007F0381A1}" destId="{BC803C0D-133E-4AB0-B6FC-CCB10DBDFA71}" srcOrd="5" destOrd="0" parTransId="{30020A1D-5D64-4C0E-9D27-45EC5B61CAD3}" sibTransId="{615FAF7E-26B9-458F-9723-B4240D55B905}"/>
    <dgm:cxn modelId="{CC053284-14A1-4EED-9992-661BFA4E6BD5}" type="presOf" srcId="{BC803C0D-133E-4AB0-B6FC-CCB10DBDFA71}" destId="{A12AECA4-76A9-4D09-AAC9-B06941678D5E}" srcOrd="0" destOrd="0" presId="urn:microsoft.com/office/officeart/2005/8/layout/orgChart1"/>
    <dgm:cxn modelId="{2A44DDE7-E76E-45F7-85B2-13174AAE8CE7}" type="presOf" srcId="{F2D28C94-55B3-43EE-AA35-4C433A8DDA5C}" destId="{78E029D3-0F46-42F3-B2AC-7A4A855D37B2}" srcOrd="0" destOrd="0" presId="urn:microsoft.com/office/officeart/2005/8/layout/orgChart1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BF85E376-33B7-4A87-BE1E-A68170F6B994}" srcId="{84579AF0-4408-438F-970E-BE007F0381A1}" destId="{F2D28C94-55B3-43EE-AA35-4C433A8DDA5C}" srcOrd="4" destOrd="0" parTransId="{8420CA8E-7E92-48CF-A83F-67812ED91DB3}" sibTransId="{179B45C7-2DB1-4A4F-A753-A1CE6AE14483}"/>
    <dgm:cxn modelId="{4A6ABCB6-6C41-4088-8751-B653CD457FFF}" type="presOf" srcId="{577478B3-48D6-43DE-A313-DBC6684E41C2}" destId="{7636BBA9-DB76-4CD5-AF96-80CABDA7FE6A}" srcOrd="1" destOrd="0" presId="urn:microsoft.com/office/officeart/2005/8/layout/orgChart1"/>
    <dgm:cxn modelId="{30235164-41A0-4611-91C6-47F836FFEECD}" srcId="{84579AF0-4408-438F-970E-BE007F0381A1}" destId="{9E0F66FD-C673-417A-9594-A1CE0B82E52E}" srcOrd="1" destOrd="0" parTransId="{3F5F0927-B9A7-400F-879C-72B010BB6A44}" sibTransId="{CCDEF934-9A56-4422-80EC-728B4633AAE8}"/>
    <dgm:cxn modelId="{56AA3AB9-F301-4C12-82D0-4159E7B7F255}" srcId="{3C39F2DA-DE7D-4EFB-B835-7D8F7A823A31}" destId="{84579AF0-4408-438F-970E-BE007F0381A1}" srcOrd="0" destOrd="0" parTransId="{7A8E6D76-710F-4047-91AE-673A9C168E1F}" sibTransId="{84FAD790-2866-4D19-A238-9F96833BC64E}"/>
    <dgm:cxn modelId="{93DFB0B3-45FC-4478-BAF4-7D9EBB1F0911}" type="presOf" srcId="{72D40BB3-FB6B-4CAD-9C05-D64F73040491}" destId="{788C2B3F-1FE3-4E19-B5E7-E5C6255BD3E5}" srcOrd="0" destOrd="0" presId="urn:microsoft.com/office/officeart/2005/8/layout/orgChart1"/>
    <dgm:cxn modelId="{A1C4BBBE-9853-43E2-9799-74977C21B89D}" type="presOf" srcId="{F2D28C94-55B3-43EE-AA35-4C433A8DDA5C}" destId="{A3BC3189-A552-4AE3-99AE-8E6295036030}" srcOrd="1" destOrd="0" presId="urn:microsoft.com/office/officeart/2005/8/layout/orgChart1"/>
    <dgm:cxn modelId="{953B88FD-A082-4837-9976-03BF4FC116E6}" srcId="{84579AF0-4408-438F-970E-BE007F0381A1}" destId="{4A4E106E-F7E1-417B-BC57-138A38F327BD}" srcOrd="0" destOrd="0" parTransId="{0A085045-7D09-4236-AB0B-14E3940E43F3}" sibTransId="{15EF39C1-5E9D-4BAA-BBE3-035A18B1BE3F}"/>
    <dgm:cxn modelId="{09FB8487-7E2B-4E98-B257-96234538E752}" type="presOf" srcId="{9E0F66FD-C673-417A-9594-A1CE0B82E52E}" destId="{EC99A9B1-9BCA-47E8-858F-63FDFE5E6250}" srcOrd="1" destOrd="0" presId="urn:microsoft.com/office/officeart/2005/8/layout/orgChart1"/>
    <dgm:cxn modelId="{BCE683F5-3F8C-4D91-BD88-5B2E95C7E330}" srcId="{84579AF0-4408-438F-970E-BE007F0381A1}" destId="{72D40BB3-FB6B-4CAD-9C05-D64F73040491}" srcOrd="2" destOrd="0" parTransId="{A7F84C76-38D6-4194-A337-7B600EDD1CC2}" sibTransId="{206E28E6-691A-4829-94CE-93780D6C0C66}"/>
    <dgm:cxn modelId="{2A0536CE-E6C8-4F1A-BC9D-BA7CADAEA52C}" type="presOf" srcId="{9E0F66FD-C673-417A-9594-A1CE0B82E52E}" destId="{05C7646C-4DED-4685-A2A7-DE8944548535}" srcOrd="0" destOrd="0" presId="urn:microsoft.com/office/officeart/2005/8/layout/orgChart1"/>
    <dgm:cxn modelId="{565A63C9-ABB7-4FEF-872F-692B4D58D2D1}" type="presOf" srcId="{84579AF0-4408-438F-970E-BE007F0381A1}" destId="{2CF73766-5A72-44CC-BB20-6F89F54B9753}" srcOrd="1" destOrd="0" presId="urn:microsoft.com/office/officeart/2005/8/layout/orgChart1"/>
    <dgm:cxn modelId="{91A6F59B-FDD8-478F-9FBB-C1C484D5B977}" type="presOf" srcId="{3F5F0927-B9A7-400F-879C-72B010BB6A44}" destId="{C8E29DC4-C60C-4A63-B58C-16727810FFDD}" srcOrd="0" destOrd="0" presId="urn:microsoft.com/office/officeart/2005/8/layout/orgChart1"/>
    <dgm:cxn modelId="{C7F37A0F-55EB-4858-8C30-30F737648CC4}" type="presOf" srcId="{84579AF0-4408-438F-970E-BE007F0381A1}" destId="{88C3740B-43DF-4CEF-A40A-0E65F47E286C}" srcOrd="0" destOrd="0" presId="urn:microsoft.com/office/officeart/2005/8/layout/orgChart1"/>
    <dgm:cxn modelId="{F417DEF8-E2A5-4937-B923-17C5FD628097}" type="presOf" srcId="{30020A1D-5D64-4C0E-9D27-45EC5B61CAD3}" destId="{32AB2EDA-E296-4C63-8ADD-64BC36BD3866}" srcOrd="0" destOrd="0" presId="urn:microsoft.com/office/officeart/2005/8/layout/orgChart1"/>
    <dgm:cxn modelId="{EA87FE9B-0DDD-4B17-BA1F-47220BC7BB4F}" type="presOf" srcId="{4A4E106E-F7E1-417B-BC57-138A38F327BD}" destId="{F1625B56-01FC-4831-B138-7C5EB144B24A}" srcOrd="1" destOrd="0" presId="urn:microsoft.com/office/officeart/2005/8/layout/orgChart1"/>
    <dgm:cxn modelId="{7A4B385C-09B0-4671-B559-43CDF7865C26}" type="presParOf" srcId="{563E5A01-76E3-4A9A-80FB-C20B46C08D87}" destId="{688A9FE0-A722-4F5F-9C0B-8B7802CE866E}" srcOrd="0" destOrd="0" presId="urn:microsoft.com/office/officeart/2005/8/layout/orgChart1"/>
    <dgm:cxn modelId="{3DBF8614-CAA8-4D4E-BFAC-81827CD46DEB}" type="presParOf" srcId="{688A9FE0-A722-4F5F-9C0B-8B7802CE866E}" destId="{B07F23F3-C4C7-44BC-815C-877AEFA01D09}" srcOrd="0" destOrd="0" presId="urn:microsoft.com/office/officeart/2005/8/layout/orgChart1"/>
    <dgm:cxn modelId="{2201EA20-4C02-4765-B62D-2837B257E4AE}" type="presParOf" srcId="{B07F23F3-C4C7-44BC-815C-877AEFA01D09}" destId="{88C3740B-43DF-4CEF-A40A-0E65F47E286C}" srcOrd="0" destOrd="0" presId="urn:microsoft.com/office/officeart/2005/8/layout/orgChart1"/>
    <dgm:cxn modelId="{CB5DC399-6313-4840-9480-F886EC58595D}" type="presParOf" srcId="{B07F23F3-C4C7-44BC-815C-877AEFA01D09}" destId="{2CF73766-5A72-44CC-BB20-6F89F54B9753}" srcOrd="1" destOrd="0" presId="urn:microsoft.com/office/officeart/2005/8/layout/orgChart1"/>
    <dgm:cxn modelId="{7E5684E9-2074-4849-9214-431BC5F6BDF2}" type="presParOf" srcId="{688A9FE0-A722-4F5F-9C0B-8B7802CE866E}" destId="{C212D9BA-6797-4225-A692-A814A4696490}" srcOrd="1" destOrd="0" presId="urn:microsoft.com/office/officeart/2005/8/layout/orgChart1"/>
    <dgm:cxn modelId="{15406200-4321-469B-B43E-BAA7EF028AF2}" type="presParOf" srcId="{C212D9BA-6797-4225-A692-A814A4696490}" destId="{C8E29DC4-C60C-4A63-B58C-16727810FFDD}" srcOrd="0" destOrd="0" presId="urn:microsoft.com/office/officeart/2005/8/layout/orgChart1"/>
    <dgm:cxn modelId="{EF1C83EC-0006-4DCB-837C-3DF668C35DCF}" type="presParOf" srcId="{C212D9BA-6797-4225-A692-A814A4696490}" destId="{983C1FED-2EAD-4144-BD5B-3793753F6691}" srcOrd="1" destOrd="0" presId="urn:microsoft.com/office/officeart/2005/8/layout/orgChart1"/>
    <dgm:cxn modelId="{3CAA9D14-5CF0-48B3-8F3A-69E35D059954}" type="presParOf" srcId="{983C1FED-2EAD-4144-BD5B-3793753F6691}" destId="{9FCB1C2A-3099-45CA-B90B-C756BEC4F666}" srcOrd="0" destOrd="0" presId="urn:microsoft.com/office/officeart/2005/8/layout/orgChart1"/>
    <dgm:cxn modelId="{C6CCC197-7A9F-49EF-AFEC-BC540EA7DCBC}" type="presParOf" srcId="{9FCB1C2A-3099-45CA-B90B-C756BEC4F666}" destId="{05C7646C-4DED-4685-A2A7-DE8944548535}" srcOrd="0" destOrd="0" presId="urn:microsoft.com/office/officeart/2005/8/layout/orgChart1"/>
    <dgm:cxn modelId="{854AC184-EE45-4954-9C02-CDF6EF5494DD}" type="presParOf" srcId="{9FCB1C2A-3099-45CA-B90B-C756BEC4F666}" destId="{EC99A9B1-9BCA-47E8-858F-63FDFE5E6250}" srcOrd="1" destOrd="0" presId="urn:microsoft.com/office/officeart/2005/8/layout/orgChart1"/>
    <dgm:cxn modelId="{87E60EB7-3809-437F-8CB9-03A0C7AA0C90}" type="presParOf" srcId="{983C1FED-2EAD-4144-BD5B-3793753F6691}" destId="{06DAB06C-35C8-4184-AAD3-E4156F3A5A42}" srcOrd="1" destOrd="0" presId="urn:microsoft.com/office/officeart/2005/8/layout/orgChart1"/>
    <dgm:cxn modelId="{27B52ECC-CB7F-455E-860A-6BB9E5A24616}" type="presParOf" srcId="{983C1FED-2EAD-4144-BD5B-3793753F6691}" destId="{5199C791-2D4F-4D9E-B9FD-9A69927FE318}" srcOrd="2" destOrd="0" presId="urn:microsoft.com/office/officeart/2005/8/layout/orgChart1"/>
    <dgm:cxn modelId="{24193334-45FC-478C-B91E-9DBC25277232}" type="presParOf" srcId="{C212D9BA-6797-4225-A692-A814A4696490}" destId="{11402057-37ED-41BA-9360-3DFD1521D02A}" srcOrd="2" destOrd="0" presId="urn:microsoft.com/office/officeart/2005/8/layout/orgChart1"/>
    <dgm:cxn modelId="{911C2D25-EDA4-4C24-AF51-9949AC794644}" type="presParOf" srcId="{C212D9BA-6797-4225-A692-A814A4696490}" destId="{FA7323E3-60F1-4F11-8AC4-A204B3EB88DD}" srcOrd="3" destOrd="0" presId="urn:microsoft.com/office/officeart/2005/8/layout/orgChart1"/>
    <dgm:cxn modelId="{5550C661-69CB-48C0-BD88-C69DD875DF94}" type="presParOf" srcId="{FA7323E3-60F1-4F11-8AC4-A204B3EB88DD}" destId="{6DB889BC-BE55-4DB8-B0A8-1C494E0712A0}" srcOrd="0" destOrd="0" presId="urn:microsoft.com/office/officeart/2005/8/layout/orgChart1"/>
    <dgm:cxn modelId="{FD815B83-EB9A-47C9-A275-2AD09104DA57}" type="presParOf" srcId="{6DB889BC-BE55-4DB8-B0A8-1C494E0712A0}" destId="{788C2B3F-1FE3-4E19-B5E7-E5C6255BD3E5}" srcOrd="0" destOrd="0" presId="urn:microsoft.com/office/officeart/2005/8/layout/orgChart1"/>
    <dgm:cxn modelId="{61516F18-BA24-48F5-B48B-63DAA22007C6}" type="presParOf" srcId="{6DB889BC-BE55-4DB8-B0A8-1C494E0712A0}" destId="{D4E25981-E200-47AD-B3D7-DA07AE34895B}" srcOrd="1" destOrd="0" presId="urn:microsoft.com/office/officeart/2005/8/layout/orgChart1"/>
    <dgm:cxn modelId="{6CA5E732-C116-4DB8-BC34-31EBC7E2035D}" type="presParOf" srcId="{FA7323E3-60F1-4F11-8AC4-A204B3EB88DD}" destId="{9C163A46-85DB-4751-8598-353CCAA215FF}" srcOrd="1" destOrd="0" presId="urn:microsoft.com/office/officeart/2005/8/layout/orgChart1"/>
    <dgm:cxn modelId="{6034EFA9-E6AF-4E9F-B0AA-DC46ECAFC189}" type="presParOf" srcId="{FA7323E3-60F1-4F11-8AC4-A204B3EB88DD}" destId="{4DA8016A-97F5-4771-AEDC-A3F259B7AF32}" srcOrd="2" destOrd="0" presId="urn:microsoft.com/office/officeart/2005/8/layout/orgChart1"/>
    <dgm:cxn modelId="{30279889-817F-4D82-AE62-E7B5AA863749}" type="presParOf" srcId="{C212D9BA-6797-4225-A692-A814A4696490}" destId="{5C25A9DE-E446-4C87-B54F-A3A4A789D835}" srcOrd="4" destOrd="0" presId="urn:microsoft.com/office/officeart/2005/8/layout/orgChart1"/>
    <dgm:cxn modelId="{4AC6741F-997B-4158-84D0-96877E677BEA}" type="presParOf" srcId="{C212D9BA-6797-4225-A692-A814A4696490}" destId="{ABC28F54-2BC4-479D-AB65-327ED697B08F}" srcOrd="5" destOrd="0" presId="urn:microsoft.com/office/officeart/2005/8/layout/orgChart1"/>
    <dgm:cxn modelId="{434D55C7-5A2F-4D47-8DE9-6C2A70BDB87B}" type="presParOf" srcId="{ABC28F54-2BC4-479D-AB65-327ED697B08F}" destId="{C31BAD20-ADA8-4E1A-8765-DB5D2DAAAC25}" srcOrd="0" destOrd="0" presId="urn:microsoft.com/office/officeart/2005/8/layout/orgChart1"/>
    <dgm:cxn modelId="{A02A4E09-8CE8-496B-B16B-F5C211857E3F}" type="presParOf" srcId="{C31BAD20-ADA8-4E1A-8765-DB5D2DAAAC25}" destId="{4422AA1F-3A35-486F-A428-6D2C75BDCD70}" srcOrd="0" destOrd="0" presId="urn:microsoft.com/office/officeart/2005/8/layout/orgChart1"/>
    <dgm:cxn modelId="{563DADFA-AD86-45BF-8101-DE31CB36C5B7}" type="presParOf" srcId="{C31BAD20-ADA8-4E1A-8765-DB5D2DAAAC25}" destId="{7636BBA9-DB76-4CD5-AF96-80CABDA7FE6A}" srcOrd="1" destOrd="0" presId="urn:microsoft.com/office/officeart/2005/8/layout/orgChart1"/>
    <dgm:cxn modelId="{50BE10D8-097F-43F0-B448-B558F9A7E738}" type="presParOf" srcId="{ABC28F54-2BC4-479D-AB65-327ED697B08F}" destId="{93595393-427E-464E-B86B-C5548C7B6318}" srcOrd="1" destOrd="0" presId="urn:microsoft.com/office/officeart/2005/8/layout/orgChart1"/>
    <dgm:cxn modelId="{3CEC94EA-DA7A-438E-B65C-2D921B0D3FBD}" type="presParOf" srcId="{ABC28F54-2BC4-479D-AB65-327ED697B08F}" destId="{86904E0A-C64E-46CC-9B6B-7AB7346B7EBB}" srcOrd="2" destOrd="0" presId="urn:microsoft.com/office/officeart/2005/8/layout/orgChart1"/>
    <dgm:cxn modelId="{369186D1-C4CD-4E3E-A45F-5783260B433D}" type="presParOf" srcId="{C212D9BA-6797-4225-A692-A814A4696490}" destId="{A761675A-E6CC-4A36-92F5-F24CD5C034BA}" srcOrd="6" destOrd="0" presId="urn:microsoft.com/office/officeart/2005/8/layout/orgChart1"/>
    <dgm:cxn modelId="{85A7AC0F-939A-4483-9150-A5848DB18739}" type="presParOf" srcId="{C212D9BA-6797-4225-A692-A814A4696490}" destId="{C906017B-A694-4033-A5A6-78C6FD2891B4}" srcOrd="7" destOrd="0" presId="urn:microsoft.com/office/officeart/2005/8/layout/orgChart1"/>
    <dgm:cxn modelId="{FE4CBA89-216B-4FC2-9293-D67E47BD3EB8}" type="presParOf" srcId="{C906017B-A694-4033-A5A6-78C6FD2891B4}" destId="{E5D8C6A5-A0AE-43DB-8C6D-4BB5CB9B1190}" srcOrd="0" destOrd="0" presId="urn:microsoft.com/office/officeart/2005/8/layout/orgChart1"/>
    <dgm:cxn modelId="{2C36B509-AFB9-4AA1-848C-DE2442D80516}" type="presParOf" srcId="{E5D8C6A5-A0AE-43DB-8C6D-4BB5CB9B1190}" destId="{78E029D3-0F46-42F3-B2AC-7A4A855D37B2}" srcOrd="0" destOrd="0" presId="urn:microsoft.com/office/officeart/2005/8/layout/orgChart1"/>
    <dgm:cxn modelId="{ACBDC1D8-875D-4905-BEB7-D04881216A0F}" type="presParOf" srcId="{E5D8C6A5-A0AE-43DB-8C6D-4BB5CB9B1190}" destId="{A3BC3189-A552-4AE3-99AE-8E6295036030}" srcOrd="1" destOrd="0" presId="urn:microsoft.com/office/officeart/2005/8/layout/orgChart1"/>
    <dgm:cxn modelId="{22E40D34-481D-4828-A6FA-92ECCD150C93}" type="presParOf" srcId="{C906017B-A694-4033-A5A6-78C6FD2891B4}" destId="{65F4848C-1B19-4514-B3FB-C7BF60263212}" srcOrd="1" destOrd="0" presId="urn:microsoft.com/office/officeart/2005/8/layout/orgChart1"/>
    <dgm:cxn modelId="{10FE0CB9-C97A-4A8E-B770-53DB54E9C78D}" type="presParOf" srcId="{C906017B-A694-4033-A5A6-78C6FD2891B4}" destId="{6597CD10-6B1E-4AFE-AA2B-AC81D247323F}" srcOrd="2" destOrd="0" presId="urn:microsoft.com/office/officeart/2005/8/layout/orgChart1"/>
    <dgm:cxn modelId="{BB783363-291A-4788-B704-E3270359E834}" type="presParOf" srcId="{C212D9BA-6797-4225-A692-A814A4696490}" destId="{32AB2EDA-E296-4C63-8ADD-64BC36BD3866}" srcOrd="8" destOrd="0" presId="urn:microsoft.com/office/officeart/2005/8/layout/orgChart1"/>
    <dgm:cxn modelId="{B0DED4D5-8BF7-4408-BB2E-E6E868DE2315}" type="presParOf" srcId="{C212D9BA-6797-4225-A692-A814A4696490}" destId="{5BC6D72F-325C-4F37-85F2-7E83EC925C00}" srcOrd="9" destOrd="0" presId="urn:microsoft.com/office/officeart/2005/8/layout/orgChart1"/>
    <dgm:cxn modelId="{FCDDD737-4386-4B16-93C7-34E24F682F71}" type="presParOf" srcId="{5BC6D72F-325C-4F37-85F2-7E83EC925C00}" destId="{C2BA8608-84E8-47A3-82EE-FFBE4C333B64}" srcOrd="0" destOrd="0" presId="urn:microsoft.com/office/officeart/2005/8/layout/orgChart1"/>
    <dgm:cxn modelId="{ED8C7D88-0116-43B6-ADCE-AFA0B10A6F2F}" type="presParOf" srcId="{C2BA8608-84E8-47A3-82EE-FFBE4C333B64}" destId="{A12AECA4-76A9-4D09-AAC9-B06941678D5E}" srcOrd="0" destOrd="0" presId="urn:microsoft.com/office/officeart/2005/8/layout/orgChart1"/>
    <dgm:cxn modelId="{B65BA152-86EF-44BA-9855-4DD2A7BDB153}" type="presParOf" srcId="{C2BA8608-84E8-47A3-82EE-FFBE4C333B64}" destId="{B60CDA41-8008-40D0-BE76-3C056A6DC70A}" srcOrd="1" destOrd="0" presId="urn:microsoft.com/office/officeart/2005/8/layout/orgChart1"/>
    <dgm:cxn modelId="{170515E2-0479-49E8-9BAA-FD2D14DD0DC3}" type="presParOf" srcId="{5BC6D72F-325C-4F37-85F2-7E83EC925C00}" destId="{B7EE76E0-7CB4-47EE-9A05-30B06502CFEF}" srcOrd="1" destOrd="0" presId="urn:microsoft.com/office/officeart/2005/8/layout/orgChart1"/>
    <dgm:cxn modelId="{02F2CC08-FAC3-4EF7-A704-BE3BB667DC5F}" type="presParOf" srcId="{5BC6D72F-325C-4F37-85F2-7E83EC925C00}" destId="{80BFEB69-C079-4B9D-91C4-823E90FCD19F}" srcOrd="2" destOrd="0" presId="urn:microsoft.com/office/officeart/2005/8/layout/orgChart1"/>
    <dgm:cxn modelId="{E8D28043-112A-42AF-BF1D-CBC6F58316AD}" type="presParOf" srcId="{688A9FE0-A722-4F5F-9C0B-8B7802CE866E}" destId="{094F24CE-73FB-4D28-8FA1-40B33E7F4F0A}" srcOrd="2" destOrd="0" presId="urn:microsoft.com/office/officeart/2005/8/layout/orgChart1"/>
    <dgm:cxn modelId="{7B154D14-A3E3-4816-A0E0-43696BDF6005}" type="presParOf" srcId="{094F24CE-73FB-4D28-8FA1-40B33E7F4F0A}" destId="{E76627B4-BE1A-4629-A60D-2DDEFAD225BD}" srcOrd="0" destOrd="0" presId="urn:microsoft.com/office/officeart/2005/8/layout/orgChart1"/>
    <dgm:cxn modelId="{F3CED72C-478B-4CC2-A476-480F86CCDA15}" type="presParOf" srcId="{094F24CE-73FB-4D28-8FA1-40B33E7F4F0A}" destId="{279F3A45-972F-41C9-8C80-47BB605E8042}" srcOrd="1" destOrd="0" presId="urn:microsoft.com/office/officeart/2005/8/layout/orgChart1"/>
    <dgm:cxn modelId="{1C604160-C7D8-42EC-A4E1-2615A69ADBB0}" type="presParOf" srcId="{279F3A45-972F-41C9-8C80-47BB605E8042}" destId="{A70207A3-17EC-4523-9788-79C65B1D789C}" srcOrd="0" destOrd="0" presId="urn:microsoft.com/office/officeart/2005/8/layout/orgChart1"/>
    <dgm:cxn modelId="{33043C19-9780-4B53-B256-BD9C0C3B0245}" type="presParOf" srcId="{A70207A3-17EC-4523-9788-79C65B1D789C}" destId="{5C0D4334-9DAD-4AD8-B83E-4443D721B36A}" srcOrd="0" destOrd="0" presId="urn:microsoft.com/office/officeart/2005/8/layout/orgChart1"/>
    <dgm:cxn modelId="{70F53F88-0A2B-4560-B957-939FA8C22935}" type="presParOf" srcId="{A70207A3-17EC-4523-9788-79C65B1D789C}" destId="{F1625B56-01FC-4831-B138-7C5EB144B24A}" srcOrd="1" destOrd="0" presId="urn:microsoft.com/office/officeart/2005/8/layout/orgChart1"/>
    <dgm:cxn modelId="{98DF37D3-2364-49BF-9558-D754D6F2A8D5}" type="presParOf" srcId="{279F3A45-972F-41C9-8C80-47BB605E8042}" destId="{B538AAD9-5840-45AE-B48C-F4951A26BF1A}" srcOrd="1" destOrd="0" presId="urn:microsoft.com/office/officeart/2005/8/layout/orgChart1"/>
    <dgm:cxn modelId="{BBC7BD1B-5C1C-45AF-B432-3295943F6C90}" type="presParOf" srcId="{279F3A45-972F-41C9-8C80-47BB605E8042}" destId="{2570CFA8-3F2C-4FDB-A426-A4C0FCBEEDC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9309C372-EF0A-4310-BBDA-FD3357971CCF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2AFD9B8-51EF-440C-8AC9-7ABED8FA4460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b="0" dirty="0" smtClean="0"/>
            <a:t>Encargado(a) de Área Administrativa</a:t>
          </a:r>
          <a:endParaRPr lang="es-ES" sz="1200" b="0" dirty="0"/>
        </a:p>
      </dgm:t>
    </dgm:pt>
    <dgm:pt modelId="{84C25299-69C7-49A5-AC42-0765CCCDAC5A}" type="parTrans" cxnId="{7A27A6D2-F22F-4524-A006-76BA0007C955}">
      <dgm:prSet/>
      <dgm:spPr/>
      <dgm:t>
        <a:bodyPr/>
        <a:lstStyle/>
        <a:p>
          <a:endParaRPr lang="es-ES" sz="1200"/>
        </a:p>
      </dgm:t>
    </dgm:pt>
    <dgm:pt modelId="{980E691A-0A19-4F18-854C-F18A2180AF72}" type="sibTrans" cxnId="{7A27A6D2-F22F-4524-A006-76BA0007C955}">
      <dgm:prSet/>
      <dgm:spPr/>
      <dgm:t>
        <a:bodyPr/>
        <a:lstStyle/>
        <a:p>
          <a:endParaRPr lang="es-ES" sz="1200"/>
        </a:p>
      </dgm:t>
    </dgm:pt>
    <dgm:pt modelId="{8FFE6622-5FE4-4E9C-BA45-5C97165005FC}">
      <dgm:prSet phldrT="[Texto]" custT="1"/>
      <dgm:spPr/>
      <dgm:t>
        <a:bodyPr/>
        <a:lstStyle/>
        <a:p>
          <a:r>
            <a:rPr lang="es-ES" sz="1200" dirty="0" smtClean="0"/>
            <a:t>Promotor(a)</a:t>
          </a:r>
        </a:p>
      </dgm:t>
    </dgm:pt>
    <dgm:pt modelId="{CAB0DD9F-3D93-465D-AD17-310836F718F9}" type="parTrans" cxnId="{839AEFD2-98B5-49FE-9D77-88D453CDFE98}">
      <dgm:prSet/>
      <dgm:spPr/>
      <dgm:t>
        <a:bodyPr/>
        <a:lstStyle/>
        <a:p>
          <a:endParaRPr lang="es-ES" sz="1200"/>
        </a:p>
      </dgm:t>
    </dgm:pt>
    <dgm:pt modelId="{974EB1D8-F4DA-4253-B324-4F26924BAA59}" type="sibTrans" cxnId="{839AEFD2-98B5-49FE-9D77-88D453CDFE98}">
      <dgm:prSet/>
      <dgm:spPr/>
      <dgm:t>
        <a:bodyPr/>
        <a:lstStyle/>
        <a:p>
          <a:endParaRPr lang="es-ES" sz="1200"/>
        </a:p>
      </dgm:t>
    </dgm:pt>
    <dgm:pt modelId="{188784EC-2785-46B6-959A-7AD08B9D202A}">
      <dgm:prSet custT="1"/>
      <dgm:spPr/>
      <dgm:t>
        <a:bodyPr/>
        <a:lstStyle/>
        <a:p>
          <a:r>
            <a:rPr lang="es-ES" sz="1200" dirty="0" smtClean="0"/>
            <a:t>Auxiliares </a:t>
          </a:r>
          <a:endParaRPr lang="es-ES" sz="1200" dirty="0"/>
        </a:p>
      </dgm:t>
    </dgm:pt>
    <dgm:pt modelId="{8E15C697-2EC7-4DDE-82DD-3CF220D625FB}" type="parTrans" cxnId="{65CB1A16-E9C8-449B-8500-52D2C04E3B80}">
      <dgm:prSet/>
      <dgm:spPr/>
      <dgm:t>
        <a:bodyPr/>
        <a:lstStyle/>
        <a:p>
          <a:endParaRPr lang="es-ES" sz="1200"/>
        </a:p>
      </dgm:t>
    </dgm:pt>
    <dgm:pt modelId="{71F98FE7-FBBD-4DB6-B1DE-28A0ADE9C71D}" type="sibTrans" cxnId="{65CB1A16-E9C8-449B-8500-52D2C04E3B80}">
      <dgm:prSet/>
      <dgm:spPr/>
      <dgm:t>
        <a:bodyPr/>
        <a:lstStyle/>
        <a:p>
          <a:endParaRPr lang="es-ES" sz="1200"/>
        </a:p>
      </dgm:t>
    </dgm:pt>
    <dgm:pt modelId="{F569FB08-8209-4093-836A-E705117F49C4}">
      <dgm:prSet custT="1"/>
      <dgm:spPr/>
      <dgm:t>
        <a:bodyPr/>
        <a:lstStyle/>
        <a:p>
          <a:r>
            <a:rPr lang="es-ES" sz="1200" dirty="0" smtClean="0"/>
            <a:t>Auxiliares </a:t>
          </a:r>
          <a:br>
            <a:rPr lang="es-ES" sz="1200" dirty="0" smtClean="0"/>
          </a:br>
          <a:r>
            <a:rPr lang="es-ES" sz="1200" dirty="0" smtClean="0"/>
            <a:t>Administrativos(as) </a:t>
          </a:r>
          <a:endParaRPr lang="es-ES" sz="1200" dirty="0"/>
        </a:p>
      </dgm:t>
    </dgm:pt>
    <dgm:pt modelId="{010E2DCD-EEDE-4ABE-9C29-15640BCC991D}" type="parTrans" cxnId="{65FA1B6F-149F-46FA-8093-FE329E69470A}">
      <dgm:prSet/>
      <dgm:spPr/>
      <dgm:t>
        <a:bodyPr/>
        <a:lstStyle/>
        <a:p>
          <a:endParaRPr lang="es-ES" sz="1200"/>
        </a:p>
      </dgm:t>
    </dgm:pt>
    <dgm:pt modelId="{CD573C38-2815-4088-90FA-338372BD079B}" type="sibTrans" cxnId="{65FA1B6F-149F-46FA-8093-FE329E69470A}">
      <dgm:prSet/>
      <dgm:spPr/>
      <dgm:t>
        <a:bodyPr/>
        <a:lstStyle/>
        <a:p>
          <a:endParaRPr lang="es-ES" sz="1200"/>
        </a:p>
      </dgm:t>
    </dgm:pt>
    <dgm:pt modelId="{F25CB474-DD76-437F-8D52-AABD9228B78A}">
      <dgm:prSet custT="1"/>
      <dgm:spPr/>
      <dgm:t>
        <a:bodyPr/>
        <a:lstStyle/>
        <a:p>
          <a:r>
            <a:rPr lang="es-ES" sz="1200" dirty="0" smtClean="0"/>
            <a:t>Intendente</a:t>
          </a:r>
        </a:p>
      </dgm:t>
    </dgm:pt>
    <dgm:pt modelId="{B21BD46D-FAE4-4842-809F-B04D2BAAAA70}" type="parTrans" cxnId="{66AFBC6A-CA83-432C-B586-F38DB2BEA966}">
      <dgm:prSet/>
      <dgm:spPr/>
      <dgm:t>
        <a:bodyPr/>
        <a:lstStyle/>
        <a:p>
          <a:endParaRPr lang="es-ES" sz="1200"/>
        </a:p>
      </dgm:t>
    </dgm:pt>
    <dgm:pt modelId="{B08A7C6E-6900-4F51-B158-C471BDC8B383}" type="sibTrans" cxnId="{66AFBC6A-CA83-432C-B586-F38DB2BEA966}">
      <dgm:prSet/>
      <dgm:spPr/>
      <dgm:t>
        <a:bodyPr/>
        <a:lstStyle/>
        <a:p>
          <a:endParaRPr lang="es-ES" sz="1200"/>
        </a:p>
      </dgm:t>
    </dgm:pt>
    <dgm:pt modelId="{B7950DCE-6CEB-49A6-A2DE-42CC79E6EDD6}" type="asst">
      <dgm:prSet custT="1"/>
      <dgm:spPr/>
      <dgm:t>
        <a:bodyPr/>
        <a:lstStyle/>
        <a:p>
          <a:r>
            <a:rPr lang="es-ES" sz="1200" dirty="0" smtClean="0"/>
            <a:t>Auxiliar Temporal</a:t>
          </a:r>
        </a:p>
      </dgm:t>
    </dgm:pt>
    <dgm:pt modelId="{4C7C39C6-B01A-488A-A03B-5C265B7CF583}" type="parTrans" cxnId="{BE80F153-2012-4A9C-AE9E-1584DAF91BF1}">
      <dgm:prSet/>
      <dgm:spPr/>
      <dgm:t>
        <a:bodyPr/>
        <a:lstStyle/>
        <a:p>
          <a:endParaRPr lang="es-ES"/>
        </a:p>
      </dgm:t>
    </dgm:pt>
    <dgm:pt modelId="{85E4879D-C9C5-4311-AFCE-6E876FEB3011}" type="sibTrans" cxnId="{BE80F153-2012-4A9C-AE9E-1584DAF91BF1}">
      <dgm:prSet/>
      <dgm:spPr/>
      <dgm:t>
        <a:bodyPr/>
        <a:lstStyle/>
        <a:p>
          <a:endParaRPr lang="es-ES"/>
        </a:p>
      </dgm:t>
    </dgm:pt>
    <dgm:pt modelId="{E06C5920-E896-4FFF-8C02-3EB275E0CB93}" type="pres">
      <dgm:prSet presAssocID="{9309C372-EF0A-4310-BBDA-FD3357971CC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1ECE264-B66A-4C26-AE58-DA8F16E3410F}" type="pres">
      <dgm:prSet presAssocID="{02AFD9B8-51EF-440C-8AC9-7ABED8FA4460}" presName="hierRoot1" presStyleCnt="0">
        <dgm:presLayoutVars>
          <dgm:hierBranch val="init"/>
        </dgm:presLayoutVars>
      </dgm:prSet>
      <dgm:spPr/>
    </dgm:pt>
    <dgm:pt modelId="{3DE66E99-C188-46FF-8598-EC18FED900E5}" type="pres">
      <dgm:prSet presAssocID="{02AFD9B8-51EF-440C-8AC9-7ABED8FA4460}" presName="rootComposite1" presStyleCnt="0"/>
      <dgm:spPr/>
    </dgm:pt>
    <dgm:pt modelId="{B528964F-066D-4552-9076-C5DAC0701174}" type="pres">
      <dgm:prSet presAssocID="{02AFD9B8-51EF-440C-8AC9-7ABED8FA4460}" presName="rootText1" presStyleLbl="node0" presStyleIdx="0" presStyleCnt="1" custScaleX="89789" custScaleY="86893" custLinFactNeighborX="-15555" custLinFactNeighborY="532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368869D-B307-4978-9FE4-79137CEBE934}" type="pres">
      <dgm:prSet presAssocID="{02AFD9B8-51EF-440C-8AC9-7ABED8FA446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49630BC-1234-4F01-8636-971FA4FDEA10}" type="pres">
      <dgm:prSet presAssocID="{02AFD9B8-51EF-440C-8AC9-7ABED8FA4460}" presName="hierChild2" presStyleCnt="0"/>
      <dgm:spPr/>
    </dgm:pt>
    <dgm:pt modelId="{906B6A59-2EF1-4A44-877E-3160B7456539}" type="pres">
      <dgm:prSet presAssocID="{CAB0DD9F-3D93-465D-AD17-310836F718F9}" presName="Name37" presStyleLbl="parChTrans1D2" presStyleIdx="0" presStyleCnt="2"/>
      <dgm:spPr/>
      <dgm:t>
        <a:bodyPr/>
        <a:lstStyle/>
        <a:p>
          <a:endParaRPr lang="es-ES"/>
        </a:p>
      </dgm:t>
    </dgm:pt>
    <dgm:pt modelId="{9BEB0629-0D6F-421E-A391-B1516EEDE21A}" type="pres">
      <dgm:prSet presAssocID="{8FFE6622-5FE4-4E9C-BA45-5C97165005FC}" presName="hierRoot2" presStyleCnt="0">
        <dgm:presLayoutVars>
          <dgm:hierBranch/>
        </dgm:presLayoutVars>
      </dgm:prSet>
      <dgm:spPr/>
    </dgm:pt>
    <dgm:pt modelId="{62B747D6-7E2E-4B82-81D2-EE316BC06979}" type="pres">
      <dgm:prSet presAssocID="{8FFE6622-5FE4-4E9C-BA45-5C97165005FC}" presName="rootComposite" presStyleCnt="0"/>
      <dgm:spPr/>
    </dgm:pt>
    <dgm:pt modelId="{63F34BBA-E0FA-4989-B85E-8914F8D1D3AD}" type="pres">
      <dgm:prSet presAssocID="{8FFE6622-5FE4-4E9C-BA45-5C97165005FC}" presName="rootText" presStyleLbl="node2" presStyleIdx="0" presStyleCnt="2" custScaleX="63329" custScaleY="49679" custLinFactNeighborX="-15555" custLinFactNeighborY="573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1C6172-5786-40C0-A78B-B920FD40D873}" type="pres">
      <dgm:prSet presAssocID="{8FFE6622-5FE4-4E9C-BA45-5C97165005FC}" presName="rootConnector" presStyleLbl="node2" presStyleIdx="0" presStyleCnt="2"/>
      <dgm:spPr/>
      <dgm:t>
        <a:bodyPr/>
        <a:lstStyle/>
        <a:p>
          <a:endParaRPr lang="es-ES"/>
        </a:p>
      </dgm:t>
    </dgm:pt>
    <dgm:pt modelId="{890816DD-CF86-4082-A156-45D134B4D6E1}" type="pres">
      <dgm:prSet presAssocID="{8FFE6622-5FE4-4E9C-BA45-5C97165005FC}" presName="hierChild4" presStyleCnt="0"/>
      <dgm:spPr/>
    </dgm:pt>
    <dgm:pt modelId="{FAE2DBE4-9D16-4C9B-9551-6F32CA13DAE3}" type="pres">
      <dgm:prSet presAssocID="{8E15C697-2EC7-4DDE-82DD-3CF220D625FB}" presName="Name35" presStyleLbl="parChTrans1D3" presStyleIdx="0" presStyleCnt="3"/>
      <dgm:spPr/>
      <dgm:t>
        <a:bodyPr/>
        <a:lstStyle/>
        <a:p>
          <a:endParaRPr lang="es-ES"/>
        </a:p>
      </dgm:t>
    </dgm:pt>
    <dgm:pt modelId="{EA55F588-3344-439A-813B-6DF504D7F197}" type="pres">
      <dgm:prSet presAssocID="{188784EC-2785-46B6-959A-7AD08B9D202A}" presName="hierRoot2" presStyleCnt="0">
        <dgm:presLayoutVars>
          <dgm:hierBranch val="init"/>
        </dgm:presLayoutVars>
      </dgm:prSet>
      <dgm:spPr/>
    </dgm:pt>
    <dgm:pt modelId="{306447AF-6A8B-4663-B7E1-F58A0774AB44}" type="pres">
      <dgm:prSet presAssocID="{188784EC-2785-46B6-959A-7AD08B9D202A}" presName="rootComposite" presStyleCnt="0"/>
      <dgm:spPr/>
    </dgm:pt>
    <dgm:pt modelId="{77EE6A04-79D7-4CE4-A9B5-411F64538077}" type="pres">
      <dgm:prSet presAssocID="{188784EC-2785-46B6-959A-7AD08B9D202A}" presName="rootText" presStyleLbl="node3" presStyleIdx="0" presStyleCnt="2" custScaleX="63329" custScaleY="69514" custLinFactNeighborX="-15555" custLinFactNeighborY="-491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004579-8A3B-4D38-B61F-A48F04A9A082}" type="pres">
      <dgm:prSet presAssocID="{188784EC-2785-46B6-959A-7AD08B9D202A}" presName="rootConnector" presStyleLbl="node3" presStyleIdx="0" presStyleCnt="2"/>
      <dgm:spPr/>
      <dgm:t>
        <a:bodyPr/>
        <a:lstStyle/>
        <a:p>
          <a:endParaRPr lang="es-ES"/>
        </a:p>
      </dgm:t>
    </dgm:pt>
    <dgm:pt modelId="{131D3161-76BF-44D1-80C7-D4D8999BCD45}" type="pres">
      <dgm:prSet presAssocID="{188784EC-2785-46B6-959A-7AD08B9D202A}" presName="hierChild4" presStyleCnt="0"/>
      <dgm:spPr/>
    </dgm:pt>
    <dgm:pt modelId="{DA4831EF-E400-4633-B707-F3DB8AC73286}" type="pres">
      <dgm:prSet presAssocID="{188784EC-2785-46B6-959A-7AD08B9D202A}" presName="hierChild5" presStyleCnt="0"/>
      <dgm:spPr/>
    </dgm:pt>
    <dgm:pt modelId="{7C815D14-96C7-41CC-A164-448C3F4EA152}" type="pres">
      <dgm:prSet presAssocID="{8FFE6622-5FE4-4E9C-BA45-5C97165005FC}" presName="hierChild5" presStyleCnt="0"/>
      <dgm:spPr/>
    </dgm:pt>
    <dgm:pt modelId="{44D7E2B5-8A00-40B7-8D3E-277773303AD7}" type="pres">
      <dgm:prSet presAssocID="{4C7C39C6-B01A-488A-A03B-5C265B7CF583}" presName="Name111" presStyleLbl="parChTrans1D3" presStyleIdx="1" presStyleCnt="3"/>
      <dgm:spPr/>
      <dgm:t>
        <a:bodyPr/>
        <a:lstStyle/>
        <a:p>
          <a:endParaRPr lang="es-ES"/>
        </a:p>
      </dgm:t>
    </dgm:pt>
    <dgm:pt modelId="{9A12C5A8-7843-4EAA-A434-FEF564F0E1EC}" type="pres">
      <dgm:prSet presAssocID="{B7950DCE-6CEB-49A6-A2DE-42CC79E6EDD6}" presName="hierRoot3" presStyleCnt="0">
        <dgm:presLayoutVars>
          <dgm:hierBranch val="init"/>
        </dgm:presLayoutVars>
      </dgm:prSet>
      <dgm:spPr/>
    </dgm:pt>
    <dgm:pt modelId="{C0B319B0-BA36-4BB5-9F6C-A5212D9DBD8D}" type="pres">
      <dgm:prSet presAssocID="{B7950DCE-6CEB-49A6-A2DE-42CC79E6EDD6}" presName="rootComposite3" presStyleCnt="0"/>
      <dgm:spPr/>
    </dgm:pt>
    <dgm:pt modelId="{5A489B28-BDD6-4F71-B0B7-7728C9B122BB}" type="pres">
      <dgm:prSet presAssocID="{B7950DCE-6CEB-49A6-A2DE-42CC79E6EDD6}" presName="rootText3" presStyleLbl="asst2" presStyleIdx="0" presStyleCnt="1" custScaleX="52101" custScaleY="39141" custLinFactNeighborX="-12755" custLinFactNeighborY="54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2F2B84-2230-4AD0-B9CA-F8D8E5D7706E}" type="pres">
      <dgm:prSet presAssocID="{B7950DCE-6CEB-49A6-A2DE-42CC79E6EDD6}" presName="rootConnector3" presStyleLbl="asst2" presStyleIdx="0" presStyleCnt="1"/>
      <dgm:spPr/>
      <dgm:t>
        <a:bodyPr/>
        <a:lstStyle/>
        <a:p>
          <a:endParaRPr lang="es-ES"/>
        </a:p>
      </dgm:t>
    </dgm:pt>
    <dgm:pt modelId="{1644C617-F397-424A-A129-F692A18551AB}" type="pres">
      <dgm:prSet presAssocID="{B7950DCE-6CEB-49A6-A2DE-42CC79E6EDD6}" presName="hierChild6" presStyleCnt="0"/>
      <dgm:spPr/>
    </dgm:pt>
    <dgm:pt modelId="{01EEF5EF-78A1-4F95-937E-208BB1A4B053}" type="pres">
      <dgm:prSet presAssocID="{B7950DCE-6CEB-49A6-A2DE-42CC79E6EDD6}" presName="hierChild7" presStyleCnt="0"/>
      <dgm:spPr/>
    </dgm:pt>
    <dgm:pt modelId="{00E84AF3-700E-46BB-B58A-349569FA2474}" type="pres">
      <dgm:prSet presAssocID="{010E2DCD-EEDE-4ABE-9C29-15640BCC991D}" presName="Name37" presStyleLbl="parChTrans1D2" presStyleIdx="1" presStyleCnt="2"/>
      <dgm:spPr/>
      <dgm:t>
        <a:bodyPr/>
        <a:lstStyle/>
        <a:p>
          <a:endParaRPr lang="es-ES"/>
        </a:p>
      </dgm:t>
    </dgm:pt>
    <dgm:pt modelId="{CE4A9A02-9811-4A04-9AD9-1A8850E362F1}" type="pres">
      <dgm:prSet presAssocID="{F569FB08-8209-4093-836A-E705117F49C4}" presName="hierRoot2" presStyleCnt="0">
        <dgm:presLayoutVars>
          <dgm:hierBranch/>
        </dgm:presLayoutVars>
      </dgm:prSet>
      <dgm:spPr/>
    </dgm:pt>
    <dgm:pt modelId="{9E1426E8-2B54-43F7-AB93-F283D1C8F8DC}" type="pres">
      <dgm:prSet presAssocID="{F569FB08-8209-4093-836A-E705117F49C4}" presName="rootComposite" presStyleCnt="0"/>
      <dgm:spPr/>
    </dgm:pt>
    <dgm:pt modelId="{0B452168-7237-4DD4-A2CD-82CF743CE15F}" type="pres">
      <dgm:prSet presAssocID="{F569FB08-8209-4093-836A-E705117F49C4}" presName="rootText" presStyleLbl="node2" presStyleIdx="1" presStyleCnt="2" custScaleX="63329" custScaleY="49679" custLinFactNeighborX="-15555" custLinFactNeighborY="573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4B17C01-9B2F-4D6E-8CE2-E6BFB545BDF9}" type="pres">
      <dgm:prSet presAssocID="{F569FB08-8209-4093-836A-E705117F49C4}" presName="rootConnector" presStyleLbl="node2" presStyleIdx="1" presStyleCnt="2"/>
      <dgm:spPr/>
      <dgm:t>
        <a:bodyPr/>
        <a:lstStyle/>
        <a:p>
          <a:endParaRPr lang="es-ES"/>
        </a:p>
      </dgm:t>
    </dgm:pt>
    <dgm:pt modelId="{5E7B97D0-79AE-4FAA-9E05-59FE0D7AA624}" type="pres">
      <dgm:prSet presAssocID="{F569FB08-8209-4093-836A-E705117F49C4}" presName="hierChild4" presStyleCnt="0"/>
      <dgm:spPr/>
    </dgm:pt>
    <dgm:pt modelId="{719CF773-0198-45FA-BC69-18DAFA8A04B2}" type="pres">
      <dgm:prSet presAssocID="{B21BD46D-FAE4-4842-809F-B04D2BAAAA70}" presName="Name35" presStyleLbl="parChTrans1D3" presStyleIdx="2" presStyleCnt="3"/>
      <dgm:spPr/>
      <dgm:t>
        <a:bodyPr/>
        <a:lstStyle/>
        <a:p>
          <a:endParaRPr lang="es-ES"/>
        </a:p>
      </dgm:t>
    </dgm:pt>
    <dgm:pt modelId="{F949861C-74B0-4D82-9600-1AC486337D31}" type="pres">
      <dgm:prSet presAssocID="{F25CB474-DD76-437F-8D52-AABD9228B78A}" presName="hierRoot2" presStyleCnt="0">
        <dgm:presLayoutVars>
          <dgm:hierBranch val="init"/>
        </dgm:presLayoutVars>
      </dgm:prSet>
      <dgm:spPr/>
    </dgm:pt>
    <dgm:pt modelId="{0BC3F7C9-8F37-4FF6-BB42-0E377303FC07}" type="pres">
      <dgm:prSet presAssocID="{F25CB474-DD76-437F-8D52-AABD9228B78A}" presName="rootComposite" presStyleCnt="0"/>
      <dgm:spPr/>
    </dgm:pt>
    <dgm:pt modelId="{B2CC1832-A8E7-4F2A-90A2-7B2FA13E5027}" type="pres">
      <dgm:prSet presAssocID="{F25CB474-DD76-437F-8D52-AABD9228B78A}" presName="rootText" presStyleLbl="node3" presStyleIdx="1" presStyleCnt="2" custScaleX="63329" custScaleY="69514" custLinFactNeighborX="-15555" custLinFactNeighborY="927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4B4BA2-30E8-41C3-B515-4844A85797CA}" type="pres">
      <dgm:prSet presAssocID="{F25CB474-DD76-437F-8D52-AABD9228B78A}" presName="rootConnector" presStyleLbl="node3" presStyleIdx="1" presStyleCnt="2"/>
      <dgm:spPr/>
      <dgm:t>
        <a:bodyPr/>
        <a:lstStyle/>
        <a:p>
          <a:endParaRPr lang="es-ES"/>
        </a:p>
      </dgm:t>
    </dgm:pt>
    <dgm:pt modelId="{3DFF31F9-3228-4EA0-8D48-150BAF12D037}" type="pres">
      <dgm:prSet presAssocID="{F25CB474-DD76-437F-8D52-AABD9228B78A}" presName="hierChild4" presStyleCnt="0"/>
      <dgm:spPr/>
    </dgm:pt>
    <dgm:pt modelId="{BEF5AF98-F607-4214-9B7C-4477C2850EDD}" type="pres">
      <dgm:prSet presAssocID="{F25CB474-DD76-437F-8D52-AABD9228B78A}" presName="hierChild5" presStyleCnt="0"/>
      <dgm:spPr/>
    </dgm:pt>
    <dgm:pt modelId="{C128BF6D-AD42-4D86-B883-C6983F3969BA}" type="pres">
      <dgm:prSet presAssocID="{F569FB08-8209-4093-836A-E705117F49C4}" presName="hierChild5" presStyleCnt="0"/>
      <dgm:spPr/>
    </dgm:pt>
    <dgm:pt modelId="{D36F94EA-DEBF-44A4-8F45-88D2EBD6AB14}" type="pres">
      <dgm:prSet presAssocID="{02AFD9B8-51EF-440C-8AC9-7ABED8FA4460}" presName="hierChild3" presStyleCnt="0"/>
      <dgm:spPr/>
    </dgm:pt>
  </dgm:ptLst>
  <dgm:cxnLst>
    <dgm:cxn modelId="{74635383-B477-4465-BFD4-4AEA5005E6C9}" type="presOf" srcId="{010E2DCD-EEDE-4ABE-9C29-15640BCC991D}" destId="{00E84AF3-700E-46BB-B58A-349569FA2474}" srcOrd="0" destOrd="0" presId="urn:microsoft.com/office/officeart/2005/8/layout/orgChart1"/>
    <dgm:cxn modelId="{66AFBC6A-CA83-432C-B586-F38DB2BEA966}" srcId="{F569FB08-8209-4093-836A-E705117F49C4}" destId="{F25CB474-DD76-437F-8D52-AABD9228B78A}" srcOrd="0" destOrd="0" parTransId="{B21BD46D-FAE4-4842-809F-B04D2BAAAA70}" sibTransId="{B08A7C6E-6900-4F51-B158-C471BDC8B383}"/>
    <dgm:cxn modelId="{9BEFD180-2D0C-410D-9B37-3404D0A59945}" type="presOf" srcId="{8FFE6622-5FE4-4E9C-BA45-5C97165005FC}" destId="{181C6172-5786-40C0-A78B-B920FD40D873}" srcOrd="1" destOrd="0" presId="urn:microsoft.com/office/officeart/2005/8/layout/orgChart1"/>
    <dgm:cxn modelId="{C9B868E0-6CB6-4227-A546-5F10EBE664B5}" type="presOf" srcId="{188784EC-2785-46B6-959A-7AD08B9D202A}" destId="{77EE6A04-79D7-4CE4-A9B5-411F64538077}" srcOrd="0" destOrd="0" presId="urn:microsoft.com/office/officeart/2005/8/layout/orgChart1"/>
    <dgm:cxn modelId="{65CB1A16-E9C8-449B-8500-52D2C04E3B80}" srcId="{8FFE6622-5FE4-4E9C-BA45-5C97165005FC}" destId="{188784EC-2785-46B6-959A-7AD08B9D202A}" srcOrd="0" destOrd="0" parTransId="{8E15C697-2EC7-4DDE-82DD-3CF220D625FB}" sibTransId="{71F98FE7-FBBD-4DB6-B1DE-28A0ADE9C71D}"/>
    <dgm:cxn modelId="{176EB553-CD03-40AB-A913-48D0A7E49911}" type="presOf" srcId="{CAB0DD9F-3D93-465D-AD17-310836F718F9}" destId="{906B6A59-2EF1-4A44-877E-3160B7456539}" srcOrd="0" destOrd="0" presId="urn:microsoft.com/office/officeart/2005/8/layout/orgChart1"/>
    <dgm:cxn modelId="{839AEFD2-98B5-49FE-9D77-88D453CDFE98}" srcId="{02AFD9B8-51EF-440C-8AC9-7ABED8FA4460}" destId="{8FFE6622-5FE4-4E9C-BA45-5C97165005FC}" srcOrd="0" destOrd="0" parTransId="{CAB0DD9F-3D93-465D-AD17-310836F718F9}" sibTransId="{974EB1D8-F4DA-4253-B324-4F26924BAA59}"/>
    <dgm:cxn modelId="{E5B50FF5-1353-499C-87D0-F80D00AB6F7C}" type="presOf" srcId="{F25CB474-DD76-437F-8D52-AABD9228B78A}" destId="{B64B4BA2-30E8-41C3-B515-4844A85797CA}" srcOrd="1" destOrd="0" presId="urn:microsoft.com/office/officeart/2005/8/layout/orgChart1"/>
    <dgm:cxn modelId="{1E242C71-A0D3-4AFD-8EE8-92690E0D2A81}" type="presOf" srcId="{8E15C697-2EC7-4DDE-82DD-3CF220D625FB}" destId="{FAE2DBE4-9D16-4C9B-9551-6F32CA13DAE3}" srcOrd="0" destOrd="0" presId="urn:microsoft.com/office/officeart/2005/8/layout/orgChart1"/>
    <dgm:cxn modelId="{476AF51E-7F84-4595-AEB6-A3E526FF9F88}" type="presOf" srcId="{02AFD9B8-51EF-440C-8AC9-7ABED8FA4460}" destId="{B528964F-066D-4552-9076-C5DAC0701174}" srcOrd="0" destOrd="0" presId="urn:microsoft.com/office/officeart/2005/8/layout/orgChart1"/>
    <dgm:cxn modelId="{F8BAB209-1D5D-4C90-BA7F-AFA3A3075D02}" type="presOf" srcId="{B21BD46D-FAE4-4842-809F-B04D2BAAAA70}" destId="{719CF773-0198-45FA-BC69-18DAFA8A04B2}" srcOrd="0" destOrd="0" presId="urn:microsoft.com/office/officeart/2005/8/layout/orgChart1"/>
    <dgm:cxn modelId="{0F81E0D8-AC4D-4902-8AFE-45AFF67898DA}" type="presOf" srcId="{8FFE6622-5FE4-4E9C-BA45-5C97165005FC}" destId="{63F34BBA-E0FA-4989-B85E-8914F8D1D3AD}" srcOrd="0" destOrd="0" presId="urn:microsoft.com/office/officeart/2005/8/layout/orgChart1"/>
    <dgm:cxn modelId="{95189E01-F908-451B-8D79-7596C56D9757}" type="presOf" srcId="{B7950DCE-6CEB-49A6-A2DE-42CC79E6EDD6}" destId="{5A489B28-BDD6-4F71-B0B7-7728C9B122BB}" srcOrd="0" destOrd="0" presId="urn:microsoft.com/office/officeart/2005/8/layout/orgChart1"/>
    <dgm:cxn modelId="{EFD1DCA4-2C01-4B3C-B2EE-726E7C9B355B}" type="presOf" srcId="{4C7C39C6-B01A-488A-A03B-5C265B7CF583}" destId="{44D7E2B5-8A00-40B7-8D3E-277773303AD7}" srcOrd="0" destOrd="0" presId="urn:microsoft.com/office/officeart/2005/8/layout/orgChart1"/>
    <dgm:cxn modelId="{F5727610-D2A6-42A6-8EA3-A2429A471735}" type="presOf" srcId="{F25CB474-DD76-437F-8D52-AABD9228B78A}" destId="{B2CC1832-A8E7-4F2A-90A2-7B2FA13E5027}" srcOrd="0" destOrd="0" presId="urn:microsoft.com/office/officeart/2005/8/layout/orgChart1"/>
    <dgm:cxn modelId="{C5B92A6C-5E79-4014-9C0F-032214879124}" type="presOf" srcId="{9309C372-EF0A-4310-BBDA-FD3357971CCF}" destId="{E06C5920-E896-4FFF-8C02-3EB275E0CB93}" srcOrd="0" destOrd="0" presId="urn:microsoft.com/office/officeart/2005/8/layout/orgChart1"/>
    <dgm:cxn modelId="{BE80F153-2012-4A9C-AE9E-1584DAF91BF1}" srcId="{8FFE6622-5FE4-4E9C-BA45-5C97165005FC}" destId="{B7950DCE-6CEB-49A6-A2DE-42CC79E6EDD6}" srcOrd="1" destOrd="0" parTransId="{4C7C39C6-B01A-488A-A03B-5C265B7CF583}" sibTransId="{85E4879D-C9C5-4311-AFCE-6E876FEB3011}"/>
    <dgm:cxn modelId="{7A27A6D2-F22F-4524-A006-76BA0007C955}" srcId="{9309C372-EF0A-4310-BBDA-FD3357971CCF}" destId="{02AFD9B8-51EF-440C-8AC9-7ABED8FA4460}" srcOrd="0" destOrd="0" parTransId="{84C25299-69C7-49A5-AC42-0765CCCDAC5A}" sibTransId="{980E691A-0A19-4F18-854C-F18A2180AF72}"/>
    <dgm:cxn modelId="{5C36C504-DDD3-47BB-A1EB-1C7D56550316}" type="presOf" srcId="{F569FB08-8209-4093-836A-E705117F49C4}" destId="{54B17C01-9B2F-4D6E-8CE2-E6BFB545BDF9}" srcOrd="1" destOrd="0" presId="urn:microsoft.com/office/officeart/2005/8/layout/orgChart1"/>
    <dgm:cxn modelId="{F6B65CAF-A6FC-405D-A3C5-1411E09E85B8}" type="presOf" srcId="{B7950DCE-6CEB-49A6-A2DE-42CC79E6EDD6}" destId="{812F2B84-2230-4AD0-B9CA-F8D8E5D7706E}" srcOrd="1" destOrd="0" presId="urn:microsoft.com/office/officeart/2005/8/layout/orgChart1"/>
    <dgm:cxn modelId="{FAD6F7DB-4CDE-488E-8529-8B2F9B3D14E4}" type="presOf" srcId="{02AFD9B8-51EF-440C-8AC9-7ABED8FA4460}" destId="{2368869D-B307-4978-9FE4-79137CEBE934}" srcOrd="1" destOrd="0" presId="urn:microsoft.com/office/officeart/2005/8/layout/orgChart1"/>
    <dgm:cxn modelId="{115A4A66-B5D3-4E97-9E11-95CB2FC2B7C6}" type="presOf" srcId="{188784EC-2785-46B6-959A-7AD08B9D202A}" destId="{7B004579-8A3B-4D38-B61F-A48F04A9A082}" srcOrd="1" destOrd="0" presId="urn:microsoft.com/office/officeart/2005/8/layout/orgChart1"/>
    <dgm:cxn modelId="{65FA1B6F-149F-46FA-8093-FE329E69470A}" srcId="{02AFD9B8-51EF-440C-8AC9-7ABED8FA4460}" destId="{F569FB08-8209-4093-836A-E705117F49C4}" srcOrd="1" destOrd="0" parTransId="{010E2DCD-EEDE-4ABE-9C29-15640BCC991D}" sibTransId="{CD573C38-2815-4088-90FA-338372BD079B}"/>
    <dgm:cxn modelId="{86FC8517-6049-491C-83D0-2C3FEED95514}" type="presOf" srcId="{F569FB08-8209-4093-836A-E705117F49C4}" destId="{0B452168-7237-4DD4-A2CD-82CF743CE15F}" srcOrd="0" destOrd="0" presId="urn:microsoft.com/office/officeart/2005/8/layout/orgChart1"/>
    <dgm:cxn modelId="{A9215B7A-3E2C-4098-A068-A9790FA24B5C}" type="presParOf" srcId="{E06C5920-E896-4FFF-8C02-3EB275E0CB93}" destId="{71ECE264-B66A-4C26-AE58-DA8F16E3410F}" srcOrd="0" destOrd="0" presId="urn:microsoft.com/office/officeart/2005/8/layout/orgChart1"/>
    <dgm:cxn modelId="{90E14463-A77F-4D67-918B-8900CFA337E5}" type="presParOf" srcId="{71ECE264-B66A-4C26-AE58-DA8F16E3410F}" destId="{3DE66E99-C188-46FF-8598-EC18FED900E5}" srcOrd="0" destOrd="0" presId="urn:microsoft.com/office/officeart/2005/8/layout/orgChart1"/>
    <dgm:cxn modelId="{AC1587C5-F187-4BAB-A9E4-744026B2022A}" type="presParOf" srcId="{3DE66E99-C188-46FF-8598-EC18FED900E5}" destId="{B528964F-066D-4552-9076-C5DAC0701174}" srcOrd="0" destOrd="0" presId="urn:microsoft.com/office/officeart/2005/8/layout/orgChart1"/>
    <dgm:cxn modelId="{55BF6B0F-9AAA-4A01-94B2-A2E4A55177D0}" type="presParOf" srcId="{3DE66E99-C188-46FF-8598-EC18FED900E5}" destId="{2368869D-B307-4978-9FE4-79137CEBE934}" srcOrd="1" destOrd="0" presId="urn:microsoft.com/office/officeart/2005/8/layout/orgChart1"/>
    <dgm:cxn modelId="{E2B3713A-DFB9-43C7-B958-AF4B795EBEFB}" type="presParOf" srcId="{71ECE264-B66A-4C26-AE58-DA8F16E3410F}" destId="{949630BC-1234-4F01-8636-971FA4FDEA10}" srcOrd="1" destOrd="0" presId="urn:microsoft.com/office/officeart/2005/8/layout/orgChart1"/>
    <dgm:cxn modelId="{17C8D53C-EEB4-4557-95E3-38C833B70B44}" type="presParOf" srcId="{949630BC-1234-4F01-8636-971FA4FDEA10}" destId="{906B6A59-2EF1-4A44-877E-3160B7456539}" srcOrd="0" destOrd="0" presId="urn:microsoft.com/office/officeart/2005/8/layout/orgChart1"/>
    <dgm:cxn modelId="{2C0F4E36-5152-4DA8-B228-B797FD20DF6B}" type="presParOf" srcId="{949630BC-1234-4F01-8636-971FA4FDEA10}" destId="{9BEB0629-0D6F-421E-A391-B1516EEDE21A}" srcOrd="1" destOrd="0" presId="urn:microsoft.com/office/officeart/2005/8/layout/orgChart1"/>
    <dgm:cxn modelId="{C62F98D7-3AC0-4679-8BD8-F01F7EE937CE}" type="presParOf" srcId="{9BEB0629-0D6F-421E-A391-B1516EEDE21A}" destId="{62B747D6-7E2E-4B82-81D2-EE316BC06979}" srcOrd="0" destOrd="0" presId="urn:microsoft.com/office/officeart/2005/8/layout/orgChart1"/>
    <dgm:cxn modelId="{50D235D2-30BE-41C5-878D-8322A080E8F9}" type="presParOf" srcId="{62B747D6-7E2E-4B82-81D2-EE316BC06979}" destId="{63F34BBA-E0FA-4989-B85E-8914F8D1D3AD}" srcOrd="0" destOrd="0" presId="urn:microsoft.com/office/officeart/2005/8/layout/orgChart1"/>
    <dgm:cxn modelId="{D4A3EC92-1A94-4A68-B77C-BBAF8BE62532}" type="presParOf" srcId="{62B747D6-7E2E-4B82-81D2-EE316BC06979}" destId="{181C6172-5786-40C0-A78B-B920FD40D873}" srcOrd="1" destOrd="0" presId="urn:microsoft.com/office/officeart/2005/8/layout/orgChart1"/>
    <dgm:cxn modelId="{FA179E0D-C687-48AF-B54D-D50CAD8C980F}" type="presParOf" srcId="{9BEB0629-0D6F-421E-A391-B1516EEDE21A}" destId="{890816DD-CF86-4082-A156-45D134B4D6E1}" srcOrd="1" destOrd="0" presId="urn:microsoft.com/office/officeart/2005/8/layout/orgChart1"/>
    <dgm:cxn modelId="{93261D4C-005B-4E9B-AD8E-093EA365CEFC}" type="presParOf" srcId="{890816DD-CF86-4082-A156-45D134B4D6E1}" destId="{FAE2DBE4-9D16-4C9B-9551-6F32CA13DAE3}" srcOrd="0" destOrd="0" presId="urn:microsoft.com/office/officeart/2005/8/layout/orgChart1"/>
    <dgm:cxn modelId="{B950C82A-4174-4578-9EE0-D58648E967F1}" type="presParOf" srcId="{890816DD-CF86-4082-A156-45D134B4D6E1}" destId="{EA55F588-3344-439A-813B-6DF504D7F197}" srcOrd="1" destOrd="0" presId="urn:microsoft.com/office/officeart/2005/8/layout/orgChart1"/>
    <dgm:cxn modelId="{A96E878E-BBB8-4D7D-9E0D-30EBD97B26AA}" type="presParOf" srcId="{EA55F588-3344-439A-813B-6DF504D7F197}" destId="{306447AF-6A8B-4663-B7E1-F58A0774AB44}" srcOrd="0" destOrd="0" presId="urn:microsoft.com/office/officeart/2005/8/layout/orgChart1"/>
    <dgm:cxn modelId="{AC8D7351-A6F5-4408-91D3-EF1C04B7D2F1}" type="presParOf" srcId="{306447AF-6A8B-4663-B7E1-F58A0774AB44}" destId="{77EE6A04-79D7-4CE4-A9B5-411F64538077}" srcOrd="0" destOrd="0" presId="urn:microsoft.com/office/officeart/2005/8/layout/orgChart1"/>
    <dgm:cxn modelId="{34924239-E41E-4F4A-930F-868131D12360}" type="presParOf" srcId="{306447AF-6A8B-4663-B7E1-F58A0774AB44}" destId="{7B004579-8A3B-4D38-B61F-A48F04A9A082}" srcOrd="1" destOrd="0" presId="urn:microsoft.com/office/officeart/2005/8/layout/orgChart1"/>
    <dgm:cxn modelId="{74575C3D-A496-4E44-B37E-60E7CD434489}" type="presParOf" srcId="{EA55F588-3344-439A-813B-6DF504D7F197}" destId="{131D3161-76BF-44D1-80C7-D4D8999BCD45}" srcOrd="1" destOrd="0" presId="urn:microsoft.com/office/officeart/2005/8/layout/orgChart1"/>
    <dgm:cxn modelId="{75070667-1A79-4C2A-B8E3-99D7BE7D5C40}" type="presParOf" srcId="{EA55F588-3344-439A-813B-6DF504D7F197}" destId="{DA4831EF-E400-4633-B707-F3DB8AC73286}" srcOrd="2" destOrd="0" presId="urn:microsoft.com/office/officeart/2005/8/layout/orgChart1"/>
    <dgm:cxn modelId="{10F56B58-8F86-4D38-BDD1-FF42E1D90676}" type="presParOf" srcId="{9BEB0629-0D6F-421E-A391-B1516EEDE21A}" destId="{7C815D14-96C7-41CC-A164-448C3F4EA152}" srcOrd="2" destOrd="0" presId="urn:microsoft.com/office/officeart/2005/8/layout/orgChart1"/>
    <dgm:cxn modelId="{8E72458D-13BF-4587-BCAC-2FD455E1340D}" type="presParOf" srcId="{7C815D14-96C7-41CC-A164-448C3F4EA152}" destId="{44D7E2B5-8A00-40B7-8D3E-277773303AD7}" srcOrd="0" destOrd="0" presId="urn:microsoft.com/office/officeart/2005/8/layout/orgChart1"/>
    <dgm:cxn modelId="{677A2501-930D-44D5-8025-409C6F291E39}" type="presParOf" srcId="{7C815D14-96C7-41CC-A164-448C3F4EA152}" destId="{9A12C5A8-7843-4EAA-A434-FEF564F0E1EC}" srcOrd="1" destOrd="0" presId="urn:microsoft.com/office/officeart/2005/8/layout/orgChart1"/>
    <dgm:cxn modelId="{1A834CC9-4D04-41BC-99FC-1E53B1178F5F}" type="presParOf" srcId="{9A12C5A8-7843-4EAA-A434-FEF564F0E1EC}" destId="{C0B319B0-BA36-4BB5-9F6C-A5212D9DBD8D}" srcOrd="0" destOrd="0" presId="urn:microsoft.com/office/officeart/2005/8/layout/orgChart1"/>
    <dgm:cxn modelId="{404CE2CC-DC01-4992-9E59-BD816B5B56F3}" type="presParOf" srcId="{C0B319B0-BA36-4BB5-9F6C-A5212D9DBD8D}" destId="{5A489B28-BDD6-4F71-B0B7-7728C9B122BB}" srcOrd="0" destOrd="0" presId="urn:microsoft.com/office/officeart/2005/8/layout/orgChart1"/>
    <dgm:cxn modelId="{55412792-C6A9-4EB2-82E2-910485B6B6F0}" type="presParOf" srcId="{C0B319B0-BA36-4BB5-9F6C-A5212D9DBD8D}" destId="{812F2B84-2230-4AD0-B9CA-F8D8E5D7706E}" srcOrd="1" destOrd="0" presId="urn:microsoft.com/office/officeart/2005/8/layout/orgChart1"/>
    <dgm:cxn modelId="{0C523B08-B916-48DD-AE97-0B66C84CC781}" type="presParOf" srcId="{9A12C5A8-7843-4EAA-A434-FEF564F0E1EC}" destId="{1644C617-F397-424A-A129-F692A18551AB}" srcOrd="1" destOrd="0" presId="urn:microsoft.com/office/officeart/2005/8/layout/orgChart1"/>
    <dgm:cxn modelId="{C5EE19A4-376B-4CB9-B259-97FF45BEB35C}" type="presParOf" srcId="{9A12C5A8-7843-4EAA-A434-FEF564F0E1EC}" destId="{01EEF5EF-78A1-4F95-937E-208BB1A4B053}" srcOrd="2" destOrd="0" presId="urn:microsoft.com/office/officeart/2005/8/layout/orgChart1"/>
    <dgm:cxn modelId="{B22E2FD8-1F4C-49D4-829B-4800207893BA}" type="presParOf" srcId="{949630BC-1234-4F01-8636-971FA4FDEA10}" destId="{00E84AF3-700E-46BB-B58A-349569FA2474}" srcOrd="2" destOrd="0" presId="urn:microsoft.com/office/officeart/2005/8/layout/orgChart1"/>
    <dgm:cxn modelId="{3C17F1D3-3A1E-461F-9803-2D3F82022437}" type="presParOf" srcId="{949630BC-1234-4F01-8636-971FA4FDEA10}" destId="{CE4A9A02-9811-4A04-9AD9-1A8850E362F1}" srcOrd="3" destOrd="0" presId="urn:microsoft.com/office/officeart/2005/8/layout/orgChart1"/>
    <dgm:cxn modelId="{08155D81-727A-4625-98C1-71F1A53DD5C8}" type="presParOf" srcId="{CE4A9A02-9811-4A04-9AD9-1A8850E362F1}" destId="{9E1426E8-2B54-43F7-AB93-F283D1C8F8DC}" srcOrd="0" destOrd="0" presId="urn:microsoft.com/office/officeart/2005/8/layout/orgChart1"/>
    <dgm:cxn modelId="{20A49CDE-DD64-4AAE-BC25-BD17E5919D87}" type="presParOf" srcId="{9E1426E8-2B54-43F7-AB93-F283D1C8F8DC}" destId="{0B452168-7237-4DD4-A2CD-82CF743CE15F}" srcOrd="0" destOrd="0" presId="urn:microsoft.com/office/officeart/2005/8/layout/orgChart1"/>
    <dgm:cxn modelId="{F5D7FE14-27D2-47DD-BF0B-A94FF6187F3D}" type="presParOf" srcId="{9E1426E8-2B54-43F7-AB93-F283D1C8F8DC}" destId="{54B17C01-9B2F-4D6E-8CE2-E6BFB545BDF9}" srcOrd="1" destOrd="0" presId="urn:microsoft.com/office/officeart/2005/8/layout/orgChart1"/>
    <dgm:cxn modelId="{EBC4C952-A198-4422-88F0-5A640770EE4F}" type="presParOf" srcId="{CE4A9A02-9811-4A04-9AD9-1A8850E362F1}" destId="{5E7B97D0-79AE-4FAA-9E05-59FE0D7AA624}" srcOrd="1" destOrd="0" presId="urn:microsoft.com/office/officeart/2005/8/layout/orgChart1"/>
    <dgm:cxn modelId="{9543B12E-95F1-4CD9-BAE0-CF28E5848BC7}" type="presParOf" srcId="{5E7B97D0-79AE-4FAA-9E05-59FE0D7AA624}" destId="{719CF773-0198-45FA-BC69-18DAFA8A04B2}" srcOrd="0" destOrd="0" presId="urn:microsoft.com/office/officeart/2005/8/layout/orgChart1"/>
    <dgm:cxn modelId="{184C8654-D3A2-4A70-95B7-92CB02681799}" type="presParOf" srcId="{5E7B97D0-79AE-4FAA-9E05-59FE0D7AA624}" destId="{F949861C-74B0-4D82-9600-1AC486337D31}" srcOrd="1" destOrd="0" presId="urn:microsoft.com/office/officeart/2005/8/layout/orgChart1"/>
    <dgm:cxn modelId="{B4A4787B-02BB-486D-8362-10A945256A6E}" type="presParOf" srcId="{F949861C-74B0-4D82-9600-1AC486337D31}" destId="{0BC3F7C9-8F37-4FF6-BB42-0E377303FC07}" srcOrd="0" destOrd="0" presId="urn:microsoft.com/office/officeart/2005/8/layout/orgChart1"/>
    <dgm:cxn modelId="{30E7EF63-8A75-46D6-B90A-DD07EDBB0672}" type="presParOf" srcId="{0BC3F7C9-8F37-4FF6-BB42-0E377303FC07}" destId="{B2CC1832-A8E7-4F2A-90A2-7B2FA13E5027}" srcOrd="0" destOrd="0" presId="urn:microsoft.com/office/officeart/2005/8/layout/orgChart1"/>
    <dgm:cxn modelId="{05193DD4-7E8E-4EAE-B8CC-260AE9AFE4EA}" type="presParOf" srcId="{0BC3F7C9-8F37-4FF6-BB42-0E377303FC07}" destId="{B64B4BA2-30E8-41C3-B515-4844A85797CA}" srcOrd="1" destOrd="0" presId="urn:microsoft.com/office/officeart/2005/8/layout/orgChart1"/>
    <dgm:cxn modelId="{B23B5C71-E09F-4E94-9A57-B75053028DEA}" type="presParOf" srcId="{F949861C-74B0-4D82-9600-1AC486337D31}" destId="{3DFF31F9-3228-4EA0-8D48-150BAF12D037}" srcOrd="1" destOrd="0" presId="urn:microsoft.com/office/officeart/2005/8/layout/orgChart1"/>
    <dgm:cxn modelId="{291D405C-2005-4490-9361-88B86DD18A73}" type="presParOf" srcId="{F949861C-74B0-4D82-9600-1AC486337D31}" destId="{BEF5AF98-F607-4214-9B7C-4477C2850EDD}" srcOrd="2" destOrd="0" presId="urn:microsoft.com/office/officeart/2005/8/layout/orgChart1"/>
    <dgm:cxn modelId="{C0C39C6B-0DF8-487F-B446-81C70C143D90}" type="presParOf" srcId="{CE4A9A02-9811-4A04-9AD9-1A8850E362F1}" destId="{C128BF6D-AD42-4D86-B883-C6983F3969BA}" srcOrd="2" destOrd="0" presId="urn:microsoft.com/office/officeart/2005/8/layout/orgChart1"/>
    <dgm:cxn modelId="{8F88BACC-B560-4327-B8B3-77D35FA75B23}" type="presParOf" srcId="{71ECE264-B66A-4C26-AE58-DA8F16E3410F}" destId="{D36F94EA-DEBF-44A4-8F45-88D2EBD6AB1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70014324-5755-48E8-B8BF-289282CCAAA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471F9DA-EA03-416D-8CE8-7B228D930BCF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cs typeface="Arial" panose="020B0604020202020204" pitchFamily="34" charset="0"/>
            </a:rPr>
            <a:t>Coordinador(a) de Museos y </a:t>
          </a:r>
          <a:br>
            <a:rPr lang="es-MX" sz="1200" dirty="0" smtClean="0">
              <a:solidFill>
                <a:schemeClr val="tx1"/>
              </a:solidFill>
              <a:cs typeface="Arial" panose="020B0604020202020204" pitchFamily="34" charset="0"/>
            </a:rPr>
          </a:br>
          <a:r>
            <a:rPr lang="es-MX" sz="1200" dirty="0" smtClean="0">
              <a:solidFill>
                <a:schemeClr val="tx1"/>
              </a:solidFill>
              <a:cs typeface="Arial" panose="020B0604020202020204" pitchFamily="34" charset="0"/>
            </a:rPr>
            <a:t>Espacios </a:t>
          </a:r>
          <a:r>
            <a:rPr lang="es-MX" sz="1200" dirty="0" err="1" smtClean="0">
              <a:solidFill>
                <a:schemeClr val="tx1"/>
              </a:solidFill>
              <a:cs typeface="Arial" panose="020B0604020202020204" pitchFamily="34" charset="0"/>
            </a:rPr>
            <a:t>Galerísticos</a:t>
          </a:r>
          <a:endParaRPr lang="es-MX" sz="1200" dirty="0" smtClean="0">
            <a:solidFill>
              <a:schemeClr val="tx1"/>
            </a:solidFill>
            <a:cs typeface="Arial" panose="020B0604020202020204" pitchFamily="34" charset="0"/>
          </a:endParaRPr>
        </a:p>
      </dgm:t>
    </dgm:pt>
    <dgm:pt modelId="{32B68E79-231D-4C4E-9F0D-A2ABDB00AE4B}" type="parTrans" cxnId="{27AE701F-5D25-424C-8820-1341E05C8027}">
      <dgm:prSet/>
      <dgm:spPr/>
      <dgm:t>
        <a:bodyPr/>
        <a:lstStyle/>
        <a:p>
          <a:endParaRPr lang="es-ES" sz="1200"/>
        </a:p>
      </dgm:t>
    </dgm:pt>
    <dgm:pt modelId="{70F0C73D-00FF-4A63-ACCD-133E39747217}" type="sibTrans" cxnId="{27AE701F-5D25-424C-8820-1341E05C8027}">
      <dgm:prSet/>
      <dgm:spPr/>
      <dgm:t>
        <a:bodyPr/>
        <a:lstStyle/>
        <a:p>
          <a:endParaRPr lang="es-ES" sz="1200"/>
        </a:p>
      </dgm:t>
    </dgm:pt>
    <dgm:pt modelId="{0CC0645A-D03B-4717-9068-60FFE1AE5B44}">
      <dgm:prSet phldrT="[Texto]" custT="1"/>
      <dgm:spPr/>
      <dgm:t>
        <a:bodyPr/>
        <a:lstStyle/>
        <a:p>
          <a:r>
            <a:rPr lang="es-MX" sz="1200" dirty="0" smtClean="0">
              <a:solidFill>
                <a:prstClr val="black"/>
              </a:solidFill>
            </a:rPr>
            <a:t>Oficial Administrativo(a)</a:t>
          </a:r>
        </a:p>
      </dgm:t>
    </dgm:pt>
    <dgm:pt modelId="{191C0B32-E10B-4F2D-96F7-F561E77B714C}" type="parTrans" cxnId="{72D056A8-F328-4CAF-B913-FAA8901992F9}">
      <dgm:prSet/>
      <dgm:spPr/>
      <dgm:t>
        <a:bodyPr/>
        <a:lstStyle/>
        <a:p>
          <a:endParaRPr lang="es-ES" sz="1200"/>
        </a:p>
      </dgm:t>
    </dgm:pt>
    <dgm:pt modelId="{075AB574-7FCE-4A0E-9C18-2B1CD7AB3F82}" type="sibTrans" cxnId="{72D056A8-F328-4CAF-B913-FAA8901992F9}">
      <dgm:prSet/>
      <dgm:spPr/>
      <dgm:t>
        <a:bodyPr/>
        <a:lstStyle/>
        <a:p>
          <a:endParaRPr lang="es-ES" sz="1200"/>
        </a:p>
      </dgm:t>
    </dgm:pt>
    <dgm:pt modelId="{6200D976-4F09-41E6-8A47-D6969A0AB02B}">
      <dgm:prSet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effectLst/>
              <a:ea typeface="Times New Roman"/>
              <a:cs typeface="Times New Roman"/>
            </a:rPr>
            <a:t>Vigilantes</a:t>
          </a:r>
          <a:r>
            <a:rPr lang="es-MX" sz="1200" dirty="0" smtClean="0">
              <a:solidFill>
                <a:srgbClr val="000000"/>
              </a:solidFill>
              <a:ea typeface="Times New Roman"/>
              <a:cs typeface="Times New Roman"/>
            </a:rPr>
            <a:t> </a:t>
          </a:r>
          <a:endParaRPr lang="es-ES" sz="1200" dirty="0"/>
        </a:p>
      </dgm:t>
    </dgm:pt>
    <dgm:pt modelId="{68E95575-C19B-47E0-82F5-00F3355B23AC}" type="parTrans" cxnId="{F71C806A-CBE3-4637-B3B2-3C897290C534}">
      <dgm:prSet/>
      <dgm:spPr/>
      <dgm:t>
        <a:bodyPr/>
        <a:lstStyle/>
        <a:p>
          <a:endParaRPr lang="es-ES" sz="1200"/>
        </a:p>
      </dgm:t>
    </dgm:pt>
    <dgm:pt modelId="{325C39E9-BD1A-40EF-9051-FF11666376E7}" type="sibTrans" cxnId="{F71C806A-CBE3-4637-B3B2-3C897290C534}">
      <dgm:prSet/>
      <dgm:spPr/>
      <dgm:t>
        <a:bodyPr/>
        <a:lstStyle/>
        <a:p>
          <a:endParaRPr lang="es-ES" sz="1200"/>
        </a:p>
      </dgm:t>
    </dgm:pt>
    <dgm:pt modelId="{04E34B30-7001-43EE-94FA-E0EAE0770387}">
      <dgm:prSet custT="1"/>
      <dgm:spPr/>
      <dgm:t>
        <a:bodyPr/>
        <a:lstStyle/>
        <a:p>
          <a:r>
            <a:rPr lang="es-MX" sz="1200" dirty="0" smtClean="0">
              <a:solidFill>
                <a:prstClr val="black"/>
              </a:solidFill>
            </a:rPr>
            <a:t>Auxiliares </a:t>
          </a:r>
          <a:endParaRPr lang="es-ES" sz="1200" dirty="0"/>
        </a:p>
      </dgm:t>
    </dgm:pt>
    <dgm:pt modelId="{97B52D57-AEBA-41D9-BBF6-E4BADADE6536}" type="parTrans" cxnId="{FBCB7717-82E8-46DF-9DC5-D24E48366006}">
      <dgm:prSet/>
      <dgm:spPr/>
      <dgm:t>
        <a:bodyPr/>
        <a:lstStyle/>
        <a:p>
          <a:endParaRPr lang="es-ES" sz="1200"/>
        </a:p>
      </dgm:t>
    </dgm:pt>
    <dgm:pt modelId="{2F9DBC0C-A94F-40C9-8CED-07B05D5F95D4}" type="sibTrans" cxnId="{FBCB7717-82E8-46DF-9DC5-D24E48366006}">
      <dgm:prSet/>
      <dgm:spPr/>
      <dgm:t>
        <a:bodyPr/>
        <a:lstStyle/>
        <a:p>
          <a:endParaRPr lang="es-ES" sz="1200"/>
        </a:p>
      </dgm:t>
    </dgm:pt>
    <dgm:pt modelId="{944BF398-5403-4699-949C-4D589CAF81D4}">
      <dgm:prSet custT="1"/>
      <dgm:spPr/>
      <dgm:t>
        <a:bodyPr/>
        <a:lstStyle/>
        <a:p>
          <a:r>
            <a:rPr lang="es-MX" sz="1200" dirty="0" smtClean="0">
              <a:solidFill>
                <a:prstClr val="black"/>
              </a:solidFill>
            </a:rPr>
            <a:t>Secretaria(o)  </a:t>
          </a:r>
          <a:endParaRPr lang="es-ES" sz="1200" dirty="0"/>
        </a:p>
      </dgm:t>
    </dgm:pt>
    <dgm:pt modelId="{E2840985-5CBE-4A4B-83EE-F408BDC94667}" type="parTrans" cxnId="{A4E8A3AF-C6EC-44AB-A448-EA7502A84454}">
      <dgm:prSet/>
      <dgm:spPr/>
      <dgm:t>
        <a:bodyPr/>
        <a:lstStyle/>
        <a:p>
          <a:endParaRPr lang="es-ES" sz="1200"/>
        </a:p>
      </dgm:t>
    </dgm:pt>
    <dgm:pt modelId="{97752959-0487-4C54-A892-EEB474209BE8}" type="sibTrans" cxnId="{A4E8A3AF-C6EC-44AB-A448-EA7502A84454}">
      <dgm:prSet/>
      <dgm:spPr/>
      <dgm:t>
        <a:bodyPr/>
        <a:lstStyle/>
        <a:p>
          <a:endParaRPr lang="es-ES" sz="1200"/>
        </a:p>
      </dgm:t>
    </dgm:pt>
    <dgm:pt modelId="{7757B6DD-F2B7-44A1-A11A-261EE966DCC8}">
      <dgm:prSet custT="1"/>
      <dgm:spPr/>
      <dgm:t>
        <a:bodyPr/>
        <a:lstStyle/>
        <a:p>
          <a:r>
            <a:rPr lang="es-MX" sz="1200" dirty="0" smtClean="0">
              <a:solidFill>
                <a:prstClr val="black"/>
              </a:solidFill>
            </a:rPr>
            <a:t>Intendentes </a:t>
          </a:r>
          <a:endParaRPr lang="es-ES" sz="1200" dirty="0"/>
        </a:p>
      </dgm:t>
    </dgm:pt>
    <dgm:pt modelId="{F7CF3253-7D17-4E4E-898B-F82F0FE1C7E3}" type="parTrans" cxnId="{1B16EB3C-D6FD-46D6-B66C-2CF8E8884F1B}">
      <dgm:prSet/>
      <dgm:spPr/>
      <dgm:t>
        <a:bodyPr/>
        <a:lstStyle/>
        <a:p>
          <a:endParaRPr lang="es-ES" sz="1200"/>
        </a:p>
      </dgm:t>
    </dgm:pt>
    <dgm:pt modelId="{690B0755-D70A-4032-8AD6-47B39B512345}" type="sibTrans" cxnId="{1B16EB3C-D6FD-46D6-B66C-2CF8E8884F1B}">
      <dgm:prSet/>
      <dgm:spPr/>
      <dgm:t>
        <a:bodyPr/>
        <a:lstStyle/>
        <a:p>
          <a:endParaRPr lang="es-ES" sz="1200"/>
        </a:p>
      </dgm:t>
    </dgm:pt>
    <dgm:pt modelId="{D83CDBF8-FA73-4D39-B586-E4842E36537A}" type="pres">
      <dgm:prSet presAssocID="{70014324-5755-48E8-B8BF-289282CCAAA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427F31E-8D67-4480-BD7F-F8DD1439B58E}" type="pres">
      <dgm:prSet presAssocID="{6471F9DA-EA03-416D-8CE8-7B228D930BCF}" presName="hierRoot1" presStyleCnt="0">
        <dgm:presLayoutVars>
          <dgm:hierBranch val="init"/>
        </dgm:presLayoutVars>
      </dgm:prSet>
      <dgm:spPr/>
    </dgm:pt>
    <dgm:pt modelId="{E0148574-C8B5-4A2B-B57B-FF52A463FACB}" type="pres">
      <dgm:prSet presAssocID="{6471F9DA-EA03-416D-8CE8-7B228D930BCF}" presName="rootComposite1" presStyleCnt="0"/>
      <dgm:spPr/>
    </dgm:pt>
    <dgm:pt modelId="{A379DD4A-7DDE-412E-94E9-45BAC8B852C9}" type="pres">
      <dgm:prSet presAssocID="{6471F9DA-EA03-416D-8CE8-7B228D930BCF}" presName="rootText1" presStyleLbl="node0" presStyleIdx="0" presStyleCnt="1" custScaleX="136487" custScaleY="1343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FD39006-B419-483E-AD56-E2960844E77D}" type="pres">
      <dgm:prSet presAssocID="{6471F9DA-EA03-416D-8CE8-7B228D930BC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77E4793-5821-4605-8271-420625715F29}" type="pres">
      <dgm:prSet presAssocID="{6471F9DA-EA03-416D-8CE8-7B228D930BCF}" presName="hierChild2" presStyleCnt="0"/>
      <dgm:spPr/>
    </dgm:pt>
    <dgm:pt modelId="{71B5A3B4-FDE9-4060-97F2-7D1EB388C595}" type="pres">
      <dgm:prSet presAssocID="{191C0B32-E10B-4F2D-96F7-F561E77B714C}" presName="Name37" presStyleLbl="parChTrans1D2" presStyleIdx="0" presStyleCnt="1"/>
      <dgm:spPr/>
      <dgm:t>
        <a:bodyPr/>
        <a:lstStyle/>
        <a:p>
          <a:endParaRPr lang="es-ES"/>
        </a:p>
      </dgm:t>
    </dgm:pt>
    <dgm:pt modelId="{0BACAD92-46EE-405E-AC61-F553DC36FD01}" type="pres">
      <dgm:prSet presAssocID="{0CC0645A-D03B-4717-9068-60FFE1AE5B44}" presName="hierRoot2" presStyleCnt="0">
        <dgm:presLayoutVars>
          <dgm:hierBranch/>
        </dgm:presLayoutVars>
      </dgm:prSet>
      <dgm:spPr/>
    </dgm:pt>
    <dgm:pt modelId="{A9FF7D44-F17C-4106-80D1-BD64B7C0BD0F}" type="pres">
      <dgm:prSet presAssocID="{0CC0645A-D03B-4717-9068-60FFE1AE5B44}" presName="rootComposite" presStyleCnt="0"/>
      <dgm:spPr/>
    </dgm:pt>
    <dgm:pt modelId="{7727897A-866A-4D6B-80A8-383650D7A534}" type="pres">
      <dgm:prSet presAssocID="{0CC0645A-D03B-4717-9068-60FFE1AE5B44}" presName="rootText" presStyleLbl="node2" presStyleIdx="0" presStyleCnt="1" custScaleY="83992" custLinFactNeighborY="-136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101112-27AE-4E6A-8D95-BB9116278416}" type="pres">
      <dgm:prSet presAssocID="{0CC0645A-D03B-4717-9068-60FFE1AE5B44}" presName="rootConnector" presStyleLbl="node2" presStyleIdx="0" presStyleCnt="1"/>
      <dgm:spPr/>
      <dgm:t>
        <a:bodyPr/>
        <a:lstStyle/>
        <a:p>
          <a:endParaRPr lang="es-ES"/>
        </a:p>
      </dgm:t>
    </dgm:pt>
    <dgm:pt modelId="{B12F753B-FA3E-4F5D-A1A3-A78763F39A20}" type="pres">
      <dgm:prSet presAssocID="{0CC0645A-D03B-4717-9068-60FFE1AE5B44}" presName="hierChild4" presStyleCnt="0"/>
      <dgm:spPr/>
    </dgm:pt>
    <dgm:pt modelId="{AFB1D28E-4405-4AA2-B293-F3731914A976}" type="pres">
      <dgm:prSet presAssocID="{68E95575-C19B-47E0-82F5-00F3355B23AC}" presName="Name35" presStyleLbl="parChTrans1D3" presStyleIdx="0" presStyleCnt="4"/>
      <dgm:spPr/>
      <dgm:t>
        <a:bodyPr/>
        <a:lstStyle/>
        <a:p>
          <a:endParaRPr lang="es-ES"/>
        </a:p>
      </dgm:t>
    </dgm:pt>
    <dgm:pt modelId="{BAD2B066-61EE-4E0C-BB16-56C95371588A}" type="pres">
      <dgm:prSet presAssocID="{6200D976-4F09-41E6-8A47-D6969A0AB02B}" presName="hierRoot2" presStyleCnt="0">
        <dgm:presLayoutVars>
          <dgm:hierBranch val="init"/>
        </dgm:presLayoutVars>
      </dgm:prSet>
      <dgm:spPr/>
    </dgm:pt>
    <dgm:pt modelId="{B54B6C2A-6E80-4C76-8633-CC2D20E2B0D2}" type="pres">
      <dgm:prSet presAssocID="{6200D976-4F09-41E6-8A47-D6969A0AB02B}" presName="rootComposite" presStyleCnt="0"/>
      <dgm:spPr/>
    </dgm:pt>
    <dgm:pt modelId="{8EB81392-14AF-4586-B2EB-C1289ADB3A1E}" type="pres">
      <dgm:prSet presAssocID="{6200D976-4F09-41E6-8A47-D6969A0AB02B}" presName="rootText" presStyleLbl="node3" presStyleIdx="0" presStyleCnt="4" custScaleY="629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A182483-FFC7-4B71-AC29-B7B650EAD9A5}" type="pres">
      <dgm:prSet presAssocID="{6200D976-4F09-41E6-8A47-D6969A0AB02B}" presName="rootConnector" presStyleLbl="node3" presStyleIdx="0" presStyleCnt="4"/>
      <dgm:spPr/>
      <dgm:t>
        <a:bodyPr/>
        <a:lstStyle/>
        <a:p>
          <a:endParaRPr lang="es-ES"/>
        </a:p>
      </dgm:t>
    </dgm:pt>
    <dgm:pt modelId="{26C05FD2-834B-4AE4-BC7D-D51F7177DC52}" type="pres">
      <dgm:prSet presAssocID="{6200D976-4F09-41E6-8A47-D6969A0AB02B}" presName="hierChild4" presStyleCnt="0"/>
      <dgm:spPr/>
    </dgm:pt>
    <dgm:pt modelId="{B6FB8D1C-BE20-4854-8D95-DB2B5A7658A4}" type="pres">
      <dgm:prSet presAssocID="{6200D976-4F09-41E6-8A47-D6969A0AB02B}" presName="hierChild5" presStyleCnt="0"/>
      <dgm:spPr/>
    </dgm:pt>
    <dgm:pt modelId="{AFE94214-0D02-483F-823B-DEC70F12A12C}" type="pres">
      <dgm:prSet presAssocID="{97B52D57-AEBA-41D9-BBF6-E4BADADE6536}" presName="Name35" presStyleLbl="parChTrans1D3" presStyleIdx="1" presStyleCnt="4"/>
      <dgm:spPr/>
      <dgm:t>
        <a:bodyPr/>
        <a:lstStyle/>
        <a:p>
          <a:endParaRPr lang="es-ES"/>
        </a:p>
      </dgm:t>
    </dgm:pt>
    <dgm:pt modelId="{C3BB7BDD-2FF4-4A4B-97BD-037382E6FFAA}" type="pres">
      <dgm:prSet presAssocID="{04E34B30-7001-43EE-94FA-E0EAE0770387}" presName="hierRoot2" presStyleCnt="0">
        <dgm:presLayoutVars>
          <dgm:hierBranch val="init"/>
        </dgm:presLayoutVars>
      </dgm:prSet>
      <dgm:spPr/>
    </dgm:pt>
    <dgm:pt modelId="{325DD685-AF21-4C20-8CC1-0806E24396D5}" type="pres">
      <dgm:prSet presAssocID="{04E34B30-7001-43EE-94FA-E0EAE0770387}" presName="rootComposite" presStyleCnt="0"/>
      <dgm:spPr/>
    </dgm:pt>
    <dgm:pt modelId="{25F58A1A-CB80-4303-B8BA-99113B5CB7BA}" type="pres">
      <dgm:prSet presAssocID="{04E34B30-7001-43EE-94FA-E0EAE0770387}" presName="rootText" presStyleLbl="node3" presStyleIdx="1" presStyleCnt="4" custScaleY="629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A926ABE-C078-418B-933A-E3A7CCD25B81}" type="pres">
      <dgm:prSet presAssocID="{04E34B30-7001-43EE-94FA-E0EAE0770387}" presName="rootConnector" presStyleLbl="node3" presStyleIdx="1" presStyleCnt="4"/>
      <dgm:spPr/>
      <dgm:t>
        <a:bodyPr/>
        <a:lstStyle/>
        <a:p>
          <a:endParaRPr lang="es-ES"/>
        </a:p>
      </dgm:t>
    </dgm:pt>
    <dgm:pt modelId="{74DC8E45-9CEB-47FC-9CC7-33BD0D72D924}" type="pres">
      <dgm:prSet presAssocID="{04E34B30-7001-43EE-94FA-E0EAE0770387}" presName="hierChild4" presStyleCnt="0"/>
      <dgm:spPr/>
    </dgm:pt>
    <dgm:pt modelId="{F0C86B84-D68A-4EEF-96DA-62BF50241A16}" type="pres">
      <dgm:prSet presAssocID="{04E34B30-7001-43EE-94FA-E0EAE0770387}" presName="hierChild5" presStyleCnt="0"/>
      <dgm:spPr/>
    </dgm:pt>
    <dgm:pt modelId="{8A317335-BEEF-435A-AFEC-6FD497A8FADB}" type="pres">
      <dgm:prSet presAssocID="{E2840985-5CBE-4A4B-83EE-F408BDC94667}" presName="Name35" presStyleLbl="parChTrans1D3" presStyleIdx="2" presStyleCnt="4"/>
      <dgm:spPr/>
      <dgm:t>
        <a:bodyPr/>
        <a:lstStyle/>
        <a:p>
          <a:endParaRPr lang="es-ES"/>
        </a:p>
      </dgm:t>
    </dgm:pt>
    <dgm:pt modelId="{0DA707B9-3E44-41AD-9F61-8DB8CD2B3E03}" type="pres">
      <dgm:prSet presAssocID="{944BF398-5403-4699-949C-4D589CAF81D4}" presName="hierRoot2" presStyleCnt="0">
        <dgm:presLayoutVars>
          <dgm:hierBranch val="init"/>
        </dgm:presLayoutVars>
      </dgm:prSet>
      <dgm:spPr/>
    </dgm:pt>
    <dgm:pt modelId="{2CAFE682-F6AF-49C9-8AC7-8D5B670F693A}" type="pres">
      <dgm:prSet presAssocID="{944BF398-5403-4699-949C-4D589CAF81D4}" presName="rootComposite" presStyleCnt="0"/>
      <dgm:spPr/>
    </dgm:pt>
    <dgm:pt modelId="{D3AC3D8B-E79D-448C-A119-E0B916D3BCBF}" type="pres">
      <dgm:prSet presAssocID="{944BF398-5403-4699-949C-4D589CAF81D4}" presName="rootText" presStyleLbl="node3" presStyleIdx="2" presStyleCnt="4" custScaleY="629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572F572-055B-45B3-AE1C-792F5DC4F780}" type="pres">
      <dgm:prSet presAssocID="{944BF398-5403-4699-949C-4D589CAF81D4}" presName="rootConnector" presStyleLbl="node3" presStyleIdx="2" presStyleCnt="4"/>
      <dgm:spPr/>
      <dgm:t>
        <a:bodyPr/>
        <a:lstStyle/>
        <a:p>
          <a:endParaRPr lang="es-ES"/>
        </a:p>
      </dgm:t>
    </dgm:pt>
    <dgm:pt modelId="{8E7E54A2-89E2-4C79-B5BB-C9F8E9440012}" type="pres">
      <dgm:prSet presAssocID="{944BF398-5403-4699-949C-4D589CAF81D4}" presName="hierChild4" presStyleCnt="0"/>
      <dgm:spPr/>
    </dgm:pt>
    <dgm:pt modelId="{76E142CF-8F34-4CAE-B1FE-946CB53639ED}" type="pres">
      <dgm:prSet presAssocID="{944BF398-5403-4699-949C-4D589CAF81D4}" presName="hierChild5" presStyleCnt="0"/>
      <dgm:spPr/>
    </dgm:pt>
    <dgm:pt modelId="{5A5796B3-7F92-4E4C-A75D-5B889393147F}" type="pres">
      <dgm:prSet presAssocID="{F7CF3253-7D17-4E4E-898B-F82F0FE1C7E3}" presName="Name35" presStyleLbl="parChTrans1D3" presStyleIdx="3" presStyleCnt="4"/>
      <dgm:spPr/>
      <dgm:t>
        <a:bodyPr/>
        <a:lstStyle/>
        <a:p>
          <a:endParaRPr lang="es-ES"/>
        </a:p>
      </dgm:t>
    </dgm:pt>
    <dgm:pt modelId="{0AE02773-2C21-4763-98B0-59164F934542}" type="pres">
      <dgm:prSet presAssocID="{7757B6DD-F2B7-44A1-A11A-261EE966DCC8}" presName="hierRoot2" presStyleCnt="0">
        <dgm:presLayoutVars>
          <dgm:hierBranch val="init"/>
        </dgm:presLayoutVars>
      </dgm:prSet>
      <dgm:spPr/>
    </dgm:pt>
    <dgm:pt modelId="{4B60A34B-723D-4FFF-B05C-26A2D30D3589}" type="pres">
      <dgm:prSet presAssocID="{7757B6DD-F2B7-44A1-A11A-261EE966DCC8}" presName="rootComposite" presStyleCnt="0"/>
      <dgm:spPr/>
    </dgm:pt>
    <dgm:pt modelId="{B6BC957E-CFA0-4639-9BDD-A4460613A9E6}" type="pres">
      <dgm:prSet presAssocID="{7757B6DD-F2B7-44A1-A11A-261EE966DCC8}" presName="rootText" presStyleLbl="node3" presStyleIdx="3" presStyleCnt="4" custScaleY="629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8E55A00-E925-4925-8602-3BC20F670CBC}" type="pres">
      <dgm:prSet presAssocID="{7757B6DD-F2B7-44A1-A11A-261EE966DCC8}" presName="rootConnector" presStyleLbl="node3" presStyleIdx="3" presStyleCnt="4"/>
      <dgm:spPr/>
      <dgm:t>
        <a:bodyPr/>
        <a:lstStyle/>
        <a:p>
          <a:endParaRPr lang="es-ES"/>
        </a:p>
      </dgm:t>
    </dgm:pt>
    <dgm:pt modelId="{048EEE8E-CB90-4E42-A574-3623357724CD}" type="pres">
      <dgm:prSet presAssocID="{7757B6DD-F2B7-44A1-A11A-261EE966DCC8}" presName="hierChild4" presStyleCnt="0"/>
      <dgm:spPr/>
    </dgm:pt>
    <dgm:pt modelId="{0B2BE92F-2F0E-4B0B-831C-21671DCF0053}" type="pres">
      <dgm:prSet presAssocID="{7757B6DD-F2B7-44A1-A11A-261EE966DCC8}" presName="hierChild5" presStyleCnt="0"/>
      <dgm:spPr/>
    </dgm:pt>
    <dgm:pt modelId="{FFBA7F1B-D9FF-4A66-A974-23C31E7063AF}" type="pres">
      <dgm:prSet presAssocID="{0CC0645A-D03B-4717-9068-60FFE1AE5B44}" presName="hierChild5" presStyleCnt="0"/>
      <dgm:spPr/>
    </dgm:pt>
    <dgm:pt modelId="{12115B3E-B329-4975-8BC4-CA604058EE8A}" type="pres">
      <dgm:prSet presAssocID="{6471F9DA-EA03-416D-8CE8-7B228D930BCF}" presName="hierChild3" presStyleCnt="0"/>
      <dgm:spPr/>
    </dgm:pt>
  </dgm:ptLst>
  <dgm:cxnLst>
    <dgm:cxn modelId="{D2268441-D2E6-418F-8760-D02FB5A15ACD}" type="presOf" srcId="{7757B6DD-F2B7-44A1-A11A-261EE966DCC8}" destId="{B6BC957E-CFA0-4639-9BDD-A4460613A9E6}" srcOrd="0" destOrd="0" presId="urn:microsoft.com/office/officeart/2005/8/layout/orgChart1"/>
    <dgm:cxn modelId="{AC1ABE9D-44F0-4FB5-8E49-54973611D284}" type="presOf" srcId="{E2840985-5CBE-4A4B-83EE-F408BDC94667}" destId="{8A317335-BEEF-435A-AFEC-6FD497A8FADB}" srcOrd="0" destOrd="0" presId="urn:microsoft.com/office/officeart/2005/8/layout/orgChart1"/>
    <dgm:cxn modelId="{1B16EB3C-D6FD-46D6-B66C-2CF8E8884F1B}" srcId="{0CC0645A-D03B-4717-9068-60FFE1AE5B44}" destId="{7757B6DD-F2B7-44A1-A11A-261EE966DCC8}" srcOrd="3" destOrd="0" parTransId="{F7CF3253-7D17-4E4E-898B-F82F0FE1C7E3}" sibTransId="{690B0755-D70A-4032-8AD6-47B39B512345}"/>
    <dgm:cxn modelId="{FBCB7717-82E8-46DF-9DC5-D24E48366006}" srcId="{0CC0645A-D03B-4717-9068-60FFE1AE5B44}" destId="{04E34B30-7001-43EE-94FA-E0EAE0770387}" srcOrd="1" destOrd="0" parTransId="{97B52D57-AEBA-41D9-BBF6-E4BADADE6536}" sibTransId="{2F9DBC0C-A94F-40C9-8CED-07B05D5F95D4}"/>
    <dgm:cxn modelId="{72D056A8-F328-4CAF-B913-FAA8901992F9}" srcId="{6471F9DA-EA03-416D-8CE8-7B228D930BCF}" destId="{0CC0645A-D03B-4717-9068-60FFE1AE5B44}" srcOrd="0" destOrd="0" parTransId="{191C0B32-E10B-4F2D-96F7-F561E77B714C}" sibTransId="{075AB574-7FCE-4A0E-9C18-2B1CD7AB3F82}"/>
    <dgm:cxn modelId="{0B9088B7-0020-4ED9-BDD8-34667AE73A71}" type="presOf" srcId="{6200D976-4F09-41E6-8A47-D6969A0AB02B}" destId="{EA182483-FFC7-4B71-AC29-B7B650EAD9A5}" srcOrd="1" destOrd="0" presId="urn:microsoft.com/office/officeart/2005/8/layout/orgChart1"/>
    <dgm:cxn modelId="{472E161C-B260-4B24-99CE-144D6FFCAE3D}" type="presOf" srcId="{F7CF3253-7D17-4E4E-898B-F82F0FE1C7E3}" destId="{5A5796B3-7F92-4E4C-A75D-5B889393147F}" srcOrd="0" destOrd="0" presId="urn:microsoft.com/office/officeart/2005/8/layout/orgChart1"/>
    <dgm:cxn modelId="{701D3A84-EF5C-44BB-BA23-4E19C6E8C104}" type="presOf" srcId="{6471F9DA-EA03-416D-8CE8-7B228D930BCF}" destId="{DFD39006-B419-483E-AD56-E2960844E77D}" srcOrd="1" destOrd="0" presId="urn:microsoft.com/office/officeart/2005/8/layout/orgChart1"/>
    <dgm:cxn modelId="{F71C806A-CBE3-4637-B3B2-3C897290C534}" srcId="{0CC0645A-D03B-4717-9068-60FFE1AE5B44}" destId="{6200D976-4F09-41E6-8A47-D6969A0AB02B}" srcOrd="0" destOrd="0" parTransId="{68E95575-C19B-47E0-82F5-00F3355B23AC}" sibTransId="{325C39E9-BD1A-40EF-9051-FF11666376E7}"/>
    <dgm:cxn modelId="{E025E76F-41CA-406F-9B06-3F0B4633EFBE}" type="presOf" srcId="{944BF398-5403-4699-949C-4D589CAF81D4}" destId="{D572F572-055B-45B3-AE1C-792F5DC4F780}" srcOrd="1" destOrd="0" presId="urn:microsoft.com/office/officeart/2005/8/layout/orgChart1"/>
    <dgm:cxn modelId="{AD1FB8B1-91D7-4B32-935A-9EA53EC180A4}" type="presOf" srcId="{04E34B30-7001-43EE-94FA-E0EAE0770387}" destId="{CA926ABE-C078-418B-933A-E3A7CCD25B81}" srcOrd="1" destOrd="0" presId="urn:microsoft.com/office/officeart/2005/8/layout/orgChart1"/>
    <dgm:cxn modelId="{A4E8A3AF-C6EC-44AB-A448-EA7502A84454}" srcId="{0CC0645A-D03B-4717-9068-60FFE1AE5B44}" destId="{944BF398-5403-4699-949C-4D589CAF81D4}" srcOrd="2" destOrd="0" parTransId="{E2840985-5CBE-4A4B-83EE-F408BDC94667}" sibTransId="{97752959-0487-4C54-A892-EEB474209BE8}"/>
    <dgm:cxn modelId="{27AE701F-5D25-424C-8820-1341E05C8027}" srcId="{70014324-5755-48E8-B8BF-289282CCAAA5}" destId="{6471F9DA-EA03-416D-8CE8-7B228D930BCF}" srcOrd="0" destOrd="0" parTransId="{32B68E79-231D-4C4E-9F0D-A2ABDB00AE4B}" sibTransId="{70F0C73D-00FF-4A63-ACCD-133E39747217}"/>
    <dgm:cxn modelId="{720A526B-7B4A-4473-864A-427EEDA323BA}" type="presOf" srcId="{68E95575-C19B-47E0-82F5-00F3355B23AC}" destId="{AFB1D28E-4405-4AA2-B293-F3731914A976}" srcOrd="0" destOrd="0" presId="urn:microsoft.com/office/officeart/2005/8/layout/orgChart1"/>
    <dgm:cxn modelId="{39429A55-7E27-4836-AC9B-42D2DB7C33DF}" type="presOf" srcId="{191C0B32-E10B-4F2D-96F7-F561E77B714C}" destId="{71B5A3B4-FDE9-4060-97F2-7D1EB388C595}" srcOrd="0" destOrd="0" presId="urn:microsoft.com/office/officeart/2005/8/layout/orgChart1"/>
    <dgm:cxn modelId="{5DAB65BF-F39C-441C-86A2-9C1C0A51F70D}" type="presOf" srcId="{7757B6DD-F2B7-44A1-A11A-261EE966DCC8}" destId="{E8E55A00-E925-4925-8602-3BC20F670CBC}" srcOrd="1" destOrd="0" presId="urn:microsoft.com/office/officeart/2005/8/layout/orgChart1"/>
    <dgm:cxn modelId="{6442ACBD-5797-4832-97B3-BD89825B1199}" type="presOf" srcId="{0CC0645A-D03B-4717-9068-60FFE1AE5B44}" destId="{7727897A-866A-4D6B-80A8-383650D7A534}" srcOrd="0" destOrd="0" presId="urn:microsoft.com/office/officeart/2005/8/layout/orgChart1"/>
    <dgm:cxn modelId="{E42727C2-A776-4418-B27E-799762226FCC}" type="presOf" srcId="{70014324-5755-48E8-B8BF-289282CCAAA5}" destId="{D83CDBF8-FA73-4D39-B586-E4842E36537A}" srcOrd="0" destOrd="0" presId="urn:microsoft.com/office/officeart/2005/8/layout/orgChart1"/>
    <dgm:cxn modelId="{8711D89E-89CA-4F02-9A2B-9DA10C6C9E3A}" type="presOf" srcId="{97B52D57-AEBA-41D9-BBF6-E4BADADE6536}" destId="{AFE94214-0D02-483F-823B-DEC70F12A12C}" srcOrd="0" destOrd="0" presId="urn:microsoft.com/office/officeart/2005/8/layout/orgChart1"/>
    <dgm:cxn modelId="{37DF7656-35B4-4ABB-B006-11B8C8F3373D}" type="presOf" srcId="{0CC0645A-D03B-4717-9068-60FFE1AE5B44}" destId="{14101112-27AE-4E6A-8D95-BB9116278416}" srcOrd="1" destOrd="0" presId="urn:microsoft.com/office/officeart/2005/8/layout/orgChart1"/>
    <dgm:cxn modelId="{B2DD1483-D4D3-4BE8-903D-2555A0297CC8}" type="presOf" srcId="{6200D976-4F09-41E6-8A47-D6969A0AB02B}" destId="{8EB81392-14AF-4586-B2EB-C1289ADB3A1E}" srcOrd="0" destOrd="0" presId="urn:microsoft.com/office/officeart/2005/8/layout/orgChart1"/>
    <dgm:cxn modelId="{3B72E657-BBA1-4192-866B-03E07ABF72A8}" type="presOf" srcId="{6471F9DA-EA03-416D-8CE8-7B228D930BCF}" destId="{A379DD4A-7DDE-412E-94E9-45BAC8B852C9}" srcOrd="0" destOrd="0" presId="urn:microsoft.com/office/officeart/2005/8/layout/orgChart1"/>
    <dgm:cxn modelId="{7112D124-BCD6-4911-8F12-B938072575D0}" type="presOf" srcId="{944BF398-5403-4699-949C-4D589CAF81D4}" destId="{D3AC3D8B-E79D-448C-A119-E0B916D3BCBF}" srcOrd="0" destOrd="0" presId="urn:microsoft.com/office/officeart/2005/8/layout/orgChart1"/>
    <dgm:cxn modelId="{22756A94-2C43-43EA-BA05-8A676A168B30}" type="presOf" srcId="{04E34B30-7001-43EE-94FA-E0EAE0770387}" destId="{25F58A1A-CB80-4303-B8BA-99113B5CB7BA}" srcOrd="0" destOrd="0" presId="urn:microsoft.com/office/officeart/2005/8/layout/orgChart1"/>
    <dgm:cxn modelId="{B250D648-2600-4CAA-A8B3-EC078FEB3219}" type="presParOf" srcId="{D83CDBF8-FA73-4D39-B586-E4842E36537A}" destId="{3427F31E-8D67-4480-BD7F-F8DD1439B58E}" srcOrd="0" destOrd="0" presId="urn:microsoft.com/office/officeart/2005/8/layout/orgChart1"/>
    <dgm:cxn modelId="{9E747A94-7530-471C-ACAC-6576E67FECF5}" type="presParOf" srcId="{3427F31E-8D67-4480-BD7F-F8DD1439B58E}" destId="{E0148574-C8B5-4A2B-B57B-FF52A463FACB}" srcOrd="0" destOrd="0" presId="urn:microsoft.com/office/officeart/2005/8/layout/orgChart1"/>
    <dgm:cxn modelId="{60937E90-761A-4B19-AAB7-A1B749A31C86}" type="presParOf" srcId="{E0148574-C8B5-4A2B-B57B-FF52A463FACB}" destId="{A379DD4A-7DDE-412E-94E9-45BAC8B852C9}" srcOrd="0" destOrd="0" presId="urn:microsoft.com/office/officeart/2005/8/layout/orgChart1"/>
    <dgm:cxn modelId="{997E336C-509C-49C5-901D-06DC4AD293F2}" type="presParOf" srcId="{E0148574-C8B5-4A2B-B57B-FF52A463FACB}" destId="{DFD39006-B419-483E-AD56-E2960844E77D}" srcOrd="1" destOrd="0" presId="urn:microsoft.com/office/officeart/2005/8/layout/orgChart1"/>
    <dgm:cxn modelId="{4A46AC04-B9CB-439D-A4BC-DA3FDE7F90CF}" type="presParOf" srcId="{3427F31E-8D67-4480-BD7F-F8DD1439B58E}" destId="{977E4793-5821-4605-8271-420625715F29}" srcOrd="1" destOrd="0" presId="urn:microsoft.com/office/officeart/2005/8/layout/orgChart1"/>
    <dgm:cxn modelId="{8ADAAC4C-8C7F-4182-A061-560D7D4101A4}" type="presParOf" srcId="{977E4793-5821-4605-8271-420625715F29}" destId="{71B5A3B4-FDE9-4060-97F2-7D1EB388C595}" srcOrd="0" destOrd="0" presId="urn:microsoft.com/office/officeart/2005/8/layout/orgChart1"/>
    <dgm:cxn modelId="{F5A8472B-5A80-4622-A06D-76398668F352}" type="presParOf" srcId="{977E4793-5821-4605-8271-420625715F29}" destId="{0BACAD92-46EE-405E-AC61-F553DC36FD01}" srcOrd="1" destOrd="0" presId="urn:microsoft.com/office/officeart/2005/8/layout/orgChart1"/>
    <dgm:cxn modelId="{A59370FC-F774-43C2-A2F5-E29C7546786A}" type="presParOf" srcId="{0BACAD92-46EE-405E-AC61-F553DC36FD01}" destId="{A9FF7D44-F17C-4106-80D1-BD64B7C0BD0F}" srcOrd="0" destOrd="0" presId="urn:microsoft.com/office/officeart/2005/8/layout/orgChart1"/>
    <dgm:cxn modelId="{8B9231D3-77D6-45E7-A47F-90B6ACD9453D}" type="presParOf" srcId="{A9FF7D44-F17C-4106-80D1-BD64B7C0BD0F}" destId="{7727897A-866A-4D6B-80A8-383650D7A534}" srcOrd="0" destOrd="0" presId="urn:microsoft.com/office/officeart/2005/8/layout/orgChart1"/>
    <dgm:cxn modelId="{731D2447-5DFB-47BF-A0C4-248CDD1C301E}" type="presParOf" srcId="{A9FF7D44-F17C-4106-80D1-BD64B7C0BD0F}" destId="{14101112-27AE-4E6A-8D95-BB9116278416}" srcOrd="1" destOrd="0" presId="urn:microsoft.com/office/officeart/2005/8/layout/orgChart1"/>
    <dgm:cxn modelId="{33A71A39-246E-4260-81AC-92513E479D70}" type="presParOf" srcId="{0BACAD92-46EE-405E-AC61-F553DC36FD01}" destId="{B12F753B-FA3E-4F5D-A1A3-A78763F39A20}" srcOrd="1" destOrd="0" presId="urn:microsoft.com/office/officeart/2005/8/layout/orgChart1"/>
    <dgm:cxn modelId="{6B24724D-6D5D-4117-AC2A-A5CF7513BB85}" type="presParOf" srcId="{B12F753B-FA3E-4F5D-A1A3-A78763F39A20}" destId="{AFB1D28E-4405-4AA2-B293-F3731914A976}" srcOrd="0" destOrd="0" presId="urn:microsoft.com/office/officeart/2005/8/layout/orgChart1"/>
    <dgm:cxn modelId="{AFB21640-67C3-4D48-9DD7-C3FA5297427B}" type="presParOf" srcId="{B12F753B-FA3E-4F5D-A1A3-A78763F39A20}" destId="{BAD2B066-61EE-4E0C-BB16-56C95371588A}" srcOrd="1" destOrd="0" presId="urn:microsoft.com/office/officeart/2005/8/layout/orgChart1"/>
    <dgm:cxn modelId="{D6CCD274-E8D8-4EA7-B112-171B1F39BD5B}" type="presParOf" srcId="{BAD2B066-61EE-4E0C-BB16-56C95371588A}" destId="{B54B6C2A-6E80-4C76-8633-CC2D20E2B0D2}" srcOrd="0" destOrd="0" presId="urn:microsoft.com/office/officeart/2005/8/layout/orgChart1"/>
    <dgm:cxn modelId="{13D70C88-DCC1-4BB6-9DDD-8FFD23030C9D}" type="presParOf" srcId="{B54B6C2A-6E80-4C76-8633-CC2D20E2B0D2}" destId="{8EB81392-14AF-4586-B2EB-C1289ADB3A1E}" srcOrd="0" destOrd="0" presId="urn:microsoft.com/office/officeart/2005/8/layout/orgChart1"/>
    <dgm:cxn modelId="{C3C8D74E-A960-403C-9E28-C2312CD3EA08}" type="presParOf" srcId="{B54B6C2A-6E80-4C76-8633-CC2D20E2B0D2}" destId="{EA182483-FFC7-4B71-AC29-B7B650EAD9A5}" srcOrd="1" destOrd="0" presId="urn:microsoft.com/office/officeart/2005/8/layout/orgChart1"/>
    <dgm:cxn modelId="{8281944C-5695-4F63-A39F-D87FE9C8DAB5}" type="presParOf" srcId="{BAD2B066-61EE-4E0C-BB16-56C95371588A}" destId="{26C05FD2-834B-4AE4-BC7D-D51F7177DC52}" srcOrd="1" destOrd="0" presId="urn:microsoft.com/office/officeart/2005/8/layout/orgChart1"/>
    <dgm:cxn modelId="{03658476-3D6A-4CFD-B5DC-07A83067F9F3}" type="presParOf" srcId="{BAD2B066-61EE-4E0C-BB16-56C95371588A}" destId="{B6FB8D1C-BE20-4854-8D95-DB2B5A7658A4}" srcOrd="2" destOrd="0" presId="urn:microsoft.com/office/officeart/2005/8/layout/orgChart1"/>
    <dgm:cxn modelId="{AF7E45A2-15DA-4D58-AEF5-2FB668F17DF6}" type="presParOf" srcId="{B12F753B-FA3E-4F5D-A1A3-A78763F39A20}" destId="{AFE94214-0D02-483F-823B-DEC70F12A12C}" srcOrd="2" destOrd="0" presId="urn:microsoft.com/office/officeart/2005/8/layout/orgChart1"/>
    <dgm:cxn modelId="{30764013-1E1B-4EB4-BBF5-5C55208DBB0B}" type="presParOf" srcId="{B12F753B-FA3E-4F5D-A1A3-A78763F39A20}" destId="{C3BB7BDD-2FF4-4A4B-97BD-037382E6FFAA}" srcOrd="3" destOrd="0" presId="urn:microsoft.com/office/officeart/2005/8/layout/orgChart1"/>
    <dgm:cxn modelId="{24FC3EA9-A8B6-42DC-BEFD-86A8C4FCD437}" type="presParOf" srcId="{C3BB7BDD-2FF4-4A4B-97BD-037382E6FFAA}" destId="{325DD685-AF21-4C20-8CC1-0806E24396D5}" srcOrd="0" destOrd="0" presId="urn:microsoft.com/office/officeart/2005/8/layout/orgChart1"/>
    <dgm:cxn modelId="{76E79ED5-84D0-440F-8DA3-70E6B2B97F4F}" type="presParOf" srcId="{325DD685-AF21-4C20-8CC1-0806E24396D5}" destId="{25F58A1A-CB80-4303-B8BA-99113B5CB7BA}" srcOrd="0" destOrd="0" presId="urn:microsoft.com/office/officeart/2005/8/layout/orgChart1"/>
    <dgm:cxn modelId="{17E9A1AD-7F94-4B31-B3A7-EB4F9AFB0314}" type="presParOf" srcId="{325DD685-AF21-4C20-8CC1-0806E24396D5}" destId="{CA926ABE-C078-418B-933A-E3A7CCD25B81}" srcOrd="1" destOrd="0" presId="urn:microsoft.com/office/officeart/2005/8/layout/orgChart1"/>
    <dgm:cxn modelId="{7D89C906-14B2-4BCF-AC87-CF906D582ABF}" type="presParOf" srcId="{C3BB7BDD-2FF4-4A4B-97BD-037382E6FFAA}" destId="{74DC8E45-9CEB-47FC-9CC7-33BD0D72D924}" srcOrd="1" destOrd="0" presId="urn:microsoft.com/office/officeart/2005/8/layout/orgChart1"/>
    <dgm:cxn modelId="{B0E5889D-FA97-4833-B2DE-492A09903B59}" type="presParOf" srcId="{C3BB7BDD-2FF4-4A4B-97BD-037382E6FFAA}" destId="{F0C86B84-D68A-4EEF-96DA-62BF50241A16}" srcOrd="2" destOrd="0" presId="urn:microsoft.com/office/officeart/2005/8/layout/orgChart1"/>
    <dgm:cxn modelId="{069AE1F6-B8D7-4CB4-BA9B-EF8F20E4A19D}" type="presParOf" srcId="{B12F753B-FA3E-4F5D-A1A3-A78763F39A20}" destId="{8A317335-BEEF-435A-AFEC-6FD497A8FADB}" srcOrd="4" destOrd="0" presId="urn:microsoft.com/office/officeart/2005/8/layout/orgChart1"/>
    <dgm:cxn modelId="{4C5CB5F9-E2F9-4532-A048-7450C3B622A8}" type="presParOf" srcId="{B12F753B-FA3E-4F5D-A1A3-A78763F39A20}" destId="{0DA707B9-3E44-41AD-9F61-8DB8CD2B3E03}" srcOrd="5" destOrd="0" presId="urn:microsoft.com/office/officeart/2005/8/layout/orgChart1"/>
    <dgm:cxn modelId="{50B74B34-6937-4AD5-8475-98668579D2EA}" type="presParOf" srcId="{0DA707B9-3E44-41AD-9F61-8DB8CD2B3E03}" destId="{2CAFE682-F6AF-49C9-8AC7-8D5B670F693A}" srcOrd="0" destOrd="0" presId="urn:microsoft.com/office/officeart/2005/8/layout/orgChart1"/>
    <dgm:cxn modelId="{014E2FC1-1888-4A6F-863B-8AC5BFF38160}" type="presParOf" srcId="{2CAFE682-F6AF-49C9-8AC7-8D5B670F693A}" destId="{D3AC3D8B-E79D-448C-A119-E0B916D3BCBF}" srcOrd="0" destOrd="0" presId="urn:microsoft.com/office/officeart/2005/8/layout/orgChart1"/>
    <dgm:cxn modelId="{7644204A-5777-4E89-BA8E-FD8D85592CBD}" type="presParOf" srcId="{2CAFE682-F6AF-49C9-8AC7-8D5B670F693A}" destId="{D572F572-055B-45B3-AE1C-792F5DC4F780}" srcOrd="1" destOrd="0" presId="urn:microsoft.com/office/officeart/2005/8/layout/orgChart1"/>
    <dgm:cxn modelId="{F18A59F9-559B-45A1-9603-FF2FE1347E8F}" type="presParOf" srcId="{0DA707B9-3E44-41AD-9F61-8DB8CD2B3E03}" destId="{8E7E54A2-89E2-4C79-B5BB-C9F8E9440012}" srcOrd="1" destOrd="0" presId="urn:microsoft.com/office/officeart/2005/8/layout/orgChart1"/>
    <dgm:cxn modelId="{07BB0EC9-BE08-4C21-9545-8E9F85937C39}" type="presParOf" srcId="{0DA707B9-3E44-41AD-9F61-8DB8CD2B3E03}" destId="{76E142CF-8F34-4CAE-B1FE-946CB53639ED}" srcOrd="2" destOrd="0" presId="urn:microsoft.com/office/officeart/2005/8/layout/orgChart1"/>
    <dgm:cxn modelId="{C1C397F4-AEAA-4855-8E7A-F3B40611434C}" type="presParOf" srcId="{B12F753B-FA3E-4F5D-A1A3-A78763F39A20}" destId="{5A5796B3-7F92-4E4C-A75D-5B889393147F}" srcOrd="6" destOrd="0" presId="urn:microsoft.com/office/officeart/2005/8/layout/orgChart1"/>
    <dgm:cxn modelId="{ED554C0D-C25F-4514-8721-B60932030DD8}" type="presParOf" srcId="{B12F753B-FA3E-4F5D-A1A3-A78763F39A20}" destId="{0AE02773-2C21-4763-98B0-59164F934542}" srcOrd="7" destOrd="0" presId="urn:microsoft.com/office/officeart/2005/8/layout/orgChart1"/>
    <dgm:cxn modelId="{BA469580-9E28-417D-9FEB-0AD9EC7A5FCD}" type="presParOf" srcId="{0AE02773-2C21-4763-98B0-59164F934542}" destId="{4B60A34B-723D-4FFF-B05C-26A2D30D3589}" srcOrd="0" destOrd="0" presId="urn:microsoft.com/office/officeart/2005/8/layout/orgChart1"/>
    <dgm:cxn modelId="{628A3D54-BBB3-4468-9A93-2E6BFF76E855}" type="presParOf" srcId="{4B60A34B-723D-4FFF-B05C-26A2D30D3589}" destId="{B6BC957E-CFA0-4639-9BDD-A4460613A9E6}" srcOrd="0" destOrd="0" presId="urn:microsoft.com/office/officeart/2005/8/layout/orgChart1"/>
    <dgm:cxn modelId="{7E5BF117-5DB9-4E84-B6E3-339560FF53A8}" type="presParOf" srcId="{4B60A34B-723D-4FFF-B05C-26A2D30D3589}" destId="{E8E55A00-E925-4925-8602-3BC20F670CBC}" srcOrd="1" destOrd="0" presId="urn:microsoft.com/office/officeart/2005/8/layout/orgChart1"/>
    <dgm:cxn modelId="{D13AE5B1-2C3E-445B-9CAB-2C08658B0508}" type="presParOf" srcId="{0AE02773-2C21-4763-98B0-59164F934542}" destId="{048EEE8E-CB90-4E42-A574-3623357724CD}" srcOrd="1" destOrd="0" presId="urn:microsoft.com/office/officeart/2005/8/layout/orgChart1"/>
    <dgm:cxn modelId="{820074EA-F6FE-4493-9DF4-BCF71FB5D22D}" type="presParOf" srcId="{0AE02773-2C21-4763-98B0-59164F934542}" destId="{0B2BE92F-2F0E-4B0B-831C-21671DCF0053}" srcOrd="2" destOrd="0" presId="urn:microsoft.com/office/officeart/2005/8/layout/orgChart1"/>
    <dgm:cxn modelId="{4F27E557-DCC8-42C7-9A8C-B7C8F19A80CF}" type="presParOf" srcId="{0BACAD92-46EE-405E-AC61-F553DC36FD01}" destId="{FFBA7F1B-D9FF-4A66-A974-23C31E7063AF}" srcOrd="2" destOrd="0" presId="urn:microsoft.com/office/officeart/2005/8/layout/orgChart1"/>
    <dgm:cxn modelId="{4324ACF1-52BA-4A52-94A9-F6DDDFAFD87B}" type="presParOf" srcId="{3427F31E-8D67-4480-BD7F-F8DD1439B58E}" destId="{12115B3E-B329-4975-8BC4-CA604058EE8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5252B7F8-B330-49F7-ABF4-A09F100768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6295910-9E1A-4D94-8CBE-C65626E9C618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cs typeface="Arial" panose="020B0604020202020204" pitchFamily="34" charset="0"/>
            </a:rPr>
            <a:t>Coordinador(a) de Museos y </a:t>
          </a:r>
        </a:p>
        <a:p>
          <a:r>
            <a:rPr lang="es-MX" sz="1200" dirty="0" smtClean="0">
              <a:solidFill>
                <a:schemeClr val="tx1"/>
              </a:solidFill>
              <a:cs typeface="Arial" panose="020B0604020202020204" pitchFamily="34" charset="0"/>
            </a:rPr>
            <a:t>Espacios </a:t>
          </a:r>
          <a:r>
            <a:rPr lang="es-MX" sz="1200" dirty="0" err="1" smtClean="0">
              <a:solidFill>
                <a:schemeClr val="tx1"/>
              </a:solidFill>
              <a:cs typeface="Arial" panose="020B0604020202020204" pitchFamily="34" charset="0"/>
            </a:rPr>
            <a:t>Galerísticos</a:t>
          </a:r>
          <a:endParaRPr lang="es-ES" sz="1200" dirty="0"/>
        </a:p>
      </dgm:t>
    </dgm:pt>
    <dgm:pt modelId="{6083CB2D-48B2-4225-8188-B828AEDF8B05}" type="parTrans" cxnId="{94D15FE3-AF1B-46E1-838E-373F30FA195B}">
      <dgm:prSet/>
      <dgm:spPr/>
      <dgm:t>
        <a:bodyPr/>
        <a:lstStyle/>
        <a:p>
          <a:endParaRPr lang="es-ES" sz="1200"/>
        </a:p>
      </dgm:t>
    </dgm:pt>
    <dgm:pt modelId="{2499D5A8-2CDA-4359-9C0A-49936411B233}" type="sibTrans" cxnId="{94D15FE3-AF1B-46E1-838E-373F30FA195B}">
      <dgm:prSet/>
      <dgm:spPr/>
      <dgm:t>
        <a:bodyPr/>
        <a:lstStyle/>
        <a:p>
          <a:endParaRPr lang="es-ES" sz="1200"/>
        </a:p>
      </dgm:t>
    </dgm:pt>
    <dgm:pt modelId="{55B5F471-1FAB-48C8-AF38-EC96A77F113F}">
      <dgm:prSet custT="1"/>
      <dgm:spPr/>
      <dgm:t>
        <a:bodyPr/>
        <a:lstStyle/>
        <a:p>
          <a:r>
            <a:rPr lang="es-ES" sz="1200" dirty="0" smtClean="0"/>
            <a:t>Promotor(a)</a:t>
          </a:r>
        </a:p>
      </dgm:t>
    </dgm:pt>
    <dgm:pt modelId="{E36A812B-3FBF-40F7-BA5D-E85F4BD44015}" type="parTrans" cxnId="{77306941-6941-4FDC-A071-4779BB12862D}">
      <dgm:prSet/>
      <dgm:spPr/>
      <dgm:t>
        <a:bodyPr/>
        <a:lstStyle/>
        <a:p>
          <a:endParaRPr lang="es-ES" sz="1200"/>
        </a:p>
      </dgm:t>
    </dgm:pt>
    <dgm:pt modelId="{DA1C9F13-6D04-4418-951C-E0D2F5C2226B}" type="sibTrans" cxnId="{77306941-6941-4FDC-A071-4779BB12862D}">
      <dgm:prSet/>
      <dgm:spPr/>
      <dgm:t>
        <a:bodyPr/>
        <a:lstStyle/>
        <a:p>
          <a:endParaRPr lang="es-ES" sz="1200"/>
        </a:p>
      </dgm:t>
    </dgm:pt>
    <dgm:pt modelId="{CD28FCB0-2B7E-4B7C-9F9F-57A9F3101FA3}">
      <dgm:prSet custT="1"/>
      <dgm:spPr/>
      <dgm:t>
        <a:bodyPr/>
        <a:lstStyle/>
        <a:p>
          <a:r>
            <a:rPr lang="es-ES" sz="1200" dirty="0" smtClean="0"/>
            <a:t>Auxiliares</a:t>
          </a:r>
        </a:p>
      </dgm:t>
    </dgm:pt>
    <dgm:pt modelId="{69DF2EF8-6B00-43E5-80A6-7160C6FEFA91}" type="parTrans" cxnId="{F1C2A830-4F02-4594-83FE-655AF1162F89}">
      <dgm:prSet/>
      <dgm:spPr/>
      <dgm:t>
        <a:bodyPr/>
        <a:lstStyle/>
        <a:p>
          <a:endParaRPr lang="es-ES" sz="1200"/>
        </a:p>
      </dgm:t>
    </dgm:pt>
    <dgm:pt modelId="{32004931-69AB-484A-AF83-54DEE04E3DBA}" type="sibTrans" cxnId="{F1C2A830-4F02-4594-83FE-655AF1162F89}">
      <dgm:prSet/>
      <dgm:spPr/>
      <dgm:t>
        <a:bodyPr/>
        <a:lstStyle/>
        <a:p>
          <a:endParaRPr lang="es-ES" sz="1200"/>
        </a:p>
      </dgm:t>
    </dgm:pt>
    <dgm:pt modelId="{9147294D-AAB8-438C-889F-F4B61CFB81F0}">
      <dgm:prSet custT="1"/>
      <dgm:spPr/>
      <dgm:t>
        <a:bodyPr/>
        <a:lstStyle/>
        <a:p>
          <a:r>
            <a:rPr lang="es-ES" sz="1200" dirty="0" smtClean="0"/>
            <a:t>Intendente</a:t>
          </a:r>
        </a:p>
      </dgm:t>
    </dgm:pt>
    <dgm:pt modelId="{60741074-AA0B-4CC2-92AF-87819CFE07CA}" type="parTrans" cxnId="{304C5842-0C66-46D8-8B51-31E9788E71C6}">
      <dgm:prSet/>
      <dgm:spPr/>
      <dgm:t>
        <a:bodyPr/>
        <a:lstStyle/>
        <a:p>
          <a:endParaRPr lang="es-ES" sz="1200"/>
        </a:p>
      </dgm:t>
    </dgm:pt>
    <dgm:pt modelId="{F60A7877-8AA4-41F9-BD8C-EF357F21EA0F}" type="sibTrans" cxnId="{304C5842-0C66-46D8-8B51-31E9788E71C6}">
      <dgm:prSet/>
      <dgm:spPr/>
      <dgm:t>
        <a:bodyPr/>
        <a:lstStyle/>
        <a:p>
          <a:endParaRPr lang="es-ES" sz="1200"/>
        </a:p>
      </dgm:t>
    </dgm:pt>
    <dgm:pt modelId="{C85CC915-5C0C-406C-8803-15E4DD74C60D}" type="pres">
      <dgm:prSet presAssocID="{5252B7F8-B330-49F7-ABF4-A09F100768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C152AE3-D8E3-47DD-A9BF-F2C1FD93F818}" type="pres">
      <dgm:prSet presAssocID="{66295910-9E1A-4D94-8CBE-C65626E9C618}" presName="hierRoot1" presStyleCnt="0">
        <dgm:presLayoutVars>
          <dgm:hierBranch val="init"/>
        </dgm:presLayoutVars>
      </dgm:prSet>
      <dgm:spPr/>
    </dgm:pt>
    <dgm:pt modelId="{899F3667-7AA1-44CF-8548-84106D868D42}" type="pres">
      <dgm:prSet presAssocID="{66295910-9E1A-4D94-8CBE-C65626E9C618}" presName="rootComposite1" presStyleCnt="0"/>
      <dgm:spPr/>
    </dgm:pt>
    <dgm:pt modelId="{53C9642F-4C61-43F1-8A26-1B660D5FBDFA}" type="pres">
      <dgm:prSet presAssocID="{66295910-9E1A-4D94-8CBE-C65626E9C618}" presName="rootText1" presStyleLbl="node0" presStyleIdx="0" presStyleCnt="1" custScaleX="81585" custScaleY="77441" custLinFactNeighborY="17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5336B1C-8680-4A56-8DA5-B4713E8E470A}" type="pres">
      <dgm:prSet presAssocID="{66295910-9E1A-4D94-8CBE-C65626E9C61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4EF58C9-A88D-4736-8368-2C1EFFFB17A2}" type="pres">
      <dgm:prSet presAssocID="{66295910-9E1A-4D94-8CBE-C65626E9C618}" presName="hierChild2" presStyleCnt="0"/>
      <dgm:spPr/>
    </dgm:pt>
    <dgm:pt modelId="{0F50114D-8F3B-41CC-A9AD-6B52AEF0D956}" type="pres">
      <dgm:prSet presAssocID="{E36A812B-3FBF-40F7-BA5D-E85F4BD44015}" presName="Name37" presStyleLbl="parChTrans1D2" presStyleIdx="0" presStyleCnt="1"/>
      <dgm:spPr/>
      <dgm:t>
        <a:bodyPr/>
        <a:lstStyle/>
        <a:p>
          <a:endParaRPr lang="es-ES"/>
        </a:p>
      </dgm:t>
    </dgm:pt>
    <dgm:pt modelId="{D676BCDD-C503-4729-BD35-D13C1136FF80}" type="pres">
      <dgm:prSet presAssocID="{55B5F471-1FAB-48C8-AF38-EC96A77F113F}" presName="hierRoot2" presStyleCnt="0">
        <dgm:presLayoutVars>
          <dgm:hierBranch/>
        </dgm:presLayoutVars>
      </dgm:prSet>
      <dgm:spPr/>
    </dgm:pt>
    <dgm:pt modelId="{9A208CC7-CF7D-468F-9835-76FB35B9B51B}" type="pres">
      <dgm:prSet presAssocID="{55B5F471-1FAB-48C8-AF38-EC96A77F113F}" presName="rootComposite" presStyleCnt="0"/>
      <dgm:spPr/>
    </dgm:pt>
    <dgm:pt modelId="{D1EB352E-134F-4CA8-B76E-264A49F673E9}" type="pres">
      <dgm:prSet presAssocID="{55B5F471-1FAB-48C8-AF38-EC96A77F113F}" presName="rootText" presStyleLbl="node2" presStyleIdx="0" presStyleCnt="1" custScaleX="57653" custScaleY="481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7EB62A1-BE2A-4630-8096-340DB1961F01}" type="pres">
      <dgm:prSet presAssocID="{55B5F471-1FAB-48C8-AF38-EC96A77F113F}" presName="rootConnector" presStyleLbl="node2" presStyleIdx="0" presStyleCnt="1"/>
      <dgm:spPr/>
      <dgm:t>
        <a:bodyPr/>
        <a:lstStyle/>
        <a:p>
          <a:endParaRPr lang="es-ES"/>
        </a:p>
      </dgm:t>
    </dgm:pt>
    <dgm:pt modelId="{E7E9A441-F650-4583-9C25-B0572DC39494}" type="pres">
      <dgm:prSet presAssocID="{55B5F471-1FAB-48C8-AF38-EC96A77F113F}" presName="hierChild4" presStyleCnt="0"/>
      <dgm:spPr/>
    </dgm:pt>
    <dgm:pt modelId="{BDA07C68-498C-42E3-9ACB-047DED45DBC2}" type="pres">
      <dgm:prSet presAssocID="{69DF2EF8-6B00-43E5-80A6-7160C6FEFA91}" presName="Name35" presStyleLbl="parChTrans1D3" presStyleIdx="0" presStyleCnt="2"/>
      <dgm:spPr/>
      <dgm:t>
        <a:bodyPr/>
        <a:lstStyle/>
        <a:p>
          <a:endParaRPr lang="es-ES"/>
        </a:p>
      </dgm:t>
    </dgm:pt>
    <dgm:pt modelId="{0C53E4BB-940B-4E96-A420-E79C092D9372}" type="pres">
      <dgm:prSet presAssocID="{CD28FCB0-2B7E-4B7C-9F9F-57A9F3101FA3}" presName="hierRoot2" presStyleCnt="0">
        <dgm:presLayoutVars>
          <dgm:hierBranch val="init"/>
        </dgm:presLayoutVars>
      </dgm:prSet>
      <dgm:spPr/>
    </dgm:pt>
    <dgm:pt modelId="{8B15A32B-685B-448B-AB21-330F0B4299A7}" type="pres">
      <dgm:prSet presAssocID="{CD28FCB0-2B7E-4B7C-9F9F-57A9F3101FA3}" presName="rootComposite" presStyleCnt="0"/>
      <dgm:spPr/>
    </dgm:pt>
    <dgm:pt modelId="{F4FA3E7E-9B21-4585-8E1C-50C5DB3FB555}" type="pres">
      <dgm:prSet presAssocID="{CD28FCB0-2B7E-4B7C-9F9F-57A9F3101FA3}" presName="rootText" presStyleLbl="node3" presStyleIdx="0" presStyleCnt="2" custScaleX="48951" custScaleY="435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0CBFBD7-3D84-4636-B7E4-B67718ACD1BC}" type="pres">
      <dgm:prSet presAssocID="{CD28FCB0-2B7E-4B7C-9F9F-57A9F3101FA3}" presName="rootConnector" presStyleLbl="node3" presStyleIdx="0" presStyleCnt="2"/>
      <dgm:spPr/>
      <dgm:t>
        <a:bodyPr/>
        <a:lstStyle/>
        <a:p>
          <a:endParaRPr lang="es-ES"/>
        </a:p>
      </dgm:t>
    </dgm:pt>
    <dgm:pt modelId="{FE13145C-68E9-4A7B-B4ED-60A4F2C5E22D}" type="pres">
      <dgm:prSet presAssocID="{CD28FCB0-2B7E-4B7C-9F9F-57A9F3101FA3}" presName="hierChild4" presStyleCnt="0"/>
      <dgm:spPr/>
    </dgm:pt>
    <dgm:pt modelId="{E8107E49-10EF-4C9E-8A49-0C8798A09F80}" type="pres">
      <dgm:prSet presAssocID="{CD28FCB0-2B7E-4B7C-9F9F-57A9F3101FA3}" presName="hierChild5" presStyleCnt="0"/>
      <dgm:spPr/>
    </dgm:pt>
    <dgm:pt modelId="{09DBF9EF-1DD1-4655-8CFD-8F0D72C52F01}" type="pres">
      <dgm:prSet presAssocID="{60741074-AA0B-4CC2-92AF-87819CFE07CA}" presName="Name35" presStyleLbl="parChTrans1D3" presStyleIdx="1" presStyleCnt="2"/>
      <dgm:spPr/>
      <dgm:t>
        <a:bodyPr/>
        <a:lstStyle/>
        <a:p>
          <a:endParaRPr lang="es-ES"/>
        </a:p>
      </dgm:t>
    </dgm:pt>
    <dgm:pt modelId="{9D00E92E-3447-487A-B8A7-9EE02D2FEA2B}" type="pres">
      <dgm:prSet presAssocID="{9147294D-AAB8-438C-889F-F4B61CFB81F0}" presName="hierRoot2" presStyleCnt="0">
        <dgm:presLayoutVars>
          <dgm:hierBranch val="init"/>
        </dgm:presLayoutVars>
      </dgm:prSet>
      <dgm:spPr/>
    </dgm:pt>
    <dgm:pt modelId="{DAAAB7A7-F492-48BD-AEC8-EDEA9BFFC0B2}" type="pres">
      <dgm:prSet presAssocID="{9147294D-AAB8-438C-889F-F4B61CFB81F0}" presName="rootComposite" presStyleCnt="0"/>
      <dgm:spPr/>
    </dgm:pt>
    <dgm:pt modelId="{D0CA83AD-5F3F-444E-8E18-7289F6E66AB2}" type="pres">
      <dgm:prSet presAssocID="{9147294D-AAB8-438C-889F-F4B61CFB81F0}" presName="rootText" presStyleLbl="node3" presStyleIdx="1" presStyleCnt="2" custScaleX="48951" custScaleY="435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9B2B24E-C6F9-4E78-B931-73AE7440F9C6}" type="pres">
      <dgm:prSet presAssocID="{9147294D-AAB8-438C-889F-F4B61CFB81F0}" presName="rootConnector" presStyleLbl="node3" presStyleIdx="1" presStyleCnt="2"/>
      <dgm:spPr/>
      <dgm:t>
        <a:bodyPr/>
        <a:lstStyle/>
        <a:p>
          <a:endParaRPr lang="es-ES"/>
        </a:p>
      </dgm:t>
    </dgm:pt>
    <dgm:pt modelId="{BCFD87B4-52BF-42CF-9EAE-82A6AAEBF408}" type="pres">
      <dgm:prSet presAssocID="{9147294D-AAB8-438C-889F-F4B61CFB81F0}" presName="hierChild4" presStyleCnt="0"/>
      <dgm:spPr/>
    </dgm:pt>
    <dgm:pt modelId="{F7AF7E78-12B8-4D40-9B00-99645CD4E3EF}" type="pres">
      <dgm:prSet presAssocID="{9147294D-AAB8-438C-889F-F4B61CFB81F0}" presName="hierChild5" presStyleCnt="0"/>
      <dgm:spPr/>
    </dgm:pt>
    <dgm:pt modelId="{5F1A4AA6-80D5-4564-85E9-00E01CC89544}" type="pres">
      <dgm:prSet presAssocID="{55B5F471-1FAB-48C8-AF38-EC96A77F113F}" presName="hierChild5" presStyleCnt="0"/>
      <dgm:spPr/>
    </dgm:pt>
    <dgm:pt modelId="{60DCBA92-7330-4627-A434-646CC8436458}" type="pres">
      <dgm:prSet presAssocID="{66295910-9E1A-4D94-8CBE-C65626E9C618}" presName="hierChild3" presStyleCnt="0"/>
      <dgm:spPr/>
    </dgm:pt>
  </dgm:ptLst>
  <dgm:cxnLst>
    <dgm:cxn modelId="{F9E18BCE-7E01-4E18-A6D2-5BE18EB81BDD}" type="presOf" srcId="{CD28FCB0-2B7E-4B7C-9F9F-57A9F3101FA3}" destId="{F4FA3E7E-9B21-4585-8E1C-50C5DB3FB555}" srcOrd="0" destOrd="0" presId="urn:microsoft.com/office/officeart/2005/8/layout/orgChart1"/>
    <dgm:cxn modelId="{3CF4DF79-F5D9-4F49-8F0D-3BCD75D5F0CF}" type="presOf" srcId="{E36A812B-3FBF-40F7-BA5D-E85F4BD44015}" destId="{0F50114D-8F3B-41CC-A9AD-6B52AEF0D956}" srcOrd="0" destOrd="0" presId="urn:microsoft.com/office/officeart/2005/8/layout/orgChart1"/>
    <dgm:cxn modelId="{D4680143-E159-47E8-9AC8-19A56F3EF6BD}" type="presOf" srcId="{9147294D-AAB8-438C-889F-F4B61CFB81F0}" destId="{69B2B24E-C6F9-4E78-B931-73AE7440F9C6}" srcOrd="1" destOrd="0" presId="urn:microsoft.com/office/officeart/2005/8/layout/orgChart1"/>
    <dgm:cxn modelId="{831AEA67-779E-40C1-A05D-EDC4D49A3995}" type="presOf" srcId="{CD28FCB0-2B7E-4B7C-9F9F-57A9F3101FA3}" destId="{30CBFBD7-3D84-4636-B7E4-B67718ACD1BC}" srcOrd="1" destOrd="0" presId="urn:microsoft.com/office/officeart/2005/8/layout/orgChart1"/>
    <dgm:cxn modelId="{9FB6E553-ADC0-492C-8B84-F6FC147A5E98}" type="presOf" srcId="{69DF2EF8-6B00-43E5-80A6-7160C6FEFA91}" destId="{BDA07C68-498C-42E3-9ACB-047DED45DBC2}" srcOrd="0" destOrd="0" presId="urn:microsoft.com/office/officeart/2005/8/layout/orgChart1"/>
    <dgm:cxn modelId="{94D15FE3-AF1B-46E1-838E-373F30FA195B}" srcId="{5252B7F8-B330-49F7-ABF4-A09F100768DE}" destId="{66295910-9E1A-4D94-8CBE-C65626E9C618}" srcOrd="0" destOrd="0" parTransId="{6083CB2D-48B2-4225-8188-B828AEDF8B05}" sibTransId="{2499D5A8-2CDA-4359-9C0A-49936411B233}"/>
    <dgm:cxn modelId="{F1C2A830-4F02-4594-83FE-655AF1162F89}" srcId="{55B5F471-1FAB-48C8-AF38-EC96A77F113F}" destId="{CD28FCB0-2B7E-4B7C-9F9F-57A9F3101FA3}" srcOrd="0" destOrd="0" parTransId="{69DF2EF8-6B00-43E5-80A6-7160C6FEFA91}" sibTransId="{32004931-69AB-484A-AF83-54DEE04E3DBA}"/>
    <dgm:cxn modelId="{B0F40BC8-0F15-4FA9-B136-D7542F6B6C7A}" type="presOf" srcId="{66295910-9E1A-4D94-8CBE-C65626E9C618}" destId="{35336B1C-8680-4A56-8DA5-B4713E8E470A}" srcOrd="1" destOrd="0" presId="urn:microsoft.com/office/officeart/2005/8/layout/orgChart1"/>
    <dgm:cxn modelId="{304C5842-0C66-46D8-8B51-31E9788E71C6}" srcId="{55B5F471-1FAB-48C8-AF38-EC96A77F113F}" destId="{9147294D-AAB8-438C-889F-F4B61CFB81F0}" srcOrd="1" destOrd="0" parTransId="{60741074-AA0B-4CC2-92AF-87819CFE07CA}" sibTransId="{F60A7877-8AA4-41F9-BD8C-EF357F21EA0F}"/>
    <dgm:cxn modelId="{7FEC1D20-5904-4358-9662-B68379F540D6}" type="presOf" srcId="{55B5F471-1FAB-48C8-AF38-EC96A77F113F}" destId="{D1EB352E-134F-4CA8-B76E-264A49F673E9}" srcOrd="0" destOrd="0" presId="urn:microsoft.com/office/officeart/2005/8/layout/orgChart1"/>
    <dgm:cxn modelId="{77306941-6941-4FDC-A071-4779BB12862D}" srcId="{66295910-9E1A-4D94-8CBE-C65626E9C618}" destId="{55B5F471-1FAB-48C8-AF38-EC96A77F113F}" srcOrd="0" destOrd="0" parTransId="{E36A812B-3FBF-40F7-BA5D-E85F4BD44015}" sibTransId="{DA1C9F13-6D04-4418-951C-E0D2F5C2226B}"/>
    <dgm:cxn modelId="{D5138D6F-6464-4770-85DC-60761B263C2F}" type="presOf" srcId="{55B5F471-1FAB-48C8-AF38-EC96A77F113F}" destId="{A7EB62A1-BE2A-4630-8096-340DB1961F01}" srcOrd="1" destOrd="0" presId="urn:microsoft.com/office/officeart/2005/8/layout/orgChart1"/>
    <dgm:cxn modelId="{EEA0585D-7C87-47F6-BAD6-08D8F76C3FC3}" type="presOf" srcId="{60741074-AA0B-4CC2-92AF-87819CFE07CA}" destId="{09DBF9EF-1DD1-4655-8CFD-8F0D72C52F01}" srcOrd="0" destOrd="0" presId="urn:microsoft.com/office/officeart/2005/8/layout/orgChart1"/>
    <dgm:cxn modelId="{A428A7D9-E264-4865-8C9E-61299F842BE9}" type="presOf" srcId="{9147294D-AAB8-438C-889F-F4B61CFB81F0}" destId="{D0CA83AD-5F3F-444E-8E18-7289F6E66AB2}" srcOrd="0" destOrd="0" presId="urn:microsoft.com/office/officeart/2005/8/layout/orgChart1"/>
    <dgm:cxn modelId="{515C63CB-4536-4B97-AFDE-3DDCE07D4982}" type="presOf" srcId="{5252B7F8-B330-49F7-ABF4-A09F100768DE}" destId="{C85CC915-5C0C-406C-8803-15E4DD74C60D}" srcOrd="0" destOrd="0" presId="urn:microsoft.com/office/officeart/2005/8/layout/orgChart1"/>
    <dgm:cxn modelId="{EFF49171-CCF7-4E45-8C37-600DC0AE5F6A}" type="presOf" srcId="{66295910-9E1A-4D94-8CBE-C65626E9C618}" destId="{53C9642F-4C61-43F1-8A26-1B660D5FBDFA}" srcOrd="0" destOrd="0" presId="urn:microsoft.com/office/officeart/2005/8/layout/orgChart1"/>
    <dgm:cxn modelId="{07D5A8E6-579B-4464-BD88-3D0FBB5DF793}" type="presParOf" srcId="{C85CC915-5C0C-406C-8803-15E4DD74C60D}" destId="{AC152AE3-D8E3-47DD-A9BF-F2C1FD93F818}" srcOrd="0" destOrd="0" presId="urn:microsoft.com/office/officeart/2005/8/layout/orgChart1"/>
    <dgm:cxn modelId="{E7169D97-081B-423B-B235-D2C34B385A11}" type="presParOf" srcId="{AC152AE3-D8E3-47DD-A9BF-F2C1FD93F818}" destId="{899F3667-7AA1-44CF-8548-84106D868D42}" srcOrd="0" destOrd="0" presId="urn:microsoft.com/office/officeart/2005/8/layout/orgChart1"/>
    <dgm:cxn modelId="{EA0F378D-5B5B-4CC3-8FE5-70DC8D09F49A}" type="presParOf" srcId="{899F3667-7AA1-44CF-8548-84106D868D42}" destId="{53C9642F-4C61-43F1-8A26-1B660D5FBDFA}" srcOrd="0" destOrd="0" presId="urn:microsoft.com/office/officeart/2005/8/layout/orgChart1"/>
    <dgm:cxn modelId="{BE685FF7-4B8E-4F16-AE5A-8B8DF9651BC9}" type="presParOf" srcId="{899F3667-7AA1-44CF-8548-84106D868D42}" destId="{35336B1C-8680-4A56-8DA5-B4713E8E470A}" srcOrd="1" destOrd="0" presId="urn:microsoft.com/office/officeart/2005/8/layout/orgChart1"/>
    <dgm:cxn modelId="{DD52A585-DF0C-43EF-951B-8A1E004BAB61}" type="presParOf" srcId="{AC152AE3-D8E3-47DD-A9BF-F2C1FD93F818}" destId="{14EF58C9-A88D-4736-8368-2C1EFFFB17A2}" srcOrd="1" destOrd="0" presId="urn:microsoft.com/office/officeart/2005/8/layout/orgChart1"/>
    <dgm:cxn modelId="{5A0E2BF0-9091-43B6-BE49-9CC767C8D20A}" type="presParOf" srcId="{14EF58C9-A88D-4736-8368-2C1EFFFB17A2}" destId="{0F50114D-8F3B-41CC-A9AD-6B52AEF0D956}" srcOrd="0" destOrd="0" presId="urn:microsoft.com/office/officeart/2005/8/layout/orgChart1"/>
    <dgm:cxn modelId="{C58EC60D-D0BF-42A8-BC89-99FDE6848E38}" type="presParOf" srcId="{14EF58C9-A88D-4736-8368-2C1EFFFB17A2}" destId="{D676BCDD-C503-4729-BD35-D13C1136FF80}" srcOrd="1" destOrd="0" presId="urn:microsoft.com/office/officeart/2005/8/layout/orgChart1"/>
    <dgm:cxn modelId="{B9C3D5F8-F159-477E-ADAC-33640E731E7C}" type="presParOf" srcId="{D676BCDD-C503-4729-BD35-D13C1136FF80}" destId="{9A208CC7-CF7D-468F-9835-76FB35B9B51B}" srcOrd="0" destOrd="0" presId="urn:microsoft.com/office/officeart/2005/8/layout/orgChart1"/>
    <dgm:cxn modelId="{8A201DCA-AFCD-4B5B-9AF5-DDBA330DFBB9}" type="presParOf" srcId="{9A208CC7-CF7D-468F-9835-76FB35B9B51B}" destId="{D1EB352E-134F-4CA8-B76E-264A49F673E9}" srcOrd="0" destOrd="0" presId="urn:microsoft.com/office/officeart/2005/8/layout/orgChart1"/>
    <dgm:cxn modelId="{E2C851DD-4E5D-443A-A923-E7D7DE2672D2}" type="presParOf" srcId="{9A208CC7-CF7D-468F-9835-76FB35B9B51B}" destId="{A7EB62A1-BE2A-4630-8096-340DB1961F01}" srcOrd="1" destOrd="0" presId="urn:microsoft.com/office/officeart/2005/8/layout/orgChart1"/>
    <dgm:cxn modelId="{0B926EF7-269A-48FD-98E3-4BA6C54E369E}" type="presParOf" srcId="{D676BCDD-C503-4729-BD35-D13C1136FF80}" destId="{E7E9A441-F650-4583-9C25-B0572DC39494}" srcOrd="1" destOrd="0" presId="urn:microsoft.com/office/officeart/2005/8/layout/orgChart1"/>
    <dgm:cxn modelId="{09125360-90FB-43B7-A853-1F7FDA6FA687}" type="presParOf" srcId="{E7E9A441-F650-4583-9C25-B0572DC39494}" destId="{BDA07C68-498C-42E3-9ACB-047DED45DBC2}" srcOrd="0" destOrd="0" presId="urn:microsoft.com/office/officeart/2005/8/layout/orgChart1"/>
    <dgm:cxn modelId="{323D9E87-FE91-4ECF-9FEB-3083BE006277}" type="presParOf" srcId="{E7E9A441-F650-4583-9C25-B0572DC39494}" destId="{0C53E4BB-940B-4E96-A420-E79C092D9372}" srcOrd="1" destOrd="0" presId="urn:microsoft.com/office/officeart/2005/8/layout/orgChart1"/>
    <dgm:cxn modelId="{9F80A594-952F-44F7-8BC8-946E7B19DC10}" type="presParOf" srcId="{0C53E4BB-940B-4E96-A420-E79C092D9372}" destId="{8B15A32B-685B-448B-AB21-330F0B4299A7}" srcOrd="0" destOrd="0" presId="urn:microsoft.com/office/officeart/2005/8/layout/orgChart1"/>
    <dgm:cxn modelId="{24F9F49C-1840-41C9-832E-C30AAD2A4D96}" type="presParOf" srcId="{8B15A32B-685B-448B-AB21-330F0B4299A7}" destId="{F4FA3E7E-9B21-4585-8E1C-50C5DB3FB555}" srcOrd="0" destOrd="0" presId="urn:microsoft.com/office/officeart/2005/8/layout/orgChart1"/>
    <dgm:cxn modelId="{10B5574E-7705-442E-995A-8C611D5F9EAF}" type="presParOf" srcId="{8B15A32B-685B-448B-AB21-330F0B4299A7}" destId="{30CBFBD7-3D84-4636-B7E4-B67718ACD1BC}" srcOrd="1" destOrd="0" presId="urn:microsoft.com/office/officeart/2005/8/layout/orgChart1"/>
    <dgm:cxn modelId="{DFDF9E75-3C38-4083-BC5D-21800CC9BFF3}" type="presParOf" srcId="{0C53E4BB-940B-4E96-A420-E79C092D9372}" destId="{FE13145C-68E9-4A7B-B4ED-60A4F2C5E22D}" srcOrd="1" destOrd="0" presId="urn:microsoft.com/office/officeart/2005/8/layout/orgChart1"/>
    <dgm:cxn modelId="{B0F303EF-3F04-45BB-908D-2CE55707AD07}" type="presParOf" srcId="{0C53E4BB-940B-4E96-A420-E79C092D9372}" destId="{E8107E49-10EF-4C9E-8A49-0C8798A09F80}" srcOrd="2" destOrd="0" presId="urn:microsoft.com/office/officeart/2005/8/layout/orgChart1"/>
    <dgm:cxn modelId="{4F1F4EF3-9F15-4AA7-BC54-8F9FCDB0F5EE}" type="presParOf" srcId="{E7E9A441-F650-4583-9C25-B0572DC39494}" destId="{09DBF9EF-1DD1-4655-8CFD-8F0D72C52F01}" srcOrd="2" destOrd="0" presId="urn:microsoft.com/office/officeart/2005/8/layout/orgChart1"/>
    <dgm:cxn modelId="{526F24F3-55E5-4210-82DD-3E1B3DE22E4F}" type="presParOf" srcId="{E7E9A441-F650-4583-9C25-B0572DC39494}" destId="{9D00E92E-3447-487A-B8A7-9EE02D2FEA2B}" srcOrd="3" destOrd="0" presId="urn:microsoft.com/office/officeart/2005/8/layout/orgChart1"/>
    <dgm:cxn modelId="{6C386856-3682-4B45-9314-2F6A78E8290B}" type="presParOf" srcId="{9D00E92E-3447-487A-B8A7-9EE02D2FEA2B}" destId="{DAAAB7A7-F492-48BD-AEC8-EDEA9BFFC0B2}" srcOrd="0" destOrd="0" presId="urn:microsoft.com/office/officeart/2005/8/layout/orgChart1"/>
    <dgm:cxn modelId="{5ABB68D2-FAC5-46B8-9010-D8E955959277}" type="presParOf" srcId="{DAAAB7A7-F492-48BD-AEC8-EDEA9BFFC0B2}" destId="{D0CA83AD-5F3F-444E-8E18-7289F6E66AB2}" srcOrd="0" destOrd="0" presId="urn:microsoft.com/office/officeart/2005/8/layout/orgChart1"/>
    <dgm:cxn modelId="{5EFB7E52-C359-43F0-A1F1-F81B8C9DB976}" type="presParOf" srcId="{DAAAB7A7-F492-48BD-AEC8-EDEA9BFFC0B2}" destId="{69B2B24E-C6F9-4E78-B931-73AE7440F9C6}" srcOrd="1" destOrd="0" presId="urn:microsoft.com/office/officeart/2005/8/layout/orgChart1"/>
    <dgm:cxn modelId="{B1640CE8-3BF0-425F-971E-2F5F447CFFFD}" type="presParOf" srcId="{9D00E92E-3447-487A-B8A7-9EE02D2FEA2B}" destId="{BCFD87B4-52BF-42CF-9EAE-82A6AAEBF408}" srcOrd="1" destOrd="0" presId="urn:microsoft.com/office/officeart/2005/8/layout/orgChart1"/>
    <dgm:cxn modelId="{B9060806-1EEB-47ED-8E8C-05A3725058F8}" type="presParOf" srcId="{9D00E92E-3447-487A-B8A7-9EE02D2FEA2B}" destId="{F7AF7E78-12B8-4D40-9B00-99645CD4E3EF}" srcOrd="2" destOrd="0" presId="urn:microsoft.com/office/officeart/2005/8/layout/orgChart1"/>
    <dgm:cxn modelId="{0CC3CBA5-8E7A-471B-9CF4-FDA5661B429B}" type="presParOf" srcId="{D676BCDD-C503-4729-BD35-D13C1136FF80}" destId="{5F1A4AA6-80D5-4564-85E9-00E01CC89544}" srcOrd="2" destOrd="0" presId="urn:microsoft.com/office/officeart/2005/8/layout/orgChart1"/>
    <dgm:cxn modelId="{81321AEF-0D6C-4AB5-86FB-60CB6035E0E7}" type="presParOf" srcId="{AC152AE3-D8E3-47DD-A9BF-F2C1FD93F818}" destId="{60DCBA92-7330-4627-A434-646CC843645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1256DE71-384D-47EE-BB38-F62B2404F3E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492D46A-D11E-4931-AAED-9CFD36B75C69}">
      <dgm:prSet phldrT="[Texto]" custT="1"/>
      <dgm:spPr/>
      <dgm:t>
        <a:bodyPr/>
        <a:lstStyle/>
        <a:p>
          <a:r>
            <a:rPr lang="es-MX" sz="1200" dirty="0" smtClean="0">
              <a:solidFill>
                <a:prstClr val="black"/>
              </a:solidFill>
              <a:cs typeface="Arial" panose="020B0604020202020204" pitchFamily="34" charset="0"/>
            </a:rPr>
            <a:t>Coordinador(a) Proyectos</a:t>
          </a:r>
        </a:p>
      </dgm:t>
    </dgm:pt>
    <dgm:pt modelId="{3D487E0F-926A-4D48-A5AD-4FF732A2B839}" type="parTrans" cxnId="{7368B493-A9B7-43B8-9D45-B5D0396EC12B}">
      <dgm:prSet/>
      <dgm:spPr/>
      <dgm:t>
        <a:bodyPr/>
        <a:lstStyle/>
        <a:p>
          <a:endParaRPr lang="es-ES" sz="1200"/>
        </a:p>
      </dgm:t>
    </dgm:pt>
    <dgm:pt modelId="{3F12F49D-4668-4222-B292-478789D9A5EC}" type="sibTrans" cxnId="{7368B493-A9B7-43B8-9D45-B5D0396EC12B}">
      <dgm:prSet/>
      <dgm:spPr/>
      <dgm:t>
        <a:bodyPr/>
        <a:lstStyle/>
        <a:p>
          <a:endParaRPr lang="es-ES" sz="1200"/>
        </a:p>
      </dgm:t>
    </dgm:pt>
    <dgm:pt modelId="{DBDF1E28-30CB-46F8-B03B-D24F3EEA99BE}">
      <dgm:prSet phldrT="[Texto]"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ea typeface="Times New Roman"/>
              <a:cs typeface="Times New Roman"/>
            </a:rPr>
            <a:t>Auxiliar Administrativo(a)</a:t>
          </a:r>
        </a:p>
      </dgm:t>
    </dgm:pt>
    <dgm:pt modelId="{5DAFB932-9F69-47DD-B5B9-6BB2F7057D6C}" type="parTrans" cxnId="{E04E9CF0-3940-4F82-8B6C-19114B6B9864}">
      <dgm:prSet/>
      <dgm:spPr/>
      <dgm:t>
        <a:bodyPr/>
        <a:lstStyle/>
        <a:p>
          <a:endParaRPr lang="es-ES" sz="1200"/>
        </a:p>
      </dgm:t>
    </dgm:pt>
    <dgm:pt modelId="{43C5116B-67B2-4F91-B5EE-70E96ACAA1F0}" type="sibTrans" cxnId="{E04E9CF0-3940-4F82-8B6C-19114B6B9864}">
      <dgm:prSet/>
      <dgm:spPr/>
      <dgm:t>
        <a:bodyPr/>
        <a:lstStyle/>
        <a:p>
          <a:endParaRPr lang="es-ES" sz="1200"/>
        </a:p>
      </dgm:t>
    </dgm:pt>
    <dgm:pt modelId="{39A9E201-502A-4EA2-BCD0-637B97E33343}">
      <dgm:prSet phldrT="[Texto]"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ea typeface="Times New Roman"/>
              <a:cs typeface="Times New Roman"/>
            </a:rPr>
            <a:t>Bibliotecario(a)</a:t>
          </a:r>
        </a:p>
      </dgm:t>
    </dgm:pt>
    <dgm:pt modelId="{D877877D-70A4-4F80-A757-20D93BF81A79}" type="parTrans" cxnId="{E0DA069F-BCB4-488A-9259-B8EBED698B45}">
      <dgm:prSet/>
      <dgm:spPr/>
      <dgm:t>
        <a:bodyPr/>
        <a:lstStyle/>
        <a:p>
          <a:endParaRPr lang="es-ES" sz="1200"/>
        </a:p>
      </dgm:t>
    </dgm:pt>
    <dgm:pt modelId="{0A75716E-44BE-471C-94F4-DFBC3887DFAC}" type="sibTrans" cxnId="{E0DA069F-BCB4-488A-9259-B8EBED698B45}">
      <dgm:prSet/>
      <dgm:spPr/>
      <dgm:t>
        <a:bodyPr/>
        <a:lstStyle/>
        <a:p>
          <a:endParaRPr lang="es-ES" sz="1200"/>
        </a:p>
      </dgm:t>
    </dgm:pt>
    <dgm:pt modelId="{FE538ECB-C8AB-413F-BB4D-DFC610896F6D}">
      <dgm:prSet phldrT="[Texto]" custT="1"/>
      <dgm:spPr/>
      <dgm:t>
        <a:bodyPr/>
        <a:lstStyle/>
        <a:p>
          <a:r>
            <a:rPr lang="es-ES" sz="1200" dirty="0" smtClean="0">
              <a:solidFill>
                <a:prstClr val="black"/>
              </a:solidFill>
            </a:rPr>
            <a:t>Auxiliares </a:t>
          </a:r>
          <a:endParaRPr lang="es-ES" sz="1200" dirty="0"/>
        </a:p>
      </dgm:t>
    </dgm:pt>
    <dgm:pt modelId="{4618BD36-CF3A-45CE-99CB-F54EC3FE3103}" type="parTrans" cxnId="{05AFC965-8104-48BA-8FB3-28467F8F8DF1}">
      <dgm:prSet/>
      <dgm:spPr/>
      <dgm:t>
        <a:bodyPr/>
        <a:lstStyle/>
        <a:p>
          <a:endParaRPr lang="es-ES" sz="1200"/>
        </a:p>
      </dgm:t>
    </dgm:pt>
    <dgm:pt modelId="{82948DD2-669C-4B20-86BE-7A1054C50348}" type="sibTrans" cxnId="{05AFC965-8104-48BA-8FB3-28467F8F8DF1}">
      <dgm:prSet/>
      <dgm:spPr/>
      <dgm:t>
        <a:bodyPr/>
        <a:lstStyle/>
        <a:p>
          <a:endParaRPr lang="es-ES" sz="1200"/>
        </a:p>
      </dgm:t>
    </dgm:pt>
    <dgm:pt modelId="{A943E779-3EF7-4E19-8592-4B6B0525A84C}">
      <dgm:prSet phldrT="[Texto]" custT="1"/>
      <dgm:spPr/>
      <dgm:t>
        <a:bodyPr/>
        <a:lstStyle/>
        <a:p>
          <a:r>
            <a:rPr lang="es-ES" sz="1200" dirty="0" smtClean="0">
              <a:solidFill>
                <a:prstClr val="black"/>
              </a:solidFill>
            </a:rPr>
            <a:t>Supervisor(a)</a:t>
          </a:r>
        </a:p>
      </dgm:t>
    </dgm:pt>
    <dgm:pt modelId="{D6A1B592-1E45-44E3-AE5D-D109B6212E02}" type="parTrans" cxnId="{ADCAC3C1-A449-44FE-8656-676C4AD019B9}">
      <dgm:prSet/>
      <dgm:spPr/>
      <dgm:t>
        <a:bodyPr/>
        <a:lstStyle/>
        <a:p>
          <a:endParaRPr lang="es-ES" sz="1200"/>
        </a:p>
      </dgm:t>
    </dgm:pt>
    <dgm:pt modelId="{69445FCF-A607-4562-AFA6-626F6527CA19}" type="sibTrans" cxnId="{ADCAC3C1-A449-44FE-8656-676C4AD019B9}">
      <dgm:prSet/>
      <dgm:spPr/>
      <dgm:t>
        <a:bodyPr/>
        <a:lstStyle/>
        <a:p>
          <a:endParaRPr lang="es-ES" sz="1200"/>
        </a:p>
      </dgm:t>
    </dgm:pt>
    <dgm:pt modelId="{DE02CFF1-7265-4C58-9044-F9B52B0978E1}" type="pres">
      <dgm:prSet presAssocID="{1256DE71-384D-47EE-BB38-F62B2404F3E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1CABC0A-7B0E-4BD4-9C18-001D806D496A}" type="pres">
      <dgm:prSet presAssocID="{F492D46A-D11E-4931-AAED-9CFD36B75C69}" presName="hierRoot1" presStyleCnt="0">
        <dgm:presLayoutVars>
          <dgm:hierBranch val="init"/>
        </dgm:presLayoutVars>
      </dgm:prSet>
      <dgm:spPr/>
    </dgm:pt>
    <dgm:pt modelId="{2624A6BE-9163-452E-A9D7-3733CE379B48}" type="pres">
      <dgm:prSet presAssocID="{F492D46A-D11E-4931-AAED-9CFD36B75C69}" presName="rootComposite1" presStyleCnt="0"/>
      <dgm:spPr/>
    </dgm:pt>
    <dgm:pt modelId="{DFF3E934-89DF-45C3-824A-17627BE003AA}" type="pres">
      <dgm:prSet presAssocID="{F492D46A-D11E-4931-AAED-9CFD36B75C69}" presName="rootText1" presStyleLbl="node0" presStyleIdx="0" presStyleCnt="1" custScaleX="145894" custScaleY="141603" custLinFactNeighborY="-249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743AE79-89F2-4F96-B68F-D268CF8E6F6E}" type="pres">
      <dgm:prSet presAssocID="{F492D46A-D11E-4931-AAED-9CFD36B75C6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057D871-0612-4596-9654-33ECB20A6DFA}" type="pres">
      <dgm:prSet presAssocID="{F492D46A-D11E-4931-AAED-9CFD36B75C69}" presName="hierChild2" presStyleCnt="0"/>
      <dgm:spPr/>
    </dgm:pt>
    <dgm:pt modelId="{1073C11C-CD01-4AE5-81B8-E4C3EAC8DCAC}" type="pres">
      <dgm:prSet presAssocID="{5DAFB932-9F69-47DD-B5B9-6BB2F7057D6C}" presName="Name37" presStyleLbl="parChTrans1D2" presStyleIdx="0" presStyleCnt="4"/>
      <dgm:spPr/>
      <dgm:t>
        <a:bodyPr/>
        <a:lstStyle/>
        <a:p>
          <a:endParaRPr lang="es-ES"/>
        </a:p>
      </dgm:t>
    </dgm:pt>
    <dgm:pt modelId="{63FB9154-327A-4BA0-8042-E0072DF4AB3F}" type="pres">
      <dgm:prSet presAssocID="{DBDF1E28-30CB-46F8-B03B-D24F3EEA99BE}" presName="hierRoot2" presStyleCnt="0">
        <dgm:presLayoutVars>
          <dgm:hierBranch val="init"/>
        </dgm:presLayoutVars>
      </dgm:prSet>
      <dgm:spPr/>
    </dgm:pt>
    <dgm:pt modelId="{8A2D7CBD-F079-46DD-8269-253AA62127DD}" type="pres">
      <dgm:prSet presAssocID="{DBDF1E28-30CB-46F8-B03B-D24F3EEA99BE}" presName="rootComposite" presStyleCnt="0"/>
      <dgm:spPr/>
    </dgm:pt>
    <dgm:pt modelId="{B00A8240-B192-4B1A-BED3-826CE7918735}" type="pres">
      <dgm:prSet presAssocID="{DBDF1E28-30CB-46F8-B03B-D24F3EEA99BE}" presName="rootText" presStyleLbl="node2" presStyleIdx="0" presStyleCnt="4" custScaleY="858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EB4664-815E-4CB9-979E-A731F4C6D6F9}" type="pres">
      <dgm:prSet presAssocID="{DBDF1E28-30CB-46F8-B03B-D24F3EEA99BE}" presName="rootConnector" presStyleLbl="node2" presStyleIdx="0" presStyleCnt="4"/>
      <dgm:spPr/>
      <dgm:t>
        <a:bodyPr/>
        <a:lstStyle/>
        <a:p>
          <a:endParaRPr lang="es-ES"/>
        </a:p>
      </dgm:t>
    </dgm:pt>
    <dgm:pt modelId="{66C72180-4402-45AA-891F-D654C53777C3}" type="pres">
      <dgm:prSet presAssocID="{DBDF1E28-30CB-46F8-B03B-D24F3EEA99BE}" presName="hierChild4" presStyleCnt="0"/>
      <dgm:spPr/>
    </dgm:pt>
    <dgm:pt modelId="{DCE7450A-00A1-49D1-9866-65D174B5CD44}" type="pres">
      <dgm:prSet presAssocID="{DBDF1E28-30CB-46F8-B03B-D24F3EEA99BE}" presName="hierChild5" presStyleCnt="0"/>
      <dgm:spPr/>
    </dgm:pt>
    <dgm:pt modelId="{0D5AC477-CBB5-4C25-B623-B24DA1ADB1CB}" type="pres">
      <dgm:prSet presAssocID="{D877877D-70A4-4F80-A757-20D93BF81A79}" presName="Name37" presStyleLbl="parChTrans1D2" presStyleIdx="1" presStyleCnt="4"/>
      <dgm:spPr/>
      <dgm:t>
        <a:bodyPr/>
        <a:lstStyle/>
        <a:p>
          <a:endParaRPr lang="es-ES"/>
        </a:p>
      </dgm:t>
    </dgm:pt>
    <dgm:pt modelId="{921B8771-40DB-4D1F-ADEE-BB71BEBA623D}" type="pres">
      <dgm:prSet presAssocID="{39A9E201-502A-4EA2-BCD0-637B97E33343}" presName="hierRoot2" presStyleCnt="0">
        <dgm:presLayoutVars>
          <dgm:hierBranch val="init"/>
        </dgm:presLayoutVars>
      </dgm:prSet>
      <dgm:spPr/>
    </dgm:pt>
    <dgm:pt modelId="{83C32971-5FFD-4739-B735-A12E34613E80}" type="pres">
      <dgm:prSet presAssocID="{39A9E201-502A-4EA2-BCD0-637B97E33343}" presName="rootComposite" presStyleCnt="0"/>
      <dgm:spPr/>
    </dgm:pt>
    <dgm:pt modelId="{48ED984C-FD57-4B6F-ABEC-D73E5B65A5F4}" type="pres">
      <dgm:prSet presAssocID="{39A9E201-502A-4EA2-BCD0-637B97E33343}" presName="rootText" presStyleLbl="node2" presStyleIdx="1" presStyleCnt="4" custScaleY="858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3F9FE0B-5618-4A19-88BA-2A448BF0A7D1}" type="pres">
      <dgm:prSet presAssocID="{39A9E201-502A-4EA2-BCD0-637B97E33343}" presName="rootConnector" presStyleLbl="node2" presStyleIdx="1" presStyleCnt="4"/>
      <dgm:spPr/>
      <dgm:t>
        <a:bodyPr/>
        <a:lstStyle/>
        <a:p>
          <a:endParaRPr lang="es-ES"/>
        </a:p>
      </dgm:t>
    </dgm:pt>
    <dgm:pt modelId="{73F4B7DF-716E-4E7D-B6E1-A7039CEC40E2}" type="pres">
      <dgm:prSet presAssocID="{39A9E201-502A-4EA2-BCD0-637B97E33343}" presName="hierChild4" presStyleCnt="0"/>
      <dgm:spPr/>
    </dgm:pt>
    <dgm:pt modelId="{C232E01E-D03E-4035-B332-753AB8E23CF9}" type="pres">
      <dgm:prSet presAssocID="{39A9E201-502A-4EA2-BCD0-637B97E33343}" presName="hierChild5" presStyleCnt="0"/>
      <dgm:spPr/>
    </dgm:pt>
    <dgm:pt modelId="{DB7DC0A5-AB64-44C0-9DDF-69BC74E0FBE8}" type="pres">
      <dgm:prSet presAssocID="{4618BD36-CF3A-45CE-99CB-F54EC3FE3103}" presName="Name37" presStyleLbl="parChTrans1D2" presStyleIdx="2" presStyleCnt="4"/>
      <dgm:spPr/>
      <dgm:t>
        <a:bodyPr/>
        <a:lstStyle/>
        <a:p>
          <a:endParaRPr lang="es-ES"/>
        </a:p>
      </dgm:t>
    </dgm:pt>
    <dgm:pt modelId="{63615B6B-A03C-424B-8D62-BAF5A72360EC}" type="pres">
      <dgm:prSet presAssocID="{FE538ECB-C8AB-413F-BB4D-DFC610896F6D}" presName="hierRoot2" presStyleCnt="0">
        <dgm:presLayoutVars>
          <dgm:hierBranch val="init"/>
        </dgm:presLayoutVars>
      </dgm:prSet>
      <dgm:spPr/>
    </dgm:pt>
    <dgm:pt modelId="{360B08AC-AE2F-4CB3-978B-A800D3129CEF}" type="pres">
      <dgm:prSet presAssocID="{FE538ECB-C8AB-413F-BB4D-DFC610896F6D}" presName="rootComposite" presStyleCnt="0"/>
      <dgm:spPr/>
    </dgm:pt>
    <dgm:pt modelId="{7621AAD5-F12B-46FF-A5E9-BB310E9D83C7}" type="pres">
      <dgm:prSet presAssocID="{FE538ECB-C8AB-413F-BB4D-DFC610896F6D}" presName="rootText" presStyleLbl="node2" presStyleIdx="2" presStyleCnt="4" custScaleY="858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962DA5-362F-450C-89AD-ADF6E64EFE66}" type="pres">
      <dgm:prSet presAssocID="{FE538ECB-C8AB-413F-BB4D-DFC610896F6D}" presName="rootConnector" presStyleLbl="node2" presStyleIdx="2" presStyleCnt="4"/>
      <dgm:spPr/>
      <dgm:t>
        <a:bodyPr/>
        <a:lstStyle/>
        <a:p>
          <a:endParaRPr lang="es-ES"/>
        </a:p>
      </dgm:t>
    </dgm:pt>
    <dgm:pt modelId="{4BCE50DE-D0EF-48CB-A8E1-C34595BAD4C0}" type="pres">
      <dgm:prSet presAssocID="{FE538ECB-C8AB-413F-BB4D-DFC610896F6D}" presName="hierChild4" presStyleCnt="0"/>
      <dgm:spPr/>
    </dgm:pt>
    <dgm:pt modelId="{2D99D17D-2833-4FD2-B1DB-61D0138ECE41}" type="pres">
      <dgm:prSet presAssocID="{FE538ECB-C8AB-413F-BB4D-DFC610896F6D}" presName="hierChild5" presStyleCnt="0"/>
      <dgm:spPr/>
    </dgm:pt>
    <dgm:pt modelId="{9BC9EB9D-4470-474F-B9EA-70F73CE4A963}" type="pres">
      <dgm:prSet presAssocID="{D6A1B592-1E45-44E3-AE5D-D109B6212E02}" presName="Name37" presStyleLbl="parChTrans1D2" presStyleIdx="3" presStyleCnt="4"/>
      <dgm:spPr/>
      <dgm:t>
        <a:bodyPr/>
        <a:lstStyle/>
        <a:p>
          <a:endParaRPr lang="es-ES"/>
        </a:p>
      </dgm:t>
    </dgm:pt>
    <dgm:pt modelId="{C9383ECB-DB3E-4B43-84E8-00C25C16CF01}" type="pres">
      <dgm:prSet presAssocID="{A943E779-3EF7-4E19-8592-4B6B0525A84C}" presName="hierRoot2" presStyleCnt="0">
        <dgm:presLayoutVars>
          <dgm:hierBranch val="init"/>
        </dgm:presLayoutVars>
      </dgm:prSet>
      <dgm:spPr/>
    </dgm:pt>
    <dgm:pt modelId="{93B2B63C-C854-4FF1-A395-CD997C7F1A8C}" type="pres">
      <dgm:prSet presAssocID="{A943E779-3EF7-4E19-8592-4B6B0525A84C}" presName="rootComposite" presStyleCnt="0"/>
      <dgm:spPr/>
    </dgm:pt>
    <dgm:pt modelId="{770FCD2B-49D7-443D-9941-1766E5F3DD22}" type="pres">
      <dgm:prSet presAssocID="{A943E779-3EF7-4E19-8592-4B6B0525A84C}" presName="rootText" presStyleLbl="node2" presStyleIdx="3" presStyleCnt="4" custScaleY="858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0CB4B59-B199-4172-80F6-1149DBEAD96B}" type="pres">
      <dgm:prSet presAssocID="{A943E779-3EF7-4E19-8592-4B6B0525A84C}" presName="rootConnector" presStyleLbl="node2" presStyleIdx="3" presStyleCnt="4"/>
      <dgm:spPr/>
      <dgm:t>
        <a:bodyPr/>
        <a:lstStyle/>
        <a:p>
          <a:endParaRPr lang="es-ES"/>
        </a:p>
      </dgm:t>
    </dgm:pt>
    <dgm:pt modelId="{E0D7576E-BE92-4D26-B280-78AFB4F7BA39}" type="pres">
      <dgm:prSet presAssocID="{A943E779-3EF7-4E19-8592-4B6B0525A84C}" presName="hierChild4" presStyleCnt="0"/>
      <dgm:spPr/>
    </dgm:pt>
    <dgm:pt modelId="{C454E08F-BEB7-4F52-9C4F-85EA41375627}" type="pres">
      <dgm:prSet presAssocID="{A943E779-3EF7-4E19-8592-4B6B0525A84C}" presName="hierChild5" presStyleCnt="0"/>
      <dgm:spPr/>
    </dgm:pt>
    <dgm:pt modelId="{3BAC03A1-05A1-4625-9219-1C32AF7DAB22}" type="pres">
      <dgm:prSet presAssocID="{F492D46A-D11E-4931-AAED-9CFD36B75C69}" presName="hierChild3" presStyleCnt="0"/>
      <dgm:spPr/>
    </dgm:pt>
  </dgm:ptLst>
  <dgm:cxnLst>
    <dgm:cxn modelId="{7368B493-A9B7-43B8-9D45-B5D0396EC12B}" srcId="{1256DE71-384D-47EE-BB38-F62B2404F3EE}" destId="{F492D46A-D11E-4931-AAED-9CFD36B75C69}" srcOrd="0" destOrd="0" parTransId="{3D487E0F-926A-4D48-A5AD-4FF732A2B839}" sibTransId="{3F12F49D-4668-4222-B292-478789D9A5EC}"/>
    <dgm:cxn modelId="{E6A3223B-E0E2-4508-9D2A-7B94761404B3}" type="presOf" srcId="{FE538ECB-C8AB-413F-BB4D-DFC610896F6D}" destId="{68962DA5-362F-450C-89AD-ADF6E64EFE66}" srcOrd="1" destOrd="0" presId="urn:microsoft.com/office/officeart/2005/8/layout/orgChart1"/>
    <dgm:cxn modelId="{C5B65015-43E5-4D74-A571-B0F4D2FCF693}" type="presOf" srcId="{DBDF1E28-30CB-46F8-B03B-D24F3EEA99BE}" destId="{B00A8240-B192-4B1A-BED3-826CE7918735}" srcOrd="0" destOrd="0" presId="urn:microsoft.com/office/officeart/2005/8/layout/orgChart1"/>
    <dgm:cxn modelId="{00DC4C84-9734-4BB9-BC3C-76936195B1B5}" type="presOf" srcId="{A943E779-3EF7-4E19-8592-4B6B0525A84C}" destId="{770FCD2B-49D7-443D-9941-1766E5F3DD22}" srcOrd="0" destOrd="0" presId="urn:microsoft.com/office/officeart/2005/8/layout/orgChart1"/>
    <dgm:cxn modelId="{E04E9CF0-3940-4F82-8B6C-19114B6B9864}" srcId="{F492D46A-D11E-4931-AAED-9CFD36B75C69}" destId="{DBDF1E28-30CB-46F8-B03B-D24F3EEA99BE}" srcOrd="0" destOrd="0" parTransId="{5DAFB932-9F69-47DD-B5B9-6BB2F7057D6C}" sibTransId="{43C5116B-67B2-4F91-B5EE-70E96ACAA1F0}"/>
    <dgm:cxn modelId="{F32CBE84-3596-4B4B-862B-84D52AA7C02B}" type="presOf" srcId="{FE538ECB-C8AB-413F-BB4D-DFC610896F6D}" destId="{7621AAD5-F12B-46FF-A5E9-BB310E9D83C7}" srcOrd="0" destOrd="0" presId="urn:microsoft.com/office/officeart/2005/8/layout/orgChart1"/>
    <dgm:cxn modelId="{05AFC965-8104-48BA-8FB3-28467F8F8DF1}" srcId="{F492D46A-D11E-4931-AAED-9CFD36B75C69}" destId="{FE538ECB-C8AB-413F-BB4D-DFC610896F6D}" srcOrd="2" destOrd="0" parTransId="{4618BD36-CF3A-45CE-99CB-F54EC3FE3103}" sibTransId="{82948DD2-669C-4B20-86BE-7A1054C50348}"/>
    <dgm:cxn modelId="{D2C6BF4A-695C-44F3-831A-6577EE2D92EA}" type="presOf" srcId="{39A9E201-502A-4EA2-BCD0-637B97E33343}" destId="{03F9FE0B-5618-4A19-88BA-2A448BF0A7D1}" srcOrd="1" destOrd="0" presId="urn:microsoft.com/office/officeart/2005/8/layout/orgChart1"/>
    <dgm:cxn modelId="{A946B779-C9D6-4A71-B2FB-A6EAA0E868E3}" type="presOf" srcId="{D877877D-70A4-4F80-A757-20D93BF81A79}" destId="{0D5AC477-CBB5-4C25-B623-B24DA1ADB1CB}" srcOrd="0" destOrd="0" presId="urn:microsoft.com/office/officeart/2005/8/layout/orgChart1"/>
    <dgm:cxn modelId="{C1A5D6B0-C185-4991-8DD6-492524DF4686}" type="presOf" srcId="{F492D46A-D11E-4931-AAED-9CFD36B75C69}" destId="{DFF3E934-89DF-45C3-824A-17627BE003AA}" srcOrd="0" destOrd="0" presId="urn:microsoft.com/office/officeart/2005/8/layout/orgChart1"/>
    <dgm:cxn modelId="{F6A1FD78-9E08-47F5-8E89-3334F6133695}" type="presOf" srcId="{DBDF1E28-30CB-46F8-B03B-D24F3EEA99BE}" destId="{68EB4664-815E-4CB9-979E-A731F4C6D6F9}" srcOrd="1" destOrd="0" presId="urn:microsoft.com/office/officeart/2005/8/layout/orgChart1"/>
    <dgm:cxn modelId="{EB3884CA-19F6-41DA-B38B-34284BCDDD50}" type="presOf" srcId="{F492D46A-D11E-4931-AAED-9CFD36B75C69}" destId="{1743AE79-89F2-4F96-B68F-D268CF8E6F6E}" srcOrd="1" destOrd="0" presId="urn:microsoft.com/office/officeart/2005/8/layout/orgChart1"/>
    <dgm:cxn modelId="{BD38BFB1-0AA2-4992-B186-5A01EC174651}" type="presOf" srcId="{5DAFB932-9F69-47DD-B5B9-6BB2F7057D6C}" destId="{1073C11C-CD01-4AE5-81B8-E4C3EAC8DCAC}" srcOrd="0" destOrd="0" presId="urn:microsoft.com/office/officeart/2005/8/layout/orgChart1"/>
    <dgm:cxn modelId="{8BC27D8A-7865-4A71-A15A-64DEC39EA221}" type="presOf" srcId="{1256DE71-384D-47EE-BB38-F62B2404F3EE}" destId="{DE02CFF1-7265-4C58-9044-F9B52B0978E1}" srcOrd="0" destOrd="0" presId="urn:microsoft.com/office/officeart/2005/8/layout/orgChart1"/>
    <dgm:cxn modelId="{95822EEF-4942-4D08-B96D-F1B4D3CF18B0}" type="presOf" srcId="{4618BD36-CF3A-45CE-99CB-F54EC3FE3103}" destId="{DB7DC0A5-AB64-44C0-9DDF-69BC74E0FBE8}" srcOrd="0" destOrd="0" presId="urn:microsoft.com/office/officeart/2005/8/layout/orgChart1"/>
    <dgm:cxn modelId="{ADCAC3C1-A449-44FE-8656-676C4AD019B9}" srcId="{F492D46A-D11E-4931-AAED-9CFD36B75C69}" destId="{A943E779-3EF7-4E19-8592-4B6B0525A84C}" srcOrd="3" destOrd="0" parTransId="{D6A1B592-1E45-44E3-AE5D-D109B6212E02}" sibTransId="{69445FCF-A607-4562-AFA6-626F6527CA19}"/>
    <dgm:cxn modelId="{02F76B8E-0C33-4889-9C0E-DDB1DCAB9C9F}" type="presOf" srcId="{A943E779-3EF7-4E19-8592-4B6B0525A84C}" destId="{B0CB4B59-B199-4172-80F6-1149DBEAD96B}" srcOrd="1" destOrd="0" presId="urn:microsoft.com/office/officeart/2005/8/layout/orgChart1"/>
    <dgm:cxn modelId="{E0DA069F-BCB4-488A-9259-B8EBED698B45}" srcId="{F492D46A-D11E-4931-AAED-9CFD36B75C69}" destId="{39A9E201-502A-4EA2-BCD0-637B97E33343}" srcOrd="1" destOrd="0" parTransId="{D877877D-70A4-4F80-A757-20D93BF81A79}" sibTransId="{0A75716E-44BE-471C-94F4-DFBC3887DFAC}"/>
    <dgm:cxn modelId="{C04FAEF8-7170-4B07-BC5C-003AEE6B9D2E}" type="presOf" srcId="{D6A1B592-1E45-44E3-AE5D-D109B6212E02}" destId="{9BC9EB9D-4470-474F-B9EA-70F73CE4A963}" srcOrd="0" destOrd="0" presId="urn:microsoft.com/office/officeart/2005/8/layout/orgChart1"/>
    <dgm:cxn modelId="{CE73DF6B-D238-4FA8-A9AB-75D3FC7FF2AB}" type="presOf" srcId="{39A9E201-502A-4EA2-BCD0-637B97E33343}" destId="{48ED984C-FD57-4B6F-ABEC-D73E5B65A5F4}" srcOrd="0" destOrd="0" presId="urn:microsoft.com/office/officeart/2005/8/layout/orgChart1"/>
    <dgm:cxn modelId="{93A5E52B-037D-4A94-BC91-D260D7EC86F2}" type="presParOf" srcId="{DE02CFF1-7265-4C58-9044-F9B52B0978E1}" destId="{71CABC0A-7B0E-4BD4-9C18-001D806D496A}" srcOrd="0" destOrd="0" presId="urn:microsoft.com/office/officeart/2005/8/layout/orgChart1"/>
    <dgm:cxn modelId="{6C778E6A-2F08-4704-8380-2A97EA751A47}" type="presParOf" srcId="{71CABC0A-7B0E-4BD4-9C18-001D806D496A}" destId="{2624A6BE-9163-452E-A9D7-3733CE379B48}" srcOrd="0" destOrd="0" presId="urn:microsoft.com/office/officeart/2005/8/layout/orgChart1"/>
    <dgm:cxn modelId="{922AA13D-5A36-41BB-B9B0-574157F14174}" type="presParOf" srcId="{2624A6BE-9163-452E-A9D7-3733CE379B48}" destId="{DFF3E934-89DF-45C3-824A-17627BE003AA}" srcOrd="0" destOrd="0" presId="urn:microsoft.com/office/officeart/2005/8/layout/orgChart1"/>
    <dgm:cxn modelId="{0DF9DCDC-5F53-4C4A-909C-B253AF48EF50}" type="presParOf" srcId="{2624A6BE-9163-452E-A9D7-3733CE379B48}" destId="{1743AE79-89F2-4F96-B68F-D268CF8E6F6E}" srcOrd="1" destOrd="0" presId="urn:microsoft.com/office/officeart/2005/8/layout/orgChart1"/>
    <dgm:cxn modelId="{B7F27C4D-805E-4103-9964-16620B9F693F}" type="presParOf" srcId="{71CABC0A-7B0E-4BD4-9C18-001D806D496A}" destId="{6057D871-0612-4596-9654-33ECB20A6DFA}" srcOrd="1" destOrd="0" presId="urn:microsoft.com/office/officeart/2005/8/layout/orgChart1"/>
    <dgm:cxn modelId="{A1D623BB-D6A5-45A6-9791-5A188353DC50}" type="presParOf" srcId="{6057D871-0612-4596-9654-33ECB20A6DFA}" destId="{1073C11C-CD01-4AE5-81B8-E4C3EAC8DCAC}" srcOrd="0" destOrd="0" presId="urn:microsoft.com/office/officeart/2005/8/layout/orgChart1"/>
    <dgm:cxn modelId="{58B9948B-6CF5-4361-8A32-17FBD220204D}" type="presParOf" srcId="{6057D871-0612-4596-9654-33ECB20A6DFA}" destId="{63FB9154-327A-4BA0-8042-E0072DF4AB3F}" srcOrd="1" destOrd="0" presId="urn:microsoft.com/office/officeart/2005/8/layout/orgChart1"/>
    <dgm:cxn modelId="{E4BD8C41-9069-4C22-A16C-C9B877F5D917}" type="presParOf" srcId="{63FB9154-327A-4BA0-8042-E0072DF4AB3F}" destId="{8A2D7CBD-F079-46DD-8269-253AA62127DD}" srcOrd="0" destOrd="0" presId="urn:microsoft.com/office/officeart/2005/8/layout/orgChart1"/>
    <dgm:cxn modelId="{EB1ED647-BCC5-452E-9C12-49D90DD0C59D}" type="presParOf" srcId="{8A2D7CBD-F079-46DD-8269-253AA62127DD}" destId="{B00A8240-B192-4B1A-BED3-826CE7918735}" srcOrd="0" destOrd="0" presId="urn:microsoft.com/office/officeart/2005/8/layout/orgChart1"/>
    <dgm:cxn modelId="{12715A21-F15C-482C-81B8-2F73BB8725C6}" type="presParOf" srcId="{8A2D7CBD-F079-46DD-8269-253AA62127DD}" destId="{68EB4664-815E-4CB9-979E-A731F4C6D6F9}" srcOrd="1" destOrd="0" presId="urn:microsoft.com/office/officeart/2005/8/layout/orgChart1"/>
    <dgm:cxn modelId="{47101EAC-AD50-492D-A9D0-B51F1CFC98AF}" type="presParOf" srcId="{63FB9154-327A-4BA0-8042-E0072DF4AB3F}" destId="{66C72180-4402-45AA-891F-D654C53777C3}" srcOrd="1" destOrd="0" presId="urn:microsoft.com/office/officeart/2005/8/layout/orgChart1"/>
    <dgm:cxn modelId="{75C179B7-F91F-4AA0-8010-0BFDDB7F212B}" type="presParOf" srcId="{63FB9154-327A-4BA0-8042-E0072DF4AB3F}" destId="{DCE7450A-00A1-49D1-9866-65D174B5CD44}" srcOrd="2" destOrd="0" presId="urn:microsoft.com/office/officeart/2005/8/layout/orgChart1"/>
    <dgm:cxn modelId="{58AB5D62-44BA-442B-98F2-8C21AB66DF61}" type="presParOf" srcId="{6057D871-0612-4596-9654-33ECB20A6DFA}" destId="{0D5AC477-CBB5-4C25-B623-B24DA1ADB1CB}" srcOrd="2" destOrd="0" presId="urn:microsoft.com/office/officeart/2005/8/layout/orgChart1"/>
    <dgm:cxn modelId="{95A20183-2B54-46CE-86D9-E944E6B7B6E2}" type="presParOf" srcId="{6057D871-0612-4596-9654-33ECB20A6DFA}" destId="{921B8771-40DB-4D1F-ADEE-BB71BEBA623D}" srcOrd="3" destOrd="0" presId="urn:microsoft.com/office/officeart/2005/8/layout/orgChart1"/>
    <dgm:cxn modelId="{546EF52F-6DAB-4C6E-981C-AD43A3119973}" type="presParOf" srcId="{921B8771-40DB-4D1F-ADEE-BB71BEBA623D}" destId="{83C32971-5FFD-4739-B735-A12E34613E80}" srcOrd="0" destOrd="0" presId="urn:microsoft.com/office/officeart/2005/8/layout/orgChart1"/>
    <dgm:cxn modelId="{2D291628-96C5-4542-B280-5B9F0B528E45}" type="presParOf" srcId="{83C32971-5FFD-4739-B735-A12E34613E80}" destId="{48ED984C-FD57-4B6F-ABEC-D73E5B65A5F4}" srcOrd="0" destOrd="0" presId="urn:microsoft.com/office/officeart/2005/8/layout/orgChart1"/>
    <dgm:cxn modelId="{DEEA1B56-48FC-4CC9-9811-7F86C04533F5}" type="presParOf" srcId="{83C32971-5FFD-4739-B735-A12E34613E80}" destId="{03F9FE0B-5618-4A19-88BA-2A448BF0A7D1}" srcOrd="1" destOrd="0" presId="urn:microsoft.com/office/officeart/2005/8/layout/orgChart1"/>
    <dgm:cxn modelId="{9E3EDB99-B8A2-4F96-9526-5640FC92A012}" type="presParOf" srcId="{921B8771-40DB-4D1F-ADEE-BB71BEBA623D}" destId="{73F4B7DF-716E-4E7D-B6E1-A7039CEC40E2}" srcOrd="1" destOrd="0" presId="urn:microsoft.com/office/officeart/2005/8/layout/orgChart1"/>
    <dgm:cxn modelId="{0C8C33F1-A926-40D3-A29F-5DA565E95EFB}" type="presParOf" srcId="{921B8771-40DB-4D1F-ADEE-BB71BEBA623D}" destId="{C232E01E-D03E-4035-B332-753AB8E23CF9}" srcOrd="2" destOrd="0" presId="urn:microsoft.com/office/officeart/2005/8/layout/orgChart1"/>
    <dgm:cxn modelId="{72D5449A-802A-4AA3-87DB-5A9E5ABD9FA8}" type="presParOf" srcId="{6057D871-0612-4596-9654-33ECB20A6DFA}" destId="{DB7DC0A5-AB64-44C0-9DDF-69BC74E0FBE8}" srcOrd="4" destOrd="0" presId="urn:microsoft.com/office/officeart/2005/8/layout/orgChart1"/>
    <dgm:cxn modelId="{63A1ABB4-E359-4C0A-937A-32563F447D85}" type="presParOf" srcId="{6057D871-0612-4596-9654-33ECB20A6DFA}" destId="{63615B6B-A03C-424B-8D62-BAF5A72360EC}" srcOrd="5" destOrd="0" presId="urn:microsoft.com/office/officeart/2005/8/layout/orgChart1"/>
    <dgm:cxn modelId="{2939A499-AE83-4901-934B-125E0DA0587A}" type="presParOf" srcId="{63615B6B-A03C-424B-8D62-BAF5A72360EC}" destId="{360B08AC-AE2F-4CB3-978B-A800D3129CEF}" srcOrd="0" destOrd="0" presId="urn:microsoft.com/office/officeart/2005/8/layout/orgChart1"/>
    <dgm:cxn modelId="{AFA95746-A66D-4710-BD89-CE84C9FDA3F9}" type="presParOf" srcId="{360B08AC-AE2F-4CB3-978B-A800D3129CEF}" destId="{7621AAD5-F12B-46FF-A5E9-BB310E9D83C7}" srcOrd="0" destOrd="0" presId="urn:microsoft.com/office/officeart/2005/8/layout/orgChart1"/>
    <dgm:cxn modelId="{0C278894-3F6F-4F21-8C5E-836DC27FD01D}" type="presParOf" srcId="{360B08AC-AE2F-4CB3-978B-A800D3129CEF}" destId="{68962DA5-362F-450C-89AD-ADF6E64EFE66}" srcOrd="1" destOrd="0" presId="urn:microsoft.com/office/officeart/2005/8/layout/orgChart1"/>
    <dgm:cxn modelId="{3421C869-03DE-420E-968E-83B2D846E6D8}" type="presParOf" srcId="{63615B6B-A03C-424B-8D62-BAF5A72360EC}" destId="{4BCE50DE-D0EF-48CB-A8E1-C34595BAD4C0}" srcOrd="1" destOrd="0" presId="urn:microsoft.com/office/officeart/2005/8/layout/orgChart1"/>
    <dgm:cxn modelId="{CD62E4A9-2F8C-4BE1-BE4F-A041FB721231}" type="presParOf" srcId="{63615B6B-A03C-424B-8D62-BAF5A72360EC}" destId="{2D99D17D-2833-4FD2-B1DB-61D0138ECE41}" srcOrd="2" destOrd="0" presId="urn:microsoft.com/office/officeart/2005/8/layout/orgChart1"/>
    <dgm:cxn modelId="{C13BC96E-4237-4F2E-9712-CFB93E311780}" type="presParOf" srcId="{6057D871-0612-4596-9654-33ECB20A6DFA}" destId="{9BC9EB9D-4470-474F-B9EA-70F73CE4A963}" srcOrd="6" destOrd="0" presId="urn:microsoft.com/office/officeart/2005/8/layout/orgChart1"/>
    <dgm:cxn modelId="{5FCD48DD-2109-46DE-8395-0C149CFC87D5}" type="presParOf" srcId="{6057D871-0612-4596-9654-33ECB20A6DFA}" destId="{C9383ECB-DB3E-4B43-84E8-00C25C16CF01}" srcOrd="7" destOrd="0" presId="urn:microsoft.com/office/officeart/2005/8/layout/orgChart1"/>
    <dgm:cxn modelId="{4AC5D587-BD24-48A3-8DB9-7B7FC64B8533}" type="presParOf" srcId="{C9383ECB-DB3E-4B43-84E8-00C25C16CF01}" destId="{93B2B63C-C854-4FF1-A395-CD997C7F1A8C}" srcOrd="0" destOrd="0" presId="urn:microsoft.com/office/officeart/2005/8/layout/orgChart1"/>
    <dgm:cxn modelId="{8D43155B-FC81-4791-BFE0-E275DA83D8C9}" type="presParOf" srcId="{93B2B63C-C854-4FF1-A395-CD997C7F1A8C}" destId="{770FCD2B-49D7-443D-9941-1766E5F3DD22}" srcOrd="0" destOrd="0" presId="urn:microsoft.com/office/officeart/2005/8/layout/orgChart1"/>
    <dgm:cxn modelId="{2D613233-66AC-45A4-8111-52602A654B64}" type="presParOf" srcId="{93B2B63C-C854-4FF1-A395-CD997C7F1A8C}" destId="{B0CB4B59-B199-4172-80F6-1149DBEAD96B}" srcOrd="1" destOrd="0" presId="urn:microsoft.com/office/officeart/2005/8/layout/orgChart1"/>
    <dgm:cxn modelId="{45EE5AE8-F912-4203-8D6B-930A58F25C90}" type="presParOf" srcId="{C9383ECB-DB3E-4B43-84E8-00C25C16CF01}" destId="{E0D7576E-BE92-4D26-B280-78AFB4F7BA39}" srcOrd="1" destOrd="0" presId="urn:microsoft.com/office/officeart/2005/8/layout/orgChart1"/>
    <dgm:cxn modelId="{0695CBEF-B4B4-401B-BE46-BCECBF5CACB6}" type="presParOf" srcId="{C9383ECB-DB3E-4B43-84E8-00C25C16CF01}" destId="{C454E08F-BEB7-4F52-9C4F-85EA41375627}" srcOrd="2" destOrd="0" presId="urn:microsoft.com/office/officeart/2005/8/layout/orgChart1"/>
    <dgm:cxn modelId="{FC4131A3-8BE3-4500-9239-58C3C5F86BD3}" type="presParOf" srcId="{71CABC0A-7B0E-4BD4-9C18-001D806D496A}" destId="{3BAC03A1-05A1-4625-9219-1C32AF7DAB2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9543B609-E9BC-4C15-881B-0B22C70DFF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D6ED675-914F-4120-B396-318B61873213}">
      <dgm:prSet phldrT="[Texto]" custT="1"/>
      <dgm:spPr/>
      <dgm:t>
        <a:bodyPr/>
        <a:lstStyle/>
        <a:p>
          <a:r>
            <a:rPr lang="es-ES" sz="1200" b="0" dirty="0" smtClean="0"/>
            <a:t>Coordinador(a) de Cultura</a:t>
          </a:r>
        </a:p>
      </dgm:t>
    </dgm:pt>
    <dgm:pt modelId="{DBDE6F3F-2EAF-4EF5-9DC7-D5CBE8750802}" type="parTrans" cxnId="{BF9542AD-0AA0-4B8F-8145-428F12304599}">
      <dgm:prSet/>
      <dgm:spPr/>
      <dgm:t>
        <a:bodyPr/>
        <a:lstStyle/>
        <a:p>
          <a:endParaRPr lang="es-ES" sz="1200"/>
        </a:p>
      </dgm:t>
    </dgm:pt>
    <dgm:pt modelId="{35CBA64D-E9D4-4398-9DB3-2F8DF34800DF}" type="sibTrans" cxnId="{BF9542AD-0AA0-4B8F-8145-428F12304599}">
      <dgm:prSet/>
      <dgm:spPr/>
      <dgm:t>
        <a:bodyPr/>
        <a:lstStyle/>
        <a:p>
          <a:endParaRPr lang="es-ES" sz="1200"/>
        </a:p>
      </dgm:t>
    </dgm:pt>
    <dgm:pt modelId="{08E3FF57-0F14-4EB9-AFDB-75C6CF388158}">
      <dgm:prSet phldrT="[Texto]" custT="1"/>
      <dgm:spPr/>
      <dgm:t>
        <a:bodyPr/>
        <a:lstStyle/>
        <a:p>
          <a:r>
            <a:rPr lang="es-ES" sz="1200" dirty="0" smtClean="0"/>
            <a:t>Supervisor(a) de Centros Culturales </a:t>
          </a:r>
        </a:p>
      </dgm:t>
    </dgm:pt>
    <dgm:pt modelId="{B07D8562-3492-4977-8E4A-F9FE564F4830}" type="parTrans" cxnId="{FEF59638-41C0-4ECE-B3C6-FFE611CFFF85}">
      <dgm:prSet/>
      <dgm:spPr/>
      <dgm:t>
        <a:bodyPr/>
        <a:lstStyle/>
        <a:p>
          <a:endParaRPr lang="es-ES" sz="1200"/>
        </a:p>
      </dgm:t>
    </dgm:pt>
    <dgm:pt modelId="{07515EFC-5D77-4B53-9262-BE87C910B2A6}" type="sibTrans" cxnId="{FEF59638-41C0-4ECE-B3C6-FFE611CFFF85}">
      <dgm:prSet/>
      <dgm:spPr/>
      <dgm:t>
        <a:bodyPr/>
        <a:lstStyle/>
        <a:p>
          <a:endParaRPr lang="es-ES" sz="1200"/>
        </a:p>
      </dgm:t>
    </dgm:pt>
    <dgm:pt modelId="{EDFF3BEF-8A9C-4FF4-AB47-8021C090FE96}">
      <dgm:prSet custT="1"/>
      <dgm:spPr/>
      <dgm:t>
        <a:bodyPr/>
        <a:lstStyle/>
        <a:p>
          <a:r>
            <a:rPr lang="es-ES" sz="1200" dirty="0" smtClean="0"/>
            <a:t>Encargado(a)</a:t>
          </a:r>
        </a:p>
      </dgm:t>
    </dgm:pt>
    <dgm:pt modelId="{B9808754-9402-487E-8691-9EBDC5581DA7}" type="parTrans" cxnId="{CDE21A2F-9E37-4796-AA20-8DB1122BFC5C}">
      <dgm:prSet/>
      <dgm:spPr/>
      <dgm:t>
        <a:bodyPr/>
        <a:lstStyle/>
        <a:p>
          <a:endParaRPr lang="es-ES" sz="1200"/>
        </a:p>
      </dgm:t>
    </dgm:pt>
    <dgm:pt modelId="{E128663A-CD6F-4A75-AE91-EA35B8C83E0F}" type="sibTrans" cxnId="{CDE21A2F-9E37-4796-AA20-8DB1122BFC5C}">
      <dgm:prSet/>
      <dgm:spPr/>
      <dgm:t>
        <a:bodyPr/>
        <a:lstStyle/>
        <a:p>
          <a:endParaRPr lang="es-ES" sz="1200"/>
        </a:p>
      </dgm:t>
    </dgm:pt>
    <dgm:pt modelId="{1DF2F440-0C3E-45D5-93AF-05DEF9A58717}">
      <dgm:prSet custT="1"/>
      <dgm:spPr/>
      <dgm:t>
        <a:bodyPr/>
        <a:lstStyle/>
        <a:p>
          <a:r>
            <a:rPr lang="es-ES" sz="1200" dirty="0" smtClean="0"/>
            <a:t>Promotor(a)</a:t>
          </a:r>
        </a:p>
      </dgm:t>
    </dgm:pt>
    <dgm:pt modelId="{CF8D1236-26F9-4AB5-99FB-A98E09F82128}" type="parTrans" cxnId="{3FBB2A48-C708-4B86-81A1-9CB9C5635578}">
      <dgm:prSet/>
      <dgm:spPr/>
      <dgm:t>
        <a:bodyPr/>
        <a:lstStyle/>
        <a:p>
          <a:endParaRPr lang="es-ES" sz="1200"/>
        </a:p>
      </dgm:t>
    </dgm:pt>
    <dgm:pt modelId="{B69592B8-2B70-447E-A9AD-056B4B65B958}" type="sibTrans" cxnId="{3FBB2A48-C708-4B86-81A1-9CB9C5635578}">
      <dgm:prSet/>
      <dgm:spPr/>
      <dgm:t>
        <a:bodyPr/>
        <a:lstStyle/>
        <a:p>
          <a:endParaRPr lang="es-ES" sz="1200"/>
        </a:p>
      </dgm:t>
    </dgm:pt>
    <dgm:pt modelId="{637A32F1-38D5-4ED2-9B43-158381A432BC}">
      <dgm:prSet custT="1"/>
      <dgm:spPr/>
      <dgm:t>
        <a:bodyPr/>
        <a:lstStyle/>
        <a:p>
          <a:r>
            <a:rPr lang="es-ES" sz="1200" dirty="0" smtClean="0"/>
            <a:t>Auxiliar Administrativo(a) </a:t>
          </a:r>
        </a:p>
      </dgm:t>
    </dgm:pt>
    <dgm:pt modelId="{69D2E0EB-BEA7-4F9F-B910-5DA3FD0E162A}" type="parTrans" cxnId="{D8F6DA17-04E9-4EA3-8CAA-1C146F8EBCB4}">
      <dgm:prSet/>
      <dgm:spPr/>
      <dgm:t>
        <a:bodyPr/>
        <a:lstStyle/>
        <a:p>
          <a:endParaRPr lang="es-ES" sz="1200"/>
        </a:p>
      </dgm:t>
    </dgm:pt>
    <dgm:pt modelId="{496BB4A9-FEA7-4355-AAD9-B842370F1CFA}" type="sibTrans" cxnId="{D8F6DA17-04E9-4EA3-8CAA-1C146F8EBCB4}">
      <dgm:prSet/>
      <dgm:spPr/>
      <dgm:t>
        <a:bodyPr/>
        <a:lstStyle/>
        <a:p>
          <a:endParaRPr lang="es-ES" sz="1200"/>
        </a:p>
      </dgm:t>
    </dgm:pt>
    <dgm:pt modelId="{7C7C5F08-02AA-44F7-B741-B63DF48695D6}">
      <dgm:prSet custT="1"/>
      <dgm:spPr/>
      <dgm:t>
        <a:bodyPr/>
        <a:lstStyle/>
        <a:p>
          <a:r>
            <a:rPr lang="es-ES" sz="1200" dirty="0" smtClean="0"/>
            <a:t>Auxiliares </a:t>
          </a:r>
          <a:endParaRPr lang="es-ES" sz="1200" dirty="0"/>
        </a:p>
      </dgm:t>
    </dgm:pt>
    <dgm:pt modelId="{B6C6D70B-C1F3-456A-9931-F960A6F1F053}" type="parTrans" cxnId="{DECD6503-AB98-4A94-8CCC-B9FC7B0C1633}">
      <dgm:prSet/>
      <dgm:spPr/>
      <dgm:t>
        <a:bodyPr/>
        <a:lstStyle/>
        <a:p>
          <a:endParaRPr lang="es-ES" sz="1200"/>
        </a:p>
      </dgm:t>
    </dgm:pt>
    <dgm:pt modelId="{E339912E-068B-4477-AC48-1DDDD24BCC3E}" type="sibTrans" cxnId="{DECD6503-AB98-4A94-8CCC-B9FC7B0C1633}">
      <dgm:prSet/>
      <dgm:spPr/>
      <dgm:t>
        <a:bodyPr/>
        <a:lstStyle/>
        <a:p>
          <a:endParaRPr lang="es-ES" sz="1200"/>
        </a:p>
      </dgm:t>
    </dgm:pt>
    <dgm:pt modelId="{3B1D6F2E-CA08-48C0-8092-10616395180B}">
      <dgm:prSet custT="1"/>
      <dgm:spPr/>
      <dgm:t>
        <a:bodyPr/>
        <a:lstStyle/>
        <a:p>
          <a:r>
            <a:rPr lang="es-ES" sz="1200" dirty="0" smtClean="0"/>
            <a:t>Intendentes</a:t>
          </a:r>
        </a:p>
      </dgm:t>
    </dgm:pt>
    <dgm:pt modelId="{55666374-ACD4-4F83-8AB6-7F47D14BDD65}" type="parTrans" cxnId="{815054D2-E794-4453-B658-7FB11B688989}">
      <dgm:prSet/>
      <dgm:spPr/>
      <dgm:t>
        <a:bodyPr/>
        <a:lstStyle/>
        <a:p>
          <a:endParaRPr lang="es-ES" sz="1200"/>
        </a:p>
      </dgm:t>
    </dgm:pt>
    <dgm:pt modelId="{9F4FEA5C-F3DC-47A9-B65E-F3BF0E4A9752}" type="sibTrans" cxnId="{815054D2-E794-4453-B658-7FB11B688989}">
      <dgm:prSet/>
      <dgm:spPr/>
      <dgm:t>
        <a:bodyPr/>
        <a:lstStyle/>
        <a:p>
          <a:endParaRPr lang="es-ES" sz="1200"/>
        </a:p>
      </dgm:t>
    </dgm:pt>
    <dgm:pt modelId="{D6D546DB-E70F-4CB7-9A33-AE76BE01E47E}">
      <dgm:prSet custT="1"/>
      <dgm:spPr/>
      <dgm:t>
        <a:bodyPr/>
        <a:lstStyle/>
        <a:p>
          <a:r>
            <a:rPr lang="es-ES" sz="1200" dirty="0" smtClean="0"/>
            <a:t>Vigilante</a:t>
          </a:r>
        </a:p>
      </dgm:t>
    </dgm:pt>
    <dgm:pt modelId="{028DBDBD-E505-4305-A4F6-849A794C6DA2}" type="parTrans" cxnId="{76F54F61-D98A-45B9-8FF8-ECE4461BDE2C}">
      <dgm:prSet/>
      <dgm:spPr/>
      <dgm:t>
        <a:bodyPr/>
        <a:lstStyle/>
        <a:p>
          <a:endParaRPr lang="es-ES"/>
        </a:p>
      </dgm:t>
    </dgm:pt>
    <dgm:pt modelId="{502C307F-F3FC-49DB-A7DE-9074A9B832BF}" type="sibTrans" cxnId="{76F54F61-D98A-45B9-8FF8-ECE4461BDE2C}">
      <dgm:prSet/>
      <dgm:spPr/>
      <dgm:t>
        <a:bodyPr/>
        <a:lstStyle/>
        <a:p>
          <a:endParaRPr lang="es-ES"/>
        </a:p>
      </dgm:t>
    </dgm:pt>
    <dgm:pt modelId="{A6938AD8-9301-4790-8C1F-70572906B012}" type="pres">
      <dgm:prSet presAssocID="{9543B609-E9BC-4C15-881B-0B22C70DFF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3872305-BEFF-48BB-9B9D-70877A7AD565}" type="pres">
      <dgm:prSet presAssocID="{3D6ED675-914F-4120-B396-318B61873213}" presName="hierRoot1" presStyleCnt="0">
        <dgm:presLayoutVars>
          <dgm:hierBranch val="init"/>
        </dgm:presLayoutVars>
      </dgm:prSet>
      <dgm:spPr/>
    </dgm:pt>
    <dgm:pt modelId="{28F511EC-05B6-4004-843C-07065E1F604E}" type="pres">
      <dgm:prSet presAssocID="{3D6ED675-914F-4120-B396-318B61873213}" presName="rootComposite1" presStyleCnt="0"/>
      <dgm:spPr/>
    </dgm:pt>
    <dgm:pt modelId="{98DB5796-4637-4EFF-86F9-36C1C2DE79C7}" type="pres">
      <dgm:prSet presAssocID="{3D6ED675-914F-4120-B396-318B61873213}" presName="rootText1" presStyleLbl="node0" presStyleIdx="0" presStyleCnt="1" custScaleX="140728" custScaleY="111800" custLinFactNeighborY="222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61CB17F-306D-4103-825A-CFE5563E5081}" type="pres">
      <dgm:prSet presAssocID="{3D6ED675-914F-4120-B396-318B6187321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8774D71-69ED-49AF-9A01-1A2C3D347442}" type="pres">
      <dgm:prSet presAssocID="{3D6ED675-914F-4120-B396-318B61873213}" presName="hierChild2" presStyleCnt="0"/>
      <dgm:spPr/>
    </dgm:pt>
    <dgm:pt modelId="{E235248D-6F9B-422A-811D-424EB87F57FE}" type="pres">
      <dgm:prSet presAssocID="{B07D8562-3492-4977-8E4A-F9FE564F483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1371EBCD-6B23-4824-ACBA-9D1434B9F89A}" type="pres">
      <dgm:prSet presAssocID="{08E3FF57-0F14-4EB9-AFDB-75C6CF388158}" presName="hierRoot2" presStyleCnt="0">
        <dgm:presLayoutVars>
          <dgm:hierBranch/>
        </dgm:presLayoutVars>
      </dgm:prSet>
      <dgm:spPr/>
    </dgm:pt>
    <dgm:pt modelId="{EBF89C4A-B9E5-4F48-8926-AE300E9048BA}" type="pres">
      <dgm:prSet presAssocID="{08E3FF57-0F14-4EB9-AFDB-75C6CF388158}" presName="rootComposite" presStyleCnt="0"/>
      <dgm:spPr/>
    </dgm:pt>
    <dgm:pt modelId="{484BAC4D-337B-4C8A-AC8E-F1BD81C4533D}" type="pres">
      <dgm:prSet presAssocID="{08E3FF57-0F14-4EB9-AFDB-75C6CF388158}" presName="rootText" presStyleLbl="node2" presStyleIdx="0" presStyleCnt="1" custScaleX="112582" custScaleY="79636" custLinFactNeighborY="82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5E7CB4-EAF7-4279-B555-47F3E7FD0120}" type="pres">
      <dgm:prSet presAssocID="{08E3FF57-0F14-4EB9-AFDB-75C6CF388158}" presName="rootConnector" presStyleLbl="node2" presStyleIdx="0" presStyleCnt="1"/>
      <dgm:spPr/>
      <dgm:t>
        <a:bodyPr/>
        <a:lstStyle/>
        <a:p>
          <a:endParaRPr lang="es-ES"/>
        </a:p>
      </dgm:t>
    </dgm:pt>
    <dgm:pt modelId="{2CBD766A-0BA3-416D-8505-B6D7F24CC477}" type="pres">
      <dgm:prSet presAssocID="{08E3FF57-0F14-4EB9-AFDB-75C6CF388158}" presName="hierChild4" presStyleCnt="0"/>
      <dgm:spPr/>
    </dgm:pt>
    <dgm:pt modelId="{ACF1AC21-53D3-4D46-ABF3-1E0A06F17D45}" type="pres">
      <dgm:prSet presAssocID="{B9808754-9402-487E-8691-9EBDC5581DA7}" presName="Name35" presStyleLbl="parChTrans1D3" presStyleIdx="0" presStyleCnt="3"/>
      <dgm:spPr/>
      <dgm:t>
        <a:bodyPr/>
        <a:lstStyle/>
        <a:p>
          <a:endParaRPr lang="es-ES"/>
        </a:p>
      </dgm:t>
    </dgm:pt>
    <dgm:pt modelId="{5E20B007-095D-4C36-822D-AB9CEBF35B81}" type="pres">
      <dgm:prSet presAssocID="{EDFF3BEF-8A9C-4FF4-AB47-8021C090FE96}" presName="hierRoot2" presStyleCnt="0">
        <dgm:presLayoutVars>
          <dgm:hierBranch val="init"/>
        </dgm:presLayoutVars>
      </dgm:prSet>
      <dgm:spPr/>
    </dgm:pt>
    <dgm:pt modelId="{B3FABB66-D82B-4DF0-906F-31FF8636299E}" type="pres">
      <dgm:prSet presAssocID="{EDFF3BEF-8A9C-4FF4-AB47-8021C090FE96}" presName="rootComposite" presStyleCnt="0"/>
      <dgm:spPr/>
    </dgm:pt>
    <dgm:pt modelId="{27F0CFB3-BC26-4514-B5C2-F6286E21C8C3}" type="pres">
      <dgm:prSet presAssocID="{EDFF3BEF-8A9C-4FF4-AB47-8021C090FE96}" presName="rootText" presStyleLbl="node3" presStyleIdx="0" presStyleCnt="3" custScaleX="92478" custScaleY="79048" custLinFactNeighborY="65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E8E6989-9B73-405B-AF37-6AC8610D1472}" type="pres">
      <dgm:prSet presAssocID="{EDFF3BEF-8A9C-4FF4-AB47-8021C090FE96}" presName="rootConnector" presStyleLbl="node3" presStyleIdx="0" presStyleCnt="3"/>
      <dgm:spPr/>
      <dgm:t>
        <a:bodyPr/>
        <a:lstStyle/>
        <a:p>
          <a:endParaRPr lang="es-ES"/>
        </a:p>
      </dgm:t>
    </dgm:pt>
    <dgm:pt modelId="{B9A8D290-996E-443B-BC88-05774150858B}" type="pres">
      <dgm:prSet presAssocID="{EDFF3BEF-8A9C-4FF4-AB47-8021C090FE96}" presName="hierChild4" presStyleCnt="0"/>
      <dgm:spPr/>
    </dgm:pt>
    <dgm:pt modelId="{65E5BDBA-216F-434F-AF32-69E9DACB8DE0}" type="pres">
      <dgm:prSet presAssocID="{EDFF3BEF-8A9C-4FF4-AB47-8021C090FE96}" presName="hierChild5" presStyleCnt="0"/>
      <dgm:spPr/>
    </dgm:pt>
    <dgm:pt modelId="{B9158C22-68BA-444E-A5F8-A5EBB6D6FDD4}" type="pres">
      <dgm:prSet presAssocID="{CF8D1236-26F9-4AB5-99FB-A98E09F82128}" presName="Name35" presStyleLbl="parChTrans1D3" presStyleIdx="1" presStyleCnt="3"/>
      <dgm:spPr/>
      <dgm:t>
        <a:bodyPr/>
        <a:lstStyle/>
        <a:p>
          <a:endParaRPr lang="es-ES"/>
        </a:p>
      </dgm:t>
    </dgm:pt>
    <dgm:pt modelId="{D93A739D-A916-44FC-8F6A-9990C012E7AB}" type="pres">
      <dgm:prSet presAssocID="{1DF2F440-0C3E-45D5-93AF-05DEF9A58717}" presName="hierRoot2" presStyleCnt="0">
        <dgm:presLayoutVars>
          <dgm:hierBranch/>
        </dgm:presLayoutVars>
      </dgm:prSet>
      <dgm:spPr/>
    </dgm:pt>
    <dgm:pt modelId="{6880B2D9-68B3-4FFC-A2A8-52631B16D488}" type="pres">
      <dgm:prSet presAssocID="{1DF2F440-0C3E-45D5-93AF-05DEF9A58717}" presName="rootComposite" presStyleCnt="0"/>
      <dgm:spPr/>
    </dgm:pt>
    <dgm:pt modelId="{5CFD16C3-83D9-43B7-9787-020C7EFF1DA2}" type="pres">
      <dgm:prSet presAssocID="{1DF2F440-0C3E-45D5-93AF-05DEF9A58717}" presName="rootText" presStyleLbl="node3" presStyleIdx="1" presStyleCnt="3" custScaleX="92478" custScaleY="79048" custLinFactNeighborY="65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44D16DD-0678-423B-9AEB-C0816FD95257}" type="pres">
      <dgm:prSet presAssocID="{1DF2F440-0C3E-45D5-93AF-05DEF9A58717}" presName="rootConnector" presStyleLbl="node3" presStyleIdx="1" presStyleCnt="3"/>
      <dgm:spPr/>
      <dgm:t>
        <a:bodyPr/>
        <a:lstStyle/>
        <a:p>
          <a:endParaRPr lang="es-ES"/>
        </a:p>
      </dgm:t>
    </dgm:pt>
    <dgm:pt modelId="{B8F71EC9-4591-45AD-A8DC-D2B5855BCA90}" type="pres">
      <dgm:prSet presAssocID="{1DF2F440-0C3E-45D5-93AF-05DEF9A58717}" presName="hierChild4" presStyleCnt="0"/>
      <dgm:spPr/>
    </dgm:pt>
    <dgm:pt modelId="{480C9C90-C7A1-473F-A99B-45D8AD392D89}" type="pres">
      <dgm:prSet presAssocID="{B6C6D70B-C1F3-456A-9931-F960A6F1F053}" presName="Name35" presStyleLbl="parChTrans1D4" presStyleIdx="0" presStyleCnt="3"/>
      <dgm:spPr/>
      <dgm:t>
        <a:bodyPr/>
        <a:lstStyle/>
        <a:p>
          <a:endParaRPr lang="es-ES"/>
        </a:p>
      </dgm:t>
    </dgm:pt>
    <dgm:pt modelId="{097E3588-990F-43BC-8359-59BE24EC8E61}" type="pres">
      <dgm:prSet presAssocID="{7C7C5F08-02AA-44F7-B741-B63DF48695D6}" presName="hierRoot2" presStyleCnt="0">
        <dgm:presLayoutVars>
          <dgm:hierBranch/>
        </dgm:presLayoutVars>
      </dgm:prSet>
      <dgm:spPr/>
    </dgm:pt>
    <dgm:pt modelId="{6EED1C62-3195-42F8-88E0-5B63B85A50F0}" type="pres">
      <dgm:prSet presAssocID="{7C7C5F08-02AA-44F7-B741-B63DF48695D6}" presName="rootComposite" presStyleCnt="0"/>
      <dgm:spPr/>
    </dgm:pt>
    <dgm:pt modelId="{E0B0DD8C-29EA-4176-B854-541ABDE1C631}" type="pres">
      <dgm:prSet presAssocID="{7C7C5F08-02AA-44F7-B741-B63DF48695D6}" presName="rootText" presStyleLbl="node4" presStyleIdx="0" presStyleCnt="3" custScaleX="92478" custScaleY="79048" custLinFactNeighborY="-175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523BC86-8957-421C-B679-124123D72683}" type="pres">
      <dgm:prSet presAssocID="{7C7C5F08-02AA-44F7-B741-B63DF48695D6}" presName="rootConnector" presStyleLbl="node4" presStyleIdx="0" presStyleCnt="3"/>
      <dgm:spPr/>
      <dgm:t>
        <a:bodyPr/>
        <a:lstStyle/>
        <a:p>
          <a:endParaRPr lang="es-ES"/>
        </a:p>
      </dgm:t>
    </dgm:pt>
    <dgm:pt modelId="{B5A09FF0-8576-4CBD-86F6-B1D6238B2EC5}" type="pres">
      <dgm:prSet presAssocID="{7C7C5F08-02AA-44F7-B741-B63DF48695D6}" presName="hierChild4" presStyleCnt="0"/>
      <dgm:spPr/>
    </dgm:pt>
    <dgm:pt modelId="{DBCEB02A-342D-46CA-A267-341F580533DE}" type="pres">
      <dgm:prSet presAssocID="{55666374-ACD4-4F83-8AB6-7F47D14BDD65}" presName="Name35" presStyleLbl="parChTrans1D4" presStyleIdx="1" presStyleCnt="3"/>
      <dgm:spPr/>
      <dgm:t>
        <a:bodyPr/>
        <a:lstStyle/>
        <a:p>
          <a:endParaRPr lang="es-ES"/>
        </a:p>
      </dgm:t>
    </dgm:pt>
    <dgm:pt modelId="{45208744-BE5D-4705-9DF1-B52176B6F1AC}" type="pres">
      <dgm:prSet presAssocID="{3B1D6F2E-CA08-48C0-8092-10616395180B}" presName="hierRoot2" presStyleCnt="0">
        <dgm:presLayoutVars>
          <dgm:hierBranch val="init"/>
        </dgm:presLayoutVars>
      </dgm:prSet>
      <dgm:spPr/>
    </dgm:pt>
    <dgm:pt modelId="{7E3FBF46-48E7-424C-80FA-34FC4AB7CD46}" type="pres">
      <dgm:prSet presAssocID="{3B1D6F2E-CA08-48C0-8092-10616395180B}" presName="rootComposite" presStyleCnt="0"/>
      <dgm:spPr/>
    </dgm:pt>
    <dgm:pt modelId="{35B22613-0582-43FE-BEE3-2B1DA1DF0B61}" type="pres">
      <dgm:prSet presAssocID="{3B1D6F2E-CA08-48C0-8092-10616395180B}" presName="rootText" presStyleLbl="node4" presStyleIdx="1" presStyleCnt="3" custScaleX="92478" custScaleY="79048" custLinFactNeighborY="-396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B51E773-ADA4-49CD-84C2-1F34F20F325D}" type="pres">
      <dgm:prSet presAssocID="{3B1D6F2E-CA08-48C0-8092-10616395180B}" presName="rootConnector" presStyleLbl="node4" presStyleIdx="1" presStyleCnt="3"/>
      <dgm:spPr/>
      <dgm:t>
        <a:bodyPr/>
        <a:lstStyle/>
        <a:p>
          <a:endParaRPr lang="es-ES"/>
        </a:p>
      </dgm:t>
    </dgm:pt>
    <dgm:pt modelId="{B2259B70-F897-4713-A27E-DE5DC8D59AE0}" type="pres">
      <dgm:prSet presAssocID="{3B1D6F2E-CA08-48C0-8092-10616395180B}" presName="hierChild4" presStyleCnt="0"/>
      <dgm:spPr/>
    </dgm:pt>
    <dgm:pt modelId="{3DFA5302-3FE8-4629-9574-6E11D7CB933E}" type="pres">
      <dgm:prSet presAssocID="{3B1D6F2E-CA08-48C0-8092-10616395180B}" presName="hierChild5" presStyleCnt="0"/>
      <dgm:spPr/>
    </dgm:pt>
    <dgm:pt modelId="{AA6B31AE-B4B6-4AA5-882F-0F2E2E7DD4F4}" type="pres">
      <dgm:prSet presAssocID="{7C7C5F08-02AA-44F7-B741-B63DF48695D6}" presName="hierChild5" presStyleCnt="0"/>
      <dgm:spPr/>
    </dgm:pt>
    <dgm:pt modelId="{A1872604-444F-449B-A481-5AD7487C1866}" type="pres">
      <dgm:prSet presAssocID="{1DF2F440-0C3E-45D5-93AF-05DEF9A58717}" presName="hierChild5" presStyleCnt="0"/>
      <dgm:spPr/>
    </dgm:pt>
    <dgm:pt modelId="{11FC6D31-CD8F-4DA7-8338-608F2D0E0CD8}" type="pres">
      <dgm:prSet presAssocID="{69D2E0EB-BEA7-4F9F-B910-5DA3FD0E162A}" presName="Name35" presStyleLbl="parChTrans1D3" presStyleIdx="2" presStyleCnt="3"/>
      <dgm:spPr/>
      <dgm:t>
        <a:bodyPr/>
        <a:lstStyle/>
        <a:p>
          <a:endParaRPr lang="es-ES"/>
        </a:p>
      </dgm:t>
    </dgm:pt>
    <dgm:pt modelId="{6FFD75E8-E801-4C3F-B046-DEA3F16ECD73}" type="pres">
      <dgm:prSet presAssocID="{637A32F1-38D5-4ED2-9B43-158381A432BC}" presName="hierRoot2" presStyleCnt="0">
        <dgm:presLayoutVars>
          <dgm:hierBranch/>
        </dgm:presLayoutVars>
      </dgm:prSet>
      <dgm:spPr/>
    </dgm:pt>
    <dgm:pt modelId="{9EA1A9BA-48BE-40BF-85C7-96324956F147}" type="pres">
      <dgm:prSet presAssocID="{637A32F1-38D5-4ED2-9B43-158381A432BC}" presName="rootComposite" presStyleCnt="0"/>
      <dgm:spPr/>
    </dgm:pt>
    <dgm:pt modelId="{9F850073-27DC-4FAB-9524-2567BBD7F961}" type="pres">
      <dgm:prSet presAssocID="{637A32F1-38D5-4ED2-9B43-158381A432BC}" presName="rootText" presStyleLbl="node3" presStyleIdx="2" presStyleCnt="3" custScaleX="92478" custScaleY="79048" custLinFactNeighborY="65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1A33EE-A604-45C2-A6DF-1BAA7B39438C}" type="pres">
      <dgm:prSet presAssocID="{637A32F1-38D5-4ED2-9B43-158381A432BC}" presName="rootConnector" presStyleLbl="node3" presStyleIdx="2" presStyleCnt="3"/>
      <dgm:spPr/>
      <dgm:t>
        <a:bodyPr/>
        <a:lstStyle/>
        <a:p>
          <a:endParaRPr lang="es-ES"/>
        </a:p>
      </dgm:t>
    </dgm:pt>
    <dgm:pt modelId="{345B7FD9-F8F2-4C77-8575-532587E57F13}" type="pres">
      <dgm:prSet presAssocID="{637A32F1-38D5-4ED2-9B43-158381A432BC}" presName="hierChild4" presStyleCnt="0"/>
      <dgm:spPr/>
    </dgm:pt>
    <dgm:pt modelId="{0DC87488-5690-4168-8B85-BBBC4C28529C}" type="pres">
      <dgm:prSet presAssocID="{028DBDBD-E505-4305-A4F6-849A794C6DA2}" presName="Name35" presStyleLbl="parChTrans1D4" presStyleIdx="2" presStyleCnt="3"/>
      <dgm:spPr/>
      <dgm:t>
        <a:bodyPr/>
        <a:lstStyle/>
        <a:p>
          <a:endParaRPr lang="es-ES"/>
        </a:p>
      </dgm:t>
    </dgm:pt>
    <dgm:pt modelId="{736C5F62-01DE-4F10-87C7-9A27685D2321}" type="pres">
      <dgm:prSet presAssocID="{D6D546DB-E70F-4CB7-9A33-AE76BE01E47E}" presName="hierRoot2" presStyleCnt="0">
        <dgm:presLayoutVars>
          <dgm:hierBranch val="init"/>
        </dgm:presLayoutVars>
      </dgm:prSet>
      <dgm:spPr/>
    </dgm:pt>
    <dgm:pt modelId="{A7D84BBF-5656-4B22-80BB-7901DE42A7A0}" type="pres">
      <dgm:prSet presAssocID="{D6D546DB-E70F-4CB7-9A33-AE76BE01E47E}" presName="rootComposite" presStyleCnt="0"/>
      <dgm:spPr/>
    </dgm:pt>
    <dgm:pt modelId="{94F415F8-985A-444F-B8A0-FA340BA9CAB7}" type="pres">
      <dgm:prSet presAssocID="{D6D546DB-E70F-4CB7-9A33-AE76BE01E47E}" presName="rootText" presStyleLbl="node4" presStyleIdx="2" presStyleCnt="3" custScaleX="92478" custScaleY="79048" custLinFactNeighborY="-175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AB1005-E499-49ED-BC1C-566FCCADCCA1}" type="pres">
      <dgm:prSet presAssocID="{D6D546DB-E70F-4CB7-9A33-AE76BE01E47E}" presName="rootConnector" presStyleLbl="node4" presStyleIdx="2" presStyleCnt="3"/>
      <dgm:spPr/>
      <dgm:t>
        <a:bodyPr/>
        <a:lstStyle/>
        <a:p>
          <a:endParaRPr lang="es-ES"/>
        </a:p>
      </dgm:t>
    </dgm:pt>
    <dgm:pt modelId="{D38A5B0D-8431-4C62-AADE-86F4CA516BEE}" type="pres">
      <dgm:prSet presAssocID="{D6D546DB-E70F-4CB7-9A33-AE76BE01E47E}" presName="hierChild4" presStyleCnt="0"/>
      <dgm:spPr/>
    </dgm:pt>
    <dgm:pt modelId="{B6B49445-9DBC-4ACF-83D9-717528CDE532}" type="pres">
      <dgm:prSet presAssocID="{D6D546DB-E70F-4CB7-9A33-AE76BE01E47E}" presName="hierChild5" presStyleCnt="0"/>
      <dgm:spPr/>
    </dgm:pt>
    <dgm:pt modelId="{D53DC288-A8F0-4377-A4FA-8A2E3760B0F0}" type="pres">
      <dgm:prSet presAssocID="{637A32F1-38D5-4ED2-9B43-158381A432BC}" presName="hierChild5" presStyleCnt="0"/>
      <dgm:spPr/>
    </dgm:pt>
    <dgm:pt modelId="{EE3D85C6-A07A-4F54-B3F3-E5CBE5016213}" type="pres">
      <dgm:prSet presAssocID="{08E3FF57-0F14-4EB9-AFDB-75C6CF388158}" presName="hierChild5" presStyleCnt="0"/>
      <dgm:spPr/>
    </dgm:pt>
    <dgm:pt modelId="{2A1B1373-7A69-4A84-A576-96F91F6DF5B5}" type="pres">
      <dgm:prSet presAssocID="{3D6ED675-914F-4120-B396-318B61873213}" presName="hierChild3" presStyleCnt="0"/>
      <dgm:spPr/>
    </dgm:pt>
  </dgm:ptLst>
  <dgm:cxnLst>
    <dgm:cxn modelId="{12EACE6D-FDB4-43DE-B9AC-20E4AB176EA9}" type="presOf" srcId="{028DBDBD-E505-4305-A4F6-849A794C6DA2}" destId="{0DC87488-5690-4168-8B85-BBBC4C28529C}" srcOrd="0" destOrd="0" presId="urn:microsoft.com/office/officeart/2005/8/layout/orgChart1"/>
    <dgm:cxn modelId="{E275D75B-5C44-48F6-9960-259B28B5A869}" type="presOf" srcId="{7C7C5F08-02AA-44F7-B741-B63DF48695D6}" destId="{E0B0DD8C-29EA-4176-B854-541ABDE1C631}" srcOrd="0" destOrd="0" presId="urn:microsoft.com/office/officeart/2005/8/layout/orgChart1"/>
    <dgm:cxn modelId="{0FC039EB-776D-41A2-9CF8-288156E4DE08}" type="presOf" srcId="{D6D546DB-E70F-4CB7-9A33-AE76BE01E47E}" destId="{A1AB1005-E499-49ED-BC1C-566FCCADCCA1}" srcOrd="1" destOrd="0" presId="urn:microsoft.com/office/officeart/2005/8/layout/orgChart1"/>
    <dgm:cxn modelId="{04DBEA78-3CF5-4523-853D-711A7C5DEF5D}" type="presOf" srcId="{1DF2F440-0C3E-45D5-93AF-05DEF9A58717}" destId="{D44D16DD-0678-423B-9AEB-C0816FD95257}" srcOrd="1" destOrd="0" presId="urn:microsoft.com/office/officeart/2005/8/layout/orgChart1"/>
    <dgm:cxn modelId="{1602D677-C119-41E0-93C2-E1056403E4B6}" type="presOf" srcId="{7C7C5F08-02AA-44F7-B741-B63DF48695D6}" destId="{7523BC86-8957-421C-B679-124123D72683}" srcOrd="1" destOrd="0" presId="urn:microsoft.com/office/officeart/2005/8/layout/orgChart1"/>
    <dgm:cxn modelId="{7D7526D3-E003-4BA1-9F5F-D800805B9BE6}" type="presOf" srcId="{3B1D6F2E-CA08-48C0-8092-10616395180B}" destId="{35B22613-0582-43FE-BEE3-2B1DA1DF0B61}" srcOrd="0" destOrd="0" presId="urn:microsoft.com/office/officeart/2005/8/layout/orgChart1"/>
    <dgm:cxn modelId="{D8F6DA17-04E9-4EA3-8CAA-1C146F8EBCB4}" srcId="{08E3FF57-0F14-4EB9-AFDB-75C6CF388158}" destId="{637A32F1-38D5-4ED2-9B43-158381A432BC}" srcOrd="2" destOrd="0" parTransId="{69D2E0EB-BEA7-4F9F-B910-5DA3FD0E162A}" sibTransId="{496BB4A9-FEA7-4355-AAD9-B842370F1CFA}"/>
    <dgm:cxn modelId="{6966D8B5-89AF-477A-B8F3-E179F75F2AEB}" type="presOf" srcId="{9543B609-E9BC-4C15-881B-0B22C70DFF7E}" destId="{A6938AD8-9301-4790-8C1F-70572906B012}" srcOrd="0" destOrd="0" presId="urn:microsoft.com/office/officeart/2005/8/layout/orgChart1"/>
    <dgm:cxn modelId="{2F4998CC-4410-4F23-BA49-7F087FDE6450}" type="presOf" srcId="{55666374-ACD4-4F83-8AB6-7F47D14BDD65}" destId="{DBCEB02A-342D-46CA-A267-341F580533DE}" srcOrd="0" destOrd="0" presId="urn:microsoft.com/office/officeart/2005/8/layout/orgChart1"/>
    <dgm:cxn modelId="{BF9542AD-0AA0-4B8F-8145-428F12304599}" srcId="{9543B609-E9BC-4C15-881B-0B22C70DFF7E}" destId="{3D6ED675-914F-4120-B396-318B61873213}" srcOrd="0" destOrd="0" parTransId="{DBDE6F3F-2EAF-4EF5-9DC7-D5CBE8750802}" sibTransId="{35CBA64D-E9D4-4398-9DB3-2F8DF34800DF}"/>
    <dgm:cxn modelId="{76F54F61-D98A-45B9-8FF8-ECE4461BDE2C}" srcId="{637A32F1-38D5-4ED2-9B43-158381A432BC}" destId="{D6D546DB-E70F-4CB7-9A33-AE76BE01E47E}" srcOrd="0" destOrd="0" parTransId="{028DBDBD-E505-4305-A4F6-849A794C6DA2}" sibTransId="{502C307F-F3FC-49DB-A7DE-9074A9B832BF}"/>
    <dgm:cxn modelId="{53910493-5151-4C87-9D7D-5BA00589B805}" type="presOf" srcId="{69D2E0EB-BEA7-4F9F-B910-5DA3FD0E162A}" destId="{11FC6D31-CD8F-4DA7-8338-608F2D0E0CD8}" srcOrd="0" destOrd="0" presId="urn:microsoft.com/office/officeart/2005/8/layout/orgChart1"/>
    <dgm:cxn modelId="{25BE099D-D545-4FFE-94F8-84A1142D6ECC}" type="presOf" srcId="{D6D546DB-E70F-4CB7-9A33-AE76BE01E47E}" destId="{94F415F8-985A-444F-B8A0-FA340BA9CAB7}" srcOrd="0" destOrd="0" presId="urn:microsoft.com/office/officeart/2005/8/layout/orgChart1"/>
    <dgm:cxn modelId="{D98324A5-D28C-4407-AECE-DCD33D1327E5}" type="presOf" srcId="{EDFF3BEF-8A9C-4FF4-AB47-8021C090FE96}" destId="{3E8E6989-9B73-405B-AF37-6AC8610D1472}" srcOrd="1" destOrd="0" presId="urn:microsoft.com/office/officeart/2005/8/layout/orgChart1"/>
    <dgm:cxn modelId="{DECD6503-AB98-4A94-8CCC-B9FC7B0C1633}" srcId="{1DF2F440-0C3E-45D5-93AF-05DEF9A58717}" destId="{7C7C5F08-02AA-44F7-B741-B63DF48695D6}" srcOrd="0" destOrd="0" parTransId="{B6C6D70B-C1F3-456A-9931-F960A6F1F053}" sibTransId="{E339912E-068B-4477-AC48-1DDDD24BCC3E}"/>
    <dgm:cxn modelId="{7B0ACCDF-A950-4BE7-BE95-5A3404C401F4}" type="presOf" srcId="{B9808754-9402-487E-8691-9EBDC5581DA7}" destId="{ACF1AC21-53D3-4D46-ABF3-1E0A06F17D45}" srcOrd="0" destOrd="0" presId="urn:microsoft.com/office/officeart/2005/8/layout/orgChart1"/>
    <dgm:cxn modelId="{DF35B3CA-580C-48EE-9270-67BEA781A715}" type="presOf" srcId="{3D6ED675-914F-4120-B396-318B61873213}" destId="{061CB17F-306D-4103-825A-CFE5563E5081}" srcOrd="1" destOrd="0" presId="urn:microsoft.com/office/officeart/2005/8/layout/orgChart1"/>
    <dgm:cxn modelId="{2F045857-13A9-4D9C-AC8A-97028FB9EAE9}" type="presOf" srcId="{637A32F1-38D5-4ED2-9B43-158381A432BC}" destId="{AA1A33EE-A604-45C2-A6DF-1BAA7B39438C}" srcOrd="1" destOrd="0" presId="urn:microsoft.com/office/officeart/2005/8/layout/orgChart1"/>
    <dgm:cxn modelId="{67EE0042-9BF0-47D1-B07B-4377A4D98283}" type="presOf" srcId="{1DF2F440-0C3E-45D5-93AF-05DEF9A58717}" destId="{5CFD16C3-83D9-43B7-9787-020C7EFF1DA2}" srcOrd="0" destOrd="0" presId="urn:microsoft.com/office/officeart/2005/8/layout/orgChart1"/>
    <dgm:cxn modelId="{7930130D-D6D3-4F3D-9283-D6CF28CEBB4B}" type="presOf" srcId="{3D6ED675-914F-4120-B396-318B61873213}" destId="{98DB5796-4637-4EFF-86F9-36C1C2DE79C7}" srcOrd="0" destOrd="0" presId="urn:microsoft.com/office/officeart/2005/8/layout/orgChart1"/>
    <dgm:cxn modelId="{440BF799-F2F4-45BA-91A0-91E067B182EB}" type="presOf" srcId="{EDFF3BEF-8A9C-4FF4-AB47-8021C090FE96}" destId="{27F0CFB3-BC26-4514-B5C2-F6286E21C8C3}" srcOrd="0" destOrd="0" presId="urn:microsoft.com/office/officeart/2005/8/layout/orgChart1"/>
    <dgm:cxn modelId="{6007497D-F68B-47DA-A473-01AD5A977C55}" type="presOf" srcId="{B07D8562-3492-4977-8E4A-F9FE564F4830}" destId="{E235248D-6F9B-422A-811D-424EB87F57FE}" srcOrd="0" destOrd="0" presId="urn:microsoft.com/office/officeart/2005/8/layout/orgChart1"/>
    <dgm:cxn modelId="{48DF377C-E176-4F91-BA82-C0670B86FEDA}" type="presOf" srcId="{3B1D6F2E-CA08-48C0-8092-10616395180B}" destId="{5B51E773-ADA4-49CD-84C2-1F34F20F325D}" srcOrd="1" destOrd="0" presId="urn:microsoft.com/office/officeart/2005/8/layout/orgChart1"/>
    <dgm:cxn modelId="{CDE21A2F-9E37-4796-AA20-8DB1122BFC5C}" srcId="{08E3FF57-0F14-4EB9-AFDB-75C6CF388158}" destId="{EDFF3BEF-8A9C-4FF4-AB47-8021C090FE96}" srcOrd="0" destOrd="0" parTransId="{B9808754-9402-487E-8691-9EBDC5581DA7}" sibTransId="{E128663A-CD6F-4A75-AE91-EA35B8C83E0F}"/>
    <dgm:cxn modelId="{730AC4B8-420C-4824-8317-3760C70679E6}" type="presOf" srcId="{B6C6D70B-C1F3-456A-9931-F960A6F1F053}" destId="{480C9C90-C7A1-473F-A99B-45D8AD392D89}" srcOrd="0" destOrd="0" presId="urn:microsoft.com/office/officeart/2005/8/layout/orgChart1"/>
    <dgm:cxn modelId="{815054D2-E794-4453-B658-7FB11B688989}" srcId="{7C7C5F08-02AA-44F7-B741-B63DF48695D6}" destId="{3B1D6F2E-CA08-48C0-8092-10616395180B}" srcOrd="0" destOrd="0" parTransId="{55666374-ACD4-4F83-8AB6-7F47D14BDD65}" sibTransId="{9F4FEA5C-F3DC-47A9-B65E-F3BF0E4A9752}"/>
    <dgm:cxn modelId="{79F717DD-AAE5-4605-B1DE-B48D4CFC17F9}" type="presOf" srcId="{08E3FF57-0F14-4EB9-AFDB-75C6CF388158}" destId="{DE5E7CB4-EAF7-4279-B555-47F3E7FD0120}" srcOrd="1" destOrd="0" presId="urn:microsoft.com/office/officeart/2005/8/layout/orgChart1"/>
    <dgm:cxn modelId="{7AB4F433-146A-454A-B6E3-EA25F6CFF8E4}" type="presOf" srcId="{CF8D1236-26F9-4AB5-99FB-A98E09F82128}" destId="{B9158C22-68BA-444E-A5F8-A5EBB6D6FDD4}" srcOrd="0" destOrd="0" presId="urn:microsoft.com/office/officeart/2005/8/layout/orgChart1"/>
    <dgm:cxn modelId="{FEF59638-41C0-4ECE-B3C6-FFE611CFFF85}" srcId="{3D6ED675-914F-4120-B396-318B61873213}" destId="{08E3FF57-0F14-4EB9-AFDB-75C6CF388158}" srcOrd="0" destOrd="0" parTransId="{B07D8562-3492-4977-8E4A-F9FE564F4830}" sibTransId="{07515EFC-5D77-4B53-9262-BE87C910B2A6}"/>
    <dgm:cxn modelId="{CEA17648-DA68-4DA1-9869-040A97723015}" type="presOf" srcId="{08E3FF57-0F14-4EB9-AFDB-75C6CF388158}" destId="{484BAC4D-337B-4C8A-AC8E-F1BD81C4533D}" srcOrd="0" destOrd="0" presId="urn:microsoft.com/office/officeart/2005/8/layout/orgChart1"/>
    <dgm:cxn modelId="{3FBB2A48-C708-4B86-81A1-9CB9C5635578}" srcId="{08E3FF57-0F14-4EB9-AFDB-75C6CF388158}" destId="{1DF2F440-0C3E-45D5-93AF-05DEF9A58717}" srcOrd="1" destOrd="0" parTransId="{CF8D1236-26F9-4AB5-99FB-A98E09F82128}" sibTransId="{B69592B8-2B70-447E-A9AD-056B4B65B958}"/>
    <dgm:cxn modelId="{DB3B6395-B81F-43B3-9793-0658836AF023}" type="presOf" srcId="{637A32F1-38D5-4ED2-9B43-158381A432BC}" destId="{9F850073-27DC-4FAB-9524-2567BBD7F961}" srcOrd="0" destOrd="0" presId="urn:microsoft.com/office/officeart/2005/8/layout/orgChart1"/>
    <dgm:cxn modelId="{1576B69F-5FCB-4B25-8127-257A0C93D07B}" type="presParOf" srcId="{A6938AD8-9301-4790-8C1F-70572906B012}" destId="{F3872305-BEFF-48BB-9B9D-70877A7AD565}" srcOrd="0" destOrd="0" presId="urn:microsoft.com/office/officeart/2005/8/layout/orgChart1"/>
    <dgm:cxn modelId="{6A47242C-EB16-4B1B-B0A6-027241303F6A}" type="presParOf" srcId="{F3872305-BEFF-48BB-9B9D-70877A7AD565}" destId="{28F511EC-05B6-4004-843C-07065E1F604E}" srcOrd="0" destOrd="0" presId="urn:microsoft.com/office/officeart/2005/8/layout/orgChart1"/>
    <dgm:cxn modelId="{42FF832D-1D85-4C5D-8B08-A5A47A7A0189}" type="presParOf" srcId="{28F511EC-05B6-4004-843C-07065E1F604E}" destId="{98DB5796-4637-4EFF-86F9-36C1C2DE79C7}" srcOrd="0" destOrd="0" presId="urn:microsoft.com/office/officeart/2005/8/layout/orgChart1"/>
    <dgm:cxn modelId="{C9778CB0-2559-4206-8A8C-B0FDCC057D41}" type="presParOf" srcId="{28F511EC-05B6-4004-843C-07065E1F604E}" destId="{061CB17F-306D-4103-825A-CFE5563E5081}" srcOrd="1" destOrd="0" presId="urn:microsoft.com/office/officeart/2005/8/layout/orgChart1"/>
    <dgm:cxn modelId="{2E0EA358-D912-4987-A5B0-F46D8C01CB58}" type="presParOf" srcId="{F3872305-BEFF-48BB-9B9D-70877A7AD565}" destId="{98774D71-69ED-49AF-9A01-1A2C3D347442}" srcOrd="1" destOrd="0" presId="urn:microsoft.com/office/officeart/2005/8/layout/orgChart1"/>
    <dgm:cxn modelId="{25648A2B-380F-4B7F-8509-C5B7054A862D}" type="presParOf" srcId="{98774D71-69ED-49AF-9A01-1A2C3D347442}" destId="{E235248D-6F9B-422A-811D-424EB87F57FE}" srcOrd="0" destOrd="0" presId="urn:microsoft.com/office/officeart/2005/8/layout/orgChart1"/>
    <dgm:cxn modelId="{4CBB595F-0667-4A82-A32C-76F0EEDC4581}" type="presParOf" srcId="{98774D71-69ED-49AF-9A01-1A2C3D347442}" destId="{1371EBCD-6B23-4824-ACBA-9D1434B9F89A}" srcOrd="1" destOrd="0" presId="urn:microsoft.com/office/officeart/2005/8/layout/orgChart1"/>
    <dgm:cxn modelId="{1BC089FB-9A70-4763-8DA5-F892E6A87EB4}" type="presParOf" srcId="{1371EBCD-6B23-4824-ACBA-9D1434B9F89A}" destId="{EBF89C4A-B9E5-4F48-8926-AE300E9048BA}" srcOrd="0" destOrd="0" presId="urn:microsoft.com/office/officeart/2005/8/layout/orgChart1"/>
    <dgm:cxn modelId="{A3E33DFA-A458-4A4E-A8D0-7DF5B94EB3B1}" type="presParOf" srcId="{EBF89C4A-B9E5-4F48-8926-AE300E9048BA}" destId="{484BAC4D-337B-4C8A-AC8E-F1BD81C4533D}" srcOrd="0" destOrd="0" presId="urn:microsoft.com/office/officeart/2005/8/layout/orgChart1"/>
    <dgm:cxn modelId="{BBD70BE2-9A77-494D-BEFD-03E4BF3A6FB9}" type="presParOf" srcId="{EBF89C4A-B9E5-4F48-8926-AE300E9048BA}" destId="{DE5E7CB4-EAF7-4279-B555-47F3E7FD0120}" srcOrd="1" destOrd="0" presId="urn:microsoft.com/office/officeart/2005/8/layout/orgChart1"/>
    <dgm:cxn modelId="{BFFC7CD4-5ABA-4D31-B99C-BF933CE22FB5}" type="presParOf" srcId="{1371EBCD-6B23-4824-ACBA-9D1434B9F89A}" destId="{2CBD766A-0BA3-416D-8505-B6D7F24CC477}" srcOrd="1" destOrd="0" presId="urn:microsoft.com/office/officeart/2005/8/layout/orgChart1"/>
    <dgm:cxn modelId="{7EC7C3E0-7DCB-4E29-AE22-B82873D4FF79}" type="presParOf" srcId="{2CBD766A-0BA3-416D-8505-B6D7F24CC477}" destId="{ACF1AC21-53D3-4D46-ABF3-1E0A06F17D45}" srcOrd="0" destOrd="0" presId="urn:microsoft.com/office/officeart/2005/8/layout/orgChart1"/>
    <dgm:cxn modelId="{2C46003E-5D0F-4848-801F-B978DD1DCC7E}" type="presParOf" srcId="{2CBD766A-0BA3-416D-8505-B6D7F24CC477}" destId="{5E20B007-095D-4C36-822D-AB9CEBF35B81}" srcOrd="1" destOrd="0" presId="urn:microsoft.com/office/officeart/2005/8/layout/orgChart1"/>
    <dgm:cxn modelId="{9385FF8C-59B3-44CC-A936-3DAF676191A7}" type="presParOf" srcId="{5E20B007-095D-4C36-822D-AB9CEBF35B81}" destId="{B3FABB66-D82B-4DF0-906F-31FF8636299E}" srcOrd="0" destOrd="0" presId="urn:microsoft.com/office/officeart/2005/8/layout/orgChart1"/>
    <dgm:cxn modelId="{5F4BEE9B-B40B-47C9-9294-368D15FB89A0}" type="presParOf" srcId="{B3FABB66-D82B-4DF0-906F-31FF8636299E}" destId="{27F0CFB3-BC26-4514-B5C2-F6286E21C8C3}" srcOrd="0" destOrd="0" presId="urn:microsoft.com/office/officeart/2005/8/layout/orgChart1"/>
    <dgm:cxn modelId="{F3DE8EC4-C533-4213-8A69-BB170AE37888}" type="presParOf" srcId="{B3FABB66-D82B-4DF0-906F-31FF8636299E}" destId="{3E8E6989-9B73-405B-AF37-6AC8610D1472}" srcOrd="1" destOrd="0" presId="urn:microsoft.com/office/officeart/2005/8/layout/orgChart1"/>
    <dgm:cxn modelId="{97EEB112-D0EC-4177-B310-2C839AAE163D}" type="presParOf" srcId="{5E20B007-095D-4C36-822D-AB9CEBF35B81}" destId="{B9A8D290-996E-443B-BC88-05774150858B}" srcOrd="1" destOrd="0" presId="urn:microsoft.com/office/officeart/2005/8/layout/orgChart1"/>
    <dgm:cxn modelId="{144C2D96-42B8-41B8-BE4E-9C548E0AD6A7}" type="presParOf" srcId="{5E20B007-095D-4C36-822D-AB9CEBF35B81}" destId="{65E5BDBA-216F-434F-AF32-69E9DACB8DE0}" srcOrd="2" destOrd="0" presId="urn:microsoft.com/office/officeart/2005/8/layout/orgChart1"/>
    <dgm:cxn modelId="{E4D7592E-0976-49DA-928B-1CD9D90378D1}" type="presParOf" srcId="{2CBD766A-0BA3-416D-8505-B6D7F24CC477}" destId="{B9158C22-68BA-444E-A5F8-A5EBB6D6FDD4}" srcOrd="2" destOrd="0" presId="urn:microsoft.com/office/officeart/2005/8/layout/orgChart1"/>
    <dgm:cxn modelId="{1B1786E2-BF6C-4790-9763-CB51216FA2FE}" type="presParOf" srcId="{2CBD766A-0BA3-416D-8505-B6D7F24CC477}" destId="{D93A739D-A916-44FC-8F6A-9990C012E7AB}" srcOrd="3" destOrd="0" presId="urn:microsoft.com/office/officeart/2005/8/layout/orgChart1"/>
    <dgm:cxn modelId="{BF084DE0-E4CA-413B-9E31-5EDC63172608}" type="presParOf" srcId="{D93A739D-A916-44FC-8F6A-9990C012E7AB}" destId="{6880B2D9-68B3-4FFC-A2A8-52631B16D488}" srcOrd="0" destOrd="0" presId="urn:microsoft.com/office/officeart/2005/8/layout/orgChart1"/>
    <dgm:cxn modelId="{28AAE735-2FC1-47A6-9FDF-F6AE27291FF5}" type="presParOf" srcId="{6880B2D9-68B3-4FFC-A2A8-52631B16D488}" destId="{5CFD16C3-83D9-43B7-9787-020C7EFF1DA2}" srcOrd="0" destOrd="0" presId="urn:microsoft.com/office/officeart/2005/8/layout/orgChart1"/>
    <dgm:cxn modelId="{90664A54-1211-4E52-B0CF-CBD1C1D588B5}" type="presParOf" srcId="{6880B2D9-68B3-4FFC-A2A8-52631B16D488}" destId="{D44D16DD-0678-423B-9AEB-C0816FD95257}" srcOrd="1" destOrd="0" presId="urn:microsoft.com/office/officeart/2005/8/layout/orgChart1"/>
    <dgm:cxn modelId="{853EB328-B578-47F4-A53D-B8B11E203752}" type="presParOf" srcId="{D93A739D-A916-44FC-8F6A-9990C012E7AB}" destId="{B8F71EC9-4591-45AD-A8DC-D2B5855BCA90}" srcOrd="1" destOrd="0" presId="urn:microsoft.com/office/officeart/2005/8/layout/orgChart1"/>
    <dgm:cxn modelId="{B9A06A2A-6FFA-4D0C-9E74-147777397766}" type="presParOf" srcId="{B8F71EC9-4591-45AD-A8DC-D2B5855BCA90}" destId="{480C9C90-C7A1-473F-A99B-45D8AD392D89}" srcOrd="0" destOrd="0" presId="urn:microsoft.com/office/officeart/2005/8/layout/orgChart1"/>
    <dgm:cxn modelId="{D0980607-EDCF-4A27-9457-35BE78505E07}" type="presParOf" srcId="{B8F71EC9-4591-45AD-A8DC-D2B5855BCA90}" destId="{097E3588-990F-43BC-8359-59BE24EC8E61}" srcOrd="1" destOrd="0" presId="urn:microsoft.com/office/officeart/2005/8/layout/orgChart1"/>
    <dgm:cxn modelId="{B2866481-5C10-4BFC-B45F-05FFA0A89FFA}" type="presParOf" srcId="{097E3588-990F-43BC-8359-59BE24EC8E61}" destId="{6EED1C62-3195-42F8-88E0-5B63B85A50F0}" srcOrd="0" destOrd="0" presId="urn:microsoft.com/office/officeart/2005/8/layout/orgChart1"/>
    <dgm:cxn modelId="{9657E2CD-AE35-4934-B766-49F9825E7BE8}" type="presParOf" srcId="{6EED1C62-3195-42F8-88E0-5B63B85A50F0}" destId="{E0B0DD8C-29EA-4176-B854-541ABDE1C631}" srcOrd="0" destOrd="0" presId="urn:microsoft.com/office/officeart/2005/8/layout/orgChart1"/>
    <dgm:cxn modelId="{9268BA84-BB59-4425-B82C-33A8ED40F531}" type="presParOf" srcId="{6EED1C62-3195-42F8-88E0-5B63B85A50F0}" destId="{7523BC86-8957-421C-B679-124123D72683}" srcOrd="1" destOrd="0" presId="urn:microsoft.com/office/officeart/2005/8/layout/orgChart1"/>
    <dgm:cxn modelId="{7CD39B6F-C47C-40C6-A4ED-AE81E7DDC571}" type="presParOf" srcId="{097E3588-990F-43BC-8359-59BE24EC8E61}" destId="{B5A09FF0-8576-4CBD-86F6-B1D6238B2EC5}" srcOrd="1" destOrd="0" presId="urn:microsoft.com/office/officeart/2005/8/layout/orgChart1"/>
    <dgm:cxn modelId="{C34ECC47-B15B-4375-B925-00CEBD7E1951}" type="presParOf" srcId="{B5A09FF0-8576-4CBD-86F6-B1D6238B2EC5}" destId="{DBCEB02A-342D-46CA-A267-341F580533DE}" srcOrd="0" destOrd="0" presId="urn:microsoft.com/office/officeart/2005/8/layout/orgChart1"/>
    <dgm:cxn modelId="{0AEB4A6D-51D1-4291-942D-AF9E993EEA2C}" type="presParOf" srcId="{B5A09FF0-8576-4CBD-86F6-B1D6238B2EC5}" destId="{45208744-BE5D-4705-9DF1-B52176B6F1AC}" srcOrd="1" destOrd="0" presId="urn:microsoft.com/office/officeart/2005/8/layout/orgChart1"/>
    <dgm:cxn modelId="{46D0B8A5-05BC-4090-A403-E5409356C8A7}" type="presParOf" srcId="{45208744-BE5D-4705-9DF1-B52176B6F1AC}" destId="{7E3FBF46-48E7-424C-80FA-34FC4AB7CD46}" srcOrd="0" destOrd="0" presId="urn:microsoft.com/office/officeart/2005/8/layout/orgChart1"/>
    <dgm:cxn modelId="{F78BF3EF-BFD3-408C-A5BF-ED1D1A613CFB}" type="presParOf" srcId="{7E3FBF46-48E7-424C-80FA-34FC4AB7CD46}" destId="{35B22613-0582-43FE-BEE3-2B1DA1DF0B61}" srcOrd="0" destOrd="0" presId="urn:microsoft.com/office/officeart/2005/8/layout/orgChart1"/>
    <dgm:cxn modelId="{79B871C8-F37D-4B5D-A151-67418E03561B}" type="presParOf" srcId="{7E3FBF46-48E7-424C-80FA-34FC4AB7CD46}" destId="{5B51E773-ADA4-49CD-84C2-1F34F20F325D}" srcOrd="1" destOrd="0" presId="urn:microsoft.com/office/officeart/2005/8/layout/orgChart1"/>
    <dgm:cxn modelId="{C0D7F3D0-16D7-4423-B656-BFB5FFB63B0F}" type="presParOf" srcId="{45208744-BE5D-4705-9DF1-B52176B6F1AC}" destId="{B2259B70-F897-4713-A27E-DE5DC8D59AE0}" srcOrd="1" destOrd="0" presId="urn:microsoft.com/office/officeart/2005/8/layout/orgChart1"/>
    <dgm:cxn modelId="{46885B44-BB59-4EB1-87EB-F7AED06CDDD2}" type="presParOf" srcId="{45208744-BE5D-4705-9DF1-B52176B6F1AC}" destId="{3DFA5302-3FE8-4629-9574-6E11D7CB933E}" srcOrd="2" destOrd="0" presId="urn:microsoft.com/office/officeart/2005/8/layout/orgChart1"/>
    <dgm:cxn modelId="{B4789FC5-0F15-44B3-8A2B-84BC718AFF2D}" type="presParOf" srcId="{097E3588-990F-43BC-8359-59BE24EC8E61}" destId="{AA6B31AE-B4B6-4AA5-882F-0F2E2E7DD4F4}" srcOrd="2" destOrd="0" presId="urn:microsoft.com/office/officeart/2005/8/layout/orgChart1"/>
    <dgm:cxn modelId="{D50C62C2-A29F-42D3-8C6F-7465A148F154}" type="presParOf" srcId="{D93A739D-A916-44FC-8F6A-9990C012E7AB}" destId="{A1872604-444F-449B-A481-5AD7487C1866}" srcOrd="2" destOrd="0" presId="urn:microsoft.com/office/officeart/2005/8/layout/orgChart1"/>
    <dgm:cxn modelId="{78A5DD7B-D51C-47C9-9D6C-C725D3DFC3CF}" type="presParOf" srcId="{2CBD766A-0BA3-416D-8505-B6D7F24CC477}" destId="{11FC6D31-CD8F-4DA7-8338-608F2D0E0CD8}" srcOrd="4" destOrd="0" presId="urn:microsoft.com/office/officeart/2005/8/layout/orgChart1"/>
    <dgm:cxn modelId="{3C45DADB-463E-434C-B3B4-2460EE638ED3}" type="presParOf" srcId="{2CBD766A-0BA3-416D-8505-B6D7F24CC477}" destId="{6FFD75E8-E801-4C3F-B046-DEA3F16ECD73}" srcOrd="5" destOrd="0" presId="urn:microsoft.com/office/officeart/2005/8/layout/orgChart1"/>
    <dgm:cxn modelId="{D1BF8C8B-DBC2-4423-B696-91F3E36091FB}" type="presParOf" srcId="{6FFD75E8-E801-4C3F-B046-DEA3F16ECD73}" destId="{9EA1A9BA-48BE-40BF-85C7-96324956F147}" srcOrd="0" destOrd="0" presId="urn:microsoft.com/office/officeart/2005/8/layout/orgChart1"/>
    <dgm:cxn modelId="{64FF0C19-51CA-44BA-8396-4C9A2F7E1916}" type="presParOf" srcId="{9EA1A9BA-48BE-40BF-85C7-96324956F147}" destId="{9F850073-27DC-4FAB-9524-2567BBD7F961}" srcOrd="0" destOrd="0" presId="urn:microsoft.com/office/officeart/2005/8/layout/orgChart1"/>
    <dgm:cxn modelId="{DBE1AA09-BAC2-4E86-A594-6492FD0671C4}" type="presParOf" srcId="{9EA1A9BA-48BE-40BF-85C7-96324956F147}" destId="{AA1A33EE-A604-45C2-A6DF-1BAA7B39438C}" srcOrd="1" destOrd="0" presId="urn:microsoft.com/office/officeart/2005/8/layout/orgChart1"/>
    <dgm:cxn modelId="{D3CBCC44-707C-41E6-AD1B-25A875EFBB81}" type="presParOf" srcId="{6FFD75E8-E801-4C3F-B046-DEA3F16ECD73}" destId="{345B7FD9-F8F2-4C77-8575-532587E57F13}" srcOrd="1" destOrd="0" presId="urn:microsoft.com/office/officeart/2005/8/layout/orgChart1"/>
    <dgm:cxn modelId="{8D8AEEAA-632B-44D5-863D-8AF171A72270}" type="presParOf" srcId="{345B7FD9-F8F2-4C77-8575-532587E57F13}" destId="{0DC87488-5690-4168-8B85-BBBC4C28529C}" srcOrd="0" destOrd="0" presId="urn:microsoft.com/office/officeart/2005/8/layout/orgChart1"/>
    <dgm:cxn modelId="{34169331-B97F-41AE-9490-D063E8C82914}" type="presParOf" srcId="{345B7FD9-F8F2-4C77-8575-532587E57F13}" destId="{736C5F62-01DE-4F10-87C7-9A27685D2321}" srcOrd="1" destOrd="0" presId="urn:microsoft.com/office/officeart/2005/8/layout/orgChart1"/>
    <dgm:cxn modelId="{F7DF5040-5B90-4ED0-A3BA-771FF140F0D6}" type="presParOf" srcId="{736C5F62-01DE-4F10-87C7-9A27685D2321}" destId="{A7D84BBF-5656-4B22-80BB-7901DE42A7A0}" srcOrd="0" destOrd="0" presId="urn:microsoft.com/office/officeart/2005/8/layout/orgChart1"/>
    <dgm:cxn modelId="{C24B19ED-1E1F-4384-86A2-FCB313512F97}" type="presParOf" srcId="{A7D84BBF-5656-4B22-80BB-7901DE42A7A0}" destId="{94F415F8-985A-444F-B8A0-FA340BA9CAB7}" srcOrd="0" destOrd="0" presId="urn:microsoft.com/office/officeart/2005/8/layout/orgChart1"/>
    <dgm:cxn modelId="{26078CF5-2EDE-4132-81EE-ADA5C071C07B}" type="presParOf" srcId="{A7D84BBF-5656-4B22-80BB-7901DE42A7A0}" destId="{A1AB1005-E499-49ED-BC1C-566FCCADCCA1}" srcOrd="1" destOrd="0" presId="urn:microsoft.com/office/officeart/2005/8/layout/orgChart1"/>
    <dgm:cxn modelId="{F105E2AD-138A-4F94-834A-02B36AF4B70A}" type="presParOf" srcId="{736C5F62-01DE-4F10-87C7-9A27685D2321}" destId="{D38A5B0D-8431-4C62-AADE-86F4CA516BEE}" srcOrd="1" destOrd="0" presId="urn:microsoft.com/office/officeart/2005/8/layout/orgChart1"/>
    <dgm:cxn modelId="{00139F98-AFEB-42F6-8B7A-C20BB99F8FE4}" type="presParOf" srcId="{736C5F62-01DE-4F10-87C7-9A27685D2321}" destId="{B6B49445-9DBC-4ACF-83D9-717528CDE532}" srcOrd="2" destOrd="0" presId="urn:microsoft.com/office/officeart/2005/8/layout/orgChart1"/>
    <dgm:cxn modelId="{587BDBB1-6F15-4703-875C-9345AC5D6015}" type="presParOf" srcId="{6FFD75E8-E801-4C3F-B046-DEA3F16ECD73}" destId="{D53DC288-A8F0-4377-A4FA-8A2E3760B0F0}" srcOrd="2" destOrd="0" presId="urn:microsoft.com/office/officeart/2005/8/layout/orgChart1"/>
    <dgm:cxn modelId="{0B696709-C2DA-45A4-BFE1-8B42E6C3C4FE}" type="presParOf" srcId="{1371EBCD-6B23-4824-ACBA-9D1434B9F89A}" destId="{EE3D85C6-A07A-4F54-B3F3-E5CBE5016213}" srcOrd="2" destOrd="0" presId="urn:microsoft.com/office/officeart/2005/8/layout/orgChart1"/>
    <dgm:cxn modelId="{097DA966-ABFF-4087-B78F-19892AF29429}" type="presParOf" srcId="{F3872305-BEFF-48BB-9B9D-70877A7AD565}" destId="{2A1B1373-7A69-4A84-A576-96F91F6DF5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2F91187B-0645-4109-AF53-EE2BEED5A313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94C12B3-DECA-425F-AED5-B296607BD375}">
      <dgm:prSet phldrT="[Texto]" custT="1"/>
      <dgm:spPr/>
      <dgm:t>
        <a:bodyPr/>
        <a:lstStyle/>
        <a:p>
          <a:r>
            <a:rPr lang="es-ES" sz="1200" b="0" dirty="0" smtClean="0"/>
            <a:t>Coordinador(a) de Cultura</a:t>
          </a:r>
          <a:endParaRPr lang="es-ES" sz="1200" dirty="0"/>
        </a:p>
      </dgm:t>
    </dgm:pt>
    <dgm:pt modelId="{3DEBA21F-A56F-4F6A-ACC8-0D1D7078E21B}" type="sibTrans" cxnId="{862DC808-2C70-45D9-97BA-869C84EF2D85}">
      <dgm:prSet/>
      <dgm:spPr/>
      <dgm:t>
        <a:bodyPr/>
        <a:lstStyle/>
        <a:p>
          <a:endParaRPr lang="es-ES" sz="1200"/>
        </a:p>
      </dgm:t>
    </dgm:pt>
    <dgm:pt modelId="{D11E55DC-36B8-4CEA-A624-A2124D555130}" type="parTrans" cxnId="{862DC808-2C70-45D9-97BA-869C84EF2D85}">
      <dgm:prSet/>
      <dgm:spPr/>
      <dgm:t>
        <a:bodyPr/>
        <a:lstStyle/>
        <a:p>
          <a:endParaRPr lang="es-ES" sz="1200"/>
        </a:p>
      </dgm:t>
    </dgm:pt>
    <dgm:pt modelId="{C19FAC0A-7466-495B-AD85-370DF0B157CD}" type="asst">
      <dgm:prSet custT="1"/>
      <dgm:spPr/>
      <dgm:t>
        <a:bodyPr/>
        <a:lstStyle/>
        <a:p>
          <a:r>
            <a:rPr lang="es-MX" sz="1200" dirty="0" smtClean="0">
              <a:solidFill>
                <a:prstClr val="black"/>
              </a:solidFill>
            </a:rPr>
            <a:t>Secretaria(o) </a:t>
          </a:r>
          <a:endParaRPr lang="es-ES" sz="1200" dirty="0"/>
        </a:p>
      </dgm:t>
    </dgm:pt>
    <dgm:pt modelId="{C0355D4E-98B9-4F60-9DDA-A4D39D09CF0B}" type="parTrans" cxnId="{78246063-6E2D-4204-8359-8C2C83A8DBD3}">
      <dgm:prSet/>
      <dgm:spPr/>
      <dgm:t>
        <a:bodyPr/>
        <a:lstStyle/>
        <a:p>
          <a:endParaRPr lang="es-ES" sz="1200"/>
        </a:p>
      </dgm:t>
    </dgm:pt>
    <dgm:pt modelId="{9E9E4287-9311-436C-A54A-22990D265F4E}" type="sibTrans" cxnId="{78246063-6E2D-4204-8359-8C2C83A8DBD3}">
      <dgm:prSet/>
      <dgm:spPr/>
      <dgm:t>
        <a:bodyPr/>
        <a:lstStyle/>
        <a:p>
          <a:endParaRPr lang="es-ES" sz="1200"/>
        </a:p>
      </dgm:t>
    </dgm:pt>
    <dgm:pt modelId="{1EBBCDC5-4CA8-410D-ABCF-9CABE7A2F730}" type="asst">
      <dgm:prSet custT="1"/>
      <dgm:spPr/>
      <dgm:t>
        <a:bodyPr/>
        <a:lstStyle/>
        <a:p>
          <a:r>
            <a:rPr lang="es-MX" sz="1200" dirty="0" smtClean="0">
              <a:solidFill>
                <a:prstClr val="black"/>
              </a:solidFill>
            </a:rPr>
            <a:t>Promotor(a) </a:t>
          </a:r>
          <a:endParaRPr lang="es-ES" sz="1200" dirty="0"/>
        </a:p>
      </dgm:t>
    </dgm:pt>
    <dgm:pt modelId="{E928A8A2-EB2B-4ACA-A5A4-EDFD069520DB}" type="parTrans" cxnId="{7435E69F-C810-4363-85A2-46AAE979C308}">
      <dgm:prSet/>
      <dgm:spPr/>
      <dgm:t>
        <a:bodyPr/>
        <a:lstStyle/>
        <a:p>
          <a:endParaRPr lang="es-ES" sz="1200"/>
        </a:p>
      </dgm:t>
    </dgm:pt>
    <dgm:pt modelId="{D59AF76B-3E5C-4A3F-AA19-04EFF7BCED3A}" type="sibTrans" cxnId="{7435E69F-C810-4363-85A2-46AAE979C308}">
      <dgm:prSet/>
      <dgm:spPr/>
      <dgm:t>
        <a:bodyPr/>
        <a:lstStyle/>
        <a:p>
          <a:endParaRPr lang="es-ES" sz="1200"/>
        </a:p>
      </dgm:t>
    </dgm:pt>
    <dgm:pt modelId="{4D56475C-7346-4ED0-B65C-277C4D160746}">
      <dgm:prSet custT="1"/>
      <dgm:spPr/>
      <dgm:t>
        <a:bodyPr/>
        <a:lstStyle/>
        <a:p>
          <a:r>
            <a:rPr lang="es-MX" sz="1200" dirty="0" smtClean="0">
              <a:solidFill>
                <a:prstClr val="black"/>
              </a:solidFill>
            </a:rPr>
            <a:t>Encargado(a) </a:t>
          </a:r>
          <a:endParaRPr lang="es-ES" sz="1200" dirty="0"/>
        </a:p>
      </dgm:t>
    </dgm:pt>
    <dgm:pt modelId="{85263D73-1D4B-49D4-8134-EDC2F1B21505}" type="parTrans" cxnId="{BF3BED21-96C4-485A-BF46-A138A3853D64}">
      <dgm:prSet/>
      <dgm:spPr/>
      <dgm:t>
        <a:bodyPr/>
        <a:lstStyle/>
        <a:p>
          <a:endParaRPr lang="es-ES" sz="1200"/>
        </a:p>
      </dgm:t>
    </dgm:pt>
    <dgm:pt modelId="{3C74234E-3A35-4C13-A024-8543D4174C36}" type="sibTrans" cxnId="{BF3BED21-96C4-485A-BF46-A138A3853D64}">
      <dgm:prSet/>
      <dgm:spPr/>
      <dgm:t>
        <a:bodyPr/>
        <a:lstStyle/>
        <a:p>
          <a:endParaRPr lang="es-ES" sz="1200"/>
        </a:p>
      </dgm:t>
    </dgm:pt>
    <dgm:pt modelId="{E5C499D2-A624-402F-A83F-614B42E38620}">
      <dgm:prSet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ea typeface="Times New Roman"/>
              <a:cs typeface="Times New Roman"/>
            </a:rPr>
            <a:t>Auxiliares </a:t>
          </a:r>
          <a:endParaRPr lang="es-ES" sz="1200" dirty="0"/>
        </a:p>
      </dgm:t>
    </dgm:pt>
    <dgm:pt modelId="{EC88BAC2-1FA8-41D4-AC40-6B3393ECB363}" type="parTrans" cxnId="{6288BE55-35D8-482A-9DFA-3E120628B2C6}">
      <dgm:prSet/>
      <dgm:spPr/>
      <dgm:t>
        <a:bodyPr/>
        <a:lstStyle/>
        <a:p>
          <a:endParaRPr lang="es-ES" sz="1200"/>
        </a:p>
      </dgm:t>
    </dgm:pt>
    <dgm:pt modelId="{EB872BA2-6CEB-4C23-9C81-5D4DFB170C81}" type="sibTrans" cxnId="{6288BE55-35D8-482A-9DFA-3E120628B2C6}">
      <dgm:prSet/>
      <dgm:spPr/>
      <dgm:t>
        <a:bodyPr/>
        <a:lstStyle/>
        <a:p>
          <a:endParaRPr lang="es-ES" sz="1200"/>
        </a:p>
      </dgm:t>
    </dgm:pt>
    <dgm:pt modelId="{F44C72F3-D748-4227-B3B4-28B2A25E67F2}">
      <dgm:prSet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ea typeface="Times New Roman"/>
              <a:cs typeface="Times New Roman"/>
            </a:rPr>
            <a:t>Intendente</a:t>
          </a:r>
        </a:p>
      </dgm:t>
    </dgm:pt>
    <dgm:pt modelId="{176EF9ED-AB4B-475E-AB96-B78DF9B6FD6F}" type="parTrans" cxnId="{3305CA76-93D9-440D-830E-FC3E25C2E652}">
      <dgm:prSet/>
      <dgm:spPr/>
      <dgm:t>
        <a:bodyPr/>
        <a:lstStyle/>
        <a:p>
          <a:endParaRPr lang="es-ES" sz="1200"/>
        </a:p>
      </dgm:t>
    </dgm:pt>
    <dgm:pt modelId="{74F14804-218C-4B48-8489-542C6E0EED11}" type="sibTrans" cxnId="{3305CA76-93D9-440D-830E-FC3E25C2E652}">
      <dgm:prSet/>
      <dgm:spPr/>
      <dgm:t>
        <a:bodyPr/>
        <a:lstStyle/>
        <a:p>
          <a:endParaRPr lang="es-ES" sz="1200"/>
        </a:p>
      </dgm:t>
    </dgm:pt>
    <dgm:pt modelId="{48E60A6D-8868-4506-9AC0-CA75B7D4DEBA}">
      <dgm:prSet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ea typeface="Times New Roman"/>
              <a:cs typeface="Times New Roman"/>
            </a:rPr>
            <a:t>Vigilante</a:t>
          </a:r>
        </a:p>
      </dgm:t>
    </dgm:pt>
    <dgm:pt modelId="{F6ED3DBE-73BA-42C1-891A-1A9CC0006EEE}" type="parTrans" cxnId="{4046F082-50DD-4DB1-81D2-7BED0B0F5C46}">
      <dgm:prSet/>
      <dgm:spPr/>
      <dgm:t>
        <a:bodyPr/>
        <a:lstStyle/>
        <a:p>
          <a:endParaRPr lang="es-ES" sz="1200"/>
        </a:p>
      </dgm:t>
    </dgm:pt>
    <dgm:pt modelId="{0AFADFA3-EF8B-44B4-ABF3-310C7CFD9B38}" type="sibTrans" cxnId="{4046F082-50DD-4DB1-81D2-7BED0B0F5C46}">
      <dgm:prSet/>
      <dgm:spPr/>
      <dgm:t>
        <a:bodyPr/>
        <a:lstStyle/>
        <a:p>
          <a:endParaRPr lang="es-ES" sz="1200"/>
        </a:p>
      </dgm:t>
    </dgm:pt>
    <dgm:pt modelId="{5DCD52CA-9FA9-420F-9235-1A3CD3D8E470}" type="pres">
      <dgm:prSet presAssocID="{2F91187B-0645-4109-AF53-EE2BEED5A31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EBD6634-F8BB-46E8-AF52-43765390AFA9}" type="pres">
      <dgm:prSet presAssocID="{094C12B3-DECA-425F-AED5-B296607BD375}" presName="hierRoot1" presStyleCnt="0">
        <dgm:presLayoutVars>
          <dgm:hierBranch val="init"/>
        </dgm:presLayoutVars>
      </dgm:prSet>
      <dgm:spPr/>
    </dgm:pt>
    <dgm:pt modelId="{0245AC5E-FA30-42AF-BA1A-519C08FBD196}" type="pres">
      <dgm:prSet presAssocID="{094C12B3-DECA-425F-AED5-B296607BD375}" presName="rootComposite1" presStyleCnt="0"/>
      <dgm:spPr/>
    </dgm:pt>
    <dgm:pt modelId="{2E598A1E-E2FE-4D7A-8EEF-12AEE285F75C}" type="pres">
      <dgm:prSet presAssocID="{094C12B3-DECA-425F-AED5-B296607BD375}" presName="rootText1" presStyleLbl="node0" presStyleIdx="0" presStyleCnt="1" custScaleX="153304" custScaleY="143084" custLinFactNeighborY="-185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9453A0D-E6AC-4ED3-8D67-9466DF58C9D4}" type="pres">
      <dgm:prSet presAssocID="{094C12B3-DECA-425F-AED5-B296607BD375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5A2A9D1-68CD-4BFA-B633-648370F14FB3}" type="pres">
      <dgm:prSet presAssocID="{094C12B3-DECA-425F-AED5-B296607BD375}" presName="hierChild2" presStyleCnt="0"/>
      <dgm:spPr/>
    </dgm:pt>
    <dgm:pt modelId="{5B806366-2942-4251-BF4E-EF7C8302421E}" type="pres">
      <dgm:prSet presAssocID="{85263D73-1D4B-49D4-8134-EDC2F1B21505}" presName="Name37" presStyleLbl="parChTrans1D2" presStyleIdx="0" presStyleCnt="6"/>
      <dgm:spPr/>
      <dgm:t>
        <a:bodyPr/>
        <a:lstStyle/>
        <a:p>
          <a:endParaRPr lang="es-ES"/>
        </a:p>
      </dgm:t>
    </dgm:pt>
    <dgm:pt modelId="{DA650A00-F56D-42E9-A840-7F4579313D25}" type="pres">
      <dgm:prSet presAssocID="{4D56475C-7346-4ED0-B65C-277C4D160746}" presName="hierRoot2" presStyleCnt="0">
        <dgm:presLayoutVars>
          <dgm:hierBranch/>
        </dgm:presLayoutVars>
      </dgm:prSet>
      <dgm:spPr/>
    </dgm:pt>
    <dgm:pt modelId="{9B4B35D3-95C4-4068-96A9-0BB168F9C36E}" type="pres">
      <dgm:prSet presAssocID="{4D56475C-7346-4ED0-B65C-277C4D160746}" presName="rootComposite" presStyleCnt="0"/>
      <dgm:spPr/>
    </dgm:pt>
    <dgm:pt modelId="{874A6971-A530-4707-93D8-12EB989909D4}" type="pres">
      <dgm:prSet presAssocID="{4D56475C-7346-4ED0-B65C-277C4D160746}" presName="rootText" presStyleLbl="node2" presStyleIdx="0" presStyleCnt="4" custScaleY="817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AF3D61-F8BF-4587-8760-EE41CED4D6AF}" type="pres">
      <dgm:prSet presAssocID="{4D56475C-7346-4ED0-B65C-277C4D160746}" presName="rootConnector" presStyleLbl="node2" presStyleIdx="0" presStyleCnt="4"/>
      <dgm:spPr/>
      <dgm:t>
        <a:bodyPr/>
        <a:lstStyle/>
        <a:p>
          <a:endParaRPr lang="es-ES"/>
        </a:p>
      </dgm:t>
    </dgm:pt>
    <dgm:pt modelId="{C23F3849-7B7A-4460-A3FF-812878B4B9ED}" type="pres">
      <dgm:prSet presAssocID="{4D56475C-7346-4ED0-B65C-277C4D160746}" presName="hierChild4" presStyleCnt="0"/>
      <dgm:spPr/>
    </dgm:pt>
    <dgm:pt modelId="{EA2148F7-AD87-41C0-9C4B-EE3ABF83982B}" type="pres">
      <dgm:prSet presAssocID="{4D56475C-7346-4ED0-B65C-277C4D160746}" presName="hierChild5" presStyleCnt="0"/>
      <dgm:spPr/>
    </dgm:pt>
    <dgm:pt modelId="{45618126-5E90-4A8C-B121-84F2AAD657A6}" type="pres">
      <dgm:prSet presAssocID="{EC88BAC2-1FA8-41D4-AC40-6B3393ECB363}" presName="Name37" presStyleLbl="parChTrans1D2" presStyleIdx="1" presStyleCnt="6"/>
      <dgm:spPr/>
      <dgm:t>
        <a:bodyPr/>
        <a:lstStyle/>
        <a:p>
          <a:endParaRPr lang="es-ES"/>
        </a:p>
      </dgm:t>
    </dgm:pt>
    <dgm:pt modelId="{C4BFA541-FFB1-4FA9-8516-CF2ADA414D22}" type="pres">
      <dgm:prSet presAssocID="{E5C499D2-A624-402F-A83F-614B42E38620}" presName="hierRoot2" presStyleCnt="0">
        <dgm:presLayoutVars>
          <dgm:hierBranch val="init"/>
        </dgm:presLayoutVars>
      </dgm:prSet>
      <dgm:spPr/>
    </dgm:pt>
    <dgm:pt modelId="{A56AEE3B-FB73-4008-8884-D8207C86FAC2}" type="pres">
      <dgm:prSet presAssocID="{E5C499D2-A624-402F-A83F-614B42E38620}" presName="rootComposite" presStyleCnt="0"/>
      <dgm:spPr/>
    </dgm:pt>
    <dgm:pt modelId="{2E8BEB8B-9C8A-430D-8A77-D3F5AB74010B}" type="pres">
      <dgm:prSet presAssocID="{E5C499D2-A624-402F-A83F-614B42E38620}" presName="rootText" presStyleLbl="node2" presStyleIdx="1" presStyleCnt="4" custScaleY="817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EA3A67-A358-42B8-844A-F90E7B34F2F3}" type="pres">
      <dgm:prSet presAssocID="{E5C499D2-A624-402F-A83F-614B42E38620}" presName="rootConnector" presStyleLbl="node2" presStyleIdx="1" presStyleCnt="4"/>
      <dgm:spPr/>
      <dgm:t>
        <a:bodyPr/>
        <a:lstStyle/>
        <a:p>
          <a:endParaRPr lang="es-ES"/>
        </a:p>
      </dgm:t>
    </dgm:pt>
    <dgm:pt modelId="{EE53DA6A-2B2B-4E2D-8F2D-951CC33D7E93}" type="pres">
      <dgm:prSet presAssocID="{E5C499D2-A624-402F-A83F-614B42E38620}" presName="hierChild4" presStyleCnt="0"/>
      <dgm:spPr/>
    </dgm:pt>
    <dgm:pt modelId="{C1F25613-5EC6-4023-B22F-23B07F84BD1A}" type="pres">
      <dgm:prSet presAssocID="{E5C499D2-A624-402F-A83F-614B42E38620}" presName="hierChild5" presStyleCnt="0"/>
      <dgm:spPr/>
    </dgm:pt>
    <dgm:pt modelId="{E811BC2D-06E5-47BB-AA31-2AB7D1E5F180}" type="pres">
      <dgm:prSet presAssocID="{176EF9ED-AB4B-475E-AB96-B78DF9B6FD6F}" presName="Name37" presStyleLbl="parChTrans1D2" presStyleIdx="2" presStyleCnt="6"/>
      <dgm:spPr/>
      <dgm:t>
        <a:bodyPr/>
        <a:lstStyle/>
        <a:p>
          <a:endParaRPr lang="es-ES"/>
        </a:p>
      </dgm:t>
    </dgm:pt>
    <dgm:pt modelId="{54DCCBDC-7EFD-41FC-B7C6-43929DC42513}" type="pres">
      <dgm:prSet presAssocID="{F44C72F3-D748-4227-B3B4-28B2A25E67F2}" presName="hierRoot2" presStyleCnt="0">
        <dgm:presLayoutVars>
          <dgm:hierBranch val="init"/>
        </dgm:presLayoutVars>
      </dgm:prSet>
      <dgm:spPr/>
    </dgm:pt>
    <dgm:pt modelId="{5306C0B7-7E10-4046-B18C-A02182B1B216}" type="pres">
      <dgm:prSet presAssocID="{F44C72F3-D748-4227-B3B4-28B2A25E67F2}" presName="rootComposite" presStyleCnt="0"/>
      <dgm:spPr/>
    </dgm:pt>
    <dgm:pt modelId="{E360D8B5-04E8-45E6-B2B9-E4B8346BEB8E}" type="pres">
      <dgm:prSet presAssocID="{F44C72F3-D748-4227-B3B4-28B2A25E67F2}" presName="rootText" presStyleLbl="node2" presStyleIdx="2" presStyleCnt="4" custScaleY="817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FF2266-C5F5-416F-A1CF-D9A8E61F04BB}" type="pres">
      <dgm:prSet presAssocID="{F44C72F3-D748-4227-B3B4-28B2A25E67F2}" presName="rootConnector" presStyleLbl="node2" presStyleIdx="2" presStyleCnt="4"/>
      <dgm:spPr/>
      <dgm:t>
        <a:bodyPr/>
        <a:lstStyle/>
        <a:p>
          <a:endParaRPr lang="es-ES"/>
        </a:p>
      </dgm:t>
    </dgm:pt>
    <dgm:pt modelId="{D837C06B-76BD-4460-942F-A91C78E0F397}" type="pres">
      <dgm:prSet presAssocID="{F44C72F3-D748-4227-B3B4-28B2A25E67F2}" presName="hierChild4" presStyleCnt="0"/>
      <dgm:spPr/>
    </dgm:pt>
    <dgm:pt modelId="{50FA75CC-9B14-4B2D-8793-CBBFECC0D294}" type="pres">
      <dgm:prSet presAssocID="{F44C72F3-D748-4227-B3B4-28B2A25E67F2}" presName="hierChild5" presStyleCnt="0"/>
      <dgm:spPr/>
    </dgm:pt>
    <dgm:pt modelId="{B412A487-80C6-4038-93FA-86BC464D7E23}" type="pres">
      <dgm:prSet presAssocID="{F6ED3DBE-73BA-42C1-891A-1A9CC0006EEE}" presName="Name37" presStyleLbl="parChTrans1D2" presStyleIdx="3" presStyleCnt="6"/>
      <dgm:spPr/>
      <dgm:t>
        <a:bodyPr/>
        <a:lstStyle/>
        <a:p>
          <a:endParaRPr lang="es-ES"/>
        </a:p>
      </dgm:t>
    </dgm:pt>
    <dgm:pt modelId="{A8EAE47A-04E2-48F2-97B7-5F1452B59730}" type="pres">
      <dgm:prSet presAssocID="{48E60A6D-8868-4506-9AC0-CA75B7D4DEBA}" presName="hierRoot2" presStyleCnt="0">
        <dgm:presLayoutVars>
          <dgm:hierBranch val="init"/>
        </dgm:presLayoutVars>
      </dgm:prSet>
      <dgm:spPr/>
    </dgm:pt>
    <dgm:pt modelId="{BAF4CB8E-F1DF-4609-ACD7-BC7F5249145B}" type="pres">
      <dgm:prSet presAssocID="{48E60A6D-8868-4506-9AC0-CA75B7D4DEBA}" presName="rootComposite" presStyleCnt="0"/>
      <dgm:spPr/>
    </dgm:pt>
    <dgm:pt modelId="{2EB3D05B-357D-4922-A924-D5082C9A83CF}" type="pres">
      <dgm:prSet presAssocID="{48E60A6D-8868-4506-9AC0-CA75B7D4DEBA}" presName="rootText" presStyleLbl="node2" presStyleIdx="3" presStyleCnt="4" custScaleY="817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1A3D2B-7C3F-468C-BCF9-1F136F95E5F1}" type="pres">
      <dgm:prSet presAssocID="{48E60A6D-8868-4506-9AC0-CA75B7D4DEBA}" presName="rootConnector" presStyleLbl="node2" presStyleIdx="3" presStyleCnt="4"/>
      <dgm:spPr/>
      <dgm:t>
        <a:bodyPr/>
        <a:lstStyle/>
        <a:p>
          <a:endParaRPr lang="es-ES"/>
        </a:p>
      </dgm:t>
    </dgm:pt>
    <dgm:pt modelId="{11832E86-6B85-4E92-8F38-4D000025825B}" type="pres">
      <dgm:prSet presAssocID="{48E60A6D-8868-4506-9AC0-CA75B7D4DEBA}" presName="hierChild4" presStyleCnt="0"/>
      <dgm:spPr/>
    </dgm:pt>
    <dgm:pt modelId="{6E9B90F1-8B41-4359-9F72-E1B6353C42F8}" type="pres">
      <dgm:prSet presAssocID="{48E60A6D-8868-4506-9AC0-CA75B7D4DEBA}" presName="hierChild5" presStyleCnt="0"/>
      <dgm:spPr/>
    </dgm:pt>
    <dgm:pt modelId="{2F003EBD-A422-4C2D-9B4F-5C9D1FFCCF80}" type="pres">
      <dgm:prSet presAssocID="{094C12B3-DECA-425F-AED5-B296607BD375}" presName="hierChild3" presStyleCnt="0"/>
      <dgm:spPr/>
    </dgm:pt>
    <dgm:pt modelId="{CC44BD59-4C51-45A7-8B13-2B3A1BDE6599}" type="pres">
      <dgm:prSet presAssocID="{C0355D4E-98B9-4F60-9DDA-A4D39D09CF0B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1BE1B3A5-0A89-4348-9253-95FD81C53C0B}" type="pres">
      <dgm:prSet presAssocID="{C19FAC0A-7466-495B-AD85-370DF0B157CD}" presName="hierRoot3" presStyleCnt="0">
        <dgm:presLayoutVars>
          <dgm:hierBranch val="init"/>
        </dgm:presLayoutVars>
      </dgm:prSet>
      <dgm:spPr/>
    </dgm:pt>
    <dgm:pt modelId="{26C9CCB7-8205-4805-9B3E-B625C2B40264}" type="pres">
      <dgm:prSet presAssocID="{C19FAC0A-7466-495B-AD85-370DF0B157CD}" presName="rootComposite3" presStyleCnt="0"/>
      <dgm:spPr/>
    </dgm:pt>
    <dgm:pt modelId="{2B9981EF-9734-4952-BEA1-62B5A3C28209}" type="pres">
      <dgm:prSet presAssocID="{C19FAC0A-7466-495B-AD85-370DF0B157CD}" presName="rootText3" presStyleLbl="asst1" presStyleIdx="0" presStyleCnt="2" custScaleX="77674" custScaleY="69498" custLinFactNeighborX="-8643" custLinFactNeighborY="-246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7011525-6DF6-4DA3-87AE-5CEAEF85F749}" type="pres">
      <dgm:prSet presAssocID="{C19FAC0A-7466-495B-AD85-370DF0B157CD}" presName="rootConnector3" presStyleLbl="asst1" presStyleIdx="0" presStyleCnt="2"/>
      <dgm:spPr/>
      <dgm:t>
        <a:bodyPr/>
        <a:lstStyle/>
        <a:p>
          <a:endParaRPr lang="es-ES"/>
        </a:p>
      </dgm:t>
    </dgm:pt>
    <dgm:pt modelId="{B65DB5E9-355C-4115-93E0-73DC3B41D4F0}" type="pres">
      <dgm:prSet presAssocID="{C19FAC0A-7466-495B-AD85-370DF0B157CD}" presName="hierChild6" presStyleCnt="0"/>
      <dgm:spPr/>
    </dgm:pt>
    <dgm:pt modelId="{7A5B6FDE-F8B6-4908-A77D-E4CEA06DD75B}" type="pres">
      <dgm:prSet presAssocID="{C19FAC0A-7466-495B-AD85-370DF0B157CD}" presName="hierChild7" presStyleCnt="0"/>
      <dgm:spPr/>
    </dgm:pt>
    <dgm:pt modelId="{3B488973-1275-4601-9D9C-55D5DE55E484}" type="pres">
      <dgm:prSet presAssocID="{E928A8A2-EB2B-4ACA-A5A4-EDFD069520DB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7F65B594-22F7-4B24-8831-7A3894E78C1C}" type="pres">
      <dgm:prSet presAssocID="{1EBBCDC5-4CA8-410D-ABCF-9CABE7A2F730}" presName="hierRoot3" presStyleCnt="0">
        <dgm:presLayoutVars>
          <dgm:hierBranch val="init"/>
        </dgm:presLayoutVars>
      </dgm:prSet>
      <dgm:spPr/>
    </dgm:pt>
    <dgm:pt modelId="{69480C3E-9A5F-40F6-980F-CA2A0BD12F6D}" type="pres">
      <dgm:prSet presAssocID="{1EBBCDC5-4CA8-410D-ABCF-9CABE7A2F730}" presName="rootComposite3" presStyleCnt="0"/>
      <dgm:spPr/>
    </dgm:pt>
    <dgm:pt modelId="{2AC215A7-34D7-45C0-85AF-F58079C7DEB8}" type="pres">
      <dgm:prSet presAssocID="{1EBBCDC5-4CA8-410D-ABCF-9CABE7A2F730}" presName="rootText3" presStyleLbl="asst1" presStyleIdx="1" presStyleCnt="2" custScaleX="77674" custScaleY="69498" custLinFactNeighborX="97" custLinFactNeighborY="-246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7E633C-7969-49D5-8D8D-6B4DD12483AA}" type="pres">
      <dgm:prSet presAssocID="{1EBBCDC5-4CA8-410D-ABCF-9CABE7A2F730}" presName="rootConnector3" presStyleLbl="asst1" presStyleIdx="1" presStyleCnt="2"/>
      <dgm:spPr/>
      <dgm:t>
        <a:bodyPr/>
        <a:lstStyle/>
        <a:p>
          <a:endParaRPr lang="es-ES"/>
        </a:p>
      </dgm:t>
    </dgm:pt>
    <dgm:pt modelId="{522E0A6C-F730-4AF6-A80F-BCFCEE1FE92D}" type="pres">
      <dgm:prSet presAssocID="{1EBBCDC5-4CA8-410D-ABCF-9CABE7A2F730}" presName="hierChild6" presStyleCnt="0"/>
      <dgm:spPr/>
    </dgm:pt>
    <dgm:pt modelId="{2A403C04-24AB-4FDF-AD14-CDA2905B0D2D}" type="pres">
      <dgm:prSet presAssocID="{1EBBCDC5-4CA8-410D-ABCF-9CABE7A2F730}" presName="hierChild7" presStyleCnt="0"/>
      <dgm:spPr/>
    </dgm:pt>
  </dgm:ptLst>
  <dgm:cxnLst>
    <dgm:cxn modelId="{B0D63C0D-1F6B-4E1E-ADAF-F6CC0A985AB8}" type="presOf" srcId="{094C12B3-DECA-425F-AED5-B296607BD375}" destId="{69453A0D-E6AC-4ED3-8D67-9466DF58C9D4}" srcOrd="1" destOrd="0" presId="urn:microsoft.com/office/officeart/2005/8/layout/orgChart1"/>
    <dgm:cxn modelId="{93B32E45-F184-41F4-B0C5-D34C8A2A7D4E}" type="presOf" srcId="{094C12B3-DECA-425F-AED5-B296607BD375}" destId="{2E598A1E-E2FE-4D7A-8EEF-12AEE285F75C}" srcOrd="0" destOrd="0" presId="urn:microsoft.com/office/officeart/2005/8/layout/orgChart1"/>
    <dgm:cxn modelId="{166C515A-46ED-49D6-BD52-302BBD697E7D}" type="presOf" srcId="{C0355D4E-98B9-4F60-9DDA-A4D39D09CF0B}" destId="{CC44BD59-4C51-45A7-8B13-2B3A1BDE6599}" srcOrd="0" destOrd="0" presId="urn:microsoft.com/office/officeart/2005/8/layout/orgChart1"/>
    <dgm:cxn modelId="{7435E69F-C810-4363-85A2-46AAE979C308}" srcId="{094C12B3-DECA-425F-AED5-B296607BD375}" destId="{1EBBCDC5-4CA8-410D-ABCF-9CABE7A2F730}" srcOrd="1" destOrd="0" parTransId="{E928A8A2-EB2B-4ACA-A5A4-EDFD069520DB}" sibTransId="{D59AF76B-3E5C-4A3F-AA19-04EFF7BCED3A}"/>
    <dgm:cxn modelId="{E3F9CED8-3A25-4641-B596-0E74CB0E69D5}" type="presOf" srcId="{F44C72F3-D748-4227-B3B4-28B2A25E67F2}" destId="{8EFF2266-C5F5-416F-A1CF-D9A8E61F04BB}" srcOrd="1" destOrd="0" presId="urn:microsoft.com/office/officeart/2005/8/layout/orgChart1"/>
    <dgm:cxn modelId="{95AC788E-9E31-49FD-8E26-AD5A6E71F312}" type="presOf" srcId="{C19FAC0A-7466-495B-AD85-370DF0B157CD}" destId="{17011525-6DF6-4DA3-87AE-5CEAEF85F749}" srcOrd="1" destOrd="0" presId="urn:microsoft.com/office/officeart/2005/8/layout/orgChart1"/>
    <dgm:cxn modelId="{3FC039B7-6227-4B68-AD8B-54D68DFAB93C}" type="presOf" srcId="{4D56475C-7346-4ED0-B65C-277C4D160746}" destId="{74AF3D61-F8BF-4587-8760-EE41CED4D6AF}" srcOrd="1" destOrd="0" presId="urn:microsoft.com/office/officeart/2005/8/layout/orgChart1"/>
    <dgm:cxn modelId="{95CBA8A2-857B-42CE-BD39-ED326ACD5566}" type="presOf" srcId="{48E60A6D-8868-4506-9AC0-CA75B7D4DEBA}" destId="{2EB3D05B-357D-4922-A924-D5082C9A83CF}" srcOrd="0" destOrd="0" presId="urn:microsoft.com/office/officeart/2005/8/layout/orgChart1"/>
    <dgm:cxn modelId="{78246063-6E2D-4204-8359-8C2C83A8DBD3}" srcId="{094C12B3-DECA-425F-AED5-B296607BD375}" destId="{C19FAC0A-7466-495B-AD85-370DF0B157CD}" srcOrd="0" destOrd="0" parTransId="{C0355D4E-98B9-4F60-9DDA-A4D39D09CF0B}" sibTransId="{9E9E4287-9311-436C-A54A-22990D265F4E}"/>
    <dgm:cxn modelId="{5B0ADB83-7931-411D-AACD-78D11E2A1535}" type="presOf" srcId="{85263D73-1D4B-49D4-8134-EDC2F1B21505}" destId="{5B806366-2942-4251-BF4E-EF7C8302421E}" srcOrd="0" destOrd="0" presId="urn:microsoft.com/office/officeart/2005/8/layout/orgChart1"/>
    <dgm:cxn modelId="{9E288C0D-FD5F-44E1-B719-AD75180917D2}" type="presOf" srcId="{1EBBCDC5-4CA8-410D-ABCF-9CABE7A2F730}" destId="{2AC215A7-34D7-45C0-85AF-F58079C7DEB8}" srcOrd="0" destOrd="0" presId="urn:microsoft.com/office/officeart/2005/8/layout/orgChart1"/>
    <dgm:cxn modelId="{E5854540-39FC-4E3C-89ED-DC4E92EF2AB8}" type="presOf" srcId="{C19FAC0A-7466-495B-AD85-370DF0B157CD}" destId="{2B9981EF-9734-4952-BEA1-62B5A3C28209}" srcOrd="0" destOrd="0" presId="urn:microsoft.com/office/officeart/2005/8/layout/orgChart1"/>
    <dgm:cxn modelId="{B8FAFB5B-B0D3-42E7-B21C-272478FDC93E}" type="presOf" srcId="{EC88BAC2-1FA8-41D4-AC40-6B3393ECB363}" destId="{45618126-5E90-4A8C-B121-84F2AAD657A6}" srcOrd="0" destOrd="0" presId="urn:microsoft.com/office/officeart/2005/8/layout/orgChart1"/>
    <dgm:cxn modelId="{BF3BED21-96C4-485A-BF46-A138A3853D64}" srcId="{094C12B3-DECA-425F-AED5-B296607BD375}" destId="{4D56475C-7346-4ED0-B65C-277C4D160746}" srcOrd="2" destOrd="0" parTransId="{85263D73-1D4B-49D4-8134-EDC2F1B21505}" sibTransId="{3C74234E-3A35-4C13-A024-8543D4174C36}"/>
    <dgm:cxn modelId="{D6ED5068-B303-41AB-ACD0-44B6011B6A31}" type="presOf" srcId="{4D56475C-7346-4ED0-B65C-277C4D160746}" destId="{874A6971-A530-4707-93D8-12EB989909D4}" srcOrd="0" destOrd="0" presId="urn:microsoft.com/office/officeart/2005/8/layout/orgChart1"/>
    <dgm:cxn modelId="{862DC808-2C70-45D9-97BA-869C84EF2D85}" srcId="{2F91187B-0645-4109-AF53-EE2BEED5A313}" destId="{094C12B3-DECA-425F-AED5-B296607BD375}" srcOrd="0" destOrd="0" parTransId="{D11E55DC-36B8-4CEA-A624-A2124D555130}" sibTransId="{3DEBA21F-A56F-4F6A-ACC8-0D1D7078E21B}"/>
    <dgm:cxn modelId="{A1C6E1C7-D256-470E-81C8-330893C36C4A}" type="presOf" srcId="{176EF9ED-AB4B-475E-AB96-B78DF9B6FD6F}" destId="{E811BC2D-06E5-47BB-AA31-2AB7D1E5F180}" srcOrd="0" destOrd="0" presId="urn:microsoft.com/office/officeart/2005/8/layout/orgChart1"/>
    <dgm:cxn modelId="{1169F24C-147C-41DF-98AA-E1B23EFAF88D}" type="presOf" srcId="{E5C499D2-A624-402F-A83F-614B42E38620}" destId="{2E8BEB8B-9C8A-430D-8A77-D3F5AB74010B}" srcOrd="0" destOrd="0" presId="urn:microsoft.com/office/officeart/2005/8/layout/orgChart1"/>
    <dgm:cxn modelId="{E694F933-70E4-4341-B026-FEADF392C39F}" type="presOf" srcId="{F44C72F3-D748-4227-B3B4-28B2A25E67F2}" destId="{E360D8B5-04E8-45E6-B2B9-E4B8346BEB8E}" srcOrd="0" destOrd="0" presId="urn:microsoft.com/office/officeart/2005/8/layout/orgChart1"/>
    <dgm:cxn modelId="{7AB3D27C-9DFE-4EE4-9F29-C07D61C56659}" type="presOf" srcId="{48E60A6D-8868-4506-9AC0-CA75B7D4DEBA}" destId="{721A3D2B-7C3F-468C-BCF9-1F136F95E5F1}" srcOrd="1" destOrd="0" presId="urn:microsoft.com/office/officeart/2005/8/layout/orgChart1"/>
    <dgm:cxn modelId="{B5C04639-CA4D-4003-B5E2-042430E6B11A}" type="presOf" srcId="{E5C499D2-A624-402F-A83F-614B42E38620}" destId="{63EA3A67-A358-42B8-844A-F90E7B34F2F3}" srcOrd="1" destOrd="0" presId="urn:microsoft.com/office/officeart/2005/8/layout/orgChart1"/>
    <dgm:cxn modelId="{4046F082-50DD-4DB1-81D2-7BED0B0F5C46}" srcId="{094C12B3-DECA-425F-AED5-B296607BD375}" destId="{48E60A6D-8868-4506-9AC0-CA75B7D4DEBA}" srcOrd="5" destOrd="0" parTransId="{F6ED3DBE-73BA-42C1-891A-1A9CC0006EEE}" sibTransId="{0AFADFA3-EF8B-44B4-ABF3-310C7CFD9B38}"/>
    <dgm:cxn modelId="{6288BE55-35D8-482A-9DFA-3E120628B2C6}" srcId="{094C12B3-DECA-425F-AED5-B296607BD375}" destId="{E5C499D2-A624-402F-A83F-614B42E38620}" srcOrd="3" destOrd="0" parTransId="{EC88BAC2-1FA8-41D4-AC40-6B3393ECB363}" sibTransId="{EB872BA2-6CEB-4C23-9C81-5D4DFB170C81}"/>
    <dgm:cxn modelId="{3305CA76-93D9-440D-830E-FC3E25C2E652}" srcId="{094C12B3-DECA-425F-AED5-B296607BD375}" destId="{F44C72F3-D748-4227-B3B4-28B2A25E67F2}" srcOrd="4" destOrd="0" parTransId="{176EF9ED-AB4B-475E-AB96-B78DF9B6FD6F}" sibTransId="{74F14804-218C-4B48-8489-542C6E0EED11}"/>
    <dgm:cxn modelId="{2D810BF5-0E4C-4F63-9863-4C5283980C69}" type="presOf" srcId="{E928A8A2-EB2B-4ACA-A5A4-EDFD069520DB}" destId="{3B488973-1275-4601-9D9C-55D5DE55E484}" srcOrd="0" destOrd="0" presId="urn:microsoft.com/office/officeart/2005/8/layout/orgChart1"/>
    <dgm:cxn modelId="{89415966-CC82-43CB-937F-B9C8FBC6C270}" type="presOf" srcId="{F6ED3DBE-73BA-42C1-891A-1A9CC0006EEE}" destId="{B412A487-80C6-4038-93FA-86BC464D7E23}" srcOrd="0" destOrd="0" presId="urn:microsoft.com/office/officeart/2005/8/layout/orgChart1"/>
    <dgm:cxn modelId="{2504B11C-BD43-422F-9B1F-1FD790924EE4}" type="presOf" srcId="{1EBBCDC5-4CA8-410D-ABCF-9CABE7A2F730}" destId="{0C7E633C-7969-49D5-8D8D-6B4DD12483AA}" srcOrd="1" destOrd="0" presId="urn:microsoft.com/office/officeart/2005/8/layout/orgChart1"/>
    <dgm:cxn modelId="{349D933A-1B14-4FFB-80BD-80F58EB55E91}" type="presOf" srcId="{2F91187B-0645-4109-AF53-EE2BEED5A313}" destId="{5DCD52CA-9FA9-420F-9235-1A3CD3D8E470}" srcOrd="0" destOrd="0" presId="urn:microsoft.com/office/officeart/2005/8/layout/orgChart1"/>
    <dgm:cxn modelId="{41611ECF-6000-446E-A8C4-8C1E5D824765}" type="presParOf" srcId="{5DCD52CA-9FA9-420F-9235-1A3CD3D8E470}" destId="{DEBD6634-F8BB-46E8-AF52-43765390AFA9}" srcOrd="0" destOrd="0" presId="urn:microsoft.com/office/officeart/2005/8/layout/orgChart1"/>
    <dgm:cxn modelId="{7382CC0B-3293-4124-8399-9E0728908561}" type="presParOf" srcId="{DEBD6634-F8BB-46E8-AF52-43765390AFA9}" destId="{0245AC5E-FA30-42AF-BA1A-519C08FBD196}" srcOrd="0" destOrd="0" presId="urn:microsoft.com/office/officeart/2005/8/layout/orgChart1"/>
    <dgm:cxn modelId="{FFB9C68B-B54D-4F8F-A258-2888B1CBF7C5}" type="presParOf" srcId="{0245AC5E-FA30-42AF-BA1A-519C08FBD196}" destId="{2E598A1E-E2FE-4D7A-8EEF-12AEE285F75C}" srcOrd="0" destOrd="0" presId="urn:microsoft.com/office/officeart/2005/8/layout/orgChart1"/>
    <dgm:cxn modelId="{BDDD5A00-CF36-4AAD-91A0-9D73274A8887}" type="presParOf" srcId="{0245AC5E-FA30-42AF-BA1A-519C08FBD196}" destId="{69453A0D-E6AC-4ED3-8D67-9466DF58C9D4}" srcOrd="1" destOrd="0" presId="urn:microsoft.com/office/officeart/2005/8/layout/orgChart1"/>
    <dgm:cxn modelId="{6BEA1D35-0CC3-4C0C-B77C-CD79AD814251}" type="presParOf" srcId="{DEBD6634-F8BB-46E8-AF52-43765390AFA9}" destId="{95A2A9D1-68CD-4BFA-B633-648370F14FB3}" srcOrd="1" destOrd="0" presId="urn:microsoft.com/office/officeart/2005/8/layout/orgChart1"/>
    <dgm:cxn modelId="{5DD205C6-916D-4C09-A08B-65C90F7EA422}" type="presParOf" srcId="{95A2A9D1-68CD-4BFA-B633-648370F14FB3}" destId="{5B806366-2942-4251-BF4E-EF7C8302421E}" srcOrd="0" destOrd="0" presId="urn:microsoft.com/office/officeart/2005/8/layout/orgChart1"/>
    <dgm:cxn modelId="{75DA1675-EE14-4FDB-BB50-86564C35343B}" type="presParOf" srcId="{95A2A9D1-68CD-4BFA-B633-648370F14FB3}" destId="{DA650A00-F56D-42E9-A840-7F4579313D25}" srcOrd="1" destOrd="0" presId="urn:microsoft.com/office/officeart/2005/8/layout/orgChart1"/>
    <dgm:cxn modelId="{99C0DE27-A43A-4BFD-BB35-727E0EA89D9A}" type="presParOf" srcId="{DA650A00-F56D-42E9-A840-7F4579313D25}" destId="{9B4B35D3-95C4-4068-96A9-0BB168F9C36E}" srcOrd="0" destOrd="0" presId="urn:microsoft.com/office/officeart/2005/8/layout/orgChart1"/>
    <dgm:cxn modelId="{B3374163-3E93-4D97-BAD1-2914B956E21E}" type="presParOf" srcId="{9B4B35D3-95C4-4068-96A9-0BB168F9C36E}" destId="{874A6971-A530-4707-93D8-12EB989909D4}" srcOrd="0" destOrd="0" presId="urn:microsoft.com/office/officeart/2005/8/layout/orgChart1"/>
    <dgm:cxn modelId="{8E370BA1-CD6A-4D43-B8D4-49362515B5F8}" type="presParOf" srcId="{9B4B35D3-95C4-4068-96A9-0BB168F9C36E}" destId="{74AF3D61-F8BF-4587-8760-EE41CED4D6AF}" srcOrd="1" destOrd="0" presId="urn:microsoft.com/office/officeart/2005/8/layout/orgChart1"/>
    <dgm:cxn modelId="{EC4E2F40-56BB-4F15-95E9-B3FDBC920C50}" type="presParOf" srcId="{DA650A00-F56D-42E9-A840-7F4579313D25}" destId="{C23F3849-7B7A-4460-A3FF-812878B4B9ED}" srcOrd="1" destOrd="0" presId="urn:microsoft.com/office/officeart/2005/8/layout/orgChart1"/>
    <dgm:cxn modelId="{552C89AB-9229-4371-9170-254C2DF5BD6F}" type="presParOf" srcId="{DA650A00-F56D-42E9-A840-7F4579313D25}" destId="{EA2148F7-AD87-41C0-9C4B-EE3ABF83982B}" srcOrd="2" destOrd="0" presId="urn:microsoft.com/office/officeart/2005/8/layout/orgChart1"/>
    <dgm:cxn modelId="{979CB5CB-08C8-4F06-B317-23F8D564F56E}" type="presParOf" srcId="{95A2A9D1-68CD-4BFA-B633-648370F14FB3}" destId="{45618126-5E90-4A8C-B121-84F2AAD657A6}" srcOrd="2" destOrd="0" presId="urn:microsoft.com/office/officeart/2005/8/layout/orgChart1"/>
    <dgm:cxn modelId="{E69F2379-D2E2-43EE-99C2-D6EE75D45E51}" type="presParOf" srcId="{95A2A9D1-68CD-4BFA-B633-648370F14FB3}" destId="{C4BFA541-FFB1-4FA9-8516-CF2ADA414D22}" srcOrd="3" destOrd="0" presId="urn:microsoft.com/office/officeart/2005/8/layout/orgChart1"/>
    <dgm:cxn modelId="{DDAA401F-1E34-4B24-A66B-ACA1BD9C346E}" type="presParOf" srcId="{C4BFA541-FFB1-4FA9-8516-CF2ADA414D22}" destId="{A56AEE3B-FB73-4008-8884-D8207C86FAC2}" srcOrd="0" destOrd="0" presId="urn:microsoft.com/office/officeart/2005/8/layout/orgChart1"/>
    <dgm:cxn modelId="{4D288B22-5D69-4F98-BE69-D3B8D74C5FCC}" type="presParOf" srcId="{A56AEE3B-FB73-4008-8884-D8207C86FAC2}" destId="{2E8BEB8B-9C8A-430D-8A77-D3F5AB74010B}" srcOrd="0" destOrd="0" presId="urn:microsoft.com/office/officeart/2005/8/layout/orgChart1"/>
    <dgm:cxn modelId="{3AA370D9-9784-4B0C-8BF4-463DF4C4D1D7}" type="presParOf" srcId="{A56AEE3B-FB73-4008-8884-D8207C86FAC2}" destId="{63EA3A67-A358-42B8-844A-F90E7B34F2F3}" srcOrd="1" destOrd="0" presId="urn:microsoft.com/office/officeart/2005/8/layout/orgChart1"/>
    <dgm:cxn modelId="{5F02BC45-C101-4650-A691-7B406FC0AFF5}" type="presParOf" srcId="{C4BFA541-FFB1-4FA9-8516-CF2ADA414D22}" destId="{EE53DA6A-2B2B-4E2D-8F2D-951CC33D7E93}" srcOrd="1" destOrd="0" presId="urn:microsoft.com/office/officeart/2005/8/layout/orgChart1"/>
    <dgm:cxn modelId="{3C525D00-E5CD-4C4D-859B-79AA0DB8805F}" type="presParOf" srcId="{C4BFA541-FFB1-4FA9-8516-CF2ADA414D22}" destId="{C1F25613-5EC6-4023-B22F-23B07F84BD1A}" srcOrd="2" destOrd="0" presId="urn:microsoft.com/office/officeart/2005/8/layout/orgChart1"/>
    <dgm:cxn modelId="{62541F91-342A-458E-816F-FC53B302C438}" type="presParOf" srcId="{95A2A9D1-68CD-4BFA-B633-648370F14FB3}" destId="{E811BC2D-06E5-47BB-AA31-2AB7D1E5F180}" srcOrd="4" destOrd="0" presId="urn:microsoft.com/office/officeart/2005/8/layout/orgChart1"/>
    <dgm:cxn modelId="{CB853F86-DF68-402D-AA89-7B6B7100BBB2}" type="presParOf" srcId="{95A2A9D1-68CD-4BFA-B633-648370F14FB3}" destId="{54DCCBDC-7EFD-41FC-B7C6-43929DC42513}" srcOrd="5" destOrd="0" presId="urn:microsoft.com/office/officeart/2005/8/layout/orgChart1"/>
    <dgm:cxn modelId="{A4FC9FE8-9280-44A9-BFF7-04990FAC1D12}" type="presParOf" srcId="{54DCCBDC-7EFD-41FC-B7C6-43929DC42513}" destId="{5306C0B7-7E10-4046-B18C-A02182B1B216}" srcOrd="0" destOrd="0" presId="urn:microsoft.com/office/officeart/2005/8/layout/orgChart1"/>
    <dgm:cxn modelId="{A7379664-DD4D-4694-AF58-7FD05374390D}" type="presParOf" srcId="{5306C0B7-7E10-4046-B18C-A02182B1B216}" destId="{E360D8B5-04E8-45E6-B2B9-E4B8346BEB8E}" srcOrd="0" destOrd="0" presId="urn:microsoft.com/office/officeart/2005/8/layout/orgChart1"/>
    <dgm:cxn modelId="{90204E37-5907-4E9C-A6B3-C7735C6609B3}" type="presParOf" srcId="{5306C0B7-7E10-4046-B18C-A02182B1B216}" destId="{8EFF2266-C5F5-416F-A1CF-D9A8E61F04BB}" srcOrd="1" destOrd="0" presId="urn:microsoft.com/office/officeart/2005/8/layout/orgChart1"/>
    <dgm:cxn modelId="{A7EBB52A-FA9D-48F7-9562-6BCB21ADBEDA}" type="presParOf" srcId="{54DCCBDC-7EFD-41FC-B7C6-43929DC42513}" destId="{D837C06B-76BD-4460-942F-A91C78E0F397}" srcOrd="1" destOrd="0" presId="urn:microsoft.com/office/officeart/2005/8/layout/orgChart1"/>
    <dgm:cxn modelId="{B69A5681-AA2A-474A-8CB2-0BA94514298D}" type="presParOf" srcId="{54DCCBDC-7EFD-41FC-B7C6-43929DC42513}" destId="{50FA75CC-9B14-4B2D-8793-CBBFECC0D294}" srcOrd="2" destOrd="0" presId="urn:microsoft.com/office/officeart/2005/8/layout/orgChart1"/>
    <dgm:cxn modelId="{B3E3311B-3019-4C00-9BEB-FD72E7B97180}" type="presParOf" srcId="{95A2A9D1-68CD-4BFA-B633-648370F14FB3}" destId="{B412A487-80C6-4038-93FA-86BC464D7E23}" srcOrd="6" destOrd="0" presId="urn:microsoft.com/office/officeart/2005/8/layout/orgChart1"/>
    <dgm:cxn modelId="{895B196D-B062-4500-9DE6-2F6B4EBC1515}" type="presParOf" srcId="{95A2A9D1-68CD-4BFA-B633-648370F14FB3}" destId="{A8EAE47A-04E2-48F2-97B7-5F1452B59730}" srcOrd="7" destOrd="0" presId="urn:microsoft.com/office/officeart/2005/8/layout/orgChart1"/>
    <dgm:cxn modelId="{059B8A31-3D86-40C4-BB87-68A682A0B724}" type="presParOf" srcId="{A8EAE47A-04E2-48F2-97B7-5F1452B59730}" destId="{BAF4CB8E-F1DF-4609-ACD7-BC7F5249145B}" srcOrd="0" destOrd="0" presId="urn:microsoft.com/office/officeart/2005/8/layout/orgChart1"/>
    <dgm:cxn modelId="{30E175F9-8171-4CA4-804A-8A2840919B47}" type="presParOf" srcId="{BAF4CB8E-F1DF-4609-ACD7-BC7F5249145B}" destId="{2EB3D05B-357D-4922-A924-D5082C9A83CF}" srcOrd="0" destOrd="0" presId="urn:microsoft.com/office/officeart/2005/8/layout/orgChart1"/>
    <dgm:cxn modelId="{19D2440A-6FE4-4DF7-B03A-9637E84716CF}" type="presParOf" srcId="{BAF4CB8E-F1DF-4609-ACD7-BC7F5249145B}" destId="{721A3D2B-7C3F-468C-BCF9-1F136F95E5F1}" srcOrd="1" destOrd="0" presId="urn:microsoft.com/office/officeart/2005/8/layout/orgChart1"/>
    <dgm:cxn modelId="{F2DF90AF-B9EF-4922-B162-3CF2A53B72BD}" type="presParOf" srcId="{A8EAE47A-04E2-48F2-97B7-5F1452B59730}" destId="{11832E86-6B85-4E92-8F38-4D000025825B}" srcOrd="1" destOrd="0" presId="urn:microsoft.com/office/officeart/2005/8/layout/orgChart1"/>
    <dgm:cxn modelId="{A7B7B6F8-9A3C-460E-8D12-873BCCB04A31}" type="presParOf" srcId="{A8EAE47A-04E2-48F2-97B7-5F1452B59730}" destId="{6E9B90F1-8B41-4359-9F72-E1B6353C42F8}" srcOrd="2" destOrd="0" presId="urn:microsoft.com/office/officeart/2005/8/layout/orgChart1"/>
    <dgm:cxn modelId="{4C6646FC-0BF9-41A5-8457-D9A5EC3DA509}" type="presParOf" srcId="{DEBD6634-F8BB-46E8-AF52-43765390AFA9}" destId="{2F003EBD-A422-4C2D-9B4F-5C9D1FFCCF80}" srcOrd="2" destOrd="0" presId="urn:microsoft.com/office/officeart/2005/8/layout/orgChart1"/>
    <dgm:cxn modelId="{0E84F0EC-7532-4052-9EDA-4A8E73FF3BD1}" type="presParOf" srcId="{2F003EBD-A422-4C2D-9B4F-5C9D1FFCCF80}" destId="{CC44BD59-4C51-45A7-8B13-2B3A1BDE6599}" srcOrd="0" destOrd="0" presId="urn:microsoft.com/office/officeart/2005/8/layout/orgChart1"/>
    <dgm:cxn modelId="{4B9FEA88-5E9B-4955-AF83-1A237114FC5B}" type="presParOf" srcId="{2F003EBD-A422-4C2D-9B4F-5C9D1FFCCF80}" destId="{1BE1B3A5-0A89-4348-9253-95FD81C53C0B}" srcOrd="1" destOrd="0" presId="urn:microsoft.com/office/officeart/2005/8/layout/orgChart1"/>
    <dgm:cxn modelId="{ADCB9585-10A1-4690-BF69-E606AF86652A}" type="presParOf" srcId="{1BE1B3A5-0A89-4348-9253-95FD81C53C0B}" destId="{26C9CCB7-8205-4805-9B3E-B625C2B40264}" srcOrd="0" destOrd="0" presId="urn:microsoft.com/office/officeart/2005/8/layout/orgChart1"/>
    <dgm:cxn modelId="{E7ACA5C3-A31C-41A7-A0AA-15FAEE9D4DE5}" type="presParOf" srcId="{26C9CCB7-8205-4805-9B3E-B625C2B40264}" destId="{2B9981EF-9734-4952-BEA1-62B5A3C28209}" srcOrd="0" destOrd="0" presId="urn:microsoft.com/office/officeart/2005/8/layout/orgChart1"/>
    <dgm:cxn modelId="{01A54A02-BD82-4B29-AB0F-C102440761CD}" type="presParOf" srcId="{26C9CCB7-8205-4805-9B3E-B625C2B40264}" destId="{17011525-6DF6-4DA3-87AE-5CEAEF85F749}" srcOrd="1" destOrd="0" presId="urn:microsoft.com/office/officeart/2005/8/layout/orgChart1"/>
    <dgm:cxn modelId="{CD12DE35-9F3B-481B-A5F9-D2775829215D}" type="presParOf" srcId="{1BE1B3A5-0A89-4348-9253-95FD81C53C0B}" destId="{B65DB5E9-355C-4115-93E0-73DC3B41D4F0}" srcOrd="1" destOrd="0" presId="urn:microsoft.com/office/officeart/2005/8/layout/orgChart1"/>
    <dgm:cxn modelId="{33B3A9C0-ADE6-46C5-8A8F-40866FF5ECE6}" type="presParOf" srcId="{1BE1B3A5-0A89-4348-9253-95FD81C53C0B}" destId="{7A5B6FDE-F8B6-4908-A77D-E4CEA06DD75B}" srcOrd="2" destOrd="0" presId="urn:microsoft.com/office/officeart/2005/8/layout/orgChart1"/>
    <dgm:cxn modelId="{38976F27-B23D-4D28-91E2-CFD56505AE1D}" type="presParOf" srcId="{2F003EBD-A422-4C2D-9B4F-5C9D1FFCCF80}" destId="{3B488973-1275-4601-9D9C-55D5DE55E484}" srcOrd="2" destOrd="0" presId="urn:microsoft.com/office/officeart/2005/8/layout/orgChart1"/>
    <dgm:cxn modelId="{9852019B-DA2C-4F1F-818D-2877982367B5}" type="presParOf" srcId="{2F003EBD-A422-4C2D-9B4F-5C9D1FFCCF80}" destId="{7F65B594-22F7-4B24-8831-7A3894E78C1C}" srcOrd="3" destOrd="0" presId="urn:microsoft.com/office/officeart/2005/8/layout/orgChart1"/>
    <dgm:cxn modelId="{111C3E86-73BA-4044-83A0-37216995FBB8}" type="presParOf" srcId="{7F65B594-22F7-4B24-8831-7A3894E78C1C}" destId="{69480C3E-9A5F-40F6-980F-CA2A0BD12F6D}" srcOrd="0" destOrd="0" presId="urn:microsoft.com/office/officeart/2005/8/layout/orgChart1"/>
    <dgm:cxn modelId="{D9F36264-E7F2-4728-B441-7C4522CC432C}" type="presParOf" srcId="{69480C3E-9A5F-40F6-980F-CA2A0BD12F6D}" destId="{2AC215A7-34D7-45C0-85AF-F58079C7DEB8}" srcOrd="0" destOrd="0" presId="urn:microsoft.com/office/officeart/2005/8/layout/orgChart1"/>
    <dgm:cxn modelId="{5BC3EB41-280F-4915-B34B-0250432B20D6}" type="presParOf" srcId="{69480C3E-9A5F-40F6-980F-CA2A0BD12F6D}" destId="{0C7E633C-7969-49D5-8D8D-6B4DD12483AA}" srcOrd="1" destOrd="0" presId="urn:microsoft.com/office/officeart/2005/8/layout/orgChart1"/>
    <dgm:cxn modelId="{231E9794-B4B8-4A87-9246-F89114D506AB}" type="presParOf" srcId="{7F65B594-22F7-4B24-8831-7A3894E78C1C}" destId="{522E0A6C-F730-4AF6-A80F-BCFCEE1FE92D}" srcOrd="1" destOrd="0" presId="urn:microsoft.com/office/officeart/2005/8/layout/orgChart1"/>
    <dgm:cxn modelId="{5CCE7BC0-36E0-4CAC-A68C-9B9902003C41}" type="presParOf" srcId="{7F65B594-22F7-4B24-8831-7A3894E78C1C}" destId="{2A403C04-24AB-4FDF-AD14-CDA2905B0D2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D8EDEEB5-F10E-4909-85F6-D1042266154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CF1387B-E41D-4B53-88DA-0FC8381287FC}">
      <dgm:prSet phldrT="[Texto]" custT="1"/>
      <dgm:spPr/>
      <dgm:t>
        <a:bodyPr/>
        <a:lstStyle/>
        <a:p>
          <a:r>
            <a:rPr lang="es-ES" sz="1200" b="0" dirty="0" smtClean="0"/>
            <a:t>Coordinador(a) de Cultura</a:t>
          </a:r>
          <a:endParaRPr lang="es-ES" sz="1200" dirty="0"/>
        </a:p>
      </dgm:t>
    </dgm:pt>
    <dgm:pt modelId="{C0F1EE7B-9510-423D-AC80-F4BB6D57D8AB}" type="parTrans" cxnId="{D1F9DE66-FD44-4917-A0B5-3FF8F6232B99}">
      <dgm:prSet/>
      <dgm:spPr/>
      <dgm:t>
        <a:bodyPr/>
        <a:lstStyle/>
        <a:p>
          <a:endParaRPr lang="es-ES" sz="1200"/>
        </a:p>
      </dgm:t>
    </dgm:pt>
    <dgm:pt modelId="{8C1C969D-9284-41D8-9EBE-9088DD8EDFC4}" type="sibTrans" cxnId="{D1F9DE66-FD44-4917-A0B5-3FF8F6232B99}">
      <dgm:prSet/>
      <dgm:spPr/>
      <dgm:t>
        <a:bodyPr/>
        <a:lstStyle/>
        <a:p>
          <a:endParaRPr lang="es-ES" sz="1200"/>
        </a:p>
      </dgm:t>
    </dgm:pt>
    <dgm:pt modelId="{5E913538-4186-483A-8943-152C96E1160B}" type="asst">
      <dgm:prSet custT="1"/>
      <dgm:spPr/>
      <dgm:t>
        <a:bodyPr/>
        <a:lstStyle/>
        <a:p>
          <a:r>
            <a:rPr lang="es-ES" sz="1200" dirty="0" smtClean="0"/>
            <a:t>Promotor(a) de CDC Escuela </a:t>
          </a:r>
        </a:p>
        <a:p>
          <a:r>
            <a:rPr lang="es-ES" sz="1200" dirty="0" smtClean="0"/>
            <a:t>Municipal de Arte</a:t>
          </a:r>
        </a:p>
      </dgm:t>
    </dgm:pt>
    <dgm:pt modelId="{3B815997-0579-48C4-B642-26CFF140424C}" type="parTrans" cxnId="{F0CB7307-838B-4D96-AE9A-E877F6494270}">
      <dgm:prSet/>
      <dgm:spPr/>
      <dgm:t>
        <a:bodyPr/>
        <a:lstStyle/>
        <a:p>
          <a:endParaRPr lang="es-ES" sz="1200"/>
        </a:p>
      </dgm:t>
    </dgm:pt>
    <dgm:pt modelId="{838493A0-69E1-4359-97D5-91AC75A9D32A}" type="sibTrans" cxnId="{F0CB7307-838B-4D96-AE9A-E877F6494270}">
      <dgm:prSet/>
      <dgm:spPr/>
      <dgm:t>
        <a:bodyPr/>
        <a:lstStyle/>
        <a:p>
          <a:endParaRPr lang="es-ES" sz="1200"/>
        </a:p>
      </dgm:t>
    </dgm:pt>
    <dgm:pt modelId="{4251DDC0-257F-4D06-BABC-9FAFA8862459}" type="asst">
      <dgm:prSet custT="1"/>
      <dgm:spPr/>
      <dgm:t>
        <a:bodyPr/>
        <a:lstStyle/>
        <a:p>
          <a:r>
            <a:rPr lang="es-ES" sz="1200" dirty="0" smtClean="0"/>
            <a:t>Encargado(a)</a:t>
          </a:r>
        </a:p>
      </dgm:t>
    </dgm:pt>
    <dgm:pt modelId="{35B71793-831F-406F-B876-EC74172A347B}" type="parTrans" cxnId="{53FAACC7-081C-4D6A-9753-91F6518FEEB0}">
      <dgm:prSet/>
      <dgm:spPr/>
      <dgm:t>
        <a:bodyPr/>
        <a:lstStyle/>
        <a:p>
          <a:endParaRPr lang="es-ES" sz="1200"/>
        </a:p>
      </dgm:t>
    </dgm:pt>
    <dgm:pt modelId="{E65E0054-81D4-4C05-B33E-1E69F8C96D52}" type="sibTrans" cxnId="{53FAACC7-081C-4D6A-9753-91F6518FEEB0}">
      <dgm:prSet/>
      <dgm:spPr/>
      <dgm:t>
        <a:bodyPr/>
        <a:lstStyle/>
        <a:p>
          <a:endParaRPr lang="es-ES" sz="1200"/>
        </a:p>
      </dgm:t>
    </dgm:pt>
    <dgm:pt modelId="{96FC9F46-98F8-4FB3-B076-C065D0F8160C}" type="asst">
      <dgm:prSet custT="1"/>
      <dgm:spPr/>
      <dgm:t>
        <a:bodyPr/>
        <a:lstStyle/>
        <a:p>
          <a:r>
            <a:rPr lang="es-ES" sz="1200" dirty="0" smtClean="0"/>
            <a:t>Intendente</a:t>
          </a:r>
        </a:p>
      </dgm:t>
    </dgm:pt>
    <dgm:pt modelId="{DC5E9F61-EACD-4183-AAB8-21606CB070F1}" type="parTrans" cxnId="{DF04F73A-6BCC-4E34-941D-1C343990202F}">
      <dgm:prSet/>
      <dgm:spPr/>
      <dgm:t>
        <a:bodyPr/>
        <a:lstStyle/>
        <a:p>
          <a:endParaRPr lang="es-ES" sz="1200"/>
        </a:p>
      </dgm:t>
    </dgm:pt>
    <dgm:pt modelId="{CE5A63B8-9AD0-4AC5-8BA2-377C29184060}" type="sibTrans" cxnId="{DF04F73A-6BCC-4E34-941D-1C343990202F}">
      <dgm:prSet/>
      <dgm:spPr/>
      <dgm:t>
        <a:bodyPr/>
        <a:lstStyle/>
        <a:p>
          <a:endParaRPr lang="es-ES" sz="1200"/>
        </a:p>
      </dgm:t>
    </dgm:pt>
    <dgm:pt modelId="{D076FFAC-57C0-4AFC-8C1E-42B16348EA0C}" type="asst">
      <dgm:prSet custT="1"/>
      <dgm:spPr/>
      <dgm:t>
        <a:bodyPr/>
        <a:lstStyle/>
        <a:p>
          <a:r>
            <a:rPr lang="es-ES" sz="1200" dirty="0" smtClean="0"/>
            <a:t>Vigilante</a:t>
          </a:r>
        </a:p>
      </dgm:t>
    </dgm:pt>
    <dgm:pt modelId="{24987534-C89B-47F3-86BF-1BE365F80A1A}" type="parTrans" cxnId="{6DA34DD4-08D8-4C1A-8219-4BB20CDD0DA2}">
      <dgm:prSet/>
      <dgm:spPr/>
      <dgm:t>
        <a:bodyPr/>
        <a:lstStyle/>
        <a:p>
          <a:endParaRPr lang="es-ES" sz="1200"/>
        </a:p>
      </dgm:t>
    </dgm:pt>
    <dgm:pt modelId="{D133BA58-A4C2-47C5-88F2-7150E6BBF0AA}" type="sibTrans" cxnId="{6DA34DD4-08D8-4C1A-8219-4BB20CDD0DA2}">
      <dgm:prSet/>
      <dgm:spPr/>
      <dgm:t>
        <a:bodyPr/>
        <a:lstStyle/>
        <a:p>
          <a:endParaRPr lang="es-ES" sz="1200"/>
        </a:p>
      </dgm:t>
    </dgm:pt>
    <dgm:pt modelId="{599DBD9C-2AB0-4283-AF0C-571F56945CBD}" type="pres">
      <dgm:prSet presAssocID="{D8EDEEB5-F10E-4909-85F6-D1042266154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D797062-2F04-4B44-BD4B-4B2968CEE929}" type="pres">
      <dgm:prSet presAssocID="{BCF1387B-E41D-4B53-88DA-0FC8381287FC}" presName="hierRoot1" presStyleCnt="0">
        <dgm:presLayoutVars>
          <dgm:hierBranch val="init"/>
        </dgm:presLayoutVars>
      </dgm:prSet>
      <dgm:spPr/>
    </dgm:pt>
    <dgm:pt modelId="{780AC0AB-833B-422D-ADF2-28CC60DD9924}" type="pres">
      <dgm:prSet presAssocID="{BCF1387B-E41D-4B53-88DA-0FC8381287FC}" presName="rootComposite1" presStyleCnt="0"/>
      <dgm:spPr/>
    </dgm:pt>
    <dgm:pt modelId="{93DB3713-332C-4597-B227-1ECEB390E4E4}" type="pres">
      <dgm:prSet presAssocID="{BCF1387B-E41D-4B53-88DA-0FC8381287FC}" presName="rootText1" presStyleLbl="node0" presStyleIdx="0" presStyleCnt="1" custScaleX="11213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F5DE3A-375F-497E-8D4A-84AE218E99A0}" type="pres">
      <dgm:prSet presAssocID="{BCF1387B-E41D-4B53-88DA-0FC8381287F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5D2CF6F-AAF6-4314-BFCD-AF9ACBAD0029}" type="pres">
      <dgm:prSet presAssocID="{BCF1387B-E41D-4B53-88DA-0FC8381287FC}" presName="hierChild2" presStyleCnt="0"/>
      <dgm:spPr/>
    </dgm:pt>
    <dgm:pt modelId="{5F881151-5D09-40B0-A200-FC1DBD62ED0B}" type="pres">
      <dgm:prSet presAssocID="{BCF1387B-E41D-4B53-88DA-0FC8381287FC}" presName="hierChild3" presStyleCnt="0"/>
      <dgm:spPr/>
    </dgm:pt>
    <dgm:pt modelId="{C88370C2-D77B-4561-8F8E-53FA7860AF40}" type="pres">
      <dgm:prSet presAssocID="{3B815997-0579-48C4-B642-26CFF140424C}" presName="Name111" presStyleLbl="parChTrans1D2" presStyleIdx="0" presStyleCnt="4"/>
      <dgm:spPr/>
      <dgm:t>
        <a:bodyPr/>
        <a:lstStyle/>
        <a:p>
          <a:endParaRPr lang="es-ES"/>
        </a:p>
      </dgm:t>
    </dgm:pt>
    <dgm:pt modelId="{70DC133E-A8CD-416D-BAF1-18845D972416}" type="pres">
      <dgm:prSet presAssocID="{5E913538-4186-483A-8943-152C96E1160B}" presName="hierRoot3" presStyleCnt="0">
        <dgm:presLayoutVars>
          <dgm:hierBranch val="init"/>
        </dgm:presLayoutVars>
      </dgm:prSet>
      <dgm:spPr/>
    </dgm:pt>
    <dgm:pt modelId="{8798153E-1A6C-44E5-B20F-E85C40E304DF}" type="pres">
      <dgm:prSet presAssocID="{5E913538-4186-483A-8943-152C96E1160B}" presName="rootComposite3" presStyleCnt="0"/>
      <dgm:spPr/>
    </dgm:pt>
    <dgm:pt modelId="{D9AAECC1-A185-43C2-B8E2-A6E36211ADE1}" type="pres">
      <dgm:prSet presAssocID="{5E913538-4186-483A-8943-152C96E1160B}" presName="rootText3" presStyleLbl="asst1" presStyleIdx="0" presStyleCnt="4" custScaleX="83300" custScaleY="64077" custLinFactNeighborX="-6583" custLinFactNeighborY="-64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C38653-31E4-4352-AE57-4AF563B7A07C}" type="pres">
      <dgm:prSet presAssocID="{5E913538-4186-483A-8943-152C96E1160B}" presName="rootConnector3" presStyleLbl="asst1" presStyleIdx="0" presStyleCnt="4"/>
      <dgm:spPr/>
      <dgm:t>
        <a:bodyPr/>
        <a:lstStyle/>
        <a:p>
          <a:endParaRPr lang="es-ES"/>
        </a:p>
      </dgm:t>
    </dgm:pt>
    <dgm:pt modelId="{B3CA1DAF-2BC4-47B0-AA7E-714017E75B8D}" type="pres">
      <dgm:prSet presAssocID="{5E913538-4186-483A-8943-152C96E1160B}" presName="hierChild6" presStyleCnt="0"/>
      <dgm:spPr/>
    </dgm:pt>
    <dgm:pt modelId="{06C652FA-BA57-4CFF-B97C-5A3F818C02BC}" type="pres">
      <dgm:prSet presAssocID="{5E913538-4186-483A-8943-152C96E1160B}" presName="hierChild7" presStyleCnt="0"/>
      <dgm:spPr/>
    </dgm:pt>
    <dgm:pt modelId="{640D038C-D143-4CF7-B764-5BC8350E3378}" type="pres">
      <dgm:prSet presAssocID="{35B71793-831F-406F-B876-EC74172A347B}" presName="Name111" presStyleLbl="parChTrans1D2" presStyleIdx="1" presStyleCnt="4"/>
      <dgm:spPr/>
      <dgm:t>
        <a:bodyPr/>
        <a:lstStyle/>
        <a:p>
          <a:endParaRPr lang="es-ES"/>
        </a:p>
      </dgm:t>
    </dgm:pt>
    <dgm:pt modelId="{725379B1-ABF3-4B10-B778-8D8A7FABFAFB}" type="pres">
      <dgm:prSet presAssocID="{4251DDC0-257F-4D06-BABC-9FAFA8862459}" presName="hierRoot3" presStyleCnt="0">
        <dgm:presLayoutVars>
          <dgm:hierBranch val="init"/>
        </dgm:presLayoutVars>
      </dgm:prSet>
      <dgm:spPr/>
    </dgm:pt>
    <dgm:pt modelId="{CC759892-E546-499A-8C96-334FCEC0B250}" type="pres">
      <dgm:prSet presAssocID="{4251DDC0-257F-4D06-BABC-9FAFA8862459}" presName="rootComposite3" presStyleCnt="0"/>
      <dgm:spPr/>
    </dgm:pt>
    <dgm:pt modelId="{BABD8DCB-32BF-435D-9D98-42018125754E}" type="pres">
      <dgm:prSet presAssocID="{4251DDC0-257F-4D06-BABC-9FAFA8862459}" presName="rootText3" presStyleLbl="asst1" presStyleIdx="1" presStyleCnt="4" custScaleX="83300" custScaleY="64077" custLinFactNeighborY="-64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8F5716E-E00F-4271-8CFC-2A40EF6AD71D}" type="pres">
      <dgm:prSet presAssocID="{4251DDC0-257F-4D06-BABC-9FAFA8862459}" presName="rootConnector3" presStyleLbl="asst1" presStyleIdx="1" presStyleCnt="4"/>
      <dgm:spPr/>
      <dgm:t>
        <a:bodyPr/>
        <a:lstStyle/>
        <a:p>
          <a:endParaRPr lang="es-ES"/>
        </a:p>
      </dgm:t>
    </dgm:pt>
    <dgm:pt modelId="{F71A1F87-EAA9-4573-B4AD-D1E8C8C72B81}" type="pres">
      <dgm:prSet presAssocID="{4251DDC0-257F-4D06-BABC-9FAFA8862459}" presName="hierChild6" presStyleCnt="0"/>
      <dgm:spPr/>
    </dgm:pt>
    <dgm:pt modelId="{3F9ED038-EA38-4D85-A9E3-9897F427D2D6}" type="pres">
      <dgm:prSet presAssocID="{4251DDC0-257F-4D06-BABC-9FAFA8862459}" presName="hierChild7" presStyleCnt="0"/>
      <dgm:spPr/>
    </dgm:pt>
    <dgm:pt modelId="{8D96DD25-0A41-4453-B70C-CC234B091AE5}" type="pres">
      <dgm:prSet presAssocID="{DC5E9F61-EACD-4183-AAB8-21606CB070F1}" presName="Name111" presStyleLbl="parChTrans1D2" presStyleIdx="2" presStyleCnt="4"/>
      <dgm:spPr/>
      <dgm:t>
        <a:bodyPr/>
        <a:lstStyle/>
        <a:p>
          <a:endParaRPr lang="es-ES"/>
        </a:p>
      </dgm:t>
    </dgm:pt>
    <dgm:pt modelId="{C2A4523B-92F7-4613-A7DF-01062634B4B6}" type="pres">
      <dgm:prSet presAssocID="{96FC9F46-98F8-4FB3-B076-C065D0F8160C}" presName="hierRoot3" presStyleCnt="0">
        <dgm:presLayoutVars>
          <dgm:hierBranch val="init"/>
        </dgm:presLayoutVars>
      </dgm:prSet>
      <dgm:spPr/>
    </dgm:pt>
    <dgm:pt modelId="{9CD2E797-087D-4AB0-9958-1CE6D0C62219}" type="pres">
      <dgm:prSet presAssocID="{96FC9F46-98F8-4FB3-B076-C065D0F8160C}" presName="rootComposite3" presStyleCnt="0"/>
      <dgm:spPr/>
    </dgm:pt>
    <dgm:pt modelId="{A225CD73-CAC9-4637-9967-3F7AA7470838}" type="pres">
      <dgm:prSet presAssocID="{96FC9F46-98F8-4FB3-B076-C065D0F8160C}" presName="rootText3" presStyleLbl="asst1" presStyleIdx="2" presStyleCnt="4" custScaleX="83300" custScaleY="64077" custLinFactNeighborX="-6583" custLinFactNeighborY="-330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D9D8889-0B8D-4C6D-9FFD-406B44776E6D}" type="pres">
      <dgm:prSet presAssocID="{96FC9F46-98F8-4FB3-B076-C065D0F8160C}" presName="rootConnector3" presStyleLbl="asst1" presStyleIdx="2" presStyleCnt="4"/>
      <dgm:spPr/>
      <dgm:t>
        <a:bodyPr/>
        <a:lstStyle/>
        <a:p>
          <a:endParaRPr lang="es-ES"/>
        </a:p>
      </dgm:t>
    </dgm:pt>
    <dgm:pt modelId="{79713534-6AAF-4597-8AB2-98C952C142E7}" type="pres">
      <dgm:prSet presAssocID="{96FC9F46-98F8-4FB3-B076-C065D0F8160C}" presName="hierChild6" presStyleCnt="0"/>
      <dgm:spPr/>
    </dgm:pt>
    <dgm:pt modelId="{0E47D292-5A30-45EA-BB8B-B344E5BBEEA7}" type="pres">
      <dgm:prSet presAssocID="{96FC9F46-98F8-4FB3-B076-C065D0F8160C}" presName="hierChild7" presStyleCnt="0"/>
      <dgm:spPr/>
    </dgm:pt>
    <dgm:pt modelId="{37964AE0-7628-405D-9CFC-FAFEFDEB9186}" type="pres">
      <dgm:prSet presAssocID="{24987534-C89B-47F3-86BF-1BE365F80A1A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805B2361-6410-4884-A71F-D882F2E71556}" type="pres">
      <dgm:prSet presAssocID="{D076FFAC-57C0-4AFC-8C1E-42B16348EA0C}" presName="hierRoot3" presStyleCnt="0">
        <dgm:presLayoutVars>
          <dgm:hierBranch val="init"/>
        </dgm:presLayoutVars>
      </dgm:prSet>
      <dgm:spPr/>
    </dgm:pt>
    <dgm:pt modelId="{61FB8D82-F632-4C13-83D3-8D344A59E73B}" type="pres">
      <dgm:prSet presAssocID="{D076FFAC-57C0-4AFC-8C1E-42B16348EA0C}" presName="rootComposite3" presStyleCnt="0"/>
      <dgm:spPr/>
    </dgm:pt>
    <dgm:pt modelId="{5BF4DC55-7FDC-4B9B-A604-4223FAAD48EC}" type="pres">
      <dgm:prSet presAssocID="{D076FFAC-57C0-4AFC-8C1E-42B16348EA0C}" presName="rootText3" presStyleLbl="asst1" presStyleIdx="3" presStyleCnt="4" custScaleX="83300" custScaleY="64077" custLinFactNeighborY="-330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0802821-5D5F-480C-9815-142CED55C7D0}" type="pres">
      <dgm:prSet presAssocID="{D076FFAC-57C0-4AFC-8C1E-42B16348EA0C}" presName="rootConnector3" presStyleLbl="asst1" presStyleIdx="3" presStyleCnt="4"/>
      <dgm:spPr/>
      <dgm:t>
        <a:bodyPr/>
        <a:lstStyle/>
        <a:p>
          <a:endParaRPr lang="es-ES"/>
        </a:p>
      </dgm:t>
    </dgm:pt>
    <dgm:pt modelId="{3BFBAFCC-70EC-4B54-B3C1-9C374B6F0301}" type="pres">
      <dgm:prSet presAssocID="{D076FFAC-57C0-4AFC-8C1E-42B16348EA0C}" presName="hierChild6" presStyleCnt="0"/>
      <dgm:spPr/>
    </dgm:pt>
    <dgm:pt modelId="{11FC71E2-9530-4136-A526-DFA8D3855BA3}" type="pres">
      <dgm:prSet presAssocID="{D076FFAC-57C0-4AFC-8C1E-42B16348EA0C}" presName="hierChild7" presStyleCnt="0"/>
      <dgm:spPr/>
    </dgm:pt>
  </dgm:ptLst>
  <dgm:cxnLst>
    <dgm:cxn modelId="{E99DC4EF-22A0-4DC2-9AAB-C49D15EB94AB}" type="presOf" srcId="{BCF1387B-E41D-4B53-88DA-0FC8381287FC}" destId="{93DB3713-332C-4597-B227-1ECEB390E4E4}" srcOrd="0" destOrd="0" presId="urn:microsoft.com/office/officeart/2005/8/layout/orgChart1"/>
    <dgm:cxn modelId="{BEA134FD-0441-4421-9205-CA19361993F1}" type="presOf" srcId="{D076FFAC-57C0-4AFC-8C1E-42B16348EA0C}" destId="{C0802821-5D5F-480C-9815-142CED55C7D0}" srcOrd="1" destOrd="0" presId="urn:microsoft.com/office/officeart/2005/8/layout/orgChart1"/>
    <dgm:cxn modelId="{68339E5A-42CE-4E87-B34C-0A2F03EC17E2}" type="presOf" srcId="{96FC9F46-98F8-4FB3-B076-C065D0F8160C}" destId="{A225CD73-CAC9-4637-9967-3F7AA7470838}" srcOrd="0" destOrd="0" presId="urn:microsoft.com/office/officeart/2005/8/layout/orgChart1"/>
    <dgm:cxn modelId="{4A09A36F-D39B-46D0-9736-A0C48C598E50}" type="presOf" srcId="{3B815997-0579-48C4-B642-26CFF140424C}" destId="{C88370C2-D77B-4561-8F8E-53FA7860AF40}" srcOrd="0" destOrd="0" presId="urn:microsoft.com/office/officeart/2005/8/layout/orgChart1"/>
    <dgm:cxn modelId="{D1F9DE66-FD44-4917-A0B5-3FF8F6232B99}" srcId="{D8EDEEB5-F10E-4909-85F6-D10422661548}" destId="{BCF1387B-E41D-4B53-88DA-0FC8381287FC}" srcOrd="0" destOrd="0" parTransId="{C0F1EE7B-9510-423D-AC80-F4BB6D57D8AB}" sibTransId="{8C1C969D-9284-41D8-9EBE-9088DD8EDFC4}"/>
    <dgm:cxn modelId="{7E83CE42-2A56-40F4-B8FF-246B6A37842F}" type="presOf" srcId="{D8EDEEB5-F10E-4909-85F6-D10422661548}" destId="{599DBD9C-2AB0-4283-AF0C-571F56945CBD}" srcOrd="0" destOrd="0" presId="urn:microsoft.com/office/officeart/2005/8/layout/orgChart1"/>
    <dgm:cxn modelId="{DCC5E9D9-90A8-4943-9A6D-82F8D08678B0}" type="presOf" srcId="{4251DDC0-257F-4D06-BABC-9FAFA8862459}" destId="{78F5716E-E00F-4271-8CFC-2A40EF6AD71D}" srcOrd="1" destOrd="0" presId="urn:microsoft.com/office/officeart/2005/8/layout/orgChart1"/>
    <dgm:cxn modelId="{59FA879E-E258-4824-8F9A-26E93C8CF05D}" type="presOf" srcId="{5E913538-4186-483A-8943-152C96E1160B}" destId="{7DC38653-31E4-4352-AE57-4AF563B7A07C}" srcOrd="1" destOrd="0" presId="urn:microsoft.com/office/officeart/2005/8/layout/orgChart1"/>
    <dgm:cxn modelId="{53FAACC7-081C-4D6A-9753-91F6518FEEB0}" srcId="{BCF1387B-E41D-4B53-88DA-0FC8381287FC}" destId="{4251DDC0-257F-4D06-BABC-9FAFA8862459}" srcOrd="1" destOrd="0" parTransId="{35B71793-831F-406F-B876-EC74172A347B}" sibTransId="{E65E0054-81D4-4C05-B33E-1E69F8C96D52}"/>
    <dgm:cxn modelId="{F0CB7307-838B-4D96-AE9A-E877F6494270}" srcId="{BCF1387B-E41D-4B53-88DA-0FC8381287FC}" destId="{5E913538-4186-483A-8943-152C96E1160B}" srcOrd="0" destOrd="0" parTransId="{3B815997-0579-48C4-B642-26CFF140424C}" sibTransId="{838493A0-69E1-4359-97D5-91AC75A9D32A}"/>
    <dgm:cxn modelId="{0E047166-5118-4B5D-A689-535F344079E0}" type="presOf" srcId="{5E913538-4186-483A-8943-152C96E1160B}" destId="{D9AAECC1-A185-43C2-B8E2-A6E36211ADE1}" srcOrd="0" destOrd="0" presId="urn:microsoft.com/office/officeart/2005/8/layout/orgChart1"/>
    <dgm:cxn modelId="{27472C45-E761-4D47-8678-00C29CC278E0}" type="presOf" srcId="{24987534-C89B-47F3-86BF-1BE365F80A1A}" destId="{37964AE0-7628-405D-9CFC-FAFEFDEB9186}" srcOrd="0" destOrd="0" presId="urn:microsoft.com/office/officeart/2005/8/layout/orgChart1"/>
    <dgm:cxn modelId="{3BB28291-6D26-46C1-97D2-52B5D85A7622}" type="presOf" srcId="{BCF1387B-E41D-4B53-88DA-0FC8381287FC}" destId="{BEF5DE3A-375F-497E-8D4A-84AE218E99A0}" srcOrd="1" destOrd="0" presId="urn:microsoft.com/office/officeart/2005/8/layout/orgChart1"/>
    <dgm:cxn modelId="{2A2730B2-E135-412E-85D5-B4A8A4B9A842}" type="presOf" srcId="{D076FFAC-57C0-4AFC-8C1E-42B16348EA0C}" destId="{5BF4DC55-7FDC-4B9B-A604-4223FAAD48EC}" srcOrd="0" destOrd="0" presId="urn:microsoft.com/office/officeart/2005/8/layout/orgChart1"/>
    <dgm:cxn modelId="{6DA34DD4-08D8-4C1A-8219-4BB20CDD0DA2}" srcId="{BCF1387B-E41D-4B53-88DA-0FC8381287FC}" destId="{D076FFAC-57C0-4AFC-8C1E-42B16348EA0C}" srcOrd="3" destOrd="0" parTransId="{24987534-C89B-47F3-86BF-1BE365F80A1A}" sibTransId="{D133BA58-A4C2-47C5-88F2-7150E6BBF0AA}"/>
    <dgm:cxn modelId="{876166B3-616A-473C-9FEF-A37A733F5C56}" type="presOf" srcId="{96FC9F46-98F8-4FB3-B076-C065D0F8160C}" destId="{AD9D8889-0B8D-4C6D-9FFD-406B44776E6D}" srcOrd="1" destOrd="0" presId="urn:microsoft.com/office/officeart/2005/8/layout/orgChart1"/>
    <dgm:cxn modelId="{DF04F73A-6BCC-4E34-941D-1C343990202F}" srcId="{BCF1387B-E41D-4B53-88DA-0FC8381287FC}" destId="{96FC9F46-98F8-4FB3-B076-C065D0F8160C}" srcOrd="2" destOrd="0" parTransId="{DC5E9F61-EACD-4183-AAB8-21606CB070F1}" sibTransId="{CE5A63B8-9AD0-4AC5-8BA2-377C29184060}"/>
    <dgm:cxn modelId="{8AF7948B-24D8-4EC2-85F0-9388262D77BF}" type="presOf" srcId="{35B71793-831F-406F-B876-EC74172A347B}" destId="{640D038C-D143-4CF7-B764-5BC8350E3378}" srcOrd="0" destOrd="0" presId="urn:microsoft.com/office/officeart/2005/8/layout/orgChart1"/>
    <dgm:cxn modelId="{978C5592-C4DC-4492-87E6-88277EDF917B}" type="presOf" srcId="{4251DDC0-257F-4D06-BABC-9FAFA8862459}" destId="{BABD8DCB-32BF-435D-9D98-42018125754E}" srcOrd="0" destOrd="0" presId="urn:microsoft.com/office/officeart/2005/8/layout/orgChart1"/>
    <dgm:cxn modelId="{2A3F4A4A-7DAB-486E-BFD2-AEDA3271F221}" type="presOf" srcId="{DC5E9F61-EACD-4183-AAB8-21606CB070F1}" destId="{8D96DD25-0A41-4453-B70C-CC234B091AE5}" srcOrd="0" destOrd="0" presId="urn:microsoft.com/office/officeart/2005/8/layout/orgChart1"/>
    <dgm:cxn modelId="{F76733D9-DBCB-44BC-A39B-7389AE59844E}" type="presParOf" srcId="{599DBD9C-2AB0-4283-AF0C-571F56945CBD}" destId="{5D797062-2F04-4B44-BD4B-4B2968CEE929}" srcOrd="0" destOrd="0" presId="urn:microsoft.com/office/officeart/2005/8/layout/orgChart1"/>
    <dgm:cxn modelId="{C35797AD-AB9E-429A-9809-C31BC2B263EA}" type="presParOf" srcId="{5D797062-2F04-4B44-BD4B-4B2968CEE929}" destId="{780AC0AB-833B-422D-ADF2-28CC60DD9924}" srcOrd="0" destOrd="0" presId="urn:microsoft.com/office/officeart/2005/8/layout/orgChart1"/>
    <dgm:cxn modelId="{F8DDB2CD-73CA-4CD8-83E5-087D88857214}" type="presParOf" srcId="{780AC0AB-833B-422D-ADF2-28CC60DD9924}" destId="{93DB3713-332C-4597-B227-1ECEB390E4E4}" srcOrd="0" destOrd="0" presId="urn:microsoft.com/office/officeart/2005/8/layout/orgChart1"/>
    <dgm:cxn modelId="{90866D24-73FA-4D83-97EB-4B64641897B5}" type="presParOf" srcId="{780AC0AB-833B-422D-ADF2-28CC60DD9924}" destId="{BEF5DE3A-375F-497E-8D4A-84AE218E99A0}" srcOrd="1" destOrd="0" presId="urn:microsoft.com/office/officeart/2005/8/layout/orgChart1"/>
    <dgm:cxn modelId="{75F2074B-206B-4889-898C-AF303346389E}" type="presParOf" srcId="{5D797062-2F04-4B44-BD4B-4B2968CEE929}" destId="{55D2CF6F-AAF6-4314-BFCD-AF9ACBAD0029}" srcOrd="1" destOrd="0" presId="urn:microsoft.com/office/officeart/2005/8/layout/orgChart1"/>
    <dgm:cxn modelId="{8488ABBA-C29D-44D6-9815-8876C413505C}" type="presParOf" srcId="{5D797062-2F04-4B44-BD4B-4B2968CEE929}" destId="{5F881151-5D09-40B0-A200-FC1DBD62ED0B}" srcOrd="2" destOrd="0" presId="urn:microsoft.com/office/officeart/2005/8/layout/orgChart1"/>
    <dgm:cxn modelId="{70FD9E98-176C-4E79-AD02-BCDC8B1AB76E}" type="presParOf" srcId="{5F881151-5D09-40B0-A200-FC1DBD62ED0B}" destId="{C88370C2-D77B-4561-8F8E-53FA7860AF40}" srcOrd="0" destOrd="0" presId="urn:microsoft.com/office/officeart/2005/8/layout/orgChart1"/>
    <dgm:cxn modelId="{1B1201F6-F883-4045-95F1-4AD6EC374D92}" type="presParOf" srcId="{5F881151-5D09-40B0-A200-FC1DBD62ED0B}" destId="{70DC133E-A8CD-416D-BAF1-18845D972416}" srcOrd="1" destOrd="0" presId="urn:microsoft.com/office/officeart/2005/8/layout/orgChart1"/>
    <dgm:cxn modelId="{E98BDB43-5F36-4D6F-B8C4-6E3D1F2AE0B2}" type="presParOf" srcId="{70DC133E-A8CD-416D-BAF1-18845D972416}" destId="{8798153E-1A6C-44E5-B20F-E85C40E304DF}" srcOrd="0" destOrd="0" presId="urn:microsoft.com/office/officeart/2005/8/layout/orgChart1"/>
    <dgm:cxn modelId="{D25761F0-6DC4-42DA-A8AF-690DA9BA6707}" type="presParOf" srcId="{8798153E-1A6C-44E5-B20F-E85C40E304DF}" destId="{D9AAECC1-A185-43C2-B8E2-A6E36211ADE1}" srcOrd="0" destOrd="0" presId="urn:microsoft.com/office/officeart/2005/8/layout/orgChart1"/>
    <dgm:cxn modelId="{578E83D0-82DE-4FD4-BEC3-08A789056F57}" type="presParOf" srcId="{8798153E-1A6C-44E5-B20F-E85C40E304DF}" destId="{7DC38653-31E4-4352-AE57-4AF563B7A07C}" srcOrd="1" destOrd="0" presId="urn:microsoft.com/office/officeart/2005/8/layout/orgChart1"/>
    <dgm:cxn modelId="{04FD9CAD-BA6D-4168-8E5D-BCCC27BB01EB}" type="presParOf" srcId="{70DC133E-A8CD-416D-BAF1-18845D972416}" destId="{B3CA1DAF-2BC4-47B0-AA7E-714017E75B8D}" srcOrd="1" destOrd="0" presId="urn:microsoft.com/office/officeart/2005/8/layout/orgChart1"/>
    <dgm:cxn modelId="{A60B47B3-5937-4BAB-B1A8-FA673A03A5E3}" type="presParOf" srcId="{70DC133E-A8CD-416D-BAF1-18845D972416}" destId="{06C652FA-BA57-4CFF-B97C-5A3F818C02BC}" srcOrd="2" destOrd="0" presId="urn:microsoft.com/office/officeart/2005/8/layout/orgChart1"/>
    <dgm:cxn modelId="{D6E4170C-3DF1-4D9D-9ED5-E04D7E858B4F}" type="presParOf" srcId="{5F881151-5D09-40B0-A200-FC1DBD62ED0B}" destId="{640D038C-D143-4CF7-B764-5BC8350E3378}" srcOrd="2" destOrd="0" presId="urn:microsoft.com/office/officeart/2005/8/layout/orgChart1"/>
    <dgm:cxn modelId="{53154BA8-60C7-44C7-B92D-2BC97B16B7D0}" type="presParOf" srcId="{5F881151-5D09-40B0-A200-FC1DBD62ED0B}" destId="{725379B1-ABF3-4B10-B778-8D8A7FABFAFB}" srcOrd="3" destOrd="0" presId="urn:microsoft.com/office/officeart/2005/8/layout/orgChart1"/>
    <dgm:cxn modelId="{A2AABEEB-38E8-413C-80E4-58DEC9154DB9}" type="presParOf" srcId="{725379B1-ABF3-4B10-B778-8D8A7FABFAFB}" destId="{CC759892-E546-499A-8C96-334FCEC0B250}" srcOrd="0" destOrd="0" presId="urn:microsoft.com/office/officeart/2005/8/layout/orgChart1"/>
    <dgm:cxn modelId="{BE356BFB-FC33-4EC5-BBCC-C390C77110E7}" type="presParOf" srcId="{CC759892-E546-499A-8C96-334FCEC0B250}" destId="{BABD8DCB-32BF-435D-9D98-42018125754E}" srcOrd="0" destOrd="0" presId="urn:microsoft.com/office/officeart/2005/8/layout/orgChart1"/>
    <dgm:cxn modelId="{7EAA8D0F-420E-475F-8D22-2FCC9AB5E975}" type="presParOf" srcId="{CC759892-E546-499A-8C96-334FCEC0B250}" destId="{78F5716E-E00F-4271-8CFC-2A40EF6AD71D}" srcOrd="1" destOrd="0" presId="urn:microsoft.com/office/officeart/2005/8/layout/orgChart1"/>
    <dgm:cxn modelId="{5EC0B6B1-F01A-4EF0-8B3F-B62F3240EAAB}" type="presParOf" srcId="{725379B1-ABF3-4B10-B778-8D8A7FABFAFB}" destId="{F71A1F87-EAA9-4573-B4AD-D1E8C8C72B81}" srcOrd="1" destOrd="0" presId="urn:microsoft.com/office/officeart/2005/8/layout/orgChart1"/>
    <dgm:cxn modelId="{9C5933AB-E4D8-4454-B1A0-5C707A5A9C98}" type="presParOf" srcId="{725379B1-ABF3-4B10-B778-8D8A7FABFAFB}" destId="{3F9ED038-EA38-4D85-A9E3-9897F427D2D6}" srcOrd="2" destOrd="0" presId="urn:microsoft.com/office/officeart/2005/8/layout/orgChart1"/>
    <dgm:cxn modelId="{1A535FC9-CF24-436E-ADB5-A3687204A91E}" type="presParOf" srcId="{5F881151-5D09-40B0-A200-FC1DBD62ED0B}" destId="{8D96DD25-0A41-4453-B70C-CC234B091AE5}" srcOrd="4" destOrd="0" presId="urn:microsoft.com/office/officeart/2005/8/layout/orgChart1"/>
    <dgm:cxn modelId="{63AE8CF8-AC6C-4644-B455-099D457CC170}" type="presParOf" srcId="{5F881151-5D09-40B0-A200-FC1DBD62ED0B}" destId="{C2A4523B-92F7-4613-A7DF-01062634B4B6}" srcOrd="5" destOrd="0" presId="urn:microsoft.com/office/officeart/2005/8/layout/orgChart1"/>
    <dgm:cxn modelId="{F81399AB-9005-4B5D-8243-1571BB5BEC71}" type="presParOf" srcId="{C2A4523B-92F7-4613-A7DF-01062634B4B6}" destId="{9CD2E797-087D-4AB0-9958-1CE6D0C62219}" srcOrd="0" destOrd="0" presId="urn:microsoft.com/office/officeart/2005/8/layout/orgChart1"/>
    <dgm:cxn modelId="{89105EEA-1E8A-4383-8A96-D612FD8254EC}" type="presParOf" srcId="{9CD2E797-087D-4AB0-9958-1CE6D0C62219}" destId="{A225CD73-CAC9-4637-9967-3F7AA7470838}" srcOrd="0" destOrd="0" presId="urn:microsoft.com/office/officeart/2005/8/layout/orgChart1"/>
    <dgm:cxn modelId="{DEE32E1E-84AA-40B3-87DC-D79512A59B23}" type="presParOf" srcId="{9CD2E797-087D-4AB0-9958-1CE6D0C62219}" destId="{AD9D8889-0B8D-4C6D-9FFD-406B44776E6D}" srcOrd="1" destOrd="0" presId="urn:microsoft.com/office/officeart/2005/8/layout/orgChart1"/>
    <dgm:cxn modelId="{5D060F19-A2F4-472B-B088-CD1A390A9235}" type="presParOf" srcId="{C2A4523B-92F7-4613-A7DF-01062634B4B6}" destId="{79713534-6AAF-4597-8AB2-98C952C142E7}" srcOrd="1" destOrd="0" presId="urn:microsoft.com/office/officeart/2005/8/layout/orgChart1"/>
    <dgm:cxn modelId="{5B9270ED-6064-463F-9B2A-1C85C0A2C3FC}" type="presParOf" srcId="{C2A4523B-92F7-4613-A7DF-01062634B4B6}" destId="{0E47D292-5A30-45EA-BB8B-B344E5BBEEA7}" srcOrd="2" destOrd="0" presId="urn:microsoft.com/office/officeart/2005/8/layout/orgChart1"/>
    <dgm:cxn modelId="{42FAE587-20BE-4BDD-9DCC-62FF05EAB04A}" type="presParOf" srcId="{5F881151-5D09-40B0-A200-FC1DBD62ED0B}" destId="{37964AE0-7628-405D-9CFC-FAFEFDEB9186}" srcOrd="6" destOrd="0" presId="urn:microsoft.com/office/officeart/2005/8/layout/orgChart1"/>
    <dgm:cxn modelId="{12BE48D1-13B2-4EB7-9B17-A0747C330A26}" type="presParOf" srcId="{5F881151-5D09-40B0-A200-FC1DBD62ED0B}" destId="{805B2361-6410-4884-A71F-D882F2E71556}" srcOrd="7" destOrd="0" presId="urn:microsoft.com/office/officeart/2005/8/layout/orgChart1"/>
    <dgm:cxn modelId="{A8007EEC-9389-4075-910D-53A4E71CF5D8}" type="presParOf" srcId="{805B2361-6410-4884-A71F-D882F2E71556}" destId="{61FB8D82-F632-4C13-83D3-8D344A59E73B}" srcOrd="0" destOrd="0" presId="urn:microsoft.com/office/officeart/2005/8/layout/orgChart1"/>
    <dgm:cxn modelId="{0B90F770-0616-4EAE-B0FE-3911D3C004CA}" type="presParOf" srcId="{61FB8D82-F632-4C13-83D3-8D344A59E73B}" destId="{5BF4DC55-7FDC-4B9B-A604-4223FAAD48EC}" srcOrd="0" destOrd="0" presId="urn:microsoft.com/office/officeart/2005/8/layout/orgChart1"/>
    <dgm:cxn modelId="{839A3DE2-44BF-439A-9B61-9B98DA469F4F}" type="presParOf" srcId="{61FB8D82-F632-4C13-83D3-8D344A59E73B}" destId="{C0802821-5D5F-480C-9815-142CED55C7D0}" srcOrd="1" destOrd="0" presId="urn:microsoft.com/office/officeart/2005/8/layout/orgChart1"/>
    <dgm:cxn modelId="{9D2C09CE-B3F7-4E9E-AFC8-16A23789CD04}" type="presParOf" srcId="{805B2361-6410-4884-A71F-D882F2E71556}" destId="{3BFBAFCC-70EC-4B54-B3C1-9C374B6F0301}" srcOrd="1" destOrd="0" presId="urn:microsoft.com/office/officeart/2005/8/layout/orgChart1"/>
    <dgm:cxn modelId="{6952128E-BEC2-404E-AEB0-87660A4F5C17}" type="presParOf" srcId="{805B2361-6410-4884-A71F-D882F2E71556}" destId="{11FC71E2-9530-4136-A526-DFA8D3855BA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579AF0-4408-438F-970E-BE007F0381A1}">
      <dgm:prSet phldrT="[Texto]" custT="1"/>
      <dgm:spPr/>
      <dgm:t>
        <a:bodyPr/>
        <a:lstStyle/>
        <a:p>
          <a:r>
            <a:rPr lang="es-ES" sz="1200" dirty="0" smtClean="0"/>
            <a:t>Director(a) General de Bienestar Social</a:t>
          </a:r>
        </a:p>
      </dgm:t>
    </dgm:pt>
    <dgm:pt modelId="{7A8E6D76-710F-4047-91AE-673A9C168E1F}" type="parTrans" cxnId="{56AA3AB9-F301-4C12-82D0-4159E7B7F255}">
      <dgm:prSet/>
      <dgm:spPr/>
      <dgm:t>
        <a:bodyPr/>
        <a:lstStyle/>
        <a:p>
          <a:endParaRPr lang="es-ES" sz="1200"/>
        </a:p>
      </dgm:t>
    </dgm:pt>
    <dgm:pt modelId="{84FAD790-2866-4D19-A238-9F96833BC64E}" type="sibTrans" cxnId="{56AA3AB9-F301-4C12-82D0-4159E7B7F255}">
      <dgm:prSet/>
      <dgm:spPr/>
      <dgm:t>
        <a:bodyPr/>
        <a:lstStyle/>
        <a:p>
          <a:endParaRPr lang="es-ES" sz="1200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88A9FE0-A722-4F5F-9C0B-8B7802CE866E}" type="pres">
      <dgm:prSet presAssocID="{84579AF0-4408-438F-970E-BE007F0381A1}" presName="hierRoot1" presStyleCnt="0">
        <dgm:presLayoutVars>
          <dgm:hierBranch val="init"/>
        </dgm:presLayoutVars>
      </dgm:prSet>
      <dgm:spPr/>
    </dgm:pt>
    <dgm:pt modelId="{B07F23F3-C4C7-44BC-815C-877AEFA01D09}" type="pres">
      <dgm:prSet presAssocID="{84579AF0-4408-438F-970E-BE007F0381A1}" presName="rootComposite1" presStyleCnt="0"/>
      <dgm:spPr/>
    </dgm:pt>
    <dgm:pt modelId="{88C3740B-43DF-4CEF-A40A-0E65F47E286C}" type="pres">
      <dgm:prSet presAssocID="{84579AF0-4408-438F-970E-BE007F0381A1}" presName="rootText1" presStyleLbl="node0" presStyleIdx="0" presStyleCnt="1" custScaleX="26278" custScaleY="19685" custLinFactNeighborX="-6" custLinFactNeighborY="10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F73766-5A72-44CC-BB20-6F89F54B9753}" type="pres">
      <dgm:prSet presAssocID="{84579AF0-4408-438F-970E-BE007F0381A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212D9BA-6797-4225-A692-A814A4696490}" type="pres">
      <dgm:prSet presAssocID="{84579AF0-4408-438F-970E-BE007F0381A1}" presName="hierChild2" presStyleCnt="0"/>
      <dgm:spPr/>
    </dgm:pt>
    <dgm:pt modelId="{094F24CE-73FB-4D28-8FA1-40B33E7F4F0A}" type="pres">
      <dgm:prSet presAssocID="{84579AF0-4408-438F-970E-BE007F0381A1}" presName="hierChild3" presStyleCnt="0"/>
      <dgm:spPr/>
    </dgm:pt>
  </dgm:ptLst>
  <dgm:cxnLst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565A63C9-ABB7-4FEF-872F-692B4D58D2D1}" type="presOf" srcId="{84579AF0-4408-438F-970E-BE007F0381A1}" destId="{2CF73766-5A72-44CC-BB20-6F89F54B9753}" srcOrd="1" destOrd="0" presId="urn:microsoft.com/office/officeart/2005/8/layout/orgChart1"/>
    <dgm:cxn modelId="{56AA3AB9-F301-4C12-82D0-4159E7B7F255}" srcId="{3C39F2DA-DE7D-4EFB-B835-7D8F7A823A31}" destId="{84579AF0-4408-438F-970E-BE007F0381A1}" srcOrd="0" destOrd="0" parTransId="{7A8E6D76-710F-4047-91AE-673A9C168E1F}" sibTransId="{84FAD790-2866-4D19-A238-9F96833BC64E}"/>
    <dgm:cxn modelId="{C7F37A0F-55EB-4858-8C30-30F737648CC4}" type="presOf" srcId="{84579AF0-4408-438F-970E-BE007F0381A1}" destId="{88C3740B-43DF-4CEF-A40A-0E65F47E286C}" srcOrd="0" destOrd="0" presId="urn:microsoft.com/office/officeart/2005/8/layout/orgChart1"/>
    <dgm:cxn modelId="{7A4B385C-09B0-4671-B559-43CDF7865C26}" type="presParOf" srcId="{563E5A01-76E3-4A9A-80FB-C20B46C08D87}" destId="{688A9FE0-A722-4F5F-9C0B-8B7802CE866E}" srcOrd="0" destOrd="0" presId="urn:microsoft.com/office/officeart/2005/8/layout/orgChart1"/>
    <dgm:cxn modelId="{3DBF8614-CAA8-4D4E-BFAC-81827CD46DEB}" type="presParOf" srcId="{688A9FE0-A722-4F5F-9C0B-8B7802CE866E}" destId="{B07F23F3-C4C7-44BC-815C-877AEFA01D09}" srcOrd="0" destOrd="0" presId="urn:microsoft.com/office/officeart/2005/8/layout/orgChart1"/>
    <dgm:cxn modelId="{2201EA20-4C02-4765-B62D-2837B257E4AE}" type="presParOf" srcId="{B07F23F3-C4C7-44BC-815C-877AEFA01D09}" destId="{88C3740B-43DF-4CEF-A40A-0E65F47E286C}" srcOrd="0" destOrd="0" presId="urn:microsoft.com/office/officeart/2005/8/layout/orgChart1"/>
    <dgm:cxn modelId="{CB5DC399-6313-4840-9480-F886EC58595D}" type="presParOf" srcId="{B07F23F3-C4C7-44BC-815C-877AEFA01D09}" destId="{2CF73766-5A72-44CC-BB20-6F89F54B9753}" srcOrd="1" destOrd="0" presId="urn:microsoft.com/office/officeart/2005/8/layout/orgChart1"/>
    <dgm:cxn modelId="{7E5684E9-2074-4849-9214-431BC5F6BDF2}" type="presParOf" srcId="{688A9FE0-A722-4F5F-9C0B-8B7802CE866E}" destId="{C212D9BA-6797-4225-A692-A814A4696490}" srcOrd="1" destOrd="0" presId="urn:microsoft.com/office/officeart/2005/8/layout/orgChart1"/>
    <dgm:cxn modelId="{E8D28043-112A-42AF-BF1D-CBC6F58316AD}" type="presParOf" srcId="{688A9FE0-A722-4F5F-9C0B-8B7802CE866E}" destId="{094F24CE-73FB-4D28-8FA1-40B33E7F4F0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75E04EB0-8D58-40A6-A2CE-67547F5CD0B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9347A0E-2137-4295-99E6-5EEAC92944BD}">
      <dgm:prSet phldrT="[Texto]" custT="1"/>
      <dgm:spPr/>
      <dgm:t>
        <a:bodyPr/>
        <a:lstStyle/>
        <a:p>
          <a:r>
            <a:rPr lang="es-ES" sz="1200" b="0" dirty="0" smtClean="0"/>
            <a:t>Coordinador(a) de Cultura</a:t>
          </a:r>
        </a:p>
      </dgm:t>
    </dgm:pt>
    <dgm:pt modelId="{03F35684-AA77-4215-8918-468ABD9A64DB}" type="parTrans" cxnId="{7724C9E3-FC0A-44BE-BBB1-36E8070C4889}">
      <dgm:prSet/>
      <dgm:spPr/>
      <dgm:t>
        <a:bodyPr/>
        <a:lstStyle/>
        <a:p>
          <a:endParaRPr lang="es-ES" sz="1200"/>
        </a:p>
      </dgm:t>
    </dgm:pt>
    <dgm:pt modelId="{370C00F1-4664-4112-93CE-1BCAFBBAE60C}" type="sibTrans" cxnId="{7724C9E3-FC0A-44BE-BBB1-36E8070C4889}">
      <dgm:prSet/>
      <dgm:spPr/>
      <dgm:t>
        <a:bodyPr/>
        <a:lstStyle/>
        <a:p>
          <a:endParaRPr lang="es-ES" sz="1200"/>
        </a:p>
      </dgm:t>
    </dgm:pt>
    <dgm:pt modelId="{BFA1A493-6C96-45D7-9902-F0D366115F7C}">
      <dgm:prSet phldrT="[Texto]" custT="1"/>
      <dgm:spPr/>
      <dgm:t>
        <a:bodyPr/>
        <a:lstStyle/>
        <a:p>
          <a:r>
            <a:rPr lang="es-ES" sz="1200" dirty="0" smtClean="0"/>
            <a:t>Jefe(a) de la Orquesta</a:t>
          </a:r>
        </a:p>
      </dgm:t>
    </dgm:pt>
    <dgm:pt modelId="{8C4A47A6-2A50-4F88-B742-EBA0DBFAF24E}" type="parTrans" cxnId="{AC9CF45A-AF98-44B0-9F0D-A6FCC60D8F5E}">
      <dgm:prSet/>
      <dgm:spPr/>
      <dgm:t>
        <a:bodyPr/>
        <a:lstStyle/>
        <a:p>
          <a:endParaRPr lang="es-ES" sz="1200"/>
        </a:p>
      </dgm:t>
    </dgm:pt>
    <dgm:pt modelId="{36689176-9005-47CB-96EE-D5C95EC78753}" type="sibTrans" cxnId="{AC9CF45A-AF98-44B0-9F0D-A6FCC60D8F5E}">
      <dgm:prSet/>
      <dgm:spPr/>
      <dgm:t>
        <a:bodyPr/>
        <a:lstStyle/>
        <a:p>
          <a:endParaRPr lang="es-ES" sz="1200"/>
        </a:p>
      </dgm:t>
    </dgm:pt>
    <dgm:pt modelId="{D3CCA89E-CE11-4738-8D84-5938FBA2B365}">
      <dgm:prSet custT="1"/>
      <dgm:spPr/>
      <dgm:t>
        <a:bodyPr/>
        <a:lstStyle/>
        <a:p>
          <a:r>
            <a:rPr lang="es-ES" sz="1200" dirty="0" smtClean="0"/>
            <a:t>Músicos(as) </a:t>
          </a:r>
        </a:p>
      </dgm:t>
    </dgm:pt>
    <dgm:pt modelId="{06D13995-86E3-4C7F-A3B5-F9D1676F8D6D}" type="parTrans" cxnId="{95CAA8CF-50AE-44BA-993F-87CBCD8BD07C}">
      <dgm:prSet/>
      <dgm:spPr/>
      <dgm:t>
        <a:bodyPr/>
        <a:lstStyle/>
        <a:p>
          <a:endParaRPr lang="es-ES" sz="1200"/>
        </a:p>
      </dgm:t>
    </dgm:pt>
    <dgm:pt modelId="{976BEB56-4117-4105-AE69-32A33ABE2CFF}" type="sibTrans" cxnId="{95CAA8CF-50AE-44BA-993F-87CBCD8BD07C}">
      <dgm:prSet/>
      <dgm:spPr/>
      <dgm:t>
        <a:bodyPr/>
        <a:lstStyle/>
        <a:p>
          <a:endParaRPr lang="es-ES" sz="1200"/>
        </a:p>
      </dgm:t>
    </dgm:pt>
    <dgm:pt modelId="{6C4087E9-F9C9-486C-BE59-5CDB7DCE83AC}" type="pres">
      <dgm:prSet presAssocID="{75E04EB0-8D58-40A6-A2CE-67547F5CD0B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5EA3379-75BC-455F-BEB9-AA8503189008}" type="pres">
      <dgm:prSet presAssocID="{D9347A0E-2137-4295-99E6-5EEAC92944BD}" presName="hierRoot1" presStyleCnt="0">
        <dgm:presLayoutVars>
          <dgm:hierBranch val="init"/>
        </dgm:presLayoutVars>
      </dgm:prSet>
      <dgm:spPr/>
    </dgm:pt>
    <dgm:pt modelId="{EF2AE2E1-9CFA-46FC-85C8-261EF854F911}" type="pres">
      <dgm:prSet presAssocID="{D9347A0E-2137-4295-99E6-5EEAC92944BD}" presName="rootComposite1" presStyleCnt="0"/>
      <dgm:spPr/>
    </dgm:pt>
    <dgm:pt modelId="{1B8ABF38-CF9E-4F76-AC00-53FEA144F7DE}" type="pres">
      <dgm:prSet presAssocID="{D9347A0E-2137-4295-99E6-5EEAC92944BD}" presName="rootText1" presStyleLbl="node0" presStyleIdx="0" presStyleCnt="1" custScaleX="160313" custScaleY="145893" custLinFactNeighborY="236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7E632E-ED96-44C8-A7B4-EF8503E7145E}" type="pres">
      <dgm:prSet presAssocID="{D9347A0E-2137-4295-99E6-5EEAC92944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ED83251-596D-4F4F-8FAA-8035102436C1}" type="pres">
      <dgm:prSet presAssocID="{D9347A0E-2137-4295-99E6-5EEAC92944BD}" presName="hierChild2" presStyleCnt="0"/>
      <dgm:spPr/>
    </dgm:pt>
    <dgm:pt modelId="{AA5EB5DB-4F9E-43D0-A2EF-C0D298D02C11}" type="pres">
      <dgm:prSet presAssocID="{8C4A47A6-2A50-4F88-B742-EBA0DBFAF24E}" presName="Name37" presStyleLbl="parChTrans1D2" presStyleIdx="0" presStyleCnt="1"/>
      <dgm:spPr/>
      <dgm:t>
        <a:bodyPr/>
        <a:lstStyle/>
        <a:p>
          <a:endParaRPr lang="es-ES"/>
        </a:p>
      </dgm:t>
    </dgm:pt>
    <dgm:pt modelId="{FEDEABDA-A77C-4E33-8436-D61FBE9C9478}" type="pres">
      <dgm:prSet presAssocID="{BFA1A493-6C96-45D7-9902-F0D366115F7C}" presName="hierRoot2" presStyleCnt="0">
        <dgm:presLayoutVars>
          <dgm:hierBranch/>
        </dgm:presLayoutVars>
      </dgm:prSet>
      <dgm:spPr/>
    </dgm:pt>
    <dgm:pt modelId="{CB88B41E-F637-4088-BEF8-6F1A899BE25B}" type="pres">
      <dgm:prSet presAssocID="{BFA1A493-6C96-45D7-9902-F0D366115F7C}" presName="rootComposite" presStyleCnt="0"/>
      <dgm:spPr/>
    </dgm:pt>
    <dgm:pt modelId="{BFFA5F52-C6F8-4DB0-84FB-63B6D66FDD0B}" type="pres">
      <dgm:prSet presAssocID="{BFA1A493-6C96-45D7-9902-F0D366115F7C}" presName="rootText" presStyleLbl="node2" presStyleIdx="0" presStyleCnt="1" custScaleX="145225" custLinFactNeighborY="167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4EC87D-38B8-49A2-9F5C-45E82EDCFC70}" type="pres">
      <dgm:prSet presAssocID="{BFA1A493-6C96-45D7-9902-F0D366115F7C}" presName="rootConnector" presStyleLbl="node2" presStyleIdx="0" presStyleCnt="1"/>
      <dgm:spPr/>
      <dgm:t>
        <a:bodyPr/>
        <a:lstStyle/>
        <a:p>
          <a:endParaRPr lang="es-ES"/>
        </a:p>
      </dgm:t>
    </dgm:pt>
    <dgm:pt modelId="{5F78B22F-5BDB-4A59-8C9A-755C0C4E04B9}" type="pres">
      <dgm:prSet presAssocID="{BFA1A493-6C96-45D7-9902-F0D366115F7C}" presName="hierChild4" presStyleCnt="0"/>
      <dgm:spPr/>
    </dgm:pt>
    <dgm:pt modelId="{4B0CA72F-895E-4892-8C32-1B5E00967665}" type="pres">
      <dgm:prSet presAssocID="{06D13995-86E3-4C7F-A3B5-F9D1676F8D6D}" presName="Name35" presStyleLbl="parChTrans1D3" presStyleIdx="0" presStyleCnt="1"/>
      <dgm:spPr/>
      <dgm:t>
        <a:bodyPr/>
        <a:lstStyle/>
        <a:p>
          <a:endParaRPr lang="es-ES"/>
        </a:p>
      </dgm:t>
    </dgm:pt>
    <dgm:pt modelId="{D0834A80-EA96-4C45-9505-8C8FB27A7C91}" type="pres">
      <dgm:prSet presAssocID="{D3CCA89E-CE11-4738-8D84-5938FBA2B365}" presName="hierRoot2" presStyleCnt="0">
        <dgm:presLayoutVars>
          <dgm:hierBranch val="init"/>
        </dgm:presLayoutVars>
      </dgm:prSet>
      <dgm:spPr/>
    </dgm:pt>
    <dgm:pt modelId="{F1E4CECB-7D4D-4212-8C49-CC934A6F0C82}" type="pres">
      <dgm:prSet presAssocID="{D3CCA89E-CE11-4738-8D84-5938FBA2B365}" presName="rootComposite" presStyleCnt="0"/>
      <dgm:spPr/>
    </dgm:pt>
    <dgm:pt modelId="{3BED58B0-8A60-4306-8AB1-8838D7CECDC5}" type="pres">
      <dgm:prSet presAssocID="{D3CCA89E-CE11-4738-8D84-5938FBA2B365}" presName="rootText" presStyleLbl="node3" presStyleIdx="0" presStyleCnt="1" custScaleX="132023" custScaleY="1678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20D311-5741-4983-B481-BD3A91B23140}" type="pres">
      <dgm:prSet presAssocID="{D3CCA89E-CE11-4738-8D84-5938FBA2B365}" presName="rootConnector" presStyleLbl="node3" presStyleIdx="0" presStyleCnt="1"/>
      <dgm:spPr/>
      <dgm:t>
        <a:bodyPr/>
        <a:lstStyle/>
        <a:p>
          <a:endParaRPr lang="es-ES"/>
        </a:p>
      </dgm:t>
    </dgm:pt>
    <dgm:pt modelId="{B3AE3FEC-E85C-487C-A4EF-1AD34AB70888}" type="pres">
      <dgm:prSet presAssocID="{D3CCA89E-CE11-4738-8D84-5938FBA2B365}" presName="hierChild4" presStyleCnt="0"/>
      <dgm:spPr/>
    </dgm:pt>
    <dgm:pt modelId="{4C192546-E220-4FED-87AF-F1D57325FCFE}" type="pres">
      <dgm:prSet presAssocID="{D3CCA89E-CE11-4738-8D84-5938FBA2B365}" presName="hierChild5" presStyleCnt="0"/>
      <dgm:spPr/>
    </dgm:pt>
    <dgm:pt modelId="{C1BCA187-D467-4897-AEE8-6545CAC6A521}" type="pres">
      <dgm:prSet presAssocID="{BFA1A493-6C96-45D7-9902-F0D366115F7C}" presName="hierChild5" presStyleCnt="0"/>
      <dgm:spPr/>
    </dgm:pt>
    <dgm:pt modelId="{BA7EF974-F2D9-4D0E-8EE8-FE3406FC89EF}" type="pres">
      <dgm:prSet presAssocID="{D9347A0E-2137-4295-99E6-5EEAC92944BD}" presName="hierChild3" presStyleCnt="0"/>
      <dgm:spPr/>
    </dgm:pt>
  </dgm:ptLst>
  <dgm:cxnLst>
    <dgm:cxn modelId="{95CAA8CF-50AE-44BA-993F-87CBCD8BD07C}" srcId="{BFA1A493-6C96-45D7-9902-F0D366115F7C}" destId="{D3CCA89E-CE11-4738-8D84-5938FBA2B365}" srcOrd="0" destOrd="0" parTransId="{06D13995-86E3-4C7F-A3B5-F9D1676F8D6D}" sibTransId="{976BEB56-4117-4105-AE69-32A33ABE2CFF}"/>
    <dgm:cxn modelId="{7724C9E3-FC0A-44BE-BBB1-36E8070C4889}" srcId="{75E04EB0-8D58-40A6-A2CE-67547F5CD0BD}" destId="{D9347A0E-2137-4295-99E6-5EEAC92944BD}" srcOrd="0" destOrd="0" parTransId="{03F35684-AA77-4215-8918-468ABD9A64DB}" sibTransId="{370C00F1-4664-4112-93CE-1BCAFBBAE60C}"/>
    <dgm:cxn modelId="{0B2E12CE-55CC-4EF8-957F-EBC88288587D}" type="presOf" srcId="{D9347A0E-2137-4295-99E6-5EEAC92944BD}" destId="{D77E632E-ED96-44C8-A7B4-EF8503E7145E}" srcOrd="1" destOrd="0" presId="urn:microsoft.com/office/officeart/2005/8/layout/orgChart1"/>
    <dgm:cxn modelId="{079A7A26-2846-41C3-ACBC-3C1E64931572}" type="presOf" srcId="{D3CCA89E-CE11-4738-8D84-5938FBA2B365}" destId="{3BED58B0-8A60-4306-8AB1-8838D7CECDC5}" srcOrd="0" destOrd="0" presId="urn:microsoft.com/office/officeart/2005/8/layout/orgChart1"/>
    <dgm:cxn modelId="{6C8CCEFD-F3CC-43F6-B815-26A8AE13E513}" type="presOf" srcId="{BFA1A493-6C96-45D7-9902-F0D366115F7C}" destId="{FA4EC87D-38B8-49A2-9F5C-45E82EDCFC70}" srcOrd="1" destOrd="0" presId="urn:microsoft.com/office/officeart/2005/8/layout/orgChart1"/>
    <dgm:cxn modelId="{AC9CF45A-AF98-44B0-9F0D-A6FCC60D8F5E}" srcId="{D9347A0E-2137-4295-99E6-5EEAC92944BD}" destId="{BFA1A493-6C96-45D7-9902-F0D366115F7C}" srcOrd="0" destOrd="0" parTransId="{8C4A47A6-2A50-4F88-B742-EBA0DBFAF24E}" sibTransId="{36689176-9005-47CB-96EE-D5C95EC78753}"/>
    <dgm:cxn modelId="{04E33DA5-5176-4587-8741-47713F07700A}" type="presOf" srcId="{D3CCA89E-CE11-4738-8D84-5938FBA2B365}" destId="{4C20D311-5741-4983-B481-BD3A91B23140}" srcOrd="1" destOrd="0" presId="urn:microsoft.com/office/officeart/2005/8/layout/orgChart1"/>
    <dgm:cxn modelId="{4DBEE096-02CB-44FF-A5FA-ECE70FB3E054}" type="presOf" srcId="{75E04EB0-8D58-40A6-A2CE-67547F5CD0BD}" destId="{6C4087E9-F9C9-486C-BE59-5CDB7DCE83AC}" srcOrd="0" destOrd="0" presId="urn:microsoft.com/office/officeart/2005/8/layout/orgChart1"/>
    <dgm:cxn modelId="{3BAD7276-2C7B-440E-A0AA-C5A390CC6266}" type="presOf" srcId="{BFA1A493-6C96-45D7-9902-F0D366115F7C}" destId="{BFFA5F52-C6F8-4DB0-84FB-63B6D66FDD0B}" srcOrd="0" destOrd="0" presId="urn:microsoft.com/office/officeart/2005/8/layout/orgChart1"/>
    <dgm:cxn modelId="{762961E2-DBF5-4E6B-8456-4CC533B8BDDD}" type="presOf" srcId="{06D13995-86E3-4C7F-A3B5-F9D1676F8D6D}" destId="{4B0CA72F-895E-4892-8C32-1B5E00967665}" srcOrd="0" destOrd="0" presId="urn:microsoft.com/office/officeart/2005/8/layout/orgChart1"/>
    <dgm:cxn modelId="{569ADDFF-1601-4A07-BAD9-593F8B0B00B9}" type="presOf" srcId="{D9347A0E-2137-4295-99E6-5EEAC92944BD}" destId="{1B8ABF38-CF9E-4F76-AC00-53FEA144F7DE}" srcOrd="0" destOrd="0" presId="urn:microsoft.com/office/officeart/2005/8/layout/orgChart1"/>
    <dgm:cxn modelId="{5CF3A45B-8B5D-495D-8C9A-B26AE9CA510C}" type="presOf" srcId="{8C4A47A6-2A50-4F88-B742-EBA0DBFAF24E}" destId="{AA5EB5DB-4F9E-43D0-A2EF-C0D298D02C11}" srcOrd="0" destOrd="0" presId="urn:microsoft.com/office/officeart/2005/8/layout/orgChart1"/>
    <dgm:cxn modelId="{4A27348E-08B8-4418-9211-542D5679FC82}" type="presParOf" srcId="{6C4087E9-F9C9-486C-BE59-5CDB7DCE83AC}" destId="{55EA3379-75BC-455F-BEB9-AA8503189008}" srcOrd="0" destOrd="0" presId="urn:microsoft.com/office/officeart/2005/8/layout/orgChart1"/>
    <dgm:cxn modelId="{CFD14452-B52D-46C6-B524-0D666D7008D3}" type="presParOf" srcId="{55EA3379-75BC-455F-BEB9-AA8503189008}" destId="{EF2AE2E1-9CFA-46FC-85C8-261EF854F911}" srcOrd="0" destOrd="0" presId="urn:microsoft.com/office/officeart/2005/8/layout/orgChart1"/>
    <dgm:cxn modelId="{D0053DE4-5572-4C1A-84CB-C5DB23014FEE}" type="presParOf" srcId="{EF2AE2E1-9CFA-46FC-85C8-261EF854F911}" destId="{1B8ABF38-CF9E-4F76-AC00-53FEA144F7DE}" srcOrd="0" destOrd="0" presId="urn:microsoft.com/office/officeart/2005/8/layout/orgChart1"/>
    <dgm:cxn modelId="{B1BADD60-89FE-483D-90D2-4E8FC5117641}" type="presParOf" srcId="{EF2AE2E1-9CFA-46FC-85C8-261EF854F911}" destId="{D77E632E-ED96-44C8-A7B4-EF8503E7145E}" srcOrd="1" destOrd="0" presId="urn:microsoft.com/office/officeart/2005/8/layout/orgChart1"/>
    <dgm:cxn modelId="{2C6B356B-5E4A-43EC-AC80-32133DB35057}" type="presParOf" srcId="{55EA3379-75BC-455F-BEB9-AA8503189008}" destId="{1ED83251-596D-4F4F-8FAA-8035102436C1}" srcOrd="1" destOrd="0" presId="urn:microsoft.com/office/officeart/2005/8/layout/orgChart1"/>
    <dgm:cxn modelId="{2D11D16C-733F-44D5-96F2-646145D214CD}" type="presParOf" srcId="{1ED83251-596D-4F4F-8FAA-8035102436C1}" destId="{AA5EB5DB-4F9E-43D0-A2EF-C0D298D02C11}" srcOrd="0" destOrd="0" presId="urn:microsoft.com/office/officeart/2005/8/layout/orgChart1"/>
    <dgm:cxn modelId="{F2C26848-5C44-4B8D-A956-E84242B450F2}" type="presParOf" srcId="{1ED83251-596D-4F4F-8FAA-8035102436C1}" destId="{FEDEABDA-A77C-4E33-8436-D61FBE9C9478}" srcOrd="1" destOrd="0" presId="urn:microsoft.com/office/officeart/2005/8/layout/orgChart1"/>
    <dgm:cxn modelId="{994910A1-7B93-44A6-9C33-B480E959466E}" type="presParOf" srcId="{FEDEABDA-A77C-4E33-8436-D61FBE9C9478}" destId="{CB88B41E-F637-4088-BEF8-6F1A899BE25B}" srcOrd="0" destOrd="0" presId="urn:microsoft.com/office/officeart/2005/8/layout/orgChart1"/>
    <dgm:cxn modelId="{F89C959A-4152-4F25-A0CA-7695CE39ADAF}" type="presParOf" srcId="{CB88B41E-F637-4088-BEF8-6F1A899BE25B}" destId="{BFFA5F52-C6F8-4DB0-84FB-63B6D66FDD0B}" srcOrd="0" destOrd="0" presId="urn:microsoft.com/office/officeart/2005/8/layout/orgChart1"/>
    <dgm:cxn modelId="{C41020A5-4947-4E00-9796-A1EF17ADF4C1}" type="presParOf" srcId="{CB88B41E-F637-4088-BEF8-6F1A899BE25B}" destId="{FA4EC87D-38B8-49A2-9F5C-45E82EDCFC70}" srcOrd="1" destOrd="0" presId="urn:microsoft.com/office/officeart/2005/8/layout/orgChart1"/>
    <dgm:cxn modelId="{1EF67BC4-5AF5-43C8-AA21-82F9BD59B8D6}" type="presParOf" srcId="{FEDEABDA-A77C-4E33-8436-D61FBE9C9478}" destId="{5F78B22F-5BDB-4A59-8C9A-755C0C4E04B9}" srcOrd="1" destOrd="0" presId="urn:microsoft.com/office/officeart/2005/8/layout/orgChart1"/>
    <dgm:cxn modelId="{63F381A6-BB0F-472C-B951-81F79BB4A0BD}" type="presParOf" srcId="{5F78B22F-5BDB-4A59-8C9A-755C0C4E04B9}" destId="{4B0CA72F-895E-4892-8C32-1B5E00967665}" srcOrd="0" destOrd="0" presId="urn:microsoft.com/office/officeart/2005/8/layout/orgChart1"/>
    <dgm:cxn modelId="{2B747867-8E8B-43CA-A335-CC51FB441391}" type="presParOf" srcId="{5F78B22F-5BDB-4A59-8C9A-755C0C4E04B9}" destId="{D0834A80-EA96-4C45-9505-8C8FB27A7C91}" srcOrd="1" destOrd="0" presId="urn:microsoft.com/office/officeart/2005/8/layout/orgChart1"/>
    <dgm:cxn modelId="{AC4CBD97-5374-45C5-AFFC-60721CDFA779}" type="presParOf" srcId="{D0834A80-EA96-4C45-9505-8C8FB27A7C91}" destId="{F1E4CECB-7D4D-4212-8C49-CC934A6F0C82}" srcOrd="0" destOrd="0" presId="urn:microsoft.com/office/officeart/2005/8/layout/orgChart1"/>
    <dgm:cxn modelId="{8BF740BC-5E4E-4998-BBBB-7C5CBC05DC54}" type="presParOf" srcId="{F1E4CECB-7D4D-4212-8C49-CC934A6F0C82}" destId="{3BED58B0-8A60-4306-8AB1-8838D7CECDC5}" srcOrd="0" destOrd="0" presId="urn:microsoft.com/office/officeart/2005/8/layout/orgChart1"/>
    <dgm:cxn modelId="{C2F5F05B-EF4B-4D9C-B85D-4EB5B551D9E3}" type="presParOf" srcId="{F1E4CECB-7D4D-4212-8C49-CC934A6F0C82}" destId="{4C20D311-5741-4983-B481-BD3A91B23140}" srcOrd="1" destOrd="0" presId="urn:microsoft.com/office/officeart/2005/8/layout/orgChart1"/>
    <dgm:cxn modelId="{D1E25EBE-40EB-4361-8CDA-20E6C2D12F09}" type="presParOf" srcId="{D0834A80-EA96-4C45-9505-8C8FB27A7C91}" destId="{B3AE3FEC-E85C-487C-A4EF-1AD34AB70888}" srcOrd="1" destOrd="0" presId="urn:microsoft.com/office/officeart/2005/8/layout/orgChart1"/>
    <dgm:cxn modelId="{F6804FF7-3AF3-454A-B85D-5391121D11EC}" type="presParOf" srcId="{D0834A80-EA96-4C45-9505-8C8FB27A7C91}" destId="{4C192546-E220-4FED-87AF-F1D57325FCFE}" srcOrd="2" destOrd="0" presId="urn:microsoft.com/office/officeart/2005/8/layout/orgChart1"/>
    <dgm:cxn modelId="{C607B7A6-3997-4BDB-AED9-FBADE67D9E5A}" type="presParOf" srcId="{FEDEABDA-A77C-4E33-8436-D61FBE9C9478}" destId="{C1BCA187-D467-4897-AEE8-6545CAC6A521}" srcOrd="2" destOrd="0" presId="urn:microsoft.com/office/officeart/2005/8/layout/orgChart1"/>
    <dgm:cxn modelId="{54F0FDD8-A77A-409B-AD33-4BEF1F575BE7}" type="presParOf" srcId="{55EA3379-75BC-455F-BEB9-AA8503189008}" destId="{BA7EF974-F2D9-4D0E-8EE8-FE3406FC89E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9C7E2708-6F10-4659-9148-57DE681E4CD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460999F-411C-4C31-B047-C664E61C4334}">
      <dgm:prSet phldrT="[Texto]" custT="1"/>
      <dgm:spPr/>
      <dgm:t>
        <a:bodyPr/>
        <a:lstStyle/>
        <a:p>
          <a:r>
            <a:rPr lang="es-ES" sz="1200" dirty="0" smtClean="0"/>
            <a:t>Director(a) de Cultura Física y Deporte</a:t>
          </a:r>
        </a:p>
      </dgm:t>
    </dgm:pt>
    <dgm:pt modelId="{CC81CD2B-3E6E-4728-B54C-72AF5535ADA9}" type="parTrans" cxnId="{C76F2973-97A6-4D54-B52F-442552C8ED43}">
      <dgm:prSet/>
      <dgm:spPr/>
      <dgm:t>
        <a:bodyPr/>
        <a:lstStyle/>
        <a:p>
          <a:endParaRPr lang="es-ES" sz="1200"/>
        </a:p>
      </dgm:t>
    </dgm:pt>
    <dgm:pt modelId="{44F69F11-54AC-4645-8032-6B4C23888C7B}" type="sibTrans" cxnId="{C76F2973-97A6-4D54-B52F-442552C8ED43}">
      <dgm:prSet/>
      <dgm:spPr/>
      <dgm:t>
        <a:bodyPr/>
        <a:lstStyle/>
        <a:p>
          <a:endParaRPr lang="es-ES" sz="1200"/>
        </a:p>
      </dgm:t>
    </dgm:pt>
    <dgm:pt modelId="{94825C39-F11D-4157-97E1-22FF7C4DE0E6}" type="asst">
      <dgm:prSet phldrT="[Texto]" custT="1"/>
      <dgm:spPr/>
      <dgm:t>
        <a:bodyPr/>
        <a:lstStyle/>
        <a:p>
          <a:r>
            <a:rPr lang="es-ES" sz="1200" dirty="0" smtClean="0"/>
            <a:t>Auxiliar Administrativo(a)</a:t>
          </a:r>
          <a:endParaRPr lang="es-ES" sz="1200" dirty="0"/>
        </a:p>
      </dgm:t>
    </dgm:pt>
    <dgm:pt modelId="{E7F8DE50-97EB-4BF3-B8F8-9DC451AA4CFC}" type="parTrans" cxnId="{234BD059-553F-4F38-9B8D-3ED8CC99BE43}">
      <dgm:prSet/>
      <dgm:spPr/>
      <dgm:t>
        <a:bodyPr/>
        <a:lstStyle/>
        <a:p>
          <a:endParaRPr lang="es-ES" sz="1200"/>
        </a:p>
      </dgm:t>
    </dgm:pt>
    <dgm:pt modelId="{6C2BD441-CB4C-4C1F-B60C-17DB0F92E4C1}" type="sibTrans" cxnId="{234BD059-553F-4F38-9B8D-3ED8CC99BE43}">
      <dgm:prSet/>
      <dgm:spPr/>
      <dgm:t>
        <a:bodyPr/>
        <a:lstStyle/>
        <a:p>
          <a:endParaRPr lang="es-ES" sz="1200"/>
        </a:p>
      </dgm:t>
    </dgm:pt>
    <dgm:pt modelId="{F9C3854A-C10C-4F6E-9485-CA4D78EC7AE4}">
      <dgm:prSet phldrT="[Texto]" custT="1"/>
      <dgm:spPr/>
      <dgm:t>
        <a:bodyPr/>
        <a:lstStyle/>
        <a:p>
          <a:r>
            <a:rPr lang="es-ES" sz="1200" dirty="0" smtClean="0"/>
            <a:t>Coordinador(a) de Desarrollo Deportivo</a:t>
          </a:r>
          <a:endParaRPr lang="es-ES" sz="1200" dirty="0"/>
        </a:p>
      </dgm:t>
    </dgm:pt>
    <dgm:pt modelId="{E0DA9469-98BC-4BF3-B630-7EB869F686EB}" type="parTrans" cxnId="{15FBDE9A-8209-4121-88C8-21E4E2819465}">
      <dgm:prSet/>
      <dgm:spPr/>
      <dgm:t>
        <a:bodyPr/>
        <a:lstStyle/>
        <a:p>
          <a:endParaRPr lang="es-ES" sz="1200"/>
        </a:p>
      </dgm:t>
    </dgm:pt>
    <dgm:pt modelId="{1C5BBE4E-6868-413A-BBED-0B8B23CC488F}" type="sibTrans" cxnId="{15FBDE9A-8209-4121-88C8-21E4E2819465}">
      <dgm:prSet/>
      <dgm:spPr/>
      <dgm:t>
        <a:bodyPr/>
        <a:lstStyle/>
        <a:p>
          <a:endParaRPr lang="es-ES" sz="1200"/>
        </a:p>
      </dgm:t>
    </dgm:pt>
    <dgm:pt modelId="{A6A9FA81-F0E4-4C02-BFB2-7A0906B4C8FC}">
      <dgm:prSet phldrT="[Texto]" custT="1"/>
      <dgm:spPr/>
      <dgm:t>
        <a:bodyPr/>
        <a:lstStyle/>
        <a:p>
          <a:r>
            <a:rPr lang="es-ES" sz="1200" dirty="0" smtClean="0"/>
            <a:t>Coordinador(a) de Planeación </a:t>
          </a:r>
        </a:p>
      </dgm:t>
    </dgm:pt>
    <dgm:pt modelId="{D89FD8FC-E3E0-4EA7-80F4-171E17C82F0F}" type="parTrans" cxnId="{61E03D73-35C5-438F-90B0-9666F581FF76}">
      <dgm:prSet/>
      <dgm:spPr/>
      <dgm:t>
        <a:bodyPr/>
        <a:lstStyle/>
        <a:p>
          <a:endParaRPr lang="es-ES" sz="1200"/>
        </a:p>
      </dgm:t>
    </dgm:pt>
    <dgm:pt modelId="{6E4BFB77-BD10-44B3-845C-DFDDEB20DAA1}" type="sibTrans" cxnId="{61E03D73-35C5-438F-90B0-9666F581FF76}">
      <dgm:prSet/>
      <dgm:spPr/>
      <dgm:t>
        <a:bodyPr/>
        <a:lstStyle/>
        <a:p>
          <a:endParaRPr lang="es-ES" sz="1200"/>
        </a:p>
      </dgm:t>
    </dgm:pt>
    <dgm:pt modelId="{6412B829-53B8-4335-A8E8-BF68A4CE9E5A}">
      <dgm:prSet custT="1"/>
      <dgm:spPr/>
      <dgm:t>
        <a:bodyPr/>
        <a:lstStyle/>
        <a:p>
          <a:r>
            <a:rPr lang="es-ES" sz="1200" dirty="0" smtClean="0"/>
            <a:t>Encargado(a) Unidades Deportivas</a:t>
          </a:r>
        </a:p>
      </dgm:t>
    </dgm:pt>
    <dgm:pt modelId="{2105C248-A41D-480D-A40F-64314007F5A9}" type="parTrans" cxnId="{B6D762A9-6906-4456-AAB3-6B30E9AFDDA1}">
      <dgm:prSet/>
      <dgm:spPr/>
      <dgm:t>
        <a:bodyPr/>
        <a:lstStyle/>
        <a:p>
          <a:endParaRPr lang="es-ES" sz="1200"/>
        </a:p>
      </dgm:t>
    </dgm:pt>
    <dgm:pt modelId="{263CF818-F6C4-414B-A7C1-27813A2C3C80}" type="sibTrans" cxnId="{B6D762A9-6906-4456-AAB3-6B30E9AFDDA1}">
      <dgm:prSet/>
      <dgm:spPr/>
      <dgm:t>
        <a:bodyPr/>
        <a:lstStyle/>
        <a:p>
          <a:endParaRPr lang="es-ES" sz="1200"/>
        </a:p>
      </dgm:t>
    </dgm:pt>
    <dgm:pt modelId="{C71108B0-2CC2-41B0-A580-0904D9E89AEC}" type="asst">
      <dgm:prSet custT="1"/>
      <dgm:spPr/>
      <dgm:t>
        <a:bodyPr/>
        <a:lstStyle/>
        <a:p>
          <a:r>
            <a:rPr lang="es-ES" sz="1200" dirty="0" smtClean="0"/>
            <a:t>Jefe(a) de Deporte Ciudadano </a:t>
          </a:r>
        </a:p>
      </dgm:t>
    </dgm:pt>
    <dgm:pt modelId="{8555F08F-B6E0-49B4-AF83-E4F3E78986F4}" type="parTrans" cxnId="{28E7DF7C-C9C2-48A5-8795-353737D0DC72}">
      <dgm:prSet/>
      <dgm:spPr/>
      <dgm:t>
        <a:bodyPr/>
        <a:lstStyle/>
        <a:p>
          <a:endParaRPr lang="es-ES" sz="1200"/>
        </a:p>
      </dgm:t>
    </dgm:pt>
    <dgm:pt modelId="{AC97426B-6ACE-46FF-B1A1-5D8285379439}" type="sibTrans" cxnId="{28E7DF7C-C9C2-48A5-8795-353737D0DC72}">
      <dgm:prSet/>
      <dgm:spPr/>
      <dgm:t>
        <a:bodyPr/>
        <a:lstStyle/>
        <a:p>
          <a:endParaRPr lang="es-ES" sz="1200"/>
        </a:p>
      </dgm:t>
    </dgm:pt>
    <dgm:pt modelId="{84239822-C516-48E0-B7F2-542AED66724C}" type="asst">
      <dgm:prSet custT="1"/>
      <dgm:spPr/>
      <dgm:t>
        <a:bodyPr/>
        <a:lstStyle/>
        <a:p>
          <a:r>
            <a:rPr lang="es-ES" sz="1200" dirty="0" smtClean="0"/>
            <a:t>Coordinador(a) Técnico(a) de Natación </a:t>
          </a:r>
        </a:p>
      </dgm:t>
    </dgm:pt>
    <dgm:pt modelId="{50098A3D-B004-4B92-960C-5362AD85F3C6}" type="parTrans" cxnId="{58496B4C-2782-4B44-9B9F-B990E7D09F87}">
      <dgm:prSet/>
      <dgm:spPr/>
      <dgm:t>
        <a:bodyPr/>
        <a:lstStyle/>
        <a:p>
          <a:endParaRPr lang="es-ES" sz="1200"/>
        </a:p>
      </dgm:t>
    </dgm:pt>
    <dgm:pt modelId="{15733D0E-9F51-4C89-BD33-B2908170BC2C}" type="sibTrans" cxnId="{58496B4C-2782-4B44-9B9F-B990E7D09F87}">
      <dgm:prSet/>
      <dgm:spPr/>
      <dgm:t>
        <a:bodyPr/>
        <a:lstStyle/>
        <a:p>
          <a:endParaRPr lang="es-ES" sz="1200"/>
        </a:p>
      </dgm:t>
    </dgm:pt>
    <dgm:pt modelId="{840913C4-B86C-4747-9A5D-F780045CE7BD}">
      <dgm:prSet custT="1"/>
      <dgm:spPr/>
      <dgm:t>
        <a:bodyPr/>
        <a:lstStyle/>
        <a:p>
          <a:r>
            <a:rPr lang="es-ES" sz="1200" dirty="0" smtClean="0"/>
            <a:t>Jefe(a) de Área Acuática</a:t>
          </a:r>
        </a:p>
      </dgm:t>
    </dgm:pt>
    <dgm:pt modelId="{970D2132-2BBF-4D8F-86A1-AE1288BDD464}" type="parTrans" cxnId="{2B5F6784-8BA2-41AD-BFB6-9F74F633ACD7}">
      <dgm:prSet/>
      <dgm:spPr/>
      <dgm:t>
        <a:bodyPr/>
        <a:lstStyle/>
        <a:p>
          <a:endParaRPr lang="es-ES" sz="1200"/>
        </a:p>
      </dgm:t>
    </dgm:pt>
    <dgm:pt modelId="{E3A2ADB9-3950-4A45-9645-5FF94873458F}" type="sibTrans" cxnId="{2B5F6784-8BA2-41AD-BFB6-9F74F633ACD7}">
      <dgm:prSet/>
      <dgm:spPr/>
      <dgm:t>
        <a:bodyPr/>
        <a:lstStyle/>
        <a:p>
          <a:endParaRPr lang="es-ES" sz="1200"/>
        </a:p>
      </dgm:t>
    </dgm:pt>
    <dgm:pt modelId="{556D7CAC-37E4-4FAA-AB4D-5AF604385519}" type="asst">
      <dgm:prSet custT="1"/>
      <dgm:spPr/>
      <dgm:t>
        <a:bodyPr/>
        <a:lstStyle/>
        <a:p>
          <a:r>
            <a:rPr lang="es-ES" sz="1200" dirty="0" smtClean="0"/>
            <a:t>Encargado(a) de la Jefatura de Ligas Deportivas</a:t>
          </a:r>
          <a:endParaRPr lang="es-ES" sz="1200" dirty="0"/>
        </a:p>
      </dgm:t>
    </dgm:pt>
    <dgm:pt modelId="{A6F74A15-0557-4BAC-93BE-67F5668C3D02}" type="parTrans" cxnId="{8A3D5A14-9E71-44AC-99E0-612322983F8D}">
      <dgm:prSet/>
      <dgm:spPr/>
      <dgm:t>
        <a:bodyPr/>
        <a:lstStyle/>
        <a:p>
          <a:endParaRPr lang="es-ES" sz="1200"/>
        </a:p>
      </dgm:t>
    </dgm:pt>
    <dgm:pt modelId="{1FBC723D-2350-48C1-9E71-DBE002A74D25}" type="sibTrans" cxnId="{8A3D5A14-9E71-44AC-99E0-612322983F8D}">
      <dgm:prSet/>
      <dgm:spPr/>
      <dgm:t>
        <a:bodyPr/>
        <a:lstStyle/>
        <a:p>
          <a:endParaRPr lang="es-ES" sz="1200"/>
        </a:p>
      </dgm:t>
    </dgm:pt>
    <dgm:pt modelId="{8C3AF6B3-44F6-4843-9C95-084AAC0F609D}" type="asst">
      <dgm:prSet custT="1"/>
      <dgm:spPr/>
      <dgm:t>
        <a:bodyPr/>
        <a:lstStyle/>
        <a:p>
          <a:r>
            <a:rPr lang="es-ES" sz="1200" dirty="0" smtClean="0"/>
            <a:t>Jefe(a) de Deporte Selectivo </a:t>
          </a:r>
        </a:p>
      </dgm:t>
    </dgm:pt>
    <dgm:pt modelId="{2E1F4E12-253A-4B9D-A228-D4A5BA410D0B}" type="parTrans" cxnId="{2A9F77D2-796B-458C-ABB8-AE4BE843C518}">
      <dgm:prSet/>
      <dgm:spPr/>
      <dgm:t>
        <a:bodyPr/>
        <a:lstStyle/>
        <a:p>
          <a:endParaRPr lang="es-ES" sz="1200"/>
        </a:p>
      </dgm:t>
    </dgm:pt>
    <dgm:pt modelId="{AA692411-FF60-4226-A6DC-1E8FF146C136}" type="sibTrans" cxnId="{2A9F77D2-796B-458C-ABB8-AE4BE843C518}">
      <dgm:prSet/>
      <dgm:spPr/>
      <dgm:t>
        <a:bodyPr/>
        <a:lstStyle/>
        <a:p>
          <a:endParaRPr lang="es-ES" sz="1200"/>
        </a:p>
      </dgm:t>
    </dgm:pt>
    <dgm:pt modelId="{60892050-430B-49CA-AFF8-1D5AFA652C48}">
      <dgm:prSet custT="1"/>
      <dgm:spPr/>
      <dgm:t>
        <a:bodyPr/>
        <a:lstStyle/>
        <a:p>
          <a:r>
            <a:rPr lang="es-ES" sz="1200" dirty="0" smtClean="0"/>
            <a:t>Jefe(a) de Cultura </a:t>
          </a:r>
          <a:br>
            <a:rPr lang="es-ES" sz="1200" dirty="0" smtClean="0"/>
          </a:br>
          <a:r>
            <a:rPr lang="es-ES" sz="1200" dirty="0" smtClean="0"/>
            <a:t>Física </a:t>
          </a:r>
          <a:endParaRPr lang="es-ES" sz="1200" dirty="0"/>
        </a:p>
      </dgm:t>
    </dgm:pt>
    <dgm:pt modelId="{8A7972C1-ED4B-41C1-99F9-1DE7B1FC8A0A}" type="parTrans" cxnId="{26264ED5-3682-4A7E-AA29-893595DDCDD3}">
      <dgm:prSet/>
      <dgm:spPr/>
      <dgm:t>
        <a:bodyPr/>
        <a:lstStyle/>
        <a:p>
          <a:endParaRPr lang="es-ES" sz="1200"/>
        </a:p>
      </dgm:t>
    </dgm:pt>
    <dgm:pt modelId="{76D84F36-2D19-4D50-8080-E1A5991800BE}" type="sibTrans" cxnId="{26264ED5-3682-4A7E-AA29-893595DDCDD3}">
      <dgm:prSet/>
      <dgm:spPr/>
      <dgm:t>
        <a:bodyPr/>
        <a:lstStyle/>
        <a:p>
          <a:endParaRPr lang="es-ES" sz="1200"/>
        </a:p>
      </dgm:t>
    </dgm:pt>
    <dgm:pt modelId="{54E4344A-55E7-4FB8-A240-8A0153914B0E}">
      <dgm:prSet custT="1"/>
      <dgm:spPr/>
      <dgm:t>
        <a:bodyPr/>
        <a:lstStyle/>
        <a:p>
          <a:r>
            <a:rPr lang="es-ES" sz="1200" dirty="0" smtClean="0"/>
            <a:t>Jefe(a) de Eventos </a:t>
          </a:r>
        </a:p>
      </dgm:t>
    </dgm:pt>
    <dgm:pt modelId="{3C4AE67D-0982-45DB-B5E8-7760429E7FAD}" type="parTrans" cxnId="{C9A968DF-04E2-4CAF-B969-DE8E1A47B4E4}">
      <dgm:prSet/>
      <dgm:spPr/>
      <dgm:t>
        <a:bodyPr/>
        <a:lstStyle/>
        <a:p>
          <a:endParaRPr lang="es-ES" sz="1200"/>
        </a:p>
      </dgm:t>
    </dgm:pt>
    <dgm:pt modelId="{B399571A-22E1-454F-A85A-120D0C86D433}" type="sibTrans" cxnId="{C9A968DF-04E2-4CAF-B969-DE8E1A47B4E4}">
      <dgm:prSet/>
      <dgm:spPr/>
      <dgm:t>
        <a:bodyPr/>
        <a:lstStyle/>
        <a:p>
          <a:endParaRPr lang="es-ES" sz="1200"/>
        </a:p>
      </dgm:t>
    </dgm:pt>
    <dgm:pt modelId="{8DBB0919-3DF6-4DA6-97AE-9A9FCED98280}">
      <dgm:prSet custT="1"/>
      <dgm:spPr/>
      <dgm:t>
        <a:bodyPr/>
        <a:lstStyle/>
        <a:p>
          <a:r>
            <a:rPr lang="es-ES" sz="1200" dirty="0" smtClean="0"/>
            <a:t>Jefe(a) Infraestructura y Mantenimiento</a:t>
          </a:r>
          <a:endParaRPr lang="es-ES" sz="1200" dirty="0"/>
        </a:p>
      </dgm:t>
    </dgm:pt>
    <dgm:pt modelId="{9BA4DCD8-45EC-4A5F-8C6C-C3C4AC48BDF0}" type="parTrans" cxnId="{BEF4D4EE-6040-43B2-ADC4-DB68D5CA7A8F}">
      <dgm:prSet/>
      <dgm:spPr/>
      <dgm:t>
        <a:bodyPr/>
        <a:lstStyle/>
        <a:p>
          <a:endParaRPr lang="es-ES" sz="1200"/>
        </a:p>
      </dgm:t>
    </dgm:pt>
    <dgm:pt modelId="{CD08A547-BC47-4B9B-96FA-0345DBA96F00}" type="sibTrans" cxnId="{BEF4D4EE-6040-43B2-ADC4-DB68D5CA7A8F}">
      <dgm:prSet/>
      <dgm:spPr/>
      <dgm:t>
        <a:bodyPr/>
        <a:lstStyle/>
        <a:p>
          <a:endParaRPr lang="es-ES" sz="1200"/>
        </a:p>
      </dgm:t>
    </dgm:pt>
    <dgm:pt modelId="{1A753013-DD50-49A0-9216-2655E4CFFF12}" type="asst">
      <dgm:prSet custT="1"/>
      <dgm:spPr/>
      <dgm:t>
        <a:bodyPr/>
        <a:lstStyle/>
        <a:p>
          <a:r>
            <a:rPr lang="es-ES" sz="1200" dirty="0" smtClean="0"/>
            <a:t>Coordinador(a) General</a:t>
          </a:r>
          <a:endParaRPr lang="es-ES" sz="1200" dirty="0"/>
        </a:p>
      </dgm:t>
    </dgm:pt>
    <dgm:pt modelId="{7D0C3C25-A60E-4A19-8D85-0E199CA992D1}" type="parTrans" cxnId="{10ED0DA6-4D9A-4CDE-8C25-94823A18756D}">
      <dgm:prSet/>
      <dgm:spPr/>
      <dgm:t>
        <a:bodyPr/>
        <a:lstStyle/>
        <a:p>
          <a:endParaRPr lang="es-ES"/>
        </a:p>
      </dgm:t>
    </dgm:pt>
    <dgm:pt modelId="{9048B098-6AD2-423E-9CFF-42E2D4C2DE35}" type="sibTrans" cxnId="{10ED0DA6-4D9A-4CDE-8C25-94823A18756D}">
      <dgm:prSet/>
      <dgm:spPr/>
      <dgm:t>
        <a:bodyPr/>
        <a:lstStyle/>
        <a:p>
          <a:endParaRPr lang="es-ES"/>
        </a:p>
      </dgm:t>
    </dgm:pt>
    <dgm:pt modelId="{B83A69D2-051D-48F7-ABB4-707019DC81C8}" type="asst">
      <dgm:prSet custT="1"/>
      <dgm:spPr/>
      <dgm:t>
        <a:bodyPr/>
        <a:lstStyle/>
        <a:p>
          <a:r>
            <a:rPr lang="es-ES" sz="1200" dirty="0" smtClean="0"/>
            <a:t>Secretaria(o) B </a:t>
          </a:r>
        </a:p>
      </dgm:t>
    </dgm:pt>
    <dgm:pt modelId="{674941A9-1F3A-4083-A783-775A71C58D79}" type="sibTrans" cxnId="{BEEEC874-57F1-43EF-8F2D-34279B6AB246}">
      <dgm:prSet/>
      <dgm:spPr/>
      <dgm:t>
        <a:bodyPr/>
        <a:lstStyle/>
        <a:p>
          <a:endParaRPr lang="es-ES" sz="1200"/>
        </a:p>
      </dgm:t>
    </dgm:pt>
    <dgm:pt modelId="{8C6BA2B7-B54A-47BE-90F9-8891B75A0635}" type="parTrans" cxnId="{BEEEC874-57F1-43EF-8F2D-34279B6AB246}">
      <dgm:prSet/>
      <dgm:spPr/>
      <dgm:t>
        <a:bodyPr/>
        <a:lstStyle/>
        <a:p>
          <a:endParaRPr lang="es-ES" sz="1200"/>
        </a:p>
      </dgm:t>
    </dgm:pt>
    <dgm:pt modelId="{4F4AC356-2695-4EC3-8EA0-6ADF143AEDA2}" type="asst">
      <dgm:prSet custT="1"/>
      <dgm:spPr/>
      <dgm:t>
        <a:bodyPr/>
        <a:lstStyle/>
        <a:p>
          <a:r>
            <a:rPr lang="es-ES" sz="1200" dirty="0" smtClean="0"/>
            <a:t>Auxiliares</a:t>
          </a:r>
        </a:p>
      </dgm:t>
    </dgm:pt>
    <dgm:pt modelId="{3795F61A-E788-4563-B3B1-8BB183EC5154}" type="sibTrans" cxnId="{9476E392-8A26-4A59-A9A0-780A983E5AC1}">
      <dgm:prSet/>
      <dgm:spPr/>
      <dgm:t>
        <a:bodyPr/>
        <a:lstStyle/>
        <a:p>
          <a:endParaRPr lang="es-ES"/>
        </a:p>
      </dgm:t>
    </dgm:pt>
    <dgm:pt modelId="{EF8AC3E5-CA1B-49D2-885B-02A47B42AE92}" type="parTrans" cxnId="{9476E392-8A26-4A59-A9A0-780A983E5AC1}">
      <dgm:prSet/>
      <dgm:spPr/>
      <dgm:t>
        <a:bodyPr/>
        <a:lstStyle/>
        <a:p>
          <a:endParaRPr lang="es-ES"/>
        </a:p>
      </dgm:t>
    </dgm:pt>
    <dgm:pt modelId="{14C5FBAB-11CC-4455-A6F1-C15434545635}">
      <dgm:prSet custT="1"/>
      <dgm:spPr/>
      <dgm:t>
        <a:bodyPr/>
        <a:lstStyle/>
        <a:p>
          <a:r>
            <a:rPr lang="es-ES" sz="1200" dirty="0" smtClean="0"/>
            <a:t>Encargado(a) Administrativo(a)</a:t>
          </a:r>
          <a:endParaRPr lang="es-ES" sz="1200" dirty="0"/>
        </a:p>
      </dgm:t>
    </dgm:pt>
    <dgm:pt modelId="{C1A29665-5D18-4F29-B34B-8FA96D90429E}" type="parTrans" cxnId="{7F958B0B-5175-4802-A53D-31DFB0E10B99}">
      <dgm:prSet/>
      <dgm:spPr/>
      <dgm:t>
        <a:bodyPr/>
        <a:lstStyle/>
        <a:p>
          <a:endParaRPr lang="es-ES"/>
        </a:p>
      </dgm:t>
    </dgm:pt>
    <dgm:pt modelId="{4C703FDF-5A54-4954-B311-175A2CD5EF7A}" type="sibTrans" cxnId="{7F958B0B-5175-4802-A53D-31DFB0E10B99}">
      <dgm:prSet/>
      <dgm:spPr/>
      <dgm:t>
        <a:bodyPr/>
        <a:lstStyle/>
        <a:p>
          <a:endParaRPr lang="es-ES"/>
        </a:p>
      </dgm:t>
    </dgm:pt>
    <dgm:pt modelId="{A6237E00-76EC-4717-9174-D326DCE4F1F9}" type="pres">
      <dgm:prSet presAssocID="{9C7E2708-6F10-4659-9148-57DE681E4C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776D7D9-987A-4816-8316-E5D77115F235}" type="pres">
      <dgm:prSet presAssocID="{9460999F-411C-4C31-B047-C664E61C4334}" presName="hierRoot1" presStyleCnt="0">
        <dgm:presLayoutVars>
          <dgm:hierBranch val="init"/>
        </dgm:presLayoutVars>
      </dgm:prSet>
      <dgm:spPr/>
    </dgm:pt>
    <dgm:pt modelId="{A78FD5D7-30B5-4521-93AD-A8C01EADDF9F}" type="pres">
      <dgm:prSet presAssocID="{9460999F-411C-4C31-B047-C664E61C4334}" presName="rootComposite1" presStyleCnt="0"/>
      <dgm:spPr/>
    </dgm:pt>
    <dgm:pt modelId="{4E23AB61-CDA2-4F76-83E8-FD665373C7B0}" type="pres">
      <dgm:prSet presAssocID="{9460999F-411C-4C31-B047-C664E61C4334}" presName="rootText1" presStyleLbl="node0" presStyleIdx="0" presStyleCnt="1" custScaleX="1423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8E6240-B8CE-48C0-9FFE-90D2E8F3183E}" type="pres">
      <dgm:prSet presAssocID="{9460999F-411C-4C31-B047-C664E61C433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92A4A43-5DC6-4E48-A7A3-07390C05F084}" type="pres">
      <dgm:prSet presAssocID="{9460999F-411C-4C31-B047-C664E61C4334}" presName="hierChild2" presStyleCnt="0"/>
      <dgm:spPr/>
    </dgm:pt>
    <dgm:pt modelId="{F5B60803-8A1B-43E9-956C-964CFAFC6B7B}" type="pres">
      <dgm:prSet presAssocID="{E0DA9469-98BC-4BF3-B630-7EB869F686EB}" presName="Name37" presStyleLbl="parChTrans1D2" presStyleIdx="0" presStyleCnt="8"/>
      <dgm:spPr/>
      <dgm:t>
        <a:bodyPr/>
        <a:lstStyle/>
        <a:p>
          <a:endParaRPr lang="es-ES"/>
        </a:p>
      </dgm:t>
    </dgm:pt>
    <dgm:pt modelId="{15E093A9-D10E-439C-BCBF-14B170D29987}" type="pres">
      <dgm:prSet presAssocID="{F9C3854A-C10C-4F6E-9485-CA4D78EC7AE4}" presName="hierRoot2" presStyleCnt="0">
        <dgm:presLayoutVars>
          <dgm:hierBranch val="init"/>
        </dgm:presLayoutVars>
      </dgm:prSet>
      <dgm:spPr/>
    </dgm:pt>
    <dgm:pt modelId="{0AD4EDF9-4324-437C-9401-2D2007BD0CEE}" type="pres">
      <dgm:prSet presAssocID="{F9C3854A-C10C-4F6E-9485-CA4D78EC7AE4}" presName="rootComposite" presStyleCnt="0"/>
      <dgm:spPr/>
    </dgm:pt>
    <dgm:pt modelId="{C7C98885-4344-45B5-96EB-4B086F4CDE53}" type="pres">
      <dgm:prSet presAssocID="{F9C3854A-C10C-4F6E-9485-CA4D78EC7AE4}" presName="rootText" presStyleLbl="node2" presStyleIdx="0" presStyleCnt="4" custScaleX="122798" custScaleY="1000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99C5B9D-8794-480F-B6BA-58F6D998F9D3}" type="pres">
      <dgm:prSet presAssocID="{F9C3854A-C10C-4F6E-9485-CA4D78EC7AE4}" presName="rootConnector" presStyleLbl="node2" presStyleIdx="0" presStyleCnt="4"/>
      <dgm:spPr/>
      <dgm:t>
        <a:bodyPr/>
        <a:lstStyle/>
        <a:p>
          <a:endParaRPr lang="es-ES"/>
        </a:p>
      </dgm:t>
    </dgm:pt>
    <dgm:pt modelId="{7ED73C7A-76FE-464C-9E62-CF7B600D7CAE}" type="pres">
      <dgm:prSet presAssocID="{F9C3854A-C10C-4F6E-9485-CA4D78EC7AE4}" presName="hierChild4" presStyleCnt="0"/>
      <dgm:spPr/>
    </dgm:pt>
    <dgm:pt modelId="{DB57CF9B-315A-46BA-B4A5-44E85413248D}" type="pres">
      <dgm:prSet presAssocID="{F9C3854A-C10C-4F6E-9485-CA4D78EC7AE4}" presName="hierChild5" presStyleCnt="0"/>
      <dgm:spPr/>
    </dgm:pt>
    <dgm:pt modelId="{EDD6B094-A540-45DC-800A-217957CEAD07}" type="pres">
      <dgm:prSet presAssocID="{8555F08F-B6E0-49B4-AF83-E4F3E78986F4}" presName="Name111" presStyleLbl="parChTrans1D3" presStyleIdx="0" presStyleCnt="7"/>
      <dgm:spPr/>
      <dgm:t>
        <a:bodyPr/>
        <a:lstStyle/>
        <a:p>
          <a:endParaRPr lang="es-ES"/>
        </a:p>
      </dgm:t>
    </dgm:pt>
    <dgm:pt modelId="{C80D4E5B-49BB-4479-A3AC-F28F98E1D43D}" type="pres">
      <dgm:prSet presAssocID="{C71108B0-2CC2-41B0-A580-0904D9E89AEC}" presName="hierRoot3" presStyleCnt="0">
        <dgm:presLayoutVars>
          <dgm:hierBranch val="init"/>
        </dgm:presLayoutVars>
      </dgm:prSet>
      <dgm:spPr/>
    </dgm:pt>
    <dgm:pt modelId="{E52F9F89-9ADA-4C8A-A5DE-F36E8D928ED7}" type="pres">
      <dgm:prSet presAssocID="{C71108B0-2CC2-41B0-A580-0904D9E89AEC}" presName="rootComposite3" presStyleCnt="0"/>
      <dgm:spPr/>
    </dgm:pt>
    <dgm:pt modelId="{DD7FF7A3-DFD8-4E1B-946C-B0A2C5F311DB}" type="pres">
      <dgm:prSet presAssocID="{C71108B0-2CC2-41B0-A580-0904D9E89AEC}" presName="rootText3" presStyleLbl="asst2" presStyleIdx="0" presStyleCnt="4" custScaleX="11266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69863B5-3AF6-4975-95A8-E6700720E8B5}" type="pres">
      <dgm:prSet presAssocID="{C71108B0-2CC2-41B0-A580-0904D9E89AEC}" presName="rootConnector3" presStyleLbl="asst2" presStyleIdx="0" presStyleCnt="4"/>
      <dgm:spPr/>
      <dgm:t>
        <a:bodyPr/>
        <a:lstStyle/>
        <a:p>
          <a:endParaRPr lang="es-ES"/>
        </a:p>
      </dgm:t>
    </dgm:pt>
    <dgm:pt modelId="{2094A09C-7958-4677-BE6C-B3BFE8E457EA}" type="pres">
      <dgm:prSet presAssocID="{C71108B0-2CC2-41B0-A580-0904D9E89AEC}" presName="hierChild6" presStyleCnt="0"/>
      <dgm:spPr/>
    </dgm:pt>
    <dgm:pt modelId="{84827B75-44BF-4D4A-8ED0-FF83814A6A95}" type="pres">
      <dgm:prSet presAssocID="{C71108B0-2CC2-41B0-A580-0904D9E89AEC}" presName="hierChild7" presStyleCnt="0"/>
      <dgm:spPr/>
    </dgm:pt>
    <dgm:pt modelId="{1D711C4B-5164-4279-ADF4-CDCA0BD5994D}" type="pres">
      <dgm:prSet presAssocID="{50098A3D-B004-4B92-960C-5362AD85F3C6}" presName="Name111" presStyleLbl="parChTrans1D3" presStyleIdx="1" presStyleCnt="7"/>
      <dgm:spPr/>
      <dgm:t>
        <a:bodyPr/>
        <a:lstStyle/>
        <a:p>
          <a:endParaRPr lang="es-ES"/>
        </a:p>
      </dgm:t>
    </dgm:pt>
    <dgm:pt modelId="{D2DFE307-784D-4E65-A733-DD9304247996}" type="pres">
      <dgm:prSet presAssocID="{84239822-C516-48E0-B7F2-542AED66724C}" presName="hierRoot3" presStyleCnt="0">
        <dgm:presLayoutVars>
          <dgm:hierBranch/>
        </dgm:presLayoutVars>
      </dgm:prSet>
      <dgm:spPr/>
    </dgm:pt>
    <dgm:pt modelId="{B36BF50C-FF14-4266-9BAE-5F3CF194424F}" type="pres">
      <dgm:prSet presAssocID="{84239822-C516-48E0-B7F2-542AED66724C}" presName="rootComposite3" presStyleCnt="0"/>
      <dgm:spPr/>
    </dgm:pt>
    <dgm:pt modelId="{01C90863-4FFC-42E2-996A-A2EF500EEE75}" type="pres">
      <dgm:prSet presAssocID="{84239822-C516-48E0-B7F2-542AED66724C}" presName="rootText3" presStyleLbl="asst2" presStyleIdx="1" presStyleCnt="4" custScaleX="1227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9376E9-7EF1-4544-B918-98AEA8064512}" type="pres">
      <dgm:prSet presAssocID="{84239822-C516-48E0-B7F2-542AED66724C}" presName="rootConnector3" presStyleLbl="asst2" presStyleIdx="1" presStyleCnt="4"/>
      <dgm:spPr/>
      <dgm:t>
        <a:bodyPr/>
        <a:lstStyle/>
        <a:p>
          <a:endParaRPr lang="es-ES"/>
        </a:p>
      </dgm:t>
    </dgm:pt>
    <dgm:pt modelId="{A79022DA-8DA4-47B9-A50D-1093DBAB4235}" type="pres">
      <dgm:prSet presAssocID="{84239822-C516-48E0-B7F2-542AED66724C}" presName="hierChild6" presStyleCnt="0"/>
      <dgm:spPr/>
    </dgm:pt>
    <dgm:pt modelId="{2E3DACBF-630A-4759-9DFD-7F1CF84D201F}" type="pres">
      <dgm:prSet presAssocID="{970D2132-2BBF-4D8F-86A1-AE1288BDD464}" presName="Name35" presStyleLbl="parChTrans1D4" presStyleIdx="0" presStyleCnt="1"/>
      <dgm:spPr/>
      <dgm:t>
        <a:bodyPr/>
        <a:lstStyle/>
        <a:p>
          <a:endParaRPr lang="es-ES"/>
        </a:p>
      </dgm:t>
    </dgm:pt>
    <dgm:pt modelId="{15D0A17D-06C0-4A53-8702-690DFEBF6292}" type="pres">
      <dgm:prSet presAssocID="{840913C4-B86C-4747-9A5D-F780045CE7BD}" presName="hierRoot2" presStyleCnt="0">
        <dgm:presLayoutVars>
          <dgm:hierBranch val="init"/>
        </dgm:presLayoutVars>
      </dgm:prSet>
      <dgm:spPr/>
    </dgm:pt>
    <dgm:pt modelId="{D888CFAA-0C0B-4C95-8B33-B1C4DB8B0F1B}" type="pres">
      <dgm:prSet presAssocID="{840913C4-B86C-4747-9A5D-F780045CE7BD}" presName="rootComposite" presStyleCnt="0"/>
      <dgm:spPr/>
    </dgm:pt>
    <dgm:pt modelId="{641570B9-552B-4F3A-9BF6-B401C993BE58}" type="pres">
      <dgm:prSet presAssocID="{840913C4-B86C-4747-9A5D-F780045CE7BD}" presName="rootText" presStyleLbl="node4" presStyleIdx="0" presStyleCnt="1" custScaleX="122798" custLinFactNeighborY="-121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437B20-553B-4520-96CA-EF9707CA0B2D}" type="pres">
      <dgm:prSet presAssocID="{840913C4-B86C-4747-9A5D-F780045CE7BD}" presName="rootConnector" presStyleLbl="node4" presStyleIdx="0" presStyleCnt="1"/>
      <dgm:spPr/>
      <dgm:t>
        <a:bodyPr/>
        <a:lstStyle/>
        <a:p>
          <a:endParaRPr lang="es-ES"/>
        </a:p>
      </dgm:t>
    </dgm:pt>
    <dgm:pt modelId="{72D1DE14-CD48-4832-BE70-FE64209C3F5C}" type="pres">
      <dgm:prSet presAssocID="{840913C4-B86C-4747-9A5D-F780045CE7BD}" presName="hierChild4" presStyleCnt="0"/>
      <dgm:spPr/>
    </dgm:pt>
    <dgm:pt modelId="{7740B554-A0C2-43AA-B132-3A706F5572CC}" type="pres">
      <dgm:prSet presAssocID="{840913C4-B86C-4747-9A5D-F780045CE7BD}" presName="hierChild5" presStyleCnt="0"/>
      <dgm:spPr/>
    </dgm:pt>
    <dgm:pt modelId="{AA86B3FF-A3FE-403E-A98F-7427C1F3E0B5}" type="pres">
      <dgm:prSet presAssocID="{84239822-C516-48E0-B7F2-542AED66724C}" presName="hierChild7" presStyleCnt="0"/>
      <dgm:spPr/>
    </dgm:pt>
    <dgm:pt modelId="{E314B029-6DEE-47CA-A2D6-361B5D369F8B}" type="pres">
      <dgm:prSet presAssocID="{A6F74A15-0557-4BAC-93BE-67F5668C3D02}" presName="Name111" presStyleLbl="parChTrans1D3" presStyleIdx="2" presStyleCnt="7"/>
      <dgm:spPr/>
      <dgm:t>
        <a:bodyPr/>
        <a:lstStyle/>
        <a:p>
          <a:endParaRPr lang="es-ES"/>
        </a:p>
      </dgm:t>
    </dgm:pt>
    <dgm:pt modelId="{A76B6CE8-B368-4117-B286-027B8B8F071E}" type="pres">
      <dgm:prSet presAssocID="{556D7CAC-37E4-4FAA-AB4D-5AF604385519}" presName="hierRoot3" presStyleCnt="0">
        <dgm:presLayoutVars>
          <dgm:hierBranch val="init"/>
        </dgm:presLayoutVars>
      </dgm:prSet>
      <dgm:spPr/>
    </dgm:pt>
    <dgm:pt modelId="{28231BE9-7332-49B4-B67E-E624173C1008}" type="pres">
      <dgm:prSet presAssocID="{556D7CAC-37E4-4FAA-AB4D-5AF604385519}" presName="rootComposite3" presStyleCnt="0"/>
      <dgm:spPr/>
    </dgm:pt>
    <dgm:pt modelId="{4B843E2F-EE2D-4C98-85EF-5B1F03A15805}" type="pres">
      <dgm:prSet presAssocID="{556D7CAC-37E4-4FAA-AB4D-5AF604385519}" presName="rootText3" presStyleLbl="asst2" presStyleIdx="2" presStyleCnt="4" custScaleX="112668" custScaleY="105099" custLinFactNeighborX="1036" custLinFactNeighborY="-241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FFF52C7-A5FD-4479-96B2-CD4A721517F2}" type="pres">
      <dgm:prSet presAssocID="{556D7CAC-37E4-4FAA-AB4D-5AF604385519}" presName="rootConnector3" presStyleLbl="asst2" presStyleIdx="2" presStyleCnt="4"/>
      <dgm:spPr/>
      <dgm:t>
        <a:bodyPr/>
        <a:lstStyle/>
        <a:p>
          <a:endParaRPr lang="es-ES"/>
        </a:p>
      </dgm:t>
    </dgm:pt>
    <dgm:pt modelId="{8E11107C-66E3-4DB2-B07B-A0A5A2B3F1BB}" type="pres">
      <dgm:prSet presAssocID="{556D7CAC-37E4-4FAA-AB4D-5AF604385519}" presName="hierChild6" presStyleCnt="0"/>
      <dgm:spPr/>
    </dgm:pt>
    <dgm:pt modelId="{3748C437-0070-49D0-93B3-DC17E291F109}" type="pres">
      <dgm:prSet presAssocID="{556D7CAC-37E4-4FAA-AB4D-5AF604385519}" presName="hierChild7" presStyleCnt="0"/>
      <dgm:spPr/>
    </dgm:pt>
    <dgm:pt modelId="{BC360E2F-E354-44F4-8EF5-DFCA8E12C0DC}" type="pres">
      <dgm:prSet presAssocID="{2E1F4E12-253A-4B9D-A228-D4A5BA410D0B}" presName="Name111" presStyleLbl="parChTrans1D3" presStyleIdx="3" presStyleCnt="7"/>
      <dgm:spPr/>
      <dgm:t>
        <a:bodyPr/>
        <a:lstStyle/>
        <a:p>
          <a:endParaRPr lang="es-ES"/>
        </a:p>
      </dgm:t>
    </dgm:pt>
    <dgm:pt modelId="{8F9C8D19-3A19-4D8B-AFEE-0A1C526B8732}" type="pres">
      <dgm:prSet presAssocID="{8C3AF6B3-44F6-4843-9C95-084AAC0F609D}" presName="hierRoot3" presStyleCnt="0">
        <dgm:presLayoutVars>
          <dgm:hierBranch val="init"/>
        </dgm:presLayoutVars>
      </dgm:prSet>
      <dgm:spPr/>
    </dgm:pt>
    <dgm:pt modelId="{64D91C80-FFF7-4CA0-8188-8D6A2E2F93E8}" type="pres">
      <dgm:prSet presAssocID="{8C3AF6B3-44F6-4843-9C95-084AAC0F609D}" presName="rootComposite3" presStyleCnt="0"/>
      <dgm:spPr/>
    </dgm:pt>
    <dgm:pt modelId="{F7481589-9C1E-4C06-A8C0-BD5C63C6C77A}" type="pres">
      <dgm:prSet presAssocID="{8C3AF6B3-44F6-4843-9C95-084AAC0F609D}" presName="rootText3" presStyleLbl="asst2" presStyleIdx="3" presStyleCnt="4" custScaleX="122798" custScaleY="104993" custLinFactNeighborY="-2414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2A6EAC7-6316-453D-9F94-C0E022E5669B}" type="pres">
      <dgm:prSet presAssocID="{8C3AF6B3-44F6-4843-9C95-084AAC0F609D}" presName="rootConnector3" presStyleLbl="asst2" presStyleIdx="3" presStyleCnt="4"/>
      <dgm:spPr/>
      <dgm:t>
        <a:bodyPr/>
        <a:lstStyle/>
        <a:p>
          <a:endParaRPr lang="es-ES"/>
        </a:p>
      </dgm:t>
    </dgm:pt>
    <dgm:pt modelId="{C39D6B72-0237-4338-8BB3-FC6A1D7E7EB6}" type="pres">
      <dgm:prSet presAssocID="{8C3AF6B3-44F6-4843-9C95-084AAC0F609D}" presName="hierChild6" presStyleCnt="0"/>
      <dgm:spPr/>
    </dgm:pt>
    <dgm:pt modelId="{A4390F93-FB49-4CC6-B7CB-4D9A0B69BEE0}" type="pres">
      <dgm:prSet presAssocID="{8C3AF6B3-44F6-4843-9C95-084AAC0F609D}" presName="hierChild7" presStyleCnt="0"/>
      <dgm:spPr/>
    </dgm:pt>
    <dgm:pt modelId="{02AD738E-EEC6-4584-9218-D79F1E3B75AB}" type="pres">
      <dgm:prSet presAssocID="{2105C248-A41D-480D-A40F-64314007F5A9}" presName="Name37" presStyleLbl="parChTrans1D2" presStyleIdx="1" presStyleCnt="8"/>
      <dgm:spPr/>
      <dgm:t>
        <a:bodyPr/>
        <a:lstStyle/>
        <a:p>
          <a:endParaRPr lang="es-ES"/>
        </a:p>
      </dgm:t>
    </dgm:pt>
    <dgm:pt modelId="{26ACE941-B906-440D-8948-E35202915F75}" type="pres">
      <dgm:prSet presAssocID="{6412B829-53B8-4335-A8E8-BF68A4CE9E5A}" presName="hierRoot2" presStyleCnt="0">
        <dgm:presLayoutVars>
          <dgm:hierBranch val="init"/>
        </dgm:presLayoutVars>
      </dgm:prSet>
      <dgm:spPr/>
    </dgm:pt>
    <dgm:pt modelId="{E6FD3C15-9DA4-4387-A53F-F8798AC7063E}" type="pres">
      <dgm:prSet presAssocID="{6412B829-53B8-4335-A8E8-BF68A4CE9E5A}" presName="rootComposite" presStyleCnt="0"/>
      <dgm:spPr/>
    </dgm:pt>
    <dgm:pt modelId="{FF95627C-3B1A-4B2E-8166-AE5905FCA17E}" type="pres">
      <dgm:prSet presAssocID="{6412B829-53B8-4335-A8E8-BF68A4CE9E5A}" presName="rootText" presStyleLbl="node2" presStyleIdx="1" presStyleCnt="4" custScaleX="122798" custScaleY="1000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0549BD4-8900-4E42-ABC6-67FF2C527239}" type="pres">
      <dgm:prSet presAssocID="{6412B829-53B8-4335-A8E8-BF68A4CE9E5A}" presName="rootConnector" presStyleLbl="node2" presStyleIdx="1" presStyleCnt="4"/>
      <dgm:spPr/>
      <dgm:t>
        <a:bodyPr/>
        <a:lstStyle/>
        <a:p>
          <a:endParaRPr lang="es-ES"/>
        </a:p>
      </dgm:t>
    </dgm:pt>
    <dgm:pt modelId="{5487614E-7B4E-4C0C-8EAC-26E544CC8324}" type="pres">
      <dgm:prSet presAssocID="{6412B829-53B8-4335-A8E8-BF68A4CE9E5A}" presName="hierChild4" presStyleCnt="0"/>
      <dgm:spPr/>
    </dgm:pt>
    <dgm:pt modelId="{F7285E13-2542-407B-9C7B-F762D9CB683A}" type="pres">
      <dgm:prSet presAssocID="{6412B829-53B8-4335-A8E8-BF68A4CE9E5A}" presName="hierChild5" presStyleCnt="0"/>
      <dgm:spPr/>
    </dgm:pt>
    <dgm:pt modelId="{EDC7820C-D12D-4EC2-9B91-366DB5906EB3}" type="pres">
      <dgm:prSet presAssocID="{D89FD8FC-E3E0-4EA7-80F4-171E17C82F0F}" presName="Name37" presStyleLbl="parChTrans1D2" presStyleIdx="2" presStyleCnt="8"/>
      <dgm:spPr/>
      <dgm:t>
        <a:bodyPr/>
        <a:lstStyle/>
        <a:p>
          <a:endParaRPr lang="es-ES"/>
        </a:p>
      </dgm:t>
    </dgm:pt>
    <dgm:pt modelId="{4263B0A1-E827-42E9-9A5A-D1A22142AA0E}" type="pres">
      <dgm:prSet presAssocID="{A6A9FA81-F0E4-4C02-BFB2-7A0906B4C8FC}" presName="hierRoot2" presStyleCnt="0">
        <dgm:presLayoutVars>
          <dgm:hierBranch val="init"/>
        </dgm:presLayoutVars>
      </dgm:prSet>
      <dgm:spPr/>
    </dgm:pt>
    <dgm:pt modelId="{73C0FC32-453F-4825-BF7F-79CBF51D2B06}" type="pres">
      <dgm:prSet presAssocID="{A6A9FA81-F0E4-4C02-BFB2-7A0906B4C8FC}" presName="rootComposite" presStyleCnt="0"/>
      <dgm:spPr/>
    </dgm:pt>
    <dgm:pt modelId="{D4E2BA58-BB11-413D-A5EC-CBAF4B797ABE}" type="pres">
      <dgm:prSet presAssocID="{A6A9FA81-F0E4-4C02-BFB2-7A0906B4C8FC}" presName="rootText" presStyleLbl="node2" presStyleIdx="2" presStyleCnt="4" custScaleX="122798" custScaleY="1000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8A71718-986A-4636-983D-0E4663296474}" type="pres">
      <dgm:prSet presAssocID="{A6A9FA81-F0E4-4C02-BFB2-7A0906B4C8FC}" presName="rootConnector" presStyleLbl="node2" presStyleIdx="2" presStyleCnt="4"/>
      <dgm:spPr/>
      <dgm:t>
        <a:bodyPr/>
        <a:lstStyle/>
        <a:p>
          <a:endParaRPr lang="es-ES"/>
        </a:p>
      </dgm:t>
    </dgm:pt>
    <dgm:pt modelId="{6528D6DE-D0CD-47E2-B851-5DF023F09BFE}" type="pres">
      <dgm:prSet presAssocID="{A6A9FA81-F0E4-4C02-BFB2-7A0906B4C8FC}" presName="hierChild4" presStyleCnt="0"/>
      <dgm:spPr/>
    </dgm:pt>
    <dgm:pt modelId="{BB329C3F-F7D5-45AB-A52F-8172310BCB45}" type="pres">
      <dgm:prSet presAssocID="{8A7972C1-ED4B-41C1-99F9-1DE7B1FC8A0A}" presName="Name37" presStyleLbl="parChTrans1D3" presStyleIdx="4" presStyleCnt="7"/>
      <dgm:spPr/>
      <dgm:t>
        <a:bodyPr/>
        <a:lstStyle/>
        <a:p>
          <a:endParaRPr lang="es-ES"/>
        </a:p>
      </dgm:t>
    </dgm:pt>
    <dgm:pt modelId="{673ABE48-D9F4-4C56-8FCD-56FCBF10260D}" type="pres">
      <dgm:prSet presAssocID="{60892050-430B-49CA-AFF8-1D5AFA652C48}" presName="hierRoot2" presStyleCnt="0">
        <dgm:presLayoutVars>
          <dgm:hierBranch val="init"/>
        </dgm:presLayoutVars>
      </dgm:prSet>
      <dgm:spPr/>
    </dgm:pt>
    <dgm:pt modelId="{D7D99B82-4FB4-41A1-B21D-4018F4A843C6}" type="pres">
      <dgm:prSet presAssocID="{60892050-430B-49CA-AFF8-1D5AFA652C48}" presName="rootComposite" presStyleCnt="0"/>
      <dgm:spPr/>
    </dgm:pt>
    <dgm:pt modelId="{923FA23E-A418-4062-900F-1FCC2EF62FC7}" type="pres">
      <dgm:prSet presAssocID="{60892050-430B-49CA-AFF8-1D5AFA652C48}" presName="rootText" presStyleLbl="node3" presStyleIdx="0" presStyleCnt="3" custScaleX="12586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BEFE17F-4139-4D80-95E4-13A772B94857}" type="pres">
      <dgm:prSet presAssocID="{60892050-430B-49CA-AFF8-1D5AFA652C48}" presName="rootConnector" presStyleLbl="node3" presStyleIdx="0" presStyleCnt="3"/>
      <dgm:spPr/>
      <dgm:t>
        <a:bodyPr/>
        <a:lstStyle/>
        <a:p>
          <a:endParaRPr lang="es-ES"/>
        </a:p>
      </dgm:t>
    </dgm:pt>
    <dgm:pt modelId="{DE80B716-37B4-4943-9D07-4F5C65FD6136}" type="pres">
      <dgm:prSet presAssocID="{60892050-430B-49CA-AFF8-1D5AFA652C48}" presName="hierChild4" presStyleCnt="0"/>
      <dgm:spPr/>
    </dgm:pt>
    <dgm:pt modelId="{A1930E47-4315-4C20-B84D-9691A2ABF64F}" type="pres">
      <dgm:prSet presAssocID="{60892050-430B-49CA-AFF8-1D5AFA652C48}" presName="hierChild5" presStyleCnt="0"/>
      <dgm:spPr/>
    </dgm:pt>
    <dgm:pt modelId="{E7D33B2F-7882-4054-9962-4BE2C886AA55}" type="pres">
      <dgm:prSet presAssocID="{3C4AE67D-0982-45DB-B5E8-7760429E7FAD}" presName="Name37" presStyleLbl="parChTrans1D3" presStyleIdx="5" presStyleCnt="7"/>
      <dgm:spPr/>
      <dgm:t>
        <a:bodyPr/>
        <a:lstStyle/>
        <a:p>
          <a:endParaRPr lang="es-ES"/>
        </a:p>
      </dgm:t>
    </dgm:pt>
    <dgm:pt modelId="{A6ECCFDE-5F0F-44A1-8A27-B8F8B131779A}" type="pres">
      <dgm:prSet presAssocID="{54E4344A-55E7-4FB8-A240-8A0153914B0E}" presName="hierRoot2" presStyleCnt="0">
        <dgm:presLayoutVars>
          <dgm:hierBranch val="init"/>
        </dgm:presLayoutVars>
      </dgm:prSet>
      <dgm:spPr/>
    </dgm:pt>
    <dgm:pt modelId="{D65EA8B3-3511-4425-A36E-EDE06C7E07D1}" type="pres">
      <dgm:prSet presAssocID="{54E4344A-55E7-4FB8-A240-8A0153914B0E}" presName="rootComposite" presStyleCnt="0"/>
      <dgm:spPr/>
    </dgm:pt>
    <dgm:pt modelId="{86FF3132-3E5B-4DBB-8F73-CC6AC21334F9}" type="pres">
      <dgm:prSet presAssocID="{54E4344A-55E7-4FB8-A240-8A0153914B0E}" presName="rootText" presStyleLbl="node3" presStyleIdx="1" presStyleCnt="3" custScaleX="125868" custLinFactNeighborY="-121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6CA7CC-437A-4637-8A75-E854A14A521A}" type="pres">
      <dgm:prSet presAssocID="{54E4344A-55E7-4FB8-A240-8A0153914B0E}" presName="rootConnector" presStyleLbl="node3" presStyleIdx="1" presStyleCnt="3"/>
      <dgm:spPr/>
      <dgm:t>
        <a:bodyPr/>
        <a:lstStyle/>
        <a:p>
          <a:endParaRPr lang="es-ES"/>
        </a:p>
      </dgm:t>
    </dgm:pt>
    <dgm:pt modelId="{DFAE6118-6638-4B82-B4D0-7471BEBF8071}" type="pres">
      <dgm:prSet presAssocID="{54E4344A-55E7-4FB8-A240-8A0153914B0E}" presName="hierChild4" presStyleCnt="0"/>
      <dgm:spPr/>
    </dgm:pt>
    <dgm:pt modelId="{2382F468-D763-4CE1-A96F-081C6BEC0FA7}" type="pres">
      <dgm:prSet presAssocID="{54E4344A-55E7-4FB8-A240-8A0153914B0E}" presName="hierChild5" presStyleCnt="0"/>
      <dgm:spPr/>
    </dgm:pt>
    <dgm:pt modelId="{BD8FFDFE-D7BE-41B2-B719-002617D94D26}" type="pres">
      <dgm:prSet presAssocID="{9BA4DCD8-45EC-4A5F-8C6C-C3C4AC48BDF0}" presName="Name37" presStyleLbl="parChTrans1D3" presStyleIdx="6" presStyleCnt="7"/>
      <dgm:spPr/>
      <dgm:t>
        <a:bodyPr/>
        <a:lstStyle/>
        <a:p>
          <a:endParaRPr lang="es-ES"/>
        </a:p>
      </dgm:t>
    </dgm:pt>
    <dgm:pt modelId="{8CE745AB-7B8B-4925-B1B4-EEDA479CBCE8}" type="pres">
      <dgm:prSet presAssocID="{8DBB0919-3DF6-4DA6-97AE-9A9FCED98280}" presName="hierRoot2" presStyleCnt="0">
        <dgm:presLayoutVars>
          <dgm:hierBranch val="init"/>
        </dgm:presLayoutVars>
      </dgm:prSet>
      <dgm:spPr/>
    </dgm:pt>
    <dgm:pt modelId="{E8381695-1C58-46CA-BB12-59491B3191A2}" type="pres">
      <dgm:prSet presAssocID="{8DBB0919-3DF6-4DA6-97AE-9A9FCED98280}" presName="rootComposite" presStyleCnt="0"/>
      <dgm:spPr/>
    </dgm:pt>
    <dgm:pt modelId="{94C488EF-E173-4203-B39A-A2F71DF7152B}" type="pres">
      <dgm:prSet presAssocID="{8DBB0919-3DF6-4DA6-97AE-9A9FCED98280}" presName="rootText" presStyleLbl="node3" presStyleIdx="2" presStyleCnt="3" custScaleX="125868" custLinFactNeighborY="-245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B2DF5E2-0C10-475C-BCC7-9C821A2C4D74}" type="pres">
      <dgm:prSet presAssocID="{8DBB0919-3DF6-4DA6-97AE-9A9FCED98280}" presName="rootConnector" presStyleLbl="node3" presStyleIdx="2" presStyleCnt="3"/>
      <dgm:spPr/>
      <dgm:t>
        <a:bodyPr/>
        <a:lstStyle/>
        <a:p>
          <a:endParaRPr lang="es-ES"/>
        </a:p>
      </dgm:t>
    </dgm:pt>
    <dgm:pt modelId="{EB32463A-42F7-45D5-8E17-ECFB32448CD0}" type="pres">
      <dgm:prSet presAssocID="{8DBB0919-3DF6-4DA6-97AE-9A9FCED98280}" presName="hierChild4" presStyleCnt="0"/>
      <dgm:spPr/>
    </dgm:pt>
    <dgm:pt modelId="{25F6F35F-3B90-40AC-95F2-2140C32E7B57}" type="pres">
      <dgm:prSet presAssocID="{8DBB0919-3DF6-4DA6-97AE-9A9FCED98280}" presName="hierChild5" presStyleCnt="0"/>
      <dgm:spPr/>
    </dgm:pt>
    <dgm:pt modelId="{F7C61CD0-AC94-468E-A7EA-7FB52C023E3C}" type="pres">
      <dgm:prSet presAssocID="{A6A9FA81-F0E4-4C02-BFB2-7A0906B4C8FC}" presName="hierChild5" presStyleCnt="0"/>
      <dgm:spPr/>
    </dgm:pt>
    <dgm:pt modelId="{9122C977-15EC-4A29-91B1-4AF79850F70F}" type="pres">
      <dgm:prSet presAssocID="{C1A29665-5D18-4F29-B34B-8FA96D90429E}" presName="Name37" presStyleLbl="parChTrans1D2" presStyleIdx="3" presStyleCnt="8"/>
      <dgm:spPr/>
      <dgm:t>
        <a:bodyPr/>
        <a:lstStyle/>
        <a:p>
          <a:endParaRPr lang="es-ES"/>
        </a:p>
      </dgm:t>
    </dgm:pt>
    <dgm:pt modelId="{8A8FBE4D-AF6A-42B0-9E39-E5EFF6D5254B}" type="pres">
      <dgm:prSet presAssocID="{14C5FBAB-11CC-4455-A6F1-C15434545635}" presName="hierRoot2" presStyleCnt="0">
        <dgm:presLayoutVars>
          <dgm:hierBranch val="init"/>
        </dgm:presLayoutVars>
      </dgm:prSet>
      <dgm:spPr/>
    </dgm:pt>
    <dgm:pt modelId="{FA8EE3D3-F4E2-42EF-909B-1575D41205C5}" type="pres">
      <dgm:prSet presAssocID="{14C5FBAB-11CC-4455-A6F1-C15434545635}" presName="rootComposite" presStyleCnt="0"/>
      <dgm:spPr/>
    </dgm:pt>
    <dgm:pt modelId="{3EAAD530-5F45-4EA4-9143-ACEE9D77532B}" type="pres">
      <dgm:prSet presAssocID="{14C5FBAB-11CC-4455-A6F1-C15434545635}" presName="rootText" presStyleLbl="node2" presStyleIdx="3" presStyleCnt="4" custScaleX="122798" custScaleY="1000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2AE7D5-A80A-4FA1-8589-CFF723D46431}" type="pres">
      <dgm:prSet presAssocID="{14C5FBAB-11CC-4455-A6F1-C15434545635}" presName="rootConnector" presStyleLbl="node2" presStyleIdx="3" presStyleCnt="4"/>
      <dgm:spPr/>
      <dgm:t>
        <a:bodyPr/>
        <a:lstStyle/>
        <a:p>
          <a:endParaRPr lang="es-ES"/>
        </a:p>
      </dgm:t>
    </dgm:pt>
    <dgm:pt modelId="{E6483991-CAB0-4D7D-9340-3C598B7FF6BB}" type="pres">
      <dgm:prSet presAssocID="{14C5FBAB-11CC-4455-A6F1-C15434545635}" presName="hierChild4" presStyleCnt="0"/>
      <dgm:spPr/>
    </dgm:pt>
    <dgm:pt modelId="{3C70BDEE-8B75-4D2D-803C-391A4D338295}" type="pres">
      <dgm:prSet presAssocID="{14C5FBAB-11CC-4455-A6F1-C15434545635}" presName="hierChild5" presStyleCnt="0"/>
      <dgm:spPr/>
    </dgm:pt>
    <dgm:pt modelId="{5550A35E-84F9-403B-BF9F-FAD32FBCE5CE}" type="pres">
      <dgm:prSet presAssocID="{9460999F-411C-4C31-B047-C664E61C4334}" presName="hierChild3" presStyleCnt="0"/>
      <dgm:spPr/>
    </dgm:pt>
    <dgm:pt modelId="{2FC7473E-D7FF-4624-94E7-FE4F6174AE6E}" type="pres">
      <dgm:prSet presAssocID="{7D0C3C25-A60E-4A19-8D85-0E199CA992D1}" presName="Name111" presStyleLbl="parChTrans1D2" presStyleIdx="4" presStyleCnt="8"/>
      <dgm:spPr/>
      <dgm:t>
        <a:bodyPr/>
        <a:lstStyle/>
        <a:p>
          <a:endParaRPr lang="es-ES"/>
        </a:p>
      </dgm:t>
    </dgm:pt>
    <dgm:pt modelId="{E19DB48A-8FEE-4CAE-9C97-538139B9F67D}" type="pres">
      <dgm:prSet presAssocID="{1A753013-DD50-49A0-9216-2655E4CFFF12}" presName="hierRoot3" presStyleCnt="0">
        <dgm:presLayoutVars>
          <dgm:hierBranch val="init"/>
        </dgm:presLayoutVars>
      </dgm:prSet>
      <dgm:spPr/>
    </dgm:pt>
    <dgm:pt modelId="{245DFC97-7872-4EB7-91FA-1B184A0937A6}" type="pres">
      <dgm:prSet presAssocID="{1A753013-DD50-49A0-9216-2655E4CFFF12}" presName="rootComposite3" presStyleCnt="0"/>
      <dgm:spPr/>
    </dgm:pt>
    <dgm:pt modelId="{BEC61B7C-0C80-4034-B3B0-969749014DF8}" type="pres">
      <dgm:prSet presAssocID="{1A753013-DD50-49A0-9216-2655E4CFFF12}" presName="rootText3" presStyleLbl="asst1" presStyleIdx="0" presStyleCnt="4" custScaleY="92099" custLinFactNeighborX="-780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9383937-8F13-4B75-B197-FD1A72B8201B}" type="pres">
      <dgm:prSet presAssocID="{1A753013-DD50-49A0-9216-2655E4CFFF12}" presName="rootConnector3" presStyleLbl="asst1" presStyleIdx="0" presStyleCnt="4"/>
      <dgm:spPr/>
      <dgm:t>
        <a:bodyPr/>
        <a:lstStyle/>
        <a:p>
          <a:endParaRPr lang="es-ES"/>
        </a:p>
      </dgm:t>
    </dgm:pt>
    <dgm:pt modelId="{38894A51-8D4B-46F1-9791-70CEF574538A}" type="pres">
      <dgm:prSet presAssocID="{1A753013-DD50-49A0-9216-2655E4CFFF12}" presName="hierChild6" presStyleCnt="0"/>
      <dgm:spPr/>
    </dgm:pt>
    <dgm:pt modelId="{51DA010E-8FF1-49B5-A253-28E5637F9A0C}" type="pres">
      <dgm:prSet presAssocID="{1A753013-DD50-49A0-9216-2655E4CFFF12}" presName="hierChild7" presStyleCnt="0"/>
      <dgm:spPr/>
    </dgm:pt>
    <dgm:pt modelId="{A8D04D8C-CBBF-49AB-9CF9-E62213E7F87B}" type="pres">
      <dgm:prSet presAssocID="{E7F8DE50-97EB-4BF3-B8F8-9DC451AA4CFC}" presName="Name111" presStyleLbl="parChTrans1D2" presStyleIdx="5" presStyleCnt="8"/>
      <dgm:spPr/>
      <dgm:t>
        <a:bodyPr/>
        <a:lstStyle/>
        <a:p>
          <a:endParaRPr lang="es-ES"/>
        </a:p>
      </dgm:t>
    </dgm:pt>
    <dgm:pt modelId="{A7AD48DF-3F66-405A-AB71-356B330F6DDE}" type="pres">
      <dgm:prSet presAssocID="{94825C39-F11D-4157-97E1-22FF7C4DE0E6}" presName="hierRoot3" presStyleCnt="0">
        <dgm:presLayoutVars>
          <dgm:hierBranch val="init"/>
        </dgm:presLayoutVars>
      </dgm:prSet>
      <dgm:spPr/>
    </dgm:pt>
    <dgm:pt modelId="{D919B08E-81E4-4B37-A9F7-A59BD1C28E0F}" type="pres">
      <dgm:prSet presAssocID="{94825C39-F11D-4157-97E1-22FF7C4DE0E6}" presName="rootComposite3" presStyleCnt="0"/>
      <dgm:spPr/>
    </dgm:pt>
    <dgm:pt modelId="{FB41900A-FAD5-43F7-BC70-49699BF04225}" type="pres">
      <dgm:prSet presAssocID="{94825C39-F11D-4157-97E1-22FF7C4DE0E6}" presName="rootText3" presStyleLbl="asst1" presStyleIdx="1" presStyleCnt="4" custScaleY="92099" custLinFactNeighborX="106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8FED80C-38F5-4F12-9965-453BBC64C257}" type="pres">
      <dgm:prSet presAssocID="{94825C39-F11D-4157-97E1-22FF7C4DE0E6}" presName="rootConnector3" presStyleLbl="asst1" presStyleIdx="1" presStyleCnt="4"/>
      <dgm:spPr/>
      <dgm:t>
        <a:bodyPr/>
        <a:lstStyle/>
        <a:p>
          <a:endParaRPr lang="es-ES"/>
        </a:p>
      </dgm:t>
    </dgm:pt>
    <dgm:pt modelId="{552E0F1D-44D6-4A01-9E86-433BF1FFBC4E}" type="pres">
      <dgm:prSet presAssocID="{94825C39-F11D-4157-97E1-22FF7C4DE0E6}" presName="hierChild6" presStyleCnt="0"/>
      <dgm:spPr/>
    </dgm:pt>
    <dgm:pt modelId="{B258BA7F-CB0B-4F91-BAE9-AD2609F689AF}" type="pres">
      <dgm:prSet presAssocID="{94825C39-F11D-4157-97E1-22FF7C4DE0E6}" presName="hierChild7" presStyleCnt="0"/>
      <dgm:spPr/>
    </dgm:pt>
    <dgm:pt modelId="{C8DA7D34-5071-4EFB-87CA-40E508BA9896}" type="pres">
      <dgm:prSet presAssocID="{8C6BA2B7-B54A-47BE-90F9-8891B75A0635}" presName="Name111" presStyleLbl="parChTrans1D2" presStyleIdx="6" presStyleCnt="8"/>
      <dgm:spPr/>
      <dgm:t>
        <a:bodyPr/>
        <a:lstStyle/>
        <a:p>
          <a:endParaRPr lang="es-ES"/>
        </a:p>
      </dgm:t>
    </dgm:pt>
    <dgm:pt modelId="{285A6852-EB9F-4206-8E5C-832D4228D163}" type="pres">
      <dgm:prSet presAssocID="{B83A69D2-051D-48F7-ABB4-707019DC81C8}" presName="hierRoot3" presStyleCnt="0">
        <dgm:presLayoutVars>
          <dgm:hierBranch val="init"/>
        </dgm:presLayoutVars>
      </dgm:prSet>
      <dgm:spPr/>
    </dgm:pt>
    <dgm:pt modelId="{9D1B519B-C71C-4004-BCC4-83F3255945FD}" type="pres">
      <dgm:prSet presAssocID="{B83A69D2-051D-48F7-ABB4-707019DC81C8}" presName="rootComposite3" presStyleCnt="0"/>
      <dgm:spPr/>
    </dgm:pt>
    <dgm:pt modelId="{03F7B51C-13DD-4428-982A-38057E45B74B}" type="pres">
      <dgm:prSet presAssocID="{B83A69D2-051D-48F7-ABB4-707019DC81C8}" presName="rootText3" presStyleLbl="asst1" presStyleIdx="2" presStyleCnt="4" custScaleY="92099" custLinFactNeighborX="-7805" custLinFactNeighborY="-181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C6A7D4F-9E79-41B9-9442-7011627AAE1A}" type="pres">
      <dgm:prSet presAssocID="{B83A69D2-051D-48F7-ABB4-707019DC81C8}" presName="rootConnector3" presStyleLbl="asst1" presStyleIdx="2" presStyleCnt="4"/>
      <dgm:spPr/>
      <dgm:t>
        <a:bodyPr/>
        <a:lstStyle/>
        <a:p>
          <a:endParaRPr lang="es-ES"/>
        </a:p>
      </dgm:t>
    </dgm:pt>
    <dgm:pt modelId="{8BE09A5C-5923-4C12-8E81-2804D771F05A}" type="pres">
      <dgm:prSet presAssocID="{B83A69D2-051D-48F7-ABB4-707019DC81C8}" presName="hierChild6" presStyleCnt="0"/>
      <dgm:spPr/>
    </dgm:pt>
    <dgm:pt modelId="{49F0C895-51E1-44C8-A078-4C51D62D055F}" type="pres">
      <dgm:prSet presAssocID="{B83A69D2-051D-48F7-ABB4-707019DC81C8}" presName="hierChild7" presStyleCnt="0"/>
      <dgm:spPr/>
    </dgm:pt>
    <dgm:pt modelId="{B6B8D5D9-5BA6-4704-8EE7-21F2A77A2298}" type="pres">
      <dgm:prSet presAssocID="{EF8AC3E5-CA1B-49D2-885B-02A47B42AE92}" presName="Name111" presStyleLbl="parChTrans1D2" presStyleIdx="7" presStyleCnt="8"/>
      <dgm:spPr/>
      <dgm:t>
        <a:bodyPr/>
        <a:lstStyle/>
        <a:p>
          <a:endParaRPr lang="es-ES"/>
        </a:p>
      </dgm:t>
    </dgm:pt>
    <dgm:pt modelId="{9432B094-EE2D-42D6-A268-14C2CD39CE07}" type="pres">
      <dgm:prSet presAssocID="{4F4AC356-2695-4EC3-8EA0-6ADF143AEDA2}" presName="hierRoot3" presStyleCnt="0">
        <dgm:presLayoutVars>
          <dgm:hierBranch val="init"/>
        </dgm:presLayoutVars>
      </dgm:prSet>
      <dgm:spPr/>
    </dgm:pt>
    <dgm:pt modelId="{6AE3E39F-B1E9-4C4C-9951-5183A970BC1D}" type="pres">
      <dgm:prSet presAssocID="{4F4AC356-2695-4EC3-8EA0-6ADF143AEDA2}" presName="rootComposite3" presStyleCnt="0"/>
      <dgm:spPr/>
    </dgm:pt>
    <dgm:pt modelId="{52C1C1F7-C36F-4673-A8ED-30CD54483C03}" type="pres">
      <dgm:prSet presAssocID="{4F4AC356-2695-4EC3-8EA0-6ADF143AEDA2}" presName="rootText3" presStyleLbl="asst1" presStyleIdx="3" presStyleCnt="4" custScaleY="92099" custLinFactNeighborX="10679" custLinFactNeighborY="-181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F8E28C8-3B0A-4342-B38F-7786BFACC805}" type="pres">
      <dgm:prSet presAssocID="{4F4AC356-2695-4EC3-8EA0-6ADF143AEDA2}" presName="rootConnector3" presStyleLbl="asst1" presStyleIdx="3" presStyleCnt="4"/>
      <dgm:spPr/>
      <dgm:t>
        <a:bodyPr/>
        <a:lstStyle/>
        <a:p>
          <a:endParaRPr lang="es-ES"/>
        </a:p>
      </dgm:t>
    </dgm:pt>
    <dgm:pt modelId="{8BFDD984-C35D-44E3-85C4-F092B4280500}" type="pres">
      <dgm:prSet presAssocID="{4F4AC356-2695-4EC3-8EA0-6ADF143AEDA2}" presName="hierChild6" presStyleCnt="0"/>
      <dgm:spPr/>
    </dgm:pt>
    <dgm:pt modelId="{F210D644-C8BC-4653-B035-C2097D706A09}" type="pres">
      <dgm:prSet presAssocID="{4F4AC356-2695-4EC3-8EA0-6ADF143AEDA2}" presName="hierChild7" presStyleCnt="0"/>
      <dgm:spPr/>
    </dgm:pt>
  </dgm:ptLst>
  <dgm:cxnLst>
    <dgm:cxn modelId="{FFFC3F8B-FF53-4C86-93FA-1148BF375C96}" type="presOf" srcId="{6412B829-53B8-4335-A8E8-BF68A4CE9E5A}" destId="{FF95627C-3B1A-4B2E-8166-AE5905FCA17E}" srcOrd="0" destOrd="0" presId="urn:microsoft.com/office/officeart/2005/8/layout/orgChart1"/>
    <dgm:cxn modelId="{7A8EE6A3-BE82-429B-BE91-1C695FDCBCCE}" type="presOf" srcId="{84239822-C516-48E0-B7F2-542AED66724C}" destId="{01C90863-4FFC-42E2-996A-A2EF500EEE75}" srcOrd="0" destOrd="0" presId="urn:microsoft.com/office/officeart/2005/8/layout/orgChart1"/>
    <dgm:cxn modelId="{F4E322FD-0286-40EF-BCC4-0C4206C217D8}" type="presOf" srcId="{D89FD8FC-E3E0-4EA7-80F4-171E17C82F0F}" destId="{EDC7820C-D12D-4EC2-9B91-366DB5906EB3}" srcOrd="0" destOrd="0" presId="urn:microsoft.com/office/officeart/2005/8/layout/orgChart1"/>
    <dgm:cxn modelId="{D4B2354A-19DF-4E89-92BD-F4E9C79550DA}" type="presOf" srcId="{8DBB0919-3DF6-4DA6-97AE-9A9FCED98280}" destId="{94C488EF-E173-4203-B39A-A2F71DF7152B}" srcOrd="0" destOrd="0" presId="urn:microsoft.com/office/officeart/2005/8/layout/orgChart1"/>
    <dgm:cxn modelId="{2B5F6784-8BA2-41AD-BFB6-9F74F633ACD7}" srcId="{84239822-C516-48E0-B7F2-542AED66724C}" destId="{840913C4-B86C-4747-9A5D-F780045CE7BD}" srcOrd="0" destOrd="0" parTransId="{970D2132-2BBF-4D8F-86A1-AE1288BDD464}" sibTransId="{E3A2ADB9-3950-4A45-9645-5FF94873458F}"/>
    <dgm:cxn modelId="{2A9F77D2-796B-458C-ABB8-AE4BE843C518}" srcId="{F9C3854A-C10C-4F6E-9485-CA4D78EC7AE4}" destId="{8C3AF6B3-44F6-4843-9C95-084AAC0F609D}" srcOrd="3" destOrd="0" parTransId="{2E1F4E12-253A-4B9D-A228-D4A5BA410D0B}" sibTransId="{AA692411-FF60-4226-A6DC-1E8FF146C136}"/>
    <dgm:cxn modelId="{58496B4C-2782-4B44-9B9F-B990E7D09F87}" srcId="{F9C3854A-C10C-4F6E-9485-CA4D78EC7AE4}" destId="{84239822-C516-48E0-B7F2-542AED66724C}" srcOrd="1" destOrd="0" parTransId="{50098A3D-B004-4B92-960C-5362AD85F3C6}" sibTransId="{15733D0E-9F51-4C89-BD33-B2908170BC2C}"/>
    <dgm:cxn modelId="{61E03D73-35C5-438F-90B0-9666F581FF76}" srcId="{9460999F-411C-4C31-B047-C664E61C4334}" destId="{A6A9FA81-F0E4-4C02-BFB2-7A0906B4C8FC}" srcOrd="6" destOrd="0" parTransId="{D89FD8FC-E3E0-4EA7-80F4-171E17C82F0F}" sibTransId="{6E4BFB77-BD10-44B3-845C-DFDDEB20DAA1}"/>
    <dgm:cxn modelId="{C76F2973-97A6-4D54-B52F-442552C8ED43}" srcId="{9C7E2708-6F10-4659-9148-57DE681E4CDC}" destId="{9460999F-411C-4C31-B047-C664E61C4334}" srcOrd="0" destOrd="0" parTransId="{CC81CD2B-3E6E-4728-B54C-72AF5535ADA9}" sibTransId="{44F69F11-54AC-4645-8032-6B4C23888C7B}"/>
    <dgm:cxn modelId="{31BAC60B-EC8E-4112-9E86-7C7A1DB266F1}" type="presOf" srcId="{8555F08F-B6E0-49B4-AF83-E4F3E78986F4}" destId="{EDD6B094-A540-45DC-800A-217957CEAD07}" srcOrd="0" destOrd="0" presId="urn:microsoft.com/office/officeart/2005/8/layout/orgChart1"/>
    <dgm:cxn modelId="{A6B110B3-1E83-4783-AFEB-B782B0208357}" type="presOf" srcId="{6412B829-53B8-4335-A8E8-BF68A4CE9E5A}" destId="{A0549BD4-8900-4E42-ABC6-67FF2C527239}" srcOrd="1" destOrd="0" presId="urn:microsoft.com/office/officeart/2005/8/layout/orgChart1"/>
    <dgm:cxn modelId="{4A282EDB-F1FD-4C62-84DB-ECC8B4474088}" type="presOf" srcId="{50098A3D-B004-4B92-960C-5362AD85F3C6}" destId="{1D711C4B-5164-4279-ADF4-CDCA0BD5994D}" srcOrd="0" destOrd="0" presId="urn:microsoft.com/office/officeart/2005/8/layout/orgChart1"/>
    <dgm:cxn modelId="{822212F7-0AF9-4837-B19B-78D967B13DD7}" type="presOf" srcId="{1A753013-DD50-49A0-9216-2655E4CFFF12}" destId="{BEC61B7C-0C80-4034-B3B0-969749014DF8}" srcOrd="0" destOrd="0" presId="urn:microsoft.com/office/officeart/2005/8/layout/orgChart1"/>
    <dgm:cxn modelId="{1FECC19A-6ADC-485D-92A5-65C4645C22FD}" type="presOf" srcId="{C71108B0-2CC2-41B0-A580-0904D9E89AEC}" destId="{DD7FF7A3-DFD8-4E1B-946C-B0A2C5F311DB}" srcOrd="0" destOrd="0" presId="urn:microsoft.com/office/officeart/2005/8/layout/orgChart1"/>
    <dgm:cxn modelId="{2E5CFA14-1E39-4B41-B8CE-3B4FA3797B41}" type="presOf" srcId="{9460999F-411C-4C31-B047-C664E61C4334}" destId="{4E23AB61-CDA2-4F76-83E8-FD665373C7B0}" srcOrd="0" destOrd="0" presId="urn:microsoft.com/office/officeart/2005/8/layout/orgChart1"/>
    <dgm:cxn modelId="{8A3D5A14-9E71-44AC-99E0-612322983F8D}" srcId="{F9C3854A-C10C-4F6E-9485-CA4D78EC7AE4}" destId="{556D7CAC-37E4-4FAA-AB4D-5AF604385519}" srcOrd="2" destOrd="0" parTransId="{A6F74A15-0557-4BAC-93BE-67F5668C3D02}" sibTransId="{1FBC723D-2350-48C1-9E71-DBE002A74D25}"/>
    <dgm:cxn modelId="{FD91AF2B-11E1-4BA9-B565-ABA72B697412}" type="presOf" srcId="{E0DA9469-98BC-4BF3-B630-7EB869F686EB}" destId="{F5B60803-8A1B-43E9-956C-964CFAFC6B7B}" srcOrd="0" destOrd="0" presId="urn:microsoft.com/office/officeart/2005/8/layout/orgChart1"/>
    <dgm:cxn modelId="{26264ED5-3682-4A7E-AA29-893595DDCDD3}" srcId="{A6A9FA81-F0E4-4C02-BFB2-7A0906B4C8FC}" destId="{60892050-430B-49CA-AFF8-1D5AFA652C48}" srcOrd="0" destOrd="0" parTransId="{8A7972C1-ED4B-41C1-99F9-1DE7B1FC8A0A}" sibTransId="{76D84F36-2D19-4D50-8080-E1A5991800BE}"/>
    <dgm:cxn modelId="{28E7DF7C-C9C2-48A5-8795-353737D0DC72}" srcId="{F9C3854A-C10C-4F6E-9485-CA4D78EC7AE4}" destId="{C71108B0-2CC2-41B0-A580-0904D9E89AEC}" srcOrd="0" destOrd="0" parTransId="{8555F08F-B6E0-49B4-AF83-E4F3E78986F4}" sibTransId="{AC97426B-6ACE-46FF-B1A1-5D8285379439}"/>
    <dgm:cxn modelId="{F851A06F-8883-4E29-9CF4-8516CC928C8C}" type="presOf" srcId="{9460999F-411C-4C31-B047-C664E61C4334}" destId="{278E6240-B8CE-48C0-9FFE-90D2E8F3183E}" srcOrd="1" destOrd="0" presId="urn:microsoft.com/office/officeart/2005/8/layout/orgChart1"/>
    <dgm:cxn modelId="{3276BBEB-9038-4D8F-BF61-CCF1357C6E2D}" type="presOf" srcId="{C71108B0-2CC2-41B0-A580-0904D9E89AEC}" destId="{669863B5-3AF6-4975-95A8-E6700720E8B5}" srcOrd="1" destOrd="0" presId="urn:microsoft.com/office/officeart/2005/8/layout/orgChart1"/>
    <dgm:cxn modelId="{75158642-864E-4992-A529-24F559028CDD}" type="presOf" srcId="{F9C3854A-C10C-4F6E-9485-CA4D78EC7AE4}" destId="{999C5B9D-8794-480F-B6BA-58F6D998F9D3}" srcOrd="1" destOrd="0" presId="urn:microsoft.com/office/officeart/2005/8/layout/orgChart1"/>
    <dgm:cxn modelId="{2679C04F-28D9-482A-957A-DF4D12DE7CB5}" type="presOf" srcId="{F9C3854A-C10C-4F6E-9485-CA4D78EC7AE4}" destId="{C7C98885-4344-45B5-96EB-4B086F4CDE53}" srcOrd="0" destOrd="0" presId="urn:microsoft.com/office/officeart/2005/8/layout/orgChart1"/>
    <dgm:cxn modelId="{234C11FA-F7B6-452E-A4C8-205738DB72DB}" type="presOf" srcId="{9BA4DCD8-45EC-4A5F-8C6C-C3C4AC48BDF0}" destId="{BD8FFDFE-D7BE-41B2-B719-002617D94D26}" srcOrd="0" destOrd="0" presId="urn:microsoft.com/office/officeart/2005/8/layout/orgChart1"/>
    <dgm:cxn modelId="{E6A558B7-5822-424B-A994-021A41F02B95}" type="presOf" srcId="{1A753013-DD50-49A0-9216-2655E4CFFF12}" destId="{89383937-8F13-4B75-B197-FD1A72B8201B}" srcOrd="1" destOrd="0" presId="urn:microsoft.com/office/officeart/2005/8/layout/orgChart1"/>
    <dgm:cxn modelId="{872971ED-511D-4915-92C5-5F59481B6E6F}" type="presOf" srcId="{4F4AC356-2695-4EC3-8EA0-6ADF143AEDA2}" destId="{1F8E28C8-3B0A-4342-B38F-7786BFACC805}" srcOrd="1" destOrd="0" presId="urn:microsoft.com/office/officeart/2005/8/layout/orgChart1"/>
    <dgm:cxn modelId="{3F40C653-E5C5-4780-B238-89D0E1CC3849}" type="presOf" srcId="{556D7CAC-37E4-4FAA-AB4D-5AF604385519}" destId="{4B843E2F-EE2D-4C98-85EF-5B1F03A15805}" srcOrd="0" destOrd="0" presId="urn:microsoft.com/office/officeart/2005/8/layout/orgChart1"/>
    <dgm:cxn modelId="{84090E6F-E86E-42F2-A0EA-2CBEB71DF4E9}" type="presOf" srcId="{A6A9FA81-F0E4-4C02-BFB2-7A0906B4C8FC}" destId="{F8A71718-986A-4636-983D-0E4663296474}" srcOrd="1" destOrd="0" presId="urn:microsoft.com/office/officeart/2005/8/layout/orgChart1"/>
    <dgm:cxn modelId="{7AF9A610-687B-401F-898B-EC0CB64FC5E3}" type="presOf" srcId="{556D7CAC-37E4-4FAA-AB4D-5AF604385519}" destId="{6FFF52C7-A5FD-4479-96B2-CD4A721517F2}" srcOrd="1" destOrd="0" presId="urn:microsoft.com/office/officeart/2005/8/layout/orgChart1"/>
    <dgm:cxn modelId="{C4B50C40-1039-47D0-857E-361A3F9410FF}" type="presOf" srcId="{14C5FBAB-11CC-4455-A6F1-C15434545635}" destId="{D72AE7D5-A80A-4FA1-8589-CFF723D46431}" srcOrd="1" destOrd="0" presId="urn:microsoft.com/office/officeart/2005/8/layout/orgChart1"/>
    <dgm:cxn modelId="{D5FE3B27-A353-4499-B710-4B31F3251A29}" type="presOf" srcId="{54E4344A-55E7-4FB8-A240-8A0153914B0E}" destId="{D86CA7CC-437A-4637-8A75-E854A14A521A}" srcOrd="1" destOrd="0" presId="urn:microsoft.com/office/officeart/2005/8/layout/orgChart1"/>
    <dgm:cxn modelId="{83714881-1AFA-4496-BBB1-725990588143}" type="presOf" srcId="{4F4AC356-2695-4EC3-8EA0-6ADF143AEDA2}" destId="{52C1C1F7-C36F-4673-A8ED-30CD54483C03}" srcOrd="0" destOrd="0" presId="urn:microsoft.com/office/officeart/2005/8/layout/orgChart1"/>
    <dgm:cxn modelId="{CE73D360-C694-4A18-9D1F-15EE1DA62DF0}" type="presOf" srcId="{14C5FBAB-11CC-4455-A6F1-C15434545635}" destId="{3EAAD530-5F45-4EA4-9143-ACEE9D77532B}" srcOrd="0" destOrd="0" presId="urn:microsoft.com/office/officeart/2005/8/layout/orgChart1"/>
    <dgm:cxn modelId="{E8BDFEF7-104E-4C9D-990D-B0E8CB00CB7F}" type="presOf" srcId="{A6F74A15-0557-4BAC-93BE-67F5668C3D02}" destId="{E314B029-6DEE-47CA-A2D6-361B5D369F8B}" srcOrd="0" destOrd="0" presId="urn:microsoft.com/office/officeart/2005/8/layout/orgChart1"/>
    <dgm:cxn modelId="{86A75D5B-EDF6-4898-8D5E-C7A7231E8EB2}" type="presOf" srcId="{9C7E2708-6F10-4659-9148-57DE681E4CDC}" destId="{A6237E00-76EC-4717-9174-D326DCE4F1F9}" srcOrd="0" destOrd="0" presId="urn:microsoft.com/office/officeart/2005/8/layout/orgChart1"/>
    <dgm:cxn modelId="{C9A968DF-04E2-4CAF-B969-DE8E1A47B4E4}" srcId="{A6A9FA81-F0E4-4C02-BFB2-7A0906B4C8FC}" destId="{54E4344A-55E7-4FB8-A240-8A0153914B0E}" srcOrd="1" destOrd="0" parTransId="{3C4AE67D-0982-45DB-B5E8-7760429E7FAD}" sibTransId="{B399571A-22E1-454F-A85A-120D0C86D433}"/>
    <dgm:cxn modelId="{6B1042EA-D16F-4AFF-8F9A-036E9F9C5CB7}" type="presOf" srcId="{94825C39-F11D-4157-97E1-22FF7C4DE0E6}" destId="{08FED80C-38F5-4F12-9965-453BBC64C257}" srcOrd="1" destOrd="0" presId="urn:microsoft.com/office/officeart/2005/8/layout/orgChart1"/>
    <dgm:cxn modelId="{E5457359-EF53-47AD-98FB-BB9316C9465E}" type="presOf" srcId="{A6A9FA81-F0E4-4C02-BFB2-7A0906B4C8FC}" destId="{D4E2BA58-BB11-413D-A5EC-CBAF4B797ABE}" srcOrd="0" destOrd="0" presId="urn:microsoft.com/office/officeart/2005/8/layout/orgChart1"/>
    <dgm:cxn modelId="{BEEEC874-57F1-43EF-8F2D-34279B6AB246}" srcId="{9460999F-411C-4C31-B047-C664E61C4334}" destId="{B83A69D2-051D-48F7-ABB4-707019DC81C8}" srcOrd="2" destOrd="0" parTransId="{8C6BA2B7-B54A-47BE-90F9-8891B75A0635}" sibTransId="{674941A9-1F3A-4083-A783-775A71C58D79}"/>
    <dgm:cxn modelId="{902FC937-2B38-4A33-B1A5-49FD2C5D6E35}" type="presOf" srcId="{C1A29665-5D18-4F29-B34B-8FA96D90429E}" destId="{9122C977-15EC-4A29-91B1-4AF79850F70F}" srcOrd="0" destOrd="0" presId="urn:microsoft.com/office/officeart/2005/8/layout/orgChart1"/>
    <dgm:cxn modelId="{E93577F9-18CA-43FF-AC09-1E15A71FBD93}" type="presOf" srcId="{E7F8DE50-97EB-4BF3-B8F8-9DC451AA4CFC}" destId="{A8D04D8C-CBBF-49AB-9CF9-E62213E7F87B}" srcOrd="0" destOrd="0" presId="urn:microsoft.com/office/officeart/2005/8/layout/orgChart1"/>
    <dgm:cxn modelId="{3E994F3A-A77C-42E3-804F-181F24B451BE}" type="presOf" srcId="{60892050-430B-49CA-AFF8-1D5AFA652C48}" destId="{923FA23E-A418-4062-900F-1FCC2EF62FC7}" srcOrd="0" destOrd="0" presId="urn:microsoft.com/office/officeart/2005/8/layout/orgChart1"/>
    <dgm:cxn modelId="{BEF4D4EE-6040-43B2-ADC4-DB68D5CA7A8F}" srcId="{A6A9FA81-F0E4-4C02-BFB2-7A0906B4C8FC}" destId="{8DBB0919-3DF6-4DA6-97AE-9A9FCED98280}" srcOrd="2" destOrd="0" parTransId="{9BA4DCD8-45EC-4A5F-8C6C-C3C4AC48BDF0}" sibTransId="{CD08A547-BC47-4B9B-96FA-0345DBA96F00}"/>
    <dgm:cxn modelId="{7F958B0B-5175-4802-A53D-31DFB0E10B99}" srcId="{9460999F-411C-4C31-B047-C664E61C4334}" destId="{14C5FBAB-11CC-4455-A6F1-C15434545635}" srcOrd="7" destOrd="0" parTransId="{C1A29665-5D18-4F29-B34B-8FA96D90429E}" sibTransId="{4C703FDF-5A54-4954-B311-175A2CD5EF7A}"/>
    <dgm:cxn modelId="{45E0F258-2944-4CC9-A119-99890F38EEB0}" type="presOf" srcId="{84239822-C516-48E0-B7F2-542AED66724C}" destId="{FA9376E9-7EF1-4544-B918-98AEA8064512}" srcOrd="1" destOrd="0" presId="urn:microsoft.com/office/officeart/2005/8/layout/orgChart1"/>
    <dgm:cxn modelId="{6482AE20-947F-48D9-8490-B71B0266B058}" type="presOf" srcId="{8DBB0919-3DF6-4DA6-97AE-9A9FCED98280}" destId="{6B2DF5E2-0C10-475C-BCC7-9C821A2C4D74}" srcOrd="1" destOrd="0" presId="urn:microsoft.com/office/officeart/2005/8/layout/orgChart1"/>
    <dgm:cxn modelId="{AC81F47A-D73C-4D46-9627-C52028682777}" type="presOf" srcId="{840913C4-B86C-4747-9A5D-F780045CE7BD}" destId="{DC437B20-553B-4520-96CA-EF9707CA0B2D}" srcOrd="1" destOrd="0" presId="urn:microsoft.com/office/officeart/2005/8/layout/orgChart1"/>
    <dgm:cxn modelId="{8B37968C-375B-48DE-8101-68E97A3D1389}" type="presOf" srcId="{8C3AF6B3-44F6-4843-9C95-084AAC0F609D}" destId="{52A6EAC7-6316-453D-9F94-C0E022E5669B}" srcOrd="1" destOrd="0" presId="urn:microsoft.com/office/officeart/2005/8/layout/orgChart1"/>
    <dgm:cxn modelId="{B06918F6-61FF-45C3-B42E-0621A8B13D4B}" type="presOf" srcId="{EF8AC3E5-CA1B-49D2-885B-02A47B42AE92}" destId="{B6B8D5D9-5BA6-4704-8EE7-21F2A77A2298}" srcOrd="0" destOrd="0" presId="urn:microsoft.com/office/officeart/2005/8/layout/orgChart1"/>
    <dgm:cxn modelId="{8E7ACFB0-0494-4DD7-B004-569CE9E35045}" type="presOf" srcId="{60892050-430B-49CA-AFF8-1D5AFA652C48}" destId="{9BEFE17F-4139-4D80-95E4-13A772B94857}" srcOrd="1" destOrd="0" presId="urn:microsoft.com/office/officeart/2005/8/layout/orgChart1"/>
    <dgm:cxn modelId="{7083293C-C1E9-4B56-B800-5DBEF1C21247}" type="presOf" srcId="{840913C4-B86C-4747-9A5D-F780045CE7BD}" destId="{641570B9-552B-4F3A-9BF6-B401C993BE58}" srcOrd="0" destOrd="0" presId="urn:microsoft.com/office/officeart/2005/8/layout/orgChart1"/>
    <dgm:cxn modelId="{882B9C01-0326-47D7-A501-C3B1FB10E17B}" type="presOf" srcId="{2105C248-A41D-480D-A40F-64314007F5A9}" destId="{02AD738E-EEC6-4584-9218-D79F1E3B75AB}" srcOrd="0" destOrd="0" presId="urn:microsoft.com/office/officeart/2005/8/layout/orgChart1"/>
    <dgm:cxn modelId="{2010013A-C4F3-4A49-AD89-C41ED2D0A7FF}" type="presOf" srcId="{54E4344A-55E7-4FB8-A240-8A0153914B0E}" destId="{86FF3132-3E5B-4DBB-8F73-CC6AC21334F9}" srcOrd="0" destOrd="0" presId="urn:microsoft.com/office/officeart/2005/8/layout/orgChart1"/>
    <dgm:cxn modelId="{14B68A19-2C51-40DA-B307-557EF3254492}" type="presOf" srcId="{B83A69D2-051D-48F7-ABB4-707019DC81C8}" destId="{03F7B51C-13DD-4428-982A-38057E45B74B}" srcOrd="0" destOrd="0" presId="urn:microsoft.com/office/officeart/2005/8/layout/orgChart1"/>
    <dgm:cxn modelId="{0B10AD00-3FDD-410B-A609-9BF69D0F954E}" type="presOf" srcId="{8C6BA2B7-B54A-47BE-90F9-8891B75A0635}" destId="{C8DA7D34-5071-4EFB-87CA-40E508BA9896}" srcOrd="0" destOrd="0" presId="urn:microsoft.com/office/officeart/2005/8/layout/orgChart1"/>
    <dgm:cxn modelId="{0A3EB919-AE9F-44C4-AD41-96B5398FBE91}" type="presOf" srcId="{8C3AF6B3-44F6-4843-9C95-084AAC0F609D}" destId="{F7481589-9C1E-4C06-A8C0-BD5C63C6C77A}" srcOrd="0" destOrd="0" presId="urn:microsoft.com/office/officeart/2005/8/layout/orgChart1"/>
    <dgm:cxn modelId="{C639E6B1-A840-4BAE-8B56-34D8FC532951}" type="presOf" srcId="{B83A69D2-051D-48F7-ABB4-707019DC81C8}" destId="{8C6A7D4F-9E79-41B9-9442-7011627AAE1A}" srcOrd="1" destOrd="0" presId="urn:microsoft.com/office/officeart/2005/8/layout/orgChart1"/>
    <dgm:cxn modelId="{15FBDE9A-8209-4121-88C8-21E4E2819465}" srcId="{9460999F-411C-4C31-B047-C664E61C4334}" destId="{F9C3854A-C10C-4F6E-9485-CA4D78EC7AE4}" srcOrd="4" destOrd="0" parTransId="{E0DA9469-98BC-4BF3-B630-7EB869F686EB}" sibTransId="{1C5BBE4E-6868-413A-BBED-0B8B23CC488F}"/>
    <dgm:cxn modelId="{5708346B-A9F3-4733-B8BD-EB1732DE1C96}" type="presOf" srcId="{8A7972C1-ED4B-41C1-99F9-1DE7B1FC8A0A}" destId="{BB329C3F-F7D5-45AB-A52F-8172310BCB45}" srcOrd="0" destOrd="0" presId="urn:microsoft.com/office/officeart/2005/8/layout/orgChart1"/>
    <dgm:cxn modelId="{0BBEAEF4-B05C-4493-9D15-D1057094E895}" type="presOf" srcId="{2E1F4E12-253A-4B9D-A228-D4A5BA410D0B}" destId="{BC360E2F-E354-44F4-8EF5-DFCA8E12C0DC}" srcOrd="0" destOrd="0" presId="urn:microsoft.com/office/officeart/2005/8/layout/orgChart1"/>
    <dgm:cxn modelId="{73256DB6-4F41-42C5-B8A4-66F53E5D9BA9}" type="presOf" srcId="{7D0C3C25-A60E-4A19-8D85-0E199CA992D1}" destId="{2FC7473E-D7FF-4624-94E7-FE4F6174AE6E}" srcOrd="0" destOrd="0" presId="urn:microsoft.com/office/officeart/2005/8/layout/orgChart1"/>
    <dgm:cxn modelId="{1385555E-F05E-4D5A-A694-26D749E89BDF}" type="presOf" srcId="{3C4AE67D-0982-45DB-B5E8-7760429E7FAD}" destId="{E7D33B2F-7882-4054-9962-4BE2C886AA55}" srcOrd="0" destOrd="0" presId="urn:microsoft.com/office/officeart/2005/8/layout/orgChart1"/>
    <dgm:cxn modelId="{996AD5A4-DECC-45D3-8AED-535E0FFF81A9}" type="presOf" srcId="{94825C39-F11D-4157-97E1-22FF7C4DE0E6}" destId="{FB41900A-FAD5-43F7-BC70-49699BF04225}" srcOrd="0" destOrd="0" presId="urn:microsoft.com/office/officeart/2005/8/layout/orgChart1"/>
    <dgm:cxn modelId="{9476E392-8A26-4A59-A9A0-780A983E5AC1}" srcId="{9460999F-411C-4C31-B047-C664E61C4334}" destId="{4F4AC356-2695-4EC3-8EA0-6ADF143AEDA2}" srcOrd="3" destOrd="0" parTransId="{EF8AC3E5-CA1B-49D2-885B-02A47B42AE92}" sibTransId="{3795F61A-E788-4563-B3B1-8BB183EC5154}"/>
    <dgm:cxn modelId="{29222E3A-DDE5-449F-98EC-0B1778867DB1}" type="presOf" srcId="{970D2132-2BBF-4D8F-86A1-AE1288BDD464}" destId="{2E3DACBF-630A-4759-9DFD-7F1CF84D201F}" srcOrd="0" destOrd="0" presId="urn:microsoft.com/office/officeart/2005/8/layout/orgChart1"/>
    <dgm:cxn modelId="{10ED0DA6-4D9A-4CDE-8C25-94823A18756D}" srcId="{9460999F-411C-4C31-B047-C664E61C4334}" destId="{1A753013-DD50-49A0-9216-2655E4CFFF12}" srcOrd="0" destOrd="0" parTransId="{7D0C3C25-A60E-4A19-8D85-0E199CA992D1}" sibTransId="{9048B098-6AD2-423E-9CFF-42E2D4C2DE35}"/>
    <dgm:cxn modelId="{B6D762A9-6906-4456-AAB3-6B30E9AFDDA1}" srcId="{9460999F-411C-4C31-B047-C664E61C4334}" destId="{6412B829-53B8-4335-A8E8-BF68A4CE9E5A}" srcOrd="5" destOrd="0" parTransId="{2105C248-A41D-480D-A40F-64314007F5A9}" sibTransId="{263CF818-F6C4-414B-A7C1-27813A2C3C80}"/>
    <dgm:cxn modelId="{234BD059-553F-4F38-9B8D-3ED8CC99BE43}" srcId="{9460999F-411C-4C31-B047-C664E61C4334}" destId="{94825C39-F11D-4157-97E1-22FF7C4DE0E6}" srcOrd="1" destOrd="0" parTransId="{E7F8DE50-97EB-4BF3-B8F8-9DC451AA4CFC}" sibTransId="{6C2BD441-CB4C-4C1F-B60C-17DB0F92E4C1}"/>
    <dgm:cxn modelId="{EBEA62C6-404E-485B-82F0-A46FB0595EC0}" type="presParOf" srcId="{A6237E00-76EC-4717-9174-D326DCE4F1F9}" destId="{E776D7D9-987A-4816-8316-E5D77115F235}" srcOrd="0" destOrd="0" presId="urn:microsoft.com/office/officeart/2005/8/layout/orgChart1"/>
    <dgm:cxn modelId="{DCA4B723-DF32-47B8-80E1-4509D2A50617}" type="presParOf" srcId="{E776D7D9-987A-4816-8316-E5D77115F235}" destId="{A78FD5D7-30B5-4521-93AD-A8C01EADDF9F}" srcOrd="0" destOrd="0" presId="urn:microsoft.com/office/officeart/2005/8/layout/orgChart1"/>
    <dgm:cxn modelId="{162DC008-60DF-400D-A6FD-D3FC4B48714A}" type="presParOf" srcId="{A78FD5D7-30B5-4521-93AD-A8C01EADDF9F}" destId="{4E23AB61-CDA2-4F76-83E8-FD665373C7B0}" srcOrd="0" destOrd="0" presId="urn:microsoft.com/office/officeart/2005/8/layout/orgChart1"/>
    <dgm:cxn modelId="{CE821123-E42A-4C95-941C-EFC78364BF39}" type="presParOf" srcId="{A78FD5D7-30B5-4521-93AD-A8C01EADDF9F}" destId="{278E6240-B8CE-48C0-9FFE-90D2E8F3183E}" srcOrd="1" destOrd="0" presId="urn:microsoft.com/office/officeart/2005/8/layout/orgChart1"/>
    <dgm:cxn modelId="{59F418C8-FDF5-419F-8F8A-A10F8450CEBF}" type="presParOf" srcId="{E776D7D9-987A-4816-8316-E5D77115F235}" destId="{192A4A43-5DC6-4E48-A7A3-07390C05F084}" srcOrd="1" destOrd="0" presId="urn:microsoft.com/office/officeart/2005/8/layout/orgChart1"/>
    <dgm:cxn modelId="{01184436-B397-482A-BEDC-F660E3037676}" type="presParOf" srcId="{192A4A43-5DC6-4E48-A7A3-07390C05F084}" destId="{F5B60803-8A1B-43E9-956C-964CFAFC6B7B}" srcOrd="0" destOrd="0" presId="urn:microsoft.com/office/officeart/2005/8/layout/orgChart1"/>
    <dgm:cxn modelId="{3767C97E-0866-40D7-848A-1D6D2FDE8BB6}" type="presParOf" srcId="{192A4A43-5DC6-4E48-A7A3-07390C05F084}" destId="{15E093A9-D10E-439C-BCBF-14B170D29987}" srcOrd="1" destOrd="0" presId="urn:microsoft.com/office/officeart/2005/8/layout/orgChart1"/>
    <dgm:cxn modelId="{A0CE7AF0-08B1-4733-A9A3-4CCC8787DC40}" type="presParOf" srcId="{15E093A9-D10E-439C-BCBF-14B170D29987}" destId="{0AD4EDF9-4324-437C-9401-2D2007BD0CEE}" srcOrd="0" destOrd="0" presId="urn:microsoft.com/office/officeart/2005/8/layout/orgChart1"/>
    <dgm:cxn modelId="{E908E5EE-A5BB-414D-A622-B8D806A9E86C}" type="presParOf" srcId="{0AD4EDF9-4324-437C-9401-2D2007BD0CEE}" destId="{C7C98885-4344-45B5-96EB-4B086F4CDE53}" srcOrd="0" destOrd="0" presId="urn:microsoft.com/office/officeart/2005/8/layout/orgChart1"/>
    <dgm:cxn modelId="{DB0C906D-C66B-4432-A0A7-7E405D063ED3}" type="presParOf" srcId="{0AD4EDF9-4324-437C-9401-2D2007BD0CEE}" destId="{999C5B9D-8794-480F-B6BA-58F6D998F9D3}" srcOrd="1" destOrd="0" presId="urn:microsoft.com/office/officeart/2005/8/layout/orgChart1"/>
    <dgm:cxn modelId="{A5D49487-6180-4972-896D-4BEFB24D6ED4}" type="presParOf" srcId="{15E093A9-D10E-439C-BCBF-14B170D29987}" destId="{7ED73C7A-76FE-464C-9E62-CF7B600D7CAE}" srcOrd="1" destOrd="0" presId="urn:microsoft.com/office/officeart/2005/8/layout/orgChart1"/>
    <dgm:cxn modelId="{3FBFA057-9342-45FF-A03E-A5A19B8342DE}" type="presParOf" srcId="{15E093A9-D10E-439C-BCBF-14B170D29987}" destId="{DB57CF9B-315A-46BA-B4A5-44E85413248D}" srcOrd="2" destOrd="0" presId="urn:microsoft.com/office/officeart/2005/8/layout/orgChart1"/>
    <dgm:cxn modelId="{3E8B3343-CBBD-42F3-8070-E5D4AB9AB586}" type="presParOf" srcId="{DB57CF9B-315A-46BA-B4A5-44E85413248D}" destId="{EDD6B094-A540-45DC-800A-217957CEAD07}" srcOrd="0" destOrd="0" presId="urn:microsoft.com/office/officeart/2005/8/layout/orgChart1"/>
    <dgm:cxn modelId="{17AA67BD-672B-4A6C-93B9-9F3FCB6880C7}" type="presParOf" srcId="{DB57CF9B-315A-46BA-B4A5-44E85413248D}" destId="{C80D4E5B-49BB-4479-A3AC-F28F98E1D43D}" srcOrd="1" destOrd="0" presId="urn:microsoft.com/office/officeart/2005/8/layout/orgChart1"/>
    <dgm:cxn modelId="{56130835-930B-4A0A-912A-BB4FD9B52359}" type="presParOf" srcId="{C80D4E5B-49BB-4479-A3AC-F28F98E1D43D}" destId="{E52F9F89-9ADA-4C8A-A5DE-F36E8D928ED7}" srcOrd="0" destOrd="0" presId="urn:microsoft.com/office/officeart/2005/8/layout/orgChart1"/>
    <dgm:cxn modelId="{C9141961-3102-4CBD-8E09-6333B60EE406}" type="presParOf" srcId="{E52F9F89-9ADA-4C8A-A5DE-F36E8D928ED7}" destId="{DD7FF7A3-DFD8-4E1B-946C-B0A2C5F311DB}" srcOrd="0" destOrd="0" presId="urn:microsoft.com/office/officeart/2005/8/layout/orgChart1"/>
    <dgm:cxn modelId="{F6F17349-617D-4D73-90A6-679E334B4463}" type="presParOf" srcId="{E52F9F89-9ADA-4C8A-A5DE-F36E8D928ED7}" destId="{669863B5-3AF6-4975-95A8-E6700720E8B5}" srcOrd="1" destOrd="0" presId="urn:microsoft.com/office/officeart/2005/8/layout/orgChart1"/>
    <dgm:cxn modelId="{CB5E17A8-81C6-4C0D-8A6D-0A30ECF7BCB5}" type="presParOf" srcId="{C80D4E5B-49BB-4479-A3AC-F28F98E1D43D}" destId="{2094A09C-7958-4677-BE6C-B3BFE8E457EA}" srcOrd="1" destOrd="0" presId="urn:microsoft.com/office/officeart/2005/8/layout/orgChart1"/>
    <dgm:cxn modelId="{69E1E7F9-39F9-470A-BF73-5AAA5BF6F021}" type="presParOf" srcId="{C80D4E5B-49BB-4479-A3AC-F28F98E1D43D}" destId="{84827B75-44BF-4D4A-8ED0-FF83814A6A95}" srcOrd="2" destOrd="0" presId="urn:microsoft.com/office/officeart/2005/8/layout/orgChart1"/>
    <dgm:cxn modelId="{C783FD0C-C353-43F8-87C8-F9304E369ED9}" type="presParOf" srcId="{DB57CF9B-315A-46BA-B4A5-44E85413248D}" destId="{1D711C4B-5164-4279-ADF4-CDCA0BD5994D}" srcOrd="2" destOrd="0" presId="urn:microsoft.com/office/officeart/2005/8/layout/orgChart1"/>
    <dgm:cxn modelId="{B10FA2FC-ACF5-4CA1-9E83-FF4C6F43D4A0}" type="presParOf" srcId="{DB57CF9B-315A-46BA-B4A5-44E85413248D}" destId="{D2DFE307-784D-4E65-A733-DD9304247996}" srcOrd="3" destOrd="0" presId="urn:microsoft.com/office/officeart/2005/8/layout/orgChart1"/>
    <dgm:cxn modelId="{7AF64B1F-051C-43ED-A67F-A792C1ECAEF9}" type="presParOf" srcId="{D2DFE307-784D-4E65-A733-DD9304247996}" destId="{B36BF50C-FF14-4266-9BAE-5F3CF194424F}" srcOrd="0" destOrd="0" presId="urn:microsoft.com/office/officeart/2005/8/layout/orgChart1"/>
    <dgm:cxn modelId="{D6CC29CD-4BCA-4E16-81C4-D89642149F4E}" type="presParOf" srcId="{B36BF50C-FF14-4266-9BAE-5F3CF194424F}" destId="{01C90863-4FFC-42E2-996A-A2EF500EEE75}" srcOrd="0" destOrd="0" presId="urn:microsoft.com/office/officeart/2005/8/layout/orgChart1"/>
    <dgm:cxn modelId="{ECE1F577-5175-4F42-BE3C-EBE26A89ADE0}" type="presParOf" srcId="{B36BF50C-FF14-4266-9BAE-5F3CF194424F}" destId="{FA9376E9-7EF1-4544-B918-98AEA8064512}" srcOrd="1" destOrd="0" presId="urn:microsoft.com/office/officeart/2005/8/layout/orgChart1"/>
    <dgm:cxn modelId="{88579FE8-8334-48B5-8E63-DF186A685AF7}" type="presParOf" srcId="{D2DFE307-784D-4E65-A733-DD9304247996}" destId="{A79022DA-8DA4-47B9-A50D-1093DBAB4235}" srcOrd="1" destOrd="0" presId="urn:microsoft.com/office/officeart/2005/8/layout/orgChart1"/>
    <dgm:cxn modelId="{7D118ECA-A8C7-4396-A067-CF4573FE4AB9}" type="presParOf" srcId="{A79022DA-8DA4-47B9-A50D-1093DBAB4235}" destId="{2E3DACBF-630A-4759-9DFD-7F1CF84D201F}" srcOrd="0" destOrd="0" presId="urn:microsoft.com/office/officeart/2005/8/layout/orgChart1"/>
    <dgm:cxn modelId="{CAC4B664-AA20-4563-949A-DA42A86E63A4}" type="presParOf" srcId="{A79022DA-8DA4-47B9-A50D-1093DBAB4235}" destId="{15D0A17D-06C0-4A53-8702-690DFEBF6292}" srcOrd="1" destOrd="0" presId="urn:microsoft.com/office/officeart/2005/8/layout/orgChart1"/>
    <dgm:cxn modelId="{A2ABB9BA-7A3B-4919-A1C6-A51B794B5F4A}" type="presParOf" srcId="{15D0A17D-06C0-4A53-8702-690DFEBF6292}" destId="{D888CFAA-0C0B-4C95-8B33-B1C4DB8B0F1B}" srcOrd="0" destOrd="0" presId="urn:microsoft.com/office/officeart/2005/8/layout/orgChart1"/>
    <dgm:cxn modelId="{D4DC5D25-4278-4749-857E-0DF38ED7F079}" type="presParOf" srcId="{D888CFAA-0C0B-4C95-8B33-B1C4DB8B0F1B}" destId="{641570B9-552B-4F3A-9BF6-B401C993BE58}" srcOrd="0" destOrd="0" presId="urn:microsoft.com/office/officeart/2005/8/layout/orgChart1"/>
    <dgm:cxn modelId="{CCF1F002-C3EE-410E-B4D7-35543301BF6F}" type="presParOf" srcId="{D888CFAA-0C0B-4C95-8B33-B1C4DB8B0F1B}" destId="{DC437B20-553B-4520-96CA-EF9707CA0B2D}" srcOrd="1" destOrd="0" presId="urn:microsoft.com/office/officeart/2005/8/layout/orgChart1"/>
    <dgm:cxn modelId="{1168EF27-8DA5-4404-81B6-6144AF2FA7DA}" type="presParOf" srcId="{15D0A17D-06C0-4A53-8702-690DFEBF6292}" destId="{72D1DE14-CD48-4832-BE70-FE64209C3F5C}" srcOrd="1" destOrd="0" presId="urn:microsoft.com/office/officeart/2005/8/layout/orgChart1"/>
    <dgm:cxn modelId="{C1F77C2C-6153-45B5-8594-4C589EC42A77}" type="presParOf" srcId="{15D0A17D-06C0-4A53-8702-690DFEBF6292}" destId="{7740B554-A0C2-43AA-B132-3A706F5572CC}" srcOrd="2" destOrd="0" presId="urn:microsoft.com/office/officeart/2005/8/layout/orgChart1"/>
    <dgm:cxn modelId="{6B09EA22-27BC-4994-B5E2-A107165C20AA}" type="presParOf" srcId="{D2DFE307-784D-4E65-A733-DD9304247996}" destId="{AA86B3FF-A3FE-403E-A98F-7427C1F3E0B5}" srcOrd="2" destOrd="0" presId="urn:microsoft.com/office/officeart/2005/8/layout/orgChart1"/>
    <dgm:cxn modelId="{7E4C518A-56B3-48E7-826F-FEB8EE932317}" type="presParOf" srcId="{DB57CF9B-315A-46BA-B4A5-44E85413248D}" destId="{E314B029-6DEE-47CA-A2D6-361B5D369F8B}" srcOrd="4" destOrd="0" presId="urn:microsoft.com/office/officeart/2005/8/layout/orgChart1"/>
    <dgm:cxn modelId="{C4572E58-DEB6-471D-9057-8FD335CF5EB5}" type="presParOf" srcId="{DB57CF9B-315A-46BA-B4A5-44E85413248D}" destId="{A76B6CE8-B368-4117-B286-027B8B8F071E}" srcOrd="5" destOrd="0" presId="urn:microsoft.com/office/officeart/2005/8/layout/orgChart1"/>
    <dgm:cxn modelId="{49B052D6-B164-493A-B488-D4D1D9D4E5F2}" type="presParOf" srcId="{A76B6CE8-B368-4117-B286-027B8B8F071E}" destId="{28231BE9-7332-49B4-B67E-E624173C1008}" srcOrd="0" destOrd="0" presId="urn:microsoft.com/office/officeart/2005/8/layout/orgChart1"/>
    <dgm:cxn modelId="{11D9A4F3-835A-4459-B225-665EC3EA645A}" type="presParOf" srcId="{28231BE9-7332-49B4-B67E-E624173C1008}" destId="{4B843E2F-EE2D-4C98-85EF-5B1F03A15805}" srcOrd="0" destOrd="0" presId="urn:microsoft.com/office/officeart/2005/8/layout/orgChart1"/>
    <dgm:cxn modelId="{CC7672A7-C804-4886-90B8-6CF6241F96F0}" type="presParOf" srcId="{28231BE9-7332-49B4-B67E-E624173C1008}" destId="{6FFF52C7-A5FD-4479-96B2-CD4A721517F2}" srcOrd="1" destOrd="0" presId="urn:microsoft.com/office/officeart/2005/8/layout/orgChart1"/>
    <dgm:cxn modelId="{208B01D8-5724-43AD-BA95-6E721A03B71C}" type="presParOf" srcId="{A76B6CE8-B368-4117-B286-027B8B8F071E}" destId="{8E11107C-66E3-4DB2-B07B-A0A5A2B3F1BB}" srcOrd="1" destOrd="0" presId="urn:microsoft.com/office/officeart/2005/8/layout/orgChart1"/>
    <dgm:cxn modelId="{27349F60-5110-411B-BD96-86CC5A6477A3}" type="presParOf" srcId="{A76B6CE8-B368-4117-B286-027B8B8F071E}" destId="{3748C437-0070-49D0-93B3-DC17E291F109}" srcOrd="2" destOrd="0" presId="urn:microsoft.com/office/officeart/2005/8/layout/orgChart1"/>
    <dgm:cxn modelId="{A1DC1042-9802-43AF-901C-7AA2584D63B5}" type="presParOf" srcId="{DB57CF9B-315A-46BA-B4A5-44E85413248D}" destId="{BC360E2F-E354-44F4-8EF5-DFCA8E12C0DC}" srcOrd="6" destOrd="0" presId="urn:microsoft.com/office/officeart/2005/8/layout/orgChart1"/>
    <dgm:cxn modelId="{E2381C4B-6EE6-4997-8D2B-8A2CB5F9699F}" type="presParOf" srcId="{DB57CF9B-315A-46BA-B4A5-44E85413248D}" destId="{8F9C8D19-3A19-4D8B-AFEE-0A1C526B8732}" srcOrd="7" destOrd="0" presId="urn:microsoft.com/office/officeart/2005/8/layout/orgChart1"/>
    <dgm:cxn modelId="{F53901F4-057A-48F7-A37F-8FCE5354BEF7}" type="presParOf" srcId="{8F9C8D19-3A19-4D8B-AFEE-0A1C526B8732}" destId="{64D91C80-FFF7-4CA0-8188-8D6A2E2F93E8}" srcOrd="0" destOrd="0" presId="urn:microsoft.com/office/officeart/2005/8/layout/orgChart1"/>
    <dgm:cxn modelId="{2ADFF757-481F-4D16-A458-36005BF880BF}" type="presParOf" srcId="{64D91C80-FFF7-4CA0-8188-8D6A2E2F93E8}" destId="{F7481589-9C1E-4C06-A8C0-BD5C63C6C77A}" srcOrd="0" destOrd="0" presId="urn:microsoft.com/office/officeart/2005/8/layout/orgChart1"/>
    <dgm:cxn modelId="{E544A909-F306-44C4-8FCB-5E91AFF3493E}" type="presParOf" srcId="{64D91C80-FFF7-4CA0-8188-8D6A2E2F93E8}" destId="{52A6EAC7-6316-453D-9F94-C0E022E5669B}" srcOrd="1" destOrd="0" presId="urn:microsoft.com/office/officeart/2005/8/layout/orgChart1"/>
    <dgm:cxn modelId="{C4F87851-9C10-4B8A-A943-1507B4B3AC1D}" type="presParOf" srcId="{8F9C8D19-3A19-4D8B-AFEE-0A1C526B8732}" destId="{C39D6B72-0237-4338-8BB3-FC6A1D7E7EB6}" srcOrd="1" destOrd="0" presId="urn:microsoft.com/office/officeart/2005/8/layout/orgChart1"/>
    <dgm:cxn modelId="{FEFC54CF-F68B-462F-9BC6-412A53052B4B}" type="presParOf" srcId="{8F9C8D19-3A19-4D8B-AFEE-0A1C526B8732}" destId="{A4390F93-FB49-4CC6-B7CB-4D9A0B69BEE0}" srcOrd="2" destOrd="0" presId="urn:microsoft.com/office/officeart/2005/8/layout/orgChart1"/>
    <dgm:cxn modelId="{A871B7D0-2D02-4654-A38B-9557D468BCE9}" type="presParOf" srcId="{192A4A43-5DC6-4E48-A7A3-07390C05F084}" destId="{02AD738E-EEC6-4584-9218-D79F1E3B75AB}" srcOrd="2" destOrd="0" presId="urn:microsoft.com/office/officeart/2005/8/layout/orgChart1"/>
    <dgm:cxn modelId="{6A1A6B76-4E01-418C-B29D-2409D7511D79}" type="presParOf" srcId="{192A4A43-5DC6-4E48-A7A3-07390C05F084}" destId="{26ACE941-B906-440D-8948-E35202915F75}" srcOrd="3" destOrd="0" presId="urn:microsoft.com/office/officeart/2005/8/layout/orgChart1"/>
    <dgm:cxn modelId="{8C6FA52E-78B2-4B1E-B717-DC8A8E9BD38E}" type="presParOf" srcId="{26ACE941-B906-440D-8948-E35202915F75}" destId="{E6FD3C15-9DA4-4387-A53F-F8798AC7063E}" srcOrd="0" destOrd="0" presId="urn:microsoft.com/office/officeart/2005/8/layout/orgChart1"/>
    <dgm:cxn modelId="{5B096D6D-3F6F-4598-8A41-5E77FEFE66A4}" type="presParOf" srcId="{E6FD3C15-9DA4-4387-A53F-F8798AC7063E}" destId="{FF95627C-3B1A-4B2E-8166-AE5905FCA17E}" srcOrd="0" destOrd="0" presId="urn:microsoft.com/office/officeart/2005/8/layout/orgChart1"/>
    <dgm:cxn modelId="{6E4B93DC-DB55-4233-B926-1C2570A6B4C8}" type="presParOf" srcId="{E6FD3C15-9DA4-4387-A53F-F8798AC7063E}" destId="{A0549BD4-8900-4E42-ABC6-67FF2C527239}" srcOrd="1" destOrd="0" presId="urn:microsoft.com/office/officeart/2005/8/layout/orgChart1"/>
    <dgm:cxn modelId="{0FCDE32C-8BFA-415F-B3ED-3B521356081C}" type="presParOf" srcId="{26ACE941-B906-440D-8948-E35202915F75}" destId="{5487614E-7B4E-4C0C-8EAC-26E544CC8324}" srcOrd="1" destOrd="0" presId="urn:microsoft.com/office/officeart/2005/8/layout/orgChart1"/>
    <dgm:cxn modelId="{A5ACBD69-82D7-4593-A39F-01D99E2CC794}" type="presParOf" srcId="{26ACE941-B906-440D-8948-E35202915F75}" destId="{F7285E13-2542-407B-9C7B-F762D9CB683A}" srcOrd="2" destOrd="0" presId="urn:microsoft.com/office/officeart/2005/8/layout/orgChart1"/>
    <dgm:cxn modelId="{1307C770-1705-4AC6-B78A-24979776FD49}" type="presParOf" srcId="{192A4A43-5DC6-4E48-A7A3-07390C05F084}" destId="{EDC7820C-D12D-4EC2-9B91-366DB5906EB3}" srcOrd="4" destOrd="0" presId="urn:microsoft.com/office/officeart/2005/8/layout/orgChart1"/>
    <dgm:cxn modelId="{2796F2F1-C7B1-486E-B47E-ACA2AA35758C}" type="presParOf" srcId="{192A4A43-5DC6-4E48-A7A3-07390C05F084}" destId="{4263B0A1-E827-42E9-9A5A-D1A22142AA0E}" srcOrd="5" destOrd="0" presId="urn:microsoft.com/office/officeart/2005/8/layout/orgChart1"/>
    <dgm:cxn modelId="{58A11AE4-8B73-4EEF-B339-37284701D27E}" type="presParOf" srcId="{4263B0A1-E827-42E9-9A5A-D1A22142AA0E}" destId="{73C0FC32-453F-4825-BF7F-79CBF51D2B06}" srcOrd="0" destOrd="0" presId="urn:microsoft.com/office/officeart/2005/8/layout/orgChart1"/>
    <dgm:cxn modelId="{97390449-FE2F-4BD8-8BFF-F1F346A4B742}" type="presParOf" srcId="{73C0FC32-453F-4825-BF7F-79CBF51D2B06}" destId="{D4E2BA58-BB11-413D-A5EC-CBAF4B797ABE}" srcOrd="0" destOrd="0" presId="urn:microsoft.com/office/officeart/2005/8/layout/orgChart1"/>
    <dgm:cxn modelId="{30DA2EF0-F6A7-40A0-BBFC-9738CC8F4840}" type="presParOf" srcId="{73C0FC32-453F-4825-BF7F-79CBF51D2B06}" destId="{F8A71718-986A-4636-983D-0E4663296474}" srcOrd="1" destOrd="0" presId="urn:microsoft.com/office/officeart/2005/8/layout/orgChart1"/>
    <dgm:cxn modelId="{92A6B77A-D7CB-42A7-AC65-71B82A0E8A65}" type="presParOf" srcId="{4263B0A1-E827-42E9-9A5A-D1A22142AA0E}" destId="{6528D6DE-D0CD-47E2-B851-5DF023F09BFE}" srcOrd="1" destOrd="0" presId="urn:microsoft.com/office/officeart/2005/8/layout/orgChart1"/>
    <dgm:cxn modelId="{08B8652D-D6B0-45F5-9735-11643A175B6E}" type="presParOf" srcId="{6528D6DE-D0CD-47E2-B851-5DF023F09BFE}" destId="{BB329C3F-F7D5-45AB-A52F-8172310BCB45}" srcOrd="0" destOrd="0" presId="urn:microsoft.com/office/officeart/2005/8/layout/orgChart1"/>
    <dgm:cxn modelId="{C3B1D315-29C9-400D-BCBB-9577C8565A6D}" type="presParOf" srcId="{6528D6DE-D0CD-47E2-B851-5DF023F09BFE}" destId="{673ABE48-D9F4-4C56-8FCD-56FCBF10260D}" srcOrd="1" destOrd="0" presId="urn:microsoft.com/office/officeart/2005/8/layout/orgChart1"/>
    <dgm:cxn modelId="{60D9ED5D-2326-4036-A753-0D979B8FC376}" type="presParOf" srcId="{673ABE48-D9F4-4C56-8FCD-56FCBF10260D}" destId="{D7D99B82-4FB4-41A1-B21D-4018F4A843C6}" srcOrd="0" destOrd="0" presId="urn:microsoft.com/office/officeart/2005/8/layout/orgChart1"/>
    <dgm:cxn modelId="{DBEEE3B6-ED80-4E1F-9573-704C265422EC}" type="presParOf" srcId="{D7D99B82-4FB4-41A1-B21D-4018F4A843C6}" destId="{923FA23E-A418-4062-900F-1FCC2EF62FC7}" srcOrd="0" destOrd="0" presId="urn:microsoft.com/office/officeart/2005/8/layout/orgChart1"/>
    <dgm:cxn modelId="{4B9C995C-E615-4929-9859-50111A6A1636}" type="presParOf" srcId="{D7D99B82-4FB4-41A1-B21D-4018F4A843C6}" destId="{9BEFE17F-4139-4D80-95E4-13A772B94857}" srcOrd="1" destOrd="0" presId="urn:microsoft.com/office/officeart/2005/8/layout/orgChart1"/>
    <dgm:cxn modelId="{6AB8F5DD-390A-447C-B812-B4047B14E773}" type="presParOf" srcId="{673ABE48-D9F4-4C56-8FCD-56FCBF10260D}" destId="{DE80B716-37B4-4943-9D07-4F5C65FD6136}" srcOrd="1" destOrd="0" presId="urn:microsoft.com/office/officeart/2005/8/layout/orgChart1"/>
    <dgm:cxn modelId="{CA5E6DF3-276D-4F97-9417-E26DB59F8D7B}" type="presParOf" srcId="{673ABE48-D9F4-4C56-8FCD-56FCBF10260D}" destId="{A1930E47-4315-4C20-B84D-9691A2ABF64F}" srcOrd="2" destOrd="0" presId="urn:microsoft.com/office/officeart/2005/8/layout/orgChart1"/>
    <dgm:cxn modelId="{568B749A-7628-4CD2-99E1-01F0CE60FD1B}" type="presParOf" srcId="{6528D6DE-D0CD-47E2-B851-5DF023F09BFE}" destId="{E7D33B2F-7882-4054-9962-4BE2C886AA55}" srcOrd="2" destOrd="0" presId="urn:microsoft.com/office/officeart/2005/8/layout/orgChart1"/>
    <dgm:cxn modelId="{145ACF27-E3F5-476F-994C-1CD52CAC376B}" type="presParOf" srcId="{6528D6DE-D0CD-47E2-B851-5DF023F09BFE}" destId="{A6ECCFDE-5F0F-44A1-8A27-B8F8B131779A}" srcOrd="3" destOrd="0" presId="urn:microsoft.com/office/officeart/2005/8/layout/orgChart1"/>
    <dgm:cxn modelId="{B4160C22-C28C-4581-8DA9-D26C7544DD63}" type="presParOf" srcId="{A6ECCFDE-5F0F-44A1-8A27-B8F8B131779A}" destId="{D65EA8B3-3511-4425-A36E-EDE06C7E07D1}" srcOrd="0" destOrd="0" presId="urn:microsoft.com/office/officeart/2005/8/layout/orgChart1"/>
    <dgm:cxn modelId="{AF8029B5-FB91-4273-8E33-812A53A3E821}" type="presParOf" srcId="{D65EA8B3-3511-4425-A36E-EDE06C7E07D1}" destId="{86FF3132-3E5B-4DBB-8F73-CC6AC21334F9}" srcOrd="0" destOrd="0" presId="urn:microsoft.com/office/officeart/2005/8/layout/orgChart1"/>
    <dgm:cxn modelId="{70A5DC8D-0AF0-4E2F-9953-8D3C07122B29}" type="presParOf" srcId="{D65EA8B3-3511-4425-A36E-EDE06C7E07D1}" destId="{D86CA7CC-437A-4637-8A75-E854A14A521A}" srcOrd="1" destOrd="0" presId="urn:microsoft.com/office/officeart/2005/8/layout/orgChart1"/>
    <dgm:cxn modelId="{8D4EA66C-E1AA-4F01-A605-F3D4387F9A82}" type="presParOf" srcId="{A6ECCFDE-5F0F-44A1-8A27-B8F8B131779A}" destId="{DFAE6118-6638-4B82-B4D0-7471BEBF8071}" srcOrd="1" destOrd="0" presId="urn:microsoft.com/office/officeart/2005/8/layout/orgChart1"/>
    <dgm:cxn modelId="{0D98CF0F-F34C-46FB-8A50-7359E83E2A46}" type="presParOf" srcId="{A6ECCFDE-5F0F-44A1-8A27-B8F8B131779A}" destId="{2382F468-D763-4CE1-A96F-081C6BEC0FA7}" srcOrd="2" destOrd="0" presId="urn:microsoft.com/office/officeart/2005/8/layout/orgChart1"/>
    <dgm:cxn modelId="{6FCDEC5D-3938-4F0D-8E1D-918CE7767105}" type="presParOf" srcId="{6528D6DE-D0CD-47E2-B851-5DF023F09BFE}" destId="{BD8FFDFE-D7BE-41B2-B719-002617D94D26}" srcOrd="4" destOrd="0" presId="urn:microsoft.com/office/officeart/2005/8/layout/orgChart1"/>
    <dgm:cxn modelId="{C822C40F-D858-4229-906D-AF9E985DF988}" type="presParOf" srcId="{6528D6DE-D0CD-47E2-B851-5DF023F09BFE}" destId="{8CE745AB-7B8B-4925-B1B4-EEDA479CBCE8}" srcOrd="5" destOrd="0" presId="urn:microsoft.com/office/officeart/2005/8/layout/orgChart1"/>
    <dgm:cxn modelId="{9E19B3C8-ECEB-454F-889E-858565380B65}" type="presParOf" srcId="{8CE745AB-7B8B-4925-B1B4-EEDA479CBCE8}" destId="{E8381695-1C58-46CA-BB12-59491B3191A2}" srcOrd="0" destOrd="0" presId="urn:microsoft.com/office/officeart/2005/8/layout/orgChart1"/>
    <dgm:cxn modelId="{7D947F0B-243F-4B2D-B9DF-DAD990631FA2}" type="presParOf" srcId="{E8381695-1C58-46CA-BB12-59491B3191A2}" destId="{94C488EF-E173-4203-B39A-A2F71DF7152B}" srcOrd="0" destOrd="0" presId="urn:microsoft.com/office/officeart/2005/8/layout/orgChart1"/>
    <dgm:cxn modelId="{74DDB22F-D1BF-404D-AFE0-9E4338ED744F}" type="presParOf" srcId="{E8381695-1C58-46CA-BB12-59491B3191A2}" destId="{6B2DF5E2-0C10-475C-BCC7-9C821A2C4D74}" srcOrd="1" destOrd="0" presId="urn:microsoft.com/office/officeart/2005/8/layout/orgChart1"/>
    <dgm:cxn modelId="{3599A3E7-4B32-481A-B7C0-BFEF4C04ADC6}" type="presParOf" srcId="{8CE745AB-7B8B-4925-B1B4-EEDA479CBCE8}" destId="{EB32463A-42F7-45D5-8E17-ECFB32448CD0}" srcOrd="1" destOrd="0" presId="urn:microsoft.com/office/officeart/2005/8/layout/orgChart1"/>
    <dgm:cxn modelId="{4AD3407C-1630-4476-B63B-082E6F322FD9}" type="presParOf" srcId="{8CE745AB-7B8B-4925-B1B4-EEDA479CBCE8}" destId="{25F6F35F-3B90-40AC-95F2-2140C32E7B57}" srcOrd="2" destOrd="0" presId="urn:microsoft.com/office/officeart/2005/8/layout/orgChart1"/>
    <dgm:cxn modelId="{2E9F762B-C368-4685-BA86-63A95C7D24DD}" type="presParOf" srcId="{4263B0A1-E827-42E9-9A5A-D1A22142AA0E}" destId="{F7C61CD0-AC94-468E-A7EA-7FB52C023E3C}" srcOrd="2" destOrd="0" presId="urn:microsoft.com/office/officeart/2005/8/layout/orgChart1"/>
    <dgm:cxn modelId="{1BDCD597-4EB3-4272-8F18-AC9343374980}" type="presParOf" srcId="{192A4A43-5DC6-4E48-A7A3-07390C05F084}" destId="{9122C977-15EC-4A29-91B1-4AF79850F70F}" srcOrd="6" destOrd="0" presId="urn:microsoft.com/office/officeart/2005/8/layout/orgChart1"/>
    <dgm:cxn modelId="{10507ACE-6C5C-4018-B260-48A13A928C84}" type="presParOf" srcId="{192A4A43-5DC6-4E48-A7A3-07390C05F084}" destId="{8A8FBE4D-AF6A-42B0-9E39-E5EFF6D5254B}" srcOrd="7" destOrd="0" presId="urn:microsoft.com/office/officeart/2005/8/layout/orgChart1"/>
    <dgm:cxn modelId="{3619AEEB-8579-47EE-94B2-ECB5B8A4C5D9}" type="presParOf" srcId="{8A8FBE4D-AF6A-42B0-9E39-E5EFF6D5254B}" destId="{FA8EE3D3-F4E2-42EF-909B-1575D41205C5}" srcOrd="0" destOrd="0" presId="urn:microsoft.com/office/officeart/2005/8/layout/orgChart1"/>
    <dgm:cxn modelId="{3FA7F424-167D-4952-9606-B16C64EB4D30}" type="presParOf" srcId="{FA8EE3D3-F4E2-42EF-909B-1575D41205C5}" destId="{3EAAD530-5F45-4EA4-9143-ACEE9D77532B}" srcOrd="0" destOrd="0" presId="urn:microsoft.com/office/officeart/2005/8/layout/orgChart1"/>
    <dgm:cxn modelId="{B0A25B59-8780-4209-9BAF-98FED59C1CF8}" type="presParOf" srcId="{FA8EE3D3-F4E2-42EF-909B-1575D41205C5}" destId="{D72AE7D5-A80A-4FA1-8589-CFF723D46431}" srcOrd="1" destOrd="0" presId="urn:microsoft.com/office/officeart/2005/8/layout/orgChart1"/>
    <dgm:cxn modelId="{CA8FEB2F-146D-47E9-8D71-AF6D19C21359}" type="presParOf" srcId="{8A8FBE4D-AF6A-42B0-9E39-E5EFF6D5254B}" destId="{E6483991-CAB0-4D7D-9340-3C598B7FF6BB}" srcOrd="1" destOrd="0" presId="urn:microsoft.com/office/officeart/2005/8/layout/orgChart1"/>
    <dgm:cxn modelId="{B909C65C-E6B3-4767-A821-5676435F5DFC}" type="presParOf" srcId="{8A8FBE4D-AF6A-42B0-9E39-E5EFF6D5254B}" destId="{3C70BDEE-8B75-4D2D-803C-391A4D338295}" srcOrd="2" destOrd="0" presId="urn:microsoft.com/office/officeart/2005/8/layout/orgChart1"/>
    <dgm:cxn modelId="{0DF382C0-BE76-4F1B-9F92-F77A069288FC}" type="presParOf" srcId="{E776D7D9-987A-4816-8316-E5D77115F235}" destId="{5550A35E-84F9-403B-BF9F-FAD32FBCE5CE}" srcOrd="2" destOrd="0" presId="urn:microsoft.com/office/officeart/2005/8/layout/orgChart1"/>
    <dgm:cxn modelId="{763C1BFF-7A70-4021-AC2C-6BD1E718AE70}" type="presParOf" srcId="{5550A35E-84F9-403B-BF9F-FAD32FBCE5CE}" destId="{2FC7473E-D7FF-4624-94E7-FE4F6174AE6E}" srcOrd="0" destOrd="0" presId="urn:microsoft.com/office/officeart/2005/8/layout/orgChart1"/>
    <dgm:cxn modelId="{A670EF78-AEA4-4C85-B3E3-B9B55F13D4E5}" type="presParOf" srcId="{5550A35E-84F9-403B-BF9F-FAD32FBCE5CE}" destId="{E19DB48A-8FEE-4CAE-9C97-538139B9F67D}" srcOrd="1" destOrd="0" presId="urn:microsoft.com/office/officeart/2005/8/layout/orgChart1"/>
    <dgm:cxn modelId="{83DF5587-4E62-4553-8025-1CF48C13D1A9}" type="presParOf" srcId="{E19DB48A-8FEE-4CAE-9C97-538139B9F67D}" destId="{245DFC97-7872-4EB7-91FA-1B184A0937A6}" srcOrd="0" destOrd="0" presId="urn:microsoft.com/office/officeart/2005/8/layout/orgChart1"/>
    <dgm:cxn modelId="{75B33715-89EE-49B5-BA54-616004CF032F}" type="presParOf" srcId="{245DFC97-7872-4EB7-91FA-1B184A0937A6}" destId="{BEC61B7C-0C80-4034-B3B0-969749014DF8}" srcOrd="0" destOrd="0" presId="urn:microsoft.com/office/officeart/2005/8/layout/orgChart1"/>
    <dgm:cxn modelId="{3772CE8E-856D-45A6-9EB8-1C6D6D76C9B6}" type="presParOf" srcId="{245DFC97-7872-4EB7-91FA-1B184A0937A6}" destId="{89383937-8F13-4B75-B197-FD1A72B8201B}" srcOrd="1" destOrd="0" presId="urn:microsoft.com/office/officeart/2005/8/layout/orgChart1"/>
    <dgm:cxn modelId="{94691EF9-BF9A-4BA2-BCB0-68EAD47F9D42}" type="presParOf" srcId="{E19DB48A-8FEE-4CAE-9C97-538139B9F67D}" destId="{38894A51-8D4B-46F1-9791-70CEF574538A}" srcOrd="1" destOrd="0" presId="urn:microsoft.com/office/officeart/2005/8/layout/orgChart1"/>
    <dgm:cxn modelId="{6E9B1DED-D447-4A15-8676-045CC1F3DE5C}" type="presParOf" srcId="{E19DB48A-8FEE-4CAE-9C97-538139B9F67D}" destId="{51DA010E-8FF1-49B5-A253-28E5637F9A0C}" srcOrd="2" destOrd="0" presId="urn:microsoft.com/office/officeart/2005/8/layout/orgChart1"/>
    <dgm:cxn modelId="{640C7E4D-4B8A-4579-A8CD-F9550D64020E}" type="presParOf" srcId="{5550A35E-84F9-403B-BF9F-FAD32FBCE5CE}" destId="{A8D04D8C-CBBF-49AB-9CF9-E62213E7F87B}" srcOrd="2" destOrd="0" presId="urn:microsoft.com/office/officeart/2005/8/layout/orgChart1"/>
    <dgm:cxn modelId="{1009BE6A-6BB7-42F0-8BF9-522ADF1E7975}" type="presParOf" srcId="{5550A35E-84F9-403B-BF9F-FAD32FBCE5CE}" destId="{A7AD48DF-3F66-405A-AB71-356B330F6DDE}" srcOrd="3" destOrd="0" presId="urn:microsoft.com/office/officeart/2005/8/layout/orgChart1"/>
    <dgm:cxn modelId="{8D7CAFDF-5B33-4F83-8E89-89F4263B34F3}" type="presParOf" srcId="{A7AD48DF-3F66-405A-AB71-356B330F6DDE}" destId="{D919B08E-81E4-4B37-A9F7-A59BD1C28E0F}" srcOrd="0" destOrd="0" presId="urn:microsoft.com/office/officeart/2005/8/layout/orgChart1"/>
    <dgm:cxn modelId="{7158C08B-7A51-46BB-A878-8BAC37E0FFBE}" type="presParOf" srcId="{D919B08E-81E4-4B37-A9F7-A59BD1C28E0F}" destId="{FB41900A-FAD5-43F7-BC70-49699BF04225}" srcOrd="0" destOrd="0" presId="urn:microsoft.com/office/officeart/2005/8/layout/orgChart1"/>
    <dgm:cxn modelId="{0A9EA900-418D-46E1-ABC4-C67621E6A4F6}" type="presParOf" srcId="{D919B08E-81E4-4B37-A9F7-A59BD1C28E0F}" destId="{08FED80C-38F5-4F12-9965-453BBC64C257}" srcOrd="1" destOrd="0" presId="urn:microsoft.com/office/officeart/2005/8/layout/orgChart1"/>
    <dgm:cxn modelId="{DCF4D4F4-3E14-4907-85FE-8BF639670E3A}" type="presParOf" srcId="{A7AD48DF-3F66-405A-AB71-356B330F6DDE}" destId="{552E0F1D-44D6-4A01-9E86-433BF1FFBC4E}" srcOrd="1" destOrd="0" presId="urn:microsoft.com/office/officeart/2005/8/layout/orgChart1"/>
    <dgm:cxn modelId="{FF4A37BD-34C2-4D33-88C8-0B93800EAAA4}" type="presParOf" srcId="{A7AD48DF-3F66-405A-AB71-356B330F6DDE}" destId="{B258BA7F-CB0B-4F91-BAE9-AD2609F689AF}" srcOrd="2" destOrd="0" presId="urn:microsoft.com/office/officeart/2005/8/layout/orgChart1"/>
    <dgm:cxn modelId="{E2647ED1-9442-49B6-92A1-5D5B2107D2D2}" type="presParOf" srcId="{5550A35E-84F9-403B-BF9F-FAD32FBCE5CE}" destId="{C8DA7D34-5071-4EFB-87CA-40E508BA9896}" srcOrd="4" destOrd="0" presId="urn:microsoft.com/office/officeart/2005/8/layout/orgChart1"/>
    <dgm:cxn modelId="{7DA82B1A-34B5-4985-83AD-D1DE142AD0D6}" type="presParOf" srcId="{5550A35E-84F9-403B-BF9F-FAD32FBCE5CE}" destId="{285A6852-EB9F-4206-8E5C-832D4228D163}" srcOrd="5" destOrd="0" presId="urn:microsoft.com/office/officeart/2005/8/layout/orgChart1"/>
    <dgm:cxn modelId="{AD47F111-3CBA-4F85-ACEB-D33E733D8C0D}" type="presParOf" srcId="{285A6852-EB9F-4206-8E5C-832D4228D163}" destId="{9D1B519B-C71C-4004-BCC4-83F3255945FD}" srcOrd="0" destOrd="0" presId="urn:microsoft.com/office/officeart/2005/8/layout/orgChart1"/>
    <dgm:cxn modelId="{E3499473-6E48-47C8-B973-DF8248869ACD}" type="presParOf" srcId="{9D1B519B-C71C-4004-BCC4-83F3255945FD}" destId="{03F7B51C-13DD-4428-982A-38057E45B74B}" srcOrd="0" destOrd="0" presId="urn:microsoft.com/office/officeart/2005/8/layout/orgChart1"/>
    <dgm:cxn modelId="{37ACBB69-B094-4633-9975-57AA58828D49}" type="presParOf" srcId="{9D1B519B-C71C-4004-BCC4-83F3255945FD}" destId="{8C6A7D4F-9E79-41B9-9442-7011627AAE1A}" srcOrd="1" destOrd="0" presId="urn:microsoft.com/office/officeart/2005/8/layout/orgChart1"/>
    <dgm:cxn modelId="{C2E45B25-8DA6-479A-9C3D-098D56891471}" type="presParOf" srcId="{285A6852-EB9F-4206-8E5C-832D4228D163}" destId="{8BE09A5C-5923-4C12-8E81-2804D771F05A}" srcOrd="1" destOrd="0" presId="urn:microsoft.com/office/officeart/2005/8/layout/orgChart1"/>
    <dgm:cxn modelId="{386C5D99-FCEE-4273-B8F4-95CF1836000C}" type="presParOf" srcId="{285A6852-EB9F-4206-8E5C-832D4228D163}" destId="{49F0C895-51E1-44C8-A078-4C51D62D055F}" srcOrd="2" destOrd="0" presId="urn:microsoft.com/office/officeart/2005/8/layout/orgChart1"/>
    <dgm:cxn modelId="{FA6C4AB5-1EE4-4055-8D78-DBFB8CED98F6}" type="presParOf" srcId="{5550A35E-84F9-403B-BF9F-FAD32FBCE5CE}" destId="{B6B8D5D9-5BA6-4704-8EE7-21F2A77A2298}" srcOrd="6" destOrd="0" presId="urn:microsoft.com/office/officeart/2005/8/layout/orgChart1"/>
    <dgm:cxn modelId="{B2D73159-4615-4560-A784-994C4B50AFF2}" type="presParOf" srcId="{5550A35E-84F9-403B-BF9F-FAD32FBCE5CE}" destId="{9432B094-EE2D-42D6-A268-14C2CD39CE07}" srcOrd="7" destOrd="0" presId="urn:microsoft.com/office/officeart/2005/8/layout/orgChart1"/>
    <dgm:cxn modelId="{2FF293D3-7F41-48C6-9A14-591F825B435E}" type="presParOf" srcId="{9432B094-EE2D-42D6-A268-14C2CD39CE07}" destId="{6AE3E39F-B1E9-4C4C-9951-5183A970BC1D}" srcOrd="0" destOrd="0" presId="urn:microsoft.com/office/officeart/2005/8/layout/orgChart1"/>
    <dgm:cxn modelId="{4D9F9C97-99A4-41BE-835E-CD95CCF70C96}" type="presParOf" srcId="{6AE3E39F-B1E9-4C4C-9951-5183A970BC1D}" destId="{52C1C1F7-C36F-4673-A8ED-30CD54483C03}" srcOrd="0" destOrd="0" presId="urn:microsoft.com/office/officeart/2005/8/layout/orgChart1"/>
    <dgm:cxn modelId="{8E643A5D-63A3-40EC-A5CC-F99BAAB8D019}" type="presParOf" srcId="{6AE3E39F-B1E9-4C4C-9951-5183A970BC1D}" destId="{1F8E28C8-3B0A-4342-B38F-7786BFACC805}" srcOrd="1" destOrd="0" presId="urn:microsoft.com/office/officeart/2005/8/layout/orgChart1"/>
    <dgm:cxn modelId="{3A809169-CA09-4DCF-B44C-B7E592388BBE}" type="presParOf" srcId="{9432B094-EE2D-42D6-A268-14C2CD39CE07}" destId="{8BFDD984-C35D-44E3-85C4-F092B4280500}" srcOrd="1" destOrd="0" presId="urn:microsoft.com/office/officeart/2005/8/layout/orgChart1"/>
    <dgm:cxn modelId="{5007E3A2-F732-465A-8C49-F931D6C8A730}" type="presParOf" srcId="{9432B094-EE2D-42D6-A268-14C2CD39CE07}" destId="{F210D644-C8BC-4653-B035-C2097D706A0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31C68441-D038-40B0-A546-B632AABFDB1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92D5198-4FB6-48F5-BAC2-BCD58288DA26}">
      <dgm:prSet phldrT="[Texto]" custT="1"/>
      <dgm:spPr/>
      <dgm:t>
        <a:bodyPr/>
        <a:lstStyle/>
        <a:p>
          <a:r>
            <a:rPr lang="es-ES" sz="1200" dirty="0" smtClean="0"/>
            <a:t>Director(a) de Cultura Física y Deporte</a:t>
          </a:r>
          <a:endParaRPr lang="es-ES" sz="1200" dirty="0"/>
        </a:p>
      </dgm:t>
    </dgm:pt>
    <dgm:pt modelId="{581C2B2C-223E-47C7-9564-8F5953D4F61D}" type="parTrans" cxnId="{33002F0E-91DA-406E-8E2C-EBFE4FE4729B}">
      <dgm:prSet/>
      <dgm:spPr/>
      <dgm:t>
        <a:bodyPr/>
        <a:lstStyle/>
        <a:p>
          <a:endParaRPr lang="es-ES" sz="1200"/>
        </a:p>
      </dgm:t>
    </dgm:pt>
    <dgm:pt modelId="{A7E93A62-54DF-4104-9259-C6D09B518F74}" type="sibTrans" cxnId="{33002F0E-91DA-406E-8E2C-EBFE4FE4729B}">
      <dgm:prSet/>
      <dgm:spPr/>
      <dgm:t>
        <a:bodyPr/>
        <a:lstStyle/>
        <a:p>
          <a:endParaRPr lang="es-ES" sz="1200"/>
        </a:p>
      </dgm:t>
    </dgm:pt>
    <dgm:pt modelId="{DE62707B-D407-41B1-A38B-1AC0D9629393}" type="asst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Supervisor(a)</a:t>
          </a:r>
        </a:p>
      </dgm:t>
    </dgm:pt>
    <dgm:pt modelId="{73E69401-7717-43C3-A749-A81E8ADFF875}" type="parTrans" cxnId="{21ADB254-7EB8-473B-8C0B-51CE4A5C41A3}">
      <dgm:prSet/>
      <dgm:spPr/>
      <dgm:t>
        <a:bodyPr/>
        <a:lstStyle/>
        <a:p>
          <a:endParaRPr lang="es-ES" sz="1200"/>
        </a:p>
      </dgm:t>
    </dgm:pt>
    <dgm:pt modelId="{37BA4FA9-EDC2-4F26-A296-3D2149E59EDD}" type="sibTrans" cxnId="{21ADB254-7EB8-473B-8C0B-51CE4A5C41A3}">
      <dgm:prSet/>
      <dgm:spPr/>
      <dgm:t>
        <a:bodyPr/>
        <a:lstStyle/>
        <a:p>
          <a:endParaRPr lang="es-ES" sz="1200"/>
        </a:p>
      </dgm:t>
    </dgm:pt>
    <dgm:pt modelId="{05458C5C-2050-45C1-A3AC-098B99B324B9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Promotor(a) B</a:t>
          </a:r>
        </a:p>
      </dgm:t>
    </dgm:pt>
    <dgm:pt modelId="{8DF1AF3B-34F2-456E-AF1C-F5DEA396926D}" type="parTrans" cxnId="{CFB53994-AFFB-4D52-A404-61492E33D785}">
      <dgm:prSet/>
      <dgm:spPr/>
      <dgm:t>
        <a:bodyPr/>
        <a:lstStyle/>
        <a:p>
          <a:endParaRPr lang="es-ES" sz="1200"/>
        </a:p>
      </dgm:t>
    </dgm:pt>
    <dgm:pt modelId="{E44707BC-4AC8-46AB-8B8F-9D08601236D8}" type="sibTrans" cxnId="{CFB53994-AFFB-4D52-A404-61492E33D785}">
      <dgm:prSet/>
      <dgm:spPr/>
      <dgm:t>
        <a:bodyPr/>
        <a:lstStyle/>
        <a:p>
          <a:endParaRPr lang="es-ES" sz="1200"/>
        </a:p>
      </dgm:t>
    </dgm:pt>
    <dgm:pt modelId="{C3A7D2F3-D15F-4C0A-8E3B-15A096B0B3BD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Auxiliares</a:t>
          </a:r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 </a:t>
          </a:r>
          <a:endParaRPr lang="es-ES" sz="1200" dirty="0"/>
        </a:p>
      </dgm:t>
    </dgm:pt>
    <dgm:pt modelId="{E1EBB56D-0249-4821-A313-20F8C3655CF7}" type="parTrans" cxnId="{C9C15EA0-5B95-4BD9-A127-9CB9F5E1AF2F}">
      <dgm:prSet/>
      <dgm:spPr/>
      <dgm:t>
        <a:bodyPr/>
        <a:lstStyle/>
        <a:p>
          <a:endParaRPr lang="es-ES" sz="1200"/>
        </a:p>
      </dgm:t>
    </dgm:pt>
    <dgm:pt modelId="{94345D8E-88CF-4822-BF8D-929B632D1ED4}" type="sibTrans" cxnId="{C9C15EA0-5B95-4BD9-A127-9CB9F5E1AF2F}">
      <dgm:prSet/>
      <dgm:spPr/>
      <dgm:t>
        <a:bodyPr/>
        <a:lstStyle/>
        <a:p>
          <a:endParaRPr lang="es-ES" sz="1200"/>
        </a:p>
      </dgm:t>
    </dgm:pt>
    <dgm:pt modelId="{A30224B1-1F86-451D-BDB2-FE91FAB1CC68}" type="asst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Auxiliar 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Administrativo(a) </a:t>
          </a:r>
          <a:endParaRPr lang="es-ES" sz="1200" dirty="0"/>
        </a:p>
      </dgm:t>
    </dgm:pt>
    <dgm:pt modelId="{45E7BE88-F779-4524-8615-8BEC1D2FFF33}" type="parTrans" cxnId="{D0F7E673-A07E-4C91-A52A-35A58B953D87}">
      <dgm:prSet/>
      <dgm:spPr/>
      <dgm:t>
        <a:bodyPr/>
        <a:lstStyle/>
        <a:p>
          <a:endParaRPr lang="es-ES" sz="1200"/>
        </a:p>
      </dgm:t>
    </dgm:pt>
    <dgm:pt modelId="{D459FFB9-22E0-49FD-BEE4-1818C4F9E4AA}" type="sibTrans" cxnId="{D0F7E673-A07E-4C91-A52A-35A58B953D87}">
      <dgm:prSet/>
      <dgm:spPr/>
      <dgm:t>
        <a:bodyPr/>
        <a:lstStyle/>
        <a:p>
          <a:endParaRPr lang="es-ES" sz="1200"/>
        </a:p>
      </dgm:t>
    </dgm:pt>
    <dgm:pt modelId="{416E5E32-24E8-44B1-8E2B-CF35299A9F50}" type="pres">
      <dgm:prSet presAssocID="{31C68441-D038-40B0-A546-B632AABFDB1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4CB2AE8-FCC6-48BC-B04F-71DD32DB933A}" type="pres">
      <dgm:prSet presAssocID="{492D5198-4FB6-48F5-BAC2-BCD58288DA26}" presName="hierRoot1" presStyleCnt="0">
        <dgm:presLayoutVars>
          <dgm:hierBranch val="init"/>
        </dgm:presLayoutVars>
      </dgm:prSet>
      <dgm:spPr/>
    </dgm:pt>
    <dgm:pt modelId="{A3E63441-8638-4C51-BD0A-A32364DDA4EF}" type="pres">
      <dgm:prSet presAssocID="{492D5198-4FB6-48F5-BAC2-BCD58288DA26}" presName="rootComposite1" presStyleCnt="0"/>
      <dgm:spPr/>
    </dgm:pt>
    <dgm:pt modelId="{24B2E264-104A-49E1-9921-EC443582DF3C}" type="pres">
      <dgm:prSet presAssocID="{492D5198-4FB6-48F5-BAC2-BCD58288DA26}" presName="rootText1" presStyleLbl="node0" presStyleIdx="0" presStyleCnt="1" custScaleX="13627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4BF97B3-61F8-460E-A8AD-1B3DACA3A48C}" type="pres">
      <dgm:prSet presAssocID="{492D5198-4FB6-48F5-BAC2-BCD58288DA2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0CB5EC0-DD36-4ECF-9BE1-43A476DE41CC}" type="pres">
      <dgm:prSet presAssocID="{492D5198-4FB6-48F5-BAC2-BCD58288DA26}" presName="hierChild2" presStyleCnt="0"/>
      <dgm:spPr/>
    </dgm:pt>
    <dgm:pt modelId="{0966F5F7-377A-4308-8404-1EA2EDFF830D}" type="pres">
      <dgm:prSet presAssocID="{8DF1AF3B-34F2-456E-AF1C-F5DEA396926D}" presName="Name37" presStyleLbl="parChTrans1D2" presStyleIdx="0" presStyleCnt="4"/>
      <dgm:spPr/>
      <dgm:t>
        <a:bodyPr/>
        <a:lstStyle/>
        <a:p>
          <a:endParaRPr lang="es-ES"/>
        </a:p>
      </dgm:t>
    </dgm:pt>
    <dgm:pt modelId="{162164BB-815D-4A2A-A89D-0AD180845AF7}" type="pres">
      <dgm:prSet presAssocID="{05458C5C-2050-45C1-A3AC-098B99B324B9}" presName="hierRoot2" presStyleCnt="0">
        <dgm:presLayoutVars>
          <dgm:hierBranch val="init"/>
        </dgm:presLayoutVars>
      </dgm:prSet>
      <dgm:spPr/>
    </dgm:pt>
    <dgm:pt modelId="{B36C74AF-CCF6-452A-9F32-45DD350235F3}" type="pres">
      <dgm:prSet presAssocID="{05458C5C-2050-45C1-A3AC-098B99B324B9}" presName="rootComposite" presStyleCnt="0"/>
      <dgm:spPr/>
    </dgm:pt>
    <dgm:pt modelId="{380D16CF-0A93-4353-A936-64DD40D2FBDC}" type="pres">
      <dgm:prSet presAssocID="{05458C5C-2050-45C1-A3AC-098B99B324B9}" presName="rootText" presStyleLbl="node2" presStyleIdx="0" presStyleCnt="2" custScaleX="71612" custScaleY="74952" custLinFactNeighborX="-820" custLinFactNeighborY="19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E1ACBA1-9B8D-4185-AE48-48EA515E70EA}" type="pres">
      <dgm:prSet presAssocID="{05458C5C-2050-45C1-A3AC-098B99B324B9}" presName="rootConnector" presStyleLbl="node2" presStyleIdx="0" presStyleCnt="2"/>
      <dgm:spPr/>
      <dgm:t>
        <a:bodyPr/>
        <a:lstStyle/>
        <a:p>
          <a:endParaRPr lang="es-ES"/>
        </a:p>
      </dgm:t>
    </dgm:pt>
    <dgm:pt modelId="{48AADC69-00D6-47D5-959C-52C64F7DFF82}" type="pres">
      <dgm:prSet presAssocID="{05458C5C-2050-45C1-A3AC-098B99B324B9}" presName="hierChild4" presStyleCnt="0"/>
      <dgm:spPr/>
    </dgm:pt>
    <dgm:pt modelId="{6231A951-60E0-4920-81B4-7DFFDCA590D5}" type="pres">
      <dgm:prSet presAssocID="{05458C5C-2050-45C1-A3AC-098B99B324B9}" presName="hierChild5" presStyleCnt="0"/>
      <dgm:spPr/>
    </dgm:pt>
    <dgm:pt modelId="{24269649-6BA3-4C3C-84EF-C26313180784}" type="pres">
      <dgm:prSet presAssocID="{E1EBB56D-0249-4821-A313-20F8C3655CF7}" presName="Name37" presStyleLbl="parChTrans1D2" presStyleIdx="1" presStyleCnt="4"/>
      <dgm:spPr/>
      <dgm:t>
        <a:bodyPr/>
        <a:lstStyle/>
        <a:p>
          <a:endParaRPr lang="es-ES"/>
        </a:p>
      </dgm:t>
    </dgm:pt>
    <dgm:pt modelId="{8DCB71FC-89AB-4FE2-B997-2151D851F483}" type="pres">
      <dgm:prSet presAssocID="{C3A7D2F3-D15F-4C0A-8E3B-15A096B0B3BD}" presName="hierRoot2" presStyleCnt="0">
        <dgm:presLayoutVars>
          <dgm:hierBranch val="init"/>
        </dgm:presLayoutVars>
      </dgm:prSet>
      <dgm:spPr/>
    </dgm:pt>
    <dgm:pt modelId="{D3053D50-6023-4B5C-8DB6-A93154014B9C}" type="pres">
      <dgm:prSet presAssocID="{C3A7D2F3-D15F-4C0A-8E3B-15A096B0B3BD}" presName="rootComposite" presStyleCnt="0"/>
      <dgm:spPr/>
    </dgm:pt>
    <dgm:pt modelId="{66835E2E-C577-4026-9792-02E1B24EAB3D}" type="pres">
      <dgm:prSet presAssocID="{C3A7D2F3-D15F-4C0A-8E3B-15A096B0B3BD}" presName="rootText" presStyleLbl="node2" presStyleIdx="1" presStyleCnt="2" custScaleX="71612" custScaleY="74952" custLinFactNeighborX="48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BD7C89-35C0-48E9-AB8A-DE432DBFB711}" type="pres">
      <dgm:prSet presAssocID="{C3A7D2F3-D15F-4C0A-8E3B-15A096B0B3BD}" presName="rootConnector" presStyleLbl="node2" presStyleIdx="1" presStyleCnt="2"/>
      <dgm:spPr/>
      <dgm:t>
        <a:bodyPr/>
        <a:lstStyle/>
        <a:p>
          <a:endParaRPr lang="es-ES"/>
        </a:p>
      </dgm:t>
    </dgm:pt>
    <dgm:pt modelId="{7D50DFA6-4E67-4D91-9720-DFC069FEF096}" type="pres">
      <dgm:prSet presAssocID="{C3A7D2F3-D15F-4C0A-8E3B-15A096B0B3BD}" presName="hierChild4" presStyleCnt="0"/>
      <dgm:spPr/>
    </dgm:pt>
    <dgm:pt modelId="{752296D9-0E39-49E7-BC4D-165F5C65740E}" type="pres">
      <dgm:prSet presAssocID="{C3A7D2F3-D15F-4C0A-8E3B-15A096B0B3BD}" presName="hierChild5" presStyleCnt="0"/>
      <dgm:spPr/>
    </dgm:pt>
    <dgm:pt modelId="{AA8C87D6-AEC5-4B22-8C05-F10BDDAA7AF6}" type="pres">
      <dgm:prSet presAssocID="{492D5198-4FB6-48F5-BAC2-BCD58288DA26}" presName="hierChild3" presStyleCnt="0"/>
      <dgm:spPr/>
    </dgm:pt>
    <dgm:pt modelId="{FBF4E5BB-6E30-467B-9FC7-768E66D80386}" type="pres">
      <dgm:prSet presAssocID="{73E69401-7717-43C3-A749-A81E8ADFF875}" presName="Name111" presStyleLbl="parChTrans1D2" presStyleIdx="2" presStyleCnt="4"/>
      <dgm:spPr/>
      <dgm:t>
        <a:bodyPr/>
        <a:lstStyle/>
        <a:p>
          <a:endParaRPr lang="es-ES"/>
        </a:p>
      </dgm:t>
    </dgm:pt>
    <dgm:pt modelId="{14621227-9621-4B0D-983B-824F77AA44BF}" type="pres">
      <dgm:prSet presAssocID="{DE62707B-D407-41B1-A38B-1AC0D9629393}" presName="hierRoot3" presStyleCnt="0">
        <dgm:presLayoutVars>
          <dgm:hierBranch val="init"/>
        </dgm:presLayoutVars>
      </dgm:prSet>
      <dgm:spPr/>
    </dgm:pt>
    <dgm:pt modelId="{4E3EF4A3-98D2-4D3A-92D4-A5F0735C7044}" type="pres">
      <dgm:prSet presAssocID="{DE62707B-D407-41B1-A38B-1AC0D9629393}" presName="rootComposite3" presStyleCnt="0"/>
      <dgm:spPr/>
    </dgm:pt>
    <dgm:pt modelId="{893FC441-2D58-4EB6-87A9-A0E22FCB42A5}" type="pres">
      <dgm:prSet presAssocID="{DE62707B-D407-41B1-A38B-1AC0D9629393}" presName="rootText3" presStyleLbl="asst1" presStyleIdx="0" presStyleCnt="2" custScaleX="71612" custScaleY="74952" custLinFactNeighborX="-1186" custLinFactNeighborY="19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67CFD06-8646-49C7-A689-1F953D6A870F}" type="pres">
      <dgm:prSet presAssocID="{DE62707B-D407-41B1-A38B-1AC0D9629393}" presName="rootConnector3" presStyleLbl="asst1" presStyleIdx="0" presStyleCnt="2"/>
      <dgm:spPr/>
      <dgm:t>
        <a:bodyPr/>
        <a:lstStyle/>
        <a:p>
          <a:endParaRPr lang="es-ES"/>
        </a:p>
      </dgm:t>
    </dgm:pt>
    <dgm:pt modelId="{C5348CFF-7125-475B-8C3C-13A4BD4709F6}" type="pres">
      <dgm:prSet presAssocID="{DE62707B-D407-41B1-A38B-1AC0D9629393}" presName="hierChild6" presStyleCnt="0"/>
      <dgm:spPr/>
    </dgm:pt>
    <dgm:pt modelId="{846834F4-D83C-4F8A-B140-006E282C0A15}" type="pres">
      <dgm:prSet presAssocID="{DE62707B-D407-41B1-A38B-1AC0D9629393}" presName="hierChild7" presStyleCnt="0"/>
      <dgm:spPr/>
    </dgm:pt>
    <dgm:pt modelId="{5B4E527C-1C29-4E7A-B227-682B7EFF44BF}" type="pres">
      <dgm:prSet presAssocID="{45E7BE88-F779-4524-8615-8BEC1D2FFF33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B9128E12-D140-4554-A79F-B5FED0EE4D0F}" type="pres">
      <dgm:prSet presAssocID="{A30224B1-1F86-451D-BDB2-FE91FAB1CC68}" presName="hierRoot3" presStyleCnt="0">
        <dgm:presLayoutVars>
          <dgm:hierBranch val="init"/>
        </dgm:presLayoutVars>
      </dgm:prSet>
      <dgm:spPr/>
    </dgm:pt>
    <dgm:pt modelId="{AF45525C-19BF-4214-994C-90232ABD8400}" type="pres">
      <dgm:prSet presAssocID="{A30224B1-1F86-451D-BDB2-FE91FAB1CC68}" presName="rootComposite3" presStyleCnt="0"/>
      <dgm:spPr/>
    </dgm:pt>
    <dgm:pt modelId="{C33D5C5F-FF68-4973-9CB3-577D3529AC0A}" type="pres">
      <dgm:prSet presAssocID="{A30224B1-1F86-451D-BDB2-FE91FAB1CC68}" presName="rootText3" presStyleLbl="asst1" presStyleIdx="1" presStyleCnt="2" custScaleX="71612" custScaleY="74952" custLinFactNeighborX="-10915" custLinFactNeighborY="19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A9AC35C-5728-4014-8777-E7000BA065D3}" type="pres">
      <dgm:prSet presAssocID="{A30224B1-1F86-451D-BDB2-FE91FAB1CC68}" presName="rootConnector3" presStyleLbl="asst1" presStyleIdx="1" presStyleCnt="2"/>
      <dgm:spPr/>
      <dgm:t>
        <a:bodyPr/>
        <a:lstStyle/>
        <a:p>
          <a:endParaRPr lang="es-ES"/>
        </a:p>
      </dgm:t>
    </dgm:pt>
    <dgm:pt modelId="{9BAC7A5B-D69E-40F1-8599-EAD260DD1AAB}" type="pres">
      <dgm:prSet presAssocID="{A30224B1-1F86-451D-BDB2-FE91FAB1CC68}" presName="hierChild6" presStyleCnt="0"/>
      <dgm:spPr/>
    </dgm:pt>
    <dgm:pt modelId="{7DC31B94-124F-460E-83AF-305C2EE1E0C7}" type="pres">
      <dgm:prSet presAssocID="{A30224B1-1F86-451D-BDB2-FE91FAB1CC68}" presName="hierChild7" presStyleCnt="0"/>
      <dgm:spPr/>
    </dgm:pt>
  </dgm:ptLst>
  <dgm:cxnLst>
    <dgm:cxn modelId="{349C39B6-E243-4E34-ABAE-AC18AEB43DFA}" type="presOf" srcId="{C3A7D2F3-D15F-4C0A-8E3B-15A096B0B3BD}" destId="{66835E2E-C577-4026-9792-02E1B24EAB3D}" srcOrd="0" destOrd="0" presId="urn:microsoft.com/office/officeart/2005/8/layout/orgChart1"/>
    <dgm:cxn modelId="{84FCCE42-C62A-453A-9FB1-E863F8C071A7}" type="presOf" srcId="{A30224B1-1F86-451D-BDB2-FE91FAB1CC68}" destId="{6A9AC35C-5728-4014-8777-E7000BA065D3}" srcOrd="1" destOrd="0" presId="urn:microsoft.com/office/officeart/2005/8/layout/orgChart1"/>
    <dgm:cxn modelId="{11A973FE-B85B-4C53-9E0D-00A0849295B5}" type="presOf" srcId="{31C68441-D038-40B0-A546-B632AABFDB11}" destId="{416E5E32-24E8-44B1-8E2B-CF35299A9F50}" srcOrd="0" destOrd="0" presId="urn:microsoft.com/office/officeart/2005/8/layout/orgChart1"/>
    <dgm:cxn modelId="{21ADB254-7EB8-473B-8C0B-51CE4A5C41A3}" srcId="{492D5198-4FB6-48F5-BAC2-BCD58288DA26}" destId="{DE62707B-D407-41B1-A38B-1AC0D9629393}" srcOrd="0" destOrd="0" parTransId="{73E69401-7717-43C3-A749-A81E8ADFF875}" sibTransId="{37BA4FA9-EDC2-4F26-A296-3D2149E59EDD}"/>
    <dgm:cxn modelId="{D0F7E673-A07E-4C91-A52A-35A58B953D87}" srcId="{492D5198-4FB6-48F5-BAC2-BCD58288DA26}" destId="{A30224B1-1F86-451D-BDB2-FE91FAB1CC68}" srcOrd="1" destOrd="0" parTransId="{45E7BE88-F779-4524-8615-8BEC1D2FFF33}" sibTransId="{D459FFB9-22E0-49FD-BEE4-1818C4F9E4AA}"/>
    <dgm:cxn modelId="{FAD90B12-EF50-457A-8409-D096327AEA98}" type="presOf" srcId="{DE62707B-D407-41B1-A38B-1AC0D9629393}" destId="{893FC441-2D58-4EB6-87A9-A0E22FCB42A5}" srcOrd="0" destOrd="0" presId="urn:microsoft.com/office/officeart/2005/8/layout/orgChart1"/>
    <dgm:cxn modelId="{33002F0E-91DA-406E-8E2C-EBFE4FE4729B}" srcId="{31C68441-D038-40B0-A546-B632AABFDB11}" destId="{492D5198-4FB6-48F5-BAC2-BCD58288DA26}" srcOrd="0" destOrd="0" parTransId="{581C2B2C-223E-47C7-9564-8F5953D4F61D}" sibTransId="{A7E93A62-54DF-4104-9259-C6D09B518F74}"/>
    <dgm:cxn modelId="{4A915485-88ED-4329-8DA9-216075D4BAF3}" type="presOf" srcId="{E1EBB56D-0249-4821-A313-20F8C3655CF7}" destId="{24269649-6BA3-4C3C-84EF-C26313180784}" srcOrd="0" destOrd="0" presId="urn:microsoft.com/office/officeart/2005/8/layout/orgChart1"/>
    <dgm:cxn modelId="{3A26F7C3-8638-46C7-A3F0-1115147FFFEA}" type="presOf" srcId="{A30224B1-1F86-451D-BDB2-FE91FAB1CC68}" destId="{C33D5C5F-FF68-4973-9CB3-577D3529AC0A}" srcOrd="0" destOrd="0" presId="urn:microsoft.com/office/officeart/2005/8/layout/orgChart1"/>
    <dgm:cxn modelId="{CFB53994-AFFB-4D52-A404-61492E33D785}" srcId="{492D5198-4FB6-48F5-BAC2-BCD58288DA26}" destId="{05458C5C-2050-45C1-A3AC-098B99B324B9}" srcOrd="2" destOrd="0" parTransId="{8DF1AF3B-34F2-456E-AF1C-F5DEA396926D}" sibTransId="{E44707BC-4AC8-46AB-8B8F-9D08601236D8}"/>
    <dgm:cxn modelId="{64974E92-5F11-4950-9471-4DA033160F25}" type="presOf" srcId="{73E69401-7717-43C3-A749-A81E8ADFF875}" destId="{FBF4E5BB-6E30-467B-9FC7-768E66D80386}" srcOrd="0" destOrd="0" presId="urn:microsoft.com/office/officeart/2005/8/layout/orgChart1"/>
    <dgm:cxn modelId="{6CCCF0A4-A178-46B4-8CDD-C7ED27BC13A9}" type="presOf" srcId="{492D5198-4FB6-48F5-BAC2-BCD58288DA26}" destId="{A4BF97B3-61F8-460E-A8AD-1B3DACA3A48C}" srcOrd="1" destOrd="0" presId="urn:microsoft.com/office/officeart/2005/8/layout/orgChart1"/>
    <dgm:cxn modelId="{E9CC3186-448B-4088-A632-2EEE2AD09667}" type="presOf" srcId="{8DF1AF3B-34F2-456E-AF1C-F5DEA396926D}" destId="{0966F5F7-377A-4308-8404-1EA2EDFF830D}" srcOrd="0" destOrd="0" presId="urn:microsoft.com/office/officeart/2005/8/layout/orgChart1"/>
    <dgm:cxn modelId="{68A5DC61-35A7-4702-85B8-90BC8607823A}" type="presOf" srcId="{DE62707B-D407-41B1-A38B-1AC0D9629393}" destId="{367CFD06-8646-49C7-A689-1F953D6A870F}" srcOrd="1" destOrd="0" presId="urn:microsoft.com/office/officeart/2005/8/layout/orgChart1"/>
    <dgm:cxn modelId="{C9C15EA0-5B95-4BD9-A127-9CB9F5E1AF2F}" srcId="{492D5198-4FB6-48F5-BAC2-BCD58288DA26}" destId="{C3A7D2F3-D15F-4C0A-8E3B-15A096B0B3BD}" srcOrd="3" destOrd="0" parTransId="{E1EBB56D-0249-4821-A313-20F8C3655CF7}" sibTransId="{94345D8E-88CF-4822-BF8D-929B632D1ED4}"/>
    <dgm:cxn modelId="{9D014881-6178-4448-89AF-014FE3D99BA0}" type="presOf" srcId="{45E7BE88-F779-4524-8615-8BEC1D2FFF33}" destId="{5B4E527C-1C29-4E7A-B227-682B7EFF44BF}" srcOrd="0" destOrd="0" presId="urn:microsoft.com/office/officeart/2005/8/layout/orgChart1"/>
    <dgm:cxn modelId="{B0243942-EDC6-4CE0-B687-8B2042C87F40}" type="presOf" srcId="{05458C5C-2050-45C1-A3AC-098B99B324B9}" destId="{1E1ACBA1-9B8D-4185-AE48-48EA515E70EA}" srcOrd="1" destOrd="0" presId="urn:microsoft.com/office/officeart/2005/8/layout/orgChart1"/>
    <dgm:cxn modelId="{6C3CD16C-A65C-4A6C-8585-DB70BC2603E9}" type="presOf" srcId="{492D5198-4FB6-48F5-BAC2-BCD58288DA26}" destId="{24B2E264-104A-49E1-9921-EC443582DF3C}" srcOrd="0" destOrd="0" presId="urn:microsoft.com/office/officeart/2005/8/layout/orgChart1"/>
    <dgm:cxn modelId="{EB19F2A4-D7FE-4AB7-A830-BA616A6B111A}" type="presOf" srcId="{05458C5C-2050-45C1-A3AC-098B99B324B9}" destId="{380D16CF-0A93-4353-A936-64DD40D2FBDC}" srcOrd="0" destOrd="0" presId="urn:microsoft.com/office/officeart/2005/8/layout/orgChart1"/>
    <dgm:cxn modelId="{E7965D72-ACDB-4A72-A340-D3A3CCAE6962}" type="presOf" srcId="{C3A7D2F3-D15F-4C0A-8E3B-15A096B0B3BD}" destId="{7BBD7C89-35C0-48E9-AB8A-DE432DBFB711}" srcOrd="1" destOrd="0" presId="urn:microsoft.com/office/officeart/2005/8/layout/orgChart1"/>
    <dgm:cxn modelId="{48470DAC-7E11-43FF-84BD-6A8279C3E078}" type="presParOf" srcId="{416E5E32-24E8-44B1-8E2B-CF35299A9F50}" destId="{94CB2AE8-FCC6-48BC-B04F-71DD32DB933A}" srcOrd="0" destOrd="0" presId="urn:microsoft.com/office/officeart/2005/8/layout/orgChart1"/>
    <dgm:cxn modelId="{52953BD2-AB8A-49C9-B87F-7330C602AFD9}" type="presParOf" srcId="{94CB2AE8-FCC6-48BC-B04F-71DD32DB933A}" destId="{A3E63441-8638-4C51-BD0A-A32364DDA4EF}" srcOrd="0" destOrd="0" presId="urn:microsoft.com/office/officeart/2005/8/layout/orgChart1"/>
    <dgm:cxn modelId="{2C85537F-AAFD-47B4-B8D1-5B6B2C09A8D0}" type="presParOf" srcId="{A3E63441-8638-4C51-BD0A-A32364DDA4EF}" destId="{24B2E264-104A-49E1-9921-EC443582DF3C}" srcOrd="0" destOrd="0" presId="urn:microsoft.com/office/officeart/2005/8/layout/orgChart1"/>
    <dgm:cxn modelId="{0EB59E9E-6890-44E7-BBBB-2E4811C08965}" type="presParOf" srcId="{A3E63441-8638-4C51-BD0A-A32364DDA4EF}" destId="{A4BF97B3-61F8-460E-A8AD-1B3DACA3A48C}" srcOrd="1" destOrd="0" presId="urn:microsoft.com/office/officeart/2005/8/layout/orgChart1"/>
    <dgm:cxn modelId="{A351BEA1-1262-453F-965A-690BE2A4BF5D}" type="presParOf" srcId="{94CB2AE8-FCC6-48BC-B04F-71DD32DB933A}" destId="{30CB5EC0-DD36-4ECF-9BE1-43A476DE41CC}" srcOrd="1" destOrd="0" presId="urn:microsoft.com/office/officeart/2005/8/layout/orgChart1"/>
    <dgm:cxn modelId="{5A7FCC63-547E-404F-BCA3-25AA3C2211F1}" type="presParOf" srcId="{30CB5EC0-DD36-4ECF-9BE1-43A476DE41CC}" destId="{0966F5F7-377A-4308-8404-1EA2EDFF830D}" srcOrd="0" destOrd="0" presId="urn:microsoft.com/office/officeart/2005/8/layout/orgChart1"/>
    <dgm:cxn modelId="{F9195946-DFFD-40DF-98F0-8DA4BB6B3F63}" type="presParOf" srcId="{30CB5EC0-DD36-4ECF-9BE1-43A476DE41CC}" destId="{162164BB-815D-4A2A-A89D-0AD180845AF7}" srcOrd="1" destOrd="0" presId="urn:microsoft.com/office/officeart/2005/8/layout/orgChart1"/>
    <dgm:cxn modelId="{A97EDB6B-9808-477C-AFA9-EB121297DAA3}" type="presParOf" srcId="{162164BB-815D-4A2A-A89D-0AD180845AF7}" destId="{B36C74AF-CCF6-452A-9F32-45DD350235F3}" srcOrd="0" destOrd="0" presId="urn:microsoft.com/office/officeart/2005/8/layout/orgChart1"/>
    <dgm:cxn modelId="{56BD002D-D3DC-4582-A6E2-EDB2A043BB4F}" type="presParOf" srcId="{B36C74AF-CCF6-452A-9F32-45DD350235F3}" destId="{380D16CF-0A93-4353-A936-64DD40D2FBDC}" srcOrd="0" destOrd="0" presId="urn:microsoft.com/office/officeart/2005/8/layout/orgChart1"/>
    <dgm:cxn modelId="{D73E8CAB-C937-4792-9B94-FB5B37EEF4C8}" type="presParOf" srcId="{B36C74AF-CCF6-452A-9F32-45DD350235F3}" destId="{1E1ACBA1-9B8D-4185-AE48-48EA515E70EA}" srcOrd="1" destOrd="0" presId="urn:microsoft.com/office/officeart/2005/8/layout/orgChart1"/>
    <dgm:cxn modelId="{8C825D1A-3C74-4805-B007-8D697A42C234}" type="presParOf" srcId="{162164BB-815D-4A2A-A89D-0AD180845AF7}" destId="{48AADC69-00D6-47D5-959C-52C64F7DFF82}" srcOrd="1" destOrd="0" presId="urn:microsoft.com/office/officeart/2005/8/layout/orgChart1"/>
    <dgm:cxn modelId="{82672C9A-0073-4DA9-B5EF-D0D470EDCB5D}" type="presParOf" srcId="{162164BB-815D-4A2A-A89D-0AD180845AF7}" destId="{6231A951-60E0-4920-81B4-7DFFDCA590D5}" srcOrd="2" destOrd="0" presId="urn:microsoft.com/office/officeart/2005/8/layout/orgChart1"/>
    <dgm:cxn modelId="{EA56B7C5-9456-44E6-A5AC-8CC4C9EA1281}" type="presParOf" srcId="{30CB5EC0-DD36-4ECF-9BE1-43A476DE41CC}" destId="{24269649-6BA3-4C3C-84EF-C26313180784}" srcOrd="2" destOrd="0" presId="urn:microsoft.com/office/officeart/2005/8/layout/orgChart1"/>
    <dgm:cxn modelId="{CEF8B55A-A053-4B1C-BFD9-210B8E4D1C81}" type="presParOf" srcId="{30CB5EC0-DD36-4ECF-9BE1-43A476DE41CC}" destId="{8DCB71FC-89AB-4FE2-B997-2151D851F483}" srcOrd="3" destOrd="0" presId="urn:microsoft.com/office/officeart/2005/8/layout/orgChart1"/>
    <dgm:cxn modelId="{073BF5B7-9B96-49D4-ABDA-DAF38826070F}" type="presParOf" srcId="{8DCB71FC-89AB-4FE2-B997-2151D851F483}" destId="{D3053D50-6023-4B5C-8DB6-A93154014B9C}" srcOrd="0" destOrd="0" presId="urn:microsoft.com/office/officeart/2005/8/layout/orgChart1"/>
    <dgm:cxn modelId="{C51AA9E4-FF4F-4F24-84AC-7CAB75844E7C}" type="presParOf" srcId="{D3053D50-6023-4B5C-8DB6-A93154014B9C}" destId="{66835E2E-C577-4026-9792-02E1B24EAB3D}" srcOrd="0" destOrd="0" presId="urn:microsoft.com/office/officeart/2005/8/layout/orgChart1"/>
    <dgm:cxn modelId="{ADE82163-5653-4D8F-A5AB-66088A460263}" type="presParOf" srcId="{D3053D50-6023-4B5C-8DB6-A93154014B9C}" destId="{7BBD7C89-35C0-48E9-AB8A-DE432DBFB711}" srcOrd="1" destOrd="0" presId="urn:microsoft.com/office/officeart/2005/8/layout/orgChart1"/>
    <dgm:cxn modelId="{34D81053-EE84-45BC-8035-5B2974BDE3A4}" type="presParOf" srcId="{8DCB71FC-89AB-4FE2-B997-2151D851F483}" destId="{7D50DFA6-4E67-4D91-9720-DFC069FEF096}" srcOrd="1" destOrd="0" presId="urn:microsoft.com/office/officeart/2005/8/layout/orgChart1"/>
    <dgm:cxn modelId="{B2F1DC76-583E-4961-B5EE-AD15F1825304}" type="presParOf" srcId="{8DCB71FC-89AB-4FE2-B997-2151D851F483}" destId="{752296D9-0E39-49E7-BC4D-165F5C65740E}" srcOrd="2" destOrd="0" presId="urn:microsoft.com/office/officeart/2005/8/layout/orgChart1"/>
    <dgm:cxn modelId="{0CA448EE-57AE-49F1-A2C8-3023247A870A}" type="presParOf" srcId="{94CB2AE8-FCC6-48BC-B04F-71DD32DB933A}" destId="{AA8C87D6-AEC5-4B22-8C05-F10BDDAA7AF6}" srcOrd="2" destOrd="0" presId="urn:microsoft.com/office/officeart/2005/8/layout/orgChart1"/>
    <dgm:cxn modelId="{CFAD3A83-2B3E-4A24-A3D6-4F5664D29A18}" type="presParOf" srcId="{AA8C87D6-AEC5-4B22-8C05-F10BDDAA7AF6}" destId="{FBF4E5BB-6E30-467B-9FC7-768E66D80386}" srcOrd="0" destOrd="0" presId="urn:microsoft.com/office/officeart/2005/8/layout/orgChart1"/>
    <dgm:cxn modelId="{1C098665-7C95-437E-BF02-5B573EB165C3}" type="presParOf" srcId="{AA8C87D6-AEC5-4B22-8C05-F10BDDAA7AF6}" destId="{14621227-9621-4B0D-983B-824F77AA44BF}" srcOrd="1" destOrd="0" presId="urn:microsoft.com/office/officeart/2005/8/layout/orgChart1"/>
    <dgm:cxn modelId="{F78901C3-A10C-45E1-8E56-1EB5C9594A74}" type="presParOf" srcId="{14621227-9621-4B0D-983B-824F77AA44BF}" destId="{4E3EF4A3-98D2-4D3A-92D4-A5F0735C7044}" srcOrd="0" destOrd="0" presId="urn:microsoft.com/office/officeart/2005/8/layout/orgChart1"/>
    <dgm:cxn modelId="{7543245B-48C8-4E93-99F2-FF02488193EC}" type="presParOf" srcId="{4E3EF4A3-98D2-4D3A-92D4-A5F0735C7044}" destId="{893FC441-2D58-4EB6-87A9-A0E22FCB42A5}" srcOrd="0" destOrd="0" presId="urn:microsoft.com/office/officeart/2005/8/layout/orgChart1"/>
    <dgm:cxn modelId="{09FF3E59-6BDC-4EAC-A271-040792529A58}" type="presParOf" srcId="{4E3EF4A3-98D2-4D3A-92D4-A5F0735C7044}" destId="{367CFD06-8646-49C7-A689-1F953D6A870F}" srcOrd="1" destOrd="0" presId="urn:microsoft.com/office/officeart/2005/8/layout/orgChart1"/>
    <dgm:cxn modelId="{07DBE3F2-1412-421B-966A-9BA11E861FC6}" type="presParOf" srcId="{14621227-9621-4B0D-983B-824F77AA44BF}" destId="{C5348CFF-7125-475B-8C3C-13A4BD4709F6}" srcOrd="1" destOrd="0" presId="urn:microsoft.com/office/officeart/2005/8/layout/orgChart1"/>
    <dgm:cxn modelId="{3A0C9CF5-5472-4367-8191-E1A6ADEB194B}" type="presParOf" srcId="{14621227-9621-4B0D-983B-824F77AA44BF}" destId="{846834F4-D83C-4F8A-B140-006E282C0A15}" srcOrd="2" destOrd="0" presId="urn:microsoft.com/office/officeart/2005/8/layout/orgChart1"/>
    <dgm:cxn modelId="{132727B1-63D7-44BA-A90A-10E7D5CC5701}" type="presParOf" srcId="{AA8C87D6-AEC5-4B22-8C05-F10BDDAA7AF6}" destId="{5B4E527C-1C29-4E7A-B227-682B7EFF44BF}" srcOrd="2" destOrd="0" presId="urn:microsoft.com/office/officeart/2005/8/layout/orgChart1"/>
    <dgm:cxn modelId="{DCE47EA6-02F8-4969-A015-AF691ED9A7BF}" type="presParOf" srcId="{AA8C87D6-AEC5-4B22-8C05-F10BDDAA7AF6}" destId="{B9128E12-D140-4554-A79F-B5FED0EE4D0F}" srcOrd="3" destOrd="0" presId="urn:microsoft.com/office/officeart/2005/8/layout/orgChart1"/>
    <dgm:cxn modelId="{F0B3AF1E-0BAD-42AA-B7AE-64FFCCE5D89E}" type="presParOf" srcId="{B9128E12-D140-4554-A79F-B5FED0EE4D0F}" destId="{AF45525C-19BF-4214-994C-90232ABD8400}" srcOrd="0" destOrd="0" presId="urn:microsoft.com/office/officeart/2005/8/layout/orgChart1"/>
    <dgm:cxn modelId="{C9EE4F03-F526-4930-ADA1-E5638DC80676}" type="presParOf" srcId="{AF45525C-19BF-4214-994C-90232ABD8400}" destId="{C33D5C5F-FF68-4973-9CB3-577D3529AC0A}" srcOrd="0" destOrd="0" presId="urn:microsoft.com/office/officeart/2005/8/layout/orgChart1"/>
    <dgm:cxn modelId="{72F8632C-D39B-4A5A-BF50-7D2528C07866}" type="presParOf" srcId="{AF45525C-19BF-4214-994C-90232ABD8400}" destId="{6A9AC35C-5728-4014-8777-E7000BA065D3}" srcOrd="1" destOrd="0" presId="urn:microsoft.com/office/officeart/2005/8/layout/orgChart1"/>
    <dgm:cxn modelId="{75CFFFF9-364B-4CA4-BF51-5FA6C1D2A283}" type="presParOf" srcId="{B9128E12-D140-4554-A79F-B5FED0EE4D0F}" destId="{9BAC7A5B-D69E-40F1-8599-EAD260DD1AAB}" srcOrd="1" destOrd="0" presId="urn:microsoft.com/office/officeart/2005/8/layout/orgChart1"/>
    <dgm:cxn modelId="{7248AAB2-7C52-440F-BA93-7B7F49F4ABE5}" type="presParOf" srcId="{B9128E12-D140-4554-A79F-B5FED0EE4D0F}" destId="{7DC31B94-124F-460E-83AF-305C2EE1E0C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47999DFB-00CF-4C75-B228-6BD28C93D1EA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E0DF7CC-E2DF-4DD0-A84B-04EE5DC62467}">
      <dgm:prSet phldrT="[Texto]" custT="1"/>
      <dgm:spPr/>
      <dgm:t>
        <a:bodyPr/>
        <a:lstStyle/>
        <a:p>
          <a:r>
            <a:rPr lang="es-ES" sz="1200" dirty="0" smtClean="0"/>
            <a:t>Jefe(a) de Deporte Ciudadano</a:t>
          </a:r>
          <a:endParaRPr lang="es-ES" sz="1200" dirty="0"/>
        </a:p>
      </dgm:t>
    </dgm:pt>
    <dgm:pt modelId="{2E73779F-17AA-4AAA-ACB7-EBE10F93A183}" type="parTrans" cxnId="{D9F6DA95-71B6-47CB-8D64-CC0DFD6C565C}">
      <dgm:prSet/>
      <dgm:spPr/>
      <dgm:t>
        <a:bodyPr/>
        <a:lstStyle/>
        <a:p>
          <a:endParaRPr lang="es-ES" sz="1200"/>
        </a:p>
      </dgm:t>
    </dgm:pt>
    <dgm:pt modelId="{7CFDB10B-1B33-4EB5-A159-AE69037B40B7}" type="sibTrans" cxnId="{D9F6DA95-71B6-47CB-8D64-CC0DFD6C565C}">
      <dgm:prSet/>
      <dgm:spPr/>
      <dgm:t>
        <a:bodyPr/>
        <a:lstStyle/>
        <a:p>
          <a:endParaRPr lang="es-ES" sz="1200"/>
        </a:p>
      </dgm:t>
    </dgm:pt>
    <dgm:pt modelId="{CDE260EC-E13B-450A-A4BA-47DFD0A9FB8A}">
      <dgm:prSet phldrT="[Texto]" custT="1"/>
      <dgm:spPr/>
      <dgm:t>
        <a:bodyPr/>
        <a:lstStyle/>
        <a:p>
          <a:r>
            <a:rPr lang="es-ES" sz="1200" dirty="0" smtClean="0"/>
            <a:t>Promotores(as) </a:t>
          </a:r>
          <a:br>
            <a:rPr lang="es-ES" sz="1200" dirty="0" smtClean="0"/>
          </a:br>
          <a:r>
            <a:rPr lang="es-ES" sz="1200" dirty="0" smtClean="0"/>
            <a:t>Deportivos(as) </a:t>
          </a:r>
          <a:endParaRPr lang="es-ES" sz="1200" dirty="0"/>
        </a:p>
      </dgm:t>
    </dgm:pt>
    <dgm:pt modelId="{B5EC59D0-6D6C-4581-9DB0-6C2028BA7997}" type="parTrans" cxnId="{094C5A86-A781-404F-8B4D-DC3D406C988E}">
      <dgm:prSet/>
      <dgm:spPr/>
      <dgm:t>
        <a:bodyPr/>
        <a:lstStyle/>
        <a:p>
          <a:endParaRPr lang="es-ES" sz="1200"/>
        </a:p>
      </dgm:t>
    </dgm:pt>
    <dgm:pt modelId="{79836435-CB6B-456D-B1B0-33EDA67AC387}" type="sibTrans" cxnId="{094C5A86-A781-404F-8B4D-DC3D406C988E}">
      <dgm:prSet/>
      <dgm:spPr/>
      <dgm:t>
        <a:bodyPr/>
        <a:lstStyle/>
        <a:p>
          <a:endParaRPr lang="es-ES" sz="1200"/>
        </a:p>
      </dgm:t>
    </dgm:pt>
    <dgm:pt modelId="{4095A9A7-C069-4759-87B9-D15BDD317F48}">
      <dgm:prSet phldrT="[Texto]" custT="1"/>
      <dgm:spPr/>
      <dgm:t>
        <a:bodyPr/>
        <a:lstStyle/>
        <a:p>
          <a:r>
            <a:rPr lang="es-ES" sz="1200" dirty="0" smtClean="0"/>
            <a:t>Promotor(a) A</a:t>
          </a:r>
        </a:p>
      </dgm:t>
    </dgm:pt>
    <dgm:pt modelId="{FF56C910-69B0-4B0B-A3DD-4FB8DC2CF00F}" type="parTrans" cxnId="{415F3A56-5BFF-4B4F-B449-F48110DE5393}">
      <dgm:prSet/>
      <dgm:spPr/>
      <dgm:t>
        <a:bodyPr/>
        <a:lstStyle/>
        <a:p>
          <a:endParaRPr lang="es-ES" sz="1200"/>
        </a:p>
      </dgm:t>
    </dgm:pt>
    <dgm:pt modelId="{BE836BDA-7C5E-4BAD-BE70-D458832FC645}" type="sibTrans" cxnId="{415F3A56-5BFF-4B4F-B449-F48110DE5393}">
      <dgm:prSet/>
      <dgm:spPr/>
      <dgm:t>
        <a:bodyPr/>
        <a:lstStyle/>
        <a:p>
          <a:endParaRPr lang="es-ES" sz="1200"/>
        </a:p>
      </dgm:t>
    </dgm:pt>
    <dgm:pt modelId="{F71C75ED-268C-42BA-BFE6-4C3346D51810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dirty="0" smtClean="0"/>
            <a:t>Promotores(as) </a:t>
          </a:r>
          <a:endParaRPr lang="es-ES" sz="1200" dirty="0"/>
        </a:p>
      </dgm:t>
    </dgm:pt>
    <dgm:pt modelId="{BCECB4E4-7A97-4D3D-8F68-F168DDF4BADB}" type="parTrans" cxnId="{36E39B17-9C7F-4FC9-BAA9-170233C5EAB4}">
      <dgm:prSet/>
      <dgm:spPr/>
      <dgm:t>
        <a:bodyPr/>
        <a:lstStyle/>
        <a:p>
          <a:endParaRPr lang="es-ES" sz="1200"/>
        </a:p>
      </dgm:t>
    </dgm:pt>
    <dgm:pt modelId="{4316AD99-B6F5-43F2-94C0-93ED8873EBD7}" type="sibTrans" cxnId="{36E39B17-9C7F-4FC9-BAA9-170233C5EAB4}">
      <dgm:prSet/>
      <dgm:spPr/>
      <dgm:t>
        <a:bodyPr/>
        <a:lstStyle/>
        <a:p>
          <a:endParaRPr lang="es-ES" sz="1200"/>
        </a:p>
      </dgm:t>
    </dgm:pt>
    <dgm:pt modelId="{322952EE-37E9-480C-BDB8-944F3AE02EFC}" type="pres">
      <dgm:prSet presAssocID="{47999DFB-00CF-4C75-B228-6BD28C93D1E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99BB56E-FB5E-4244-BB19-B50280974B08}" type="pres">
      <dgm:prSet presAssocID="{0E0DF7CC-E2DF-4DD0-A84B-04EE5DC62467}" presName="hierRoot1" presStyleCnt="0">
        <dgm:presLayoutVars>
          <dgm:hierBranch val="init"/>
        </dgm:presLayoutVars>
      </dgm:prSet>
      <dgm:spPr/>
    </dgm:pt>
    <dgm:pt modelId="{EFC493BB-31A0-44AC-83BE-D4C05A49A8D2}" type="pres">
      <dgm:prSet presAssocID="{0E0DF7CC-E2DF-4DD0-A84B-04EE5DC62467}" presName="rootComposite1" presStyleCnt="0"/>
      <dgm:spPr/>
    </dgm:pt>
    <dgm:pt modelId="{70C4F0A6-E747-4E64-B9FC-52ED28DCE2CB}" type="pres">
      <dgm:prSet presAssocID="{0E0DF7CC-E2DF-4DD0-A84B-04EE5DC62467}" presName="rootText1" presStyleLbl="node0" presStyleIdx="0" presStyleCnt="1" custScaleX="118247" custScaleY="116428" custLinFactNeighborY="-1886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A25221C-030B-473E-84E5-E0CC7F8A71C9}" type="pres">
      <dgm:prSet presAssocID="{0E0DF7CC-E2DF-4DD0-A84B-04EE5DC6246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D0B4A5F-BE3E-4E92-B7D1-420C8328A278}" type="pres">
      <dgm:prSet presAssocID="{0E0DF7CC-E2DF-4DD0-A84B-04EE5DC62467}" presName="hierChild2" presStyleCnt="0"/>
      <dgm:spPr/>
    </dgm:pt>
    <dgm:pt modelId="{F2674469-059A-4662-AFDA-D5F4F85618A8}" type="pres">
      <dgm:prSet presAssocID="{B5EC59D0-6D6C-4581-9DB0-6C2028BA7997}" presName="Name37" presStyleLbl="parChTrans1D2" presStyleIdx="0" presStyleCnt="3"/>
      <dgm:spPr/>
      <dgm:t>
        <a:bodyPr/>
        <a:lstStyle/>
        <a:p>
          <a:endParaRPr lang="es-ES"/>
        </a:p>
      </dgm:t>
    </dgm:pt>
    <dgm:pt modelId="{F7269C26-FF37-4F31-9A0C-6AB857E3EDB3}" type="pres">
      <dgm:prSet presAssocID="{CDE260EC-E13B-450A-A4BA-47DFD0A9FB8A}" presName="hierRoot2" presStyleCnt="0">
        <dgm:presLayoutVars>
          <dgm:hierBranch val="init"/>
        </dgm:presLayoutVars>
      </dgm:prSet>
      <dgm:spPr/>
    </dgm:pt>
    <dgm:pt modelId="{59505C9B-3059-4F2E-86F1-C82A9FAB9A5B}" type="pres">
      <dgm:prSet presAssocID="{CDE260EC-E13B-450A-A4BA-47DFD0A9FB8A}" presName="rootComposite" presStyleCnt="0"/>
      <dgm:spPr/>
    </dgm:pt>
    <dgm:pt modelId="{6EFBC02F-1F2E-4453-81E3-036FBB56D2B8}" type="pres">
      <dgm:prSet presAssocID="{CDE260EC-E13B-450A-A4BA-47DFD0A9FB8A}" presName="rootText" presStyleLbl="node2" presStyleIdx="0" presStyleCnt="3" custScaleY="7276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AD564F5-5433-435D-8867-CA95FCA283FB}" type="pres">
      <dgm:prSet presAssocID="{CDE260EC-E13B-450A-A4BA-47DFD0A9FB8A}" presName="rootConnector" presStyleLbl="node2" presStyleIdx="0" presStyleCnt="3"/>
      <dgm:spPr/>
      <dgm:t>
        <a:bodyPr/>
        <a:lstStyle/>
        <a:p>
          <a:endParaRPr lang="es-ES"/>
        </a:p>
      </dgm:t>
    </dgm:pt>
    <dgm:pt modelId="{4E32BA4A-9443-442B-9FEA-1646CD016813}" type="pres">
      <dgm:prSet presAssocID="{CDE260EC-E13B-450A-A4BA-47DFD0A9FB8A}" presName="hierChild4" presStyleCnt="0"/>
      <dgm:spPr/>
    </dgm:pt>
    <dgm:pt modelId="{8E4FAAC9-CA18-41C0-9438-4EEF04BAE4DE}" type="pres">
      <dgm:prSet presAssocID="{CDE260EC-E13B-450A-A4BA-47DFD0A9FB8A}" presName="hierChild5" presStyleCnt="0"/>
      <dgm:spPr/>
    </dgm:pt>
    <dgm:pt modelId="{00802BEB-CB28-4E6D-8850-629A06E6551C}" type="pres">
      <dgm:prSet presAssocID="{FF56C910-69B0-4B0B-A3DD-4FB8DC2CF00F}" presName="Name37" presStyleLbl="parChTrans1D2" presStyleIdx="1" presStyleCnt="3"/>
      <dgm:spPr/>
      <dgm:t>
        <a:bodyPr/>
        <a:lstStyle/>
        <a:p>
          <a:endParaRPr lang="es-ES"/>
        </a:p>
      </dgm:t>
    </dgm:pt>
    <dgm:pt modelId="{19F9F395-95F3-443B-93DD-6BC496546D49}" type="pres">
      <dgm:prSet presAssocID="{4095A9A7-C069-4759-87B9-D15BDD317F48}" presName="hierRoot2" presStyleCnt="0">
        <dgm:presLayoutVars>
          <dgm:hierBranch val="init"/>
        </dgm:presLayoutVars>
      </dgm:prSet>
      <dgm:spPr/>
    </dgm:pt>
    <dgm:pt modelId="{1DA1BD73-5B5C-4B96-BF74-085DCDC37FE3}" type="pres">
      <dgm:prSet presAssocID="{4095A9A7-C069-4759-87B9-D15BDD317F48}" presName="rootComposite" presStyleCnt="0"/>
      <dgm:spPr/>
    </dgm:pt>
    <dgm:pt modelId="{2544592F-BBFB-44EE-BCE2-4CD6119D6EE4}" type="pres">
      <dgm:prSet presAssocID="{4095A9A7-C069-4759-87B9-D15BDD317F48}" presName="rootText" presStyleLbl="node2" presStyleIdx="1" presStyleCnt="3" custScaleY="7276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A9A0988-014C-4165-BE07-373A68B43AF3}" type="pres">
      <dgm:prSet presAssocID="{4095A9A7-C069-4759-87B9-D15BDD317F48}" presName="rootConnector" presStyleLbl="node2" presStyleIdx="1" presStyleCnt="3"/>
      <dgm:spPr/>
      <dgm:t>
        <a:bodyPr/>
        <a:lstStyle/>
        <a:p>
          <a:endParaRPr lang="es-ES"/>
        </a:p>
      </dgm:t>
    </dgm:pt>
    <dgm:pt modelId="{5E559966-5F2A-4D1C-BF10-35424FAA68CD}" type="pres">
      <dgm:prSet presAssocID="{4095A9A7-C069-4759-87B9-D15BDD317F48}" presName="hierChild4" presStyleCnt="0"/>
      <dgm:spPr/>
    </dgm:pt>
    <dgm:pt modelId="{11A3C946-BB84-45A5-A45B-2E46F6BBC304}" type="pres">
      <dgm:prSet presAssocID="{4095A9A7-C069-4759-87B9-D15BDD317F48}" presName="hierChild5" presStyleCnt="0"/>
      <dgm:spPr/>
    </dgm:pt>
    <dgm:pt modelId="{C23874DF-6D07-4088-980E-1A75A26D81F4}" type="pres">
      <dgm:prSet presAssocID="{BCECB4E4-7A97-4D3D-8F68-F168DDF4BADB}" presName="Name37" presStyleLbl="parChTrans1D2" presStyleIdx="2" presStyleCnt="3"/>
      <dgm:spPr/>
      <dgm:t>
        <a:bodyPr/>
        <a:lstStyle/>
        <a:p>
          <a:endParaRPr lang="es-ES"/>
        </a:p>
      </dgm:t>
    </dgm:pt>
    <dgm:pt modelId="{CDB9F868-06D9-490A-B00A-C98042BF569C}" type="pres">
      <dgm:prSet presAssocID="{F71C75ED-268C-42BA-BFE6-4C3346D51810}" presName="hierRoot2" presStyleCnt="0">
        <dgm:presLayoutVars>
          <dgm:hierBranch val="init"/>
        </dgm:presLayoutVars>
      </dgm:prSet>
      <dgm:spPr/>
    </dgm:pt>
    <dgm:pt modelId="{2E1DCE2D-1706-4E35-8899-E2ADE7B7F072}" type="pres">
      <dgm:prSet presAssocID="{F71C75ED-268C-42BA-BFE6-4C3346D51810}" presName="rootComposite" presStyleCnt="0"/>
      <dgm:spPr/>
    </dgm:pt>
    <dgm:pt modelId="{9118F967-12E9-4FF8-9441-942832601B66}" type="pres">
      <dgm:prSet presAssocID="{F71C75ED-268C-42BA-BFE6-4C3346D51810}" presName="rootText" presStyleLbl="node2" presStyleIdx="2" presStyleCnt="3" custScaleY="7276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028F48-EF4C-40B8-945D-97B5C3D3C0EE}" type="pres">
      <dgm:prSet presAssocID="{F71C75ED-268C-42BA-BFE6-4C3346D51810}" presName="rootConnector" presStyleLbl="node2" presStyleIdx="2" presStyleCnt="3"/>
      <dgm:spPr/>
      <dgm:t>
        <a:bodyPr/>
        <a:lstStyle/>
        <a:p>
          <a:endParaRPr lang="es-ES"/>
        </a:p>
      </dgm:t>
    </dgm:pt>
    <dgm:pt modelId="{00588F90-AD95-45FA-B80F-6F8708C96AA5}" type="pres">
      <dgm:prSet presAssocID="{F71C75ED-268C-42BA-BFE6-4C3346D51810}" presName="hierChild4" presStyleCnt="0"/>
      <dgm:spPr/>
    </dgm:pt>
    <dgm:pt modelId="{B95DE955-5C59-4C5C-94C6-5CF46C4AE8F2}" type="pres">
      <dgm:prSet presAssocID="{F71C75ED-268C-42BA-BFE6-4C3346D51810}" presName="hierChild5" presStyleCnt="0"/>
      <dgm:spPr/>
    </dgm:pt>
    <dgm:pt modelId="{65D8BAD9-F34A-45F6-B726-F00111836F07}" type="pres">
      <dgm:prSet presAssocID="{0E0DF7CC-E2DF-4DD0-A84B-04EE5DC62467}" presName="hierChild3" presStyleCnt="0"/>
      <dgm:spPr/>
    </dgm:pt>
  </dgm:ptLst>
  <dgm:cxnLst>
    <dgm:cxn modelId="{BDA5C0FA-BAA1-4150-A363-52D254E9B2E4}" type="presOf" srcId="{F71C75ED-268C-42BA-BFE6-4C3346D51810}" destId="{79028F48-EF4C-40B8-945D-97B5C3D3C0EE}" srcOrd="1" destOrd="0" presId="urn:microsoft.com/office/officeart/2005/8/layout/orgChart1"/>
    <dgm:cxn modelId="{22EC9B70-4BC9-4867-8751-9FBEBF04A184}" type="presOf" srcId="{CDE260EC-E13B-450A-A4BA-47DFD0A9FB8A}" destId="{8AD564F5-5433-435D-8867-CA95FCA283FB}" srcOrd="1" destOrd="0" presId="urn:microsoft.com/office/officeart/2005/8/layout/orgChart1"/>
    <dgm:cxn modelId="{5B5BD359-C0BC-43AA-B22E-2C98BED4A00A}" type="presOf" srcId="{BCECB4E4-7A97-4D3D-8F68-F168DDF4BADB}" destId="{C23874DF-6D07-4088-980E-1A75A26D81F4}" srcOrd="0" destOrd="0" presId="urn:microsoft.com/office/officeart/2005/8/layout/orgChart1"/>
    <dgm:cxn modelId="{4BF5B1B0-5F65-4B7A-B5E2-2055289BB96A}" type="presOf" srcId="{B5EC59D0-6D6C-4581-9DB0-6C2028BA7997}" destId="{F2674469-059A-4662-AFDA-D5F4F85618A8}" srcOrd="0" destOrd="0" presId="urn:microsoft.com/office/officeart/2005/8/layout/orgChart1"/>
    <dgm:cxn modelId="{415F3A56-5BFF-4B4F-B449-F48110DE5393}" srcId="{0E0DF7CC-E2DF-4DD0-A84B-04EE5DC62467}" destId="{4095A9A7-C069-4759-87B9-D15BDD317F48}" srcOrd="1" destOrd="0" parTransId="{FF56C910-69B0-4B0B-A3DD-4FB8DC2CF00F}" sibTransId="{BE836BDA-7C5E-4BAD-BE70-D458832FC645}"/>
    <dgm:cxn modelId="{36DC12A0-1D35-4486-9219-AC79F06A2415}" type="presOf" srcId="{CDE260EC-E13B-450A-A4BA-47DFD0A9FB8A}" destId="{6EFBC02F-1F2E-4453-81E3-036FBB56D2B8}" srcOrd="0" destOrd="0" presId="urn:microsoft.com/office/officeart/2005/8/layout/orgChart1"/>
    <dgm:cxn modelId="{91FFF04E-FE17-4A23-B67C-207FA32C4438}" type="presOf" srcId="{F71C75ED-268C-42BA-BFE6-4C3346D51810}" destId="{9118F967-12E9-4FF8-9441-942832601B66}" srcOrd="0" destOrd="0" presId="urn:microsoft.com/office/officeart/2005/8/layout/orgChart1"/>
    <dgm:cxn modelId="{579996EE-28A2-4592-8891-88DF6656F083}" type="presOf" srcId="{4095A9A7-C069-4759-87B9-D15BDD317F48}" destId="{2544592F-BBFB-44EE-BCE2-4CD6119D6EE4}" srcOrd="0" destOrd="0" presId="urn:microsoft.com/office/officeart/2005/8/layout/orgChart1"/>
    <dgm:cxn modelId="{DF7B7688-DD67-4953-B4FD-696B14E5336F}" type="presOf" srcId="{4095A9A7-C069-4759-87B9-D15BDD317F48}" destId="{EA9A0988-014C-4165-BE07-373A68B43AF3}" srcOrd="1" destOrd="0" presId="urn:microsoft.com/office/officeart/2005/8/layout/orgChart1"/>
    <dgm:cxn modelId="{FBA6333C-4935-46E2-A531-7702441A7A79}" type="presOf" srcId="{0E0DF7CC-E2DF-4DD0-A84B-04EE5DC62467}" destId="{BA25221C-030B-473E-84E5-E0CC7F8A71C9}" srcOrd="1" destOrd="0" presId="urn:microsoft.com/office/officeart/2005/8/layout/orgChart1"/>
    <dgm:cxn modelId="{D9F6DA95-71B6-47CB-8D64-CC0DFD6C565C}" srcId="{47999DFB-00CF-4C75-B228-6BD28C93D1EA}" destId="{0E0DF7CC-E2DF-4DD0-A84B-04EE5DC62467}" srcOrd="0" destOrd="0" parTransId="{2E73779F-17AA-4AAA-ACB7-EBE10F93A183}" sibTransId="{7CFDB10B-1B33-4EB5-A159-AE69037B40B7}"/>
    <dgm:cxn modelId="{F1A3A2D5-2960-4261-873E-3980EC93124B}" type="presOf" srcId="{FF56C910-69B0-4B0B-A3DD-4FB8DC2CF00F}" destId="{00802BEB-CB28-4E6D-8850-629A06E6551C}" srcOrd="0" destOrd="0" presId="urn:microsoft.com/office/officeart/2005/8/layout/orgChart1"/>
    <dgm:cxn modelId="{36E39B17-9C7F-4FC9-BAA9-170233C5EAB4}" srcId="{0E0DF7CC-E2DF-4DD0-A84B-04EE5DC62467}" destId="{F71C75ED-268C-42BA-BFE6-4C3346D51810}" srcOrd="2" destOrd="0" parTransId="{BCECB4E4-7A97-4D3D-8F68-F168DDF4BADB}" sibTransId="{4316AD99-B6F5-43F2-94C0-93ED8873EBD7}"/>
    <dgm:cxn modelId="{02B10DD2-0193-40C9-B39B-4E0BBC44F608}" type="presOf" srcId="{47999DFB-00CF-4C75-B228-6BD28C93D1EA}" destId="{322952EE-37E9-480C-BDB8-944F3AE02EFC}" srcOrd="0" destOrd="0" presId="urn:microsoft.com/office/officeart/2005/8/layout/orgChart1"/>
    <dgm:cxn modelId="{094C5A86-A781-404F-8B4D-DC3D406C988E}" srcId="{0E0DF7CC-E2DF-4DD0-A84B-04EE5DC62467}" destId="{CDE260EC-E13B-450A-A4BA-47DFD0A9FB8A}" srcOrd="0" destOrd="0" parTransId="{B5EC59D0-6D6C-4581-9DB0-6C2028BA7997}" sibTransId="{79836435-CB6B-456D-B1B0-33EDA67AC387}"/>
    <dgm:cxn modelId="{10C9AFF4-1479-4FCF-BECE-807869B8C77A}" type="presOf" srcId="{0E0DF7CC-E2DF-4DD0-A84B-04EE5DC62467}" destId="{70C4F0A6-E747-4E64-B9FC-52ED28DCE2CB}" srcOrd="0" destOrd="0" presId="urn:microsoft.com/office/officeart/2005/8/layout/orgChart1"/>
    <dgm:cxn modelId="{E25FB3BF-C78E-4386-9033-37C68766D063}" type="presParOf" srcId="{322952EE-37E9-480C-BDB8-944F3AE02EFC}" destId="{999BB56E-FB5E-4244-BB19-B50280974B08}" srcOrd="0" destOrd="0" presId="urn:microsoft.com/office/officeart/2005/8/layout/orgChart1"/>
    <dgm:cxn modelId="{2C169E5C-4933-4294-AD63-0740AA044CD0}" type="presParOf" srcId="{999BB56E-FB5E-4244-BB19-B50280974B08}" destId="{EFC493BB-31A0-44AC-83BE-D4C05A49A8D2}" srcOrd="0" destOrd="0" presId="urn:microsoft.com/office/officeart/2005/8/layout/orgChart1"/>
    <dgm:cxn modelId="{A72F8FA2-1DA5-45D2-A157-757D15CD1D6B}" type="presParOf" srcId="{EFC493BB-31A0-44AC-83BE-D4C05A49A8D2}" destId="{70C4F0A6-E747-4E64-B9FC-52ED28DCE2CB}" srcOrd="0" destOrd="0" presId="urn:microsoft.com/office/officeart/2005/8/layout/orgChart1"/>
    <dgm:cxn modelId="{4F98013E-2275-4E5A-BBEB-D8784D34C7CB}" type="presParOf" srcId="{EFC493BB-31A0-44AC-83BE-D4C05A49A8D2}" destId="{BA25221C-030B-473E-84E5-E0CC7F8A71C9}" srcOrd="1" destOrd="0" presId="urn:microsoft.com/office/officeart/2005/8/layout/orgChart1"/>
    <dgm:cxn modelId="{68F45535-E5C4-49B3-AE29-E0EA39F9A84C}" type="presParOf" srcId="{999BB56E-FB5E-4244-BB19-B50280974B08}" destId="{AD0B4A5F-BE3E-4E92-B7D1-420C8328A278}" srcOrd="1" destOrd="0" presId="urn:microsoft.com/office/officeart/2005/8/layout/orgChart1"/>
    <dgm:cxn modelId="{023344DD-754F-4FB8-A00C-8A1D2CAAD16E}" type="presParOf" srcId="{AD0B4A5F-BE3E-4E92-B7D1-420C8328A278}" destId="{F2674469-059A-4662-AFDA-D5F4F85618A8}" srcOrd="0" destOrd="0" presId="urn:microsoft.com/office/officeart/2005/8/layout/orgChart1"/>
    <dgm:cxn modelId="{F90FE597-FB97-4C61-897C-834D368328DA}" type="presParOf" srcId="{AD0B4A5F-BE3E-4E92-B7D1-420C8328A278}" destId="{F7269C26-FF37-4F31-9A0C-6AB857E3EDB3}" srcOrd="1" destOrd="0" presId="urn:microsoft.com/office/officeart/2005/8/layout/orgChart1"/>
    <dgm:cxn modelId="{336AFA8D-3FA6-445F-AC30-C0A147B33FCF}" type="presParOf" srcId="{F7269C26-FF37-4F31-9A0C-6AB857E3EDB3}" destId="{59505C9B-3059-4F2E-86F1-C82A9FAB9A5B}" srcOrd="0" destOrd="0" presId="urn:microsoft.com/office/officeart/2005/8/layout/orgChart1"/>
    <dgm:cxn modelId="{A135C98D-A10A-4A0E-8047-88443AE74E3E}" type="presParOf" srcId="{59505C9B-3059-4F2E-86F1-C82A9FAB9A5B}" destId="{6EFBC02F-1F2E-4453-81E3-036FBB56D2B8}" srcOrd="0" destOrd="0" presId="urn:microsoft.com/office/officeart/2005/8/layout/orgChart1"/>
    <dgm:cxn modelId="{A470FC8C-B119-4D34-8052-216C4A6762B9}" type="presParOf" srcId="{59505C9B-3059-4F2E-86F1-C82A9FAB9A5B}" destId="{8AD564F5-5433-435D-8867-CA95FCA283FB}" srcOrd="1" destOrd="0" presId="urn:microsoft.com/office/officeart/2005/8/layout/orgChart1"/>
    <dgm:cxn modelId="{45307302-45BE-4E8C-A518-301C298E313C}" type="presParOf" srcId="{F7269C26-FF37-4F31-9A0C-6AB857E3EDB3}" destId="{4E32BA4A-9443-442B-9FEA-1646CD016813}" srcOrd="1" destOrd="0" presId="urn:microsoft.com/office/officeart/2005/8/layout/orgChart1"/>
    <dgm:cxn modelId="{B7E193B1-297B-45AD-B499-0414290C1507}" type="presParOf" srcId="{F7269C26-FF37-4F31-9A0C-6AB857E3EDB3}" destId="{8E4FAAC9-CA18-41C0-9438-4EEF04BAE4DE}" srcOrd="2" destOrd="0" presId="urn:microsoft.com/office/officeart/2005/8/layout/orgChart1"/>
    <dgm:cxn modelId="{4BA855E3-91B2-4DC9-808F-EDE9B53C20A2}" type="presParOf" srcId="{AD0B4A5F-BE3E-4E92-B7D1-420C8328A278}" destId="{00802BEB-CB28-4E6D-8850-629A06E6551C}" srcOrd="2" destOrd="0" presId="urn:microsoft.com/office/officeart/2005/8/layout/orgChart1"/>
    <dgm:cxn modelId="{FD39A8E6-0E1B-48D1-A472-FF5E213510AA}" type="presParOf" srcId="{AD0B4A5F-BE3E-4E92-B7D1-420C8328A278}" destId="{19F9F395-95F3-443B-93DD-6BC496546D49}" srcOrd="3" destOrd="0" presId="urn:microsoft.com/office/officeart/2005/8/layout/orgChart1"/>
    <dgm:cxn modelId="{E2FDE787-5638-4450-970C-018A2D2ACD36}" type="presParOf" srcId="{19F9F395-95F3-443B-93DD-6BC496546D49}" destId="{1DA1BD73-5B5C-4B96-BF74-085DCDC37FE3}" srcOrd="0" destOrd="0" presId="urn:microsoft.com/office/officeart/2005/8/layout/orgChart1"/>
    <dgm:cxn modelId="{B5467EBF-D2AC-446D-B8B5-4C512160FB6D}" type="presParOf" srcId="{1DA1BD73-5B5C-4B96-BF74-085DCDC37FE3}" destId="{2544592F-BBFB-44EE-BCE2-4CD6119D6EE4}" srcOrd="0" destOrd="0" presId="urn:microsoft.com/office/officeart/2005/8/layout/orgChart1"/>
    <dgm:cxn modelId="{F71A3125-18D1-4DA3-B953-564C34394950}" type="presParOf" srcId="{1DA1BD73-5B5C-4B96-BF74-085DCDC37FE3}" destId="{EA9A0988-014C-4165-BE07-373A68B43AF3}" srcOrd="1" destOrd="0" presId="urn:microsoft.com/office/officeart/2005/8/layout/orgChart1"/>
    <dgm:cxn modelId="{160DC275-3639-42F9-B4D2-8D5CAE3247CA}" type="presParOf" srcId="{19F9F395-95F3-443B-93DD-6BC496546D49}" destId="{5E559966-5F2A-4D1C-BF10-35424FAA68CD}" srcOrd="1" destOrd="0" presId="urn:microsoft.com/office/officeart/2005/8/layout/orgChart1"/>
    <dgm:cxn modelId="{9B56E57E-6509-43CF-A02B-75F7E7DA1026}" type="presParOf" srcId="{19F9F395-95F3-443B-93DD-6BC496546D49}" destId="{11A3C946-BB84-45A5-A45B-2E46F6BBC304}" srcOrd="2" destOrd="0" presId="urn:microsoft.com/office/officeart/2005/8/layout/orgChart1"/>
    <dgm:cxn modelId="{8EF6B1C3-ECB9-400D-BE72-CAC89F6E029F}" type="presParOf" srcId="{AD0B4A5F-BE3E-4E92-B7D1-420C8328A278}" destId="{C23874DF-6D07-4088-980E-1A75A26D81F4}" srcOrd="4" destOrd="0" presId="urn:microsoft.com/office/officeart/2005/8/layout/orgChart1"/>
    <dgm:cxn modelId="{33B9E535-012F-47FB-964B-D7DE08C83B38}" type="presParOf" srcId="{AD0B4A5F-BE3E-4E92-B7D1-420C8328A278}" destId="{CDB9F868-06D9-490A-B00A-C98042BF569C}" srcOrd="5" destOrd="0" presId="urn:microsoft.com/office/officeart/2005/8/layout/orgChart1"/>
    <dgm:cxn modelId="{EC748094-45DB-4353-B936-4470D87A146A}" type="presParOf" srcId="{CDB9F868-06D9-490A-B00A-C98042BF569C}" destId="{2E1DCE2D-1706-4E35-8899-E2ADE7B7F072}" srcOrd="0" destOrd="0" presId="urn:microsoft.com/office/officeart/2005/8/layout/orgChart1"/>
    <dgm:cxn modelId="{8C44DD98-D2AE-4F6C-B18E-4491BBB4A607}" type="presParOf" srcId="{2E1DCE2D-1706-4E35-8899-E2ADE7B7F072}" destId="{9118F967-12E9-4FF8-9441-942832601B66}" srcOrd="0" destOrd="0" presId="urn:microsoft.com/office/officeart/2005/8/layout/orgChart1"/>
    <dgm:cxn modelId="{6A3A6556-92F2-4E12-BC9B-A3CF9E5F7DD5}" type="presParOf" srcId="{2E1DCE2D-1706-4E35-8899-E2ADE7B7F072}" destId="{79028F48-EF4C-40B8-945D-97B5C3D3C0EE}" srcOrd="1" destOrd="0" presId="urn:microsoft.com/office/officeart/2005/8/layout/orgChart1"/>
    <dgm:cxn modelId="{52252559-5400-4CD4-9AC5-074AED123D52}" type="presParOf" srcId="{CDB9F868-06D9-490A-B00A-C98042BF569C}" destId="{00588F90-AD95-45FA-B80F-6F8708C96AA5}" srcOrd="1" destOrd="0" presId="urn:microsoft.com/office/officeart/2005/8/layout/orgChart1"/>
    <dgm:cxn modelId="{4E082BF8-901A-4143-BCD6-78E625980D79}" type="presParOf" srcId="{CDB9F868-06D9-490A-B00A-C98042BF569C}" destId="{B95DE955-5C59-4C5C-94C6-5CF46C4AE8F2}" srcOrd="2" destOrd="0" presId="urn:microsoft.com/office/officeart/2005/8/layout/orgChart1"/>
    <dgm:cxn modelId="{BE23A054-71E6-4FCA-AE54-CF9772A30ED8}" type="presParOf" srcId="{999BB56E-FB5E-4244-BB19-B50280974B08}" destId="{65D8BAD9-F34A-45F6-B726-F00111836F0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1BEFBB5D-9C75-42F4-9EA2-2052EA55888F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EF149C7-5249-43C7-9F4C-89239511224C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Coordinador(a) Técnico(a) de Natación</a:t>
          </a:r>
        </a:p>
      </dgm:t>
    </dgm:pt>
    <dgm:pt modelId="{8ACAEAAD-4A79-4477-B554-BCCB0927E581}" type="parTrans" cxnId="{69353370-B6A3-4F69-914A-25DC96CF76C5}">
      <dgm:prSet/>
      <dgm:spPr/>
      <dgm:t>
        <a:bodyPr/>
        <a:lstStyle/>
        <a:p>
          <a:endParaRPr lang="es-ES" sz="1200"/>
        </a:p>
      </dgm:t>
    </dgm:pt>
    <dgm:pt modelId="{62A06ABD-5DF8-4357-B7FC-10678068092C}" type="sibTrans" cxnId="{69353370-B6A3-4F69-914A-25DC96CF76C5}">
      <dgm:prSet/>
      <dgm:spPr/>
      <dgm:t>
        <a:bodyPr/>
        <a:lstStyle/>
        <a:p>
          <a:endParaRPr lang="es-ES" sz="1200"/>
        </a:p>
      </dgm:t>
    </dgm:pt>
    <dgm:pt modelId="{99305564-2305-4FAC-9685-791863CDFBF4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de Esgrima</a:t>
          </a:r>
        </a:p>
      </dgm:t>
    </dgm:pt>
    <dgm:pt modelId="{61268AB9-AFB8-4D3D-9890-F4891BDEBAEA}" type="parTrans" cxnId="{750836D2-BD65-4D6B-B293-2189FB4ADEFA}">
      <dgm:prSet/>
      <dgm:spPr/>
      <dgm:t>
        <a:bodyPr/>
        <a:lstStyle/>
        <a:p>
          <a:endParaRPr lang="es-ES" sz="1200"/>
        </a:p>
      </dgm:t>
    </dgm:pt>
    <dgm:pt modelId="{8C2023B1-493E-4996-85BC-5337905FD532}" type="sibTrans" cxnId="{750836D2-BD65-4D6B-B293-2189FB4ADEFA}">
      <dgm:prSet/>
      <dgm:spPr/>
      <dgm:t>
        <a:bodyPr/>
        <a:lstStyle/>
        <a:p>
          <a:endParaRPr lang="es-ES" sz="1200"/>
        </a:p>
      </dgm:t>
    </dgm:pt>
    <dgm:pt modelId="{CFA44C66-ED7C-42F4-AF7D-5D8FB60766AE}">
      <dgm:prSet phldrT="[Texto]" custT="1"/>
      <dgm:spPr/>
      <dgm:t>
        <a:bodyPr/>
        <a:lstStyle/>
        <a:p>
          <a:r>
            <a:rPr lang="es-MX" sz="1200" dirty="0" smtClean="0"/>
            <a:t>Instructores(as)</a:t>
          </a:r>
        </a:p>
      </dgm:t>
    </dgm:pt>
    <dgm:pt modelId="{F9463E28-00DA-40B8-8ACB-8A6C98296D6E}" type="parTrans" cxnId="{641E3374-D300-498E-A2F1-0056791E6533}">
      <dgm:prSet/>
      <dgm:spPr/>
      <dgm:t>
        <a:bodyPr/>
        <a:lstStyle/>
        <a:p>
          <a:endParaRPr lang="es-ES" sz="1200"/>
        </a:p>
      </dgm:t>
    </dgm:pt>
    <dgm:pt modelId="{D845BA19-99DF-458F-9FF7-4A7309C258D6}" type="sibTrans" cxnId="{641E3374-D300-498E-A2F1-0056791E6533}">
      <dgm:prSet/>
      <dgm:spPr/>
      <dgm:t>
        <a:bodyPr/>
        <a:lstStyle/>
        <a:p>
          <a:endParaRPr lang="es-ES" sz="1200"/>
        </a:p>
      </dgm:t>
    </dgm:pt>
    <dgm:pt modelId="{E76E906A-6832-4CD5-8951-ED9161055607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Instructores(as) de Natación</a:t>
          </a:r>
        </a:p>
      </dgm:t>
    </dgm:pt>
    <dgm:pt modelId="{204DC1C7-4DDD-4204-B268-6DD0429DA59E}" type="parTrans" cxnId="{57179447-70CF-45B8-BD12-9DF03C39E49D}">
      <dgm:prSet/>
      <dgm:spPr/>
      <dgm:t>
        <a:bodyPr/>
        <a:lstStyle/>
        <a:p>
          <a:endParaRPr lang="es-ES" sz="1200"/>
        </a:p>
      </dgm:t>
    </dgm:pt>
    <dgm:pt modelId="{E8A39575-D267-4ECE-9761-A64FA866AA80}" type="sibTrans" cxnId="{57179447-70CF-45B8-BD12-9DF03C39E49D}">
      <dgm:prSet/>
      <dgm:spPr/>
      <dgm:t>
        <a:bodyPr/>
        <a:lstStyle/>
        <a:p>
          <a:endParaRPr lang="es-ES" sz="1200"/>
        </a:p>
      </dgm:t>
    </dgm:pt>
    <dgm:pt modelId="{DFEA0DFD-0F4E-49CE-AC3F-09E86B65B0D5}" type="pres">
      <dgm:prSet presAssocID="{1BEFBB5D-9C75-42F4-9EA2-2052EA5588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CEFEB40-90B6-470B-BDD7-BBB4DF824692}" type="pres">
      <dgm:prSet presAssocID="{8EF149C7-5249-43C7-9F4C-89239511224C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CA23A677-BAB8-430C-8EFD-7246D5E3D1EC}" type="pres">
      <dgm:prSet presAssocID="{8EF149C7-5249-43C7-9F4C-89239511224C}" presName="rootComposite1" presStyleCnt="0"/>
      <dgm:spPr/>
      <dgm:t>
        <a:bodyPr/>
        <a:lstStyle/>
        <a:p>
          <a:endParaRPr lang="es-ES"/>
        </a:p>
      </dgm:t>
    </dgm:pt>
    <dgm:pt modelId="{CC9DE339-EABF-4DCF-BCEE-7DA1F3C27B98}" type="pres">
      <dgm:prSet presAssocID="{8EF149C7-5249-43C7-9F4C-89239511224C}" presName="rootText1" presStyleLbl="node0" presStyleIdx="0" presStyleCnt="1" custScaleX="135353" custScaleY="114003" custLinFactNeighborY="-178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C90C23-C2EC-46AC-B3DF-13C6A48287AC}" type="pres">
      <dgm:prSet presAssocID="{8EF149C7-5249-43C7-9F4C-89239511224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48C4BED-92CC-4820-A282-920ABCB41C89}" type="pres">
      <dgm:prSet presAssocID="{8EF149C7-5249-43C7-9F4C-89239511224C}" presName="hierChild2" presStyleCnt="0"/>
      <dgm:spPr/>
      <dgm:t>
        <a:bodyPr/>
        <a:lstStyle/>
        <a:p>
          <a:endParaRPr lang="es-ES"/>
        </a:p>
      </dgm:t>
    </dgm:pt>
    <dgm:pt modelId="{FE0C480F-B1D7-4C88-8056-7F642ED955EB}" type="pres">
      <dgm:prSet presAssocID="{61268AB9-AFB8-4D3D-9890-F4891BDEBAEA}" presName="Name37" presStyleLbl="parChTrans1D2" presStyleIdx="0" presStyleCnt="3"/>
      <dgm:spPr/>
      <dgm:t>
        <a:bodyPr/>
        <a:lstStyle/>
        <a:p>
          <a:endParaRPr lang="es-ES"/>
        </a:p>
      </dgm:t>
    </dgm:pt>
    <dgm:pt modelId="{BA01020D-0304-4130-83D7-A5613CED4AC6}" type="pres">
      <dgm:prSet presAssocID="{99305564-2305-4FAC-9685-791863CDFBF4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83618644-38AD-4D44-88B6-9BFDA2A3C660}" type="pres">
      <dgm:prSet presAssocID="{99305564-2305-4FAC-9685-791863CDFBF4}" presName="rootComposite" presStyleCnt="0"/>
      <dgm:spPr/>
      <dgm:t>
        <a:bodyPr/>
        <a:lstStyle/>
        <a:p>
          <a:endParaRPr lang="es-ES"/>
        </a:p>
      </dgm:t>
    </dgm:pt>
    <dgm:pt modelId="{95D7A905-ADD2-4A8E-A0F3-2CAE75B8A31F}" type="pres">
      <dgm:prSet presAssocID="{99305564-2305-4FAC-9685-791863CDFBF4}" presName="rootText" presStyleLbl="node2" presStyleIdx="0" presStyleCnt="3" custScaleY="1104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049B533-80A5-42A5-999E-D7E6E35DD95C}" type="pres">
      <dgm:prSet presAssocID="{99305564-2305-4FAC-9685-791863CDFBF4}" presName="rootConnector" presStyleLbl="node2" presStyleIdx="0" presStyleCnt="3"/>
      <dgm:spPr/>
      <dgm:t>
        <a:bodyPr/>
        <a:lstStyle/>
        <a:p>
          <a:endParaRPr lang="es-ES"/>
        </a:p>
      </dgm:t>
    </dgm:pt>
    <dgm:pt modelId="{B972F105-D322-4388-B712-ED81B79F3F8B}" type="pres">
      <dgm:prSet presAssocID="{99305564-2305-4FAC-9685-791863CDFBF4}" presName="hierChild4" presStyleCnt="0"/>
      <dgm:spPr/>
      <dgm:t>
        <a:bodyPr/>
        <a:lstStyle/>
        <a:p>
          <a:endParaRPr lang="es-ES"/>
        </a:p>
      </dgm:t>
    </dgm:pt>
    <dgm:pt modelId="{43155715-DD2C-41E2-B0BA-1F6899C654F5}" type="pres">
      <dgm:prSet presAssocID="{99305564-2305-4FAC-9685-791863CDFBF4}" presName="hierChild5" presStyleCnt="0"/>
      <dgm:spPr/>
      <dgm:t>
        <a:bodyPr/>
        <a:lstStyle/>
        <a:p>
          <a:endParaRPr lang="es-ES"/>
        </a:p>
      </dgm:t>
    </dgm:pt>
    <dgm:pt modelId="{DE4D3C01-501C-457B-B94F-F2B0A6CD1AF8}" type="pres">
      <dgm:prSet presAssocID="{204DC1C7-4DDD-4204-B268-6DD0429DA59E}" presName="Name37" presStyleLbl="parChTrans1D2" presStyleIdx="1" presStyleCnt="3"/>
      <dgm:spPr/>
      <dgm:t>
        <a:bodyPr/>
        <a:lstStyle/>
        <a:p>
          <a:endParaRPr lang="es-ES"/>
        </a:p>
      </dgm:t>
    </dgm:pt>
    <dgm:pt modelId="{DCBFC0C4-187E-4A97-8960-2A4103349FBB}" type="pres">
      <dgm:prSet presAssocID="{E76E906A-6832-4CD5-8951-ED9161055607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AF650BF7-C340-448D-ADFE-B23DAD0C2EAC}" type="pres">
      <dgm:prSet presAssocID="{E76E906A-6832-4CD5-8951-ED9161055607}" presName="rootComposite" presStyleCnt="0"/>
      <dgm:spPr/>
      <dgm:t>
        <a:bodyPr/>
        <a:lstStyle/>
        <a:p>
          <a:endParaRPr lang="es-ES"/>
        </a:p>
      </dgm:t>
    </dgm:pt>
    <dgm:pt modelId="{BD10F608-A80A-42F4-8DAA-414391E447AE}" type="pres">
      <dgm:prSet presAssocID="{E76E906A-6832-4CD5-8951-ED9161055607}" presName="rootText" presStyleLbl="node2" presStyleIdx="1" presStyleCnt="3" custScaleY="1104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30BB35-C9D9-4908-A169-5FE8A5B3162C}" type="pres">
      <dgm:prSet presAssocID="{E76E906A-6832-4CD5-8951-ED9161055607}" presName="rootConnector" presStyleLbl="node2" presStyleIdx="1" presStyleCnt="3"/>
      <dgm:spPr/>
      <dgm:t>
        <a:bodyPr/>
        <a:lstStyle/>
        <a:p>
          <a:endParaRPr lang="es-ES"/>
        </a:p>
      </dgm:t>
    </dgm:pt>
    <dgm:pt modelId="{C6A2B740-8559-481A-BCA2-1941B6240C7B}" type="pres">
      <dgm:prSet presAssocID="{E76E906A-6832-4CD5-8951-ED9161055607}" presName="hierChild4" presStyleCnt="0"/>
      <dgm:spPr/>
      <dgm:t>
        <a:bodyPr/>
        <a:lstStyle/>
        <a:p>
          <a:endParaRPr lang="es-ES"/>
        </a:p>
      </dgm:t>
    </dgm:pt>
    <dgm:pt modelId="{3AFB0D49-446E-4473-A1AF-EB579EE73888}" type="pres">
      <dgm:prSet presAssocID="{E76E906A-6832-4CD5-8951-ED9161055607}" presName="hierChild5" presStyleCnt="0"/>
      <dgm:spPr/>
      <dgm:t>
        <a:bodyPr/>
        <a:lstStyle/>
        <a:p>
          <a:endParaRPr lang="es-ES"/>
        </a:p>
      </dgm:t>
    </dgm:pt>
    <dgm:pt modelId="{7D348839-4088-438F-AC80-7E703D3FB4BC}" type="pres">
      <dgm:prSet presAssocID="{F9463E28-00DA-40B8-8ACB-8A6C98296D6E}" presName="Name37" presStyleLbl="parChTrans1D2" presStyleIdx="2" presStyleCnt="3"/>
      <dgm:spPr/>
      <dgm:t>
        <a:bodyPr/>
        <a:lstStyle/>
        <a:p>
          <a:endParaRPr lang="es-ES"/>
        </a:p>
      </dgm:t>
    </dgm:pt>
    <dgm:pt modelId="{74F6D528-65F1-47C4-9BC2-4D70AD5A6976}" type="pres">
      <dgm:prSet presAssocID="{CFA44C66-ED7C-42F4-AF7D-5D8FB60766AE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D3FA05AA-6A44-45AD-A80D-5539C68C05B7}" type="pres">
      <dgm:prSet presAssocID="{CFA44C66-ED7C-42F4-AF7D-5D8FB60766AE}" presName="rootComposite" presStyleCnt="0"/>
      <dgm:spPr/>
      <dgm:t>
        <a:bodyPr/>
        <a:lstStyle/>
        <a:p>
          <a:endParaRPr lang="es-ES"/>
        </a:p>
      </dgm:t>
    </dgm:pt>
    <dgm:pt modelId="{477BFD6A-4235-46DD-9046-7B1AD41DBBE8}" type="pres">
      <dgm:prSet presAssocID="{CFA44C66-ED7C-42F4-AF7D-5D8FB60766AE}" presName="rootText" presStyleLbl="node2" presStyleIdx="2" presStyleCnt="3" custScaleY="1104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F689945-ADA0-4350-9D7F-DF80427B8430}" type="pres">
      <dgm:prSet presAssocID="{CFA44C66-ED7C-42F4-AF7D-5D8FB60766AE}" presName="rootConnector" presStyleLbl="node2" presStyleIdx="2" presStyleCnt="3"/>
      <dgm:spPr/>
      <dgm:t>
        <a:bodyPr/>
        <a:lstStyle/>
        <a:p>
          <a:endParaRPr lang="es-ES"/>
        </a:p>
      </dgm:t>
    </dgm:pt>
    <dgm:pt modelId="{419B3509-D999-404B-8647-D2B48BD2CE76}" type="pres">
      <dgm:prSet presAssocID="{CFA44C66-ED7C-42F4-AF7D-5D8FB60766AE}" presName="hierChild4" presStyleCnt="0"/>
      <dgm:spPr/>
      <dgm:t>
        <a:bodyPr/>
        <a:lstStyle/>
        <a:p>
          <a:endParaRPr lang="es-ES"/>
        </a:p>
      </dgm:t>
    </dgm:pt>
    <dgm:pt modelId="{C88563E2-DA14-4098-ADE6-3100DEEC5A47}" type="pres">
      <dgm:prSet presAssocID="{CFA44C66-ED7C-42F4-AF7D-5D8FB60766AE}" presName="hierChild5" presStyleCnt="0"/>
      <dgm:spPr/>
      <dgm:t>
        <a:bodyPr/>
        <a:lstStyle/>
        <a:p>
          <a:endParaRPr lang="es-ES"/>
        </a:p>
      </dgm:t>
    </dgm:pt>
    <dgm:pt modelId="{65156121-D85F-40B6-B020-B2BEC307F581}" type="pres">
      <dgm:prSet presAssocID="{8EF149C7-5249-43C7-9F4C-89239511224C}" presName="hierChild3" presStyleCnt="0"/>
      <dgm:spPr/>
      <dgm:t>
        <a:bodyPr/>
        <a:lstStyle/>
        <a:p>
          <a:endParaRPr lang="es-ES"/>
        </a:p>
      </dgm:t>
    </dgm:pt>
  </dgm:ptLst>
  <dgm:cxnLst>
    <dgm:cxn modelId="{D3DB8733-36CD-4CAD-894C-82C4ACEDE3D1}" type="presOf" srcId="{E76E906A-6832-4CD5-8951-ED9161055607}" destId="{BD10F608-A80A-42F4-8DAA-414391E447AE}" srcOrd="0" destOrd="0" presId="urn:microsoft.com/office/officeart/2005/8/layout/orgChart1"/>
    <dgm:cxn modelId="{B8784470-9F6A-4D3C-BD6F-948F04479437}" type="presOf" srcId="{8EF149C7-5249-43C7-9F4C-89239511224C}" destId="{CC9DE339-EABF-4DCF-BCEE-7DA1F3C27B98}" srcOrd="0" destOrd="0" presId="urn:microsoft.com/office/officeart/2005/8/layout/orgChart1"/>
    <dgm:cxn modelId="{882A7DBA-D6E8-48CE-83F7-51D3AF576164}" type="presOf" srcId="{1BEFBB5D-9C75-42F4-9EA2-2052EA55888F}" destId="{DFEA0DFD-0F4E-49CE-AC3F-09E86B65B0D5}" srcOrd="0" destOrd="0" presId="urn:microsoft.com/office/officeart/2005/8/layout/orgChart1"/>
    <dgm:cxn modelId="{213D2F9C-B0AC-4764-B181-DDCB498B4954}" type="presOf" srcId="{99305564-2305-4FAC-9685-791863CDFBF4}" destId="{9049B533-80A5-42A5-999E-D7E6E35DD95C}" srcOrd="1" destOrd="0" presId="urn:microsoft.com/office/officeart/2005/8/layout/orgChart1"/>
    <dgm:cxn modelId="{1BD77C8C-3CB4-4400-857C-2632C9E0D519}" type="presOf" srcId="{8EF149C7-5249-43C7-9F4C-89239511224C}" destId="{FEC90C23-C2EC-46AC-B3DF-13C6A48287AC}" srcOrd="1" destOrd="0" presId="urn:microsoft.com/office/officeart/2005/8/layout/orgChart1"/>
    <dgm:cxn modelId="{13752BC8-D0B0-4941-BA84-95172AFFFEA0}" type="presOf" srcId="{E76E906A-6832-4CD5-8951-ED9161055607}" destId="{2D30BB35-C9D9-4908-A169-5FE8A5B3162C}" srcOrd="1" destOrd="0" presId="urn:microsoft.com/office/officeart/2005/8/layout/orgChart1"/>
    <dgm:cxn modelId="{4319A530-EC8E-4267-BAE5-AB9A0E140C10}" type="presOf" srcId="{F9463E28-00DA-40B8-8ACB-8A6C98296D6E}" destId="{7D348839-4088-438F-AC80-7E703D3FB4BC}" srcOrd="0" destOrd="0" presId="urn:microsoft.com/office/officeart/2005/8/layout/orgChart1"/>
    <dgm:cxn modelId="{641E3374-D300-498E-A2F1-0056791E6533}" srcId="{8EF149C7-5249-43C7-9F4C-89239511224C}" destId="{CFA44C66-ED7C-42F4-AF7D-5D8FB60766AE}" srcOrd="2" destOrd="0" parTransId="{F9463E28-00DA-40B8-8ACB-8A6C98296D6E}" sibTransId="{D845BA19-99DF-458F-9FF7-4A7309C258D6}"/>
    <dgm:cxn modelId="{69353370-B6A3-4F69-914A-25DC96CF76C5}" srcId="{1BEFBB5D-9C75-42F4-9EA2-2052EA55888F}" destId="{8EF149C7-5249-43C7-9F4C-89239511224C}" srcOrd="0" destOrd="0" parTransId="{8ACAEAAD-4A79-4477-B554-BCCB0927E581}" sibTransId="{62A06ABD-5DF8-4357-B7FC-10678068092C}"/>
    <dgm:cxn modelId="{DBB50BA5-D6B4-4ABC-9D0A-C9C88B5E3361}" type="presOf" srcId="{CFA44C66-ED7C-42F4-AF7D-5D8FB60766AE}" destId="{AF689945-ADA0-4350-9D7F-DF80427B8430}" srcOrd="1" destOrd="0" presId="urn:microsoft.com/office/officeart/2005/8/layout/orgChart1"/>
    <dgm:cxn modelId="{B960CA91-05A5-4D47-B5CE-17DD0736593D}" type="presOf" srcId="{99305564-2305-4FAC-9685-791863CDFBF4}" destId="{95D7A905-ADD2-4A8E-A0F3-2CAE75B8A31F}" srcOrd="0" destOrd="0" presId="urn:microsoft.com/office/officeart/2005/8/layout/orgChart1"/>
    <dgm:cxn modelId="{750836D2-BD65-4D6B-B293-2189FB4ADEFA}" srcId="{8EF149C7-5249-43C7-9F4C-89239511224C}" destId="{99305564-2305-4FAC-9685-791863CDFBF4}" srcOrd="0" destOrd="0" parTransId="{61268AB9-AFB8-4D3D-9890-F4891BDEBAEA}" sibTransId="{8C2023B1-493E-4996-85BC-5337905FD532}"/>
    <dgm:cxn modelId="{57179447-70CF-45B8-BD12-9DF03C39E49D}" srcId="{8EF149C7-5249-43C7-9F4C-89239511224C}" destId="{E76E906A-6832-4CD5-8951-ED9161055607}" srcOrd="1" destOrd="0" parTransId="{204DC1C7-4DDD-4204-B268-6DD0429DA59E}" sibTransId="{E8A39575-D267-4ECE-9761-A64FA866AA80}"/>
    <dgm:cxn modelId="{34691504-FA53-44F0-A4BD-890CD0E0798E}" type="presOf" srcId="{204DC1C7-4DDD-4204-B268-6DD0429DA59E}" destId="{DE4D3C01-501C-457B-B94F-F2B0A6CD1AF8}" srcOrd="0" destOrd="0" presId="urn:microsoft.com/office/officeart/2005/8/layout/orgChart1"/>
    <dgm:cxn modelId="{E5832B55-92DF-4B83-A5CF-CD808B76BA75}" type="presOf" srcId="{CFA44C66-ED7C-42F4-AF7D-5D8FB60766AE}" destId="{477BFD6A-4235-46DD-9046-7B1AD41DBBE8}" srcOrd="0" destOrd="0" presId="urn:microsoft.com/office/officeart/2005/8/layout/orgChart1"/>
    <dgm:cxn modelId="{569FF90F-EDF2-406E-8766-3C147FA41B95}" type="presOf" srcId="{61268AB9-AFB8-4D3D-9890-F4891BDEBAEA}" destId="{FE0C480F-B1D7-4C88-8056-7F642ED955EB}" srcOrd="0" destOrd="0" presId="urn:microsoft.com/office/officeart/2005/8/layout/orgChart1"/>
    <dgm:cxn modelId="{E8FA804D-2F84-4A7B-B258-2AB2987FBB64}" type="presParOf" srcId="{DFEA0DFD-0F4E-49CE-AC3F-09E86B65B0D5}" destId="{CCEFEB40-90B6-470B-BDD7-BBB4DF824692}" srcOrd="0" destOrd="0" presId="urn:microsoft.com/office/officeart/2005/8/layout/orgChart1"/>
    <dgm:cxn modelId="{9A279FAF-CEF9-4B76-869A-B9DAA41675FF}" type="presParOf" srcId="{CCEFEB40-90B6-470B-BDD7-BBB4DF824692}" destId="{CA23A677-BAB8-430C-8EFD-7246D5E3D1EC}" srcOrd="0" destOrd="0" presId="urn:microsoft.com/office/officeart/2005/8/layout/orgChart1"/>
    <dgm:cxn modelId="{880A75DF-36F9-48A9-ADE2-6D054AC22A9C}" type="presParOf" srcId="{CA23A677-BAB8-430C-8EFD-7246D5E3D1EC}" destId="{CC9DE339-EABF-4DCF-BCEE-7DA1F3C27B98}" srcOrd="0" destOrd="0" presId="urn:microsoft.com/office/officeart/2005/8/layout/orgChart1"/>
    <dgm:cxn modelId="{60DE5BCC-7B21-429E-9529-CFB7D4F2728C}" type="presParOf" srcId="{CA23A677-BAB8-430C-8EFD-7246D5E3D1EC}" destId="{FEC90C23-C2EC-46AC-B3DF-13C6A48287AC}" srcOrd="1" destOrd="0" presId="urn:microsoft.com/office/officeart/2005/8/layout/orgChart1"/>
    <dgm:cxn modelId="{60485F62-9992-4196-9CE7-222A8F1E92A0}" type="presParOf" srcId="{CCEFEB40-90B6-470B-BDD7-BBB4DF824692}" destId="{148C4BED-92CC-4820-A282-920ABCB41C89}" srcOrd="1" destOrd="0" presId="urn:microsoft.com/office/officeart/2005/8/layout/orgChart1"/>
    <dgm:cxn modelId="{65A16435-B115-4492-AACE-7E4494123FA1}" type="presParOf" srcId="{148C4BED-92CC-4820-A282-920ABCB41C89}" destId="{FE0C480F-B1D7-4C88-8056-7F642ED955EB}" srcOrd="0" destOrd="0" presId="urn:microsoft.com/office/officeart/2005/8/layout/orgChart1"/>
    <dgm:cxn modelId="{1C4AB9F5-9B27-4058-BA61-1F2D79B863E3}" type="presParOf" srcId="{148C4BED-92CC-4820-A282-920ABCB41C89}" destId="{BA01020D-0304-4130-83D7-A5613CED4AC6}" srcOrd="1" destOrd="0" presId="urn:microsoft.com/office/officeart/2005/8/layout/orgChart1"/>
    <dgm:cxn modelId="{58334A52-222F-4612-89AC-4AA899E55C0D}" type="presParOf" srcId="{BA01020D-0304-4130-83D7-A5613CED4AC6}" destId="{83618644-38AD-4D44-88B6-9BFDA2A3C660}" srcOrd="0" destOrd="0" presId="urn:microsoft.com/office/officeart/2005/8/layout/orgChart1"/>
    <dgm:cxn modelId="{FF500880-A958-4D77-BC33-A7C3A3E717AB}" type="presParOf" srcId="{83618644-38AD-4D44-88B6-9BFDA2A3C660}" destId="{95D7A905-ADD2-4A8E-A0F3-2CAE75B8A31F}" srcOrd="0" destOrd="0" presId="urn:microsoft.com/office/officeart/2005/8/layout/orgChart1"/>
    <dgm:cxn modelId="{60602A3E-2446-49F4-95CF-06E369FE8B57}" type="presParOf" srcId="{83618644-38AD-4D44-88B6-9BFDA2A3C660}" destId="{9049B533-80A5-42A5-999E-D7E6E35DD95C}" srcOrd="1" destOrd="0" presId="urn:microsoft.com/office/officeart/2005/8/layout/orgChart1"/>
    <dgm:cxn modelId="{79CC640F-8F23-45B7-BF3F-68DC610A58D1}" type="presParOf" srcId="{BA01020D-0304-4130-83D7-A5613CED4AC6}" destId="{B972F105-D322-4388-B712-ED81B79F3F8B}" srcOrd="1" destOrd="0" presId="urn:microsoft.com/office/officeart/2005/8/layout/orgChart1"/>
    <dgm:cxn modelId="{A9E2FC35-5395-4C20-BA29-8AF01888439E}" type="presParOf" srcId="{BA01020D-0304-4130-83D7-A5613CED4AC6}" destId="{43155715-DD2C-41E2-B0BA-1F6899C654F5}" srcOrd="2" destOrd="0" presId="urn:microsoft.com/office/officeart/2005/8/layout/orgChart1"/>
    <dgm:cxn modelId="{30A80B31-5361-4F2D-93E1-D9E5E16D76CC}" type="presParOf" srcId="{148C4BED-92CC-4820-A282-920ABCB41C89}" destId="{DE4D3C01-501C-457B-B94F-F2B0A6CD1AF8}" srcOrd="2" destOrd="0" presId="urn:microsoft.com/office/officeart/2005/8/layout/orgChart1"/>
    <dgm:cxn modelId="{D32495D4-4AE9-468B-A069-5CB6A7B0E6B2}" type="presParOf" srcId="{148C4BED-92CC-4820-A282-920ABCB41C89}" destId="{DCBFC0C4-187E-4A97-8960-2A4103349FBB}" srcOrd="3" destOrd="0" presId="urn:microsoft.com/office/officeart/2005/8/layout/orgChart1"/>
    <dgm:cxn modelId="{DB61A89F-A0C9-4448-AF8C-DD24FF62A14B}" type="presParOf" srcId="{DCBFC0C4-187E-4A97-8960-2A4103349FBB}" destId="{AF650BF7-C340-448D-ADFE-B23DAD0C2EAC}" srcOrd="0" destOrd="0" presId="urn:microsoft.com/office/officeart/2005/8/layout/orgChart1"/>
    <dgm:cxn modelId="{961C14DD-84AF-45A3-BF24-60F2CC5272FB}" type="presParOf" srcId="{AF650BF7-C340-448D-ADFE-B23DAD0C2EAC}" destId="{BD10F608-A80A-42F4-8DAA-414391E447AE}" srcOrd="0" destOrd="0" presId="urn:microsoft.com/office/officeart/2005/8/layout/orgChart1"/>
    <dgm:cxn modelId="{C814C7F2-36DB-4F8A-B172-140F2A8D78A8}" type="presParOf" srcId="{AF650BF7-C340-448D-ADFE-B23DAD0C2EAC}" destId="{2D30BB35-C9D9-4908-A169-5FE8A5B3162C}" srcOrd="1" destOrd="0" presId="urn:microsoft.com/office/officeart/2005/8/layout/orgChart1"/>
    <dgm:cxn modelId="{E6E2BE64-E30D-48A3-860F-CA46A823EC84}" type="presParOf" srcId="{DCBFC0C4-187E-4A97-8960-2A4103349FBB}" destId="{C6A2B740-8559-481A-BCA2-1941B6240C7B}" srcOrd="1" destOrd="0" presId="urn:microsoft.com/office/officeart/2005/8/layout/orgChart1"/>
    <dgm:cxn modelId="{AB2509A9-C7E7-46D8-82A9-B8AD3F3660CD}" type="presParOf" srcId="{DCBFC0C4-187E-4A97-8960-2A4103349FBB}" destId="{3AFB0D49-446E-4473-A1AF-EB579EE73888}" srcOrd="2" destOrd="0" presId="urn:microsoft.com/office/officeart/2005/8/layout/orgChart1"/>
    <dgm:cxn modelId="{C33858C2-2460-4885-954C-9CD17B27867A}" type="presParOf" srcId="{148C4BED-92CC-4820-A282-920ABCB41C89}" destId="{7D348839-4088-438F-AC80-7E703D3FB4BC}" srcOrd="4" destOrd="0" presId="urn:microsoft.com/office/officeart/2005/8/layout/orgChart1"/>
    <dgm:cxn modelId="{66A8930C-D9D1-4A9A-A2B2-32C3E3A67DC2}" type="presParOf" srcId="{148C4BED-92CC-4820-A282-920ABCB41C89}" destId="{74F6D528-65F1-47C4-9BC2-4D70AD5A6976}" srcOrd="5" destOrd="0" presId="urn:microsoft.com/office/officeart/2005/8/layout/orgChart1"/>
    <dgm:cxn modelId="{56B859BF-A395-4DD4-ACDB-6F7F2AC200FE}" type="presParOf" srcId="{74F6D528-65F1-47C4-9BC2-4D70AD5A6976}" destId="{D3FA05AA-6A44-45AD-A80D-5539C68C05B7}" srcOrd="0" destOrd="0" presId="urn:microsoft.com/office/officeart/2005/8/layout/orgChart1"/>
    <dgm:cxn modelId="{284D54DB-5E39-49BD-984F-B84B98506C29}" type="presParOf" srcId="{D3FA05AA-6A44-45AD-A80D-5539C68C05B7}" destId="{477BFD6A-4235-46DD-9046-7B1AD41DBBE8}" srcOrd="0" destOrd="0" presId="urn:microsoft.com/office/officeart/2005/8/layout/orgChart1"/>
    <dgm:cxn modelId="{E847CA43-69C6-413F-A046-721E5B4F7A84}" type="presParOf" srcId="{D3FA05AA-6A44-45AD-A80D-5539C68C05B7}" destId="{AF689945-ADA0-4350-9D7F-DF80427B8430}" srcOrd="1" destOrd="0" presId="urn:microsoft.com/office/officeart/2005/8/layout/orgChart1"/>
    <dgm:cxn modelId="{A81E5243-33BE-4119-A96F-F7CFDA9D70FC}" type="presParOf" srcId="{74F6D528-65F1-47C4-9BC2-4D70AD5A6976}" destId="{419B3509-D999-404B-8647-D2B48BD2CE76}" srcOrd="1" destOrd="0" presId="urn:microsoft.com/office/officeart/2005/8/layout/orgChart1"/>
    <dgm:cxn modelId="{78BF67FC-5FDC-4581-B075-DF8FAF8B4051}" type="presParOf" srcId="{74F6D528-65F1-47C4-9BC2-4D70AD5A6976}" destId="{C88563E2-DA14-4098-ADE6-3100DEEC5A47}" srcOrd="2" destOrd="0" presId="urn:microsoft.com/office/officeart/2005/8/layout/orgChart1"/>
    <dgm:cxn modelId="{C69DEA85-A273-4875-AAF0-2E687531BCBD}" type="presParOf" srcId="{CCEFEB40-90B6-470B-BDD7-BBB4DF824692}" destId="{65156121-D85F-40B6-B020-B2BEC307F58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E242B2EF-0EFD-4852-9AF4-2768A0D54F5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A7BBFF0-3D01-411D-BF60-9EDEEACD8A61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Jefe(a) de Área Acuática</a:t>
          </a:r>
        </a:p>
      </dgm:t>
    </dgm:pt>
    <dgm:pt modelId="{55B542AE-68D8-473B-845B-BE10B3D2E9D9}" type="parTrans" cxnId="{3718A1C1-55B8-4A8E-B8F4-41FA879ACFB4}">
      <dgm:prSet/>
      <dgm:spPr/>
      <dgm:t>
        <a:bodyPr/>
        <a:lstStyle/>
        <a:p>
          <a:endParaRPr lang="es-ES" sz="1200"/>
        </a:p>
      </dgm:t>
    </dgm:pt>
    <dgm:pt modelId="{16592C38-D70C-4B7E-B473-F15A79A4E0E8}" type="sibTrans" cxnId="{3718A1C1-55B8-4A8E-B8F4-41FA879ACFB4}">
      <dgm:prSet/>
      <dgm:spPr/>
      <dgm:t>
        <a:bodyPr/>
        <a:lstStyle/>
        <a:p>
          <a:endParaRPr lang="es-ES" sz="1200"/>
        </a:p>
      </dgm:t>
    </dgm:pt>
    <dgm:pt modelId="{04B2DDDE-E491-4214-929B-C7A8DD3963F4}" type="asst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Secretaria(o) </a:t>
          </a:r>
          <a:endParaRPr lang="es-ES" sz="1200" dirty="0"/>
        </a:p>
      </dgm:t>
    </dgm:pt>
    <dgm:pt modelId="{E79EC2F5-046A-4A77-98CB-58CABC4BD845}" type="parTrans" cxnId="{EC0C4A93-BFEE-4FCA-ABBF-94D6C5F6511E}">
      <dgm:prSet/>
      <dgm:spPr/>
      <dgm:t>
        <a:bodyPr/>
        <a:lstStyle/>
        <a:p>
          <a:endParaRPr lang="es-ES" sz="1200"/>
        </a:p>
      </dgm:t>
    </dgm:pt>
    <dgm:pt modelId="{3AEDA469-51A4-424E-A257-DA1B287DCA82}" type="sibTrans" cxnId="{EC0C4A93-BFEE-4FCA-ABBF-94D6C5F6511E}">
      <dgm:prSet/>
      <dgm:spPr/>
      <dgm:t>
        <a:bodyPr/>
        <a:lstStyle/>
        <a:p>
          <a:endParaRPr lang="es-ES" sz="1200"/>
        </a:p>
      </dgm:t>
    </dgm:pt>
    <dgm:pt modelId="{9ED5C39E-E4D8-4BD7-8A05-43A118FBD841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</a:rPr>
            <a:t>Administrativo</a:t>
          </a:r>
          <a:endParaRPr lang="es-ES" sz="1200" dirty="0"/>
        </a:p>
      </dgm:t>
    </dgm:pt>
    <dgm:pt modelId="{0DE3EC65-BAD3-4796-9C96-D91F47FFEA7A}" type="parTrans" cxnId="{513010C0-67F9-468A-9E8D-5E16D8470DE5}">
      <dgm:prSet/>
      <dgm:spPr/>
      <dgm:t>
        <a:bodyPr/>
        <a:lstStyle/>
        <a:p>
          <a:endParaRPr lang="es-ES" sz="1200"/>
        </a:p>
      </dgm:t>
    </dgm:pt>
    <dgm:pt modelId="{DE376889-8880-4550-A88D-C1483FED0844}" type="sibTrans" cxnId="{513010C0-67F9-468A-9E8D-5E16D8470DE5}">
      <dgm:prSet/>
      <dgm:spPr/>
      <dgm:t>
        <a:bodyPr/>
        <a:lstStyle/>
        <a:p>
          <a:endParaRPr lang="es-ES" sz="1200"/>
        </a:p>
      </dgm:t>
    </dgm:pt>
    <dgm:pt modelId="{9E23DB29-4A33-4E56-9916-9F4A59C06CE4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</a:rPr>
            <a:t>Mantenimiento</a:t>
          </a:r>
          <a:endParaRPr lang="es-ES" sz="1200" dirty="0"/>
        </a:p>
      </dgm:t>
    </dgm:pt>
    <dgm:pt modelId="{8BF37432-2907-4478-9241-32A50A1BBBF8}" type="parTrans" cxnId="{E5E4E82A-80EB-417F-B538-16B0BE7A7D1B}">
      <dgm:prSet/>
      <dgm:spPr/>
      <dgm:t>
        <a:bodyPr/>
        <a:lstStyle/>
        <a:p>
          <a:endParaRPr lang="es-ES" sz="1200"/>
        </a:p>
      </dgm:t>
    </dgm:pt>
    <dgm:pt modelId="{96FE4BDD-1767-42F9-861D-ACCA67BA28FF}" type="sibTrans" cxnId="{E5E4E82A-80EB-417F-B538-16B0BE7A7D1B}">
      <dgm:prSet/>
      <dgm:spPr/>
      <dgm:t>
        <a:bodyPr/>
        <a:lstStyle/>
        <a:p>
          <a:endParaRPr lang="es-ES" sz="1200"/>
        </a:p>
      </dgm:t>
    </dgm:pt>
    <dgm:pt modelId="{E78384A8-7ACD-4973-94DB-A7243B908518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</a:rPr>
            <a:t>Domo Acuático</a:t>
          </a:r>
          <a:endParaRPr lang="es-ES" sz="1200" dirty="0"/>
        </a:p>
      </dgm:t>
    </dgm:pt>
    <dgm:pt modelId="{E8CD4F48-BFFA-40C4-A697-80D4C5C3D9E4}" type="parTrans" cxnId="{332CEA01-2E2F-455C-9C23-A7C45C5CA631}">
      <dgm:prSet/>
      <dgm:spPr/>
      <dgm:t>
        <a:bodyPr/>
        <a:lstStyle/>
        <a:p>
          <a:endParaRPr lang="es-ES" sz="1200"/>
        </a:p>
      </dgm:t>
    </dgm:pt>
    <dgm:pt modelId="{40A2F7C6-00EF-48B9-BF2B-F820FB0CBAB3}" type="sibTrans" cxnId="{332CEA01-2E2F-455C-9C23-A7C45C5CA631}">
      <dgm:prSet/>
      <dgm:spPr/>
      <dgm:t>
        <a:bodyPr/>
        <a:lstStyle/>
        <a:p>
          <a:endParaRPr lang="es-ES" sz="1200"/>
        </a:p>
      </dgm:t>
    </dgm:pt>
    <dgm:pt modelId="{2985B375-97A7-4AFC-AD57-C0A4D9566CD8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Sección </a:t>
          </a:r>
          <a:endParaRPr lang="es-ES" sz="1200" dirty="0"/>
        </a:p>
      </dgm:t>
    </dgm:pt>
    <dgm:pt modelId="{8F38AFD0-160B-43EA-9BA1-901EAD1B3787}" type="parTrans" cxnId="{0CC7D5D6-B39F-479A-B1FD-98D50C939A60}">
      <dgm:prSet/>
      <dgm:spPr/>
      <dgm:t>
        <a:bodyPr/>
        <a:lstStyle/>
        <a:p>
          <a:endParaRPr lang="es-ES" sz="1200"/>
        </a:p>
      </dgm:t>
    </dgm:pt>
    <dgm:pt modelId="{68F87DD8-2F8F-4042-A257-2776B8EFF42A}" type="sibTrans" cxnId="{0CC7D5D6-B39F-479A-B1FD-98D50C939A60}">
      <dgm:prSet/>
      <dgm:spPr/>
      <dgm:t>
        <a:bodyPr/>
        <a:lstStyle/>
        <a:p>
          <a:endParaRPr lang="es-ES" sz="1200"/>
        </a:p>
      </dgm:t>
    </dgm:pt>
    <dgm:pt modelId="{35DC9171-E403-4C53-9502-2C9AD3F0A009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Vigilantes</a:t>
          </a:r>
        </a:p>
      </dgm:t>
    </dgm:pt>
    <dgm:pt modelId="{BC61CA08-70EC-4CE7-95D5-83F2243F6EBB}" type="parTrans" cxnId="{8547F4AA-1AF6-4BF1-B0D0-E20D74B62B9C}">
      <dgm:prSet/>
      <dgm:spPr/>
      <dgm:t>
        <a:bodyPr/>
        <a:lstStyle/>
        <a:p>
          <a:endParaRPr lang="es-ES" sz="1200"/>
        </a:p>
      </dgm:t>
    </dgm:pt>
    <dgm:pt modelId="{7390A1A6-2BAE-474A-AA8D-2F6C2A2DCF9F}" type="sibTrans" cxnId="{8547F4AA-1AF6-4BF1-B0D0-E20D74B62B9C}">
      <dgm:prSet/>
      <dgm:spPr/>
      <dgm:t>
        <a:bodyPr/>
        <a:lstStyle/>
        <a:p>
          <a:endParaRPr lang="es-ES" sz="1200"/>
        </a:p>
      </dgm:t>
    </dgm:pt>
    <dgm:pt modelId="{F3EFC11B-8E9C-48D7-9955-3138328636EC}">
      <dgm:prSet custT="1"/>
      <dgm:spPr/>
      <dgm:t>
        <a:bodyPr/>
        <a:lstStyle/>
        <a:p>
          <a:r>
            <a:rPr lang="es-ES" sz="1200" dirty="0" smtClean="0"/>
            <a:t>Intendentes</a:t>
          </a:r>
        </a:p>
      </dgm:t>
    </dgm:pt>
    <dgm:pt modelId="{7320A71D-4FBC-4E04-81FE-B0252E48D47B}" type="parTrans" cxnId="{781B1D39-6B81-47AF-9C7A-D0FFAB78C926}">
      <dgm:prSet/>
      <dgm:spPr/>
      <dgm:t>
        <a:bodyPr/>
        <a:lstStyle/>
        <a:p>
          <a:endParaRPr lang="es-ES" sz="1200"/>
        </a:p>
      </dgm:t>
    </dgm:pt>
    <dgm:pt modelId="{1527ED60-22CD-42C7-9F17-3110CB3FE695}" type="sibTrans" cxnId="{781B1D39-6B81-47AF-9C7A-D0FFAB78C926}">
      <dgm:prSet/>
      <dgm:spPr/>
      <dgm:t>
        <a:bodyPr/>
        <a:lstStyle/>
        <a:p>
          <a:endParaRPr lang="es-ES" sz="1200"/>
        </a:p>
      </dgm:t>
    </dgm:pt>
    <dgm:pt modelId="{4E58F20B-DB52-4C2C-BBC1-ABB8030E8421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Maestro(a) de Natación</a:t>
          </a:r>
        </a:p>
      </dgm:t>
    </dgm:pt>
    <dgm:pt modelId="{6F0A032B-5864-4F07-8171-C404190E38B8}" type="parTrans" cxnId="{8F8A554B-1028-4B17-BC82-54B4B7EDFBD0}">
      <dgm:prSet/>
      <dgm:spPr/>
      <dgm:t>
        <a:bodyPr/>
        <a:lstStyle/>
        <a:p>
          <a:endParaRPr lang="es-ES" sz="1200"/>
        </a:p>
      </dgm:t>
    </dgm:pt>
    <dgm:pt modelId="{6EBA8118-9A79-4F11-990C-46F2FD22D918}" type="sibTrans" cxnId="{8F8A554B-1028-4B17-BC82-54B4B7EDFBD0}">
      <dgm:prSet/>
      <dgm:spPr/>
      <dgm:t>
        <a:bodyPr/>
        <a:lstStyle/>
        <a:p>
          <a:endParaRPr lang="es-ES" sz="1200"/>
        </a:p>
      </dgm:t>
    </dgm:pt>
    <dgm:pt modelId="{C532957E-C8CD-4467-A7FF-DC9CE85BB4BA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 (a)</a:t>
          </a:r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 </a:t>
          </a:r>
          <a:endParaRPr lang="es-ES" sz="1200" dirty="0"/>
        </a:p>
      </dgm:t>
    </dgm:pt>
    <dgm:pt modelId="{10F1C387-0277-4330-A553-CC95BF89041F}" type="parTrans" cxnId="{979A400C-DA67-4CFA-89F5-BC6AF099BB3D}">
      <dgm:prSet/>
      <dgm:spPr/>
      <dgm:t>
        <a:bodyPr/>
        <a:lstStyle/>
        <a:p>
          <a:endParaRPr lang="es-ES" sz="1200"/>
        </a:p>
      </dgm:t>
    </dgm:pt>
    <dgm:pt modelId="{185E881A-683B-47C7-9379-9DB04281F424}" type="sibTrans" cxnId="{979A400C-DA67-4CFA-89F5-BC6AF099BB3D}">
      <dgm:prSet/>
      <dgm:spPr/>
      <dgm:t>
        <a:bodyPr/>
        <a:lstStyle/>
        <a:p>
          <a:endParaRPr lang="es-ES" sz="1200"/>
        </a:p>
      </dgm:t>
    </dgm:pt>
    <dgm:pt modelId="{0662727A-463A-4E3B-859A-61B75760880A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Vigilante</a:t>
          </a:r>
        </a:p>
      </dgm:t>
    </dgm:pt>
    <dgm:pt modelId="{DD315738-E261-4A4D-A806-7EE0259C3E1F}" type="parTrans" cxnId="{1B70F0B6-117F-4AA2-9ACB-06D05CBA2225}">
      <dgm:prSet/>
      <dgm:spPr/>
      <dgm:t>
        <a:bodyPr/>
        <a:lstStyle/>
        <a:p>
          <a:endParaRPr lang="es-ES" sz="1200"/>
        </a:p>
      </dgm:t>
    </dgm:pt>
    <dgm:pt modelId="{F8E4BD90-F700-420D-A855-CE4631E5C801}" type="sibTrans" cxnId="{1B70F0B6-117F-4AA2-9ACB-06D05CBA2225}">
      <dgm:prSet/>
      <dgm:spPr/>
      <dgm:t>
        <a:bodyPr/>
        <a:lstStyle/>
        <a:p>
          <a:endParaRPr lang="es-ES" sz="1200"/>
        </a:p>
      </dgm:t>
    </dgm:pt>
    <dgm:pt modelId="{38891E83-7C65-4D45-AD9B-7918443F64DB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Auxiliar Administrativo(a) </a:t>
          </a:r>
          <a:endParaRPr lang="es-ES" sz="1200" dirty="0"/>
        </a:p>
      </dgm:t>
    </dgm:pt>
    <dgm:pt modelId="{4A67D47D-F925-462E-BA87-24E533244B7A}" type="parTrans" cxnId="{B0B1F628-07B5-40A0-A7AC-F20E6869183E}">
      <dgm:prSet/>
      <dgm:spPr/>
      <dgm:t>
        <a:bodyPr/>
        <a:lstStyle/>
        <a:p>
          <a:endParaRPr lang="es-ES" sz="1200"/>
        </a:p>
      </dgm:t>
    </dgm:pt>
    <dgm:pt modelId="{3C328C51-F743-412E-A9CA-64966C5DEC13}" type="sibTrans" cxnId="{B0B1F628-07B5-40A0-A7AC-F20E6869183E}">
      <dgm:prSet/>
      <dgm:spPr/>
      <dgm:t>
        <a:bodyPr/>
        <a:lstStyle/>
        <a:p>
          <a:endParaRPr lang="es-ES" sz="1200"/>
        </a:p>
      </dgm:t>
    </dgm:pt>
    <dgm:pt modelId="{1A9A524E-6BD9-446A-B4E6-E3538177DEB1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Promotor (a)</a:t>
          </a:r>
        </a:p>
      </dgm:t>
    </dgm:pt>
    <dgm:pt modelId="{2CAD28BF-0B8F-4655-8ADD-1ABC4FAB8244}" type="parTrans" cxnId="{191B04E5-93F3-4D5F-806B-B3E031F08D21}">
      <dgm:prSet/>
      <dgm:spPr/>
      <dgm:t>
        <a:bodyPr/>
        <a:lstStyle/>
        <a:p>
          <a:endParaRPr lang="es-ES" sz="1200"/>
        </a:p>
      </dgm:t>
    </dgm:pt>
    <dgm:pt modelId="{62900B05-3D74-4B75-A69E-EBB8F4B3D26B}" type="sibTrans" cxnId="{191B04E5-93F3-4D5F-806B-B3E031F08D21}">
      <dgm:prSet/>
      <dgm:spPr/>
      <dgm:t>
        <a:bodyPr/>
        <a:lstStyle/>
        <a:p>
          <a:endParaRPr lang="es-ES" sz="1200"/>
        </a:p>
      </dgm:t>
    </dgm:pt>
    <dgm:pt modelId="{CBF9B068-7347-4F9E-97F5-66A406FB2BFF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Secretaria(o)  </a:t>
          </a:r>
          <a:endParaRPr lang="es-ES" sz="1200" dirty="0"/>
        </a:p>
      </dgm:t>
    </dgm:pt>
    <dgm:pt modelId="{341D62B4-A2E8-4A37-8B48-3A0868932546}" type="parTrans" cxnId="{81F806FA-9048-451C-8E4C-FD614459E789}">
      <dgm:prSet/>
      <dgm:spPr/>
      <dgm:t>
        <a:bodyPr/>
        <a:lstStyle/>
        <a:p>
          <a:endParaRPr lang="es-ES" sz="1200"/>
        </a:p>
      </dgm:t>
    </dgm:pt>
    <dgm:pt modelId="{6BD09941-74F3-46B0-99DA-2E7D80D6BA8F}" type="sibTrans" cxnId="{81F806FA-9048-451C-8E4C-FD614459E789}">
      <dgm:prSet/>
      <dgm:spPr/>
      <dgm:t>
        <a:bodyPr/>
        <a:lstStyle/>
        <a:p>
          <a:endParaRPr lang="es-ES" sz="1200"/>
        </a:p>
      </dgm:t>
    </dgm:pt>
    <dgm:pt modelId="{D752C4A6-8C3F-4D24-BC44-A99434CC9110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Promotor (a)</a:t>
          </a:r>
        </a:p>
      </dgm:t>
    </dgm:pt>
    <dgm:pt modelId="{060EE91B-C1CD-4130-A678-3F50F894CC2C}" type="parTrans" cxnId="{336AAEBB-7DE5-4118-A56F-C31DE45B884B}">
      <dgm:prSet/>
      <dgm:spPr/>
      <dgm:t>
        <a:bodyPr/>
        <a:lstStyle/>
        <a:p>
          <a:endParaRPr lang="es-ES" sz="1200"/>
        </a:p>
      </dgm:t>
    </dgm:pt>
    <dgm:pt modelId="{F4511399-33D0-47BD-8089-E7C75C5CCC62}" type="sibTrans" cxnId="{336AAEBB-7DE5-4118-A56F-C31DE45B884B}">
      <dgm:prSet/>
      <dgm:spPr/>
      <dgm:t>
        <a:bodyPr/>
        <a:lstStyle/>
        <a:p>
          <a:endParaRPr lang="es-ES" sz="1200"/>
        </a:p>
      </dgm:t>
    </dgm:pt>
    <dgm:pt modelId="{924F3B76-1CE4-4088-A03E-2BE247667C4E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Maestro(a)</a:t>
          </a:r>
        </a:p>
      </dgm:t>
    </dgm:pt>
    <dgm:pt modelId="{E3C04A56-059D-4DE4-AD5F-24501B2E5826}" type="parTrans" cxnId="{68FD5ADA-3D6E-4C54-B975-EAC016BB9BB4}">
      <dgm:prSet/>
      <dgm:spPr/>
      <dgm:t>
        <a:bodyPr/>
        <a:lstStyle/>
        <a:p>
          <a:endParaRPr lang="es-ES" sz="1200"/>
        </a:p>
      </dgm:t>
    </dgm:pt>
    <dgm:pt modelId="{3F54757E-D2F6-4300-BE98-1E5248CE5A7D}" type="sibTrans" cxnId="{68FD5ADA-3D6E-4C54-B975-EAC016BB9BB4}">
      <dgm:prSet/>
      <dgm:spPr/>
      <dgm:t>
        <a:bodyPr/>
        <a:lstStyle/>
        <a:p>
          <a:endParaRPr lang="es-ES" sz="1200"/>
        </a:p>
      </dgm:t>
    </dgm:pt>
    <dgm:pt modelId="{692EC5D2-5718-4530-AF48-A9BFF3A1D3F0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Auxiliar de Eventos Espec</a:t>
          </a:r>
          <a:r>
            <a:rPr lang="es-MX" sz="1200" dirty="0" smtClean="0">
              <a:latin typeface="Calibri" panose="020F0502020204030204" pitchFamily="34" charset="0"/>
            </a:rPr>
            <a:t>iales </a:t>
          </a:r>
          <a:endParaRPr lang="es-ES" sz="1200" dirty="0"/>
        </a:p>
      </dgm:t>
    </dgm:pt>
    <dgm:pt modelId="{0BF6DCAE-87DF-4E1A-9E03-E838EC8A0E84}" type="parTrans" cxnId="{EA2C14A1-138E-4D83-8F84-E0B706C4A34C}">
      <dgm:prSet/>
      <dgm:spPr/>
      <dgm:t>
        <a:bodyPr/>
        <a:lstStyle/>
        <a:p>
          <a:endParaRPr lang="es-ES" sz="1200"/>
        </a:p>
      </dgm:t>
    </dgm:pt>
    <dgm:pt modelId="{E238E664-4B92-444D-AE45-DD011B1D752C}" type="sibTrans" cxnId="{EA2C14A1-138E-4D83-8F84-E0B706C4A34C}">
      <dgm:prSet/>
      <dgm:spPr/>
      <dgm:t>
        <a:bodyPr/>
        <a:lstStyle/>
        <a:p>
          <a:endParaRPr lang="es-ES" sz="1200"/>
        </a:p>
      </dgm:t>
    </dgm:pt>
    <dgm:pt modelId="{E8D59837-A9BD-4644-A7ED-0FA8BA75F5D3}" type="pres">
      <dgm:prSet presAssocID="{E242B2EF-0EFD-4852-9AF4-2768A0D54F5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003FBF6-EB21-4CD7-98E6-9E868BB0C887}" type="pres">
      <dgm:prSet presAssocID="{BA7BBFF0-3D01-411D-BF60-9EDEEACD8A61}" presName="hierRoot1" presStyleCnt="0">
        <dgm:presLayoutVars>
          <dgm:hierBranch val="init"/>
        </dgm:presLayoutVars>
      </dgm:prSet>
      <dgm:spPr/>
    </dgm:pt>
    <dgm:pt modelId="{B5316826-4460-4908-95E9-21C45BA82E10}" type="pres">
      <dgm:prSet presAssocID="{BA7BBFF0-3D01-411D-BF60-9EDEEACD8A61}" presName="rootComposite1" presStyleCnt="0"/>
      <dgm:spPr/>
    </dgm:pt>
    <dgm:pt modelId="{D4C6C0AF-A3B6-4667-8252-12E6F670323C}" type="pres">
      <dgm:prSet presAssocID="{BA7BBFF0-3D01-411D-BF60-9EDEEACD8A61}" presName="rootText1" presStyleLbl="node0" presStyleIdx="0" presStyleCnt="1" custScaleX="174372" custScaleY="174372" custLinFactNeighborX="12174" custLinFactNeighborY="-238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27E95D-8FF2-4223-8174-DCA69825116B}" type="pres">
      <dgm:prSet presAssocID="{BA7BBFF0-3D01-411D-BF60-9EDEEACD8A6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8C72C18-27C9-4696-B83B-700010C16205}" type="pres">
      <dgm:prSet presAssocID="{BA7BBFF0-3D01-411D-BF60-9EDEEACD8A61}" presName="hierChild2" presStyleCnt="0"/>
      <dgm:spPr/>
    </dgm:pt>
    <dgm:pt modelId="{3E5B03ED-8118-4071-A258-D40405978D88}" type="pres">
      <dgm:prSet presAssocID="{0DE3EC65-BAD3-4796-9C96-D91F47FFEA7A}" presName="Name37" presStyleLbl="parChTrans1D2" presStyleIdx="0" presStyleCnt="4"/>
      <dgm:spPr/>
      <dgm:t>
        <a:bodyPr/>
        <a:lstStyle/>
        <a:p>
          <a:endParaRPr lang="es-ES"/>
        </a:p>
      </dgm:t>
    </dgm:pt>
    <dgm:pt modelId="{139671A0-2EB5-4C8C-8E63-53CC790192FE}" type="pres">
      <dgm:prSet presAssocID="{9ED5C39E-E4D8-4BD7-8A05-43A118FBD841}" presName="hierRoot2" presStyleCnt="0">
        <dgm:presLayoutVars>
          <dgm:hierBranch/>
        </dgm:presLayoutVars>
      </dgm:prSet>
      <dgm:spPr/>
    </dgm:pt>
    <dgm:pt modelId="{A912EB4E-1DEA-45F3-A1C0-330E86EF8A02}" type="pres">
      <dgm:prSet presAssocID="{9ED5C39E-E4D8-4BD7-8A05-43A118FBD841}" presName="rootComposite" presStyleCnt="0"/>
      <dgm:spPr/>
    </dgm:pt>
    <dgm:pt modelId="{60DE0308-1291-4F3F-BF5D-E9B5AB7CE0F5}" type="pres">
      <dgm:prSet presAssocID="{9ED5C39E-E4D8-4BD7-8A05-43A118FBD841}" presName="rootText" presStyleLbl="node2" presStyleIdx="0" presStyleCnt="3" custScaleY="535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724A862-02A9-4973-ABE2-9F326FB86BCE}" type="pres">
      <dgm:prSet presAssocID="{9ED5C39E-E4D8-4BD7-8A05-43A118FBD841}" presName="rootConnector" presStyleLbl="node2" presStyleIdx="0" presStyleCnt="3"/>
      <dgm:spPr/>
      <dgm:t>
        <a:bodyPr/>
        <a:lstStyle/>
        <a:p>
          <a:endParaRPr lang="es-ES"/>
        </a:p>
      </dgm:t>
    </dgm:pt>
    <dgm:pt modelId="{F9F863A9-B776-4BCB-825C-2283BAF2E976}" type="pres">
      <dgm:prSet presAssocID="{9ED5C39E-E4D8-4BD7-8A05-43A118FBD841}" presName="hierChild4" presStyleCnt="0"/>
      <dgm:spPr/>
    </dgm:pt>
    <dgm:pt modelId="{A9CB30FD-18A6-4439-941B-3FE7F215EFDE}" type="pres">
      <dgm:prSet presAssocID="{4A67D47D-F925-462E-BA87-24E533244B7A}" presName="Name35" presStyleLbl="parChTrans1D3" presStyleIdx="0" presStyleCnt="6"/>
      <dgm:spPr/>
      <dgm:t>
        <a:bodyPr/>
        <a:lstStyle/>
        <a:p>
          <a:endParaRPr lang="es-ES"/>
        </a:p>
      </dgm:t>
    </dgm:pt>
    <dgm:pt modelId="{42F327B8-7E9F-4FF0-9DC4-C310198EACEE}" type="pres">
      <dgm:prSet presAssocID="{38891E83-7C65-4D45-AD9B-7918443F64DB}" presName="hierRoot2" presStyleCnt="0">
        <dgm:presLayoutVars>
          <dgm:hierBranch/>
        </dgm:presLayoutVars>
      </dgm:prSet>
      <dgm:spPr/>
    </dgm:pt>
    <dgm:pt modelId="{C4F39B99-806C-483E-A41F-2C3DA10F8498}" type="pres">
      <dgm:prSet presAssocID="{38891E83-7C65-4D45-AD9B-7918443F64DB}" presName="rootComposite" presStyleCnt="0"/>
      <dgm:spPr/>
    </dgm:pt>
    <dgm:pt modelId="{B59DBA4E-9CEC-4D6C-93C3-EC844A76EC03}" type="pres">
      <dgm:prSet presAssocID="{38891E83-7C65-4D45-AD9B-7918443F64DB}" presName="rootText" presStyleLbl="node3" presStyleIdx="0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965892B-6CF1-4667-89B8-FBCB83A4F555}" type="pres">
      <dgm:prSet presAssocID="{38891E83-7C65-4D45-AD9B-7918443F64DB}" presName="rootConnector" presStyleLbl="node3" presStyleIdx="0" presStyleCnt="6"/>
      <dgm:spPr/>
      <dgm:t>
        <a:bodyPr/>
        <a:lstStyle/>
        <a:p>
          <a:endParaRPr lang="es-ES"/>
        </a:p>
      </dgm:t>
    </dgm:pt>
    <dgm:pt modelId="{49CA6A3D-7068-4463-BB73-B7306289B4E0}" type="pres">
      <dgm:prSet presAssocID="{38891E83-7C65-4D45-AD9B-7918443F64DB}" presName="hierChild4" presStyleCnt="0"/>
      <dgm:spPr/>
    </dgm:pt>
    <dgm:pt modelId="{8109AB9F-0EB2-4AA2-A901-59CC1B1088F1}" type="pres">
      <dgm:prSet presAssocID="{2CAD28BF-0B8F-4655-8ADD-1ABC4FAB8244}" presName="Name35" presStyleLbl="parChTrans1D4" presStyleIdx="0" presStyleCnt="6"/>
      <dgm:spPr/>
      <dgm:t>
        <a:bodyPr/>
        <a:lstStyle/>
        <a:p>
          <a:endParaRPr lang="es-ES"/>
        </a:p>
      </dgm:t>
    </dgm:pt>
    <dgm:pt modelId="{E7085E13-7955-4706-ADCF-B0D30E13C6DE}" type="pres">
      <dgm:prSet presAssocID="{1A9A524E-6BD9-446A-B4E6-E3538177DEB1}" presName="hierRoot2" presStyleCnt="0">
        <dgm:presLayoutVars>
          <dgm:hierBranch/>
        </dgm:presLayoutVars>
      </dgm:prSet>
      <dgm:spPr/>
    </dgm:pt>
    <dgm:pt modelId="{B515F6D2-DDFC-45C3-9EB8-C2EE0FEEB09A}" type="pres">
      <dgm:prSet presAssocID="{1A9A524E-6BD9-446A-B4E6-E3538177DEB1}" presName="rootComposite" presStyleCnt="0"/>
      <dgm:spPr/>
    </dgm:pt>
    <dgm:pt modelId="{B105AC25-885C-4339-BA7A-56E4629D7E21}" type="pres">
      <dgm:prSet presAssocID="{1A9A524E-6BD9-446A-B4E6-E3538177DEB1}" presName="rootText" presStyleLbl="node4" presStyleIdx="0" presStyleCnt="6" custLinFactNeighborY="-36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9B7D9B-907B-4C8B-9D9C-6DCC3E95D6FE}" type="pres">
      <dgm:prSet presAssocID="{1A9A524E-6BD9-446A-B4E6-E3538177DEB1}" presName="rootConnector" presStyleLbl="node4" presStyleIdx="0" presStyleCnt="6"/>
      <dgm:spPr/>
      <dgm:t>
        <a:bodyPr/>
        <a:lstStyle/>
        <a:p>
          <a:endParaRPr lang="es-ES"/>
        </a:p>
      </dgm:t>
    </dgm:pt>
    <dgm:pt modelId="{CCB99F1A-DA21-4FB7-BD11-15FE8C2C1360}" type="pres">
      <dgm:prSet presAssocID="{1A9A524E-6BD9-446A-B4E6-E3538177DEB1}" presName="hierChild4" presStyleCnt="0"/>
      <dgm:spPr/>
    </dgm:pt>
    <dgm:pt modelId="{D23322A1-D2E1-4E9E-A099-BCB1E12CC92C}" type="pres">
      <dgm:prSet presAssocID="{341D62B4-A2E8-4A37-8B48-3A0868932546}" presName="Name35" presStyleLbl="parChTrans1D4" presStyleIdx="1" presStyleCnt="6"/>
      <dgm:spPr/>
      <dgm:t>
        <a:bodyPr/>
        <a:lstStyle/>
        <a:p>
          <a:endParaRPr lang="es-ES"/>
        </a:p>
      </dgm:t>
    </dgm:pt>
    <dgm:pt modelId="{03ACDA38-E352-486F-AF6A-7486D0C08008}" type="pres">
      <dgm:prSet presAssocID="{CBF9B068-7347-4F9E-97F5-66A406FB2BFF}" presName="hierRoot2" presStyleCnt="0">
        <dgm:presLayoutVars>
          <dgm:hierBranch val="init"/>
        </dgm:presLayoutVars>
      </dgm:prSet>
      <dgm:spPr/>
    </dgm:pt>
    <dgm:pt modelId="{9BF7E6CB-ECFC-4DA9-B2F3-BF61E7C2F1CD}" type="pres">
      <dgm:prSet presAssocID="{CBF9B068-7347-4F9E-97F5-66A406FB2BFF}" presName="rootComposite" presStyleCnt="0"/>
      <dgm:spPr/>
    </dgm:pt>
    <dgm:pt modelId="{B4F8D145-6FBB-4836-8421-73ECC2367F29}" type="pres">
      <dgm:prSet presAssocID="{CBF9B068-7347-4F9E-97F5-66A406FB2BFF}" presName="rootText" presStyleLbl="node4" presStyleIdx="1" presStyleCnt="6" custLinFactNeighborY="-97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01528A0-8236-40E6-8505-49E5CFE7B1C3}" type="pres">
      <dgm:prSet presAssocID="{CBF9B068-7347-4F9E-97F5-66A406FB2BFF}" presName="rootConnector" presStyleLbl="node4" presStyleIdx="1" presStyleCnt="6"/>
      <dgm:spPr/>
      <dgm:t>
        <a:bodyPr/>
        <a:lstStyle/>
        <a:p>
          <a:endParaRPr lang="es-ES"/>
        </a:p>
      </dgm:t>
    </dgm:pt>
    <dgm:pt modelId="{F17967AD-F188-40D3-A28C-9865C908BB75}" type="pres">
      <dgm:prSet presAssocID="{CBF9B068-7347-4F9E-97F5-66A406FB2BFF}" presName="hierChild4" presStyleCnt="0"/>
      <dgm:spPr/>
    </dgm:pt>
    <dgm:pt modelId="{7728C143-B7C3-4427-A5FC-49ACE53B5A66}" type="pres">
      <dgm:prSet presAssocID="{CBF9B068-7347-4F9E-97F5-66A406FB2BFF}" presName="hierChild5" presStyleCnt="0"/>
      <dgm:spPr/>
    </dgm:pt>
    <dgm:pt modelId="{2B7399FC-E58F-4361-B89B-63E2B7CB9CE8}" type="pres">
      <dgm:prSet presAssocID="{1A9A524E-6BD9-446A-B4E6-E3538177DEB1}" presName="hierChild5" presStyleCnt="0"/>
      <dgm:spPr/>
    </dgm:pt>
    <dgm:pt modelId="{27FFE8E3-6A01-4B78-9BF1-FEF30DAB8DAC}" type="pres">
      <dgm:prSet presAssocID="{38891E83-7C65-4D45-AD9B-7918443F64DB}" presName="hierChild5" presStyleCnt="0"/>
      <dgm:spPr/>
    </dgm:pt>
    <dgm:pt modelId="{502BF14D-CC89-4681-B551-205500EF413E}" type="pres">
      <dgm:prSet presAssocID="{9ED5C39E-E4D8-4BD7-8A05-43A118FBD841}" presName="hierChild5" presStyleCnt="0"/>
      <dgm:spPr/>
    </dgm:pt>
    <dgm:pt modelId="{F767E095-11A6-4E4B-A90B-3D719743938B}" type="pres">
      <dgm:prSet presAssocID="{8BF37432-2907-4478-9241-32A50A1BBBF8}" presName="Name37" presStyleLbl="parChTrans1D2" presStyleIdx="1" presStyleCnt="4"/>
      <dgm:spPr/>
      <dgm:t>
        <a:bodyPr/>
        <a:lstStyle/>
        <a:p>
          <a:endParaRPr lang="es-ES"/>
        </a:p>
      </dgm:t>
    </dgm:pt>
    <dgm:pt modelId="{1A7C9B6E-169D-4FDD-AAD9-3AC4F08A0C00}" type="pres">
      <dgm:prSet presAssocID="{9E23DB29-4A33-4E56-9916-9F4A59C06CE4}" presName="hierRoot2" presStyleCnt="0">
        <dgm:presLayoutVars>
          <dgm:hierBranch/>
        </dgm:presLayoutVars>
      </dgm:prSet>
      <dgm:spPr/>
    </dgm:pt>
    <dgm:pt modelId="{C3D218E3-3B91-42C3-AE40-3C4E1CB44741}" type="pres">
      <dgm:prSet presAssocID="{9E23DB29-4A33-4E56-9916-9F4A59C06CE4}" presName="rootComposite" presStyleCnt="0"/>
      <dgm:spPr/>
    </dgm:pt>
    <dgm:pt modelId="{EEA40343-2367-430C-9F9D-F95276D86A7F}" type="pres">
      <dgm:prSet presAssocID="{9E23DB29-4A33-4E56-9916-9F4A59C06CE4}" presName="rootText" presStyleLbl="node2" presStyleIdx="1" presStyleCnt="3" custScaleY="53569" custLinFactNeighborX="46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D678D45-BC24-46A5-9003-9CDD969B50F8}" type="pres">
      <dgm:prSet presAssocID="{9E23DB29-4A33-4E56-9916-9F4A59C06CE4}" presName="rootConnector" presStyleLbl="node2" presStyleIdx="1" presStyleCnt="3"/>
      <dgm:spPr/>
      <dgm:t>
        <a:bodyPr/>
        <a:lstStyle/>
        <a:p>
          <a:endParaRPr lang="es-ES"/>
        </a:p>
      </dgm:t>
    </dgm:pt>
    <dgm:pt modelId="{C5928618-B3EE-4297-A113-6679A11B086D}" type="pres">
      <dgm:prSet presAssocID="{9E23DB29-4A33-4E56-9916-9F4A59C06CE4}" presName="hierChild4" presStyleCnt="0"/>
      <dgm:spPr/>
    </dgm:pt>
    <dgm:pt modelId="{DC418F7D-36DE-40A2-8B7D-E9C04F941B09}" type="pres">
      <dgm:prSet presAssocID="{8F38AFD0-160B-43EA-9BA1-901EAD1B3787}" presName="Name35" presStyleLbl="parChTrans1D3" presStyleIdx="1" presStyleCnt="6"/>
      <dgm:spPr/>
      <dgm:t>
        <a:bodyPr/>
        <a:lstStyle/>
        <a:p>
          <a:endParaRPr lang="es-ES"/>
        </a:p>
      </dgm:t>
    </dgm:pt>
    <dgm:pt modelId="{A0AF4D0A-4A90-4CD2-BBE1-FE31B18F68EA}" type="pres">
      <dgm:prSet presAssocID="{2985B375-97A7-4AFC-AD57-C0A4D9566CD8}" presName="hierRoot2" presStyleCnt="0">
        <dgm:presLayoutVars>
          <dgm:hierBranch/>
        </dgm:presLayoutVars>
      </dgm:prSet>
      <dgm:spPr/>
    </dgm:pt>
    <dgm:pt modelId="{37023C9D-C4CE-46CE-8C5E-D81E8F5895D7}" type="pres">
      <dgm:prSet presAssocID="{2985B375-97A7-4AFC-AD57-C0A4D9566CD8}" presName="rootComposite" presStyleCnt="0"/>
      <dgm:spPr/>
    </dgm:pt>
    <dgm:pt modelId="{440B497E-2F6A-4933-AC44-DFB4CFDF335A}" type="pres">
      <dgm:prSet presAssocID="{2985B375-97A7-4AFC-AD57-C0A4D9566CD8}" presName="rootText" presStyleLbl="node3" presStyleIdx="1" presStyleCnt="6" custLinFactNeighborX="63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369D167-CE3B-4E75-99CA-D1A2D93A04DB}" type="pres">
      <dgm:prSet presAssocID="{2985B375-97A7-4AFC-AD57-C0A4D9566CD8}" presName="rootConnector" presStyleLbl="node3" presStyleIdx="1" presStyleCnt="6"/>
      <dgm:spPr/>
      <dgm:t>
        <a:bodyPr/>
        <a:lstStyle/>
        <a:p>
          <a:endParaRPr lang="es-ES"/>
        </a:p>
      </dgm:t>
    </dgm:pt>
    <dgm:pt modelId="{A1A6B7B5-0261-4A35-B54C-DDCC71F17BC8}" type="pres">
      <dgm:prSet presAssocID="{2985B375-97A7-4AFC-AD57-C0A4D9566CD8}" presName="hierChild4" presStyleCnt="0"/>
      <dgm:spPr/>
    </dgm:pt>
    <dgm:pt modelId="{7E3D6CB8-A148-4380-A002-2255E377E0D2}" type="pres">
      <dgm:prSet presAssocID="{2985B375-97A7-4AFC-AD57-C0A4D9566CD8}" presName="hierChild5" presStyleCnt="0"/>
      <dgm:spPr/>
    </dgm:pt>
    <dgm:pt modelId="{98F235AB-E2AB-4955-8C7F-36BC2EDE8BE4}" type="pres">
      <dgm:prSet presAssocID="{BC61CA08-70EC-4CE7-95D5-83F2243F6EBB}" presName="Name35" presStyleLbl="parChTrans1D3" presStyleIdx="2" presStyleCnt="6"/>
      <dgm:spPr/>
      <dgm:t>
        <a:bodyPr/>
        <a:lstStyle/>
        <a:p>
          <a:endParaRPr lang="es-ES"/>
        </a:p>
      </dgm:t>
    </dgm:pt>
    <dgm:pt modelId="{13C08D09-5316-4ABC-8DFD-CC121B627F4F}" type="pres">
      <dgm:prSet presAssocID="{35DC9171-E403-4C53-9502-2C9AD3F0A009}" presName="hierRoot2" presStyleCnt="0">
        <dgm:presLayoutVars>
          <dgm:hierBranch/>
        </dgm:presLayoutVars>
      </dgm:prSet>
      <dgm:spPr/>
    </dgm:pt>
    <dgm:pt modelId="{D8364AE8-576B-4646-BA70-3FB979C5A3B0}" type="pres">
      <dgm:prSet presAssocID="{35DC9171-E403-4C53-9502-2C9AD3F0A009}" presName="rootComposite" presStyleCnt="0"/>
      <dgm:spPr/>
    </dgm:pt>
    <dgm:pt modelId="{67478183-57FC-42AE-8396-57ABB052EA34}" type="pres">
      <dgm:prSet presAssocID="{35DC9171-E403-4C53-9502-2C9AD3F0A009}" presName="rootText" presStyleLbl="node3" presStyleIdx="2" presStyleCnt="6" custLinFactNeighborX="28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95ACA5-F877-4162-AA5F-65DA836CEFD5}" type="pres">
      <dgm:prSet presAssocID="{35DC9171-E403-4C53-9502-2C9AD3F0A009}" presName="rootConnector" presStyleLbl="node3" presStyleIdx="2" presStyleCnt="6"/>
      <dgm:spPr/>
      <dgm:t>
        <a:bodyPr/>
        <a:lstStyle/>
        <a:p>
          <a:endParaRPr lang="es-ES"/>
        </a:p>
      </dgm:t>
    </dgm:pt>
    <dgm:pt modelId="{8C9F8089-D616-45D1-94B4-4DE196E4677F}" type="pres">
      <dgm:prSet presAssocID="{35DC9171-E403-4C53-9502-2C9AD3F0A009}" presName="hierChild4" presStyleCnt="0"/>
      <dgm:spPr/>
    </dgm:pt>
    <dgm:pt modelId="{4A8D8FA5-7C34-4DD9-9F85-B7179563B23A}" type="pres">
      <dgm:prSet presAssocID="{7320A71D-4FBC-4E04-81FE-B0252E48D47B}" presName="Name35" presStyleLbl="parChTrans1D4" presStyleIdx="2" presStyleCnt="6"/>
      <dgm:spPr/>
      <dgm:t>
        <a:bodyPr/>
        <a:lstStyle/>
        <a:p>
          <a:endParaRPr lang="es-ES"/>
        </a:p>
      </dgm:t>
    </dgm:pt>
    <dgm:pt modelId="{90F7704C-7103-4739-BA8C-9966E73DF45C}" type="pres">
      <dgm:prSet presAssocID="{F3EFC11B-8E9C-48D7-9955-3138328636EC}" presName="hierRoot2" presStyleCnt="0">
        <dgm:presLayoutVars>
          <dgm:hierBranch/>
        </dgm:presLayoutVars>
      </dgm:prSet>
      <dgm:spPr/>
    </dgm:pt>
    <dgm:pt modelId="{ECFC5890-08E5-413D-B842-50B6D0EE2946}" type="pres">
      <dgm:prSet presAssocID="{F3EFC11B-8E9C-48D7-9955-3138328636EC}" presName="rootComposite" presStyleCnt="0"/>
      <dgm:spPr/>
    </dgm:pt>
    <dgm:pt modelId="{EBFD238F-1201-413B-9C73-02B7E373C672}" type="pres">
      <dgm:prSet presAssocID="{F3EFC11B-8E9C-48D7-9955-3138328636EC}" presName="rootText" presStyleLbl="node4" presStyleIdx="2" presStyleCnt="6" custLinFactNeighborX="2814" custLinFactNeighborY="-36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8D8A971-5923-4D5F-806E-00E3228742F5}" type="pres">
      <dgm:prSet presAssocID="{F3EFC11B-8E9C-48D7-9955-3138328636EC}" presName="rootConnector" presStyleLbl="node4" presStyleIdx="2" presStyleCnt="6"/>
      <dgm:spPr/>
      <dgm:t>
        <a:bodyPr/>
        <a:lstStyle/>
        <a:p>
          <a:endParaRPr lang="es-ES"/>
        </a:p>
      </dgm:t>
    </dgm:pt>
    <dgm:pt modelId="{99821E80-B5F5-46DE-B97D-9B1A07101718}" type="pres">
      <dgm:prSet presAssocID="{F3EFC11B-8E9C-48D7-9955-3138328636EC}" presName="hierChild4" presStyleCnt="0"/>
      <dgm:spPr/>
    </dgm:pt>
    <dgm:pt modelId="{1F3386C0-B300-458A-8718-B14883530397}" type="pres">
      <dgm:prSet presAssocID="{F3EFC11B-8E9C-48D7-9955-3138328636EC}" presName="hierChild5" presStyleCnt="0"/>
      <dgm:spPr/>
    </dgm:pt>
    <dgm:pt modelId="{A078E8FF-9E2C-4D55-99B7-4754D019DFFE}" type="pres">
      <dgm:prSet presAssocID="{35DC9171-E403-4C53-9502-2C9AD3F0A009}" presName="hierChild5" presStyleCnt="0"/>
      <dgm:spPr/>
    </dgm:pt>
    <dgm:pt modelId="{25BB663B-9E38-453A-B63B-B44AC50A4F88}" type="pres">
      <dgm:prSet presAssocID="{9E23DB29-4A33-4E56-9916-9F4A59C06CE4}" presName="hierChild5" presStyleCnt="0"/>
      <dgm:spPr/>
    </dgm:pt>
    <dgm:pt modelId="{484AADCD-A307-4E9E-B089-7E2867D6C20C}" type="pres">
      <dgm:prSet presAssocID="{E8CD4F48-BFFA-40C4-A697-80D4C5C3D9E4}" presName="Name37" presStyleLbl="parChTrans1D2" presStyleIdx="2" presStyleCnt="4"/>
      <dgm:spPr/>
      <dgm:t>
        <a:bodyPr/>
        <a:lstStyle/>
        <a:p>
          <a:endParaRPr lang="es-ES"/>
        </a:p>
      </dgm:t>
    </dgm:pt>
    <dgm:pt modelId="{F142DC7B-E20B-4C7A-BFDB-12AA9047F238}" type="pres">
      <dgm:prSet presAssocID="{E78384A8-7ACD-4973-94DB-A7243B908518}" presName="hierRoot2" presStyleCnt="0">
        <dgm:presLayoutVars>
          <dgm:hierBranch/>
        </dgm:presLayoutVars>
      </dgm:prSet>
      <dgm:spPr/>
    </dgm:pt>
    <dgm:pt modelId="{3F376AF2-E915-44EB-917E-A7501999B1D4}" type="pres">
      <dgm:prSet presAssocID="{E78384A8-7ACD-4973-94DB-A7243B908518}" presName="rootComposite" presStyleCnt="0"/>
      <dgm:spPr/>
    </dgm:pt>
    <dgm:pt modelId="{FC7A6262-42A4-4D23-AED8-7DC580203F43}" type="pres">
      <dgm:prSet presAssocID="{E78384A8-7ACD-4973-94DB-A7243B908518}" presName="rootText" presStyleLbl="node2" presStyleIdx="2" presStyleCnt="3" custScaleY="535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5D0CB6F-E5B0-496A-8AA9-100581C6E679}" type="pres">
      <dgm:prSet presAssocID="{E78384A8-7ACD-4973-94DB-A7243B908518}" presName="rootConnector" presStyleLbl="node2" presStyleIdx="2" presStyleCnt="3"/>
      <dgm:spPr/>
      <dgm:t>
        <a:bodyPr/>
        <a:lstStyle/>
        <a:p>
          <a:endParaRPr lang="es-ES"/>
        </a:p>
      </dgm:t>
    </dgm:pt>
    <dgm:pt modelId="{B5B41821-7BCB-4348-B9C7-67CBEC2B345A}" type="pres">
      <dgm:prSet presAssocID="{E78384A8-7ACD-4973-94DB-A7243B908518}" presName="hierChild4" presStyleCnt="0"/>
      <dgm:spPr/>
    </dgm:pt>
    <dgm:pt modelId="{57EBC029-3B22-4CA1-B897-30F0753D6FF6}" type="pres">
      <dgm:prSet presAssocID="{6F0A032B-5864-4F07-8171-C404190E38B8}" presName="Name35" presStyleLbl="parChTrans1D3" presStyleIdx="3" presStyleCnt="6"/>
      <dgm:spPr/>
      <dgm:t>
        <a:bodyPr/>
        <a:lstStyle/>
        <a:p>
          <a:endParaRPr lang="es-ES"/>
        </a:p>
      </dgm:t>
    </dgm:pt>
    <dgm:pt modelId="{6FA7535A-242F-4C43-8516-664DAA496D0B}" type="pres">
      <dgm:prSet presAssocID="{4E58F20B-DB52-4C2C-BBC1-ABB8030E8421}" presName="hierRoot2" presStyleCnt="0">
        <dgm:presLayoutVars>
          <dgm:hierBranch/>
        </dgm:presLayoutVars>
      </dgm:prSet>
      <dgm:spPr/>
    </dgm:pt>
    <dgm:pt modelId="{4D1AD2A4-859B-4A9B-B737-6768DAE7E520}" type="pres">
      <dgm:prSet presAssocID="{4E58F20B-DB52-4C2C-BBC1-ABB8030E8421}" presName="rootComposite" presStyleCnt="0"/>
      <dgm:spPr/>
    </dgm:pt>
    <dgm:pt modelId="{B342C0FA-D607-4E01-95C5-708F1117E5C4}" type="pres">
      <dgm:prSet presAssocID="{4E58F20B-DB52-4C2C-BBC1-ABB8030E8421}" presName="rootText" presStyleLbl="node3" presStyleIdx="3" presStyleCnt="6" custLinFactNeighborX="97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589C082-7380-4949-B046-7277468751B3}" type="pres">
      <dgm:prSet presAssocID="{4E58F20B-DB52-4C2C-BBC1-ABB8030E8421}" presName="rootConnector" presStyleLbl="node3" presStyleIdx="3" presStyleCnt="6"/>
      <dgm:spPr/>
      <dgm:t>
        <a:bodyPr/>
        <a:lstStyle/>
        <a:p>
          <a:endParaRPr lang="es-ES"/>
        </a:p>
      </dgm:t>
    </dgm:pt>
    <dgm:pt modelId="{1F2A8D6B-5972-49A2-806C-AFAAECB7B965}" type="pres">
      <dgm:prSet presAssocID="{4E58F20B-DB52-4C2C-BBC1-ABB8030E8421}" presName="hierChild4" presStyleCnt="0"/>
      <dgm:spPr/>
    </dgm:pt>
    <dgm:pt modelId="{96219E1D-5C2C-4258-BF7F-A87FCF2022BA}" type="pres">
      <dgm:prSet presAssocID="{060EE91B-C1CD-4130-A678-3F50F894CC2C}" presName="Name35" presStyleLbl="parChTrans1D4" presStyleIdx="3" presStyleCnt="6"/>
      <dgm:spPr/>
      <dgm:t>
        <a:bodyPr/>
        <a:lstStyle/>
        <a:p>
          <a:endParaRPr lang="es-ES"/>
        </a:p>
      </dgm:t>
    </dgm:pt>
    <dgm:pt modelId="{E9C7EC43-E091-4413-AD1D-81576EDF35B4}" type="pres">
      <dgm:prSet presAssocID="{D752C4A6-8C3F-4D24-BC44-A99434CC9110}" presName="hierRoot2" presStyleCnt="0">
        <dgm:presLayoutVars>
          <dgm:hierBranch/>
        </dgm:presLayoutVars>
      </dgm:prSet>
      <dgm:spPr/>
    </dgm:pt>
    <dgm:pt modelId="{B5E3556F-7092-4F4A-962E-358D1BD2E889}" type="pres">
      <dgm:prSet presAssocID="{D752C4A6-8C3F-4D24-BC44-A99434CC9110}" presName="rootComposite" presStyleCnt="0"/>
      <dgm:spPr/>
    </dgm:pt>
    <dgm:pt modelId="{18706DAF-98CA-4B65-8396-10BEF16B8A73}" type="pres">
      <dgm:prSet presAssocID="{D752C4A6-8C3F-4D24-BC44-A99434CC9110}" presName="rootText" presStyleLbl="node4" presStyleIdx="3" presStyleCnt="6" custLinFactNeighborX="9701" custLinFactNeighborY="-36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E4360EF-2299-43B1-B2E9-8677A5582DA2}" type="pres">
      <dgm:prSet presAssocID="{D752C4A6-8C3F-4D24-BC44-A99434CC9110}" presName="rootConnector" presStyleLbl="node4" presStyleIdx="3" presStyleCnt="6"/>
      <dgm:spPr/>
      <dgm:t>
        <a:bodyPr/>
        <a:lstStyle/>
        <a:p>
          <a:endParaRPr lang="es-ES"/>
        </a:p>
      </dgm:t>
    </dgm:pt>
    <dgm:pt modelId="{C97DF5C7-D010-4C44-9C51-26D0D2492B43}" type="pres">
      <dgm:prSet presAssocID="{D752C4A6-8C3F-4D24-BC44-A99434CC9110}" presName="hierChild4" presStyleCnt="0"/>
      <dgm:spPr/>
    </dgm:pt>
    <dgm:pt modelId="{AA01FEB4-D662-4790-B0A7-91F7504E0719}" type="pres">
      <dgm:prSet presAssocID="{E3C04A56-059D-4DE4-AD5F-24501B2E5826}" presName="Name35" presStyleLbl="parChTrans1D4" presStyleIdx="4" presStyleCnt="6"/>
      <dgm:spPr/>
      <dgm:t>
        <a:bodyPr/>
        <a:lstStyle/>
        <a:p>
          <a:endParaRPr lang="es-ES"/>
        </a:p>
      </dgm:t>
    </dgm:pt>
    <dgm:pt modelId="{AD41876F-3BEF-4224-9337-47F0AB8B4D07}" type="pres">
      <dgm:prSet presAssocID="{924F3B76-1CE4-4088-A03E-2BE247667C4E}" presName="hierRoot2" presStyleCnt="0">
        <dgm:presLayoutVars>
          <dgm:hierBranch/>
        </dgm:presLayoutVars>
      </dgm:prSet>
      <dgm:spPr/>
    </dgm:pt>
    <dgm:pt modelId="{CC55C479-D6EC-4898-88F1-FC0BD90CC889}" type="pres">
      <dgm:prSet presAssocID="{924F3B76-1CE4-4088-A03E-2BE247667C4E}" presName="rootComposite" presStyleCnt="0"/>
      <dgm:spPr/>
    </dgm:pt>
    <dgm:pt modelId="{103CBF75-5D10-479A-8CE3-E5FC3F135049}" type="pres">
      <dgm:prSet presAssocID="{924F3B76-1CE4-4088-A03E-2BE247667C4E}" presName="rootText" presStyleLbl="node4" presStyleIdx="4" presStyleCnt="6" custLinFactNeighborX="9701" custLinFactNeighborY="-97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DB7EA1B-51AC-405B-A399-0B5D9F0D827A}" type="pres">
      <dgm:prSet presAssocID="{924F3B76-1CE4-4088-A03E-2BE247667C4E}" presName="rootConnector" presStyleLbl="node4" presStyleIdx="4" presStyleCnt="6"/>
      <dgm:spPr/>
      <dgm:t>
        <a:bodyPr/>
        <a:lstStyle/>
        <a:p>
          <a:endParaRPr lang="es-ES"/>
        </a:p>
      </dgm:t>
    </dgm:pt>
    <dgm:pt modelId="{65373993-0922-4F67-9F48-90EE679378D1}" type="pres">
      <dgm:prSet presAssocID="{924F3B76-1CE4-4088-A03E-2BE247667C4E}" presName="hierChild4" presStyleCnt="0"/>
      <dgm:spPr/>
    </dgm:pt>
    <dgm:pt modelId="{CD58E6C3-AB4B-45B7-9C47-A36CD2D87DFA}" type="pres">
      <dgm:prSet presAssocID="{924F3B76-1CE4-4088-A03E-2BE247667C4E}" presName="hierChild5" presStyleCnt="0"/>
      <dgm:spPr/>
    </dgm:pt>
    <dgm:pt modelId="{C703CAD6-8AC3-4711-A5FD-488BEBD910E9}" type="pres">
      <dgm:prSet presAssocID="{D752C4A6-8C3F-4D24-BC44-A99434CC9110}" presName="hierChild5" presStyleCnt="0"/>
      <dgm:spPr/>
    </dgm:pt>
    <dgm:pt modelId="{0F004DD9-7842-4003-AC5F-9EC7135C8B39}" type="pres">
      <dgm:prSet presAssocID="{4E58F20B-DB52-4C2C-BBC1-ABB8030E8421}" presName="hierChild5" presStyleCnt="0"/>
      <dgm:spPr/>
    </dgm:pt>
    <dgm:pt modelId="{B16FCD7C-05A6-4CAD-9ADA-96E8F836D20A}" type="pres">
      <dgm:prSet presAssocID="{10F1C387-0277-4330-A553-CC95BF89041F}" presName="Name35" presStyleLbl="parChTrans1D3" presStyleIdx="4" presStyleCnt="6"/>
      <dgm:spPr/>
      <dgm:t>
        <a:bodyPr/>
        <a:lstStyle/>
        <a:p>
          <a:endParaRPr lang="es-ES"/>
        </a:p>
      </dgm:t>
    </dgm:pt>
    <dgm:pt modelId="{AA847876-E876-4378-8E0A-B9C1DFCAD1DA}" type="pres">
      <dgm:prSet presAssocID="{C532957E-C8CD-4467-A7FF-DC9CE85BB4BA}" presName="hierRoot2" presStyleCnt="0">
        <dgm:presLayoutVars>
          <dgm:hierBranch val="init"/>
        </dgm:presLayoutVars>
      </dgm:prSet>
      <dgm:spPr/>
    </dgm:pt>
    <dgm:pt modelId="{9ED233D2-E07F-4EAC-A8F3-9EB0ED73A0FD}" type="pres">
      <dgm:prSet presAssocID="{C532957E-C8CD-4467-A7FF-DC9CE85BB4BA}" presName="rootComposite" presStyleCnt="0"/>
      <dgm:spPr/>
    </dgm:pt>
    <dgm:pt modelId="{C2F9DBA8-E699-4AA8-B33D-25B2155EAAA0}" type="pres">
      <dgm:prSet presAssocID="{C532957E-C8CD-4467-A7FF-DC9CE85BB4BA}" presName="rootText" presStyleLbl="node3" presStyleIdx="4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4631FE-2ABA-41CB-8C45-D7A0387720E6}" type="pres">
      <dgm:prSet presAssocID="{C532957E-C8CD-4467-A7FF-DC9CE85BB4BA}" presName="rootConnector" presStyleLbl="node3" presStyleIdx="4" presStyleCnt="6"/>
      <dgm:spPr/>
      <dgm:t>
        <a:bodyPr/>
        <a:lstStyle/>
        <a:p>
          <a:endParaRPr lang="es-ES"/>
        </a:p>
      </dgm:t>
    </dgm:pt>
    <dgm:pt modelId="{302E5DC8-20F5-42ED-9939-CAE6A2E3A34E}" type="pres">
      <dgm:prSet presAssocID="{C532957E-C8CD-4467-A7FF-DC9CE85BB4BA}" presName="hierChild4" presStyleCnt="0"/>
      <dgm:spPr/>
    </dgm:pt>
    <dgm:pt modelId="{722892B9-1C07-44D6-B6EB-3CB2E0DD8280}" type="pres">
      <dgm:prSet presAssocID="{C532957E-C8CD-4467-A7FF-DC9CE85BB4BA}" presName="hierChild5" presStyleCnt="0"/>
      <dgm:spPr/>
    </dgm:pt>
    <dgm:pt modelId="{D240668B-7E4D-4A08-A177-F5FD8B4956C2}" type="pres">
      <dgm:prSet presAssocID="{DD315738-E261-4A4D-A806-7EE0259C3E1F}" presName="Name35" presStyleLbl="parChTrans1D3" presStyleIdx="5" presStyleCnt="6"/>
      <dgm:spPr/>
      <dgm:t>
        <a:bodyPr/>
        <a:lstStyle/>
        <a:p>
          <a:endParaRPr lang="es-ES"/>
        </a:p>
      </dgm:t>
    </dgm:pt>
    <dgm:pt modelId="{D93219BF-0A86-471E-9F0C-2C389CCAB933}" type="pres">
      <dgm:prSet presAssocID="{0662727A-463A-4E3B-859A-61B75760880A}" presName="hierRoot2" presStyleCnt="0">
        <dgm:presLayoutVars>
          <dgm:hierBranch/>
        </dgm:presLayoutVars>
      </dgm:prSet>
      <dgm:spPr/>
    </dgm:pt>
    <dgm:pt modelId="{81F1B69C-0099-4880-ADE9-23962E60758E}" type="pres">
      <dgm:prSet presAssocID="{0662727A-463A-4E3B-859A-61B75760880A}" presName="rootComposite" presStyleCnt="0"/>
      <dgm:spPr/>
    </dgm:pt>
    <dgm:pt modelId="{109AEACF-2030-482A-9F3F-831A46BC59CA}" type="pres">
      <dgm:prSet presAssocID="{0662727A-463A-4E3B-859A-61B75760880A}" presName="rootText" presStyleLbl="node3" presStyleIdx="5" presStyleCnt="6" custLinFactNeighborX="-102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275EB94-414B-426A-87CB-4B3122603B50}" type="pres">
      <dgm:prSet presAssocID="{0662727A-463A-4E3B-859A-61B75760880A}" presName="rootConnector" presStyleLbl="node3" presStyleIdx="5" presStyleCnt="6"/>
      <dgm:spPr/>
      <dgm:t>
        <a:bodyPr/>
        <a:lstStyle/>
        <a:p>
          <a:endParaRPr lang="es-ES"/>
        </a:p>
      </dgm:t>
    </dgm:pt>
    <dgm:pt modelId="{87251D7E-2BC5-47D2-8DC0-358818D979DE}" type="pres">
      <dgm:prSet presAssocID="{0662727A-463A-4E3B-859A-61B75760880A}" presName="hierChild4" presStyleCnt="0"/>
      <dgm:spPr/>
    </dgm:pt>
    <dgm:pt modelId="{E46DAEBD-3954-49A3-9759-D93689E61A8D}" type="pres">
      <dgm:prSet presAssocID="{0BF6DCAE-87DF-4E1A-9E03-E838EC8A0E84}" presName="Name35" presStyleLbl="parChTrans1D4" presStyleIdx="5" presStyleCnt="6"/>
      <dgm:spPr/>
      <dgm:t>
        <a:bodyPr/>
        <a:lstStyle/>
        <a:p>
          <a:endParaRPr lang="es-ES"/>
        </a:p>
      </dgm:t>
    </dgm:pt>
    <dgm:pt modelId="{72964972-B609-4D5D-87D0-72A34E8E48BE}" type="pres">
      <dgm:prSet presAssocID="{692EC5D2-5718-4530-AF48-A9BFF3A1D3F0}" presName="hierRoot2" presStyleCnt="0">
        <dgm:presLayoutVars>
          <dgm:hierBranch/>
        </dgm:presLayoutVars>
      </dgm:prSet>
      <dgm:spPr/>
    </dgm:pt>
    <dgm:pt modelId="{A3090925-1DE3-423E-9602-C428DFABC195}" type="pres">
      <dgm:prSet presAssocID="{692EC5D2-5718-4530-AF48-A9BFF3A1D3F0}" presName="rootComposite" presStyleCnt="0"/>
      <dgm:spPr/>
    </dgm:pt>
    <dgm:pt modelId="{A695F43C-A776-4A40-A9D6-423911E08F44}" type="pres">
      <dgm:prSet presAssocID="{692EC5D2-5718-4530-AF48-A9BFF3A1D3F0}" presName="rootText" presStyleLbl="node4" presStyleIdx="5" presStyleCnt="6" custLinFactNeighborX="-10225" custLinFactNeighborY="-36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686325E-937F-4817-9F9F-8AD7385E899F}" type="pres">
      <dgm:prSet presAssocID="{692EC5D2-5718-4530-AF48-A9BFF3A1D3F0}" presName="rootConnector" presStyleLbl="node4" presStyleIdx="5" presStyleCnt="6"/>
      <dgm:spPr/>
      <dgm:t>
        <a:bodyPr/>
        <a:lstStyle/>
        <a:p>
          <a:endParaRPr lang="es-ES"/>
        </a:p>
      </dgm:t>
    </dgm:pt>
    <dgm:pt modelId="{5CF5B361-053E-402A-896D-CEB5D3D08A94}" type="pres">
      <dgm:prSet presAssocID="{692EC5D2-5718-4530-AF48-A9BFF3A1D3F0}" presName="hierChild4" presStyleCnt="0"/>
      <dgm:spPr/>
    </dgm:pt>
    <dgm:pt modelId="{8EFAA5EB-70CC-41C6-9D7F-3939FE55F57B}" type="pres">
      <dgm:prSet presAssocID="{692EC5D2-5718-4530-AF48-A9BFF3A1D3F0}" presName="hierChild5" presStyleCnt="0"/>
      <dgm:spPr/>
    </dgm:pt>
    <dgm:pt modelId="{824D1CC4-0ACE-41E8-95A4-1C9AFD48C557}" type="pres">
      <dgm:prSet presAssocID="{0662727A-463A-4E3B-859A-61B75760880A}" presName="hierChild5" presStyleCnt="0"/>
      <dgm:spPr/>
    </dgm:pt>
    <dgm:pt modelId="{AC7B50F0-6A7B-4419-BF53-E3AE94544E3E}" type="pres">
      <dgm:prSet presAssocID="{E78384A8-7ACD-4973-94DB-A7243B908518}" presName="hierChild5" presStyleCnt="0"/>
      <dgm:spPr/>
    </dgm:pt>
    <dgm:pt modelId="{3E32425B-C3CB-4E84-B7EA-416151E2B6DA}" type="pres">
      <dgm:prSet presAssocID="{BA7BBFF0-3D01-411D-BF60-9EDEEACD8A61}" presName="hierChild3" presStyleCnt="0"/>
      <dgm:spPr/>
    </dgm:pt>
    <dgm:pt modelId="{A1BF058B-7A56-497A-ADD2-75DDCBDEE1EF}" type="pres">
      <dgm:prSet presAssocID="{E79EC2F5-046A-4A77-98CB-58CABC4BD845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4A72A607-CF67-4664-937D-448103907875}" type="pres">
      <dgm:prSet presAssocID="{04B2DDDE-E491-4214-929B-C7A8DD3963F4}" presName="hierRoot3" presStyleCnt="0">
        <dgm:presLayoutVars>
          <dgm:hierBranch val="init"/>
        </dgm:presLayoutVars>
      </dgm:prSet>
      <dgm:spPr/>
    </dgm:pt>
    <dgm:pt modelId="{C6967D48-C0B2-481A-A279-3BEB963E9552}" type="pres">
      <dgm:prSet presAssocID="{04B2DDDE-E491-4214-929B-C7A8DD3963F4}" presName="rootComposite3" presStyleCnt="0"/>
      <dgm:spPr/>
    </dgm:pt>
    <dgm:pt modelId="{4C330964-E5CA-4C02-A01D-8A2EE83E9780}" type="pres">
      <dgm:prSet presAssocID="{04B2DDDE-E491-4214-929B-C7A8DD3963F4}" presName="rootText3" presStyleLbl="asst1" presStyleIdx="0" presStyleCnt="1" custScaleY="81374" custLinFactNeighborX="12174" custLinFactNeighborY="-2866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4A54B97-5F49-4071-80F1-66312154FDB0}" type="pres">
      <dgm:prSet presAssocID="{04B2DDDE-E491-4214-929B-C7A8DD3963F4}" presName="rootConnector3" presStyleLbl="asst1" presStyleIdx="0" presStyleCnt="1"/>
      <dgm:spPr/>
      <dgm:t>
        <a:bodyPr/>
        <a:lstStyle/>
        <a:p>
          <a:endParaRPr lang="es-ES"/>
        </a:p>
      </dgm:t>
    </dgm:pt>
    <dgm:pt modelId="{C44C599E-B49A-4D1D-B17F-6272C61BA811}" type="pres">
      <dgm:prSet presAssocID="{04B2DDDE-E491-4214-929B-C7A8DD3963F4}" presName="hierChild6" presStyleCnt="0"/>
      <dgm:spPr/>
    </dgm:pt>
    <dgm:pt modelId="{54D867C6-5473-4EFC-B725-9B113D21D397}" type="pres">
      <dgm:prSet presAssocID="{04B2DDDE-E491-4214-929B-C7A8DD3963F4}" presName="hierChild7" presStyleCnt="0"/>
      <dgm:spPr/>
    </dgm:pt>
  </dgm:ptLst>
  <dgm:cxnLst>
    <dgm:cxn modelId="{EEA5F140-1A77-4E1B-A85C-18B2A5665AA9}" type="presOf" srcId="{BA7BBFF0-3D01-411D-BF60-9EDEEACD8A61}" destId="{D4C6C0AF-A3B6-4667-8252-12E6F670323C}" srcOrd="0" destOrd="0" presId="urn:microsoft.com/office/officeart/2005/8/layout/orgChart1"/>
    <dgm:cxn modelId="{22D76BEB-911E-4609-A3AA-CC4362B4F2AF}" type="presOf" srcId="{E78384A8-7ACD-4973-94DB-A7243B908518}" destId="{FC7A6262-42A4-4D23-AED8-7DC580203F43}" srcOrd="0" destOrd="0" presId="urn:microsoft.com/office/officeart/2005/8/layout/orgChart1"/>
    <dgm:cxn modelId="{336AAEBB-7DE5-4118-A56F-C31DE45B884B}" srcId="{4E58F20B-DB52-4C2C-BBC1-ABB8030E8421}" destId="{D752C4A6-8C3F-4D24-BC44-A99434CC9110}" srcOrd="0" destOrd="0" parTransId="{060EE91B-C1CD-4130-A678-3F50F894CC2C}" sibTransId="{F4511399-33D0-47BD-8089-E7C75C5CCC62}"/>
    <dgm:cxn modelId="{6176B53E-C433-4ED6-B82B-45DC83F92F79}" type="presOf" srcId="{0DE3EC65-BAD3-4796-9C96-D91F47FFEA7A}" destId="{3E5B03ED-8118-4071-A258-D40405978D88}" srcOrd="0" destOrd="0" presId="urn:microsoft.com/office/officeart/2005/8/layout/orgChart1"/>
    <dgm:cxn modelId="{E43BB026-EEC9-4710-8FDA-8DBBDDA77293}" type="presOf" srcId="{E242B2EF-0EFD-4852-9AF4-2768A0D54F58}" destId="{E8D59837-A9BD-4644-A7ED-0FA8BA75F5D3}" srcOrd="0" destOrd="0" presId="urn:microsoft.com/office/officeart/2005/8/layout/orgChart1"/>
    <dgm:cxn modelId="{D55F0E8E-4DBC-449C-8C64-B335C0ABEB04}" type="presOf" srcId="{F3EFC11B-8E9C-48D7-9955-3138328636EC}" destId="{B8D8A971-5923-4D5F-806E-00E3228742F5}" srcOrd="1" destOrd="0" presId="urn:microsoft.com/office/officeart/2005/8/layout/orgChart1"/>
    <dgm:cxn modelId="{0CC7D5D6-B39F-479A-B1FD-98D50C939A60}" srcId="{9E23DB29-4A33-4E56-9916-9F4A59C06CE4}" destId="{2985B375-97A7-4AFC-AD57-C0A4D9566CD8}" srcOrd="0" destOrd="0" parTransId="{8F38AFD0-160B-43EA-9BA1-901EAD1B3787}" sibTransId="{68F87DD8-2F8F-4042-A257-2776B8EFF42A}"/>
    <dgm:cxn modelId="{07686DEA-59EC-422C-B464-6AE6F8AA9300}" type="presOf" srcId="{1A9A524E-6BD9-446A-B4E6-E3538177DEB1}" destId="{979B7D9B-907B-4C8B-9D9C-6DCC3E95D6FE}" srcOrd="1" destOrd="0" presId="urn:microsoft.com/office/officeart/2005/8/layout/orgChart1"/>
    <dgm:cxn modelId="{8163C77C-9333-4D73-8977-C601B376D447}" type="presOf" srcId="{4E58F20B-DB52-4C2C-BBC1-ABB8030E8421}" destId="{B342C0FA-D607-4E01-95C5-708F1117E5C4}" srcOrd="0" destOrd="0" presId="urn:microsoft.com/office/officeart/2005/8/layout/orgChart1"/>
    <dgm:cxn modelId="{C218AE87-F388-49AA-8595-CD36B9E6192E}" type="presOf" srcId="{D752C4A6-8C3F-4D24-BC44-A99434CC9110}" destId="{18706DAF-98CA-4B65-8396-10BEF16B8A73}" srcOrd="0" destOrd="0" presId="urn:microsoft.com/office/officeart/2005/8/layout/orgChart1"/>
    <dgm:cxn modelId="{B1424ACE-F9D5-4E77-9515-E99EF182A5F1}" type="presOf" srcId="{8BF37432-2907-4478-9241-32A50A1BBBF8}" destId="{F767E095-11A6-4E4B-A90B-3D719743938B}" srcOrd="0" destOrd="0" presId="urn:microsoft.com/office/officeart/2005/8/layout/orgChart1"/>
    <dgm:cxn modelId="{C2D5BAC9-F0BC-4450-9AA6-13D12F4C3C8A}" type="presOf" srcId="{CBF9B068-7347-4F9E-97F5-66A406FB2BFF}" destId="{B4F8D145-6FBB-4836-8421-73ECC2367F29}" srcOrd="0" destOrd="0" presId="urn:microsoft.com/office/officeart/2005/8/layout/orgChart1"/>
    <dgm:cxn modelId="{58409982-CB19-44C1-8547-52E7C7B6665B}" type="presOf" srcId="{060EE91B-C1CD-4130-A678-3F50F894CC2C}" destId="{96219E1D-5C2C-4258-BF7F-A87FCF2022BA}" srcOrd="0" destOrd="0" presId="urn:microsoft.com/office/officeart/2005/8/layout/orgChart1"/>
    <dgm:cxn modelId="{BE2E579D-BCCD-4BB0-B04C-793FBBD47835}" type="presOf" srcId="{7320A71D-4FBC-4E04-81FE-B0252E48D47B}" destId="{4A8D8FA5-7C34-4DD9-9F85-B7179563B23A}" srcOrd="0" destOrd="0" presId="urn:microsoft.com/office/officeart/2005/8/layout/orgChart1"/>
    <dgm:cxn modelId="{261A3F18-587D-41B0-8EE3-B3A5432F01D6}" type="presOf" srcId="{2985B375-97A7-4AFC-AD57-C0A4D9566CD8}" destId="{D369D167-CE3B-4E75-99CA-D1A2D93A04DB}" srcOrd="1" destOrd="0" presId="urn:microsoft.com/office/officeart/2005/8/layout/orgChart1"/>
    <dgm:cxn modelId="{EC0C4A93-BFEE-4FCA-ABBF-94D6C5F6511E}" srcId="{BA7BBFF0-3D01-411D-BF60-9EDEEACD8A61}" destId="{04B2DDDE-E491-4214-929B-C7A8DD3963F4}" srcOrd="0" destOrd="0" parTransId="{E79EC2F5-046A-4A77-98CB-58CABC4BD845}" sibTransId="{3AEDA469-51A4-424E-A257-DA1B287DCA82}"/>
    <dgm:cxn modelId="{EA2C14A1-138E-4D83-8F84-E0B706C4A34C}" srcId="{0662727A-463A-4E3B-859A-61B75760880A}" destId="{692EC5D2-5718-4530-AF48-A9BFF3A1D3F0}" srcOrd="0" destOrd="0" parTransId="{0BF6DCAE-87DF-4E1A-9E03-E838EC8A0E84}" sibTransId="{E238E664-4B92-444D-AE45-DD011B1D752C}"/>
    <dgm:cxn modelId="{205B1AF9-333B-4378-85D7-5D956D081106}" type="presOf" srcId="{38891E83-7C65-4D45-AD9B-7918443F64DB}" destId="{B59DBA4E-9CEC-4D6C-93C3-EC844A76EC03}" srcOrd="0" destOrd="0" presId="urn:microsoft.com/office/officeart/2005/8/layout/orgChart1"/>
    <dgm:cxn modelId="{3CAF2504-F6CB-4252-B0C1-4D1702979CAF}" type="presOf" srcId="{1A9A524E-6BD9-446A-B4E6-E3538177DEB1}" destId="{B105AC25-885C-4339-BA7A-56E4629D7E21}" srcOrd="0" destOrd="0" presId="urn:microsoft.com/office/officeart/2005/8/layout/orgChart1"/>
    <dgm:cxn modelId="{D61DD8E9-D2C3-4A7D-B443-5EB9D30E5129}" type="presOf" srcId="{F3EFC11B-8E9C-48D7-9955-3138328636EC}" destId="{EBFD238F-1201-413B-9C73-02B7E373C672}" srcOrd="0" destOrd="0" presId="urn:microsoft.com/office/officeart/2005/8/layout/orgChart1"/>
    <dgm:cxn modelId="{3718A1C1-55B8-4A8E-B8F4-41FA879ACFB4}" srcId="{E242B2EF-0EFD-4852-9AF4-2768A0D54F58}" destId="{BA7BBFF0-3D01-411D-BF60-9EDEEACD8A61}" srcOrd="0" destOrd="0" parTransId="{55B542AE-68D8-473B-845B-BE10B3D2E9D9}" sibTransId="{16592C38-D70C-4B7E-B473-F15A79A4E0E8}"/>
    <dgm:cxn modelId="{332CEA01-2E2F-455C-9C23-A7C45C5CA631}" srcId="{BA7BBFF0-3D01-411D-BF60-9EDEEACD8A61}" destId="{E78384A8-7ACD-4973-94DB-A7243B908518}" srcOrd="3" destOrd="0" parTransId="{E8CD4F48-BFFA-40C4-A697-80D4C5C3D9E4}" sibTransId="{40A2F7C6-00EF-48B9-BF2B-F820FB0CBAB3}"/>
    <dgm:cxn modelId="{191B04E5-93F3-4D5F-806B-B3E031F08D21}" srcId="{38891E83-7C65-4D45-AD9B-7918443F64DB}" destId="{1A9A524E-6BD9-446A-B4E6-E3538177DEB1}" srcOrd="0" destOrd="0" parTransId="{2CAD28BF-0B8F-4655-8ADD-1ABC4FAB8244}" sibTransId="{62900B05-3D74-4B75-A69E-EBB8F4B3D26B}"/>
    <dgm:cxn modelId="{2CAA8BBE-0062-431F-A30C-B4C3FEED7FFC}" type="presOf" srcId="{CBF9B068-7347-4F9E-97F5-66A406FB2BFF}" destId="{B01528A0-8236-40E6-8505-49E5CFE7B1C3}" srcOrd="1" destOrd="0" presId="urn:microsoft.com/office/officeart/2005/8/layout/orgChart1"/>
    <dgm:cxn modelId="{A6252CB6-EC53-41FB-AF68-71AC3BD46F9D}" type="presOf" srcId="{6F0A032B-5864-4F07-8171-C404190E38B8}" destId="{57EBC029-3B22-4CA1-B897-30F0753D6FF6}" srcOrd="0" destOrd="0" presId="urn:microsoft.com/office/officeart/2005/8/layout/orgChart1"/>
    <dgm:cxn modelId="{8D44AC45-8749-4BF8-8F26-1A3081816B9A}" type="presOf" srcId="{2CAD28BF-0B8F-4655-8ADD-1ABC4FAB8244}" destId="{8109AB9F-0EB2-4AA2-A901-59CC1B1088F1}" srcOrd="0" destOrd="0" presId="urn:microsoft.com/office/officeart/2005/8/layout/orgChart1"/>
    <dgm:cxn modelId="{AE63B81D-1212-4606-A255-F951D287A8B9}" type="presOf" srcId="{DD315738-E261-4A4D-A806-7EE0259C3E1F}" destId="{D240668B-7E4D-4A08-A177-F5FD8B4956C2}" srcOrd="0" destOrd="0" presId="urn:microsoft.com/office/officeart/2005/8/layout/orgChart1"/>
    <dgm:cxn modelId="{8EB13118-613E-49FC-A763-79A85F5F63FE}" type="presOf" srcId="{38891E83-7C65-4D45-AD9B-7918443F64DB}" destId="{C965892B-6CF1-4667-89B8-FBCB83A4F555}" srcOrd="1" destOrd="0" presId="urn:microsoft.com/office/officeart/2005/8/layout/orgChart1"/>
    <dgm:cxn modelId="{347ADEB6-D703-40FC-A5FA-7B03B668F90A}" type="presOf" srcId="{9E23DB29-4A33-4E56-9916-9F4A59C06CE4}" destId="{EEA40343-2367-430C-9F9D-F95276D86A7F}" srcOrd="0" destOrd="0" presId="urn:microsoft.com/office/officeart/2005/8/layout/orgChart1"/>
    <dgm:cxn modelId="{5F74452F-BE48-440A-8BFF-0E33C3D23745}" type="presOf" srcId="{C532957E-C8CD-4467-A7FF-DC9CE85BB4BA}" destId="{C2F9DBA8-E699-4AA8-B33D-25B2155EAAA0}" srcOrd="0" destOrd="0" presId="urn:microsoft.com/office/officeart/2005/8/layout/orgChart1"/>
    <dgm:cxn modelId="{1B70F0B6-117F-4AA2-9ACB-06D05CBA2225}" srcId="{E78384A8-7ACD-4973-94DB-A7243B908518}" destId="{0662727A-463A-4E3B-859A-61B75760880A}" srcOrd="2" destOrd="0" parTransId="{DD315738-E261-4A4D-A806-7EE0259C3E1F}" sibTransId="{F8E4BD90-F700-420D-A855-CE4631E5C801}"/>
    <dgm:cxn modelId="{FABCCEA8-6826-48D3-86C7-DD83C9C7D647}" type="presOf" srcId="{9E23DB29-4A33-4E56-9916-9F4A59C06CE4}" destId="{4D678D45-BC24-46A5-9003-9CDD969B50F8}" srcOrd="1" destOrd="0" presId="urn:microsoft.com/office/officeart/2005/8/layout/orgChart1"/>
    <dgm:cxn modelId="{9BA11568-BCAF-4AF0-B9AA-AFB319EBB90D}" type="presOf" srcId="{C532957E-C8CD-4467-A7FF-DC9CE85BB4BA}" destId="{5E4631FE-2ABA-41CB-8C45-D7A0387720E6}" srcOrd="1" destOrd="0" presId="urn:microsoft.com/office/officeart/2005/8/layout/orgChart1"/>
    <dgm:cxn modelId="{F2634E7A-60E7-48D8-B550-B827C659B14D}" type="presOf" srcId="{692EC5D2-5718-4530-AF48-A9BFF3A1D3F0}" destId="{A695F43C-A776-4A40-A9D6-423911E08F44}" srcOrd="0" destOrd="0" presId="urn:microsoft.com/office/officeart/2005/8/layout/orgChart1"/>
    <dgm:cxn modelId="{04A4502E-AAD6-410C-8FFC-DE270F18380B}" type="presOf" srcId="{35DC9171-E403-4C53-9502-2C9AD3F0A009}" destId="{D695ACA5-F877-4162-AA5F-65DA836CEFD5}" srcOrd="1" destOrd="0" presId="urn:microsoft.com/office/officeart/2005/8/layout/orgChart1"/>
    <dgm:cxn modelId="{D96273C0-DB67-4865-A7C5-7B5273D96370}" type="presOf" srcId="{10F1C387-0277-4330-A553-CC95BF89041F}" destId="{B16FCD7C-05A6-4CAD-9ADA-96E8F836D20A}" srcOrd="0" destOrd="0" presId="urn:microsoft.com/office/officeart/2005/8/layout/orgChart1"/>
    <dgm:cxn modelId="{979A400C-DA67-4CFA-89F5-BC6AF099BB3D}" srcId="{E78384A8-7ACD-4973-94DB-A7243B908518}" destId="{C532957E-C8CD-4467-A7FF-DC9CE85BB4BA}" srcOrd="1" destOrd="0" parTransId="{10F1C387-0277-4330-A553-CC95BF89041F}" sibTransId="{185E881A-683B-47C7-9379-9DB04281F424}"/>
    <dgm:cxn modelId="{1AFC688E-9E9E-444C-B738-35C7D3268D26}" type="presOf" srcId="{04B2DDDE-E491-4214-929B-C7A8DD3963F4}" destId="{D4A54B97-5F49-4071-80F1-66312154FDB0}" srcOrd="1" destOrd="0" presId="urn:microsoft.com/office/officeart/2005/8/layout/orgChart1"/>
    <dgm:cxn modelId="{34434462-CD22-4948-A078-BEA89592DB22}" type="presOf" srcId="{4E58F20B-DB52-4C2C-BBC1-ABB8030E8421}" destId="{1589C082-7380-4949-B046-7277468751B3}" srcOrd="1" destOrd="0" presId="urn:microsoft.com/office/officeart/2005/8/layout/orgChart1"/>
    <dgm:cxn modelId="{8F8A554B-1028-4B17-BC82-54B4B7EDFBD0}" srcId="{E78384A8-7ACD-4973-94DB-A7243B908518}" destId="{4E58F20B-DB52-4C2C-BBC1-ABB8030E8421}" srcOrd="0" destOrd="0" parTransId="{6F0A032B-5864-4F07-8171-C404190E38B8}" sibTransId="{6EBA8118-9A79-4F11-990C-46F2FD22D918}"/>
    <dgm:cxn modelId="{AB04F92B-21B8-41DA-AAED-516542AB546A}" type="presOf" srcId="{8F38AFD0-160B-43EA-9BA1-901EAD1B3787}" destId="{DC418F7D-36DE-40A2-8B7D-E9C04F941B09}" srcOrd="0" destOrd="0" presId="urn:microsoft.com/office/officeart/2005/8/layout/orgChart1"/>
    <dgm:cxn modelId="{68FD5ADA-3D6E-4C54-B975-EAC016BB9BB4}" srcId="{D752C4A6-8C3F-4D24-BC44-A99434CC9110}" destId="{924F3B76-1CE4-4088-A03E-2BE247667C4E}" srcOrd="0" destOrd="0" parTransId="{E3C04A56-059D-4DE4-AD5F-24501B2E5826}" sibTransId="{3F54757E-D2F6-4300-BE98-1E5248CE5A7D}"/>
    <dgm:cxn modelId="{BA36447C-9801-47BC-8FA6-CA7F675F7ED9}" type="presOf" srcId="{E8CD4F48-BFFA-40C4-A697-80D4C5C3D9E4}" destId="{484AADCD-A307-4E9E-B089-7E2867D6C20C}" srcOrd="0" destOrd="0" presId="urn:microsoft.com/office/officeart/2005/8/layout/orgChart1"/>
    <dgm:cxn modelId="{781B1D39-6B81-47AF-9C7A-D0FFAB78C926}" srcId="{35DC9171-E403-4C53-9502-2C9AD3F0A009}" destId="{F3EFC11B-8E9C-48D7-9955-3138328636EC}" srcOrd="0" destOrd="0" parTransId="{7320A71D-4FBC-4E04-81FE-B0252E48D47B}" sibTransId="{1527ED60-22CD-42C7-9F17-3110CB3FE695}"/>
    <dgm:cxn modelId="{5CC46660-0602-4842-BC1B-CBAF50FB4B76}" type="presOf" srcId="{4A67D47D-F925-462E-BA87-24E533244B7A}" destId="{A9CB30FD-18A6-4439-941B-3FE7F215EFDE}" srcOrd="0" destOrd="0" presId="urn:microsoft.com/office/officeart/2005/8/layout/orgChart1"/>
    <dgm:cxn modelId="{B2C98D1E-EDF2-4239-BCC6-6ACA9A8241D6}" type="presOf" srcId="{692EC5D2-5718-4530-AF48-A9BFF3A1D3F0}" destId="{7686325E-937F-4817-9F9F-8AD7385E899F}" srcOrd="1" destOrd="0" presId="urn:microsoft.com/office/officeart/2005/8/layout/orgChart1"/>
    <dgm:cxn modelId="{569A3BB6-6D37-4E84-9916-E6538C4C2984}" type="presOf" srcId="{35DC9171-E403-4C53-9502-2C9AD3F0A009}" destId="{67478183-57FC-42AE-8396-57ABB052EA34}" srcOrd="0" destOrd="0" presId="urn:microsoft.com/office/officeart/2005/8/layout/orgChart1"/>
    <dgm:cxn modelId="{1E5FB108-8DCA-4712-A0CD-8438098CD1B4}" type="presOf" srcId="{2985B375-97A7-4AFC-AD57-C0A4D9566CD8}" destId="{440B497E-2F6A-4933-AC44-DFB4CFDF335A}" srcOrd="0" destOrd="0" presId="urn:microsoft.com/office/officeart/2005/8/layout/orgChart1"/>
    <dgm:cxn modelId="{A5AFBB46-399E-4DE5-8AEC-DB43AE02F9EF}" type="presOf" srcId="{04B2DDDE-E491-4214-929B-C7A8DD3963F4}" destId="{4C330964-E5CA-4C02-A01D-8A2EE83E9780}" srcOrd="0" destOrd="0" presId="urn:microsoft.com/office/officeart/2005/8/layout/orgChart1"/>
    <dgm:cxn modelId="{FE01E6F5-69C5-49F5-A57B-DFECAE371BD1}" type="presOf" srcId="{BA7BBFF0-3D01-411D-BF60-9EDEEACD8A61}" destId="{E327E95D-8FF2-4223-8174-DCA69825116B}" srcOrd="1" destOrd="0" presId="urn:microsoft.com/office/officeart/2005/8/layout/orgChart1"/>
    <dgm:cxn modelId="{6CC10B24-EB17-473C-9F6A-EF3AA3C84B16}" type="presOf" srcId="{E78384A8-7ACD-4973-94DB-A7243B908518}" destId="{65D0CB6F-E5B0-496A-8AA9-100581C6E679}" srcOrd="1" destOrd="0" presId="urn:microsoft.com/office/officeart/2005/8/layout/orgChart1"/>
    <dgm:cxn modelId="{81F806FA-9048-451C-8E4C-FD614459E789}" srcId="{1A9A524E-6BD9-446A-B4E6-E3538177DEB1}" destId="{CBF9B068-7347-4F9E-97F5-66A406FB2BFF}" srcOrd="0" destOrd="0" parTransId="{341D62B4-A2E8-4A37-8B48-3A0868932546}" sibTransId="{6BD09941-74F3-46B0-99DA-2E7D80D6BA8F}"/>
    <dgm:cxn modelId="{9B5CDC45-C504-4C3F-9B6E-AA0253674346}" type="presOf" srcId="{924F3B76-1CE4-4088-A03E-2BE247667C4E}" destId="{8DB7EA1B-51AC-405B-A399-0B5D9F0D827A}" srcOrd="1" destOrd="0" presId="urn:microsoft.com/office/officeart/2005/8/layout/orgChart1"/>
    <dgm:cxn modelId="{B0B1F628-07B5-40A0-A7AC-F20E6869183E}" srcId="{9ED5C39E-E4D8-4BD7-8A05-43A118FBD841}" destId="{38891E83-7C65-4D45-AD9B-7918443F64DB}" srcOrd="0" destOrd="0" parTransId="{4A67D47D-F925-462E-BA87-24E533244B7A}" sibTransId="{3C328C51-F743-412E-A9CA-64966C5DEC13}"/>
    <dgm:cxn modelId="{9EE5AB13-D0FD-42DD-BC45-AF5ACF9582F7}" type="presOf" srcId="{341D62B4-A2E8-4A37-8B48-3A0868932546}" destId="{D23322A1-D2E1-4E9E-A099-BCB1E12CC92C}" srcOrd="0" destOrd="0" presId="urn:microsoft.com/office/officeart/2005/8/layout/orgChart1"/>
    <dgm:cxn modelId="{7353F67A-032D-4F35-83EE-225D3937F8B3}" type="presOf" srcId="{BC61CA08-70EC-4CE7-95D5-83F2243F6EBB}" destId="{98F235AB-E2AB-4955-8C7F-36BC2EDE8BE4}" srcOrd="0" destOrd="0" presId="urn:microsoft.com/office/officeart/2005/8/layout/orgChart1"/>
    <dgm:cxn modelId="{E5E4E82A-80EB-417F-B538-16B0BE7A7D1B}" srcId="{BA7BBFF0-3D01-411D-BF60-9EDEEACD8A61}" destId="{9E23DB29-4A33-4E56-9916-9F4A59C06CE4}" srcOrd="2" destOrd="0" parTransId="{8BF37432-2907-4478-9241-32A50A1BBBF8}" sibTransId="{96FE4BDD-1767-42F9-861D-ACCA67BA28FF}"/>
    <dgm:cxn modelId="{D6959F13-0575-4D23-A256-DD8958150B6E}" type="presOf" srcId="{9ED5C39E-E4D8-4BD7-8A05-43A118FBD841}" destId="{60DE0308-1291-4F3F-BF5D-E9B5AB7CE0F5}" srcOrd="0" destOrd="0" presId="urn:microsoft.com/office/officeart/2005/8/layout/orgChart1"/>
    <dgm:cxn modelId="{8547F4AA-1AF6-4BF1-B0D0-E20D74B62B9C}" srcId="{9E23DB29-4A33-4E56-9916-9F4A59C06CE4}" destId="{35DC9171-E403-4C53-9502-2C9AD3F0A009}" srcOrd="1" destOrd="0" parTransId="{BC61CA08-70EC-4CE7-95D5-83F2243F6EBB}" sibTransId="{7390A1A6-2BAE-474A-AA8D-2F6C2A2DCF9F}"/>
    <dgm:cxn modelId="{2A48B0B9-4C56-4F76-B918-1FBCC96043DB}" type="presOf" srcId="{E3C04A56-059D-4DE4-AD5F-24501B2E5826}" destId="{AA01FEB4-D662-4790-B0A7-91F7504E0719}" srcOrd="0" destOrd="0" presId="urn:microsoft.com/office/officeart/2005/8/layout/orgChart1"/>
    <dgm:cxn modelId="{9835BCEE-1DB3-453B-A546-6CC13C0644C8}" type="presOf" srcId="{924F3B76-1CE4-4088-A03E-2BE247667C4E}" destId="{103CBF75-5D10-479A-8CE3-E5FC3F135049}" srcOrd="0" destOrd="0" presId="urn:microsoft.com/office/officeart/2005/8/layout/orgChart1"/>
    <dgm:cxn modelId="{71A586F2-2940-4E92-8FE7-F0A5E83BDFAD}" type="presOf" srcId="{0BF6DCAE-87DF-4E1A-9E03-E838EC8A0E84}" destId="{E46DAEBD-3954-49A3-9759-D93689E61A8D}" srcOrd="0" destOrd="0" presId="urn:microsoft.com/office/officeart/2005/8/layout/orgChart1"/>
    <dgm:cxn modelId="{E8703CA2-79A2-4A6B-9570-35BDDFE117DC}" type="presOf" srcId="{E79EC2F5-046A-4A77-98CB-58CABC4BD845}" destId="{A1BF058B-7A56-497A-ADD2-75DDCBDEE1EF}" srcOrd="0" destOrd="0" presId="urn:microsoft.com/office/officeart/2005/8/layout/orgChart1"/>
    <dgm:cxn modelId="{CF3A02BC-DD78-47FC-BECE-AC134F5B7795}" type="presOf" srcId="{0662727A-463A-4E3B-859A-61B75760880A}" destId="{E275EB94-414B-426A-87CB-4B3122603B50}" srcOrd="1" destOrd="0" presId="urn:microsoft.com/office/officeart/2005/8/layout/orgChart1"/>
    <dgm:cxn modelId="{FA8DA77E-C27D-4F75-A36E-139EAA501574}" type="presOf" srcId="{0662727A-463A-4E3B-859A-61B75760880A}" destId="{109AEACF-2030-482A-9F3F-831A46BC59CA}" srcOrd="0" destOrd="0" presId="urn:microsoft.com/office/officeart/2005/8/layout/orgChart1"/>
    <dgm:cxn modelId="{969274D2-C0E2-42F7-A080-762B589CDA1D}" type="presOf" srcId="{D752C4A6-8C3F-4D24-BC44-A99434CC9110}" destId="{AE4360EF-2299-43B1-B2E9-8677A5582DA2}" srcOrd="1" destOrd="0" presId="urn:microsoft.com/office/officeart/2005/8/layout/orgChart1"/>
    <dgm:cxn modelId="{26C67256-8EFF-4E78-9E4C-BA3A1D6B1E01}" type="presOf" srcId="{9ED5C39E-E4D8-4BD7-8A05-43A118FBD841}" destId="{0724A862-02A9-4973-ABE2-9F326FB86BCE}" srcOrd="1" destOrd="0" presId="urn:microsoft.com/office/officeart/2005/8/layout/orgChart1"/>
    <dgm:cxn modelId="{513010C0-67F9-468A-9E8D-5E16D8470DE5}" srcId="{BA7BBFF0-3D01-411D-BF60-9EDEEACD8A61}" destId="{9ED5C39E-E4D8-4BD7-8A05-43A118FBD841}" srcOrd="1" destOrd="0" parTransId="{0DE3EC65-BAD3-4796-9C96-D91F47FFEA7A}" sibTransId="{DE376889-8880-4550-A88D-C1483FED0844}"/>
    <dgm:cxn modelId="{5CDE1A49-83AA-417B-8551-158FA3FE554E}" type="presParOf" srcId="{E8D59837-A9BD-4644-A7ED-0FA8BA75F5D3}" destId="{8003FBF6-EB21-4CD7-98E6-9E868BB0C887}" srcOrd="0" destOrd="0" presId="urn:microsoft.com/office/officeart/2005/8/layout/orgChart1"/>
    <dgm:cxn modelId="{D8FADEB3-5A06-41D9-8888-FAAA5CFF2846}" type="presParOf" srcId="{8003FBF6-EB21-4CD7-98E6-9E868BB0C887}" destId="{B5316826-4460-4908-95E9-21C45BA82E10}" srcOrd="0" destOrd="0" presId="urn:microsoft.com/office/officeart/2005/8/layout/orgChart1"/>
    <dgm:cxn modelId="{5234C90E-F5E3-4BA9-B755-9BA8DEFC569B}" type="presParOf" srcId="{B5316826-4460-4908-95E9-21C45BA82E10}" destId="{D4C6C0AF-A3B6-4667-8252-12E6F670323C}" srcOrd="0" destOrd="0" presId="urn:microsoft.com/office/officeart/2005/8/layout/orgChart1"/>
    <dgm:cxn modelId="{5C8C57F1-C836-4CDC-B2A6-058DC3F2DFDC}" type="presParOf" srcId="{B5316826-4460-4908-95E9-21C45BA82E10}" destId="{E327E95D-8FF2-4223-8174-DCA69825116B}" srcOrd="1" destOrd="0" presId="urn:microsoft.com/office/officeart/2005/8/layout/orgChart1"/>
    <dgm:cxn modelId="{F96107D8-6A5F-4DE3-8523-21516FF62179}" type="presParOf" srcId="{8003FBF6-EB21-4CD7-98E6-9E868BB0C887}" destId="{68C72C18-27C9-4696-B83B-700010C16205}" srcOrd="1" destOrd="0" presId="urn:microsoft.com/office/officeart/2005/8/layout/orgChart1"/>
    <dgm:cxn modelId="{DB8BE96A-0536-4BDF-B48F-935A6F160EB6}" type="presParOf" srcId="{68C72C18-27C9-4696-B83B-700010C16205}" destId="{3E5B03ED-8118-4071-A258-D40405978D88}" srcOrd="0" destOrd="0" presId="urn:microsoft.com/office/officeart/2005/8/layout/orgChart1"/>
    <dgm:cxn modelId="{41A65A92-D690-456D-BA1B-82D0C174F402}" type="presParOf" srcId="{68C72C18-27C9-4696-B83B-700010C16205}" destId="{139671A0-2EB5-4C8C-8E63-53CC790192FE}" srcOrd="1" destOrd="0" presId="urn:microsoft.com/office/officeart/2005/8/layout/orgChart1"/>
    <dgm:cxn modelId="{66CDD70F-78B3-40D6-9B9A-13A4D46EE5DE}" type="presParOf" srcId="{139671A0-2EB5-4C8C-8E63-53CC790192FE}" destId="{A912EB4E-1DEA-45F3-A1C0-330E86EF8A02}" srcOrd="0" destOrd="0" presId="urn:microsoft.com/office/officeart/2005/8/layout/orgChart1"/>
    <dgm:cxn modelId="{DC5BE703-F08F-4563-8D4A-27B631F72567}" type="presParOf" srcId="{A912EB4E-1DEA-45F3-A1C0-330E86EF8A02}" destId="{60DE0308-1291-4F3F-BF5D-E9B5AB7CE0F5}" srcOrd="0" destOrd="0" presId="urn:microsoft.com/office/officeart/2005/8/layout/orgChart1"/>
    <dgm:cxn modelId="{37F09285-B312-40EE-8413-74213D4C2BD4}" type="presParOf" srcId="{A912EB4E-1DEA-45F3-A1C0-330E86EF8A02}" destId="{0724A862-02A9-4973-ABE2-9F326FB86BCE}" srcOrd="1" destOrd="0" presId="urn:microsoft.com/office/officeart/2005/8/layout/orgChart1"/>
    <dgm:cxn modelId="{4CAFFA56-CC6D-4C6E-BAC9-13BB1ACEB970}" type="presParOf" srcId="{139671A0-2EB5-4C8C-8E63-53CC790192FE}" destId="{F9F863A9-B776-4BCB-825C-2283BAF2E976}" srcOrd="1" destOrd="0" presId="urn:microsoft.com/office/officeart/2005/8/layout/orgChart1"/>
    <dgm:cxn modelId="{FFB40FA2-CDD6-416D-9438-D0E50B8FAC34}" type="presParOf" srcId="{F9F863A9-B776-4BCB-825C-2283BAF2E976}" destId="{A9CB30FD-18A6-4439-941B-3FE7F215EFDE}" srcOrd="0" destOrd="0" presId="urn:microsoft.com/office/officeart/2005/8/layout/orgChart1"/>
    <dgm:cxn modelId="{899596B0-905E-45B3-BE5B-7E38692C937D}" type="presParOf" srcId="{F9F863A9-B776-4BCB-825C-2283BAF2E976}" destId="{42F327B8-7E9F-4FF0-9DC4-C310198EACEE}" srcOrd="1" destOrd="0" presId="urn:microsoft.com/office/officeart/2005/8/layout/orgChart1"/>
    <dgm:cxn modelId="{F491D7A8-21C9-4E22-B4F7-2FA1D9AA67FA}" type="presParOf" srcId="{42F327B8-7E9F-4FF0-9DC4-C310198EACEE}" destId="{C4F39B99-806C-483E-A41F-2C3DA10F8498}" srcOrd="0" destOrd="0" presId="urn:microsoft.com/office/officeart/2005/8/layout/orgChart1"/>
    <dgm:cxn modelId="{DDDD09E8-C072-43F6-A4ED-55EA08BC0BC2}" type="presParOf" srcId="{C4F39B99-806C-483E-A41F-2C3DA10F8498}" destId="{B59DBA4E-9CEC-4D6C-93C3-EC844A76EC03}" srcOrd="0" destOrd="0" presId="urn:microsoft.com/office/officeart/2005/8/layout/orgChart1"/>
    <dgm:cxn modelId="{6CF53971-F064-4A81-8659-BED1BC367744}" type="presParOf" srcId="{C4F39B99-806C-483E-A41F-2C3DA10F8498}" destId="{C965892B-6CF1-4667-89B8-FBCB83A4F555}" srcOrd="1" destOrd="0" presId="urn:microsoft.com/office/officeart/2005/8/layout/orgChart1"/>
    <dgm:cxn modelId="{A375D867-CC54-4682-8ADE-1163E1E7F90E}" type="presParOf" srcId="{42F327B8-7E9F-4FF0-9DC4-C310198EACEE}" destId="{49CA6A3D-7068-4463-BB73-B7306289B4E0}" srcOrd="1" destOrd="0" presId="urn:microsoft.com/office/officeart/2005/8/layout/orgChart1"/>
    <dgm:cxn modelId="{EFB0EBCE-655E-46BF-9873-5F25EC25663B}" type="presParOf" srcId="{49CA6A3D-7068-4463-BB73-B7306289B4E0}" destId="{8109AB9F-0EB2-4AA2-A901-59CC1B1088F1}" srcOrd="0" destOrd="0" presId="urn:microsoft.com/office/officeart/2005/8/layout/orgChart1"/>
    <dgm:cxn modelId="{03DD40BE-5ED3-4CF9-9F67-6669A6D1B118}" type="presParOf" srcId="{49CA6A3D-7068-4463-BB73-B7306289B4E0}" destId="{E7085E13-7955-4706-ADCF-B0D30E13C6DE}" srcOrd="1" destOrd="0" presId="urn:microsoft.com/office/officeart/2005/8/layout/orgChart1"/>
    <dgm:cxn modelId="{0A438935-CAC8-4FFB-8CCE-7FEB34B048C1}" type="presParOf" srcId="{E7085E13-7955-4706-ADCF-B0D30E13C6DE}" destId="{B515F6D2-DDFC-45C3-9EB8-C2EE0FEEB09A}" srcOrd="0" destOrd="0" presId="urn:microsoft.com/office/officeart/2005/8/layout/orgChart1"/>
    <dgm:cxn modelId="{0D25C976-70DC-4470-94A9-A66F23625FC4}" type="presParOf" srcId="{B515F6D2-DDFC-45C3-9EB8-C2EE0FEEB09A}" destId="{B105AC25-885C-4339-BA7A-56E4629D7E21}" srcOrd="0" destOrd="0" presId="urn:microsoft.com/office/officeart/2005/8/layout/orgChart1"/>
    <dgm:cxn modelId="{2FF863CC-BE97-40AD-BF3D-B1725387F8D7}" type="presParOf" srcId="{B515F6D2-DDFC-45C3-9EB8-C2EE0FEEB09A}" destId="{979B7D9B-907B-4C8B-9D9C-6DCC3E95D6FE}" srcOrd="1" destOrd="0" presId="urn:microsoft.com/office/officeart/2005/8/layout/orgChart1"/>
    <dgm:cxn modelId="{093207AE-5ED6-4A1D-A825-0C5E9958A7C5}" type="presParOf" srcId="{E7085E13-7955-4706-ADCF-B0D30E13C6DE}" destId="{CCB99F1A-DA21-4FB7-BD11-15FE8C2C1360}" srcOrd="1" destOrd="0" presId="urn:microsoft.com/office/officeart/2005/8/layout/orgChart1"/>
    <dgm:cxn modelId="{BECCEA9B-995A-4292-B07C-8C72484020F1}" type="presParOf" srcId="{CCB99F1A-DA21-4FB7-BD11-15FE8C2C1360}" destId="{D23322A1-D2E1-4E9E-A099-BCB1E12CC92C}" srcOrd="0" destOrd="0" presId="urn:microsoft.com/office/officeart/2005/8/layout/orgChart1"/>
    <dgm:cxn modelId="{85140310-5805-440F-B243-CA5B1FCE7BCF}" type="presParOf" srcId="{CCB99F1A-DA21-4FB7-BD11-15FE8C2C1360}" destId="{03ACDA38-E352-486F-AF6A-7486D0C08008}" srcOrd="1" destOrd="0" presId="urn:microsoft.com/office/officeart/2005/8/layout/orgChart1"/>
    <dgm:cxn modelId="{BE82C27F-4CF6-4C77-841E-C135A11D7F29}" type="presParOf" srcId="{03ACDA38-E352-486F-AF6A-7486D0C08008}" destId="{9BF7E6CB-ECFC-4DA9-B2F3-BF61E7C2F1CD}" srcOrd="0" destOrd="0" presId="urn:microsoft.com/office/officeart/2005/8/layout/orgChart1"/>
    <dgm:cxn modelId="{07EF9C00-B71A-41AC-86A4-3655290C35A2}" type="presParOf" srcId="{9BF7E6CB-ECFC-4DA9-B2F3-BF61E7C2F1CD}" destId="{B4F8D145-6FBB-4836-8421-73ECC2367F29}" srcOrd="0" destOrd="0" presId="urn:microsoft.com/office/officeart/2005/8/layout/orgChart1"/>
    <dgm:cxn modelId="{3B934F7A-C653-4E14-AE65-4326DA395989}" type="presParOf" srcId="{9BF7E6CB-ECFC-4DA9-B2F3-BF61E7C2F1CD}" destId="{B01528A0-8236-40E6-8505-49E5CFE7B1C3}" srcOrd="1" destOrd="0" presId="urn:microsoft.com/office/officeart/2005/8/layout/orgChart1"/>
    <dgm:cxn modelId="{B7DE418F-E736-4567-9DAD-EB2EEFBB6A88}" type="presParOf" srcId="{03ACDA38-E352-486F-AF6A-7486D0C08008}" destId="{F17967AD-F188-40D3-A28C-9865C908BB75}" srcOrd="1" destOrd="0" presId="urn:microsoft.com/office/officeart/2005/8/layout/orgChart1"/>
    <dgm:cxn modelId="{C92DC3D5-DF4C-4053-987C-064D0ED6F1F3}" type="presParOf" srcId="{03ACDA38-E352-486F-AF6A-7486D0C08008}" destId="{7728C143-B7C3-4427-A5FC-49ACE53B5A66}" srcOrd="2" destOrd="0" presId="urn:microsoft.com/office/officeart/2005/8/layout/orgChart1"/>
    <dgm:cxn modelId="{EAFFE20B-9CE7-4971-B411-A26666312EBA}" type="presParOf" srcId="{E7085E13-7955-4706-ADCF-B0D30E13C6DE}" destId="{2B7399FC-E58F-4361-B89B-63E2B7CB9CE8}" srcOrd="2" destOrd="0" presId="urn:microsoft.com/office/officeart/2005/8/layout/orgChart1"/>
    <dgm:cxn modelId="{C657D63E-5540-44C7-8CA8-9AEC3B3044ED}" type="presParOf" srcId="{42F327B8-7E9F-4FF0-9DC4-C310198EACEE}" destId="{27FFE8E3-6A01-4B78-9BF1-FEF30DAB8DAC}" srcOrd="2" destOrd="0" presId="urn:microsoft.com/office/officeart/2005/8/layout/orgChart1"/>
    <dgm:cxn modelId="{6EABFD9A-E7D8-4B84-85D8-8A93AF8D4CA3}" type="presParOf" srcId="{139671A0-2EB5-4C8C-8E63-53CC790192FE}" destId="{502BF14D-CC89-4681-B551-205500EF413E}" srcOrd="2" destOrd="0" presId="urn:microsoft.com/office/officeart/2005/8/layout/orgChart1"/>
    <dgm:cxn modelId="{E105A3B1-3B21-413A-816C-E3385B3212EB}" type="presParOf" srcId="{68C72C18-27C9-4696-B83B-700010C16205}" destId="{F767E095-11A6-4E4B-A90B-3D719743938B}" srcOrd="2" destOrd="0" presId="urn:microsoft.com/office/officeart/2005/8/layout/orgChart1"/>
    <dgm:cxn modelId="{C19ED21B-6A48-4F0F-B98A-69006299AEA3}" type="presParOf" srcId="{68C72C18-27C9-4696-B83B-700010C16205}" destId="{1A7C9B6E-169D-4FDD-AAD9-3AC4F08A0C00}" srcOrd="3" destOrd="0" presId="urn:microsoft.com/office/officeart/2005/8/layout/orgChart1"/>
    <dgm:cxn modelId="{D52EDBDB-9A8A-41B5-8A92-ED927C2E428D}" type="presParOf" srcId="{1A7C9B6E-169D-4FDD-AAD9-3AC4F08A0C00}" destId="{C3D218E3-3B91-42C3-AE40-3C4E1CB44741}" srcOrd="0" destOrd="0" presId="urn:microsoft.com/office/officeart/2005/8/layout/orgChart1"/>
    <dgm:cxn modelId="{6B55BAF9-0E21-492E-B0B1-F91BF9D20BD3}" type="presParOf" srcId="{C3D218E3-3B91-42C3-AE40-3C4E1CB44741}" destId="{EEA40343-2367-430C-9F9D-F95276D86A7F}" srcOrd="0" destOrd="0" presId="urn:microsoft.com/office/officeart/2005/8/layout/orgChart1"/>
    <dgm:cxn modelId="{F421D5AC-EE64-4609-A8C3-AE95C004C249}" type="presParOf" srcId="{C3D218E3-3B91-42C3-AE40-3C4E1CB44741}" destId="{4D678D45-BC24-46A5-9003-9CDD969B50F8}" srcOrd="1" destOrd="0" presId="urn:microsoft.com/office/officeart/2005/8/layout/orgChart1"/>
    <dgm:cxn modelId="{DC797DF4-F971-41A7-ACC7-EEF6ECC35981}" type="presParOf" srcId="{1A7C9B6E-169D-4FDD-AAD9-3AC4F08A0C00}" destId="{C5928618-B3EE-4297-A113-6679A11B086D}" srcOrd="1" destOrd="0" presId="urn:microsoft.com/office/officeart/2005/8/layout/orgChart1"/>
    <dgm:cxn modelId="{9712FC03-463C-4193-BF7B-B8A41F7762E4}" type="presParOf" srcId="{C5928618-B3EE-4297-A113-6679A11B086D}" destId="{DC418F7D-36DE-40A2-8B7D-E9C04F941B09}" srcOrd="0" destOrd="0" presId="urn:microsoft.com/office/officeart/2005/8/layout/orgChart1"/>
    <dgm:cxn modelId="{E1F5EC05-3AD6-4429-835D-3E27FCF590A0}" type="presParOf" srcId="{C5928618-B3EE-4297-A113-6679A11B086D}" destId="{A0AF4D0A-4A90-4CD2-BBE1-FE31B18F68EA}" srcOrd="1" destOrd="0" presId="urn:microsoft.com/office/officeart/2005/8/layout/orgChart1"/>
    <dgm:cxn modelId="{D33D6DCA-FD25-4B52-9F63-C556F61D2519}" type="presParOf" srcId="{A0AF4D0A-4A90-4CD2-BBE1-FE31B18F68EA}" destId="{37023C9D-C4CE-46CE-8C5E-D81E8F5895D7}" srcOrd="0" destOrd="0" presId="urn:microsoft.com/office/officeart/2005/8/layout/orgChart1"/>
    <dgm:cxn modelId="{0EEE6297-C687-42BA-BF92-6B4CACA4C390}" type="presParOf" srcId="{37023C9D-C4CE-46CE-8C5E-D81E8F5895D7}" destId="{440B497E-2F6A-4933-AC44-DFB4CFDF335A}" srcOrd="0" destOrd="0" presId="urn:microsoft.com/office/officeart/2005/8/layout/orgChart1"/>
    <dgm:cxn modelId="{260D4F99-90F5-4AFF-A797-094788A5A9CA}" type="presParOf" srcId="{37023C9D-C4CE-46CE-8C5E-D81E8F5895D7}" destId="{D369D167-CE3B-4E75-99CA-D1A2D93A04DB}" srcOrd="1" destOrd="0" presId="urn:microsoft.com/office/officeart/2005/8/layout/orgChart1"/>
    <dgm:cxn modelId="{BB5F52FF-E8A8-4D6B-9E67-EB046FDD0D8B}" type="presParOf" srcId="{A0AF4D0A-4A90-4CD2-BBE1-FE31B18F68EA}" destId="{A1A6B7B5-0261-4A35-B54C-DDCC71F17BC8}" srcOrd="1" destOrd="0" presId="urn:microsoft.com/office/officeart/2005/8/layout/orgChart1"/>
    <dgm:cxn modelId="{6A21FEB5-B2E7-4634-9FFA-84919545C8BF}" type="presParOf" srcId="{A0AF4D0A-4A90-4CD2-BBE1-FE31B18F68EA}" destId="{7E3D6CB8-A148-4380-A002-2255E377E0D2}" srcOrd="2" destOrd="0" presId="urn:microsoft.com/office/officeart/2005/8/layout/orgChart1"/>
    <dgm:cxn modelId="{D366A893-BA26-4AAA-94CF-F7130A24FD4F}" type="presParOf" srcId="{C5928618-B3EE-4297-A113-6679A11B086D}" destId="{98F235AB-E2AB-4955-8C7F-36BC2EDE8BE4}" srcOrd="2" destOrd="0" presId="urn:microsoft.com/office/officeart/2005/8/layout/orgChart1"/>
    <dgm:cxn modelId="{61264959-1555-4CBD-A766-B75248D3ED03}" type="presParOf" srcId="{C5928618-B3EE-4297-A113-6679A11B086D}" destId="{13C08D09-5316-4ABC-8DFD-CC121B627F4F}" srcOrd="3" destOrd="0" presId="urn:microsoft.com/office/officeart/2005/8/layout/orgChart1"/>
    <dgm:cxn modelId="{BFE694DB-3BCB-4989-9C69-98B1DF0FFDD3}" type="presParOf" srcId="{13C08D09-5316-4ABC-8DFD-CC121B627F4F}" destId="{D8364AE8-576B-4646-BA70-3FB979C5A3B0}" srcOrd="0" destOrd="0" presId="urn:microsoft.com/office/officeart/2005/8/layout/orgChart1"/>
    <dgm:cxn modelId="{B210C168-4AB7-4CB4-BDCF-263DE822E591}" type="presParOf" srcId="{D8364AE8-576B-4646-BA70-3FB979C5A3B0}" destId="{67478183-57FC-42AE-8396-57ABB052EA34}" srcOrd="0" destOrd="0" presId="urn:microsoft.com/office/officeart/2005/8/layout/orgChart1"/>
    <dgm:cxn modelId="{0B2403D6-160C-4BC5-91F2-B66A98CD048B}" type="presParOf" srcId="{D8364AE8-576B-4646-BA70-3FB979C5A3B0}" destId="{D695ACA5-F877-4162-AA5F-65DA836CEFD5}" srcOrd="1" destOrd="0" presId="urn:microsoft.com/office/officeart/2005/8/layout/orgChart1"/>
    <dgm:cxn modelId="{6E5FCB5A-A838-4DE4-920D-82B74C43079F}" type="presParOf" srcId="{13C08D09-5316-4ABC-8DFD-CC121B627F4F}" destId="{8C9F8089-D616-45D1-94B4-4DE196E4677F}" srcOrd="1" destOrd="0" presId="urn:microsoft.com/office/officeart/2005/8/layout/orgChart1"/>
    <dgm:cxn modelId="{F836A363-4E57-4981-BA53-BBF3078D2B0C}" type="presParOf" srcId="{8C9F8089-D616-45D1-94B4-4DE196E4677F}" destId="{4A8D8FA5-7C34-4DD9-9F85-B7179563B23A}" srcOrd="0" destOrd="0" presId="urn:microsoft.com/office/officeart/2005/8/layout/orgChart1"/>
    <dgm:cxn modelId="{D3B9F839-98E8-4357-A60C-78E32CEE54C3}" type="presParOf" srcId="{8C9F8089-D616-45D1-94B4-4DE196E4677F}" destId="{90F7704C-7103-4739-BA8C-9966E73DF45C}" srcOrd="1" destOrd="0" presId="urn:microsoft.com/office/officeart/2005/8/layout/orgChart1"/>
    <dgm:cxn modelId="{3487F3E8-3565-4DA0-BF12-62F8469A3B6A}" type="presParOf" srcId="{90F7704C-7103-4739-BA8C-9966E73DF45C}" destId="{ECFC5890-08E5-413D-B842-50B6D0EE2946}" srcOrd="0" destOrd="0" presId="urn:microsoft.com/office/officeart/2005/8/layout/orgChart1"/>
    <dgm:cxn modelId="{6B1B3681-8CB9-4F67-8D79-965A8914FE01}" type="presParOf" srcId="{ECFC5890-08E5-413D-B842-50B6D0EE2946}" destId="{EBFD238F-1201-413B-9C73-02B7E373C672}" srcOrd="0" destOrd="0" presId="urn:microsoft.com/office/officeart/2005/8/layout/orgChart1"/>
    <dgm:cxn modelId="{EE26D640-B5A6-44D7-B51E-047D974E98A6}" type="presParOf" srcId="{ECFC5890-08E5-413D-B842-50B6D0EE2946}" destId="{B8D8A971-5923-4D5F-806E-00E3228742F5}" srcOrd="1" destOrd="0" presId="urn:microsoft.com/office/officeart/2005/8/layout/orgChart1"/>
    <dgm:cxn modelId="{C6DC1309-6D1D-4EEC-951B-C1D61FFDAEBD}" type="presParOf" srcId="{90F7704C-7103-4739-BA8C-9966E73DF45C}" destId="{99821E80-B5F5-46DE-B97D-9B1A07101718}" srcOrd="1" destOrd="0" presId="urn:microsoft.com/office/officeart/2005/8/layout/orgChart1"/>
    <dgm:cxn modelId="{F3BB28DA-3CCA-4407-90B6-32001490365C}" type="presParOf" srcId="{90F7704C-7103-4739-BA8C-9966E73DF45C}" destId="{1F3386C0-B300-458A-8718-B14883530397}" srcOrd="2" destOrd="0" presId="urn:microsoft.com/office/officeart/2005/8/layout/orgChart1"/>
    <dgm:cxn modelId="{89B5BA76-476E-4C65-8C07-E3D901CA61A0}" type="presParOf" srcId="{13C08D09-5316-4ABC-8DFD-CC121B627F4F}" destId="{A078E8FF-9E2C-4D55-99B7-4754D019DFFE}" srcOrd="2" destOrd="0" presId="urn:microsoft.com/office/officeart/2005/8/layout/orgChart1"/>
    <dgm:cxn modelId="{467A0182-89B6-4B10-B349-081E471CE9E4}" type="presParOf" srcId="{1A7C9B6E-169D-4FDD-AAD9-3AC4F08A0C00}" destId="{25BB663B-9E38-453A-B63B-B44AC50A4F88}" srcOrd="2" destOrd="0" presId="urn:microsoft.com/office/officeart/2005/8/layout/orgChart1"/>
    <dgm:cxn modelId="{9F8F657E-2E30-4E23-A47E-67A6CE7AC661}" type="presParOf" srcId="{68C72C18-27C9-4696-B83B-700010C16205}" destId="{484AADCD-A307-4E9E-B089-7E2867D6C20C}" srcOrd="4" destOrd="0" presId="urn:microsoft.com/office/officeart/2005/8/layout/orgChart1"/>
    <dgm:cxn modelId="{F42B6523-4FD1-47DE-8DA7-06623BC65816}" type="presParOf" srcId="{68C72C18-27C9-4696-B83B-700010C16205}" destId="{F142DC7B-E20B-4C7A-BFDB-12AA9047F238}" srcOrd="5" destOrd="0" presId="urn:microsoft.com/office/officeart/2005/8/layout/orgChart1"/>
    <dgm:cxn modelId="{DFB26C18-7CEF-4AEF-B554-37F488357CF1}" type="presParOf" srcId="{F142DC7B-E20B-4C7A-BFDB-12AA9047F238}" destId="{3F376AF2-E915-44EB-917E-A7501999B1D4}" srcOrd="0" destOrd="0" presId="urn:microsoft.com/office/officeart/2005/8/layout/orgChart1"/>
    <dgm:cxn modelId="{6E58CA62-E13F-4534-894F-5484C3E4680A}" type="presParOf" srcId="{3F376AF2-E915-44EB-917E-A7501999B1D4}" destId="{FC7A6262-42A4-4D23-AED8-7DC580203F43}" srcOrd="0" destOrd="0" presId="urn:microsoft.com/office/officeart/2005/8/layout/orgChart1"/>
    <dgm:cxn modelId="{567D7AAC-FB60-4368-B6B6-C9318062210A}" type="presParOf" srcId="{3F376AF2-E915-44EB-917E-A7501999B1D4}" destId="{65D0CB6F-E5B0-496A-8AA9-100581C6E679}" srcOrd="1" destOrd="0" presId="urn:microsoft.com/office/officeart/2005/8/layout/orgChart1"/>
    <dgm:cxn modelId="{01BC1842-5374-4758-8573-13AF124E022B}" type="presParOf" srcId="{F142DC7B-E20B-4C7A-BFDB-12AA9047F238}" destId="{B5B41821-7BCB-4348-B9C7-67CBEC2B345A}" srcOrd="1" destOrd="0" presId="urn:microsoft.com/office/officeart/2005/8/layout/orgChart1"/>
    <dgm:cxn modelId="{566E99EC-7E56-4941-A52E-14E4B1B5CDF7}" type="presParOf" srcId="{B5B41821-7BCB-4348-B9C7-67CBEC2B345A}" destId="{57EBC029-3B22-4CA1-B897-30F0753D6FF6}" srcOrd="0" destOrd="0" presId="urn:microsoft.com/office/officeart/2005/8/layout/orgChart1"/>
    <dgm:cxn modelId="{B6B1D8A6-24EF-4E53-85BC-54CC6CE0B680}" type="presParOf" srcId="{B5B41821-7BCB-4348-B9C7-67CBEC2B345A}" destId="{6FA7535A-242F-4C43-8516-664DAA496D0B}" srcOrd="1" destOrd="0" presId="urn:microsoft.com/office/officeart/2005/8/layout/orgChart1"/>
    <dgm:cxn modelId="{4F6EF409-EB2C-4C27-A2A5-5E06BC9A7320}" type="presParOf" srcId="{6FA7535A-242F-4C43-8516-664DAA496D0B}" destId="{4D1AD2A4-859B-4A9B-B737-6768DAE7E520}" srcOrd="0" destOrd="0" presId="urn:microsoft.com/office/officeart/2005/8/layout/orgChart1"/>
    <dgm:cxn modelId="{6A141D57-B1EF-4E65-BF44-CD6EDA35C6AE}" type="presParOf" srcId="{4D1AD2A4-859B-4A9B-B737-6768DAE7E520}" destId="{B342C0FA-D607-4E01-95C5-708F1117E5C4}" srcOrd="0" destOrd="0" presId="urn:microsoft.com/office/officeart/2005/8/layout/orgChart1"/>
    <dgm:cxn modelId="{D013DDDB-8A36-41D0-BEBA-B010F0CEE697}" type="presParOf" srcId="{4D1AD2A4-859B-4A9B-B737-6768DAE7E520}" destId="{1589C082-7380-4949-B046-7277468751B3}" srcOrd="1" destOrd="0" presId="urn:microsoft.com/office/officeart/2005/8/layout/orgChart1"/>
    <dgm:cxn modelId="{B42CE9FC-69F0-4848-AD91-215466537969}" type="presParOf" srcId="{6FA7535A-242F-4C43-8516-664DAA496D0B}" destId="{1F2A8D6B-5972-49A2-806C-AFAAECB7B965}" srcOrd="1" destOrd="0" presId="urn:microsoft.com/office/officeart/2005/8/layout/orgChart1"/>
    <dgm:cxn modelId="{708B8B1A-DA68-4523-B75B-0691806A0C26}" type="presParOf" srcId="{1F2A8D6B-5972-49A2-806C-AFAAECB7B965}" destId="{96219E1D-5C2C-4258-BF7F-A87FCF2022BA}" srcOrd="0" destOrd="0" presId="urn:microsoft.com/office/officeart/2005/8/layout/orgChart1"/>
    <dgm:cxn modelId="{07DF3A2F-5FE3-4BE3-B767-7C056AFCDC74}" type="presParOf" srcId="{1F2A8D6B-5972-49A2-806C-AFAAECB7B965}" destId="{E9C7EC43-E091-4413-AD1D-81576EDF35B4}" srcOrd="1" destOrd="0" presId="urn:microsoft.com/office/officeart/2005/8/layout/orgChart1"/>
    <dgm:cxn modelId="{DD1945AB-FBFB-47CC-8153-87AD7002E4C2}" type="presParOf" srcId="{E9C7EC43-E091-4413-AD1D-81576EDF35B4}" destId="{B5E3556F-7092-4F4A-962E-358D1BD2E889}" srcOrd="0" destOrd="0" presId="urn:microsoft.com/office/officeart/2005/8/layout/orgChart1"/>
    <dgm:cxn modelId="{4FD4ED27-73D8-4C37-AA3F-D6ADEC842A78}" type="presParOf" srcId="{B5E3556F-7092-4F4A-962E-358D1BD2E889}" destId="{18706DAF-98CA-4B65-8396-10BEF16B8A73}" srcOrd="0" destOrd="0" presId="urn:microsoft.com/office/officeart/2005/8/layout/orgChart1"/>
    <dgm:cxn modelId="{A8CA8E36-0261-4D0C-B9AF-23712EE921D7}" type="presParOf" srcId="{B5E3556F-7092-4F4A-962E-358D1BD2E889}" destId="{AE4360EF-2299-43B1-B2E9-8677A5582DA2}" srcOrd="1" destOrd="0" presId="urn:microsoft.com/office/officeart/2005/8/layout/orgChart1"/>
    <dgm:cxn modelId="{376DA8E3-6931-4A7B-AAAD-C837C68EC6B9}" type="presParOf" srcId="{E9C7EC43-E091-4413-AD1D-81576EDF35B4}" destId="{C97DF5C7-D010-4C44-9C51-26D0D2492B43}" srcOrd="1" destOrd="0" presId="urn:microsoft.com/office/officeart/2005/8/layout/orgChart1"/>
    <dgm:cxn modelId="{47BECACF-70FF-4875-B344-FD79462616ED}" type="presParOf" srcId="{C97DF5C7-D010-4C44-9C51-26D0D2492B43}" destId="{AA01FEB4-D662-4790-B0A7-91F7504E0719}" srcOrd="0" destOrd="0" presId="urn:microsoft.com/office/officeart/2005/8/layout/orgChart1"/>
    <dgm:cxn modelId="{55D9AF62-CA63-4D3B-AC3D-24CCEA88D5F0}" type="presParOf" srcId="{C97DF5C7-D010-4C44-9C51-26D0D2492B43}" destId="{AD41876F-3BEF-4224-9337-47F0AB8B4D07}" srcOrd="1" destOrd="0" presId="urn:microsoft.com/office/officeart/2005/8/layout/orgChart1"/>
    <dgm:cxn modelId="{A09B490D-0E40-4F84-AEDE-EF18603C8FA0}" type="presParOf" srcId="{AD41876F-3BEF-4224-9337-47F0AB8B4D07}" destId="{CC55C479-D6EC-4898-88F1-FC0BD90CC889}" srcOrd="0" destOrd="0" presId="urn:microsoft.com/office/officeart/2005/8/layout/orgChart1"/>
    <dgm:cxn modelId="{3045711A-8F82-4A0C-98A2-CD2CB5B3DE87}" type="presParOf" srcId="{CC55C479-D6EC-4898-88F1-FC0BD90CC889}" destId="{103CBF75-5D10-479A-8CE3-E5FC3F135049}" srcOrd="0" destOrd="0" presId="urn:microsoft.com/office/officeart/2005/8/layout/orgChart1"/>
    <dgm:cxn modelId="{457D0619-04BD-41CE-BFA3-BE842E1EBF90}" type="presParOf" srcId="{CC55C479-D6EC-4898-88F1-FC0BD90CC889}" destId="{8DB7EA1B-51AC-405B-A399-0B5D9F0D827A}" srcOrd="1" destOrd="0" presId="urn:microsoft.com/office/officeart/2005/8/layout/orgChart1"/>
    <dgm:cxn modelId="{010B79C5-61C1-4D8D-9A23-D08CDF4F809A}" type="presParOf" srcId="{AD41876F-3BEF-4224-9337-47F0AB8B4D07}" destId="{65373993-0922-4F67-9F48-90EE679378D1}" srcOrd="1" destOrd="0" presId="urn:microsoft.com/office/officeart/2005/8/layout/orgChart1"/>
    <dgm:cxn modelId="{38E2F811-C624-4592-999F-C384D1683B05}" type="presParOf" srcId="{AD41876F-3BEF-4224-9337-47F0AB8B4D07}" destId="{CD58E6C3-AB4B-45B7-9C47-A36CD2D87DFA}" srcOrd="2" destOrd="0" presId="urn:microsoft.com/office/officeart/2005/8/layout/orgChart1"/>
    <dgm:cxn modelId="{C5B02A6B-C6E4-48E7-8B14-BD93B0DC2367}" type="presParOf" srcId="{E9C7EC43-E091-4413-AD1D-81576EDF35B4}" destId="{C703CAD6-8AC3-4711-A5FD-488BEBD910E9}" srcOrd="2" destOrd="0" presId="urn:microsoft.com/office/officeart/2005/8/layout/orgChart1"/>
    <dgm:cxn modelId="{785EA316-19F3-43B1-A3EF-22F1835CB7EE}" type="presParOf" srcId="{6FA7535A-242F-4C43-8516-664DAA496D0B}" destId="{0F004DD9-7842-4003-AC5F-9EC7135C8B39}" srcOrd="2" destOrd="0" presId="urn:microsoft.com/office/officeart/2005/8/layout/orgChart1"/>
    <dgm:cxn modelId="{E39CE663-C9A2-48B3-A53E-DF6FB1E51EFF}" type="presParOf" srcId="{B5B41821-7BCB-4348-B9C7-67CBEC2B345A}" destId="{B16FCD7C-05A6-4CAD-9ADA-96E8F836D20A}" srcOrd="2" destOrd="0" presId="urn:microsoft.com/office/officeart/2005/8/layout/orgChart1"/>
    <dgm:cxn modelId="{8DEE8513-8DA5-4998-931E-D3BB8A5BFCEF}" type="presParOf" srcId="{B5B41821-7BCB-4348-B9C7-67CBEC2B345A}" destId="{AA847876-E876-4378-8E0A-B9C1DFCAD1DA}" srcOrd="3" destOrd="0" presId="urn:microsoft.com/office/officeart/2005/8/layout/orgChart1"/>
    <dgm:cxn modelId="{C80CC14B-5B62-4DA2-9E0E-BC8C1E2246BE}" type="presParOf" srcId="{AA847876-E876-4378-8E0A-B9C1DFCAD1DA}" destId="{9ED233D2-E07F-4EAC-A8F3-9EB0ED73A0FD}" srcOrd="0" destOrd="0" presId="urn:microsoft.com/office/officeart/2005/8/layout/orgChart1"/>
    <dgm:cxn modelId="{A8A0D726-96BA-4B5D-B21A-9E9119BEB773}" type="presParOf" srcId="{9ED233D2-E07F-4EAC-A8F3-9EB0ED73A0FD}" destId="{C2F9DBA8-E699-4AA8-B33D-25B2155EAAA0}" srcOrd="0" destOrd="0" presId="urn:microsoft.com/office/officeart/2005/8/layout/orgChart1"/>
    <dgm:cxn modelId="{8ADF16E8-F927-4FC6-B24C-A3F0D9748811}" type="presParOf" srcId="{9ED233D2-E07F-4EAC-A8F3-9EB0ED73A0FD}" destId="{5E4631FE-2ABA-41CB-8C45-D7A0387720E6}" srcOrd="1" destOrd="0" presId="urn:microsoft.com/office/officeart/2005/8/layout/orgChart1"/>
    <dgm:cxn modelId="{6F3C8A92-95A8-4851-AE23-5E94FD7D70CC}" type="presParOf" srcId="{AA847876-E876-4378-8E0A-B9C1DFCAD1DA}" destId="{302E5DC8-20F5-42ED-9939-CAE6A2E3A34E}" srcOrd="1" destOrd="0" presId="urn:microsoft.com/office/officeart/2005/8/layout/orgChart1"/>
    <dgm:cxn modelId="{768C31AE-F799-4665-9BA1-C1DBF9323D86}" type="presParOf" srcId="{AA847876-E876-4378-8E0A-B9C1DFCAD1DA}" destId="{722892B9-1C07-44D6-B6EB-3CB2E0DD8280}" srcOrd="2" destOrd="0" presId="urn:microsoft.com/office/officeart/2005/8/layout/orgChart1"/>
    <dgm:cxn modelId="{96A15EDD-75AB-470F-AD19-9637D688DFF7}" type="presParOf" srcId="{B5B41821-7BCB-4348-B9C7-67CBEC2B345A}" destId="{D240668B-7E4D-4A08-A177-F5FD8B4956C2}" srcOrd="4" destOrd="0" presId="urn:microsoft.com/office/officeart/2005/8/layout/orgChart1"/>
    <dgm:cxn modelId="{2C78202C-87A5-4F30-B8A6-108F76506E45}" type="presParOf" srcId="{B5B41821-7BCB-4348-B9C7-67CBEC2B345A}" destId="{D93219BF-0A86-471E-9F0C-2C389CCAB933}" srcOrd="5" destOrd="0" presId="urn:microsoft.com/office/officeart/2005/8/layout/orgChart1"/>
    <dgm:cxn modelId="{5AD90376-6E25-4665-93F3-35360BD9480C}" type="presParOf" srcId="{D93219BF-0A86-471E-9F0C-2C389CCAB933}" destId="{81F1B69C-0099-4880-ADE9-23962E60758E}" srcOrd="0" destOrd="0" presId="urn:microsoft.com/office/officeart/2005/8/layout/orgChart1"/>
    <dgm:cxn modelId="{229F4098-23EE-4653-AA1F-079D4E7008A4}" type="presParOf" srcId="{81F1B69C-0099-4880-ADE9-23962E60758E}" destId="{109AEACF-2030-482A-9F3F-831A46BC59CA}" srcOrd="0" destOrd="0" presId="urn:microsoft.com/office/officeart/2005/8/layout/orgChart1"/>
    <dgm:cxn modelId="{F4E97AA6-C03E-4422-86B2-749C5C201251}" type="presParOf" srcId="{81F1B69C-0099-4880-ADE9-23962E60758E}" destId="{E275EB94-414B-426A-87CB-4B3122603B50}" srcOrd="1" destOrd="0" presId="urn:microsoft.com/office/officeart/2005/8/layout/orgChart1"/>
    <dgm:cxn modelId="{30BC4ECD-BA97-4776-96B3-3CA83EF4604D}" type="presParOf" srcId="{D93219BF-0A86-471E-9F0C-2C389CCAB933}" destId="{87251D7E-2BC5-47D2-8DC0-358818D979DE}" srcOrd="1" destOrd="0" presId="urn:microsoft.com/office/officeart/2005/8/layout/orgChart1"/>
    <dgm:cxn modelId="{ACDCF237-C82B-4A88-9416-0FA94A3824AC}" type="presParOf" srcId="{87251D7E-2BC5-47D2-8DC0-358818D979DE}" destId="{E46DAEBD-3954-49A3-9759-D93689E61A8D}" srcOrd="0" destOrd="0" presId="urn:microsoft.com/office/officeart/2005/8/layout/orgChart1"/>
    <dgm:cxn modelId="{035058FD-0C12-4740-AFF6-AE6F4ACB628D}" type="presParOf" srcId="{87251D7E-2BC5-47D2-8DC0-358818D979DE}" destId="{72964972-B609-4D5D-87D0-72A34E8E48BE}" srcOrd="1" destOrd="0" presId="urn:microsoft.com/office/officeart/2005/8/layout/orgChart1"/>
    <dgm:cxn modelId="{BDB6011A-69F0-4072-86EF-0CB71A98F32C}" type="presParOf" srcId="{72964972-B609-4D5D-87D0-72A34E8E48BE}" destId="{A3090925-1DE3-423E-9602-C428DFABC195}" srcOrd="0" destOrd="0" presId="urn:microsoft.com/office/officeart/2005/8/layout/orgChart1"/>
    <dgm:cxn modelId="{9461BB70-5846-4BF9-9DC2-4AFFCDE0E93E}" type="presParOf" srcId="{A3090925-1DE3-423E-9602-C428DFABC195}" destId="{A695F43C-A776-4A40-A9D6-423911E08F44}" srcOrd="0" destOrd="0" presId="urn:microsoft.com/office/officeart/2005/8/layout/orgChart1"/>
    <dgm:cxn modelId="{714F7A83-1B2D-4DAF-A880-0C6B6E2BE56B}" type="presParOf" srcId="{A3090925-1DE3-423E-9602-C428DFABC195}" destId="{7686325E-937F-4817-9F9F-8AD7385E899F}" srcOrd="1" destOrd="0" presId="urn:microsoft.com/office/officeart/2005/8/layout/orgChart1"/>
    <dgm:cxn modelId="{17635974-E456-40CA-AE5D-7B2D071629B4}" type="presParOf" srcId="{72964972-B609-4D5D-87D0-72A34E8E48BE}" destId="{5CF5B361-053E-402A-896D-CEB5D3D08A94}" srcOrd="1" destOrd="0" presId="urn:microsoft.com/office/officeart/2005/8/layout/orgChart1"/>
    <dgm:cxn modelId="{FBEF2BD7-EF0D-434C-BBB2-C4C17160E754}" type="presParOf" srcId="{72964972-B609-4D5D-87D0-72A34E8E48BE}" destId="{8EFAA5EB-70CC-41C6-9D7F-3939FE55F57B}" srcOrd="2" destOrd="0" presId="urn:microsoft.com/office/officeart/2005/8/layout/orgChart1"/>
    <dgm:cxn modelId="{3A4F32D0-6283-4E12-8EB5-86F1DA288744}" type="presParOf" srcId="{D93219BF-0A86-471E-9F0C-2C389CCAB933}" destId="{824D1CC4-0ACE-41E8-95A4-1C9AFD48C557}" srcOrd="2" destOrd="0" presId="urn:microsoft.com/office/officeart/2005/8/layout/orgChart1"/>
    <dgm:cxn modelId="{EF1E769A-3905-47A6-B615-B302668B66A4}" type="presParOf" srcId="{F142DC7B-E20B-4C7A-BFDB-12AA9047F238}" destId="{AC7B50F0-6A7B-4419-BF53-E3AE94544E3E}" srcOrd="2" destOrd="0" presId="urn:microsoft.com/office/officeart/2005/8/layout/orgChart1"/>
    <dgm:cxn modelId="{4192E4C0-0BC3-4839-9B72-527C6A6E4918}" type="presParOf" srcId="{8003FBF6-EB21-4CD7-98E6-9E868BB0C887}" destId="{3E32425B-C3CB-4E84-B7EA-416151E2B6DA}" srcOrd="2" destOrd="0" presId="urn:microsoft.com/office/officeart/2005/8/layout/orgChart1"/>
    <dgm:cxn modelId="{3CB461D2-7967-4BA3-8E84-F4750B599787}" type="presParOf" srcId="{3E32425B-C3CB-4E84-B7EA-416151E2B6DA}" destId="{A1BF058B-7A56-497A-ADD2-75DDCBDEE1EF}" srcOrd="0" destOrd="0" presId="urn:microsoft.com/office/officeart/2005/8/layout/orgChart1"/>
    <dgm:cxn modelId="{175C275D-A1CF-4349-8EDC-2F7B38608C52}" type="presParOf" srcId="{3E32425B-C3CB-4E84-B7EA-416151E2B6DA}" destId="{4A72A607-CF67-4664-937D-448103907875}" srcOrd="1" destOrd="0" presId="urn:microsoft.com/office/officeart/2005/8/layout/orgChart1"/>
    <dgm:cxn modelId="{E570AE85-8854-469E-B603-402D8842F85C}" type="presParOf" srcId="{4A72A607-CF67-4664-937D-448103907875}" destId="{C6967D48-C0B2-481A-A279-3BEB963E9552}" srcOrd="0" destOrd="0" presId="urn:microsoft.com/office/officeart/2005/8/layout/orgChart1"/>
    <dgm:cxn modelId="{3CD146FD-AEFA-449F-A065-7DC730EE4F08}" type="presParOf" srcId="{C6967D48-C0B2-481A-A279-3BEB963E9552}" destId="{4C330964-E5CA-4C02-A01D-8A2EE83E9780}" srcOrd="0" destOrd="0" presId="urn:microsoft.com/office/officeart/2005/8/layout/orgChart1"/>
    <dgm:cxn modelId="{0060DC0E-26A2-4E23-A828-C2036DB11459}" type="presParOf" srcId="{C6967D48-C0B2-481A-A279-3BEB963E9552}" destId="{D4A54B97-5F49-4071-80F1-66312154FDB0}" srcOrd="1" destOrd="0" presId="urn:microsoft.com/office/officeart/2005/8/layout/orgChart1"/>
    <dgm:cxn modelId="{72E36F64-D502-45B2-B604-9556DEF8A4A9}" type="presParOf" srcId="{4A72A607-CF67-4664-937D-448103907875}" destId="{C44C599E-B49A-4D1D-B17F-6272C61BA811}" srcOrd="1" destOrd="0" presId="urn:microsoft.com/office/officeart/2005/8/layout/orgChart1"/>
    <dgm:cxn modelId="{F4E2210C-B460-417C-B004-91B5A93A5F6C}" type="presParOf" srcId="{4A72A607-CF67-4664-937D-448103907875}" destId="{54D867C6-5473-4EFC-B725-9B113D21D39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FB4DEAA1-2168-45E9-9274-92C797656CB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EA0C852-465B-4804-AD51-54E3ECB24BA4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Jefe(a) de Área Acuática</a:t>
          </a:r>
        </a:p>
      </dgm:t>
    </dgm:pt>
    <dgm:pt modelId="{C6D6A8A9-C27F-4B56-9810-B092209099B8}" type="parTrans" cxnId="{EC88D255-5F7F-469C-ADD2-83F0CD9FA4E7}">
      <dgm:prSet/>
      <dgm:spPr/>
      <dgm:t>
        <a:bodyPr/>
        <a:lstStyle/>
        <a:p>
          <a:endParaRPr lang="es-ES" sz="1200"/>
        </a:p>
      </dgm:t>
    </dgm:pt>
    <dgm:pt modelId="{5A99F842-0015-4EB4-8B1E-89FCE430EA65}" type="sibTrans" cxnId="{EC88D255-5F7F-469C-ADD2-83F0CD9FA4E7}">
      <dgm:prSet/>
      <dgm:spPr/>
      <dgm:t>
        <a:bodyPr/>
        <a:lstStyle/>
        <a:p>
          <a:endParaRPr lang="es-ES" sz="1200"/>
        </a:p>
      </dgm:t>
    </dgm:pt>
    <dgm:pt modelId="{9E64F3AE-BF5C-4477-91A4-9EB0CB364462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Auxiliar</a:t>
          </a:r>
          <a:endParaRPr lang="es-MX" sz="1200" b="0" dirty="0" smtClean="0"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04370A28-BBDF-4C70-BC23-6ABA5C57C51D}" type="parTrans" cxnId="{FAFFC62A-76EC-4505-BE01-8B8009D166C8}">
      <dgm:prSet/>
      <dgm:spPr/>
      <dgm:t>
        <a:bodyPr/>
        <a:lstStyle/>
        <a:p>
          <a:endParaRPr lang="es-ES" sz="1200"/>
        </a:p>
      </dgm:t>
    </dgm:pt>
    <dgm:pt modelId="{0D3C8349-662E-4819-B6C4-47D5269623FC}" type="sibTrans" cxnId="{FAFFC62A-76EC-4505-BE01-8B8009D166C8}">
      <dgm:prSet/>
      <dgm:spPr/>
      <dgm:t>
        <a:bodyPr/>
        <a:lstStyle/>
        <a:p>
          <a:endParaRPr lang="es-ES" sz="1200"/>
        </a:p>
      </dgm:t>
    </dgm:pt>
    <dgm:pt modelId="{D2082305-ECD0-4A59-99FC-8D2A0674B8F0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Instructores(as)</a:t>
          </a:r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 </a:t>
          </a:r>
          <a:endParaRPr lang="es-ES" sz="1200" dirty="0"/>
        </a:p>
      </dgm:t>
    </dgm:pt>
    <dgm:pt modelId="{F6D0073F-766D-47B5-B075-088A1B6A4B21}" type="parTrans" cxnId="{377C5B25-0E72-4D9F-A3E0-8DAE548FA5D9}">
      <dgm:prSet/>
      <dgm:spPr/>
      <dgm:t>
        <a:bodyPr/>
        <a:lstStyle/>
        <a:p>
          <a:endParaRPr lang="es-ES" sz="1200"/>
        </a:p>
      </dgm:t>
    </dgm:pt>
    <dgm:pt modelId="{3E1FE65B-2222-466A-8F93-1DED5C870C39}" type="sibTrans" cxnId="{377C5B25-0E72-4D9F-A3E0-8DAE548FA5D9}">
      <dgm:prSet/>
      <dgm:spPr/>
      <dgm:t>
        <a:bodyPr/>
        <a:lstStyle/>
        <a:p>
          <a:endParaRPr lang="es-ES" sz="1200"/>
        </a:p>
      </dgm:t>
    </dgm:pt>
    <dgm:pt modelId="{EFC671E0-84DE-4E12-904E-60F8C261837D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Promotores(as)</a:t>
          </a:r>
          <a:r>
            <a:rPr lang="es-MX" sz="1200" dirty="0" smtClean="0">
              <a:latin typeface="Calibri" panose="020F0502020204030204" pitchFamily="34" charset="0"/>
            </a:rPr>
            <a:t> </a:t>
          </a:r>
          <a:endParaRPr lang="es-ES" sz="1200" dirty="0"/>
        </a:p>
      </dgm:t>
    </dgm:pt>
    <dgm:pt modelId="{9D9BA5F8-5812-463D-8625-455B13626AA7}" type="parTrans" cxnId="{370B7984-B337-467C-B2CE-1E5CC1EAF12A}">
      <dgm:prSet/>
      <dgm:spPr/>
      <dgm:t>
        <a:bodyPr/>
        <a:lstStyle/>
        <a:p>
          <a:endParaRPr lang="es-ES" sz="1200"/>
        </a:p>
      </dgm:t>
    </dgm:pt>
    <dgm:pt modelId="{29012485-5A34-4767-8571-D333D3BCDF6E}" type="sibTrans" cxnId="{370B7984-B337-467C-B2CE-1E5CC1EAF12A}">
      <dgm:prSet/>
      <dgm:spPr/>
      <dgm:t>
        <a:bodyPr/>
        <a:lstStyle/>
        <a:p>
          <a:endParaRPr lang="es-ES" sz="1200"/>
        </a:p>
      </dgm:t>
    </dgm:pt>
    <dgm:pt modelId="{0A535091-CD47-408B-9A4F-117B348AB9C8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Salvavidas</a:t>
          </a:r>
        </a:p>
      </dgm:t>
    </dgm:pt>
    <dgm:pt modelId="{4B93D59C-C1F7-48D8-96BA-E6930E405A2B}" type="parTrans" cxnId="{D0F07D06-54C6-4E5C-9DA0-FFA2DB1D1DFA}">
      <dgm:prSet/>
      <dgm:spPr/>
      <dgm:t>
        <a:bodyPr/>
        <a:lstStyle/>
        <a:p>
          <a:endParaRPr lang="es-ES" sz="1200"/>
        </a:p>
      </dgm:t>
    </dgm:pt>
    <dgm:pt modelId="{C9287E01-BCAE-4766-BDAA-47AE6C83E567}" type="sibTrans" cxnId="{D0F07D06-54C6-4E5C-9DA0-FFA2DB1D1DFA}">
      <dgm:prSet/>
      <dgm:spPr/>
      <dgm:t>
        <a:bodyPr/>
        <a:lstStyle/>
        <a:p>
          <a:endParaRPr lang="es-ES" sz="1200"/>
        </a:p>
      </dgm:t>
    </dgm:pt>
    <dgm:pt modelId="{3FC38DDE-EEAD-40FF-B456-01919A8A5586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Profesional </a:t>
          </a: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Especialista 1 </a:t>
          </a:r>
        </a:p>
      </dgm:t>
    </dgm:pt>
    <dgm:pt modelId="{434A6A45-E987-4DC5-A69C-3D69BF67FF49}" type="parTrans" cxnId="{D86505D5-4CD2-4295-B71B-1AA2CDD02065}">
      <dgm:prSet/>
      <dgm:spPr/>
      <dgm:t>
        <a:bodyPr/>
        <a:lstStyle/>
        <a:p>
          <a:endParaRPr lang="es-ES" sz="1200"/>
        </a:p>
      </dgm:t>
    </dgm:pt>
    <dgm:pt modelId="{06F8F117-150C-42DB-A66F-51148FD668BE}" type="sibTrans" cxnId="{D86505D5-4CD2-4295-B71B-1AA2CDD02065}">
      <dgm:prSet/>
      <dgm:spPr/>
      <dgm:t>
        <a:bodyPr/>
        <a:lstStyle/>
        <a:p>
          <a:endParaRPr lang="es-ES" sz="1200"/>
        </a:p>
      </dgm:t>
    </dgm:pt>
    <dgm:pt modelId="{C9C5776C-ABE7-4128-8BBE-15B81405468B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Auxiliares  </a:t>
          </a:r>
          <a:endParaRPr lang="es-ES" sz="1200" dirty="0"/>
        </a:p>
      </dgm:t>
    </dgm:pt>
    <dgm:pt modelId="{E4DB12D8-F774-482B-A42B-B14E2405BF04}" type="parTrans" cxnId="{AAAF13FC-D0D8-4C34-81A5-DEA568EC540F}">
      <dgm:prSet/>
      <dgm:spPr/>
      <dgm:t>
        <a:bodyPr/>
        <a:lstStyle/>
        <a:p>
          <a:endParaRPr lang="es-ES" sz="1200"/>
        </a:p>
      </dgm:t>
    </dgm:pt>
    <dgm:pt modelId="{4A4F272F-918C-4E7B-83B3-AF5C72812A6A}" type="sibTrans" cxnId="{AAAF13FC-D0D8-4C34-81A5-DEA568EC540F}">
      <dgm:prSet/>
      <dgm:spPr/>
      <dgm:t>
        <a:bodyPr/>
        <a:lstStyle/>
        <a:p>
          <a:endParaRPr lang="es-ES" sz="1200"/>
        </a:p>
      </dgm:t>
    </dgm:pt>
    <dgm:pt modelId="{94272FD6-6B52-4855-BA6B-01C55A3EF515}" type="pres">
      <dgm:prSet presAssocID="{FB4DEAA1-2168-45E9-9274-92C797656CB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5E04546-8E0B-4BF3-85F7-8D3130CC328B}" type="pres">
      <dgm:prSet presAssocID="{9EA0C852-465B-4804-AD51-54E3ECB24BA4}" presName="hierRoot1" presStyleCnt="0">
        <dgm:presLayoutVars>
          <dgm:hierBranch val="init"/>
        </dgm:presLayoutVars>
      </dgm:prSet>
      <dgm:spPr/>
    </dgm:pt>
    <dgm:pt modelId="{804FB130-34F9-4C4F-B282-C9485E4C1E2B}" type="pres">
      <dgm:prSet presAssocID="{9EA0C852-465B-4804-AD51-54E3ECB24BA4}" presName="rootComposite1" presStyleCnt="0"/>
      <dgm:spPr/>
    </dgm:pt>
    <dgm:pt modelId="{6E63B19A-F2B2-49C1-88D2-DD3CD863DF3B}" type="pres">
      <dgm:prSet presAssocID="{9EA0C852-465B-4804-AD51-54E3ECB24BA4}" presName="rootText1" presStyleLbl="node0" presStyleIdx="0" presStyleCnt="1" custScaleX="157301" custScaleY="1548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747731-0529-4B88-95E9-DBB5BE07B501}" type="pres">
      <dgm:prSet presAssocID="{9EA0C852-465B-4804-AD51-54E3ECB24BA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CFC6A67-42C2-4130-8D3E-28F6590AC61F}" type="pres">
      <dgm:prSet presAssocID="{9EA0C852-465B-4804-AD51-54E3ECB24BA4}" presName="hierChild2" presStyleCnt="0"/>
      <dgm:spPr/>
    </dgm:pt>
    <dgm:pt modelId="{1D1C1097-A1B1-4A03-9A08-14CEF2155F5C}" type="pres">
      <dgm:prSet presAssocID="{04370A28-BBDF-4C70-BC23-6ABA5C57C51D}" presName="Name37" presStyleLbl="parChTrans1D2" presStyleIdx="0" presStyleCnt="1"/>
      <dgm:spPr/>
      <dgm:t>
        <a:bodyPr/>
        <a:lstStyle/>
        <a:p>
          <a:endParaRPr lang="es-ES"/>
        </a:p>
      </dgm:t>
    </dgm:pt>
    <dgm:pt modelId="{46E9D3A7-F48E-43CA-A38F-37A675DAECD5}" type="pres">
      <dgm:prSet presAssocID="{9E64F3AE-BF5C-4477-91A4-9EB0CB364462}" presName="hierRoot2" presStyleCnt="0">
        <dgm:presLayoutVars>
          <dgm:hierBranch/>
        </dgm:presLayoutVars>
      </dgm:prSet>
      <dgm:spPr/>
    </dgm:pt>
    <dgm:pt modelId="{45C7E213-9405-4273-A07D-9D912DF08CE4}" type="pres">
      <dgm:prSet presAssocID="{9E64F3AE-BF5C-4477-91A4-9EB0CB364462}" presName="rootComposite" presStyleCnt="0"/>
      <dgm:spPr/>
    </dgm:pt>
    <dgm:pt modelId="{94C7EDBA-BCD6-4A4D-B6F8-C772F26D1FC5}" type="pres">
      <dgm:prSet presAssocID="{9E64F3AE-BF5C-4477-91A4-9EB0CB364462}" presName="rootText" presStyleLbl="node2" presStyleIdx="0" presStyleCnt="1" custScaleX="105513" custScaleY="72600" custLinFactNeighborY="-45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B9DD935-75D3-474C-8826-1F9F841E8CA9}" type="pres">
      <dgm:prSet presAssocID="{9E64F3AE-BF5C-4477-91A4-9EB0CB364462}" presName="rootConnector" presStyleLbl="node2" presStyleIdx="0" presStyleCnt="1"/>
      <dgm:spPr/>
      <dgm:t>
        <a:bodyPr/>
        <a:lstStyle/>
        <a:p>
          <a:endParaRPr lang="es-ES"/>
        </a:p>
      </dgm:t>
    </dgm:pt>
    <dgm:pt modelId="{E66C4754-7756-4D58-87B8-A4E7E4D9850B}" type="pres">
      <dgm:prSet presAssocID="{9E64F3AE-BF5C-4477-91A4-9EB0CB364462}" presName="hierChild4" presStyleCnt="0"/>
      <dgm:spPr/>
    </dgm:pt>
    <dgm:pt modelId="{E9520072-C0AE-4A42-98E2-88AC9CB05EC4}" type="pres">
      <dgm:prSet presAssocID="{F6D0073F-766D-47B5-B075-088A1B6A4B21}" presName="Name35" presStyleLbl="parChTrans1D3" presStyleIdx="0" presStyleCnt="5"/>
      <dgm:spPr/>
      <dgm:t>
        <a:bodyPr/>
        <a:lstStyle/>
        <a:p>
          <a:endParaRPr lang="es-ES"/>
        </a:p>
      </dgm:t>
    </dgm:pt>
    <dgm:pt modelId="{D6B82659-4A61-4033-8607-3731E9DC7678}" type="pres">
      <dgm:prSet presAssocID="{D2082305-ECD0-4A59-99FC-8D2A0674B8F0}" presName="hierRoot2" presStyleCnt="0">
        <dgm:presLayoutVars>
          <dgm:hierBranch val="init"/>
        </dgm:presLayoutVars>
      </dgm:prSet>
      <dgm:spPr/>
    </dgm:pt>
    <dgm:pt modelId="{F5BB698B-314F-4418-8FA5-6C4A6A647763}" type="pres">
      <dgm:prSet presAssocID="{D2082305-ECD0-4A59-99FC-8D2A0674B8F0}" presName="rootComposite" presStyleCnt="0"/>
      <dgm:spPr/>
    </dgm:pt>
    <dgm:pt modelId="{A5D29336-0AF0-4111-A45C-A220EB0D16F6}" type="pres">
      <dgm:prSet presAssocID="{D2082305-ECD0-4A59-99FC-8D2A0674B8F0}" presName="rootText" presStyleLbl="node3" presStyleIdx="0" presStyleCnt="5" custScaleY="1210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07285C7-BF90-40B5-91B8-51220BFA5403}" type="pres">
      <dgm:prSet presAssocID="{D2082305-ECD0-4A59-99FC-8D2A0674B8F0}" presName="rootConnector" presStyleLbl="node3" presStyleIdx="0" presStyleCnt="5"/>
      <dgm:spPr/>
      <dgm:t>
        <a:bodyPr/>
        <a:lstStyle/>
        <a:p>
          <a:endParaRPr lang="es-ES"/>
        </a:p>
      </dgm:t>
    </dgm:pt>
    <dgm:pt modelId="{465E7537-7068-4C70-BE8C-48D276F47B95}" type="pres">
      <dgm:prSet presAssocID="{D2082305-ECD0-4A59-99FC-8D2A0674B8F0}" presName="hierChild4" presStyleCnt="0"/>
      <dgm:spPr/>
    </dgm:pt>
    <dgm:pt modelId="{4564FB41-3832-47C6-A356-0689EFBE055F}" type="pres">
      <dgm:prSet presAssocID="{D2082305-ECD0-4A59-99FC-8D2A0674B8F0}" presName="hierChild5" presStyleCnt="0"/>
      <dgm:spPr/>
    </dgm:pt>
    <dgm:pt modelId="{DCC560E9-8E7C-4FE0-B776-42B61D14143C}" type="pres">
      <dgm:prSet presAssocID="{9D9BA5F8-5812-463D-8625-455B13626AA7}" presName="Name35" presStyleLbl="parChTrans1D3" presStyleIdx="1" presStyleCnt="5"/>
      <dgm:spPr/>
      <dgm:t>
        <a:bodyPr/>
        <a:lstStyle/>
        <a:p>
          <a:endParaRPr lang="es-ES"/>
        </a:p>
      </dgm:t>
    </dgm:pt>
    <dgm:pt modelId="{66806274-4DA5-4DD0-A431-CCF5960231DA}" type="pres">
      <dgm:prSet presAssocID="{EFC671E0-84DE-4E12-904E-60F8C261837D}" presName="hierRoot2" presStyleCnt="0">
        <dgm:presLayoutVars>
          <dgm:hierBranch/>
        </dgm:presLayoutVars>
      </dgm:prSet>
      <dgm:spPr/>
    </dgm:pt>
    <dgm:pt modelId="{36A886E9-8B03-499C-961C-1CB608A6F0FD}" type="pres">
      <dgm:prSet presAssocID="{EFC671E0-84DE-4E12-904E-60F8C261837D}" presName="rootComposite" presStyleCnt="0"/>
      <dgm:spPr/>
    </dgm:pt>
    <dgm:pt modelId="{A7A1F951-7745-438A-85E4-3B9635BC2785}" type="pres">
      <dgm:prSet presAssocID="{EFC671E0-84DE-4E12-904E-60F8C261837D}" presName="rootText" presStyleLbl="node3" presStyleIdx="1" presStyleCnt="5" custScaleY="1210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61842C-9F4E-45C9-84AD-99ED07CD96C5}" type="pres">
      <dgm:prSet presAssocID="{EFC671E0-84DE-4E12-904E-60F8C261837D}" presName="rootConnector" presStyleLbl="node3" presStyleIdx="1" presStyleCnt="5"/>
      <dgm:spPr/>
      <dgm:t>
        <a:bodyPr/>
        <a:lstStyle/>
        <a:p>
          <a:endParaRPr lang="es-ES"/>
        </a:p>
      </dgm:t>
    </dgm:pt>
    <dgm:pt modelId="{A5321DDD-A43D-4DE6-8829-BC994E132C98}" type="pres">
      <dgm:prSet presAssocID="{EFC671E0-84DE-4E12-904E-60F8C261837D}" presName="hierChild4" presStyleCnt="0"/>
      <dgm:spPr/>
    </dgm:pt>
    <dgm:pt modelId="{BDD1E64B-CD5F-4DA0-8ED6-851D878CB711}" type="pres">
      <dgm:prSet presAssocID="{EFC671E0-84DE-4E12-904E-60F8C261837D}" presName="hierChild5" presStyleCnt="0"/>
      <dgm:spPr/>
    </dgm:pt>
    <dgm:pt modelId="{27E45479-6BA6-4898-9703-AF560C292F67}" type="pres">
      <dgm:prSet presAssocID="{434A6A45-E987-4DC5-A69C-3D69BF67FF49}" presName="Name35" presStyleLbl="parChTrans1D3" presStyleIdx="2" presStyleCnt="5"/>
      <dgm:spPr/>
      <dgm:t>
        <a:bodyPr/>
        <a:lstStyle/>
        <a:p>
          <a:endParaRPr lang="es-ES"/>
        </a:p>
      </dgm:t>
    </dgm:pt>
    <dgm:pt modelId="{5BA33C2E-D0CC-4DBD-B2E6-FA252FE7221F}" type="pres">
      <dgm:prSet presAssocID="{3FC38DDE-EEAD-40FF-B456-01919A8A5586}" presName="hierRoot2" presStyleCnt="0">
        <dgm:presLayoutVars>
          <dgm:hierBranch val="init"/>
        </dgm:presLayoutVars>
      </dgm:prSet>
      <dgm:spPr/>
    </dgm:pt>
    <dgm:pt modelId="{9B9901A9-3C4E-4788-B129-31D8BDC05FF2}" type="pres">
      <dgm:prSet presAssocID="{3FC38DDE-EEAD-40FF-B456-01919A8A5586}" presName="rootComposite" presStyleCnt="0"/>
      <dgm:spPr/>
    </dgm:pt>
    <dgm:pt modelId="{8AA127F0-212F-407C-B583-69268D702B58}" type="pres">
      <dgm:prSet presAssocID="{3FC38DDE-EEAD-40FF-B456-01919A8A5586}" presName="rootText" presStyleLbl="node3" presStyleIdx="2" presStyleCnt="5" custScaleX="105487" custScaleY="1210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77E8098-CDA3-4926-88D2-A41579EB8539}" type="pres">
      <dgm:prSet presAssocID="{3FC38DDE-EEAD-40FF-B456-01919A8A5586}" presName="rootConnector" presStyleLbl="node3" presStyleIdx="2" presStyleCnt="5"/>
      <dgm:spPr/>
      <dgm:t>
        <a:bodyPr/>
        <a:lstStyle/>
        <a:p>
          <a:endParaRPr lang="es-ES"/>
        </a:p>
      </dgm:t>
    </dgm:pt>
    <dgm:pt modelId="{5C652934-3380-4236-A558-01D8D4BBEACA}" type="pres">
      <dgm:prSet presAssocID="{3FC38DDE-EEAD-40FF-B456-01919A8A5586}" presName="hierChild4" presStyleCnt="0"/>
      <dgm:spPr/>
    </dgm:pt>
    <dgm:pt modelId="{DD224D85-1D6D-4E9D-9140-3679B233FC70}" type="pres">
      <dgm:prSet presAssocID="{3FC38DDE-EEAD-40FF-B456-01919A8A5586}" presName="hierChild5" presStyleCnt="0"/>
      <dgm:spPr/>
    </dgm:pt>
    <dgm:pt modelId="{B96F40C0-FFC3-4FB5-ADFD-25F6F9FF58FB}" type="pres">
      <dgm:prSet presAssocID="{E4DB12D8-F774-482B-A42B-B14E2405BF04}" presName="Name35" presStyleLbl="parChTrans1D3" presStyleIdx="3" presStyleCnt="5"/>
      <dgm:spPr/>
      <dgm:t>
        <a:bodyPr/>
        <a:lstStyle/>
        <a:p>
          <a:endParaRPr lang="es-ES"/>
        </a:p>
      </dgm:t>
    </dgm:pt>
    <dgm:pt modelId="{7D814B13-DAFC-40C7-AA1C-3DEE5ACB4113}" type="pres">
      <dgm:prSet presAssocID="{C9C5776C-ABE7-4128-8BBE-15B81405468B}" presName="hierRoot2" presStyleCnt="0">
        <dgm:presLayoutVars>
          <dgm:hierBranch val="init"/>
        </dgm:presLayoutVars>
      </dgm:prSet>
      <dgm:spPr/>
    </dgm:pt>
    <dgm:pt modelId="{4E10C488-F62B-455A-BA6E-BB0C3B2CB019}" type="pres">
      <dgm:prSet presAssocID="{C9C5776C-ABE7-4128-8BBE-15B81405468B}" presName="rootComposite" presStyleCnt="0"/>
      <dgm:spPr/>
    </dgm:pt>
    <dgm:pt modelId="{25C22A66-508B-40A9-BD0A-9C9BCE402A01}" type="pres">
      <dgm:prSet presAssocID="{C9C5776C-ABE7-4128-8BBE-15B81405468B}" presName="rootText" presStyleLbl="node3" presStyleIdx="3" presStyleCnt="5" custScaleY="1210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F1D6DF0-4392-46FD-9B09-6E9DE6AC528E}" type="pres">
      <dgm:prSet presAssocID="{C9C5776C-ABE7-4128-8BBE-15B81405468B}" presName="rootConnector" presStyleLbl="node3" presStyleIdx="3" presStyleCnt="5"/>
      <dgm:spPr/>
      <dgm:t>
        <a:bodyPr/>
        <a:lstStyle/>
        <a:p>
          <a:endParaRPr lang="es-ES"/>
        </a:p>
      </dgm:t>
    </dgm:pt>
    <dgm:pt modelId="{3C3C7CC6-ADC3-4026-AADA-2228E1267DCE}" type="pres">
      <dgm:prSet presAssocID="{C9C5776C-ABE7-4128-8BBE-15B81405468B}" presName="hierChild4" presStyleCnt="0"/>
      <dgm:spPr/>
    </dgm:pt>
    <dgm:pt modelId="{696CAF5F-DB9F-4FA0-99F9-1DA2925A46C7}" type="pres">
      <dgm:prSet presAssocID="{C9C5776C-ABE7-4128-8BBE-15B81405468B}" presName="hierChild5" presStyleCnt="0"/>
      <dgm:spPr/>
    </dgm:pt>
    <dgm:pt modelId="{C36CA8A2-9969-4800-AFFF-EC29AAB8718B}" type="pres">
      <dgm:prSet presAssocID="{4B93D59C-C1F7-48D8-96BA-E6930E405A2B}" presName="Name35" presStyleLbl="parChTrans1D3" presStyleIdx="4" presStyleCnt="5"/>
      <dgm:spPr/>
      <dgm:t>
        <a:bodyPr/>
        <a:lstStyle/>
        <a:p>
          <a:endParaRPr lang="es-ES"/>
        </a:p>
      </dgm:t>
    </dgm:pt>
    <dgm:pt modelId="{A032A8C5-6828-4CD6-B308-7D030573A3E1}" type="pres">
      <dgm:prSet presAssocID="{0A535091-CD47-408B-9A4F-117B348AB9C8}" presName="hierRoot2" presStyleCnt="0">
        <dgm:presLayoutVars>
          <dgm:hierBranch val="init"/>
        </dgm:presLayoutVars>
      </dgm:prSet>
      <dgm:spPr/>
    </dgm:pt>
    <dgm:pt modelId="{FEF24D02-5426-4971-A4D6-3EDB30188DB6}" type="pres">
      <dgm:prSet presAssocID="{0A535091-CD47-408B-9A4F-117B348AB9C8}" presName="rootComposite" presStyleCnt="0"/>
      <dgm:spPr/>
    </dgm:pt>
    <dgm:pt modelId="{DD2CD80F-B891-44A1-8BDE-DBABF7B219CF}" type="pres">
      <dgm:prSet presAssocID="{0A535091-CD47-408B-9A4F-117B348AB9C8}" presName="rootText" presStyleLbl="node3" presStyleIdx="4" presStyleCnt="5" custScaleY="1210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76CBADF-CECD-4F76-AE1E-3421F41C0F7F}" type="pres">
      <dgm:prSet presAssocID="{0A535091-CD47-408B-9A4F-117B348AB9C8}" presName="rootConnector" presStyleLbl="node3" presStyleIdx="4" presStyleCnt="5"/>
      <dgm:spPr/>
      <dgm:t>
        <a:bodyPr/>
        <a:lstStyle/>
        <a:p>
          <a:endParaRPr lang="es-ES"/>
        </a:p>
      </dgm:t>
    </dgm:pt>
    <dgm:pt modelId="{74F5ACFE-915D-4DD6-9D3F-EE4F0635B657}" type="pres">
      <dgm:prSet presAssocID="{0A535091-CD47-408B-9A4F-117B348AB9C8}" presName="hierChild4" presStyleCnt="0"/>
      <dgm:spPr/>
    </dgm:pt>
    <dgm:pt modelId="{B124EBFD-C387-493C-919C-041FAB7ACBB0}" type="pres">
      <dgm:prSet presAssocID="{0A535091-CD47-408B-9A4F-117B348AB9C8}" presName="hierChild5" presStyleCnt="0"/>
      <dgm:spPr/>
    </dgm:pt>
    <dgm:pt modelId="{DE9D89B7-09E9-428C-A39B-078F08FC39B3}" type="pres">
      <dgm:prSet presAssocID="{9E64F3AE-BF5C-4477-91A4-9EB0CB364462}" presName="hierChild5" presStyleCnt="0"/>
      <dgm:spPr/>
    </dgm:pt>
    <dgm:pt modelId="{A75D5112-F126-451A-A376-1EA2F65C5FC7}" type="pres">
      <dgm:prSet presAssocID="{9EA0C852-465B-4804-AD51-54E3ECB24BA4}" presName="hierChild3" presStyleCnt="0"/>
      <dgm:spPr/>
    </dgm:pt>
  </dgm:ptLst>
  <dgm:cxnLst>
    <dgm:cxn modelId="{0F2085E4-2877-4A15-8BA1-AE67B2C8342D}" type="presOf" srcId="{D2082305-ECD0-4A59-99FC-8D2A0674B8F0}" destId="{207285C7-BF90-40B5-91B8-51220BFA5403}" srcOrd="1" destOrd="0" presId="urn:microsoft.com/office/officeart/2005/8/layout/orgChart1"/>
    <dgm:cxn modelId="{2DF5DF6A-662B-4D78-9EEC-7DE772FC7CF8}" type="presOf" srcId="{C9C5776C-ABE7-4128-8BBE-15B81405468B}" destId="{25C22A66-508B-40A9-BD0A-9C9BCE402A01}" srcOrd="0" destOrd="0" presId="urn:microsoft.com/office/officeart/2005/8/layout/orgChart1"/>
    <dgm:cxn modelId="{BBB6DD05-1AE5-4034-AE6E-19846C7E3F62}" type="presOf" srcId="{0A535091-CD47-408B-9A4F-117B348AB9C8}" destId="{076CBADF-CECD-4F76-AE1E-3421F41C0F7F}" srcOrd="1" destOrd="0" presId="urn:microsoft.com/office/officeart/2005/8/layout/orgChart1"/>
    <dgm:cxn modelId="{404205C0-CF7F-43FB-B946-DB63F0234704}" type="presOf" srcId="{9EA0C852-465B-4804-AD51-54E3ECB24BA4}" destId="{6E63B19A-F2B2-49C1-88D2-DD3CD863DF3B}" srcOrd="0" destOrd="0" presId="urn:microsoft.com/office/officeart/2005/8/layout/orgChart1"/>
    <dgm:cxn modelId="{1FC1097A-3DF7-441E-A930-06BEFAD50E1D}" type="presOf" srcId="{434A6A45-E987-4DC5-A69C-3D69BF67FF49}" destId="{27E45479-6BA6-4898-9703-AF560C292F67}" srcOrd="0" destOrd="0" presId="urn:microsoft.com/office/officeart/2005/8/layout/orgChart1"/>
    <dgm:cxn modelId="{D0F07D06-54C6-4E5C-9DA0-FFA2DB1D1DFA}" srcId="{9E64F3AE-BF5C-4477-91A4-9EB0CB364462}" destId="{0A535091-CD47-408B-9A4F-117B348AB9C8}" srcOrd="4" destOrd="0" parTransId="{4B93D59C-C1F7-48D8-96BA-E6930E405A2B}" sibTransId="{C9287E01-BCAE-4766-BDAA-47AE6C83E567}"/>
    <dgm:cxn modelId="{943888C9-6DC2-4DCC-9628-353E0ED4A649}" type="presOf" srcId="{F6D0073F-766D-47B5-B075-088A1B6A4B21}" destId="{E9520072-C0AE-4A42-98E2-88AC9CB05EC4}" srcOrd="0" destOrd="0" presId="urn:microsoft.com/office/officeart/2005/8/layout/orgChart1"/>
    <dgm:cxn modelId="{EC88D255-5F7F-469C-ADD2-83F0CD9FA4E7}" srcId="{FB4DEAA1-2168-45E9-9274-92C797656CBE}" destId="{9EA0C852-465B-4804-AD51-54E3ECB24BA4}" srcOrd="0" destOrd="0" parTransId="{C6D6A8A9-C27F-4B56-9810-B092209099B8}" sibTransId="{5A99F842-0015-4EB4-8B1E-89FCE430EA65}"/>
    <dgm:cxn modelId="{E98BF91E-8E9D-4608-87A1-A961913ADD29}" type="presOf" srcId="{EFC671E0-84DE-4E12-904E-60F8C261837D}" destId="{E361842C-9F4E-45C9-84AD-99ED07CD96C5}" srcOrd="1" destOrd="0" presId="urn:microsoft.com/office/officeart/2005/8/layout/orgChart1"/>
    <dgm:cxn modelId="{DFA65F4D-F12C-4C3B-B1D0-19F87F86421F}" type="presOf" srcId="{4B93D59C-C1F7-48D8-96BA-E6930E405A2B}" destId="{C36CA8A2-9969-4800-AFFF-EC29AAB8718B}" srcOrd="0" destOrd="0" presId="urn:microsoft.com/office/officeart/2005/8/layout/orgChart1"/>
    <dgm:cxn modelId="{E235403D-2A5F-4FA4-8BC7-9BF7AAF9C959}" type="presOf" srcId="{FB4DEAA1-2168-45E9-9274-92C797656CBE}" destId="{94272FD6-6B52-4855-BA6B-01C55A3EF515}" srcOrd="0" destOrd="0" presId="urn:microsoft.com/office/officeart/2005/8/layout/orgChart1"/>
    <dgm:cxn modelId="{B089A75F-022A-44DC-974C-3E6A56B52FFA}" type="presOf" srcId="{D2082305-ECD0-4A59-99FC-8D2A0674B8F0}" destId="{A5D29336-0AF0-4111-A45C-A220EB0D16F6}" srcOrd="0" destOrd="0" presId="urn:microsoft.com/office/officeart/2005/8/layout/orgChart1"/>
    <dgm:cxn modelId="{78CF2212-A289-4F50-B610-13A1EE53FDBB}" type="presOf" srcId="{E4DB12D8-F774-482B-A42B-B14E2405BF04}" destId="{B96F40C0-FFC3-4FB5-ADFD-25F6F9FF58FB}" srcOrd="0" destOrd="0" presId="urn:microsoft.com/office/officeart/2005/8/layout/orgChart1"/>
    <dgm:cxn modelId="{29D1610C-847D-4769-BFAE-A50226F7B4D3}" type="presOf" srcId="{9EA0C852-465B-4804-AD51-54E3ECB24BA4}" destId="{71747731-0529-4B88-95E9-DBB5BE07B501}" srcOrd="1" destOrd="0" presId="urn:microsoft.com/office/officeart/2005/8/layout/orgChart1"/>
    <dgm:cxn modelId="{02976AC7-5512-4657-AB51-FA5E6E395AA4}" type="presOf" srcId="{C9C5776C-ABE7-4128-8BBE-15B81405468B}" destId="{6F1D6DF0-4392-46FD-9B09-6E9DE6AC528E}" srcOrd="1" destOrd="0" presId="urn:microsoft.com/office/officeart/2005/8/layout/orgChart1"/>
    <dgm:cxn modelId="{D0B0D7EE-9251-43FA-95B4-36C51B112A80}" type="presOf" srcId="{0A535091-CD47-408B-9A4F-117B348AB9C8}" destId="{DD2CD80F-B891-44A1-8BDE-DBABF7B219CF}" srcOrd="0" destOrd="0" presId="urn:microsoft.com/office/officeart/2005/8/layout/orgChart1"/>
    <dgm:cxn modelId="{370B7984-B337-467C-B2CE-1E5CC1EAF12A}" srcId="{9E64F3AE-BF5C-4477-91A4-9EB0CB364462}" destId="{EFC671E0-84DE-4E12-904E-60F8C261837D}" srcOrd="1" destOrd="0" parTransId="{9D9BA5F8-5812-463D-8625-455B13626AA7}" sibTransId="{29012485-5A34-4767-8571-D333D3BCDF6E}"/>
    <dgm:cxn modelId="{207D7273-0F4E-4CF6-A78E-1266A6D72E0D}" type="presOf" srcId="{9E64F3AE-BF5C-4477-91A4-9EB0CB364462}" destId="{94C7EDBA-BCD6-4A4D-B6F8-C772F26D1FC5}" srcOrd="0" destOrd="0" presId="urn:microsoft.com/office/officeart/2005/8/layout/orgChart1"/>
    <dgm:cxn modelId="{AAAF13FC-D0D8-4C34-81A5-DEA568EC540F}" srcId="{9E64F3AE-BF5C-4477-91A4-9EB0CB364462}" destId="{C9C5776C-ABE7-4128-8BBE-15B81405468B}" srcOrd="3" destOrd="0" parTransId="{E4DB12D8-F774-482B-A42B-B14E2405BF04}" sibTransId="{4A4F272F-918C-4E7B-83B3-AF5C72812A6A}"/>
    <dgm:cxn modelId="{027015F7-F73C-4016-8DB7-19F79068DC79}" type="presOf" srcId="{EFC671E0-84DE-4E12-904E-60F8C261837D}" destId="{A7A1F951-7745-438A-85E4-3B9635BC2785}" srcOrd="0" destOrd="0" presId="urn:microsoft.com/office/officeart/2005/8/layout/orgChart1"/>
    <dgm:cxn modelId="{C7E5573A-3AB3-40E6-8D33-AFDFB8AB8B94}" type="presOf" srcId="{04370A28-BBDF-4C70-BC23-6ABA5C57C51D}" destId="{1D1C1097-A1B1-4A03-9A08-14CEF2155F5C}" srcOrd="0" destOrd="0" presId="urn:microsoft.com/office/officeart/2005/8/layout/orgChart1"/>
    <dgm:cxn modelId="{FAFFC62A-76EC-4505-BE01-8B8009D166C8}" srcId="{9EA0C852-465B-4804-AD51-54E3ECB24BA4}" destId="{9E64F3AE-BF5C-4477-91A4-9EB0CB364462}" srcOrd="0" destOrd="0" parTransId="{04370A28-BBDF-4C70-BC23-6ABA5C57C51D}" sibTransId="{0D3C8349-662E-4819-B6C4-47D5269623FC}"/>
    <dgm:cxn modelId="{9A3CA680-A192-4304-A234-25794B6DD54E}" type="presOf" srcId="{9E64F3AE-BF5C-4477-91A4-9EB0CB364462}" destId="{6B9DD935-75D3-474C-8826-1F9F841E8CA9}" srcOrd="1" destOrd="0" presId="urn:microsoft.com/office/officeart/2005/8/layout/orgChart1"/>
    <dgm:cxn modelId="{545601E3-5D1A-4676-B263-10722BB2DC1A}" type="presOf" srcId="{3FC38DDE-EEAD-40FF-B456-01919A8A5586}" destId="{8AA127F0-212F-407C-B583-69268D702B58}" srcOrd="0" destOrd="0" presId="urn:microsoft.com/office/officeart/2005/8/layout/orgChart1"/>
    <dgm:cxn modelId="{D86505D5-4CD2-4295-B71B-1AA2CDD02065}" srcId="{9E64F3AE-BF5C-4477-91A4-9EB0CB364462}" destId="{3FC38DDE-EEAD-40FF-B456-01919A8A5586}" srcOrd="2" destOrd="0" parTransId="{434A6A45-E987-4DC5-A69C-3D69BF67FF49}" sibTransId="{06F8F117-150C-42DB-A66F-51148FD668BE}"/>
    <dgm:cxn modelId="{5FE718E7-31E8-4F94-9AAB-27C6CE3F9480}" type="presOf" srcId="{9D9BA5F8-5812-463D-8625-455B13626AA7}" destId="{DCC560E9-8E7C-4FE0-B776-42B61D14143C}" srcOrd="0" destOrd="0" presId="urn:microsoft.com/office/officeart/2005/8/layout/orgChart1"/>
    <dgm:cxn modelId="{ABB599A9-51A7-41D5-9554-5D0FB48E4D28}" type="presOf" srcId="{3FC38DDE-EEAD-40FF-B456-01919A8A5586}" destId="{677E8098-CDA3-4926-88D2-A41579EB8539}" srcOrd="1" destOrd="0" presId="urn:microsoft.com/office/officeart/2005/8/layout/orgChart1"/>
    <dgm:cxn modelId="{377C5B25-0E72-4D9F-A3E0-8DAE548FA5D9}" srcId="{9E64F3AE-BF5C-4477-91A4-9EB0CB364462}" destId="{D2082305-ECD0-4A59-99FC-8D2A0674B8F0}" srcOrd="0" destOrd="0" parTransId="{F6D0073F-766D-47B5-B075-088A1B6A4B21}" sibTransId="{3E1FE65B-2222-466A-8F93-1DED5C870C39}"/>
    <dgm:cxn modelId="{4F37112B-C5D0-44E1-8398-8BFE309BAAA8}" type="presParOf" srcId="{94272FD6-6B52-4855-BA6B-01C55A3EF515}" destId="{35E04546-8E0B-4BF3-85F7-8D3130CC328B}" srcOrd="0" destOrd="0" presId="urn:microsoft.com/office/officeart/2005/8/layout/orgChart1"/>
    <dgm:cxn modelId="{5E1740F9-55FA-430E-B6AC-9F5AE57A951A}" type="presParOf" srcId="{35E04546-8E0B-4BF3-85F7-8D3130CC328B}" destId="{804FB130-34F9-4C4F-B282-C9485E4C1E2B}" srcOrd="0" destOrd="0" presId="urn:microsoft.com/office/officeart/2005/8/layout/orgChart1"/>
    <dgm:cxn modelId="{6BD8DD48-2DB8-4E8B-B3B0-8595669E907F}" type="presParOf" srcId="{804FB130-34F9-4C4F-B282-C9485E4C1E2B}" destId="{6E63B19A-F2B2-49C1-88D2-DD3CD863DF3B}" srcOrd="0" destOrd="0" presId="urn:microsoft.com/office/officeart/2005/8/layout/orgChart1"/>
    <dgm:cxn modelId="{FF2D3F8C-46F1-4C44-BE52-DCA47940EF08}" type="presParOf" srcId="{804FB130-34F9-4C4F-B282-C9485E4C1E2B}" destId="{71747731-0529-4B88-95E9-DBB5BE07B501}" srcOrd="1" destOrd="0" presId="urn:microsoft.com/office/officeart/2005/8/layout/orgChart1"/>
    <dgm:cxn modelId="{00E88819-B923-40B1-8F6A-374CB8AEFD32}" type="presParOf" srcId="{35E04546-8E0B-4BF3-85F7-8D3130CC328B}" destId="{ECFC6A67-42C2-4130-8D3E-28F6590AC61F}" srcOrd="1" destOrd="0" presId="urn:microsoft.com/office/officeart/2005/8/layout/orgChart1"/>
    <dgm:cxn modelId="{397F8F23-AF78-4372-9036-CA868AE78EAA}" type="presParOf" srcId="{ECFC6A67-42C2-4130-8D3E-28F6590AC61F}" destId="{1D1C1097-A1B1-4A03-9A08-14CEF2155F5C}" srcOrd="0" destOrd="0" presId="urn:microsoft.com/office/officeart/2005/8/layout/orgChart1"/>
    <dgm:cxn modelId="{403A6F66-B7E1-4C67-9F50-246A6E323208}" type="presParOf" srcId="{ECFC6A67-42C2-4130-8D3E-28F6590AC61F}" destId="{46E9D3A7-F48E-43CA-A38F-37A675DAECD5}" srcOrd="1" destOrd="0" presId="urn:microsoft.com/office/officeart/2005/8/layout/orgChart1"/>
    <dgm:cxn modelId="{8A7664B4-40C4-4B83-AD20-2DA55D8BEF87}" type="presParOf" srcId="{46E9D3A7-F48E-43CA-A38F-37A675DAECD5}" destId="{45C7E213-9405-4273-A07D-9D912DF08CE4}" srcOrd="0" destOrd="0" presId="urn:microsoft.com/office/officeart/2005/8/layout/orgChart1"/>
    <dgm:cxn modelId="{25EE84EA-E962-429B-976B-74D1BE133EEE}" type="presParOf" srcId="{45C7E213-9405-4273-A07D-9D912DF08CE4}" destId="{94C7EDBA-BCD6-4A4D-B6F8-C772F26D1FC5}" srcOrd="0" destOrd="0" presId="urn:microsoft.com/office/officeart/2005/8/layout/orgChart1"/>
    <dgm:cxn modelId="{88B67271-D5E9-485E-ADAF-9B3FFE36082E}" type="presParOf" srcId="{45C7E213-9405-4273-A07D-9D912DF08CE4}" destId="{6B9DD935-75D3-474C-8826-1F9F841E8CA9}" srcOrd="1" destOrd="0" presId="urn:microsoft.com/office/officeart/2005/8/layout/orgChart1"/>
    <dgm:cxn modelId="{3240C873-6C7C-493F-825F-437B435F031E}" type="presParOf" srcId="{46E9D3A7-F48E-43CA-A38F-37A675DAECD5}" destId="{E66C4754-7756-4D58-87B8-A4E7E4D9850B}" srcOrd="1" destOrd="0" presId="urn:microsoft.com/office/officeart/2005/8/layout/orgChart1"/>
    <dgm:cxn modelId="{F43CD59A-B4E5-48E2-A319-44843FB81BC5}" type="presParOf" srcId="{E66C4754-7756-4D58-87B8-A4E7E4D9850B}" destId="{E9520072-C0AE-4A42-98E2-88AC9CB05EC4}" srcOrd="0" destOrd="0" presId="urn:microsoft.com/office/officeart/2005/8/layout/orgChart1"/>
    <dgm:cxn modelId="{8A024177-1D70-411D-97F3-04570D52807B}" type="presParOf" srcId="{E66C4754-7756-4D58-87B8-A4E7E4D9850B}" destId="{D6B82659-4A61-4033-8607-3731E9DC7678}" srcOrd="1" destOrd="0" presId="urn:microsoft.com/office/officeart/2005/8/layout/orgChart1"/>
    <dgm:cxn modelId="{928F7013-64B2-4C0A-AD3B-C13E6F999ED8}" type="presParOf" srcId="{D6B82659-4A61-4033-8607-3731E9DC7678}" destId="{F5BB698B-314F-4418-8FA5-6C4A6A647763}" srcOrd="0" destOrd="0" presId="urn:microsoft.com/office/officeart/2005/8/layout/orgChart1"/>
    <dgm:cxn modelId="{CAFD8ABB-1965-4166-A087-63C072297A50}" type="presParOf" srcId="{F5BB698B-314F-4418-8FA5-6C4A6A647763}" destId="{A5D29336-0AF0-4111-A45C-A220EB0D16F6}" srcOrd="0" destOrd="0" presId="urn:microsoft.com/office/officeart/2005/8/layout/orgChart1"/>
    <dgm:cxn modelId="{D292EE74-0990-4B9E-8CE4-ADCD6BE4FDB3}" type="presParOf" srcId="{F5BB698B-314F-4418-8FA5-6C4A6A647763}" destId="{207285C7-BF90-40B5-91B8-51220BFA5403}" srcOrd="1" destOrd="0" presId="urn:microsoft.com/office/officeart/2005/8/layout/orgChart1"/>
    <dgm:cxn modelId="{74D99A2F-643E-4ACD-8587-E3BF4254FE95}" type="presParOf" srcId="{D6B82659-4A61-4033-8607-3731E9DC7678}" destId="{465E7537-7068-4C70-BE8C-48D276F47B95}" srcOrd="1" destOrd="0" presId="urn:microsoft.com/office/officeart/2005/8/layout/orgChart1"/>
    <dgm:cxn modelId="{3CA44664-850E-4C88-B63C-1EB4875523C4}" type="presParOf" srcId="{D6B82659-4A61-4033-8607-3731E9DC7678}" destId="{4564FB41-3832-47C6-A356-0689EFBE055F}" srcOrd="2" destOrd="0" presId="urn:microsoft.com/office/officeart/2005/8/layout/orgChart1"/>
    <dgm:cxn modelId="{719EA5B0-5C70-4A14-BBED-95B39A583B17}" type="presParOf" srcId="{E66C4754-7756-4D58-87B8-A4E7E4D9850B}" destId="{DCC560E9-8E7C-4FE0-B776-42B61D14143C}" srcOrd="2" destOrd="0" presId="urn:microsoft.com/office/officeart/2005/8/layout/orgChart1"/>
    <dgm:cxn modelId="{D856C2C2-DC58-4E25-835F-462FD44D4197}" type="presParOf" srcId="{E66C4754-7756-4D58-87B8-A4E7E4D9850B}" destId="{66806274-4DA5-4DD0-A431-CCF5960231DA}" srcOrd="3" destOrd="0" presId="urn:microsoft.com/office/officeart/2005/8/layout/orgChart1"/>
    <dgm:cxn modelId="{43796EA1-6C9E-48E3-91BE-581732839349}" type="presParOf" srcId="{66806274-4DA5-4DD0-A431-CCF5960231DA}" destId="{36A886E9-8B03-499C-961C-1CB608A6F0FD}" srcOrd="0" destOrd="0" presId="urn:microsoft.com/office/officeart/2005/8/layout/orgChart1"/>
    <dgm:cxn modelId="{32D3A8A0-FFA6-4B6E-A8AF-36233B24E8D6}" type="presParOf" srcId="{36A886E9-8B03-499C-961C-1CB608A6F0FD}" destId="{A7A1F951-7745-438A-85E4-3B9635BC2785}" srcOrd="0" destOrd="0" presId="urn:microsoft.com/office/officeart/2005/8/layout/orgChart1"/>
    <dgm:cxn modelId="{26778A63-CBD1-465F-9DD9-8CACD12324AE}" type="presParOf" srcId="{36A886E9-8B03-499C-961C-1CB608A6F0FD}" destId="{E361842C-9F4E-45C9-84AD-99ED07CD96C5}" srcOrd="1" destOrd="0" presId="urn:microsoft.com/office/officeart/2005/8/layout/orgChart1"/>
    <dgm:cxn modelId="{22D25BB6-1A64-4AA6-9AF8-145CFBCA1343}" type="presParOf" srcId="{66806274-4DA5-4DD0-A431-CCF5960231DA}" destId="{A5321DDD-A43D-4DE6-8829-BC994E132C98}" srcOrd="1" destOrd="0" presId="urn:microsoft.com/office/officeart/2005/8/layout/orgChart1"/>
    <dgm:cxn modelId="{912DCD12-5869-4A43-9163-6C3418AB5BE0}" type="presParOf" srcId="{66806274-4DA5-4DD0-A431-CCF5960231DA}" destId="{BDD1E64B-CD5F-4DA0-8ED6-851D878CB711}" srcOrd="2" destOrd="0" presId="urn:microsoft.com/office/officeart/2005/8/layout/orgChart1"/>
    <dgm:cxn modelId="{768431B4-9911-4404-BE64-E29A673B3713}" type="presParOf" srcId="{E66C4754-7756-4D58-87B8-A4E7E4D9850B}" destId="{27E45479-6BA6-4898-9703-AF560C292F67}" srcOrd="4" destOrd="0" presId="urn:microsoft.com/office/officeart/2005/8/layout/orgChart1"/>
    <dgm:cxn modelId="{8FA9F8EF-7608-42C6-906F-5005510D2BF9}" type="presParOf" srcId="{E66C4754-7756-4D58-87B8-A4E7E4D9850B}" destId="{5BA33C2E-D0CC-4DBD-B2E6-FA252FE7221F}" srcOrd="5" destOrd="0" presId="urn:microsoft.com/office/officeart/2005/8/layout/orgChart1"/>
    <dgm:cxn modelId="{52B85652-E818-4278-A0EC-58AECF41EC6B}" type="presParOf" srcId="{5BA33C2E-D0CC-4DBD-B2E6-FA252FE7221F}" destId="{9B9901A9-3C4E-4788-B129-31D8BDC05FF2}" srcOrd="0" destOrd="0" presId="urn:microsoft.com/office/officeart/2005/8/layout/orgChart1"/>
    <dgm:cxn modelId="{4B6D41B6-C062-4382-AEF3-40EC880E5811}" type="presParOf" srcId="{9B9901A9-3C4E-4788-B129-31D8BDC05FF2}" destId="{8AA127F0-212F-407C-B583-69268D702B58}" srcOrd="0" destOrd="0" presId="urn:microsoft.com/office/officeart/2005/8/layout/orgChart1"/>
    <dgm:cxn modelId="{E8C244DB-91E3-4C3F-989D-A27470A87336}" type="presParOf" srcId="{9B9901A9-3C4E-4788-B129-31D8BDC05FF2}" destId="{677E8098-CDA3-4926-88D2-A41579EB8539}" srcOrd="1" destOrd="0" presId="urn:microsoft.com/office/officeart/2005/8/layout/orgChart1"/>
    <dgm:cxn modelId="{33FB0CA4-DAF8-4973-809A-887AC8D44D30}" type="presParOf" srcId="{5BA33C2E-D0CC-4DBD-B2E6-FA252FE7221F}" destId="{5C652934-3380-4236-A558-01D8D4BBEACA}" srcOrd="1" destOrd="0" presId="urn:microsoft.com/office/officeart/2005/8/layout/orgChart1"/>
    <dgm:cxn modelId="{B0629B72-8FE0-4556-BD53-41323997A833}" type="presParOf" srcId="{5BA33C2E-D0CC-4DBD-B2E6-FA252FE7221F}" destId="{DD224D85-1D6D-4E9D-9140-3679B233FC70}" srcOrd="2" destOrd="0" presId="urn:microsoft.com/office/officeart/2005/8/layout/orgChart1"/>
    <dgm:cxn modelId="{071FE9E9-C5E8-4E27-AEAD-7E3D9575B621}" type="presParOf" srcId="{E66C4754-7756-4D58-87B8-A4E7E4D9850B}" destId="{B96F40C0-FFC3-4FB5-ADFD-25F6F9FF58FB}" srcOrd="6" destOrd="0" presId="urn:microsoft.com/office/officeart/2005/8/layout/orgChart1"/>
    <dgm:cxn modelId="{82829D67-D019-492D-8813-F9812D5CB710}" type="presParOf" srcId="{E66C4754-7756-4D58-87B8-A4E7E4D9850B}" destId="{7D814B13-DAFC-40C7-AA1C-3DEE5ACB4113}" srcOrd="7" destOrd="0" presId="urn:microsoft.com/office/officeart/2005/8/layout/orgChart1"/>
    <dgm:cxn modelId="{20E251B1-AE9F-4B6F-B40F-90AFFABA624C}" type="presParOf" srcId="{7D814B13-DAFC-40C7-AA1C-3DEE5ACB4113}" destId="{4E10C488-F62B-455A-BA6E-BB0C3B2CB019}" srcOrd="0" destOrd="0" presId="urn:microsoft.com/office/officeart/2005/8/layout/orgChart1"/>
    <dgm:cxn modelId="{84D21C39-3E18-426F-9812-7FF8367C17F7}" type="presParOf" srcId="{4E10C488-F62B-455A-BA6E-BB0C3B2CB019}" destId="{25C22A66-508B-40A9-BD0A-9C9BCE402A01}" srcOrd="0" destOrd="0" presId="urn:microsoft.com/office/officeart/2005/8/layout/orgChart1"/>
    <dgm:cxn modelId="{1DE20025-293E-4E53-90E4-FCE0D8BDCB28}" type="presParOf" srcId="{4E10C488-F62B-455A-BA6E-BB0C3B2CB019}" destId="{6F1D6DF0-4392-46FD-9B09-6E9DE6AC528E}" srcOrd="1" destOrd="0" presId="urn:microsoft.com/office/officeart/2005/8/layout/orgChart1"/>
    <dgm:cxn modelId="{B9C5C17C-A31A-4CEA-9C3B-6E15E24969CC}" type="presParOf" srcId="{7D814B13-DAFC-40C7-AA1C-3DEE5ACB4113}" destId="{3C3C7CC6-ADC3-4026-AADA-2228E1267DCE}" srcOrd="1" destOrd="0" presId="urn:microsoft.com/office/officeart/2005/8/layout/orgChart1"/>
    <dgm:cxn modelId="{2E10CF84-479A-484A-831A-3708C7CD7263}" type="presParOf" srcId="{7D814B13-DAFC-40C7-AA1C-3DEE5ACB4113}" destId="{696CAF5F-DB9F-4FA0-99F9-1DA2925A46C7}" srcOrd="2" destOrd="0" presId="urn:microsoft.com/office/officeart/2005/8/layout/orgChart1"/>
    <dgm:cxn modelId="{C28B674E-871A-4296-B89E-119CF58F93BB}" type="presParOf" srcId="{E66C4754-7756-4D58-87B8-A4E7E4D9850B}" destId="{C36CA8A2-9969-4800-AFFF-EC29AAB8718B}" srcOrd="8" destOrd="0" presId="urn:microsoft.com/office/officeart/2005/8/layout/orgChart1"/>
    <dgm:cxn modelId="{1AE7ADC7-74D0-4C77-B657-394240C90ED0}" type="presParOf" srcId="{E66C4754-7756-4D58-87B8-A4E7E4D9850B}" destId="{A032A8C5-6828-4CD6-B308-7D030573A3E1}" srcOrd="9" destOrd="0" presId="urn:microsoft.com/office/officeart/2005/8/layout/orgChart1"/>
    <dgm:cxn modelId="{4EC58294-6C03-4BBC-907E-E15B4508B2BC}" type="presParOf" srcId="{A032A8C5-6828-4CD6-B308-7D030573A3E1}" destId="{FEF24D02-5426-4971-A4D6-3EDB30188DB6}" srcOrd="0" destOrd="0" presId="urn:microsoft.com/office/officeart/2005/8/layout/orgChart1"/>
    <dgm:cxn modelId="{FDCD5A72-1120-407F-BFC4-AF7D1B4AABFC}" type="presParOf" srcId="{FEF24D02-5426-4971-A4D6-3EDB30188DB6}" destId="{DD2CD80F-B891-44A1-8BDE-DBABF7B219CF}" srcOrd="0" destOrd="0" presId="urn:microsoft.com/office/officeart/2005/8/layout/orgChart1"/>
    <dgm:cxn modelId="{4D4173EF-86B1-4259-BFB6-B291FEF1E061}" type="presParOf" srcId="{FEF24D02-5426-4971-A4D6-3EDB30188DB6}" destId="{076CBADF-CECD-4F76-AE1E-3421F41C0F7F}" srcOrd="1" destOrd="0" presId="urn:microsoft.com/office/officeart/2005/8/layout/orgChart1"/>
    <dgm:cxn modelId="{5F6264FC-613C-4E5D-AF1D-B85CA8D53BC5}" type="presParOf" srcId="{A032A8C5-6828-4CD6-B308-7D030573A3E1}" destId="{74F5ACFE-915D-4DD6-9D3F-EE4F0635B657}" srcOrd="1" destOrd="0" presId="urn:microsoft.com/office/officeart/2005/8/layout/orgChart1"/>
    <dgm:cxn modelId="{ABC92944-32FF-4B72-BA39-C46C014D3E5F}" type="presParOf" srcId="{A032A8C5-6828-4CD6-B308-7D030573A3E1}" destId="{B124EBFD-C387-493C-919C-041FAB7ACBB0}" srcOrd="2" destOrd="0" presId="urn:microsoft.com/office/officeart/2005/8/layout/orgChart1"/>
    <dgm:cxn modelId="{EEF1DF02-791C-4C95-9061-E5C4AF819322}" type="presParOf" srcId="{46E9D3A7-F48E-43CA-A38F-37A675DAECD5}" destId="{DE9D89B7-09E9-428C-A39B-078F08FC39B3}" srcOrd="2" destOrd="0" presId="urn:microsoft.com/office/officeart/2005/8/layout/orgChart1"/>
    <dgm:cxn modelId="{EC7A67B4-E433-41DB-9DE3-3111EF84B8F0}" type="presParOf" srcId="{35E04546-8E0B-4BF3-85F7-8D3130CC328B}" destId="{A75D5112-F126-451A-A376-1EA2F65C5FC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/>
            <a:t>Encargado(a) de la Jefatura de Ligas Deportivas 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/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/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 smtClean="0"/>
            <a:t>Secretaria(o) C </a:t>
          </a: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/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/>
        </a:p>
      </dgm:t>
    </dgm:pt>
    <dgm:pt modelId="{4C196C80-3832-4C3D-9493-CAD7C728BA42}">
      <dgm:prSet phldrT="[Texto]" custT="1"/>
      <dgm:spPr/>
      <dgm:t>
        <a:bodyPr/>
        <a:lstStyle/>
        <a:p>
          <a:r>
            <a:rPr lang="es-ES" sz="1200" dirty="0" smtClean="0"/>
            <a:t>Maestro(a) de Futbol </a:t>
          </a:r>
        </a:p>
      </dgm:t>
    </dgm:pt>
    <dgm:pt modelId="{8A32A3F1-34BD-4A63-A26E-20C7A67FDF40}" type="parTrans" cxnId="{232DE518-9C73-4CB3-AD52-A80F37975869}">
      <dgm:prSet/>
      <dgm:spPr/>
      <dgm:t>
        <a:bodyPr/>
        <a:lstStyle/>
        <a:p>
          <a:endParaRPr lang="es-ES" sz="1200"/>
        </a:p>
      </dgm:t>
    </dgm:pt>
    <dgm:pt modelId="{7D882E34-68FD-4C2E-9108-D6AC72F05487}" type="sibTrans" cxnId="{232DE518-9C73-4CB3-AD52-A80F37975869}">
      <dgm:prSet/>
      <dgm:spPr/>
      <dgm:t>
        <a:bodyPr/>
        <a:lstStyle/>
        <a:p>
          <a:endParaRPr lang="es-ES" sz="1200"/>
        </a:p>
      </dgm:t>
    </dgm:pt>
    <dgm:pt modelId="{28E5F9E8-9280-4DEF-9DB2-4991098088F3}">
      <dgm:prSet phldrT="[Texto]" custT="1"/>
      <dgm:spPr/>
      <dgm:t>
        <a:bodyPr/>
        <a:lstStyle/>
        <a:p>
          <a:r>
            <a:rPr lang="es-ES" sz="1200" dirty="0" smtClean="0"/>
            <a:t>Promotor(a) Deportivo(a) </a:t>
          </a:r>
        </a:p>
      </dgm:t>
    </dgm:pt>
    <dgm:pt modelId="{93560D40-5986-4918-91F4-BEC807F19D92}" type="parTrans" cxnId="{3C6C2675-A5FB-4DD9-BD2E-F3B8B32B4CD8}">
      <dgm:prSet/>
      <dgm:spPr/>
      <dgm:t>
        <a:bodyPr/>
        <a:lstStyle/>
        <a:p>
          <a:endParaRPr lang="es-ES" sz="1200"/>
        </a:p>
      </dgm:t>
    </dgm:pt>
    <dgm:pt modelId="{60228150-714D-4FD5-BEBF-92C5B38AB482}" type="sibTrans" cxnId="{3C6C2675-A5FB-4DD9-BD2E-F3B8B32B4CD8}">
      <dgm:prSet/>
      <dgm:spPr/>
      <dgm:t>
        <a:bodyPr/>
        <a:lstStyle/>
        <a:p>
          <a:endParaRPr lang="es-ES" sz="1200"/>
        </a:p>
      </dgm:t>
    </dgm:pt>
    <dgm:pt modelId="{6E758021-D246-4175-A045-7131A8F47DDA}">
      <dgm:prSet phldrT="[Texto]" custT="1"/>
      <dgm:spPr/>
      <dgm:t>
        <a:bodyPr/>
        <a:lstStyle/>
        <a:p>
          <a:r>
            <a:rPr lang="es-ES" sz="1200" dirty="0" smtClean="0"/>
            <a:t>Auxiliares </a:t>
          </a:r>
          <a:endParaRPr lang="es-ES" sz="1200" dirty="0"/>
        </a:p>
      </dgm:t>
    </dgm:pt>
    <dgm:pt modelId="{A149A659-94FC-44DF-9F93-99D285E3798D}" type="parTrans" cxnId="{663E3B1E-0FFD-4A72-9518-470555E4B4B1}">
      <dgm:prSet/>
      <dgm:spPr/>
      <dgm:t>
        <a:bodyPr/>
        <a:lstStyle/>
        <a:p>
          <a:endParaRPr lang="es-ES" sz="1200"/>
        </a:p>
      </dgm:t>
    </dgm:pt>
    <dgm:pt modelId="{B6A56100-8AE4-46EB-8DED-77E663734E1B}" type="sibTrans" cxnId="{663E3B1E-0FFD-4A72-9518-470555E4B4B1}">
      <dgm:prSet/>
      <dgm:spPr/>
      <dgm:t>
        <a:bodyPr/>
        <a:lstStyle/>
        <a:p>
          <a:endParaRPr lang="es-ES" sz="1200"/>
        </a:p>
      </dgm:t>
    </dgm:pt>
    <dgm:pt modelId="{680BED1F-CD21-4AC2-8454-1DB66912471B}">
      <dgm:prSet custT="1"/>
      <dgm:spPr/>
      <dgm:t>
        <a:bodyPr/>
        <a:lstStyle/>
        <a:p>
          <a:r>
            <a:rPr lang="es-ES" sz="1200" dirty="0" smtClean="0"/>
            <a:t>Promotores(as) </a:t>
          </a:r>
        </a:p>
      </dgm:t>
    </dgm:pt>
    <dgm:pt modelId="{6807B37C-F681-4345-B74D-8BE4149776F2}" type="parTrans" cxnId="{9F0C7026-DEAC-4721-9161-49A0BB7D86BC}">
      <dgm:prSet/>
      <dgm:spPr/>
      <dgm:t>
        <a:bodyPr/>
        <a:lstStyle/>
        <a:p>
          <a:endParaRPr lang="es-ES" sz="1200"/>
        </a:p>
      </dgm:t>
    </dgm:pt>
    <dgm:pt modelId="{ED84C4A9-2469-47D7-92B6-274D02BCA308}" type="sibTrans" cxnId="{9F0C7026-DEAC-4721-9161-49A0BB7D86BC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40594" custScaleY="1214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2204B535-AE71-4719-AB04-D99B1E9E31C3}" type="pres">
      <dgm:prSet presAssocID="{8A32A3F1-34BD-4A63-A26E-20C7A67FDF40}" presName="Name37" presStyleLbl="parChTrans1D2" presStyleIdx="0" presStyleCnt="5"/>
      <dgm:spPr/>
      <dgm:t>
        <a:bodyPr/>
        <a:lstStyle/>
        <a:p>
          <a:endParaRPr lang="es-ES"/>
        </a:p>
      </dgm:t>
    </dgm:pt>
    <dgm:pt modelId="{505FAD52-BECC-467E-ABC1-8F8681B72EAB}" type="pres">
      <dgm:prSet presAssocID="{4C196C80-3832-4C3D-9493-CAD7C728BA42}" presName="hierRoot2" presStyleCnt="0">
        <dgm:presLayoutVars>
          <dgm:hierBranch val="init"/>
        </dgm:presLayoutVars>
      </dgm:prSet>
      <dgm:spPr/>
    </dgm:pt>
    <dgm:pt modelId="{BD13F4C9-636B-46D2-9A49-8F5A6B7E5B80}" type="pres">
      <dgm:prSet presAssocID="{4C196C80-3832-4C3D-9493-CAD7C728BA42}" presName="rootComposite" presStyleCnt="0"/>
      <dgm:spPr/>
    </dgm:pt>
    <dgm:pt modelId="{F3820999-957E-48C1-9F73-5062233A363C}" type="pres">
      <dgm:prSet presAssocID="{4C196C80-3832-4C3D-9493-CAD7C728BA42}" presName="rootText" presStyleLbl="node2" presStyleIdx="0" presStyleCnt="4" custScaleY="80993" custLinFactNeighborY="-87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6237B3E-F430-4D36-B89B-8D699EF83985}" type="pres">
      <dgm:prSet presAssocID="{4C196C80-3832-4C3D-9493-CAD7C728BA42}" presName="rootConnector" presStyleLbl="node2" presStyleIdx="0" presStyleCnt="4"/>
      <dgm:spPr/>
      <dgm:t>
        <a:bodyPr/>
        <a:lstStyle/>
        <a:p>
          <a:endParaRPr lang="es-ES"/>
        </a:p>
      </dgm:t>
    </dgm:pt>
    <dgm:pt modelId="{EF301A0A-3026-4AD1-B1AD-B37F1769CBA9}" type="pres">
      <dgm:prSet presAssocID="{4C196C80-3832-4C3D-9493-CAD7C728BA42}" presName="hierChild4" presStyleCnt="0"/>
      <dgm:spPr/>
    </dgm:pt>
    <dgm:pt modelId="{8997A20E-98DE-4303-B5F4-9A75283834CC}" type="pres">
      <dgm:prSet presAssocID="{4C196C80-3832-4C3D-9493-CAD7C728BA42}" presName="hierChild5" presStyleCnt="0"/>
      <dgm:spPr/>
    </dgm:pt>
    <dgm:pt modelId="{CA254BA8-FD1C-4429-AB11-A1F73232436B}" type="pres">
      <dgm:prSet presAssocID="{93560D40-5986-4918-91F4-BEC807F19D92}" presName="Name37" presStyleLbl="parChTrans1D2" presStyleIdx="1" presStyleCnt="5"/>
      <dgm:spPr/>
      <dgm:t>
        <a:bodyPr/>
        <a:lstStyle/>
        <a:p>
          <a:endParaRPr lang="es-ES"/>
        </a:p>
      </dgm:t>
    </dgm:pt>
    <dgm:pt modelId="{F982B04E-03AE-42D9-8D66-4202B30ADD0A}" type="pres">
      <dgm:prSet presAssocID="{28E5F9E8-9280-4DEF-9DB2-4991098088F3}" presName="hierRoot2" presStyleCnt="0">
        <dgm:presLayoutVars>
          <dgm:hierBranch val="init"/>
        </dgm:presLayoutVars>
      </dgm:prSet>
      <dgm:spPr/>
    </dgm:pt>
    <dgm:pt modelId="{6EF04DE8-F56A-41AC-A998-F5EF37A9061F}" type="pres">
      <dgm:prSet presAssocID="{28E5F9E8-9280-4DEF-9DB2-4991098088F3}" presName="rootComposite" presStyleCnt="0"/>
      <dgm:spPr/>
    </dgm:pt>
    <dgm:pt modelId="{60213595-E635-47F6-9FB6-3E7D86CF6907}" type="pres">
      <dgm:prSet presAssocID="{28E5F9E8-9280-4DEF-9DB2-4991098088F3}" presName="rootText" presStyleLbl="node2" presStyleIdx="1" presStyleCnt="4" custScaleY="80993" custLinFactNeighborY="-87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D004807-A608-45BA-821D-66A9B8D5F17B}" type="pres">
      <dgm:prSet presAssocID="{28E5F9E8-9280-4DEF-9DB2-4991098088F3}" presName="rootConnector" presStyleLbl="node2" presStyleIdx="1" presStyleCnt="4"/>
      <dgm:spPr/>
      <dgm:t>
        <a:bodyPr/>
        <a:lstStyle/>
        <a:p>
          <a:endParaRPr lang="es-ES"/>
        </a:p>
      </dgm:t>
    </dgm:pt>
    <dgm:pt modelId="{7CC8A22E-E31A-4C84-95A6-DFE7F5F49E98}" type="pres">
      <dgm:prSet presAssocID="{28E5F9E8-9280-4DEF-9DB2-4991098088F3}" presName="hierChild4" presStyleCnt="0"/>
      <dgm:spPr/>
    </dgm:pt>
    <dgm:pt modelId="{8E0EC117-46D1-4A9C-8BB5-6DBEA16F5827}" type="pres">
      <dgm:prSet presAssocID="{28E5F9E8-9280-4DEF-9DB2-4991098088F3}" presName="hierChild5" presStyleCnt="0"/>
      <dgm:spPr/>
    </dgm:pt>
    <dgm:pt modelId="{D5272A38-8746-493E-B294-A4D9DA53EAA4}" type="pres">
      <dgm:prSet presAssocID="{A149A659-94FC-44DF-9F93-99D285E3798D}" presName="Name37" presStyleLbl="parChTrans1D2" presStyleIdx="2" presStyleCnt="5"/>
      <dgm:spPr/>
      <dgm:t>
        <a:bodyPr/>
        <a:lstStyle/>
        <a:p>
          <a:endParaRPr lang="es-ES"/>
        </a:p>
      </dgm:t>
    </dgm:pt>
    <dgm:pt modelId="{116C448A-CE70-4F4E-A50C-1BA7A5BAF062}" type="pres">
      <dgm:prSet presAssocID="{6E758021-D246-4175-A045-7131A8F47DDA}" presName="hierRoot2" presStyleCnt="0">
        <dgm:presLayoutVars>
          <dgm:hierBranch val="init"/>
        </dgm:presLayoutVars>
      </dgm:prSet>
      <dgm:spPr/>
    </dgm:pt>
    <dgm:pt modelId="{E342FCE7-72A4-4966-9A23-1C65B6E24DD9}" type="pres">
      <dgm:prSet presAssocID="{6E758021-D246-4175-A045-7131A8F47DDA}" presName="rootComposite" presStyleCnt="0"/>
      <dgm:spPr/>
    </dgm:pt>
    <dgm:pt modelId="{67F1DC44-2E3B-4303-A402-930E7F58F13F}" type="pres">
      <dgm:prSet presAssocID="{6E758021-D246-4175-A045-7131A8F47DDA}" presName="rootText" presStyleLbl="node2" presStyleIdx="2" presStyleCnt="4" custScaleY="80993" custLinFactNeighborY="-87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BEBEAD-F276-4972-9A8D-E0BD74BC1F1E}" type="pres">
      <dgm:prSet presAssocID="{6E758021-D246-4175-A045-7131A8F47DDA}" presName="rootConnector" presStyleLbl="node2" presStyleIdx="2" presStyleCnt="4"/>
      <dgm:spPr/>
      <dgm:t>
        <a:bodyPr/>
        <a:lstStyle/>
        <a:p>
          <a:endParaRPr lang="es-ES"/>
        </a:p>
      </dgm:t>
    </dgm:pt>
    <dgm:pt modelId="{EC0297FF-4800-4A70-9DE3-CDB843A3FAFE}" type="pres">
      <dgm:prSet presAssocID="{6E758021-D246-4175-A045-7131A8F47DDA}" presName="hierChild4" presStyleCnt="0"/>
      <dgm:spPr/>
    </dgm:pt>
    <dgm:pt modelId="{D2D1DE0A-E759-4C3D-AF33-B6CDBF83311E}" type="pres">
      <dgm:prSet presAssocID="{6E758021-D246-4175-A045-7131A8F47DDA}" presName="hierChild5" presStyleCnt="0"/>
      <dgm:spPr/>
    </dgm:pt>
    <dgm:pt modelId="{2A06214A-975B-48E4-8302-5B1E9A38A4A7}" type="pres">
      <dgm:prSet presAssocID="{6807B37C-F681-4345-B74D-8BE4149776F2}" presName="Name37" presStyleLbl="parChTrans1D2" presStyleIdx="3" presStyleCnt="5"/>
      <dgm:spPr/>
      <dgm:t>
        <a:bodyPr/>
        <a:lstStyle/>
        <a:p>
          <a:endParaRPr lang="es-ES"/>
        </a:p>
      </dgm:t>
    </dgm:pt>
    <dgm:pt modelId="{0A672523-F091-4C40-A164-5400F3A1217F}" type="pres">
      <dgm:prSet presAssocID="{680BED1F-CD21-4AC2-8454-1DB66912471B}" presName="hierRoot2" presStyleCnt="0">
        <dgm:presLayoutVars>
          <dgm:hierBranch val="init"/>
        </dgm:presLayoutVars>
      </dgm:prSet>
      <dgm:spPr/>
    </dgm:pt>
    <dgm:pt modelId="{BDB7EFE6-38DA-4AAB-9811-5417EB414B0D}" type="pres">
      <dgm:prSet presAssocID="{680BED1F-CD21-4AC2-8454-1DB66912471B}" presName="rootComposite" presStyleCnt="0"/>
      <dgm:spPr/>
    </dgm:pt>
    <dgm:pt modelId="{B4AD66BF-4C16-467B-BCFF-8D24D087A413}" type="pres">
      <dgm:prSet presAssocID="{680BED1F-CD21-4AC2-8454-1DB66912471B}" presName="rootText" presStyleLbl="node2" presStyleIdx="3" presStyleCnt="4" custScaleY="80993" custLinFactNeighborY="-87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242FC7E-B4DD-44C8-B24D-B0F457409906}" type="pres">
      <dgm:prSet presAssocID="{680BED1F-CD21-4AC2-8454-1DB66912471B}" presName="rootConnector" presStyleLbl="node2" presStyleIdx="3" presStyleCnt="4"/>
      <dgm:spPr/>
      <dgm:t>
        <a:bodyPr/>
        <a:lstStyle/>
        <a:p>
          <a:endParaRPr lang="es-ES"/>
        </a:p>
      </dgm:t>
    </dgm:pt>
    <dgm:pt modelId="{0F363EDB-BEEA-45D2-A34A-D50DED389EF9}" type="pres">
      <dgm:prSet presAssocID="{680BED1F-CD21-4AC2-8454-1DB66912471B}" presName="hierChild4" presStyleCnt="0"/>
      <dgm:spPr/>
    </dgm:pt>
    <dgm:pt modelId="{54279CE9-A7F7-4798-B7EE-DE408F3B3044}" type="pres">
      <dgm:prSet presAssocID="{680BED1F-CD21-4AC2-8454-1DB66912471B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  <dgm:pt modelId="{25EFB543-A3F5-4765-B70A-C6921BF2923F}" type="pres">
      <dgm:prSet presAssocID="{33904D8A-B9DB-4001-87BD-1018D7FAAC13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1" presStyleIdx="0" presStyleCnt="1" custScaleX="68844" custScaleY="56695" custLinFactNeighborX="-3953" custLinFactNeighborY="-153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</dgm:ptLst>
  <dgm:cxnLst>
    <dgm:cxn modelId="{28B94CB3-46A6-4E2A-A981-46E214AC9D4F}" type="presOf" srcId="{8A32A3F1-34BD-4A63-A26E-20C7A67FDF40}" destId="{2204B535-AE71-4719-AB04-D99B1E9E31C3}" srcOrd="0" destOrd="0" presId="urn:microsoft.com/office/officeart/2005/8/layout/orgChart1"/>
    <dgm:cxn modelId="{C99B1AB7-242F-44F3-99BC-B10B5241230B}" type="presOf" srcId="{28E5F9E8-9280-4DEF-9DB2-4991098088F3}" destId="{60213595-E635-47F6-9FB6-3E7D86CF6907}" srcOrd="0" destOrd="0" presId="urn:microsoft.com/office/officeart/2005/8/layout/orgChart1"/>
    <dgm:cxn modelId="{663E3B1E-0FFD-4A72-9518-470555E4B4B1}" srcId="{615C18A7-B4D5-4C96-8973-7167612FEE29}" destId="{6E758021-D246-4175-A045-7131A8F47DDA}" srcOrd="3" destOrd="0" parTransId="{A149A659-94FC-44DF-9F93-99D285E3798D}" sibTransId="{B6A56100-8AE4-46EB-8DED-77E663734E1B}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BCF3C429-9949-47F6-B072-F77069324A16}" type="presOf" srcId="{A149A659-94FC-44DF-9F93-99D285E3798D}" destId="{D5272A38-8746-493E-B294-A4D9DA53EAA4}" srcOrd="0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5BC677AF-147F-4BF3-9C93-7D014A231136}" type="presOf" srcId="{680BED1F-CD21-4AC2-8454-1DB66912471B}" destId="{B4AD66BF-4C16-467B-BCFF-8D24D087A413}" srcOrd="0" destOrd="0" presId="urn:microsoft.com/office/officeart/2005/8/layout/orgChart1"/>
    <dgm:cxn modelId="{3C6C2675-A5FB-4DD9-BD2E-F3B8B32B4CD8}" srcId="{615C18A7-B4D5-4C96-8973-7167612FEE29}" destId="{28E5F9E8-9280-4DEF-9DB2-4991098088F3}" srcOrd="2" destOrd="0" parTransId="{93560D40-5986-4918-91F4-BEC807F19D92}" sibTransId="{60228150-714D-4FD5-BEBF-92C5B38AB482}"/>
    <dgm:cxn modelId="{E307BE6E-D704-44E2-9890-AECCDE757059}" type="presOf" srcId="{33904D8A-B9DB-4001-87BD-1018D7FAAC13}" destId="{25EFB543-A3F5-4765-B70A-C6921BF2923F}" srcOrd="0" destOrd="0" presId="urn:microsoft.com/office/officeart/2005/8/layout/orgChart1"/>
    <dgm:cxn modelId="{4737BE8D-4F52-419A-A4EC-B75F7EF0BAB8}" type="presOf" srcId="{6E758021-D246-4175-A045-7131A8F47DDA}" destId="{7CBEBEAD-F276-4972-9A8D-E0BD74BC1F1E}" srcOrd="1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232DE518-9C73-4CB3-AD52-A80F37975869}" srcId="{615C18A7-B4D5-4C96-8973-7167612FEE29}" destId="{4C196C80-3832-4C3D-9493-CAD7C728BA42}" srcOrd="1" destOrd="0" parTransId="{8A32A3F1-34BD-4A63-A26E-20C7A67FDF40}" sibTransId="{7D882E34-68FD-4C2E-9108-D6AC72F05487}"/>
    <dgm:cxn modelId="{9CE9366D-E908-4149-9759-5963A36CF27E}" type="presOf" srcId="{680BED1F-CD21-4AC2-8454-1DB66912471B}" destId="{3242FC7E-B4DD-44C8-B24D-B0F457409906}" srcOrd="1" destOrd="0" presId="urn:microsoft.com/office/officeart/2005/8/layout/orgChart1"/>
    <dgm:cxn modelId="{9CC120B6-8927-4D76-B1D2-38EFBF120DC3}" type="presOf" srcId="{D9C9E83D-1FDA-4DD2-AC5A-D93146D53E89}" destId="{AAEB47E0-7F6D-48E4-9C9B-B109E698E7E8}" srcOrd="1" destOrd="0" presId="urn:microsoft.com/office/officeart/2005/8/layout/orgChart1"/>
    <dgm:cxn modelId="{D4492F82-27D3-4ECA-8110-A968F00F4250}" type="presOf" srcId="{6807B37C-F681-4345-B74D-8BE4149776F2}" destId="{2A06214A-975B-48E4-8302-5B1E9A38A4A7}" srcOrd="0" destOrd="0" presId="urn:microsoft.com/office/officeart/2005/8/layout/orgChart1"/>
    <dgm:cxn modelId="{934A45B7-EEC6-499C-A300-1C71A9262730}" type="presOf" srcId="{4C196C80-3832-4C3D-9493-CAD7C728BA42}" destId="{F3820999-957E-48C1-9F73-5062233A363C}" srcOrd="0" destOrd="0" presId="urn:microsoft.com/office/officeart/2005/8/layout/orgChart1"/>
    <dgm:cxn modelId="{FDCBA8FF-6DA2-4862-87E2-12AE110CD1D8}" type="presOf" srcId="{6E758021-D246-4175-A045-7131A8F47DDA}" destId="{67F1DC44-2E3B-4303-A402-930E7F58F13F}" srcOrd="0" destOrd="0" presId="urn:microsoft.com/office/officeart/2005/8/layout/orgChart1"/>
    <dgm:cxn modelId="{F14F42B2-5F17-40C1-A30E-D3FF4F6C6B8C}" type="presOf" srcId="{28E5F9E8-9280-4DEF-9DB2-4991098088F3}" destId="{CD004807-A608-45BA-821D-66A9B8D5F17B}" srcOrd="1" destOrd="0" presId="urn:microsoft.com/office/officeart/2005/8/layout/orgChart1"/>
    <dgm:cxn modelId="{85B2E2BC-C69A-400A-89BD-AD5CE9B124D5}" type="presOf" srcId="{615C18A7-B4D5-4C96-8973-7167612FEE29}" destId="{3C68A6CD-EC09-4C5A-8408-C90FEA63A0F6}" srcOrd="0" destOrd="0" presId="urn:microsoft.com/office/officeart/2005/8/layout/orgChart1"/>
    <dgm:cxn modelId="{33F5637B-158A-4BE9-86E9-7F91B07B6F87}" type="presOf" srcId="{93560D40-5986-4918-91F4-BEC807F19D92}" destId="{CA254BA8-FD1C-4429-AB11-A1F73232436B}" srcOrd="0" destOrd="0" presId="urn:microsoft.com/office/officeart/2005/8/layout/orgChart1"/>
    <dgm:cxn modelId="{9F0C7026-DEAC-4721-9161-49A0BB7D86BC}" srcId="{615C18A7-B4D5-4C96-8973-7167612FEE29}" destId="{680BED1F-CD21-4AC2-8454-1DB66912471B}" srcOrd="4" destOrd="0" parTransId="{6807B37C-F681-4345-B74D-8BE4149776F2}" sibTransId="{ED84C4A9-2469-47D7-92B6-274D02BCA308}"/>
    <dgm:cxn modelId="{4BB2EB33-33D1-468B-8FE5-73F6149D6CFF}" type="presOf" srcId="{4C196C80-3832-4C3D-9493-CAD7C728BA42}" destId="{86237B3E-F430-4D36-B89B-8D699EF83985}" srcOrd="1" destOrd="0" presId="urn:microsoft.com/office/officeart/2005/8/layout/orgChart1"/>
    <dgm:cxn modelId="{FAAA06CA-F1E5-4EC0-94BF-351E6B55520A}" type="presOf" srcId="{615C18A7-B4D5-4C96-8973-7167612FEE29}" destId="{4CACF88D-179E-44F1-BEC2-65498AB68555}" srcOrd="1" destOrd="0" presId="urn:microsoft.com/office/officeart/2005/8/layout/orgChart1"/>
    <dgm:cxn modelId="{07D993D9-194A-471F-9C2D-B663B5BB8519}" type="presOf" srcId="{D9C9E83D-1FDA-4DD2-AC5A-D93146D53E89}" destId="{AEA21AD5-A041-401A-AB0B-7561A463D652}" srcOrd="0" destOrd="0" presId="urn:microsoft.com/office/officeart/2005/8/layout/orgChart1"/>
    <dgm:cxn modelId="{04A271BE-607E-475B-9339-0EBBD046F9DF}" type="presParOf" srcId="{152DA3CB-F33C-4F00-A08B-BF4911CED871}" destId="{DFDD866C-2497-452A-B2DE-33AAA3E02C0B}" srcOrd="0" destOrd="0" presId="urn:microsoft.com/office/officeart/2005/8/layout/orgChart1"/>
    <dgm:cxn modelId="{14C9E0E1-FF62-4BE7-986D-8DB9EC950254}" type="presParOf" srcId="{DFDD866C-2497-452A-B2DE-33AAA3E02C0B}" destId="{9967DC63-51DF-42F9-AF1E-48A973658EA0}" srcOrd="0" destOrd="0" presId="urn:microsoft.com/office/officeart/2005/8/layout/orgChart1"/>
    <dgm:cxn modelId="{43020723-986E-4451-97EF-13A0F06ADC90}" type="presParOf" srcId="{9967DC63-51DF-42F9-AF1E-48A973658EA0}" destId="{3C68A6CD-EC09-4C5A-8408-C90FEA63A0F6}" srcOrd="0" destOrd="0" presId="urn:microsoft.com/office/officeart/2005/8/layout/orgChart1"/>
    <dgm:cxn modelId="{FB36E627-3456-44DC-A410-546ACC4BE45E}" type="presParOf" srcId="{9967DC63-51DF-42F9-AF1E-48A973658EA0}" destId="{4CACF88D-179E-44F1-BEC2-65498AB68555}" srcOrd="1" destOrd="0" presId="urn:microsoft.com/office/officeart/2005/8/layout/orgChart1"/>
    <dgm:cxn modelId="{CFFF1843-4BF4-436E-890C-2F8015820588}" type="presParOf" srcId="{DFDD866C-2497-452A-B2DE-33AAA3E02C0B}" destId="{5E12C4FD-0F5E-4911-AC30-E420FB8D05EB}" srcOrd="1" destOrd="0" presId="urn:microsoft.com/office/officeart/2005/8/layout/orgChart1"/>
    <dgm:cxn modelId="{D050920F-37F2-49DC-90BB-E5462165BEBF}" type="presParOf" srcId="{5E12C4FD-0F5E-4911-AC30-E420FB8D05EB}" destId="{2204B535-AE71-4719-AB04-D99B1E9E31C3}" srcOrd="0" destOrd="0" presId="urn:microsoft.com/office/officeart/2005/8/layout/orgChart1"/>
    <dgm:cxn modelId="{EB890C25-BFE1-40CC-AAC9-269176606117}" type="presParOf" srcId="{5E12C4FD-0F5E-4911-AC30-E420FB8D05EB}" destId="{505FAD52-BECC-467E-ABC1-8F8681B72EAB}" srcOrd="1" destOrd="0" presId="urn:microsoft.com/office/officeart/2005/8/layout/orgChart1"/>
    <dgm:cxn modelId="{73CFB899-37F8-477D-B543-0FF81F1A6651}" type="presParOf" srcId="{505FAD52-BECC-467E-ABC1-8F8681B72EAB}" destId="{BD13F4C9-636B-46D2-9A49-8F5A6B7E5B80}" srcOrd="0" destOrd="0" presId="urn:microsoft.com/office/officeart/2005/8/layout/orgChart1"/>
    <dgm:cxn modelId="{C163D87C-E873-430B-9B12-E420D0A1E7EC}" type="presParOf" srcId="{BD13F4C9-636B-46D2-9A49-8F5A6B7E5B80}" destId="{F3820999-957E-48C1-9F73-5062233A363C}" srcOrd="0" destOrd="0" presId="urn:microsoft.com/office/officeart/2005/8/layout/orgChart1"/>
    <dgm:cxn modelId="{D2210C04-1171-4963-BB0E-14F70F6C9CDC}" type="presParOf" srcId="{BD13F4C9-636B-46D2-9A49-8F5A6B7E5B80}" destId="{86237B3E-F430-4D36-B89B-8D699EF83985}" srcOrd="1" destOrd="0" presId="urn:microsoft.com/office/officeart/2005/8/layout/orgChart1"/>
    <dgm:cxn modelId="{9B05012A-6FA6-463B-8317-DCC1975B61DB}" type="presParOf" srcId="{505FAD52-BECC-467E-ABC1-8F8681B72EAB}" destId="{EF301A0A-3026-4AD1-B1AD-B37F1769CBA9}" srcOrd="1" destOrd="0" presId="urn:microsoft.com/office/officeart/2005/8/layout/orgChart1"/>
    <dgm:cxn modelId="{7643C18C-5B9B-416F-9365-FCC27D5BF90D}" type="presParOf" srcId="{505FAD52-BECC-467E-ABC1-8F8681B72EAB}" destId="{8997A20E-98DE-4303-B5F4-9A75283834CC}" srcOrd="2" destOrd="0" presId="urn:microsoft.com/office/officeart/2005/8/layout/orgChart1"/>
    <dgm:cxn modelId="{BAC149D8-3248-48CA-901F-E6FFF2784863}" type="presParOf" srcId="{5E12C4FD-0F5E-4911-AC30-E420FB8D05EB}" destId="{CA254BA8-FD1C-4429-AB11-A1F73232436B}" srcOrd="2" destOrd="0" presId="urn:microsoft.com/office/officeart/2005/8/layout/orgChart1"/>
    <dgm:cxn modelId="{4D12462C-119F-4E13-9B23-1895A19BC680}" type="presParOf" srcId="{5E12C4FD-0F5E-4911-AC30-E420FB8D05EB}" destId="{F982B04E-03AE-42D9-8D66-4202B30ADD0A}" srcOrd="3" destOrd="0" presId="urn:microsoft.com/office/officeart/2005/8/layout/orgChart1"/>
    <dgm:cxn modelId="{655C5B99-2833-4E67-A319-73E6325257D1}" type="presParOf" srcId="{F982B04E-03AE-42D9-8D66-4202B30ADD0A}" destId="{6EF04DE8-F56A-41AC-A998-F5EF37A9061F}" srcOrd="0" destOrd="0" presId="urn:microsoft.com/office/officeart/2005/8/layout/orgChart1"/>
    <dgm:cxn modelId="{AF215715-FC9F-4EFA-8A82-7848D124393E}" type="presParOf" srcId="{6EF04DE8-F56A-41AC-A998-F5EF37A9061F}" destId="{60213595-E635-47F6-9FB6-3E7D86CF6907}" srcOrd="0" destOrd="0" presId="urn:microsoft.com/office/officeart/2005/8/layout/orgChart1"/>
    <dgm:cxn modelId="{E78F01AD-95F6-440F-91C0-CD84655234C3}" type="presParOf" srcId="{6EF04DE8-F56A-41AC-A998-F5EF37A9061F}" destId="{CD004807-A608-45BA-821D-66A9B8D5F17B}" srcOrd="1" destOrd="0" presId="urn:microsoft.com/office/officeart/2005/8/layout/orgChart1"/>
    <dgm:cxn modelId="{B5AEED7B-3C25-4D8F-87B7-A9562E23F13B}" type="presParOf" srcId="{F982B04E-03AE-42D9-8D66-4202B30ADD0A}" destId="{7CC8A22E-E31A-4C84-95A6-DFE7F5F49E98}" srcOrd="1" destOrd="0" presId="urn:microsoft.com/office/officeart/2005/8/layout/orgChart1"/>
    <dgm:cxn modelId="{55086F35-E975-463D-8778-12E9313518AB}" type="presParOf" srcId="{F982B04E-03AE-42D9-8D66-4202B30ADD0A}" destId="{8E0EC117-46D1-4A9C-8BB5-6DBEA16F5827}" srcOrd="2" destOrd="0" presId="urn:microsoft.com/office/officeart/2005/8/layout/orgChart1"/>
    <dgm:cxn modelId="{1729EAFD-2082-421C-9001-C7FCDEAF3D29}" type="presParOf" srcId="{5E12C4FD-0F5E-4911-AC30-E420FB8D05EB}" destId="{D5272A38-8746-493E-B294-A4D9DA53EAA4}" srcOrd="4" destOrd="0" presId="urn:microsoft.com/office/officeart/2005/8/layout/orgChart1"/>
    <dgm:cxn modelId="{61B7AE0C-24AB-4814-8EC7-5BAC27685C54}" type="presParOf" srcId="{5E12C4FD-0F5E-4911-AC30-E420FB8D05EB}" destId="{116C448A-CE70-4F4E-A50C-1BA7A5BAF062}" srcOrd="5" destOrd="0" presId="urn:microsoft.com/office/officeart/2005/8/layout/orgChart1"/>
    <dgm:cxn modelId="{A2A38A5D-D09A-4045-AD12-F1A3ECAD3346}" type="presParOf" srcId="{116C448A-CE70-4F4E-A50C-1BA7A5BAF062}" destId="{E342FCE7-72A4-4966-9A23-1C65B6E24DD9}" srcOrd="0" destOrd="0" presId="urn:microsoft.com/office/officeart/2005/8/layout/orgChart1"/>
    <dgm:cxn modelId="{F994C527-216C-480D-865E-B534D865B0C2}" type="presParOf" srcId="{E342FCE7-72A4-4966-9A23-1C65B6E24DD9}" destId="{67F1DC44-2E3B-4303-A402-930E7F58F13F}" srcOrd="0" destOrd="0" presId="urn:microsoft.com/office/officeart/2005/8/layout/orgChart1"/>
    <dgm:cxn modelId="{950B5BA7-7614-41C1-A0B8-715EEC9BF2EB}" type="presParOf" srcId="{E342FCE7-72A4-4966-9A23-1C65B6E24DD9}" destId="{7CBEBEAD-F276-4972-9A8D-E0BD74BC1F1E}" srcOrd="1" destOrd="0" presId="urn:microsoft.com/office/officeart/2005/8/layout/orgChart1"/>
    <dgm:cxn modelId="{932EE347-8143-40D9-BFEB-05338E5A797F}" type="presParOf" srcId="{116C448A-CE70-4F4E-A50C-1BA7A5BAF062}" destId="{EC0297FF-4800-4A70-9DE3-CDB843A3FAFE}" srcOrd="1" destOrd="0" presId="urn:microsoft.com/office/officeart/2005/8/layout/orgChart1"/>
    <dgm:cxn modelId="{3B686594-A3FB-4068-8831-6E334ED4A088}" type="presParOf" srcId="{116C448A-CE70-4F4E-A50C-1BA7A5BAF062}" destId="{D2D1DE0A-E759-4C3D-AF33-B6CDBF83311E}" srcOrd="2" destOrd="0" presId="urn:microsoft.com/office/officeart/2005/8/layout/orgChart1"/>
    <dgm:cxn modelId="{9A6B9CCD-7948-4556-AE5A-E19CC009D786}" type="presParOf" srcId="{5E12C4FD-0F5E-4911-AC30-E420FB8D05EB}" destId="{2A06214A-975B-48E4-8302-5B1E9A38A4A7}" srcOrd="6" destOrd="0" presId="urn:microsoft.com/office/officeart/2005/8/layout/orgChart1"/>
    <dgm:cxn modelId="{40D45372-A108-4A51-8468-499BF301B6C7}" type="presParOf" srcId="{5E12C4FD-0F5E-4911-AC30-E420FB8D05EB}" destId="{0A672523-F091-4C40-A164-5400F3A1217F}" srcOrd="7" destOrd="0" presId="urn:microsoft.com/office/officeart/2005/8/layout/orgChart1"/>
    <dgm:cxn modelId="{65FA3D70-A122-4116-978C-21B4EA922F49}" type="presParOf" srcId="{0A672523-F091-4C40-A164-5400F3A1217F}" destId="{BDB7EFE6-38DA-4AAB-9811-5417EB414B0D}" srcOrd="0" destOrd="0" presId="urn:microsoft.com/office/officeart/2005/8/layout/orgChart1"/>
    <dgm:cxn modelId="{DCCA555A-7A61-4394-92E3-7C8FBE3D1A27}" type="presParOf" srcId="{BDB7EFE6-38DA-4AAB-9811-5417EB414B0D}" destId="{B4AD66BF-4C16-467B-BCFF-8D24D087A413}" srcOrd="0" destOrd="0" presId="urn:microsoft.com/office/officeart/2005/8/layout/orgChart1"/>
    <dgm:cxn modelId="{15A3F9E9-09CA-40CF-8A89-79C52F7156AC}" type="presParOf" srcId="{BDB7EFE6-38DA-4AAB-9811-5417EB414B0D}" destId="{3242FC7E-B4DD-44C8-B24D-B0F457409906}" srcOrd="1" destOrd="0" presId="urn:microsoft.com/office/officeart/2005/8/layout/orgChart1"/>
    <dgm:cxn modelId="{E829EBED-BEA5-488A-8580-D506EA2D6CA4}" type="presParOf" srcId="{0A672523-F091-4C40-A164-5400F3A1217F}" destId="{0F363EDB-BEEA-45D2-A34A-D50DED389EF9}" srcOrd="1" destOrd="0" presId="urn:microsoft.com/office/officeart/2005/8/layout/orgChart1"/>
    <dgm:cxn modelId="{5841EE68-C84B-4A08-80DB-98E2967BCADD}" type="presParOf" srcId="{0A672523-F091-4C40-A164-5400F3A1217F}" destId="{54279CE9-A7F7-4798-B7EE-DE408F3B3044}" srcOrd="2" destOrd="0" presId="urn:microsoft.com/office/officeart/2005/8/layout/orgChart1"/>
    <dgm:cxn modelId="{41B5236C-569C-4A0F-8A3B-6661C6D9023C}" type="presParOf" srcId="{DFDD866C-2497-452A-B2DE-33AAA3E02C0B}" destId="{A86FEFCA-F1EB-4D39-B9E4-C30D856F02AA}" srcOrd="2" destOrd="0" presId="urn:microsoft.com/office/officeart/2005/8/layout/orgChart1"/>
    <dgm:cxn modelId="{29F5E439-4E3E-45F3-9F19-30D025696E30}" type="presParOf" srcId="{A86FEFCA-F1EB-4D39-B9E4-C30D856F02AA}" destId="{25EFB543-A3F5-4765-B70A-C6921BF2923F}" srcOrd="0" destOrd="0" presId="urn:microsoft.com/office/officeart/2005/8/layout/orgChart1"/>
    <dgm:cxn modelId="{ECEA24AE-9709-4CB5-AA9E-0DB6066FD2B4}" type="presParOf" srcId="{A86FEFCA-F1EB-4D39-B9E4-C30D856F02AA}" destId="{A8586B4D-1078-4A24-8395-1F600F2D81D5}" srcOrd="1" destOrd="0" presId="urn:microsoft.com/office/officeart/2005/8/layout/orgChart1"/>
    <dgm:cxn modelId="{98495913-7760-46CF-A670-1D1FFED16A9A}" type="presParOf" srcId="{A8586B4D-1078-4A24-8395-1F600F2D81D5}" destId="{91A3FDCF-BB20-4AF3-A3C0-5A34C7CC3CCB}" srcOrd="0" destOrd="0" presId="urn:microsoft.com/office/officeart/2005/8/layout/orgChart1"/>
    <dgm:cxn modelId="{572599D7-6541-47DB-AEE9-FEBA4D430323}" type="presParOf" srcId="{91A3FDCF-BB20-4AF3-A3C0-5A34C7CC3CCB}" destId="{AEA21AD5-A041-401A-AB0B-7561A463D652}" srcOrd="0" destOrd="0" presId="urn:microsoft.com/office/officeart/2005/8/layout/orgChart1"/>
    <dgm:cxn modelId="{96B07E77-6A98-40D4-8474-02396ED08659}" type="presParOf" srcId="{91A3FDCF-BB20-4AF3-A3C0-5A34C7CC3CCB}" destId="{AAEB47E0-7F6D-48E4-9C9B-B109E698E7E8}" srcOrd="1" destOrd="0" presId="urn:microsoft.com/office/officeart/2005/8/layout/orgChart1"/>
    <dgm:cxn modelId="{ED783CBA-4590-46EC-B785-1DFCCB754F3B}" type="presParOf" srcId="{A8586B4D-1078-4A24-8395-1F600F2D81D5}" destId="{B4AFB8A2-2315-4AB1-AAB1-68FD2FF95A2D}" srcOrd="1" destOrd="0" presId="urn:microsoft.com/office/officeart/2005/8/layout/orgChart1"/>
    <dgm:cxn modelId="{F24606C8-AB76-4C21-97F1-F3A9696AC25E}" type="presParOf" srcId="{A8586B4D-1078-4A24-8395-1F600F2D81D5}" destId="{36799D87-A630-453B-9CD5-B9E30F67CCE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3194C3FC-FE45-4342-872C-52252BC69F2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5567314-55D4-4305-9B0E-66562ADE4F73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+mn-lt"/>
              <a:cs typeface="Arial" charset="0"/>
            </a:rPr>
            <a:t>Coordinador(a)  de Desarrollo 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  <a:cs typeface="Arial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+mn-lt"/>
              <a:cs typeface="Arial" charset="0"/>
            </a:rPr>
            <a:t>Deportivo</a:t>
          </a:r>
        </a:p>
      </dgm:t>
    </dgm:pt>
    <dgm:pt modelId="{15FA788A-3CDC-4A3B-9257-737A111C588A}" type="parTrans" cxnId="{97B579CC-E75B-4541-BB69-0C17227399F0}">
      <dgm:prSet/>
      <dgm:spPr/>
      <dgm:t>
        <a:bodyPr/>
        <a:lstStyle/>
        <a:p>
          <a:endParaRPr lang="es-ES" sz="1200"/>
        </a:p>
      </dgm:t>
    </dgm:pt>
    <dgm:pt modelId="{3E597CCD-A03A-4B2F-90AD-AA9FE92DC388}" type="sibTrans" cxnId="{97B579CC-E75B-4541-BB69-0C17227399F0}">
      <dgm:prSet/>
      <dgm:spPr/>
      <dgm:t>
        <a:bodyPr/>
        <a:lstStyle/>
        <a:p>
          <a:endParaRPr lang="es-ES" sz="1200"/>
        </a:p>
      </dgm:t>
    </dgm:pt>
    <dgm:pt modelId="{7C7F3C87-3F8C-437C-872D-6634FE29AC6E}" type="asst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+mn-lt"/>
              <a:cs typeface="Arial" charset="0"/>
            </a:rPr>
            <a:t>Secretaria(o)</a:t>
          </a:r>
        </a:p>
      </dgm:t>
    </dgm:pt>
    <dgm:pt modelId="{9DF12CC9-AFBB-4383-B1FC-3E13352603A1}" type="parTrans" cxnId="{FB4A6874-1B45-4BE8-AE6C-2FAFB2191A31}">
      <dgm:prSet/>
      <dgm:spPr/>
      <dgm:t>
        <a:bodyPr/>
        <a:lstStyle/>
        <a:p>
          <a:endParaRPr lang="es-ES" sz="1200"/>
        </a:p>
      </dgm:t>
    </dgm:pt>
    <dgm:pt modelId="{AF12E50E-C16E-47CE-9636-6CB3F673E950}" type="sibTrans" cxnId="{FB4A6874-1B45-4BE8-AE6C-2FAFB2191A31}">
      <dgm:prSet/>
      <dgm:spPr/>
      <dgm:t>
        <a:bodyPr/>
        <a:lstStyle/>
        <a:p>
          <a:endParaRPr lang="es-ES" sz="1200"/>
        </a:p>
      </dgm:t>
    </dgm:pt>
    <dgm:pt modelId="{E72D36A1-1FAA-4A5E-8A90-8868A3A76EE0}" type="asst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+mn-lt"/>
              <a:cs typeface="Arial" charset="0"/>
            </a:rPr>
            <a:t>Jefe(a) de Deporte Selectivo</a:t>
          </a:r>
        </a:p>
      </dgm:t>
    </dgm:pt>
    <dgm:pt modelId="{A4B5D76C-6091-48FA-823C-BC5E5CF06335}" type="parTrans" cxnId="{A1AD6AB2-B6F5-4A3F-B547-C71706A1FDAD}">
      <dgm:prSet/>
      <dgm:spPr/>
      <dgm:t>
        <a:bodyPr/>
        <a:lstStyle/>
        <a:p>
          <a:endParaRPr lang="es-ES" sz="1200"/>
        </a:p>
      </dgm:t>
    </dgm:pt>
    <dgm:pt modelId="{FD7D47A5-9745-46DF-B111-6141AFF0CD0F}" type="sibTrans" cxnId="{A1AD6AB2-B6F5-4A3F-B547-C71706A1FDAD}">
      <dgm:prSet/>
      <dgm:spPr/>
      <dgm:t>
        <a:bodyPr/>
        <a:lstStyle/>
        <a:p>
          <a:endParaRPr lang="es-ES" sz="1200"/>
        </a:p>
      </dgm:t>
    </dgm:pt>
    <dgm:pt modelId="{D6D9D699-FE23-48C0-BB99-5BB94B8BBE6C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Instructor(a) </a:t>
          </a:r>
        </a:p>
      </dgm:t>
    </dgm:pt>
    <dgm:pt modelId="{8429BBA3-8706-4FF2-8BC7-6FA6F2C00853}" type="parTrans" cxnId="{5322B4A9-AE06-440A-8496-6B19E801913E}">
      <dgm:prSet/>
      <dgm:spPr/>
      <dgm:t>
        <a:bodyPr/>
        <a:lstStyle/>
        <a:p>
          <a:endParaRPr lang="es-ES" sz="1200"/>
        </a:p>
      </dgm:t>
    </dgm:pt>
    <dgm:pt modelId="{73BD1D93-238C-4DA4-9F3D-E246FD3AF7EB}" type="sibTrans" cxnId="{5322B4A9-AE06-440A-8496-6B19E801913E}">
      <dgm:prSet/>
      <dgm:spPr/>
      <dgm:t>
        <a:bodyPr/>
        <a:lstStyle/>
        <a:p>
          <a:endParaRPr lang="es-ES" sz="1200"/>
        </a:p>
      </dgm:t>
    </dgm:pt>
    <dgm:pt modelId="{C2871212-A8C0-46E8-8C5C-2E5094091752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Instructor(a) de Atletismo</a:t>
          </a:r>
          <a:endParaRPr lang="es-ES" sz="1200" dirty="0"/>
        </a:p>
      </dgm:t>
    </dgm:pt>
    <dgm:pt modelId="{F7025CEE-A41F-470B-9A48-7E23ED206EC2}" type="parTrans" cxnId="{A57946E5-671E-4E04-8232-7F2782477EAD}">
      <dgm:prSet/>
      <dgm:spPr/>
      <dgm:t>
        <a:bodyPr/>
        <a:lstStyle/>
        <a:p>
          <a:endParaRPr lang="es-ES" sz="1200"/>
        </a:p>
      </dgm:t>
    </dgm:pt>
    <dgm:pt modelId="{57D4ED34-640D-458E-80F9-E2E05A66ED57}" type="sibTrans" cxnId="{A57946E5-671E-4E04-8232-7F2782477EAD}">
      <dgm:prSet/>
      <dgm:spPr/>
      <dgm:t>
        <a:bodyPr/>
        <a:lstStyle/>
        <a:p>
          <a:endParaRPr lang="es-ES" sz="1200"/>
        </a:p>
      </dgm:t>
    </dgm:pt>
    <dgm:pt modelId="{088A19B0-6A22-4C9D-B408-5AD9C4C4EB42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Instructor(a) </a:t>
          </a:r>
        </a:p>
      </dgm:t>
    </dgm:pt>
    <dgm:pt modelId="{781C8EC3-023D-451A-A042-F484ECFC4DB9}" type="parTrans" cxnId="{B62799C4-85A3-4F84-8D5B-5A1B78DA5416}">
      <dgm:prSet/>
      <dgm:spPr/>
      <dgm:t>
        <a:bodyPr/>
        <a:lstStyle/>
        <a:p>
          <a:endParaRPr lang="es-ES" sz="1200"/>
        </a:p>
      </dgm:t>
    </dgm:pt>
    <dgm:pt modelId="{7C1EAB26-1BDD-4C26-A474-43B596AC7813}" type="sibTrans" cxnId="{B62799C4-85A3-4F84-8D5B-5A1B78DA5416}">
      <dgm:prSet/>
      <dgm:spPr/>
      <dgm:t>
        <a:bodyPr/>
        <a:lstStyle/>
        <a:p>
          <a:endParaRPr lang="es-ES" sz="1200"/>
        </a:p>
      </dgm:t>
    </dgm:pt>
    <dgm:pt modelId="{08BCB144-D42C-4977-BEBF-7F7E9382E306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Promotor(a)  A </a:t>
          </a:r>
        </a:p>
      </dgm:t>
    </dgm:pt>
    <dgm:pt modelId="{25A0E905-3082-4ECA-8662-035AEBF98464}" type="parTrans" cxnId="{040A0EAE-EFBA-4291-BED6-3B5A413D5690}">
      <dgm:prSet/>
      <dgm:spPr/>
      <dgm:t>
        <a:bodyPr/>
        <a:lstStyle/>
        <a:p>
          <a:endParaRPr lang="es-ES" sz="1200"/>
        </a:p>
      </dgm:t>
    </dgm:pt>
    <dgm:pt modelId="{E581014E-2BF6-4975-923C-CD80B31899D0}" type="sibTrans" cxnId="{040A0EAE-EFBA-4291-BED6-3B5A413D5690}">
      <dgm:prSet/>
      <dgm:spPr/>
      <dgm:t>
        <a:bodyPr/>
        <a:lstStyle/>
        <a:p>
          <a:endParaRPr lang="es-ES" sz="1200"/>
        </a:p>
      </dgm:t>
    </dgm:pt>
    <dgm:pt modelId="{152883F8-1B6A-41D3-B764-818C55BA7F77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de Esgrima</a:t>
          </a:r>
          <a:endParaRPr lang="es-MX" sz="1200" b="0" dirty="0" smtClean="0"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7F6717E5-2216-49F3-8DFD-1B9C2B07B8EA}" type="parTrans" cxnId="{70EE23DA-5236-41C8-ABE3-63BA16BF416E}">
      <dgm:prSet/>
      <dgm:spPr/>
      <dgm:t>
        <a:bodyPr/>
        <a:lstStyle/>
        <a:p>
          <a:endParaRPr lang="es-ES" sz="1200"/>
        </a:p>
      </dgm:t>
    </dgm:pt>
    <dgm:pt modelId="{F93A31A3-24C2-417B-BA53-3C3640C21866}" type="sibTrans" cxnId="{70EE23DA-5236-41C8-ABE3-63BA16BF416E}">
      <dgm:prSet/>
      <dgm:spPr/>
      <dgm:t>
        <a:bodyPr/>
        <a:lstStyle/>
        <a:p>
          <a:endParaRPr lang="es-ES" sz="1200"/>
        </a:p>
      </dgm:t>
    </dgm:pt>
    <dgm:pt modelId="{F38D34AB-8590-471E-B823-C11549A48873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</a:t>
          </a:r>
        </a:p>
      </dgm:t>
    </dgm:pt>
    <dgm:pt modelId="{6390788C-9BD7-40A7-9E7D-7A7D4E3F858F}" type="parTrans" cxnId="{E676A6C1-A64E-479F-9F7D-738EA6EC43CA}">
      <dgm:prSet/>
      <dgm:spPr/>
      <dgm:t>
        <a:bodyPr/>
        <a:lstStyle/>
        <a:p>
          <a:endParaRPr lang="es-ES" sz="1200"/>
        </a:p>
      </dgm:t>
    </dgm:pt>
    <dgm:pt modelId="{2B5795AB-3161-4076-B4BA-BE48EAB7B3F0}" type="sibTrans" cxnId="{E676A6C1-A64E-479F-9F7D-738EA6EC43CA}">
      <dgm:prSet/>
      <dgm:spPr/>
      <dgm:t>
        <a:bodyPr/>
        <a:lstStyle/>
        <a:p>
          <a:endParaRPr lang="es-ES" sz="1200"/>
        </a:p>
      </dgm:t>
    </dgm:pt>
    <dgm:pt modelId="{6CFB36BB-6F07-41D8-88B9-9D941D41C381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Maestro(a) </a:t>
          </a:r>
        </a:p>
      </dgm:t>
    </dgm:pt>
    <dgm:pt modelId="{BF3DF3C7-B6ED-4282-AD03-57B22154C57D}" type="parTrans" cxnId="{900116F7-F118-4527-A712-9632E4C2B47E}">
      <dgm:prSet/>
      <dgm:spPr/>
      <dgm:t>
        <a:bodyPr/>
        <a:lstStyle/>
        <a:p>
          <a:endParaRPr lang="es-ES" sz="1200"/>
        </a:p>
      </dgm:t>
    </dgm:pt>
    <dgm:pt modelId="{05229D6D-6A2E-401F-AD93-0F042785437B}" type="sibTrans" cxnId="{900116F7-F118-4527-A712-9632E4C2B47E}">
      <dgm:prSet/>
      <dgm:spPr/>
      <dgm:t>
        <a:bodyPr/>
        <a:lstStyle/>
        <a:p>
          <a:endParaRPr lang="es-ES" sz="1200"/>
        </a:p>
      </dgm:t>
    </dgm:pt>
    <dgm:pt modelId="{39A6E1B7-E512-4FD6-933B-1470B5267119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Maestro(a) Gimnasia</a:t>
          </a:r>
        </a:p>
      </dgm:t>
    </dgm:pt>
    <dgm:pt modelId="{CBE95453-727D-40A2-908F-C9816CE2F82E}" type="parTrans" cxnId="{666A8B38-7EDE-4E94-B6E9-FC060EE5F924}">
      <dgm:prSet/>
      <dgm:spPr/>
      <dgm:t>
        <a:bodyPr/>
        <a:lstStyle/>
        <a:p>
          <a:endParaRPr lang="es-ES" sz="1200"/>
        </a:p>
      </dgm:t>
    </dgm:pt>
    <dgm:pt modelId="{C78AB1FB-6667-4156-9F7F-BBF89E487C2D}" type="sibTrans" cxnId="{666A8B38-7EDE-4E94-B6E9-FC060EE5F924}">
      <dgm:prSet/>
      <dgm:spPr/>
      <dgm:t>
        <a:bodyPr/>
        <a:lstStyle/>
        <a:p>
          <a:endParaRPr lang="es-ES" sz="1200"/>
        </a:p>
      </dgm:t>
    </dgm:pt>
    <dgm:pt modelId="{76528F33-390B-4670-80F6-3195717F827C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Maestro(a)</a:t>
          </a:r>
        </a:p>
      </dgm:t>
    </dgm:pt>
    <dgm:pt modelId="{025C1D15-9C50-47D4-A5F4-2120DF15A486}" type="parTrans" cxnId="{70282080-F508-4384-8355-6F6399876B29}">
      <dgm:prSet/>
      <dgm:spPr/>
      <dgm:t>
        <a:bodyPr/>
        <a:lstStyle/>
        <a:p>
          <a:endParaRPr lang="es-ES" sz="1200"/>
        </a:p>
      </dgm:t>
    </dgm:pt>
    <dgm:pt modelId="{AB8F44AC-6B3C-41DE-8188-5855E21FCBC9}" type="sibTrans" cxnId="{70282080-F508-4384-8355-6F6399876B29}">
      <dgm:prSet/>
      <dgm:spPr/>
      <dgm:t>
        <a:bodyPr/>
        <a:lstStyle/>
        <a:p>
          <a:endParaRPr lang="es-ES" sz="1200"/>
        </a:p>
      </dgm:t>
    </dgm:pt>
    <dgm:pt modelId="{F40DB470-62FA-4628-AE9E-29F96868C192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</a:rPr>
            <a:t>Promotor</a:t>
          </a:r>
          <a:r>
            <a:rPr lang="es-MX" sz="1200" b="0" dirty="0" smtClean="0">
              <a:latin typeface="Calibri" panose="020F0502020204030204" pitchFamily="34" charset="0"/>
            </a:rPr>
            <a:t>(a) </a:t>
          </a:r>
        </a:p>
      </dgm:t>
    </dgm:pt>
    <dgm:pt modelId="{71F933CF-3023-4E28-85C6-1F9A462F46F2}" type="parTrans" cxnId="{DF8471A5-3B0E-4CA5-A850-F8A8494D3B58}">
      <dgm:prSet/>
      <dgm:spPr/>
      <dgm:t>
        <a:bodyPr/>
        <a:lstStyle/>
        <a:p>
          <a:endParaRPr lang="es-ES" sz="1200"/>
        </a:p>
      </dgm:t>
    </dgm:pt>
    <dgm:pt modelId="{7DFA2C0F-242B-4FF8-A5FB-A052A24588E2}" type="sibTrans" cxnId="{DF8471A5-3B0E-4CA5-A850-F8A8494D3B58}">
      <dgm:prSet/>
      <dgm:spPr/>
      <dgm:t>
        <a:bodyPr/>
        <a:lstStyle/>
        <a:p>
          <a:endParaRPr lang="es-ES" sz="1200"/>
        </a:p>
      </dgm:t>
    </dgm:pt>
    <dgm:pt modelId="{83E2D315-FE90-454A-98CA-E06C73DA5DAC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Instructor(a) </a:t>
          </a:r>
        </a:p>
      </dgm:t>
    </dgm:pt>
    <dgm:pt modelId="{F23DFD27-9695-456B-A8A0-F5B19BA45836}" type="parTrans" cxnId="{BE204B7F-E106-4494-B6CC-D4240108E874}">
      <dgm:prSet/>
      <dgm:spPr/>
      <dgm:t>
        <a:bodyPr/>
        <a:lstStyle/>
        <a:p>
          <a:endParaRPr lang="es-ES" sz="1200"/>
        </a:p>
      </dgm:t>
    </dgm:pt>
    <dgm:pt modelId="{B44A8294-36CD-44B1-856E-165872BFA86C}" type="sibTrans" cxnId="{BE204B7F-E106-4494-B6CC-D4240108E874}">
      <dgm:prSet/>
      <dgm:spPr/>
      <dgm:t>
        <a:bodyPr/>
        <a:lstStyle/>
        <a:p>
          <a:endParaRPr lang="es-ES" sz="1200"/>
        </a:p>
      </dgm:t>
    </dgm:pt>
    <dgm:pt modelId="{AB337235-3314-48BD-B3FB-55B922BF053A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Instructor(a) </a:t>
          </a:r>
        </a:p>
      </dgm:t>
    </dgm:pt>
    <dgm:pt modelId="{E898A1BE-4D67-495D-AA00-F84B0A3CC073}" type="parTrans" cxnId="{65F56F76-A68A-43E2-8001-7B2BC6D7716D}">
      <dgm:prSet/>
      <dgm:spPr/>
      <dgm:t>
        <a:bodyPr/>
        <a:lstStyle/>
        <a:p>
          <a:endParaRPr lang="es-ES" sz="1200"/>
        </a:p>
      </dgm:t>
    </dgm:pt>
    <dgm:pt modelId="{6D85D5A5-4C83-4F15-8764-4A0D96F02843}" type="sibTrans" cxnId="{65F56F76-A68A-43E2-8001-7B2BC6D7716D}">
      <dgm:prSet/>
      <dgm:spPr/>
      <dgm:t>
        <a:bodyPr/>
        <a:lstStyle/>
        <a:p>
          <a:endParaRPr lang="es-ES" sz="1200"/>
        </a:p>
      </dgm:t>
    </dgm:pt>
    <dgm:pt modelId="{9022FF26-D1C6-4885-83EE-8D3E3016852C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</a:rPr>
            <a:t>Promotor</a:t>
          </a:r>
          <a:r>
            <a:rPr lang="es-MX" sz="1200" b="0" dirty="0" smtClean="0">
              <a:latin typeface="Calibri" panose="020F0502020204030204" pitchFamily="34" charset="0"/>
            </a:rPr>
            <a:t>(a) </a:t>
          </a:r>
        </a:p>
      </dgm:t>
    </dgm:pt>
    <dgm:pt modelId="{83C85208-3B2A-43F0-912C-69155DD8EBDF}" type="parTrans" cxnId="{90C33869-99B1-4AA0-B829-F750DA6FD955}">
      <dgm:prSet/>
      <dgm:spPr/>
      <dgm:t>
        <a:bodyPr/>
        <a:lstStyle/>
        <a:p>
          <a:endParaRPr lang="es-ES" sz="1200"/>
        </a:p>
      </dgm:t>
    </dgm:pt>
    <dgm:pt modelId="{901C461B-833A-48A8-85EF-D52E422F64E1}" type="sibTrans" cxnId="{90C33869-99B1-4AA0-B829-F750DA6FD955}">
      <dgm:prSet/>
      <dgm:spPr/>
      <dgm:t>
        <a:bodyPr/>
        <a:lstStyle/>
        <a:p>
          <a:endParaRPr lang="es-ES" sz="1200"/>
        </a:p>
      </dgm:t>
    </dgm:pt>
    <dgm:pt modelId="{0E2FDA9D-1E81-4BD0-88E1-83B15F739165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de Halterofilia</a:t>
          </a:r>
          <a:endParaRPr lang="es-ES" sz="1200" dirty="0"/>
        </a:p>
      </dgm:t>
    </dgm:pt>
    <dgm:pt modelId="{DB3C7516-B34E-4AF8-B259-A9B38A90A82A}" type="parTrans" cxnId="{E33FDC04-4192-46F4-9085-ED16BB481AF5}">
      <dgm:prSet/>
      <dgm:spPr/>
      <dgm:t>
        <a:bodyPr/>
        <a:lstStyle/>
        <a:p>
          <a:endParaRPr lang="es-ES" sz="1200"/>
        </a:p>
      </dgm:t>
    </dgm:pt>
    <dgm:pt modelId="{A4C11AFE-0911-42F7-827D-FED98B22B52D}" type="sibTrans" cxnId="{E33FDC04-4192-46F4-9085-ED16BB481AF5}">
      <dgm:prSet/>
      <dgm:spPr/>
      <dgm:t>
        <a:bodyPr/>
        <a:lstStyle/>
        <a:p>
          <a:endParaRPr lang="es-ES" sz="1200"/>
        </a:p>
      </dgm:t>
    </dgm:pt>
    <dgm:pt modelId="{C82A59AA-26F1-44E1-B175-D7E6CBCCC898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de Béisbol</a:t>
          </a:r>
        </a:p>
      </dgm:t>
    </dgm:pt>
    <dgm:pt modelId="{DEEB03A8-1CD3-4B8D-85A1-BD8F8F0DAF89}" type="parTrans" cxnId="{C684EB8F-A654-4D6F-B9EA-E7C5F0FDAB59}">
      <dgm:prSet/>
      <dgm:spPr/>
      <dgm:t>
        <a:bodyPr/>
        <a:lstStyle/>
        <a:p>
          <a:endParaRPr lang="es-ES" sz="1200"/>
        </a:p>
      </dgm:t>
    </dgm:pt>
    <dgm:pt modelId="{0BF0EE2E-F1B8-40BE-9845-AFAD786BA4A6}" type="sibTrans" cxnId="{C684EB8F-A654-4D6F-B9EA-E7C5F0FDAB59}">
      <dgm:prSet/>
      <dgm:spPr/>
      <dgm:t>
        <a:bodyPr/>
        <a:lstStyle/>
        <a:p>
          <a:endParaRPr lang="es-ES" sz="1200"/>
        </a:p>
      </dgm:t>
    </dgm:pt>
    <dgm:pt modelId="{815002D7-0D2D-46EE-9C15-3E2BBF25B029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de Patines Sobre Ruedas</a:t>
          </a:r>
          <a:endParaRPr lang="es-ES" sz="1200" dirty="0"/>
        </a:p>
      </dgm:t>
    </dgm:pt>
    <dgm:pt modelId="{B6D6630C-1D7D-4B21-9BBE-C4C41EAE4419}" type="parTrans" cxnId="{9A07DE09-4763-4566-B679-3F9D3B45DBBA}">
      <dgm:prSet/>
      <dgm:spPr/>
      <dgm:t>
        <a:bodyPr/>
        <a:lstStyle/>
        <a:p>
          <a:endParaRPr lang="es-ES" sz="1200"/>
        </a:p>
      </dgm:t>
    </dgm:pt>
    <dgm:pt modelId="{006A93ED-66E7-473B-9DD2-FF68FD0462F1}" type="sibTrans" cxnId="{9A07DE09-4763-4566-B679-3F9D3B45DBBA}">
      <dgm:prSet/>
      <dgm:spPr/>
      <dgm:t>
        <a:bodyPr/>
        <a:lstStyle/>
        <a:p>
          <a:endParaRPr lang="es-ES" sz="1200"/>
        </a:p>
      </dgm:t>
    </dgm:pt>
    <dgm:pt modelId="{28296846-BB68-43E0-8D9C-8B7C49C5538F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de Tiro </a:t>
          </a:r>
        </a:p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con Arco</a:t>
          </a:r>
          <a:endParaRPr lang="es-ES" sz="1200" dirty="0"/>
        </a:p>
      </dgm:t>
    </dgm:pt>
    <dgm:pt modelId="{7A927E6D-3F8F-4ED7-93C6-72E7CA6089AF}" type="parTrans" cxnId="{0271F79E-8CDF-4B2D-8F05-1A0438D51BD3}">
      <dgm:prSet/>
      <dgm:spPr/>
      <dgm:t>
        <a:bodyPr/>
        <a:lstStyle/>
        <a:p>
          <a:endParaRPr lang="es-ES" sz="1200"/>
        </a:p>
      </dgm:t>
    </dgm:pt>
    <dgm:pt modelId="{1B4A6DA3-91E1-4EAA-B244-E28CABAF5493}" type="sibTrans" cxnId="{0271F79E-8CDF-4B2D-8F05-1A0438D51BD3}">
      <dgm:prSet/>
      <dgm:spPr/>
      <dgm:t>
        <a:bodyPr/>
        <a:lstStyle/>
        <a:p>
          <a:endParaRPr lang="es-ES" sz="1200"/>
        </a:p>
      </dgm:t>
    </dgm:pt>
    <dgm:pt modelId="{C0C82A5E-403A-4568-AFB2-5B143DC0B6F9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de Box</a:t>
          </a:r>
        </a:p>
      </dgm:t>
    </dgm:pt>
    <dgm:pt modelId="{D07DDF23-72DA-4831-B04C-8148A556E9C8}" type="parTrans" cxnId="{FFE3FF0B-41E8-44C9-87B9-D849527CD229}">
      <dgm:prSet/>
      <dgm:spPr/>
      <dgm:t>
        <a:bodyPr/>
        <a:lstStyle/>
        <a:p>
          <a:endParaRPr lang="es-ES" sz="1200"/>
        </a:p>
      </dgm:t>
    </dgm:pt>
    <dgm:pt modelId="{1F0EC7B7-35B9-44B6-963B-66885EF4C705}" type="sibTrans" cxnId="{FFE3FF0B-41E8-44C9-87B9-D849527CD229}">
      <dgm:prSet/>
      <dgm:spPr/>
      <dgm:t>
        <a:bodyPr/>
        <a:lstStyle/>
        <a:p>
          <a:endParaRPr lang="es-ES" sz="1200"/>
        </a:p>
      </dgm:t>
    </dgm:pt>
    <dgm:pt modelId="{41F631C8-5FF1-4D52-B7B1-B58FFDAB4FA7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Instructor(a) </a:t>
          </a:r>
        </a:p>
      </dgm:t>
    </dgm:pt>
    <dgm:pt modelId="{3BCB3A80-6005-4422-A121-54382126E838}" type="parTrans" cxnId="{52C1C5CC-EECB-4068-A1D7-CD9BB69856BC}">
      <dgm:prSet/>
      <dgm:spPr/>
      <dgm:t>
        <a:bodyPr/>
        <a:lstStyle/>
        <a:p>
          <a:endParaRPr lang="es-ES" sz="1200"/>
        </a:p>
      </dgm:t>
    </dgm:pt>
    <dgm:pt modelId="{5EADCFA2-6425-4AE7-BAD9-6FA442C04D78}" type="sibTrans" cxnId="{52C1C5CC-EECB-4068-A1D7-CD9BB69856BC}">
      <dgm:prSet/>
      <dgm:spPr/>
      <dgm:t>
        <a:bodyPr/>
        <a:lstStyle/>
        <a:p>
          <a:endParaRPr lang="es-ES" sz="1200"/>
        </a:p>
      </dgm:t>
    </dgm:pt>
    <dgm:pt modelId="{0B95372C-C6FE-412D-AC2E-5AB7C0A15AEF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Instructor(a) </a:t>
          </a:r>
        </a:p>
      </dgm:t>
    </dgm:pt>
    <dgm:pt modelId="{B20D1977-0937-49F2-80C6-BB0F20FC6A6A}" type="parTrans" cxnId="{3D5390CC-66A6-4F6D-A7CA-CC97A556C92F}">
      <dgm:prSet/>
      <dgm:spPr/>
      <dgm:t>
        <a:bodyPr/>
        <a:lstStyle/>
        <a:p>
          <a:endParaRPr lang="es-ES" sz="1200"/>
        </a:p>
      </dgm:t>
    </dgm:pt>
    <dgm:pt modelId="{AD1F1D88-F0AA-444C-AB1B-E9DF1697172E}" type="sibTrans" cxnId="{3D5390CC-66A6-4F6D-A7CA-CC97A556C92F}">
      <dgm:prSet/>
      <dgm:spPr/>
      <dgm:t>
        <a:bodyPr/>
        <a:lstStyle/>
        <a:p>
          <a:endParaRPr lang="es-ES" sz="1200"/>
        </a:p>
      </dgm:t>
    </dgm:pt>
    <dgm:pt modelId="{0B1B5E37-8E54-41F1-AF4F-28104A87317A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Instructor(a) </a:t>
          </a:r>
        </a:p>
      </dgm:t>
    </dgm:pt>
    <dgm:pt modelId="{D09EA1F9-4F8E-4CE4-A84B-803B4A9B283E}" type="parTrans" cxnId="{8C3987FC-7940-402C-B965-2C49DB602C90}">
      <dgm:prSet/>
      <dgm:spPr/>
      <dgm:t>
        <a:bodyPr/>
        <a:lstStyle/>
        <a:p>
          <a:endParaRPr lang="es-ES" sz="1200"/>
        </a:p>
      </dgm:t>
    </dgm:pt>
    <dgm:pt modelId="{E75D7D5D-7D7A-4CFE-8904-E104A30875D7}" type="sibTrans" cxnId="{8C3987FC-7940-402C-B965-2C49DB602C90}">
      <dgm:prSet/>
      <dgm:spPr/>
      <dgm:t>
        <a:bodyPr/>
        <a:lstStyle/>
        <a:p>
          <a:endParaRPr lang="es-ES" sz="1200"/>
        </a:p>
      </dgm:t>
    </dgm:pt>
    <dgm:pt modelId="{02182063-64F8-4F46-9250-2EBC99CC69F9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Instructor(a) </a:t>
          </a:r>
        </a:p>
      </dgm:t>
    </dgm:pt>
    <dgm:pt modelId="{B2DF9333-58C0-4B20-9D93-033B6008C995}" type="parTrans" cxnId="{92DDC5FD-EE87-4392-82FC-B40FE7203889}">
      <dgm:prSet/>
      <dgm:spPr/>
      <dgm:t>
        <a:bodyPr/>
        <a:lstStyle/>
        <a:p>
          <a:endParaRPr lang="es-ES" sz="1200"/>
        </a:p>
      </dgm:t>
    </dgm:pt>
    <dgm:pt modelId="{8D6B76E2-9EAF-443D-AB74-0511463ED2E3}" type="sibTrans" cxnId="{92DDC5FD-EE87-4392-82FC-B40FE7203889}">
      <dgm:prSet/>
      <dgm:spPr/>
      <dgm:t>
        <a:bodyPr/>
        <a:lstStyle/>
        <a:p>
          <a:endParaRPr lang="es-ES" sz="1200"/>
        </a:p>
      </dgm:t>
    </dgm:pt>
    <dgm:pt modelId="{89415E6F-6D79-437B-A298-30A77D83DA2C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Instructor(a) </a:t>
          </a:r>
        </a:p>
      </dgm:t>
    </dgm:pt>
    <dgm:pt modelId="{9A23F184-BFA6-4E5B-B88D-F5A661B31F80}" type="parTrans" cxnId="{D21FB573-D555-43ED-91C1-A24541E25906}">
      <dgm:prSet/>
      <dgm:spPr/>
      <dgm:t>
        <a:bodyPr/>
        <a:lstStyle/>
        <a:p>
          <a:endParaRPr lang="es-ES" sz="1200"/>
        </a:p>
      </dgm:t>
    </dgm:pt>
    <dgm:pt modelId="{EBC4C061-377D-4F02-AF72-C2551898F76A}" type="sibTrans" cxnId="{D21FB573-D555-43ED-91C1-A24541E25906}">
      <dgm:prSet/>
      <dgm:spPr/>
      <dgm:t>
        <a:bodyPr/>
        <a:lstStyle/>
        <a:p>
          <a:endParaRPr lang="es-ES" sz="1200"/>
        </a:p>
      </dgm:t>
    </dgm:pt>
    <dgm:pt modelId="{F691B915-8BDE-4CEF-B49A-BFC09AF68255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</a:rPr>
            <a:t>Instructor(a) de Luchas Asociadas</a:t>
          </a:r>
          <a:endParaRPr lang="es-MX" sz="1200" b="0" dirty="0" smtClean="0">
            <a:latin typeface="Calibri" panose="020F0502020204030204" pitchFamily="34" charset="0"/>
          </a:endParaRPr>
        </a:p>
      </dgm:t>
    </dgm:pt>
    <dgm:pt modelId="{68A188D8-01DE-4576-BBC3-1160D8CAEB53}" type="parTrans" cxnId="{C9575841-8D79-4DA5-ACE7-25BFFC90AE2E}">
      <dgm:prSet/>
      <dgm:spPr/>
      <dgm:t>
        <a:bodyPr/>
        <a:lstStyle/>
        <a:p>
          <a:endParaRPr lang="es-ES" sz="1200"/>
        </a:p>
      </dgm:t>
    </dgm:pt>
    <dgm:pt modelId="{9EEA7CD8-004B-492F-B12D-D8078F49A410}" type="sibTrans" cxnId="{C9575841-8D79-4DA5-ACE7-25BFFC90AE2E}">
      <dgm:prSet/>
      <dgm:spPr/>
      <dgm:t>
        <a:bodyPr/>
        <a:lstStyle/>
        <a:p>
          <a:endParaRPr lang="es-ES" sz="1200"/>
        </a:p>
      </dgm:t>
    </dgm:pt>
    <dgm:pt modelId="{09A7C4B1-12A9-42BB-9DEF-FCE0B7B6FE21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</a:rPr>
            <a:t>Instructor(a) de </a:t>
          </a:r>
          <a:r>
            <a:rPr lang="es-MX" sz="1200" dirty="0" err="1" smtClean="0">
              <a:latin typeface="Calibri" panose="020F0502020204030204" pitchFamily="34" charset="0"/>
            </a:rPr>
            <a:t>Handball</a:t>
          </a:r>
          <a:endParaRPr lang="es-ES" sz="1200" dirty="0"/>
        </a:p>
      </dgm:t>
    </dgm:pt>
    <dgm:pt modelId="{CD25029B-C6F8-418B-95B2-D2B74B5C08DA}" type="parTrans" cxnId="{4C57E389-6F68-423A-8A2B-3C2EE2795735}">
      <dgm:prSet/>
      <dgm:spPr/>
      <dgm:t>
        <a:bodyPr/>
        <a:lstStyle/>
        <a:p>
          <a:endParaRPr lang="es-ES" sz="1200"/>
        </a:p>
      </dgm:t>
    </dgm:pt>
    <dgm:pt modelId="{058AB8E5-93F3-498A-A63B-B87F86096F70}" type="sibTrans" cxnId="{4C57E389-6F68-423A-8A2B-3C2EE2795735}">
      <dgm:prSet/>
      <dgm:spPr/>
      <dgm:t>
        <a:bodyPr/>
        <a:lstStyle/>
        <a:p>
          <a:endParaRPr lang="es-ES" sz="1200"/>
        </a:p>
      </dgm:t>
    </dgm:pt>
    <dgm:pt modelId="{088A5364-418D-420D-85B4-67A5F0FE08AC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</a:rPr>
            <a:t>Instructor(a) de Artes Marciales</a:t>
          </a:r>
          <a:endParaRPr lang="es-ES" sz="1200" dirty="0"/>
        </a:p>
      </dgm:t>
    </dgm:pt>
    <dgm:pt modelId="{8F7CAE29-E09B-4531-AEAF-D387967614B1}" type="parTrans" cxnId="{435915EC-D3EC-4198-8CA4-C29A9BF515B0}">
      <dgm:prSet/>
      <dgm:spPr/>
      <dgm:t>
        <a:bodyPr/>
        <a:lstStyle/>
        <a:p>
          <a:endParaRPr lang="es-ES" sz="1200"/>
        </a:p>
      </dgm:t>
    </dgm:pt>
    <dgm:pt modelId="{E49771CA-FB76-4931-A19B-CDB86F9CF724}" type="sibTrans" cxnId="{435915EC-D3EC-4198-8CA4-C29A9BF515B0}">
      <dgm:prSet/>
      <dgm:spPr/>
      <dgm:t>
        <a:bodyPr/>
        <a:lstStyle/>
        <a:p>
          <a:endParaRPr lang="es-ES" sz="1200"/>
        </a:p>
      </dgm:t>
    </dgm:pt>
    <dgm:pt modelId="{8B5C7E55-7696-4E86-8B69-AFA385E999AF}" type="pres">
      <dgm:prSet presAssocID="{3194C3FC-FE45-4342-872C-52252BC69F2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4DF5C93-584F-4F8E-BA5B-17739E52DCEC}" type="pres">
      <dgm:prSet presAssocID="{A5567314-55D4-4305-9B0E-66562ADE4F73}" presName="hierRoot1" presStyleCnt="0">
        <dgm:presLayoutVars>
          <dgm:hierBranch/>
        </dgm:presLayoutVars>
      </dgm:prSet>
      <dgm:spPr/>
    </dgm:pt>
    <dgm:pt modelId="{983250C6-F2D2-4784-9360-2535E3CEA9C2}" type="pres">
      <dgm:prSet presAssocID="{A5567314-55D4-4305-9B0E-66562ADE4F73}" presName="rootComposite1" presStyleCnt="0"/>
      <dgm:spPr/>
    </dgm:pt>
    <dgm:pt modelId="{1605A611-0C47-4542-AF02-F5B8B48D3188}" type="pres">
      <dgm:prSet presAssocID="{A5567314-55D4-4305-9B0E-66562ADE4F73}" presName="rootText1" presStyleLbl="node0" presStyleIdx="0" presStyleCnt="1" custScaleX="264498" custScaleY="1482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311CEB-54CD-4F34-B5CF-11DB7523749B}" type="pres">
      <dgm:prSet presAssocID="{A5567314-55D4-4305-9B0E-66562ADE4F7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F220E45-7649-4E3F-9F3D-C357E4F8DB56}" type="pres">
      <dgm:prSet presAssocID="{A5567314-55D4-4305-9B0E-66562ADE4F73}" presName="hierChild2" presStyleCnt="0"/>
      <dgm:spPr/>
    </dgm:pt>
    <dgm:pt modelId="{3A004B9E-97BA-469F-8F64-CC2D2F9BA1E4}" type="pres">
      <dgm:prSet presAssocID="{7F6717E5-2216-49F3-8DFD-1B9C2B07B8EA}" presName="Name35" presStyleLbl="parChTrans1D2" presStyleIdx="0" presStyleCnt="7"/>
      <dgm:spPr/>
      <dgm:t>
        <a:bodyPr/>
        <a:lstStyle/>
        <a:p>
          <a:endParaRPr lang="es-ES"/>
        </a:p>
      </dgm:t>
    </dgm:pt>
    <dgm:pt modelId="{1FAD81CD-6076-46EB-8E48-A247116F9408}" type="pres">
      <dgm:prSet presAssocID="{152883F8-1B6A-41D3-B764-818C55BA7F77}" presName="hierRoot2" presStyleCnt="0">
        <dgm:presLayoutVars>
          <dgm:hierBranch/>
        </dgm:presLayoutVars>
      </dgm:prSet>
      <dgm:spPr/>
    </dgm:pt>
    <dgm:pt modelId="{0969C4E6-0D41-44FB-AA84-A45446A9C0D5}" type="pres">
      <dgm:prSet presAssocID="{152883F8-1B6A-41D3-B764-818C55BA7F77}" presName="rootComposite" presStyleCnt="0"/>
      <dgm:spPr/>
    </dgm:pt>
    <dgm:pt modelId="{3CDBD0E6-FBC6-45A6-AE18-BECFF733441A}" type="pres">
      <dgm:prSet presAssocID="{152883F8-1B6A-41D3-B764-818C55BA7F77}" presName="rootText" presStyleLbl="node2" presStyleIdx="0" presStyleCnt="5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23FE720-BFFE-4D83-BB10-90552B0AD140}" type="pres">
      <dgm:prSet presAssocID="{152883F8-1B6A-41D3-B764-818C55BA7F77}" presName="rootConnector" presStyleLbl="node2" presStyleIdx="0" presStyleCnt="5"/>
      <dgm:spPr/>
      <dgm:t>
        <a:bodyPr/>
        <a:lstStyle/>
        <a:p>
          <a:endParaRPr lang="es-ES"/>
        </a:p>
      </dgm:t>
    </dgm:pt>
    <dgm:pt modelId="{FC6C2684-097B-4069-A67F-891B5CAA324E}" type="pres">
      <dgm:prSet presAssocID="{152883F8-1B6A-41D3-B764-818C55BA7F77}" presName="hierChild4" presStyleCnt="0"/>
      <dgm:spPr/>
    </dgm:pt>
    <dgm:pt modelId="{A70E29D3-1BCE-4982-8605-291170E264D5}" type="pres">
      <dgm:prSet presAssocID="{6390788C-9BD7-40A7-9E7D-7A7D4E3F858F}" presName="Name35" presStyleLbl="parChTrans1D3" presStyleIdx="0" presStyleCnt="5"/>
      <dgm:spPr/>
      <dgm:t>
        <a:bodyPr/>
        <a:lstStyle/>
        <a:p>
          <a:endParaRPr lang="es-ES"/>
        </a:p>
      </dgm:t>
    </dgm:pt>
    <dgm:pt modelId="{D1652B16-366B-46B9-BA48-3BAF4958FC25}" type="pres">
      <dgm:prSet presAssocID="{F38D34AB-8590-471E-B823-C11549A48873}" presName="hierRoot2" presStyleCnt="0">
        <dgm:presLayoutVars>
          <dgm:hierBranch/>
        </dgm:presLayoutVars>
      </dgm:prSet>
      <dgm:spPr/>
    </dgm:pt>
    <dgm:pt modelId="{2EC15397-6502-4848-9E0E-B9D4D0C0D5F7}" type="pres">
      <dgm:prSet presAssocID="{F38D34AB-8590-471E-B823-C11549A48873}" presName="rootComposite" presStyleCnt="0"/>
      <dgm:spPr/>
    </dgm:pt>
    <dgm:pt modelId="{2B319F80-C2D7-4B4C-A394-BCF4706F72D1}" type="pres">
      <dgm:prSet presAssocID="{F38D34AB-8590-471E-B823-C11549A48873}" presName="rootText" presStyleLbl="node3" presStyleIdx="0" presStyleCnt="5" custScaleX="156464" custLinFactNeighborY="-144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7865D5A-A2C5-4F87-B99D-255C18827DC0}" type="pres">
      <dgm:prSet presAssocID="{F38D34AB-8590-471E-B823-C11549A48873}" presName="rootConnector" presStyleLbl="node3" presStyleIdx="0" presStyleCnt="5"/>
      <dgm:spPr/>
      <dgm:t>
        <a:bodyPr/>
        <a:lstStyle/>
        <a:p>
          <a:endParaRPr lang="es-ES"/>
        </a:p>
      </dgm:t>
    </dgm:pt>
    <dgm:pt modelId="{6E547889-3F83-4060-8A36-F42D47C551CE}" type="pres">
      <dgm:prSet presAssocID="{F38D34AB-8590-471E-B823-C11549A48873}" presName="hierChild4" presStyleCnt="0"/>
      <dgm:spPr/>
    </dgm:pt>
    <dgm:pt modelId="{51C338F0-CADA-4D94-B176-921B6CF5784C}" type="pres">
      <dgm:prSet presAssocID="{BF3DF3C7-B6ED-4282-AD03-57B22154C57D}" presName="Name35" presStyleLbl="parChTrans1D4" presStyleIdx="0" presStyleCnt="16"/>
      <dgm:spPr/>
      <dgm:t>
        <a:bodyPr/>
        <a:lstStyle/>
        <a:p>
          <a:endParaRPr lang="es-ES"/>
        </a:p>
      </dgm:t>
    </dgm:pt>
    <dgm:pt modelId="{C8A0F5D8-92A6-4249-83B2-A8080AFD85FC}" type="pres">
      <dgm:prSet presAssocID="{6CFB36BB-6F07-41D8-88B9-9D941D41C381}" presName="hierRoot2" presStyleCnt="0">
        <dgm:presLayoutVars>
          <dgm:hierBranch/>
        </dgm:presLayoutVars>
      </dgm:prSet>
      <dgm:spPr/>
    </dgm:pt>
    <dgm:pt modelId="{4EA5952D-AF3F-4313-86EF-35657B4BD29A}" type="pres">
      <dgm:prSet presAssocID="{6CFB36BB-6F07-41D8-88B9-9D941D41C381}" presName="rootComposite" presStyleCnt="0"/>
      <dgm:spPr/>
    </dgm:pt>
    <dgm:pt modelId="{6B2114EF-2B0B-4812-8528-EC20BB09FA21}" type="pres">
      <dgm:prSet presAssocID="{6CFB36BB-6F07-41D8-88B9-9D941D41C381}" presName="rootText" presStyleLbl="node4" presStyleIdx="0" presStyleCnt="16" custScaleX="156464" custLinFactNeighborY="-2244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8FB4C8-7FCA-44F8-8E88-E1D6C369CEB9}" type="pres">
      <dgm:prSet presAssocID="{6CFB36BB-6F07-41D8-88B9-9D941D41C381}" presName="rootConnector" presStyleLbl="node4" presStyleIdx="0" presStyleCnt="16"/>
      <dgm:spPr/>
      <dgm:t>
        <a:bodyPr/>
        <a:lstStyle/>
        <a:p>
          <a:endParaRPr lang="es-ES"/>
        </a:p>
      </dgm:t>
    </dgm:pt>
    <dgm:pt modelId="{F2DD26DC-9F29-4FDF-8145-BACEB786A62F}" type="pres">
      <dgm:prSet presAssocID="{6CFB36BB-6F07-41D8-88B9-9D941D41C381}" presName="hierChild4" presStyleCnt="0"/>
      <dgm:spPr/>
    </dgm:pt>
    <dgm:pt modelId="{9924C23F-C194-47E3-A9C0-662C5BD90BA4}" type="pres">
      <dgm:prSet presAssocID="{CBE95453-727D-40A2-908F-C9816CE2F82E}" presName="Name35" presStyleLbl="parChTrans1D4" presStyleIdx="1" presStyleCnt="16"/>
      <dgm:spPr/>
      <dgm:t>
        <a:bodyPr/>
        <a:lstStyle/>
        <a:p>
          <a:endParaRPr lang="es-ES"/>
        </a:p>
      </dgm:t>
    </dgm:pt>
    <dgm:pt modelId="{400F7F82-408F-4951-ACED-8E58EEF1F580}" type="pres">
      <dgm:prSet presAssocID="{39A6E1B7-E512-4FD6-933B-1470B5267119}" presName="hierRoot2" presStyleCnt="0">
        <dgm:presLayoutVars>
          <dgm:hierBranch/>
        </dgm:presLayoutVars>
      </dgm:prSet>
      <dgm:spPr/>
    </dgm:pt>
    <dgm:pt modelId="{C646CA8A-BC09-494A-8679-F1F8BD3B22AB}" type="pres">
      <dgm:prSet presAssocID="{39A6E1B7-E512-4FD6-933B-1470B5267119}" presName="rootComposite" presStyleCnt="0"/>
      <dgm:spPr/>
    </dgm:pt>
    <dgm:pt modelId="{EE9AD151-0B77-4C81-AFE8-565E5B3E87C6}" type="pres">
      <dgm:prSet presAssocID="{39A6E1B7-E512-4FD6-933B-1470B5267119}" presName="rootText" presStyleLbl="node4" presStyleIdx="1" presStyleCnt="16" custScaleX="156464" custLinFactNeighborY="-388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B128696-A7A6-40B3-A08A-3EB9399BF501}" type="pres">
      <dgm:prSet presAssocID="{39A6E1B7-E512-4FD6-933B-1470B5267119}" presName="rootConnector" presStyleLbl="node4" presStyleIdx="1" presStyleCnt="16"/>
      <dgm:spPr/>
      <dgm:t>
        <a:bodyPr/>
        <a:lstStyle/>
        <a:p>
          <a:endParaRPr lang="es-ES"/>
        </a:p>
      </dgm:t>
    </dgm:pt>
    <dgm:pt modelId="{7CE46D05-066C-43AE-BE63-F41EE63961A4}" type="pres">
      <dgm:prSet presAssocID="{39A6E1B7-E512-4FD6-933B-1470B5267119}" presName="hierChild4" presStyleCnt="0"/>
      <dgm:spPr/>
    </dgm:pt>
    <dgm:pt modelId="{9CC04AEA-015D-41E9-9218-D5D4B995E27A}" type="pres">
      <dgm:prSet presAssocID="{025C1D15-9C50-47D4-A5F4-2120DF15A486}" presName="Name35" presStyleLbl="parChTrans1D4" presStyleIdx="2" presStyleCnt="16"/>
      <dgm:spPr/>
      <dgm:t>
        <a:bodyPr/>
        <a:lstStyle/>
        <a:p>
          <a:endParaRPr lang="es-ES"/>
        </a:p>
      </dgm:t>
    </dgm:pt>
    <dgm:pt modelId="{FDFBF9BE-C9C4-4328-A34B-91F501574F81}" type="pres">
      <dgm:prSet presAssocID="{76528F33-390B-4670-80F6-3195717F827C}" presName="hierRoot2" presStyleCnt="0">
        <dgm:presLayoutVars>
          <dgm:hierBranch val="init"/>
        </dgm:presLayoutVars>
      </dgm:prSet>
      <dgm:spPr/>
    </dgm:pt>
    <dgm:pt modelId="{011726CC-5303-4C52-AA7A-5CAAAE0F01BE}" type="pres">
      <dgm:prSet presAssocID="{76528F33-390B-4670-80F6-3195717F827C}" presName="rootComposite" presStyleCnt="0"/>
      <dgm:spPr/>
    </dgm:pt>
    <dgm:pt modelId="{C57F9FF8-54EA-4115-ACC4-735D328650D0}" type="pres">
      <dgm:prSet presAssocID="{76528F33-390B-4670-80F6-3195717F827C}" presName="rootText" presStyleLbl="node4" presStyleIdx="2" presStyleCnt="16" custScaleX="156464" custLinFactNeighborY="-388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0DB7F38-9DA7-45F4-A5EA-E4BDC1EA261C}" type="pres">
      <dgm:prSet presAssocID="{76528F33-390B-4670-80F6-3195717F827C}" presName="rootConnector" presStyleLbl="node4" presStyleIdx="2" presStyleCnt="16"/>
      <dgm:spPr/>
      <dgm:t>
        <a:bodyPr/>
        <a:lstStyle/>
        <a:p>
          <a:endParaRPr lang="es-ES"/>
        </a:p>
      </dgm:t>
    </dgm:pt>
    <dgm:pt modelId="{2A9657B9-6B9F-4B4B-94EE-8206CF054AA7}" type="pres">
      <dgm:prSet presAssocID="{76528F33-390B-4670-80F6-3195717F827C}" presName="hierChild4" presStyleCnt="0"/>
      <dgm:spPr/>
    </dgm:pt>
    <dgm:pt modelId="{E5BD8D66-8599-47DE-8E93-73B0C25795B1}" type="pres">
      <dgm:prSet presAssocID="{76528F33-390B-4670-80F6-3195717F827C}" presName="hierChild5" presStyleCnt="0"/>
      <dgm:spPr/>
    </dgm:pt>
    <dgm:pt modelId="{EE1FCF7B-619A-43A3-9FB4-05901556AD84}" type="pres">
      <dgm:prSet presAssocID="{39A6E1B7-E512-4FD6-933B-1470B5267119}" presName="hierChild5" presStyleCnt="0"/>
      <dgm:spPr/>
    </dgm:pt>
    <dgm:pt modelId="{C7FEB091-F85F-4D69-80DF-E82B1C678B4D}" type="pres">
      <dgm:prSet presAssocID="{6CFB36BB-6F07-41D8-88B9-9D941D41C381}" presName="hierChild5" presStyleCnt="0"/>
      <dgm:spPr/>
    </dgm:pt>
    <dgm:pt modelId="{E7BF889C-302E-48E7-A919-945352CBE12A}" type="pres">
      <dgm:prSet presAssocID="{F38D34AB-8590-471E-B823-C11549A48873}" presName="hierChild5" presStyleCnt="0"/>
      <dgm:spPr/>
    </dgm:pt>
    <dgm:pt modelId="{42E16EE7-45B1-45E3-B1AA-CE378390EB27}" type="pres">
      <dgm:prSet presAssocID="{152883F8-1B6A-41D3-B764-818C55BA7F77}" presName="hierChild5" presStyleCnt="0"/>
      <dgm:spPr/>
    </dgm:pt>
    <dgm:pt modelId="{B535DB37-F2F8-46A8-B330-D44BD4294AC4}" type="pres">
      <dgm:prSet presAssocID="{8429BBA3-8706-4FF2-8BC7-6FA6F2C00853}" presName="Name35" presStyleLbl="parChTrans1D2" presStyleIdx="1" presStyleCnt="7"/>
      <dgm:spPr/>
      <dgm:t>
        <a:bodyPr/>
        <a:lstStyle/>
        <a:p>
          <a:endParaRPr lang="es-ES"/>
        </a:p>
      </dgm:t>
    </dgm:pt>
    <dgm:pt modelId="{2F524075-A2B9-4679-A7F9-AA71A04E4378}" type="pres">
      <dgm:prSet presAssocID="{D6D9D699-FE23-48C0-BB99-5BB94B8BBE6C}" presName="hierRoot2" presStyleCnt="0">
        <dgm:presLayoutVars>
          <dgm:hierBranch/>
        </dgm:presLayoutVars>
      </dgm:prSet>
      <dgm:spPr/>
    </dgm:pt>
    <dgm:pt modelId="{82435203-B41A-4C9F-8D9D-9D70B2E27487}" type="pres">
      <dgm:prSet presAssocID="{D6D9D699-FE23-48C0-BB99-5BB94B8BBE6C}" presName="rootComposite" presStyleCnt="0"/>
      <dgm:spPr/>
    </dgm:pt>
    <dgm:pt modelId="{B29F7287-F942-44B6-93A4-47BEADA2A81C}" type="pres">
      <dgm:prSet presAssocID="{D6D9D699-FE23-48C0-BB99-5BB94B8BBE6C}" presName="rootText" presStyleLbl="node2" presStyleIdx="1" presStyleCnt="5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EFF6D5-9C48-4020-801E-1165D0725740}" type="pres">
      <dgm:prSet presAssocID="{D6D9D699-FE23-48C0-BB99-5BB94B8BBE6C}" presName="rootConnector" presStyleLbl="node2" presStyleIdx="1" presStyleCnt="5"/>
      <dgm:spPr/>
      <dgm:t>
        <a:bodyPr/>
        <a:lstStyle/>
        <a:p>
          <a:endParaRPr lang="es-ES"/>
        </a:p>
      </dgm:t>
    </dgm:pt>
    <dgm:pt modelId="{7FEC93FD-5916-4866-9CEB-3B9E327A624F}" type="pres">
      <dgm:prSet presAssocID="{D6D9D699-FE23-48C0-BB99-5BB94B8BBE6C}" presName="hierChild4" presStyleCnt="0"/>
      <dgm:spPr/>
    </dgm:pt>
    <dgm:pt modelId="{2B5EE724-05E7-4C9C-B8B4-9228A0FC1B55}" type="pres">
      <dgm:prSet presAssocID="{71F933CF-3023-4E28-85C6-1F9A462F46F2}" presName="Name35" presStyleLbl="parChTrans1D3" presStyleIdx="1" presStyleCnt="5"/>
      <dgm:spPr/>
      <dgm:t>
        <a:bodyPr/>
        <a:lstStyle/>
        <a:p>
          <a:endParaRPr lang="es-ES"/>
        </a:p>
      </dgm:t>
    </dgm:pt>
    <dgm:pt modelId="{F6BFF90A-1964-4A11-87C8-9AB13182C78E}" type="pres">
      <dgm:prSet presAssocID="{F40DB470-62FA-4628-AE9E-29F96868C192}" presName="hierRoot2" presStyleCnt="0">
        <dgm:presLayoutVars>
          <dgm:hierBranch/>
        </dgm:presLayoutVars>
      </dgm:prSet>
      <dgm:spPr/>
    </dgm:pt>
    <dgm:pt modelId="{3AF403EE-4F37-4C56-8456-343BCB1B59B9}" type="pres">
      <dgm:prSet presAssocID="{F40DB470-62FA-4628-AE9E-29F96868C192}" presName="rootComposite" presStyleCnt="0"/>
      <dgm:spPr/>
    </dgm:pt>
    <dgm:pt modelId="{27A32F62-B68F-4AEE-84A1-F97F50EBBA18}" type="pres">
      <dgm:prSet presAssocID="{F40DB470-62FA-4628-AE9E-29F96868C192}" presName="rootText" presStyleLbl="node3" presStyleIdx="1" presStyleCnt="5" custScaleX="156464" custLinFactNeighborY="-144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F0E008D-23C4-4874-92B0-D278515D5ACE}" type="pres">
      <dgm:prSet presAssocID="{F40DB470-62FA-4628-AE9E-29F96868C192}" presName="rootConnector" presStyleLbl="node3" presStyleIdx="1" presStyleCnt="5"/>
      <dgm:spPr/>
      <dgm:t>
        <a:bodyPr/>
        <a:lstStyle/>
        <a:p>
          <a:endParaRPr lang="es-ES"/>
        </a:p>
      </dgm:t>
    </dgm:pt>
    <dgm:pt modelId="{FC8B852B-9282-4C21-96DA-CFF2146648F4}" type="pres">
      <dgm:prSet presAssocID="{F40DB470-62FA-4628-AE9E-29F96868C192}" presName="hierChild4" presStyleCnt="0"/>
      <dgm:spPr/>
    </dgm:pt>
    <dgm:pt modelId="{3CC97E38-453A-4B95-B2F8-06E125980101}" type="pres">
      <dgm:prSet presAssocID="{F23DFD27-9695-456B-A8A0-F5B19BA45836}" presName="Name35" presStyleLbl="parChTrans1D4" presStyleIdx="3" presStyleCnt="16"/>
      <dgm:spPr/>
      <dgm:t>
        <a:bodyPr/>
        <a:lstStyle/>
        <a:p>
          <a:endParaRPr lang="es-ES"/>
        </a:p>
      </dgm:t>
    </dgm:pt>
    <dgm:pt modelId="{E38BEA01-EC4B-4EA8-A594-5CB4AD26FFDF}" type="pres">
      <dgm:prSet presAssocID="{83E2D315-FE90-454A-98CA-E06C73DA5DAC}" presName="hierRoot2" presStyleCnt="0">
        <dgm:presLayoutVars>
          <dgm:hierBranch/>
        </dgm:presLayoutVars>
      </dgm:prSet>
      <dgm:spPr/>
    </dgm:pt>
    <dgm:pt modelId="{A1E033A5-89A5-4908-A08A-8FA50EF7DB92}" type="pres">
      <dgm:prSet presAssocID="{83E2D315-FE90-454A-98CA-E06C73DA5DAC}" presName="rootComposite" presStyleCnt="0"/>
      <dgm:spPr/>
    </dgm:pt>
    <dgm:pt modelId="{B9E8992B-9156-4A96-AB16-EC092786C160}" type="pres">
      <dgm:prSet presAssocID="{83E2D315-FE90-454A-98CA-E06C73DA5DAC}" presName="rootText" presStyleLbl="node4" presStyleIdx="3" presStyleCnt="16" custScaleX="156464" custLinFactNeighborY="-2244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046C336-07E7-4434-B99F-5C27AA0CDCAB}" type="pres">
      <dgm:prSet presAssocID="{83E2D315-FE90-454A-98CA-E06C73DA5DAC}" presName="rootConnector" presStyleLbl="node4" presStyleIdx="3" presStyleCnt="16"/>
      <dgm:spPr/>
      <dgm:t>
        <a:bodyPr/>
        <a:lstStyle/>
        <a:p>
          <a:endParaRPr lang="es-ES"/>
        </a:p>
      </dgm:t>
    </dgm:pt>
    <dgm:pt modelId="{CDBACF99-E201-4A5B-9F71-09FFAD7C33FD}" type="pres">
      <dgm:prSet presAssocID="{83E2D315-FE90-454A-98CA-E06C73DA5DAC}" presName="hierChild4" presStyleCnt="0"/>
      <dgm:spPr/>
    </dgm:pt>
    <dgm:pt modelId="{7A156D4E-E5C4-4022-BF01-4529387C07A7}" type="pres">
      <dgm:prSet presAssocID="{E898A1BE-4D67-495D-AA00-F84B0A3CC073}" presName="Name35" presStyleLbl="parChTrans1D4" presStyleIdx="4" presStyleCnt="16"/>
      <dgm:spPr/>
      <dgm:t>
        <a:bodyPr/>
        <a:lstStyle/>
        <a:p>
          <a:endParaRPr lang="es-ES"/>
        </a:p>
      </dgm:t>
    </dgm:pt>
    <dgm:pt modelId="{E041F4D1-C8D5-47CF-ADAC-4AE443CF3D06}" type="pres">
      <dgm:prSet presAssocID="{AB337235-3314-48BD-B3FB-55B922BF053A}" presName="hierRoot2" presStyleCnt="0">
        <dgm:presLayoutVars>
          <dgm:hierBranch/>
        </dgm:presLayoutVars>
      </dgm:prSet>
      <dgm:spPr/>
    </dgm:pt>
    <dgm:pt modelId="{F7E31DFD-7DCC-4311-88EE-BE25DE05F633}" type="pres">
      <dgm:prSet presAssocID="{AB337235-3314-48BD-B3FB-55B922BF053A}" presName="rootComposite" presStyleCnt="0"/>
      <dgm:spPr/>
    </dgm:pt>
    <dgm:pt modelId="{8FB4D403-7461-49E4-9582-CAA35D1105B2}" type="pres">
      <dgm:prSet presAssocID="{AB337235-3314-48BD-B3FB-55B922BF053A}" presName="rootText" presStyleLbl="node4" presStyleIdx="4" presStyleCnt="16" custScaleX="156464" custLinFactNeighborY="-388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8A7852-7CA6-4760-95F6-B41055A753AD}" type="pres">
      <dgm:prSet presAssocID="{AB337235-3314-48BD-B3FB-55B922BF053A}" presName="rootConnector" presStyleLbl="node4" presStyleIdx="4" presStyleCnt="16"/>
      <dgm:spPr/>
      <dgm:t>
        <a:bodyPr/>
        <a:lstStyle/>
        <a:p>
          <a:endParaRPr lang="es-ES"/>
        </a:p>
      </dgm:t>
    </dgm:pt>
    <dgm:pt modelId="{211B0422-69E1-4969-84D1-26081A7FE103}" type="pres">
      <dgm:prSet presAssocID="{AB337235-3314-48BD-B3FB-55B922BF053A}" presName="hierChild4" presStyleCnt="0"/>
      <dgm:spPr/>
    </dgm:pt>
    <dgm:pt modelId="{C136672E-5082-43E7-841F-A31C0DECCAAE}" type="pres">
      <dgm:prSet presAssocID="{83C85208-3B2A-43F0-912C-69155DD8EBDF}" presName="Name35" presStyleLbl="parChTrans1D4" presStyleIdx="5" presStyleCnt="16"/>
      <dgm:spPr/>
      <dgm:t>
        <a:bodyPr/>
        <a:lstStyle/>
        <a:p>
          <a:endParaRPr lang="es-ES"/>
        </a:p>
      </dgm:t>
    </dgm:pt>
    <dgm:pt modelId="{569ED501-40BB-467D-AF20-CBC1474B245F}" type="pres">
      <dgm:prSet presAssocID="{9022FF26-D1C6-4885-83EE-8D3E3016852C}" presName="hierRoot2" presStyleCnt="0">
        <dgm:presLayoutVars>
          <dgm:hierBranch/>
        </dgm:presLayoutVars>
      </dgm:prSet>
      <dgm:spPr/>
    </dgm:pt>
    <dgm:pt modelId="{FAE390AE-4917-4B90-8559-4B80F1D15563}" type="pres">
      <dgm:prSet presAssocID="{9022FF26-D1C6-4885-83EE-8D3E3016852C}" presName="rootComposite" presStyleCnt="0"/>
      <dgm:spPr/>
    </dgm:pt>
    <dgm:pt modelId="{2B318068-53DB-4F61-A843-724F59D172C4}" type="pres">
      <dgm:prSet presAssocID="{9022FF26-D1C6-4885-83EE-8D3E3016852C}" presName="rootText" presStyleLbl="node4" presStyleIdx="5" presStyleCnt="16" custScaleX="156464" custLinFactNeighborY="-388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1A4F3D-C39B-4E73-926A-842E2E6FACE1}" type="pres">
      <dgm:prSet presAssocID="{9022FF26-D1C6-4885-83EE-8D3E3016852C}" presName="rootConnector" presStyleLbl="node4" presStyleIdx="5" presStyleCnt="16"/>
      <dgm:spPr/>
      <dgm:t>
        <a:bodyPr/>
        <a:lstStyle/>
        <a:p>
          <a:endParaRPr lang="es-ES"/>
        </a:p>
      </dgm:t>
    </dgm:pt>
    <dgm:pt modelId="{2CF4A0BA-15D2-480A-9EC6-F0A06A635097}" type="pres">
      <dgm:prSet presAssocID="{9022FF26-D1C6-4885-83EE-8D3E3016852C}" presName="hierChild4" presStyleCnt="0"/>
      <dgm:spPr/>
    </dgm:pt>
    <dgm:pt modelId="{A7FD4268-2C1F-49DB-8E1B-0500DAD11385}" type="pres">
      <dgm:prSet presAssocID="{9022FF26-D1C6-4885-83EE-8D3E3016852C}" presName="hierChild5" presStyleCnt="0"/>
      <dgm:spPr/>
    </dgm:pt>
    <dgm:pt modelId="{3DD3A056-6605-4657-8823-50624F29F82A}" type="pres">
      <dgm:prSet presAssocID="{AB337235-3314-48BD-B3FB-55B922BF053A}" presName="hierChild5" presStyleCnt="0"/>
      <dgm:spPr/>
    </dgm:pt>
    <dgm:pt modelId="{38936191-8114-4931-91DD-8C79985DB4BC}" type="pres">
      <dgm:prSet presAssocID="{83E2D315-FE90-454A-98CA-E06C73DA5DAC}" presName="hierChild5" presStyleCnt="0"/>
      <dgm:spPr/>
    </dgm:pt>
    <dgm:pt modelId="{BFCD3865-5749-4426-9578-49D5BCF25C3D}" type="pres">
      <dgm:prSet presAssocID="{F40DB470-62FA-4628-AE9E-29F96868C192}" presName="hierChild5" presStyleCnt="0"/>
      <dgm:spPr/>
    </dgm:pt>
    <dgm:pt modelId="{04DF621C-DEFF-4072-9E17-8567F2ECD723}" type="pres">
      <dgm:prSet presAssocID="{D6D9D699-FE23-48C0-BB99-5BB94B8BBE6C}" presName="hierChild5" presStyleCnt="0"/>
      <dgm:spPr/>
    </dgm:pt>
    <dgm:pt modelId="{4EE51C7D-C8F3-480A-BC9F-3F328898C4B7}" type="pres">
      <dgm:prSet presAssocID="{25A0E905-3082-4ECA-8662-035AEBF98464}" presName="Name35" presStyleLbl="parChTrans1D2" presStyleIdx="2" presStyleCnt="7"/>
      <dgm:spPr/>
      <dgm:t>
        <a:bodyPr/>
        <a:lstStyle/>
        <a:p>
          <a:endParaRPr lang="es-ES"/>
        </a:p>
      </dgm:t>
    </dgm:pt>
    <dgm:pt modelId="{1698CDE8-BDC8-44A8-945A-0A346AFD3488}" type="pres">
      <dgm:prSet presAssocID="{08BCB144-D42C-4977-BEBF-7F7E9382E306}" presName="hierRoot2" presStyleCnt="0">
        <dgm:presLayoutVars>
          <dgm:hierBranch/>
        </dgm:presLayoutVars>
      </dgm:prSet>
      <dgm:spPr/>
    </dgm:pt>
    <dgm:pt modelId="{3F585572-25A5-4B95-ADF5-7B87DFF88717}" type="pres">
      <dgm:prSet presAssocID="{08BCB144-D42C-4977-BEBF-7F7E9382E306}" presName="rootComposite" presStyleCnt="0"/>
      <dgm:spPr/>
    </dgm:pt>
    <dgm:pt modelId="{85ACF998-07AC-4F8D-9B53-AF82CAC37F15}" type="pres">
      <dgm:prSet presAssocID="{08BCB144-D42C-4977-BEBF-7F7E9382E306}" presName="rootText" presStyleLbl="node2" presStyleIdx="2" presStyleCnt="5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A6F7AF-C794-4DED-81D9-CA51A3731981}" type="pres">
      <dgm:prSet presAssocID="{08BCB144-D42C-4977-BEBF-7F7E9382E306}" presName="rootConnector" presStyleLbl="node2" presStyleIdx="2" presStyleCnt="5"/>
      <dgm:spPr/>
      <dgm:t>
        <a:bodyPr/>
        <a:lstStyle/>
        <a:p>
          <a:endParaRPr lang="es-ES"/>
        </a:p>
      </dgm:t>
    </dgm:pt>
    <dgm:pt modelId="{394B214C-114F-41A1-9F56-B350841DEB93}" type="pres">
      <dgm:prSet presAssocID="{08BCB144-D42C-4977-BEBF-7F7E9382E306}" presName="hierChild4" presStyleCnt="0"/>
      <dgm:spPr/>
    </dgm:pt>
    <dgm:pt modelId="{112AE2BE-64DE-4126-84E9-D4389B5A78F8}" type="pres">
      <dgm:prSet presAssocID="{DB3C7516-B34E-4AF8-B259-A9B38A90A82A}" presName="Name35" presStyleLbl="parChTrans1D3" presStyleIdx="2" presStyleCnt="5"/>
      <dgm:spPr/>
      <dgm:t>
        <a:bodyPr/>
        <a:lstStyle/>
        <a:p>
          <a:endParaRPr lang="es-ES"/>
        </a:p>
      </dgm:t>
    </dgm:pt>
    <dgm:pt modelId="{59937847-03CB-4196-A8BD-15237F9F305D}" type="pres">
      <dgm:prSet presAssocID="{0E2FDA9D-1E81-4BD0-88E1-83B15F739165}" presName="hierRoot2" presStyleCnt="0">
        <dgm:presLayoutVars>
          <dgm:hierBranch/>
        </dgm:presLayoutVars>
      </dgm:prSet>
      <dgm:spPr/>
    </dgm:pt>
    <dgm:pt modelId="{11FB01D8-A02B-4BC9-BB6F-1FFECD93A3F3}" type="pres">
      <dgm:prSet presAssocID="{0E2FDA9D-1E81-4BD0-88E1-83B15F739165}" presName="rootComposite" presStyleCnt="0"/>
      <dgm:spPr/>
    </dgm:pt>
    <dgm:pt modelId="{B1133E6E-C352-41D4-8F50-A4978B2B4D45}" type="pres">
      <dgm:prSet presAssocID="{0E2FDA9D-1E81-4BD0-88E1-83B15F739165}" presName="rootText" presStyleLbl="node3" presStyleIdx="2" presStyleCnt="5" custScaleX="156464" custLinFactNeighborY="-144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DB53177-0944-4158-96DC-510CCA045867}" type="pres">
      <dgm:prSet presAssocID="{0E2FDA9D-1E81-4BD0-88E1-83B15F739165}" presName="rootConnector" presStyleLbl="node3" presStyleIdx="2" presStyleCnt="5"/>
      <dgm:spPr/>
      <dgm:t>
        <a:bodyPr/>
        <a:lstStyle/>
        <a:p>
          <a:endParaRPr lang="es-ES"/>
        </a:p>
      </dgm:t>
    </dgm:pt>
    <dgm:pt modelId="{BE19F901-0CD5-4C33-B543-222DEFE4DE4B}" type="pres">
      <dgm:prSet presAssocID="{0E2FDA9D-1E81-4BD0-88E1-83B15F739165}" presName="hierChild4" presStyleCnt="0"/>
      <dgm:spPr/>
    </dgm:pt>
    <dgm:pt modelId="{0100705A-008F-4819-844B-4B2CA216E020}" type="pres">
      <dgm:prSet presAssocID="{DEEB03A8-1CD3-4B8D-85A1-BD8F8F0DAF89}" presName="Name35" presStyleLbl="parChTrans1D4" presStyleIdx="6" presStyleCnt="16"/>
      <dgm:spPr/>
      <dgm:t>
        <a:bodyPr/>
        <a:lstStyle/>
        <a:p>
          <a:endParaRPr lang="es-ES"/>
        </a:p>
      </dgm:t>
    </dgm:pt>
    <dgm:pt modelId="{3F280EB9-66E8-4518-9FA4-37EFBAF4C7F5}" type="pres">
      <dgm:prSet presAssocID="{C82A59AA-26F1-44E1-B175-D7E6CBCCC898}" presName="hierRoot2" presStyleCnt="0">
        <dgm:presLayoutVars>
          <dgm:hierBranch/>
        </dgm:presLayoutVars>
      </dgm:prSet>
      <dgm:spPr/>
    </dgm:pt>
    <dgm:pt modelId="{3B799EAA-9A0D-425B-8B2F-63EF2F40EF1B}" type="pres">
      <dgm:prSet presAssocID="{C82A59AA-26F1-44E1-B175-D7E6CBCCC898}" presName="rootComposite" presStyleCnt="0"/>
      <dgm:spPr/>
    </dgm:pt>
    <dgm:pt modelId="{569FBB45-FA10-4B15-BB71-43EB55F44831}" type="pres">
      <dgm:prSet presAssocID="{C82A59AA-26F1-44E1-B175-D7E6CBCCC898}" presName="rootText" presStyleLbl="node4" presStyleIdx="6" presStyleCnt="16" custScaleX="156464" custLinFactNeighborY="-2244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F78DCE3-9DB2-4B9C-8EE2-B794F2A805FF}" type="pres">
      <dgm:prSet presAssocID="{C82A59AA-26F1-44E1-B175-D7E6CBCCC898}" presName="rootConnector" presStyleLbl="node4" presStyleIdx="6" presStyleCnt="16"/>
      <dgm:spPr/>
      <dgm:t>
        <a:bodyPr/>
        <a:lstStyle/>
        <a:p>
          <a:endParaRPr lang="es-ES"/>
        </a:p>
      </dgm:t>
    </dgm:pt>
    <dgm:pt modelId="{8059D5F7-28D8-46C0-84E6-109E6859ABC2}" type="pres">
      <dgm:prSet presAssocID="{C82A59AA-26F1-44E1-B175-D7E6CBCCC898}" presName="hierChild4" presStyleCnt="0"/>
      <dgm:spPr/>
    </dgm:pt>
    <dgm:pt modelId="{58C36925-6F90-4D25-9418-0064DDB23ACB}" type="pres">
      <dgm:prSet presAssocID="{B6D6630C-1D7D-4B21-9BBE-C4C41EAE4419}" presName="Name35" presStyleLbl="parChTrans1D4" presStyleIdx="7" presStyleCnt="16"/>
      <dgm:spPr/>
      <dgm:t>
        <a:bodyPr/>
        <a:lstStyle/>
        <a:p>
          <a:endParaRPr lang="es-ES"/>
        </a:p>
      </dgm:t>
    </dgm:pt>
    <dgm:pt modelId="{2D8767B7-4598-46B3-9D9D-7403CF4A9F80}" type="pres">
      <dgm:prSet presAssocID="{815002D7-0D2D-46EE-9C15-3E2BBF25B029}" presName="hierRoot2" presStyleCnt="0">
        <dgm:presLayoutVars>
          <dgm:hierBranch/>
        </dgm:presLayoutVars>
      </dgm:prSet>
      <dgm:spPr/>
    </dgm:pt>
    <dgm:pt modelId="{365C7FF0-B353-40E0-9694-862266D846D7}" type="pres">
      <dgm:prSet presAssocID="{815002D7-0D2D-46EE-9C15-3E2BBF25B029}" presName="rootComposite" presStyleCnt="0"/>
      <dgm:spPr/>
    </dgm:pt>
    <dgm:pt modelId="{4C4434B8-4A8A-49C2-96E9-9408F539FD91}" type="pres">
      <dgm:prSet presAssocID="{815002D7-0D2D-46EE-9C15-3E2BBF25B029}" presName="rootText" presStyleLbl="node4" presStyleIdx="7" presStyleCnt="16" custScaleX="156464" custLinFactNeighborY="-388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F5A4DF-5DD5-49FB-9A10-0AA6145EF4B4}" type="pres">
      <dgm:prSet presAssocID="{815002D7-0D2D-46EE-9C15-3E2BBF25B029}" presName="rootConnector" presStyleLbl="node4" presStyleIdx="7" presStyleCnt="16"/>
      <dgm:spPr/>
      <dgm:t>
        <a:bodyPr/>
        <a:lstStyle/>
        <a:p>
          <a:endParaRPr lang="es-ES"/>
        </a:p>
      </dgm:t>
    </dgm:pt>
    <dgm:pt modelId="{78D689B5-953F-434A-8159-B072C64D89B9}" type="pres">
      <dgm:prSet presAssocID="{815002D7-0D2D-46EE-9C15-3E2BBF25B029}" presName="hierChild4" presStyleCnt="0"/>
      <dgm:spPr/>
    </dgm:pt>
    <dgm:pt modelId="{C3F904D6-1A11-494B-85F3-0943FD1DE0EE}" type="pres">
      <dgm:prSet presAssocID="{7A927E6D-3F8F-4ED7-93C6-72E7CA6089AF}" presName="Name35" presStyleLbl="parChTrans1D4" presStyleIdx="8" presStyleCnt="16"/>
      <dgm:spPr/>
      <dgm:t>
        <a:bodyPr/>
        <a:lstStyle/>
        <a:p>
          <a:endParaRPr lang="es-ES"/>
        </a:p>
      </dgm:t>
    </dgm:pt>
    <dgm:pt modelId="{E50E9488-F78B-4C07-8BFE-A1C1C14223FF}" type="pres">
      <dgm:prSet presAssocID="{28296846-BB68-43E0-8D9C-8B7C49C5538F}" presName="hierRoot2" presStyleCnt="0">
        <dgm:presLayoutVars>
          <dgm:hierBranch/>
        </dgm:presLayoutVars>
      </dgm:prSet>
      <dgm:spPr/>
    </dgm:pt>
    <dgm:pt modelId="{10FF033B-0357-4710-8B5B-30E3B856026B}" type="pres">
      <dgm:prSet presAssocID="{28296846-BB68-43E0-8D9C-8B7C49C5538F}" presName="rootComposite" presStyleCnt="0"/>
      <dgm:spPr/>
    </dgm:pt>
    <dgm:pt modelId="{D27EE0C2-6C9E-40C3-908B-8A092999B67F}" type="pres">
      <dgm:prSet presAssocID="{28296846-BB68-43E0-8D9C-8B7C49C5538F}" presName="rootText" presStyleLbl="node4" presStyleIdx="8" presStyleCnt="16" custScaleX="156464" custLinFactNeighborY="-388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40B77F6-CF3E-49BF-9EA7-86202CC38B5D}" type="pres">
      <dgm:prSet presAssocID="{28296846-BB68-43E0-8D9C-8B7C49C5538F}" presName="rootConnector" presStyleLbl="node4" presStyleIdx="8" presStyleCnt="16"/>
      <dgm:spPr/>
      <dgm:t>
        <a:bodyPr/>
        <a:lstStyle/>
        <a:p>
          <a:endParaRPr lang="es-ES"/>
        </a:p>
      </dgm:t>
    </dgm:pt>
    <dgm:pt modelId="{27CDEAC1-25D5-4A0E-9413-18B87A1E604A}" type="pres">
      <dgm:prSet presAssocID="{28296846-BB68-43E0-8D9C-8B7C49C5538F}" presName="hierChild4" presStyleCnt="0"/>
      <dgm:spPr/>
    </dgm:pt>
    <dgm:pt modelId="{D93070F5-E972-43D4-9002-21B12578ECEE}" type="pres">
      <dgm:prSet presAssocID="{D07DDF23-72DA-4831-B04C-8148A556E9C8}" presName="Name35" presStyleLbl="parChTrans1D4" presStyleIdx="9" presStyleCnt="16"/>
      <dgm:spPr/>
      <dgm:t>
        <a:bodyPr/>
        <a:lstStyle/>
        <a:p>
          <a:endParaRPr lang="es-ES"/>
        </a:p>
      </dgm:t>
    </dgm:pt>
    <dgm:pt modelId="{D2CC3B19-E488-45DA-B3E9-9D80300C8E77}" type="pres">
      <dgm:prSet presAssocID="{C0C82A5E-403A-4568-AFB2-5B143DC0B6F9}" presName="hierRoot2" presStyleCnt="0">
        <dgm:presLayoutVars>
          <dgm:hierBranch val="init"/>
        </dgm:presLayoutVars>
      </dgm:prSet>
      <dgm:spPr/>
    </dgm:pt>
    <dgm:pt modelId="{0CA3C978-FBE3-4330-A383-99FD81DA28F4}" type="pres">
      <dgm:prSet presAssocID="{C0C82A5E-403A-4568-AFB2-5B143DC0B6F9}" presName="rootComposite" presStyleCnt="0"/>
      <dgm:spPr/>
    </dgm:pt>
    <dgm:pt modelId="{6BEE6CA0-88A1-40D0-A701-2F050935EFE9}" type="pres">
      <dgm:prSet presAssocID="{C0C82A5E-403A-4568-AFB2-5B143DC0B6F9}" presName="rootText" presStyleLbl="node4" presStyleIdx="9" presStyleCnt="16" custScaleX="156464" custLinFactNeighborY="-533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897E30-25B9-4D93-8D9C-F9CBE384CCAC}" type="pres">
      <dgm:prSet presAssocID="{C0C82A5E-403A-4568-AFB2-5B143DC0B6F9}" presName="rootConnector" presStyleLbl="node4" presStyleIdx="9" presStyleCnt="16"/>
      <dgm:spPr/>
      <dgm:t>
        <a:bodyPr/>
        <a:lstStyle/>
        <a:p>
          <a:endParaRPr lang="es-ES"/>
        </a:p>
      </dgm:t>
    </dgm:pt>
    <dgm:pt modelId="{33E633C9-B8A2-4F1D-8FAC-C9117A87C2D2}" type="pres">
      <dgm:prSet presAssocID="{C0C82A5E-403A-4568-AFB2-5B143DC0B6F9}" presName="hierChild4" presStyleCnt="0"/>
      <dgm:spPr/>
    </dgm:pt>
    <dgm:pt modelId="{8A000964-6FA4-43CE-8B3C-3D1E377AC395}" type="pres">
      <dgm:prSet presAssocID="{C0C82A5E-403A-4568-AFB2-5B143DC0B6F9}" presName="hierChild5" presStyleCnt="0"/>
      <dgm:spPr/>
    </dgm:pt>
    <dgm:pt modelId="{5332A65D-EB7E-4160-AF45-50845D37D948}" type="pres">
      <dgm:prSet presAssocID="{28296846-BB68-43E0-8D9C-8B7C49C5538F}" presName="hierChild5" presStyleCnt="0"/>
      <dgm:spPr/>
    </dgm:pt>
    <dgm:pt modelId="{A1DD0593-6101-4EF8-BE4E-D66FEC87A5C7}" type="pres">
      <dgm:prSet presAssocID="{815002D7-0D2D-46EE-9C15-3E2BBF25B029}" presName="hierChild5" presStyleCnt="0"/>
      <dgm:spPr/>
    </dgm:pt>
    <dgm:pt modelId="{D78B900A-85AD-4644-A205-D6AEE889BEB9}" type="pres">
      <dgm:prSet presAssocID="{C82A59AA-26F1-44E1-B175-D7E6CBCCC898}" presName="hierChild5" presStyleCnt="0"/>
      <dgm:spPr/>
    </dgm:pt>
    <dgm:pt modelId="{AC4122FD-00F4-4C5F-9B7D-B7E7CD82737D}" type="pres">
      <dgm:prSet presAssocID="{0E2FDA9D-1E81-4BD0-88E1-83B15F739165}" presName="hierChild5" presStyleCnt="0"/>
      <dgm:spPr/>
    </dgm:pt>
    <dgm:pt modelId="{BCD9A036-C76E-4DF7-9A56-FD6542311C72}" type="pres">
      <dgm:prSet presAssocID="{08BCB144-D42C-4977-BEBF-7F7E9382E306}" presName="hierChild5" presStyleCnt="0"/>
      <dgm:spPr/>
    </dgm:pt>
    <dgm:pt modelId="{9FF3E683-1AED-442A-8ECF-8F58E22C335E}" type="pres">
      <dgm:prSet presAssocID="{781C8EC3-023D-451A-A042-F484ECFC4DB9}" presName="Name35" presStyleLbl="parChTrans1D2" presStyleIdx="3" presStyleCnt="7"/>
      <dgm:spPr/>
      <dgm:t>
        <a:bodyPr/>
        <a:lstStyle/>
        <a:p>
          <a:endParaRPr lang="es-ES"/>
        </a:p>
      </dgm:t>
    </dgm:pt>
    <dgm:pt modelId="{13F11006-58BB-494D-9968-48A5920833E4}" type="pres">
      <dgm:prSet presAssocID="{088A19B0-6A22-4C9D-B408-5AD9C4C4EB42}" presName="hierRoot2" presStyleCnt="0">
        <dgm:presLayoutVars>
          <dgm:hierBranch/>
        </dgm:presLayoutVars>
      </dgm:prSet>
      <dgm:spPr/>
    </dgm:pt>
    <dgm:pt modelId="{F8742B8C-8B4F-4748-86C5-7B53DD8C8D55}" type="pres">
      <dgm:prSet presAssocID="{088A19B0-6A22-4C9D-B408-5AD9C4C4EB42}" presName="rootComposite" presStyleCnt="0"/>
      <dgm:spPr/>
    </dgm:pt>
    <dgm:pt modelId="{DA854F60-D025-447B-8ABA-9033A30C3C65}" type="pres">
      <dgm:prSet presAssocID="{088A19B0-6A22-4C9D-B408-5AD9C4C4EB42}" presName="rootText" presStyleLbl="node2" presStyleIdx="3" presStyleCnt="5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B9B46DA-4D44-4B8E-9A5B-93065A03AC39}" type="pres">
      <dgm:prSet presAssocID="{088A19B0-6A22-4C9D-B408-5AD9C4C4EB42}" presName="rootConnector" presStyleLbl="node2" presStyleIdx="3" presStyleCnt="5"/>
      <dgm:spPr/>
      <dgm:t>
        <a:bodyPr/>
        <a:lstStyle/>
        <a:p>
          <a:endParaRPr lang="es-ES"/>
        </a:p>
      </dgm:t>
    </dgm:pt>
    <dgm:pt modelId="{2699033F-9BFE-4B3E-8A3C-5BBC6A4ACD98}" type="pres">
      <dgm:prSet presAssocID="{088A19B0-6A22-4C9D-B408-5AD9C4C4EB42}" presName="hierChild4" presStyleCnt="0"/>
      <dgm:spPr/>
    </dgm:pt>
    <dgm:pt modelId="{D156B221-FA45-4DE3-A96F-04A33A1FA0C0}" type="pres">
      <dgm:prSet presAssocID="{3BCB3A80-6005-4422-A121-54382126E838}" presName="Name35" presStyleLbl="parChTrans1D3" presStyleIdx="3" presStyleCnt="5"/>
      <dgm:spPr/>
      <dgm:t>
        <a:bodyPr/>
        <a:lstStyle/>
        <a:p>
          <a:endParaRPr lang="es-ES"/>
        </a:p>
      </dgm:t>
    </dgm:pt>
    <dgm:pt modelId="{EDADD9B0-ED63-4E54-8E31-2AD23C7130CC}" type="pres">
      <dgm:prSet presAssocID="{41F631C8-5FF1-4D52-B7B1-B58FFDAB4FA7}" presName="hierRoot2" presStyleCnt="0">
        <dgm:presLayoutVars>
          <dgm:hierBranch/>
        </dgm:presLayoutVars>
      </dgm:prSet>
      <dgm:spPr/>
    </dgm:pt>
    <dgm:pt modelId="{068C50A3-A0E0-486A-BCC7-56280E68090F}" type="pres">
      <dgm:prSet presAssocID="{41F631C8-5FF1-4D52-B7B1-B58FFDAB4FA7}" presName="rootComposite" presStyleCnt="0"/>
      <dgm:spPr/>
    </dgm:pt>
    <dgm:pt modelId="{296B07CC-DEEA-4D60-A76A-0C63BCA3B3CB}" type="pres">
      <dgm:prSet presAssocID="{41F631C8-5FF1-4D52-B7B1-B58FFDAB4FA7}" presName="rootText" presStyleLbl="node3" presStyleIdx="3" presStyleCnt="5" custScaleX="156464" custLinFactNeighborY="-144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026BCBE-5FB4-42B8-B227-7A7893617258}" type="pres">
      <dgm:prSet presAssocID="{41F631C8-5FF1-4D52-B7B1-B58FFDAB4FA7}" presName="rootConnector" presStyleLbl="node3" presStyleIdx="3" presStyleCnt="5"/>
      <dgm:spPr/>
      <dgm:t>
        <a:bodyPr/>
        <a:lstStyle/>
        <a:p>
          <a:endParaRPr lang="es-ES"/>
        </a:p>
      </dgm:t>
    </dgm:pt>
    <dgm:pt modelId="{3344D2E0-A908-4976-A7B3-B5CDC16D3A07}" type="pres">
      <dgm:prSet presAssocID="{41F631C8-5FF1-4D52-B7B1-B58FFDAB4FA7}" presName="hierChild4" presStyleCnt="0"/>
      <dgm:spPr/>
    </dgm:pt>
    <dgm:pt modelId="{2E59EFA3-E53D-4447-BE60-8AB590C5A038}" type="pres">
      <dgm:prSet presAssocID="{B20D1977-0937-49F2-80C6-BB0F20FC6A6A}" presName="Name35" presStyleLbl="parChTrans1D4" presStyleIdx="10" presStyleCnt="16"/>
      <dgm:spPr/>
      <dgm:t>
        <a:bodyPr/>
        <a:lstStyle/>
        <a:p>
          <a:endParaRPr lang="es-ES"/>
        </a:p>
      </dgm:t>
    </dgm:pt>
    <dgm:pt modelId="{01A6A4D4-454C-4255-9B6C-C1FD50A4455D}" type="pres">
      <dgm:prSet presAssocID="{0B95372C-C6FE-412D-AC2E-5AB7C0A15AEF}" presName="hierRoot2" presStyleCnt="0">
        <dgm:presLayoutVars>
          <dgm:hierBranch/>
        </dgm:presLayoutVars>
      </dgm:prSet>
      <dgm:spPr/>
    </dgm:pt>
    <dgm:pt modelId="{C0FD7920-5BE4-40FF-B98F-D4F7F8F914F4}" type="pres">
      <dgm:prSet presAssocID="{0B95372C-C6FE-412D-AC2E-5AB7C0A15AEF}" presName="rootComposite" presStyleCnt="0"/>
      <dgm:spPr/>
    </dgm:pt>
    <dgm:pt modelId="{F854290B-D4C8-4283-8F29-4F0A57F90D1B}" type="pres">
      <dgm:prSet presAssocID="{0B95372C-C6FE-412D-AC2E-5AB7C0A15AEF}" presName="rootText" presStyleLbl="node4" presStyleIdx="10" presStyleCnt="16" custScaleX="156464" custLinFactNeighborY="-2244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C53FA2-12B1-4E11-8983-AB9A324AB82A}" type="pres">
      <dgm:prSet presAssocID="{0B95372C-C6FE-412D-AC2E-5AB7C0A15AEF}" presName="rootConnector" presStyleLbl="node4" presStyleIdx="10" presStyleCnt="16"/>
      <dgm:spPr/>
      <dgm:t>
        <a:bodyPr/>
        <a:lstStyle/>
        <a:p>
          <a:endParaRPr lang="es-ES"/>
        </a:p>
      </dgm:t>
    </dgm:pt>
    <dgm:pt modelId="{9284BE87-9E0F-4587-BBF5-E2391AB87A7A}" type="pres">
      <dgm:prSet presAssocID="{0B95372C-C6FE-412D-AC2E-5AB7C0A15AEF}" presName="hierChild4" presStyleCnt="0"/>
      <dgm:spPr/>
    </dgm:pt>
    <dgm:pt modelId="{54459C61-0237-4865-BE0E-8F83A37BCE2F}" type="pres">
      <dgm:prSet presAssocID="{D09EA1F9-4F8E-4CE4-A84B-803B4A9B283E}" presName="Name35" presStyleLbl="parChTrans1D4" presStyleIdx="11" presStyleCnt="16"/>
      <dgm:spPr/>
      <dgm:t>
        <a:bodyPr/>
        <a:lstStyle/>
        <a:p>
          <a:endParaRPr lang="es-ES"/>
        </a:p>
      </dgm:t>
    </dgm:pt>
    <dgm:pt modelId="{F9094C83-058E-4567-B3B6-A636E2F76A5E}" type="pres">
      <dgm:prSet presAssocID="{0B1B5E37-8E54-41F1-AF4F-28104A87317A}" presName="hierRoot2" presStyleCnt="0">
        <dgm:presLayoutVars>
          <dgm:hierBranch/>
        </dgm:presLayoutVars>
      </dgm:prSet>
      <dgm:spPr/>
    </dgm:pt>
    <dgm:pt modelId="{08FA5460-FE46-4431-96F1-9AE4774D7D3D}" type="pres">
      <dgm:prSet presAssocID="{0B1B5E37-8E54-41F1-AF4F-28104A87317A}" presName="rootComposite" presStyleCnt="0"/>
      <dgm:spPr/>
    </dgm:pt>
    <dgm:pt modelId="{868956F4-0BEE-4F9B-8174-E650CCF12671}" type="pres">
      <dgm:prSet presAssocID="{0B1B5E37-8E54-41F1-AF4F-28104A87317A}" presName="rootText" presStyleLbl="node4" presStyleIdx="11" presStyleCnt="16" custScaleX="156464" custLinFactNeighborY="-388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9A811AB-6A0C-494D-8ADD-CE657313A9D1}" type="pres">
      <dgm:prSet presAssocID="{0B1B5E37-8E54-41F1-AF4F-28104A87317A}" presName="rootConnector" presStyleLbl="node4" presStyleIdx="11" presStyleCnt="16"/>
      <dgm:spPr/>
      <dgm:t>
        <a:bodyPr/>
        <a:lstStyle/>
        <a:p>
          <a:endParaRPr lang="es-ES"/>
        </a:p>
      </dgm:t>
    </dgm:pt>
    <dgm:pt modelId="{B700D6B4-B58D-4246-8DE3-5080BF9BB13A}" type="pres">
      <dgm:prSet presAssocID="{0B1B5E37-8E54-41F1-AF4F-28104A87317A}" presName="hierChild4" presStyleCnt="0"/>
      <dgm:spPr/>
    </dgm:pt>
    <dgm:pt modelId="{9BB0CE0A-59B2-40E2-B786-C9C16F463879}" type="pres">
      <dgm:prSet presAssocID="{B2DF9333-58C0-4B20-9D93-033B6008C995}" presName="Name35" presStyleLbl="parChTrans1D4" presStyleIdx="12" presStyleCnt="16"/>
      <dgm:spPr/>
      <dgm:t>
        <a:bodyPr/>
        <a:lstStyle/>
        <a:p>
          <a:endParaRPr lang="es-ES"/>
        </a:p>
      </dgm:t>
    </dgm:pt>
    <dgm:pt modelId="{A6F85A28-7EDB-41B7-B09D-C72F89602C95}" type="pres">
      <dgm:prSet presAssocID="{02182063-64F8-4F46-9250-2EBC99CC69F9}" presName="hierRoot2" presStyleCnt="0">
        <dgm:presLayoutVars>
          <dgm:hierBranch/>
        </dgm:presLayoutVars>
      </dgm:prSet>
      <dgm:spPr/>
    </dgm:pt>
    <dgm:pt modelId="{E9C40E83-1580-4672-9C1D-C29E6B574BF1}" type="pres">
      <dgm:prSet presAssocID="{02182063-64F8-4F46-9250-2EBC99CC69F9}" presName="rootComposite" presStyleCnt="0"/>
      <dgm:spPr/>
    </dgm:pt>
    <dgm:pt modelId="{3A2B1780-B48C-495B-A709-52C782BB1442}" type="pres">
      <dgm:prSet presAssocID="{02182063-64F8-4F46-9250-2EBC99CC69F9}" presName="rootText" presStyleLbl="node4" presStyleIdx="12" presStyleCnt="16" custScaleX="156464" custLinFactNeighborY="-388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56787A-0B0C-434C-9097-EF21CF001772}" type="pres">
      <dgm:prSet presAssocID="{02182063-64F8-4F46-9250-2EBC99CC69F9}" presName="rootConnector" presStyleLbl="node4" presStyleIdx="12" presStyleCnt="16"/>
      <dgm:spPr/>
      <dgm:t>
        <a:bodyPr/>
        <a:lstStyle/>
        <a:p>
          <a:endParaRPr lang="es-ES"/>
        </a:p>
      </dgm:t>
    </dgm:pt>
    <dgm:pt modelId="{FBA7B86C-1CB6-4CCE-B8AF-AF6056FDC199}" type="pres">
      <dgm:prSet presAssocID="{02182063-64F8-4F46-9250-2EBC99CC69F9}" presName="hierChild4" presStyleCnt="0"/>
      <dgm:spPr/>
    </dgm:pt>
    <dgm:pt modelId="{071DECBC-FA8A-4A0C-BFB4-3B6051593D34}" type="pres">
      <dgm:prSet presAssocID="{9A23F184-BFA6-4E5B-B88D-F5A661B31F80}" presName="Name35" presStyleLbl="parChTrans1D4" presStyleIdx="13" presStyleCnt="16"/>
      <dgm:spPr/>
      <dgm:t>
        <a:bodyPr/>
        <a:lstStyle/>
        <a:p>
          <a:endParaRPr lang="es-ES"/>
        </a:p>
      </dgm:t>
    </dgm:pt>
    <dgm:pt modelId="{66333AC7-3B82-447E-8E5C-0F68504BC8F1}" type="pres">
      <dgm:prSet presAssocID="{89415E6F-6D79-437B-A298-30A77D83DA2C}" presName="hierRoot2" presStyleCnt="0">
        <dgm:presLayoutVars>
          <dgm:hierBranch val="init"/>
        </dgm:presLayoutVars>
      </dgm:prSet>
      <dgm:spPr/>
    </dgm:pt>
    <dgm:pt modelId="{6B31F6D7-3391-403B-8D55-F14E5AFE8496}" type="pres">
      <dgm:prSet presAssocID="{89415E6F-6D79-437B-A298-30A77D83DA2C}" presName="rootComposite" presStyleCnt="0"/>
      <dgm:spPr/>
    </dgm:pt>
    <dgm:pt modelId="{9A0FA0E9-D6CD-4A0F-A6B6-D03080FB7F17}" type="pres">
      <dgm:prSet presAssocID="{89415E6F-6D79-437B-A298-30A77D83DA2C}" presName="rootText" presStyleLbl="node4" presStyleIdx="13" presStyleCnt="16" custScaleX="156464" custLinFactNeighborY="-533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30FB1A-8F09-4089-A94F-4F20642B0E27}" type="pres">
      <dgm:prSet presAssocID="{89415E6F-6D79-437B-A298-30A77D83DA2C}" presName="rootConnector" presStyleLbl="node4" presStyleIdx="13" presStyleCnt="16"/>
      <dgm:spPr/>
      <dgm:t>
        <a:bodyPr/>
        <a:lstStyle/>
        <a:p>
          <a:endParaRPr lang="es-ES"/>
        </a:p>
      </dgm:t>
    </dgm:pt>
    <dgm:pt modelId="{D3BF371A-6A1D-400C-9BEF-FBD85A733F1C}" type="pres">
      <dgm:prSet presAssocID="{89415E6F-6D79-437B-A298-30A77D83DA2C}" presName="hierChild4" presStyleCnt="0"/>
      <dgm:spPr/>
    </dgm:pt>
    <dgm:pt modelId="{B173749E-2786-40AD-B9B0-9E2E09C16F03}" type="pres">
      <dgm:prSet presAssocID="{89415E6F-6D79-437B-A298-30A77D83DA2C}" presName="hierChild5" presStyleCnt="0"/>
      <dgm:spPr/>
    </dgm:pt>
    <dgm:pt modelId="{1A4E671A-88AF-4F57-9020-F6272FCEDE85}" type="pres">
      <dgm:prSet presAssocID="{02182063-64F8-4F46-9250-2EBC99CC69F9}" presName="hierChild5" presStyleCnt="0"/>
      <dgm:spPr/>
    </dgm:pt>
    <dgm:pt modelId="{0DE4BE01-B379-4F9E-967E-4A9D5ACC24A3}" type="pres">
      <dgm:prSet presAssocID="{0B1B5E37-8E54-41F1-AF4F-28104A87317A}" presName="hierChild5" presStyleCnt="0"/>
      <dgm:spPr/>
    </dgm:pt>
    <dgm:pt modelId="{2B4DB6CE-118C-4A41-8806-4D3431F2D12F}" type="pres">
      <dgm:prSet presAssocID="{0B95372C-C6FE-412D-AC2E-5AB7C0A15AEF}" presName="hierChild5" presStyleCnt="0"/>
      <dgm:spPr/>
    </dgm:pt>
    <dgm:pt modelId="{33ECC517-491C-4618-97EF-4BC7338CC21D}" type="pres">
      <dgm:prSet presAssocID="{41F631C8-5FF1-4D52-B7B1-B58FFDAB4FA7}" presName="hierChild5" presStyleCnt="0"/>
      <dgm:spPr/>
    </dgm:pt>
    <dgm:pt modelId="{2580F616-AE4B-4B1C-8F09-0D7B060048FB}" type="pres">
      <dgm:prSet presAssocID="{088A19B0-6A22-4C9D-B408-5AD9C4C4EB42}" presName="hierChild5" presStyleCnt="0"/>
      <dgm:spPr/>
    </dgm:pt>
    <dgm:pt modelId="{E255BAB5-F0ED-4369-8353-446A92B57DFE}" type="pres">
      <dgm:prSet presAssocID="{F7025CEE-A41F-470B-9A48-7E23ED206EC2}" presName="Name35" presStyleLbl="parChTrans1D2" presStyleIdx="4" presStyleCnt="7"/>
      <dgm:spPr/>
      <dgm:t>
        <a:bodyPr/>
        <a:lstStyle/>
        <a:p>
          <a:endParaRPr lang="es-ES"/>
        </a:p>
      </dgm:t>
    </dgm:pt>
    <dgm:pt modelId="{41D53CC4-5CE9-4347-AFA0-4BFDE30AE53A}" type="pres">
      <dgm:prSet presAssocID="{C2871212-A8C0-46E8-8C5C-2E5094091752}" presName="hierRoot2" presStyleCnt="0">
        <dgm:presLayoutVars>
          <dgm:hierBranch/>
        </dgm:presLayoutVars>
      </dgm:prSet>
      <dgm:spPr/>
    </dgm:pt>
    <dgm:pt modelId="{41E0BE43-355C-4B80-887A-D58E48BA2BDF}" type="pres">
      <dgm:prSet presAssocID="{C2871212-A8C0-46E8-8C5C-2E5094091752}" presName="rootComposite" presStyleCnt="0"/>
      <dgm:spPr/>
    </dgm:pt>
    <dgm:pt modelId="{D892A28A-A20F-498E-A7C2-6A8A5A795ED4}" type="pres">
      <dgm:prSet presAssocID="{C2871212-A8C0-46E8-8C5C-2E5094091752}" presName="rootText" presStyleLbl="node2" presStyleIdx="4" presStyleCnt="5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C2C79D-2D7F-4C85-8A75-77B36AF92B7C}" type="pres">
      <dgm:prSet presAssocID="{C2871212-A8C0-46E8-8C5C-2E5094091752}" presName="rootConnector" presStyleLbl="node2" presStyleIdx="4" presStyleCnt="5"/>
      <dgm:spPr/>
      <dgm:t>
        <a:bodyPr/>
        <a:lstStyle/>
        <a:p>
          <a:endParaRPr lang="es-ES"/>
        </a:p>
      </dgm:t>
    </dgm:pt>
    <dgm:pt modelId="{F39AFB2F-BE5A-4C18-B2DA-43F817F1C9BE}" type="pres">
      <dgm:prSet presAssocID="{C2871212-A8C0-46E8-8C5C-2E5094091752}" presName="hierChild4" presStyleCnt="0"/>
      <dgm:spPr/>
    </dgm:pt>
    <dgm:pt modelId="{33AF1C9F-EB6A-4859-9F1A-9DB2146BFAA6}" type="pres">
      <dgm:prSet presAssocID="{68A188D8-01DE-4576-BBC3-1160D8CAEB53}" presName="Name35" presStyleLbl="parChTrans1D3" presStyleIdx="4" presStyleCnt="5"/>
      <dgm:spPr/>
      <dgm:t>
        <a:bodyPr/>
        <a:lstStyle/>
        <a:p>
          <a:endParaRPr lang="es-ES"/>
        </a:p>
      </dgm:t>
    </dgm:pt>
    <dgm:pt modelId="{DB14303B-1A82-49B7-9F91-DFAAA278128B}" type="pres">
      <dgm:prSet presAssocID="{F691B915-8BDE-4CEF-B49A-BFC09AF68255}" presName="hierRoot2" presStyleCnt="0">
        <dgm:presLayoutVars>
          <dgm:hierBranch/>
        </dgm:presLayoutVars>
      </dgm:prSet>
      <dgm:spPr/>
    </dgm:pt>
    <dgm:pt modelId="{A91048CA-9399-48E5-A11B-CB4535806E76}" type="pres">
      <dgm:prSet presAssocID="{F691B915-8BDE-4CEF-B49A-BFC09AF68255}" presName="rootComposite" presStyleCnt="0"/>
      <dgm:spPr/>
    </dgm:pt>
    <dgm:pt modelId="{4C63BD63-7E32-4CC7-8956-57E4B33361E2}" type="pres">
      <dgm:prSet presAssocID="{F691B915-8BDE-4CEF-B49A-BFC09AF68255}" presName="rootText" presStyleLbl="node3" presStyleIdx="4" presStyleCnt="5" custScaleX="156464" custLinFactNeighborY="-144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5B0335-35F9-41C7-86A5-DA2275A99280}" type="pres">
      <dgm:prSet presAssocID="{F691B915-8BDE-4CEF-B49A-BFC09AF68255}" presName="rootConnector" presStyleLbl="node3" presStyleIdx="4" presStyleCnt="5"/>
      <dgm:spPr/>
      <dgm:t>
        <a:bodyPr/>
        <a:lstStyle/>
        <a:p>
          <a:endParaRPr lang="es-ES"/>
        </a:p>
      </dgm:t>
    </dgm:pt>
    <dgm:pt modelId="{78C5DAB8-B5D2-4DE1-805E-8A9CB2BF38F3}" type="pres">
      <dgm:prSet presAssocID="{F691B915-8BDE-4CEF-B49A-BFC09AF68255}" presName="hierChild4" presStyleCnt="0"/>
      <dgm:spPr/>
    </dgm:pt>
    <dgm:pt modelId="{5EDFB719-2CAE-4349-B298-6C488F15EC32}" type="pres">
      <dgm:prSet presAssocID="{CD25029B-C6F8-418B-95B2-D2B74B5C08DA}" presName="Name35" presStyleLbl="parChTrans1D4" presStyleIdx="14" presStyleCnt="16"/>
      <dgm:spPr/>
      <dgm:t>
        <a:bodyPr/>
        <a:lstStyle/>
        <a:p>
          <a:endParaRPr lang="es-ES"/>
        </a:p>
      </dgm:t>
    </dgm:pt>
    <dgm:pt modelId="{6367365C-739C-4D69-B8FD-C33F60FCBCD5}" type="pres">
      <dgm:prSet presAssocID="{09A7C4B1-12A9-42BB-9DEF-FCE0B7B6FE21}" presName="hierRoot2" presStyleCnt="0">
        <dgm:presLayoutVars>
          <dgm:hierBranch/>
        </dgm:presLayoutVars>
      </dgm:prSet>
      <dgm:spPr/>
    </dgm:pt>
    <dgm:pt modelId="{651BB1BB-DDC9-4466-A594-267A355EDE69}" type="pres">
      <dgm:prSet presAssocID="{09A7C4B1-12A9-42BB-9DEF-FCE0B7B6FE21}" presName="rootComposite" presStyleCnt="0"/>
      <dgm:spPr/>
    </dgm:pt>
    <dgm:pt modelId="{E69F6102-1ABE-4CA6-A2C1-B406560E2A60}" type="pres">
      <dgm:prSet presAssocID="{09A7C4B1-12A9-42BB-9DEF-FCE0B7B6FE21}" presName="rootText" presStyleLbl="node4" presStyleIdx="14" presStyleCnt="16" custScaleX="156464" custLinFactNeighborY="-2244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7BB4EF4-08ED-4547-99BE-CF2F352E024D}" type="pres">
      <dgm:prSet presAssocID="{09A7C4B1-12A9-42BB-9DEF-FCE0B7B6FE21}" presName="rootConnector" presStyleLbl="node4" presStyleIdx="14" presStyleCnt="16"/>
      <dgm:spPr/>
      <dgm:t>
        <a:bodyPr/>
        <a:lstStyle/>
        <a:p>
          <a:endParaRPr lang="es-ES"/>
        </a:p>
      </dgm:t>
    </dgm:pt>
    <dgm:pt modelId="{869E1FA3-0C12-4F15-830B-B602A2505C71}" type="pres">
      <dgm:prSet presAssocID="{09A7C4B1-12A9-42BB-9DEF-FCE0B7B6FE21}" presName="hierChild4" presStyleCnt="0"/>
      <dgm:spPr/>
    </dgm:pt>
    <dgm:pt modelId="{C8826A6D-A383-4BAA-8AC0-01770AEE98CC}" type="pres">
      <dgm:prSet presAssocID="{8F7CAE29-E09B-4531-AEAF-D387967614B1}" presName="Name35" presStyleLbl="parChTrans1D4" presStyleIdx="15" presStyleCnt="16"/>
      <dgm:spPr/>
      <dgm:t>
        <a:bodyPr/>
        <a:lstStyle/>
        <a:p>
          <a:endParaRPr lang="es-ES"/>
        </a:p>
      </dgm:t>
    </dgm:pt>
    <dgm:pt modelId="{A0DEE327-1F07-47E9-A952-870B19269F78}" type="pres">
      <dgm:prSet presAssocID="{088A5364-418D-420D-85B4-67A5F0FE08AC}" presName="hierRoot2" presStyleCnt="0">
        <dgm:presLayoutVars>
          <dgm:hierBranch/>
        </dgm:presLayoutVars>
      </dgm:prSet>
      <dgm:spPr/>
    </dgm:pt>
    <dgm:pt modelId="{E04DE210-39CB-42B1-8C0F-D718854715E3}" type="pres">
      <dgm:prSet presAssocID="{088A5364-418D-420D-85B4-67A5F0FE08AC}" presName="rootComposite" presStyleCnt="0"/>
      <dgm:spPr/>
    </dgm:pt>
    <dgm:pt modelId="{498665EC-0049-4566-BBEA-AFEAC04E10E2}" type="pres">
      <dgm:prSet presAssocID="{088A5364-418D-420D-85B4-67A5F0FE08AC}" presName="rootText" presStyleLbl="node4" presStyleIdx="15" presStyleCnt="16" custScaleX="156464" custLinFactNeighborY="-340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D35F9EC-AE72-4FAF-8177-F3A4318AB255}" type="pres">
      <dgm:prSet presAssocID="{088A5364-418D-420D-85B4-67A5F0FE08AC}" presName="rootConnector" presStyleLbl="node4" presStyleIdx="15" presStyleCnt="16"/>
      <dgm:spPr/>
      <dgm:t>
        <a:bodyPr/>
        <a:lstStyle/>
        <a:p>
          <a:endParaRPr lang="es-ES"/>
        </a:p>
      </dgm:t>
    </dgm:pt>
    <dgm:pt modelId="{2CE49B07-6DBE-4B17-978A-9B14DC5ED5AE}" type="pres">
      <dgm:prSet presAssocID="{088A5364-418D-420D-85B4-67A5F0FE08AC}" presName="hierChild4" presStyleCnt="0"/>
      <dgm:spPr/>
    </dgm:pt>
    <dgm:pt modelId="{2F8E59E2-41A5-46B3-8AC1-529248BC664C}" type="pres">
      <dgm:prSet presAssocID="{088A5364-418D-420D-85B4-67A5F0FE08AC}" presName="hierChild5" presStyleCnt="0"/>
      <dgm:spPr/>
    </dgm:pt>
    <dgm:pt modelId="{69AF1C49-52D2-44C3-8DE2-4C3C877D4B86}" type="pres">
      <dgm:prSet presAssocID="{09A7C4B1-12A9-42BB-9DEF-FCE0B7B6FE21}" presName="hierChild5" presStyleCnt="0"/>
      <dgm:spPr/>
    </dgm:pt>
    <dgm:pt modelId="{5E870BA0-3067-4ECC-B879-452F890EDEA3}" type="pres">
      <dgm:prSet presAssocID="{F691B915-8BDE-4CEF-B49A-BFC09AF68255}" presName="hierChild5" presStyleCnt="0"/>
      <dgm:spPr/>
    </dgm:pt>
    <dgm:pt modelId="{4F719EAC-D6D2-4BDF-A117-5ED6C69D3662}" type="pres">
      <dgm:prSet presAssocID="{C2871212-A8C0-46E8-8C5C-2E5094091752}" presName="hierChild5" presStyleCnt="0"/>
      <dgm:spPr/>
    </dgm:pt>
    <dgm:pt modelId="{24C0CD19-D32E-42F6-8362-77BB2BC49B5B}" type="pres">
      <dgm:prSet presAssocID="{A5567314-55D4-4305-9B0E-66562ADE4F73}" presName="hierChild3" presStyleCnt="0"/>
      <dgm:spPr/>
    </dgm:pt>
    <dgm:pt modelId="{F6A7B990-AC89-41B5-8234-3839538C4709}" type="pres">
      <dgm:prSet presAssocID="{9DF12CC9-AFBB-4383-B1FC-3E13352603A1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FFB1BE7E-8394-4448-8929-01C84CA81CB9}" type="pres">
      <dgm:prSet presAssocID="{7C7F3C87-3F8C-437C-872D-6634FE29AC6E}" presName="hierRoot3" presStyleCnt="0">
        <dgm:presLayoutVars>
          <dgm:hierBranch val="init"/>
        </dgm:presLayoutVars>
      </dgm:prSet>
      <dgm:spPr/>
    </dgm:pt>
    <dgm:pt modelId="{C636F8B8-A23D-4DFA-A882-E3459CF22CE4}" type="pres">
      <dgm:prSet presAssocID="{7C7F3C87-3F8C-437C-872D-6634FE29AC6E}" presName="rootComposite3" presStyleCnt="0"/>
      <dgm:spPr/>
    </dgm:pt>
    <dgm:pt modelId="{B942DF9C-BA00-42B3-AF71-148728147FCE}" type="pres">
      <dgm:prSet presAssocID="{7C7F3C87-3F8C-437C-872D-6634FE29AC6E}" presName="rootText3" presStyleLbl="asst1" presStyleIdx="0" presStyleCnt="2" custScaleX="189237" custLinFactNeighborX="-15485" custLinFactNeighborY="-83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8B20BC9-0657-49BD-97FF-EB9E23ED9135}" type="pres">
      <dgm:prSet presAssocID="{7C7F3C87-3F8C-437C-872D-6634FE29AC6E}" presName="rootConnector3" presStyleLbl="asst1" presStyleIdx="0" presStyleCnt="2"/>
      <dgm:spPr/>
      <dgm:t>
        <a:bodyPr/>
        <a:lstStyle/>
        <a:p>
          <a:endParaRPr lang="es-ES"/>
        </a:p>
      </dgm:t>
    </dgm:pt>
    <dgm:pt modelId="{B0711D25-4E86-417D-9D97-F2A17B434BED}" type="pres">
      <dgm:prSet presAssocID="{7C7F3C87-3F8C-437C-872D-6634FE29AC6E}" presName="hierChild6" presStyleCnt="0"/>
      <dgm:spPr/>
    </dgm:pt>
    <dgm:pt modelId="{BE534F3E-32D7-4B56-8561-748657D04FE4}" type="pres">
      <dgm:prSet presAssocID="{7C7F3C87-3F8C-437C-872D-6634FE29AC6E}" presName="hierChild7" presStyleCnt="0"/>
      <dgm:spPr/>
    </dgm:pt>
    <dgm:pt modelId="{0CA0F5BF-EDBC-4998-8504-B06F5B96D9D1}" type="pres">
      <dgm:prSet presAssocID="{A4B5D76C-6091-48FA-823C-BC5E5CF06335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73595480-ED08-445F-8D39-97F25A2D4A49}" type="pres">
      <dgm:prSet presAssocID="{E72D36A1-1FAA-4A5E-8A90-8868A3A76EE0}" presName="hierRoot3" presStyleCnt="0">
        <dgm:presLayoutVars>
          <dgm:hierBranch val="init"/>
        </dgm:presLayoutVars>
      </dgm:prSet>
      <dgm:spPr/>
    </dgm:pt>
    <dgm:pt modelId="{7D41EFAC-81F7-4E73-B43E-26F865CDEC57}" type="pres">
      <dgm:prSet presAssocID="{E72D36A1-1FAA-4A5E-8A90-8868A3A76EE0}" presName="rootComposite3" presStyleCnt="0"/>
      <dgm:spPr/>
    </dgm:pt>
    <dgm:pt modelId="{B277CEB9-CD22-4D45-8CC0-6CDCD3DE2D25}" type="pres">
      <dgm:prSet presAssocID="{E72D36A1-1FAA-4A5E-8A90-8868A3A76EE0}" presName="rootText3" presStyleLbl="asst1" presStyleIdx="1" presStyleCnt="2" custScaleX="189237" custLinFactNeighborX="15510" custLinFactNeighborY="-83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B87FDF5-4722-44EC-876B-EB5455FE76E3}" type="pres">
      <dgm:prSet presAssocID="{E72D36A1-1FAA-4A5E-8A90-8868A3A76EE0}" presName="rootConnector3" presStyleLbl="asst1" presStyleIdx="1" presStyleCnt="2"/>
      <dgm:spPr/>
      <dgm:t>
        <a:bodyPr/>
        <a:lstStyle/>
        <a:p>
          <a:endParaRPr lang="es-ES"/>
        </a:p>
      </dgm:t>
    </dgm:pt>
    <dgm:pt modelId="{71BB61C4-AB81-4E84-9360-8D6109195984}" type="pres">
      <dgm:prSet presAssocID="{E72D36A1-1FAA-4A5E-8A90-8868A3A76EE0}" presName="hierChild6" presStyleCnt="0"/>
      <dgm:spPr/>
    </dgm:pt>
    <dgm:pt modelId="{C8612D75-FCB5-4914-9373-903F419E46A8}" type="pres">
      <dgm:prSet presAssocID="{E72D36A1-1FAA-4A5E-8A90-8868A3A76EE0}" presName="hierChild7" presStyleCnt="0"/>
      <dgm:spPr/>
    </dgm:pt>
  </dgm:ptLst>
  <dgm:cxnLst>
    <dgm:cxn modelId="{7238778A-02AA-4001-B985-EF8AB3CCCC3E}" type="presOf" srcId="{F23DFD27-9695-456B-A8A0-F5B19BA45836}" destId="{3CC97E38-453A-4B95-B2F8-06E125980101}" srcOrd="0" destOrd="0" presId="urn:microsoft.com/office/officeart/2005/8/layout/orgChart1"/>
    <dgm:cxn modelId="{EFB6451B-5FFE-4F18-BC32-74B5858FA537}" type="presOf" srcId="{C82A59AA-26F1-44E1-B175-D7E6CBCCC898}" destId="{CF78DCE3-9DB2-4B9C-8EE2-B794F2A805FF}" srcOrd="1" destOrd="0" presId="urn:microsoft.com/office/officeart/2005/8/layout/orgChart1"/>
    <dgm:cxn modelId="{97B579CC-E75B-4541-BB69-0C17227399F0}" srcId="{3194C3FC-FE45-4342-872C-52252BC69F2C}" destId="{A5567314-55D4-4305-9B0E-66562ADE4F73}" srcOrd="0" destOrd="0" parTransId="{15FA788A-3CDC-4A3B-9257-737A111C588A}" sibTransId="{3E597CCD-A03A-4B2F-90AD-AA9FE92DC388}"/>
    <dgm:cxn modelId="{93DA04A7-F7F0-4569-A35A-035D1975FD91}" type="presOf" srcId="{A5567314-55D4-4305-9B0E-66562ADE4F73}" destId="{13311CEB-54CD-4F34-B5CF-11DB7523749B}" srcOrd="1" destOrd="0" presId="urn:microsoft.com/office/officeart/2005/8/layout/orgChart1"/>
    <dgm:cxn modelId="{1DEDDAA1-A9DA-4A8A-8E0E-CBE34C857093}" type="presOf" srcId="{C2871212-A8C0-46E8-8C5C-2E5094091752}" destId="{D892A28A-A20F-498E-A7C2-6A8A5A795ED4}" srcOrd="0" destOrd="0" presId="urn:microsoft.com/office/officeart/2005/8/layout/orgChart1"/>
    <dgm:cxn modelId="{CB933A91-F14D-4518-8E5E-2D0522099921}" type="presOf" srcId="{02182063-64F8-4F46-9250-2EBC99CC69F9}" destId="{7356787A-0B0C-434C-9097-EF21CF001772}" srcOrd="1" destOrd="0" presId="urn:microsoft.com/office/officeart/2005/8/layout/orgChart1"/>
    <dgm:cxn modelId="{A17E8842-7E91-4831-9BE4-D3BC692D5BB6}" type="presOf" srcId="{152883F8-1B6A-41D3-B764-818C55BA7F77}" destId="{3CDBD0E6-FBC6-45A6-AE18-BECFF733441A}" srcOrd="0" destOrd="0" presId="urn:microsoft.com/office/officeart/2005/8/layout/orgChart1"/>
    <dgm:cxn modelId="{DFA5AC0B-18B9-4179-9F89-AC8F5F8FE48A}" type="presOf" srcId="{39A6E1B7-E512-4FD6-933B-1470B5267119}" destId="{EE9AD151-0B77-4C81-AFE8-565E5B3E87C6}" srcOrd="0" destOrd="0" presId="urn:microsoft.com/office/officeart/2005/8/layout/orgChart1"/>
    <dgm:cxn modelId="{F2C57574-BE01-4A7E-9DD4-2E3C2058B9A0}" type="presOf" srcId="{088A19B0-6A22-4C9D-B408-5AD9C4C4EB42}" destId="{DA854F60-D025-447B-8ABA-9033A30C3C65}" srcOrd="0" destOrd="0" presId="urn:microsoft.com/office/officeart/2005/8/layout/orgChart1"/>
    <dgm:cxn modelId="{E9D8FF67-2F07-4556-BAAB-36281ECA8AEC}" type="presOf" srcId="{D6D9D699-FE23-48C0-BB99-5BB94B8BBE6C}" destId="{B29F7287-F942-44B6-93A4-47BEADA2A81C}" srcOrd="0" destOrd="0" presId="urn:microsoft.com/office/officeart/2005/8/layout/orgChart1"/>
    <dgm:cxn modelId="{5AE2619F-1E2E-4319-9AFD-3D7EE47055CF}" type="presOf" srcId="{E898A1BE-4D67-495D-AA00-F84B0A3CC073}" destId="{7A156D4E-E5C4-4022-BF01-4529387C07A7}" srcOrd="0" destOrd="0" presId="urn:microsoft.com/office/officeart/2005/8/layout/orgChart1"/>
    <dgm:cxn modelId="{70FF208A-460C-4EAC-BA04-2A700DBB4B14}" type="presOf" srcId="{39A6E1B7-E512-4FD6-933B-1470B5267119}" destId="{6B128696-A7A6-40B3-A08A-3EB9399BF501}" srcOrd="1" destOrd="0" presId="urn:microsoft.com/office/officeart/2005/8/layout/orgChart1"/>
    <dgm:cxn modelId="{69BF4FE6-84AA-4D6E-B032-B1AECDACDF8A}" type="presOf" srcId="{9022FF26-D1C6-4885-83EE-8D3E3016852C}" destId="{2B318068-53DB-4F61-A843-724F59D172C4}" srcOrd="0" destOrd="0" presId="urn:microsoft.com/office/officeart/2005/8/layout/orgChart1"/>
    <dgm:cxn modelId="{D10E1A36-7E44-48B0-A740-4F3FDE7A1347}" type="presOf" srcId="{088A5364-418D-420D-85B4-67A5F0FE08AC}" destId="{498665EC-0049-4566-BBEA-AFEAC04E10E2}" srcOrd="0" destOrd="0" presId="urn:microsoft.com/office/officeart/2005/8/layout/orgChart1"/>
    <dgm:cxn modelId="{81232BF8-D362-4F17-9F5D-04ACE9ED2F4C}" type="presOf" srcId="{7C7F3C87-3F8C-437C-872D-6634FE29AC6E}" destId="{C8B20BC9-0657-49BD-97FF-EB9E23ED9135}" srcOrd="1" destOrd="0" presId="urn:microsoft.com/office/officeart/2005/8/layout/orgChart1"/>
    <dgm:cxn modelId="{3C236405-9D23-487F-9CDD-D742E28B92D7}" type="presOf" srcId="{BF3DF3C7-B6ED-4282-AD03-57B22154C57D}" destId="{51C338F0-CADA-4D94-B176-921B6CF5784C}" srcOrd="0" destOrd="0" presId="urn:microsoft.com/office/officeart/2005/8/layout/orgChart1"/>
    <dgm:cxn modelId="{F088A175-0894-42AC-9855-DA448E1BC37F}" type="presOf" srcId="{CD25029B-C6F8-418B-95B2-D2B74B5C08DA}" destId="{5EDFB719-2CAE-4349-B298-6C488F15EC32}" srcOrd="0" destOrd="0" presId="urn:microsoft.com/office/officeart/2005/8/layout/orgChart1"/>
    <dgm:cxn modelId="{85934165-F8DA-41CC-B038-0B29334F1E1A}" type="presOf" srcId="{76528F33-390B-4670-80F6-3195717F827C}" destId="{C57F9FF8-54EA-4115-ACC4-735D328650D0}" srcOrd="0" destOrd="0" presId="urn:microsoft.com/office/officeart/2005/8/layout/orgChart1"/>
    <dgm:cxn modelId="{2C1EECD3-3E36-41D3-B873-33527736BBD3}" type="presOf" srcId="{E72D36A1-1FAA-4A5E-8A90-8868A3A76EE0}" destId="{B277CEB9-CD22-4D45-8CC0-6CDCD3DE2D25}" srcOrd="0" destOrd="0" presId="urn:microsoft.com/office/officeart/2005/8/layout/orgChart1"/>
    <dgm:cxn modelId="{9AEDDE07-BE90-4041-8F52-7241F97BABB4}" type="presOf" srcId="{8F7CAE29-E09B-4531-AEAF-D387967614B1}" destId="{C8826A6D-A383-4BAA-8AC0-01770AEE98CC}" srcOrd="0" destOrd="0" presId="urn:microsoft.com/office/officeart/2005/8/layout/orgChart1"/>
    <dgm:cxn modelId="{65F56F76-A68A-43E2-8001-7B2BC6D7716D}" srcId="{83E2D315-FE90-454A-98CA-E06C73DA5DAC}" destId="{AB337235-3314-48BD-B3FB-55B922BF053A}" srcOrd="0" destOrd="0" parTransId="{E898A1BE-4D67-495D-AA00-F84B0A3CC073}" sibTransId="{6D85D5A5-4C83-4F15-8764-4A0D96F02843}"/>
    <dgm:cxn modelId="{70EE23DA-5236-41C8-ABE3-63BA16BF416E}" srcId="{A5567314-55D4-4305-9B0E-66562ADE4F73}" destId="{152883F8-1B6A-41D3-B764-818C55BA7F77}" srcOrd="2" destOrd="0" parTransId="{7F6717E5-2216-49F3-8DFD-1B9C2B07B8EA}" sibTransId="{F93A31A3-24C2-417B-BA53-3C3640C21866}"/>
    <dgm:cxn modelId="{9A07DE09-4763-4566-B679-3F9D3B45DBBA}" srcId="{C82A59AA-26F1-44E1-B175-D7E6CBCCC898}" destId="{815002D7-0D2D-46EE-9C15-3E2BBF25B029}" srcOrd="0" destOrd="0" parTransId="{B6D6630C-1D7D-4B21-9BBE-C4C41EAE4419}" sibTransId="{006A93ED-66E7-473B-9DD2-FF68FD0462F1}"/>
    <dgm:cxn modelId="{9884612A-8052-43BF-AB0B-283C30F6ECCC}" type="presOf" srcId="{68A188D8-01DE-4576-BBC3-1160D8CAEB53}" destId="{33AF1C9F-EB6A-4859-9F1A-9DB2146BFAA6}" srcOrd="0" destOrd="0" presId="urn:microsoft.com/office/officeart/2005/8/layout/orgChart1"/>
    <dgm:cxn modelId="{16B33EAD-8E8F-4025-B9BA-4DEEA62608CB}" type="presOf" srcId="{AB337235-3314-48BD-B3FB-55B922BF053A}" destId="{138A7852-7CA6-4760-95F6-B41055A753AD}" srcOrd="1" destOrd="0" presId="urn:microsoft.com/office/officeart/2005/8/layout/orgChart1"/>
    <dgm:cxn modelId="{45419129-F7C4-4756-9061-94F6816F2919}" type="presOf" srcId="{815002D7-0D2D-46EE-9C15-3E2BBF25B029}" destId="{D6F5A4DF-5DD5-49FB-9A10-0AA6145EF4B4}" srcOrd="1" destOrd="0" presId="urn:microsoft.com/office/officeart/2005/8/layout/orgChart1"/>
    <dgm:cxn modelId="{0E8DF907-E9C7-47C4-ADD8-EDD4E9BDA19A}" type="presOf" srcId="{F38D34AB-8590-471E-B823-C11549A48873}" destId="{F7865D5A-A2C5-4F87-B99D-255C18827DC0}" srcOrd="1" destOrd="0" presId="urn:microsoft.com/office/officeart/2005/8/layout/orgChart1"/>
    <dgm:cxn modelId="{95FA1D6E-DA22-49F0-9771-FD099095B6B3}" type="presOf" srcId="{815002D7-0D2D-46EE-9C15-3E2BBF25B029}" destId="{4C4434B8-4A8A-49C2-96E9-9408F539FD91}" srcOrd="0" destOrd="0" presId="urn:microsoft.com/office/officeart/2005/8/layout/orgChart1"/>
    <dgm:cxn modelId="{17D4E066-59E2-4A52-9864-90D81638E84A}" type="presOf" srcId="{0E2FDA9D-1E81-4BD0-88E1-83B15F739165}" destId="{B1133E6E-C352-41D4-8F50-A4978B2B4D45}" srcOrd="0" destOrd="0" presId="urn:microsoft.com/office/officeart/2005/8/layout/orgChart1"/>
    <dgm:cxn modelId="{2097DFA5-56BD-42BA-8005-580B6C449803}" type="presOf" srcId="{AB337235-3314-48BD-B3FB-55B922BF053A}" destId="{8FB4D403-7461-49E4-9582-CAA35D1105B2}" srcOrd="0" destOrd="0" presId="urn:microsoft.com/office/officeart/2005/8/layout/orgChart1"/>
    <dgm:cxn modelId="{431EC036-7247-4813-BF61-CA1D5A1B4277}" type="presOf" srcId="{89415E6F-6D79-437B-A298-30A77D83DA2C}" destId="{9A0FA0E9-D6CD-4A0F-A6B6-D03080FB7F17}" srcOrd="0" destOrd="0" presId="urn:microsoft.com/office/officeart/2005/8/layout/orgChart1"/>
    <dgm:cxn modelId="{0F2111E4-14BF-4014-997F-F73C7295FE6F}" type="presOf" srcId="{6CFB36BB-6F07-41D8-88B9-9D941D41C381}" destId="{138FB4C8-7FCA-44F8-8E88-E1D6C369CEB9}" srcOrd="1" destOrd="0" presId="urn:microsoft.com/office/officeart/2005/8/layout/orgChart1"/>
    <dgm:cxn modelId="{39E36C9E-8C72-4CE0-9F3D-F656F466F303}" type="presOf" srcId="{3BCB3A80-6005-4422-A121-54382126E838}" destId="{D156B221-FA45-4DE3-A96F-04A33A1FA0C0}" srcOrd="0" destOrd="0" presId="urn:microsoft.com/office/officeart/2005/8/layout/orgChart1"/>
    <dgm:cxn modelId="{900116F7-F118-4527-A712-9632E4C2B47E}" srcId="{F38D34AB-8590-471E-B823-C11549A48873}" destId="{6CFB36BB-6F07-41D8-88B9-9D941D41C381}" srcOrd="0" destOrd="0" parTransId="{BF3DF3C7-B6ED-4282-AD03-57B22154C57D}" sibTransId="{05229D6D-6A2E-401F-AD93-0F042785437B}"/>
    <dgm:cxn modelId="{A57946E5-671E-4E04-8232-7F2782477EAD}" srcId="{A5567314-55D4-4305-9B0E-66562ADE4F73}" destId="{C2871212-A8C0-46E8-8C5C-2E5094091752}" srcOrd="6" destOrd="0" parTransId="{F7025CEE-A41F-470B-9A48-7E23ED206EC2}" sibTransId="{57D4ED34-640D-458E-80F9-E2E05A66ED57}"/>
    <dgm:cxn modelId="{FE8A15A6-8407-4F25-936C-564AC3ED8620}" type="presOf" srcId="{D09EA1F9-4F8E-4CE4-A84B-803B4A9B283E}" destId="{54459C61-0237-4865-BE0E-8F83A37BCE2F}" srcOrd="0" destOrd="0" presId="urn:microsoft.com/office/officeart/2005/8/layout/orgChart1"/>
    <dgm:cxn modelId="{65B02E7E-C185-4149-A2C5-662E7A9133B7}" type="presOf" srcId="{89415E6F-6D79-437B-A298-30A77D83DA2C}" destId="{4530FB1A-8F09-4089-A94F-4F20642B0E27}" srcOrd="1" destOrd="0" presId="urn:microsoft.com/office/officeart/2005/8/layout/orgChart1"/>
    <dgm:cxn modelId="{3FE4138E-EB71-4B97-9C4C-D1828D2976C8}" type="presOf" srcId="{F7025CEE-A41F-470B-9A48-7E23ED206EC2}" destId="{E255BAB5-F0ED-4369-8353-446A92B57DFE}" srcOrd="0" destOrd="0" presId="urn:microsoft.com/office/officeart/2005/8/layout/orgChart1"/>
    <dgm:cxn modelId="{0941DE7B-6B72-43C9-8275-34669F04C1A7}" type="presOf" srcId="{28296846-BB68-43E0-8D9C-8B7C49C5538F}" destId="{A40B77F6-CF3E-49BF-9EA7-86202CC38B5D}" srcOrd="1" destOrd="0" presId="urn:microsoft.com/office/officeart/2005/8/layout/orgChart1"/>
    <dgm:cxn modelId="{E676A6C1-A64E-479F-9F7D-738EA6EC43CA}" srcId="{152883F8-1B6A-41D3-B764-818C55BA7F77}" destId="{F38D34AB-8590-471E-B823-C11549A48873}" srcOrd="0" destOrd="0" parTransId="{6390788C-9BD7-40A7-9E7D-7A7D4E3F858F}" sibTransId="{2B5795AB-3161-4076-B4BA-BE48EAB7B3F0}"/>
    <dgm:cxn modelId="{52C1C5CC-EECB-4068-A1D7-CD9BB69856BC}" srcId="{088A19B0-6A22-4C9D-B408-5AD9C4C4EB42}" destId="{41F631C8-5FF1-4D52-B7B1-B58FFDAB4FA7}" srcOrd="0" destOrd="0" parTransId="{3BCB3A80-6005-4422-A121-54382126E838}" sibTransId="{5EADCFA2-6425-4AE7-BAD9-6FA442C04D78}"/>
    <dgm:cxn modelId="{D21FB573-D555-43ED-91C1-A24541E25906}" srcId="{02182063-64F8-4F46-9250-2EBC99CC69F9}" destId="{89415E6F-6D79-437B-A298-30A77D83DA2C}" srcOrd="0" destOrd="0" parTransId="{9A23F184-BFA6-4E5B-B88D-F5A661B31F80}" sibTransId="{EBC4C061-377D-4F02-AF72-C2551898F76A}"/>
    <dgm:cxn modelId="{EF0BBC17-614B-4A1B-B3C4-817171748FDF}" type="presOf" srcId="{C0C82A5E-403A-4568-AFB2-5B143DC0B6F9}" destId="{DA897E30-25B9-4D93-8D9C-F9CBE384CCAC}" srcOrd="1" destOrd="0" presId="urn:microsoft.com/office/officeart/2005/8/layout/orgChart1"/>
    <dgm:cxn modelId="{C9575841-8D79-4DA5-ACE7-25BFFC90AE2E}" srcId="{C2871212-A8C0-46E8-8C5C-2E5094091752}" destId="{F691B915-8BDE-4CEF-B49A-BFC09AF68255}" srcOrd="0" destOrd="0" parTransId="{68A188D8-01DE-4576-BBC3-1160D8CAEB53}" sibTransId="{9EEA7CD8-004B-492F-B12D-D8078F49A410}"/>
    <dgm:cxn modelId="{FFE3FF0B-41E8-44C9-87B9-D849527CD229}" srcId="{28296846-BB68-43E0-8D9C-8B7C49C5538F}" destId="{C0C82A5E-403A-4568-AFB2-5B143DC0B6F9}" srcOrd="0" destOrd="0" parTransId="{D07DDF23-72DA-4831-B04C-8148A556E9C8}" sibTransId="{1F0EC7B7-35B9-44B6-963B-66885EF4C705}"/>
    <dgm:cxn modelId="{5322B4A9-AE06-440A-8496-6B19E801913E}" srcId="{A5567314-55D4-4305-9B0E-66562ADE4F73}" destId="{D6D9D699-FE23-48C0-BB99-5BB94B8BBE6C}" srcOrd="3" destOrd="0" parTransId="{8429BBA3-8706-4FF2-8BC7-6FA6F2C00853}" sibTransId="{73BD1D93-238C-4DA4-9F3D-E246FD3AF7EB}"/>
    <dgm:cxn modelId="{C5914CAE-EB54-47C6-A27E-9B370A316E4D}" type="presOf" srcId="{41F631C8-5FF1-4D52-B7B1-B58FFDAB4FA7}" destId="{2026BCBE-5FB4-42B8-B227-7A7893617258}" srcOrd="1" destOrd="0" presId="urn:microsoft.com/office/officeart/2005/8/layout/orgChart1"/>
    <dgm:cxn modelId="{64BFA0F2-3B3A-49E6-9861-8550DA4B73AF}" type="presOf" srcId="{9A23F184-BFA6-4E5B-B88D-F5A661B31F80}" destId="{071DECBC-FA8A-4A0C-BFB4-3B6051593D34}" srcOrd="0" destOrd="0" presId="urn:microsoft.com/office/officeart/2005/8/layout/orgChart1"/>
    <dgm:cxn modelId="{D9C8C1DB-89BA-499E-B2F1-49A2F7C954E8}" type="presOf" srcId="{09A7C4B1-12A9-42BB-9DEF-FCE0B7B6FE21}" destId="{E69F6102-1ABE-4CA6-A2C1-B406560E2A60}" srcOrd="0" destOrd="0" presId="urn:microsoft.com/office/officeart/2005/8/layout/orgChart1"/>
    <dgm:cxn modelId="{7E66A053-C20E-43AA-AD0C-85F29E5B0DB5}" type="presOf" srcId="{0E2FDA9D-1E81-4BD0-88E1-83B15F739165}" destId="{BDB53177-0944-4158-96DC-510CCA045867}" srcOrd="1" destOrd="0" presId="urn:microsoft.com/office/officeart/2005/8/layout/orgChart1"/>
    <dgm:cxn modelId="{7EF8F963-84C5-4DFD-B0CD-5891C11361D0}" type="presOf" srcId="{A5567314-55D4-4305-9B0E-66562ADE4F73}" destId="{1605A611-0C47-4542-AF02-F5B8B48D3188}" srcOrd="0" destOrd="0" presId="urn:microsoft.com/office/officeart/2005/8/layout/orgChart1"/>
    <dgm:cxn modelId="{2124233F-E522-49F9-9DA8-F5B15880FD13}" type="presOf" srcId="{DEEB03A8-1CD3-4B8D-85A1-BD8F8F0DAF89}" destId="{0100705A-008F-4819-844B-4B2CA216E020}" srcOrd="0" destOrd="0" presId="urn:microsoft.com/office/officeart/2005/8/layout/orgChart1"/>
    <dgm:cxn modelId="{B62799C4-85A3-4F84-8D5B-5A1B78DA5416}" srcId="{A5567314-55D4-4305-9B0E-66562ADE4F73}" destId="{088A19B0-6A22-4C9D-B408-5AD9C4C4EB42}" srcOrd="5" destOrd="0" parTransId="{781C8EC3-023D-451A-A042-F484ECFC4DB9}" sibTransId="{7C1EAB26-1BDD-4C26-A474-43B596AC7813}"/>
    <dgm:cxn modelId="{864ACE82-5F97-4332-A9FC-BBBC481B5682}" type="presOf" srcId="{0B95372C-C6FE-412D-AC2E-5AB7C0A15AEF}" destId="{7AC53FA2-12B1-4E11-8983-AB9A324AB82A}" srcOrd="1" destOrd="0" presId="urn:microsoft.com/office/officeart/2005/8/layout/orgChart1"/>
    <dgm:cxn modelId="{5115952E-285F-44A1-9CFD-BE1E1AFAC21A}" type="presOf" srcId="{41F631C8-5FF1-4D52-B7B1-B58FFDAB4FA7}" destId="{296B07CC-DEEA-4D60-A76A-0C63BCA3B3CB}" srcOrd="0" destOrd="0" presId="urn:microsoft.com/office/officeart/2005/8/layout/orgChart1"/>
    <dgm:cxn modelId="{85E1EDEB-BAA7-4810-BD23-57D339BA4884}" type="presOf" srcId="{25A0E905-3082-4ECA-8662-035AEBF98464}" destId="{4EE51C7D-C8F3-480A-BC9F-3F328898C4B7}" srcOrd="0" destOrd="0" presId="urn:microsoft.com/office/officeart/2005/8/layout/orgChart1"/>
    <dgm:cxn modelId="{57808432-E7F4-4FFF-927D-20BFB430765B}" type="presOf" srcId="{08BCB144-D42C-4977-BEBF-7F7E9382E306}" destId="{BFA6F7AF-C794-4DED-81D9-CA51A3731981}" srcOrd="1" destOrd="0" presId="urn:microsoft.com/office/officeart/2005/8/layout/orgChart1"/>
    <dgm:cxn modelId="{27E9C03C-B314-49E0-8CF6-A599F71325F6}" type="presOf" srcId="{0B95372C-C6FE-412D-AC2E-5AB7C0A15AEF}" destId="{F854290B-D4C8-4283-8F29-4F0A57F90D1B}" srcOrd="0" destOrd="0" presId="urn:microsoft.com/office/officeart/2005/8/layout/orgChart1"/>
    <dgm:cxn modelId="{A9CBD5F6-6755-40B4-9FEB-D8CDD7DD0E48}" type="presOf" srcId="{B6D6630C-1D7D-4B21-9BBE-C4C41EAE4419}" destId="{58C36925-6F90-4D25-9418-0064DDB23ACB}" srcOrd="0" destOrd="0" presId="urn:microsoft.com/office/officeart/2005/8/layout/orgChart1"/>
    <dgm:cxn modelId="{602D23E0-0DE5-4947-9B98-25BCEB8175A8}" type="presOf" srcId="{28296846-BB68-43E0-8D9C-8B7C49C5538F}" destId="{D27EE0C2-6C9E-40C3-908B-8A092999B67F}" srcOrd="0" destOrd="0" presId="urn:microsoft.com/office/officeart/2005/8/layout/orgChart1"/>
    <dgm:cxn modelId="{E33FDC04-4192-46F4-9085-ED16BB481AF5}" srcId="{08BCB144-D42C-4977-BEBF-7F7E9382E306}" destId="{0E2FDA9D-1E81-4BD0-88E1-83B15F739165}" srcOrd="0" destOrd="0" parTransId="{DB3C7516-B34E-4AF8-B259-A9B38A90A82A}" sibTransId="{A4C11AFE-0911-42F7-827D-FED98B22B52D}"/>
    <dgm:cxn modelId="{E2BC257C-2828-4A7C-8096-12A8CDF1BBE3}" type="presOf" srcId="{6CFB36BB-6F07-41D8-88B9-9D941D41C381}" destId="{6B2114EF-2B0B-4812-8528-EC20BB09FA21}" srcOrd="0" destOrd="0" presId="urn:microsoft.com/office/officeart/2005/8/layout/orgChart1"/>
    <dgm:cxn modelId="{3D5390CC-66A6-4F6D-A7CA-CC97A556C92F}" srcId="{41F631C8-5FF1-4D52-B7B1-B58FFDAB4FA7}" destId="{0B95372C-C6FE-412D-AC2E-5AB7C0A15AEF}" srcOrd="0" destOrd="0" parTransId="{B20D1977-0937-49F2-80C6-BB0F20FC6A6A}" sibTransId="{AD1F1D88-F0AA-444C-AB1B-E9DF1697172E}"/>
    <dgm:cxn modelId="{7C2A8C23-251E-4521-9EE8-0575BB6DA66F}" type="presOf" srcId="{D6D9D699-FE23-48C0-BB99-5BB94B8BBE6C}" destId="{9EEFF6D5-9C48-4020-801E-1165D0725740}" srcOrd="1" destOrd="0" presId="urn:microsoft.com/office/officeart/2005/8/layout/orgChart1"/>
    <dgm:cxn modelId="{BE204B7F-E106-4494-B6CC-D4240108E874}" srcId="{F40DB470-62FA-4628-AE9E-29F96868C192}" destId="{83E2D315-FE90-454A-98CA-E06C73DA5DAC}" srcOrd="0" destOrd="0" parTransId="{F23DFD27-9695-456B-A8A0-F5B19BA45836}" sibTransId="{B44A8294-36CD-44B1-856E-165872BFA86C}"/>
    <dgm:cxn modelId="{435915EC-D3EC-4198-8CA4-C29A9BF515B0}" srcId="{09A7C4B1-12A9-42BB-9DEF-FCE0B7B6FE21}" destId="{088A5364-418D-420D-85B4-67A5F0FE08AC}" srcOrd="0" destOrd="0" parTransId="{8F7CAE29-E09B-4531-AEAF-D387967614B1}" sibTransId="{E49771CA-FB76-4931-A19B-CDB86F9CF724}"/>
    <dgm:cxn modelId="{4C57E389-6F68-423A-8A2B-3C2EE2795735}" srcId="{F691B915-8BDE-4CEF-B49A-BFC09AF68255}" destId="{09A7C4B1-12A9-42BB-9DEF-FCE0B7B6FE21}" srcOrd="0" destOrd="0" parTransId="{CD25029B-C6F8-418B-95B2-D2B74B5C08DA}" sibTransId="{058AB8E5-93F3-498A-A63B-B87F86096F70}"/>
    <dgm:cxn modelId="{5C93548F-536B-4CF3-936F-8E483400A029}" type="presOf" srcId="{0B1B5E37-8E54-41F1-AF4F-28104A87317A}" destId="{19A811AB-6A0C-494D-8ADD-CE657313A9D1}" srcOrd="1" destOrd="0" presId="urn:microsoft.com/office/officeart/2005/8/layout/orgChart1"/>
    <dgm:cxn modelId="{667A1B09-1674-4BAD-959F-AD6D95C1CA4E}" type="presOf" srcId="{F40DB470-62FA-4628-AE9E-29F96868C192}" destId="{9F0E008D-23C4-4874-92B0-D278515D5ACE}" srcOrd="1" destOrd="0" presId="urn:microsoft.com/office/officeart/2005/8/layout/orgChart1"/>
    <dgm:cxn modelId="{6001C2B7-F7B3-4850-B582-D853CD85168D}" type="presOf" srcId="{83C85208-3B2A-43F0-912C-69155DD8EBDF}" destId="{C136672E-5082-43E7-841F-A31C0DECCAAE}" srcOrd="0" destOrd="0" presId="urn:microsoft.com/office/officeart/2005/8/layout/orgChart1"/>
    <dgm:cxn modelId="{A1AD6AB2-B6F5-4A3F-B547-C71706A1FDAD}" srcId="{A5567314-55D4-4305-9B0E-66562ADE4F73}" destId="{E72D36A1-1FAA-4A5E-8A90-8868A3A76EE0}" srcOrd="1" destOrd="0" parTransId="{A4B5D76C-6091-48FA-823C-BC5E5CF06335}" sibTransId="{FD7D47A5-9745-46DF-B111-6141AFF0CD0F}"/>
    <dgm:cxn modelId="{70282080-F508-4384-8355-6F6399876B29}" srcId="{39A6E1B7-E512-4FD6-933B-1470B5267119}" destId="{76528F33-390B-4670-80F6-3195717F827C}" srcOrd="0" destOrd="0" parTransId="{025C1D15-9C50-47D4-A5F4-2120DF15A486}" sibTransId="{AB8F44AC-6B3C-41DE-8188-5855E21FCBC9}"/>
    <dgm:cxn modelId="{79B94D85-CCE4-464B-95A4-04EF1E56DF48}" type="presOf" srcId="{025C1D15-9C50-47D4-A5F4-2120DF15A486}" destId="{9CC04AEA-015D-41E9-9218-D5D4B995E27A}" srcOrd="0" destOrd="0" presId="urn:microsoft.com/office/officeart/2005/8/layout/orgChart1"/>
    <dgm:cxn modelId="{7262ABD8-4A9E-4CAB-8E44-58F2510E8E7E}" type="presOf" srcId="{71F933CF-3023-4E28-85C6-1F9A462F46F2}" destId="{2B5EE724-05E7-4C9C-B8B4-9228A0FC1B55}" srcOrd="0" destOrd="0" presId="urn:microsoft.com/office/officeart/2005/8/layout/orgChart1"/>
    <dgm:cxn modelId="{C77C2CB4-F75C-4FEE-9C0A-B1B08970CD36}" type="presOf" srcId="{DB3C7516-B34E-4AF8-B259-A9B38A90A82A}" destId="{112AE2BE-64DE-4126-84E9-D4389B5A78F8}" srcOrd="0" destOrd="0" presId="urn:microsoft.com/office/officeart/2005/8/layout/orgChart1"/>
    <dgm:cxn modelId="{558B9230-827E-4001-A619-7378D4D91C62}" type="presOf" srcId="{088A5364-418D-420D-85B4-67A5F0FE08AC}" destId="{9D35F9EC-AE72-4FAF-8177-F3A4318AB255}" srcOrd="1" destOrd="0" presId="urn:microsoft.com/office/officeart/2005/8/layout/orgChart1"/>
    <dgm:cxn modelId="{BBAE420D-4609-4CAB-B1FB-723B8D75E726}" type="presOf" srcId="{9DF12CC9-AFBB-4383-B1FC-3E13352603A1}" destId="{F6A7B990-AC89-41B5-8234-3839538C4709}" srcOrd="0" destOrd="0" presId="urn:microsoft.com/office/officeart/2005/8/layout/orgChart1"/>
    <dgm:cxn modelId="{92DDC5FD-EE87-4392-82FC-B40FE7203889}" srcId="{0B1B5E37-8E54-41F1-AF4F-28104A87317A}" destId="{02182063-64F8-4F46-9250-2EBC99CC69F9}" srcOrd="0" destOrd="0" parTransId="{B2DF9333-58C0-4B20-9D93-033B6008C995}" sibTransId="{8D6B76E2-9EAF-443D-AB74-0511463ED2E3}"/>
    <dgm:cxn modelId="{CD1A0400-F348-4B95-8EEC-DCB06D7F4D5B}" type="presOf" srcId="{7F6717E5-2216-49F3-8DFD-1B9C2B07B8EA}" destId="{3A004B9E-97BA-469F-8F64-CC2D2F9BA1E4}" srcOrd="0" destOrd="0" presId="urn:microsoft.com/office/officeart/2005/8/layout/orgChart1"/>
    <dgm:cxn modelId="{947076C5-0944-4224-9C46-61E734EB356F}" type="presOf" srcId="{0B1B5E37-8E54-41F1-AF4F-28104A87317A}" destId="{868956F4-0BEE-4F9B-8174-E650CCF12671}" srcOrd="0" destOrd="0" presId="urn:microsoft.com/office/officeart/2005/8/layout/orgChart1"/>
    <dgm:cxn modelId="{D5FE3864-50DA-4585-8E81-C1D333A2BB26}" type="presOf" srcId="{F38D34AB-8590-471E-B823-C11549A48873}" destId="{2B319F80-C2D7-4B4C-A394-BCF4706F72D1}" srcOrd="0" destOrd="0" presId="urn:microsoft.com/office/officeart/2005/8/layout/orgChart1"/>
    <dgm:cxn modelId="{9C878B6A-DB65-4524-A362-3533AC588117}" type="presOf" srcId="{781C8EC3-023D-451A-A042-F484ECFC4DB9}" destId="{9FF3E683-1AED-442A-8ECF-8F58E22C335E}" srcOrd="0" destOrd="0" presId="urn:microsoft.com/office/officeart/2005/8/layout/orgChart1"/>
    <dgm:cxn modelId="{2F0D4F13-7BA5-47AE-BB34-5852CA0FA7BC}" type="presOf" srcId="{F691B915-8BDE-4CEF-B49A-BFC09AF68255}" destId="{D65B0335-35F9-41C7-86A5-DA2275A99280}" srcOrd="1" destOrd="0" presId="urn:microsoft.com/office/officeart/2005/8/layout/orgChart1"/>
    <dgm:cxn modelId="{0271F79E-8CDF-4B2D-8F05-1A0438D51BD3}" srcId="{815002D7-0D2D-46EE-9C15-3E2BBF25B029}" destId="{28296846-BB68-43E0-8D9C-8B7C49C5538F}" srcOrd="0" destOrd="0" parTransId="{7A927E6D-3F8F-4ED7-93C6-72E7CA6089AF}" sibTransId="{1B4A6DA3-91E1-4EAA-B244-E28CABAF5493}"/>
    <dgm:cxn modelId="{3C6CDE31-4FB9-412F-BE3E-C7B33FEC927D}" type="presOf" srcId="{6390788C-9BD7-40A7-9E7D-7A7D4E3F858F}" destId="{A70E29D3-1BCE-4982-8605-291170E264D5}" srcOrd="0" destOrd="0" presId="urn:microsoft.com/office/officeart/2005/8/layout/orgChart1"/>
    <dgm:cxn modelId="{CB29782C-C313-438C-8B61-2E619E4B3E75}" type="presOf" srcId="{9022FF26-D1C6-4885-83EE-8D3E3016852C}" destId="{7A1A4F3D-C39B-4E73-926A-842E2E6FACE1}" srcOrd="1" destOrd="0" presId="urn:microsoft.com/office/officeart/2005/8/layout/orgChart1"/>
    <dgm:cxn modelId="{E4B1C183-A1DB-46AC-B498-52C29C554E27}" type="presOf" srcId="{7C7F3C87-3F8C-437C-872D-6634FE29AC6E}" destId="{B942DF9C-BA00-42B3-AF71-148728147FCE}" srcOrd="0" destOrd="0" presId="urn:microsoft.com/office/officeart/2005/8/layout/orgChart1"/>
    <dgm:cxn modelId="{C3320E21-7209-4E29-B00A-EEDE26AFBFC0}" type="presOf" srcId="{A4B5D76C-6091-48FA-823C-BC5E5CF06335}" destId="{0CA0F5BF-EDBC-4998-8504-B06F5B96D9D1}" srcOrd="0" destOrd="0" presId="urn:microsoft.com/office/officeart/2005/8/layout/orgChart1"/>
    <dgm:cxn modelId="{DF8471A5-3B0E-4CA5-A850-F8A8494D3B58}" srcId="{D6D9D699-FE23-48C0-BB99-5BB94B8BBE6C}" destId="{F40DB470-62FA-4628-AE9E-29F96868C192}" srcOrd="0" destOrd="0" parTransId="{71F933CF-3023-4E28-85C6-1F9A462F46F2}" sibTransId="{7DFA2C0F-242B-4FF8-A5FB-A052A24588E2}"/>
    <dgm:cxn modelId="{90C33869-99B1-4AA0-B829-F750DA6FD955}" srcId="{AB337235-3314-48BD-B3FB-55B922BF053A}" destId="{9022FF26-D1C6-4885-83EE-8D3E3016852C}" srcOrd="0" destOrd="0" parTransId="{83C85208-3B2A-43F0-912C-69155DD8EBDF}" sibTransId="{901C461B-833A-48A8-85EF-D52E422F64E1}"/>
    <dgm:cxn modelId="{7A05EA9E-92DF-4CB8-B09C-210457576F67}" type="presOf" srcId="{B20D1977-0937-49F2-80C6-BB0F20FC6A6A}" destId="{2E59EFA3-E53D-4447-BE60-8AB590C5A038}" srcOrd="0" destOrd="0" presId="urn:microsoft.com/office/officeart/2005/8/layout/orgChart1"/>
    <dgm:cxn modelId="{CA226E3F-3912-4F29-91AB-BA07E0B295D5}" type="presOf" srcId="{088A19B0-6A22-4C9D-B408-5AD9C4C4EB42}" destId="{1B9B46DA-4D44-4B8E-9A5B-93065A03AC39}" srcOrd="1" destOrd="0" presId="urn:microsoft.com/office/officeart/2005/8/layout/orgChart1"/>
    <dgm:cxn modelId="{9911BE9F-353A-46C6-BBB9-9D37E2192F77}" type="presOf" srcId="{F691B915-8BDE-4CEF-B49A-BFC09AF68255}" destId="{4C63BD63-7E32-4CC7-8956-57E4B33361E2}" srcOrd="0" destOrd="0" presId="urn:microsoft.com/office/officeart/2005/8/layout/orgChart1"/>
    <dgm:cxn modelId="{40C91FE6-B98E-4033-90FF-090591447D0C}" type="presOf" srcId="{8429BBA3-8706-4FF2-8BC7-6FA6F2C00853}" destId="{B535DB37-F2F8-46A8-B330-D44BD4294AC4}" srcOrd="0" destOrd="0" presId="urn:microsoft.com/office/officeart/2005/8/layout/orgChart1"/>
    <dgm:cxn modelId="{7BB01C3E-00C8-429E-BB9D-5540E5193D34}" type="presOf" srcId="{08BCB144-D42C-4977-BEBF-7F7E9382E306}" destId="{85ACF998-07AC-4F8D-9B53-AF82CAC37F15}" srcOrd="0" destOrd="0" presId="urn:microsoft.com/office/officeart/2005/8/layout/orgChart1"/>
    <dgm:cxn modelId="{8C3987FC-7940-402C-B965-2C49DB602C90}" srcId="{0B95372C-C6FE-412D-AC2E-5AB7C0A15AEF}" destId="{0B1B5E37-8E54-41F1-AF4F-28104A87317A}" srcOrd="0" destOrd="0" parTransId="{D09EA1F9-4F8E-4CE4-A84B-803B4A9B283E}" sibTransId="{E75D7D5D-7D7A-4CFE-8904-E104A30875D7}"/>
    <dgm:cxn modelId="{82BF10DB-A2F4-499A-844D-24C7A10BBFEC}" type="presOf" srcId="{C2871212-A8C0-46E8-8C5C-2E5094091752}" destId="{72C2C79D-2D7F-4C85-8A75-77B36AF92B7C}" srcOrd="1" destOrd="0" presId="urn:microsoft.com/office/officeart/2005/8/layout/orgChart1"/>
    <dgm:cxn modelId="{B0769D96-98CC-45BA-9F1B-7DF80A9E3444}" type="presOf" srcId="{09A7C4B1-12A9-42BB-9DEF-FCE0B7B6FE21}" destId="{47BB4EF4-08ED-4547-99BE-CF2F352E024D}" srcOrd="1" destOrd="0" presId="urn:microsoft.com/office/officeart/2005/8/layout/orgChart1"/>
    <dgm:cxn modelId="{0F880DB7-C5EE-45C7-BD2B-F56664B6E33D}" type="presOf" srcId="{D07DDF23-72DA-4831-B04C-8148A556E9C8}" destId="{D93070F5-E972-43D4-9002-21B12578ECEE}" srcOrd="0" destOrd="0" presId="urn:microsoft.com/office/officeart/2005/8/layout/orgChart1"/>
    <dgm:cxn modelId="{FB4A6874-1B45-4BE8-AE6C-2FAFB2191A31}" srcId="{A5567314-55D4-4305-9B0E-66562ADE4F73}" destId="{7C7F3C87-3F8C-437C-872D-6634FE29AC6E}" srcOrd="0" destOrd="0" parTransId="{9DF12CC9-AFBB-4383-B1FC-3E13352603A1}" sibTransId="{AF12E50E-C16E-47CE-9636-6CB3F673E950}"/>
    <dgm:cxn modelId="{C684EB8F-A654-4D6F-B9EA-E7C5F0FDAB59}" srcId="{0E2FDA9D-1E81-4BD0-88E1-83B15F739165}" destId="{C82A59AA-26F1-44E1-B175-D7E6CBCCC898}" srcOrd="0" destOrd="0" parTransId="{DEEB03A8-1CD3-4B8D-85A1-BD8F8F0DAF89}" sibTransId="{0BF0EE2E-F1B8-40BE-9845-AFAD786BA4A6}"/>
    <dgm:cxn modelId="{5A08A7DF-89A0-43B2-8795-900712F0F2D3}" type="presOf" srcId="{83E2D315-FE90-454A-98CA-E06C73DA5DAC}" destId="{4046C336-07E7-4434-B99F-5C27AA0CDCAB}" srcOrd="1" destOrd="0" presId="urn:microsoft.com/office/officeart/2005/8/layout/orgChart1"/>
    <dgm:cxn modelId="{040A0EAE-EFBA-4291-BED6-3B5A413D5690}" srcId="{A5567314-55D4-4305-9B0E-66562ADE4F73}" destId="{08BCB144-D42C-4977-BEBF-7F7E9382E306}" srcOrd="4" destOrd="0" parTransId="{25A0E905-3082-4ECA-8662-035AEBF98464}" sibTransId="{E581014E-2BF6-4975-923C-CD80B31899D0}"/>
    <dgm:cxn modelId="{9F996E3B-D588-4BCD-854E-EA2F7ABD1B51}" type="presOf" srcId="{02182063-64F8-4F46-9250-2EBC99CC69F9}" destId="{3A2B1780-B48C-495B-A709-52C782BB1442}" srcOrd="0" destOrd="0" presId="urn:microsoft.com/office/officeart/2005/8/layout/orgChart1"/>
    <dgm:cxn modelId="{06364F76-EDC9-460F-907F-F78B881464FF}" type="presOf" srcId="{E72D36A1-1FAA-4A5E-8A90-8868A3A76EE0}" destId="{2B87FDF5-4722-44EC-876B-EB5455FE76E3}" srcOrd="1" destOrd="0" presId="urn:microsoft.com/office/officeart/2005/8/layout/orgChart1"/>
    <dgm:cxn modelId="{16521C5E-89B2-4D1C-B39B-09D3311A9951}" type="presOf" srcId="{152883F8-1B6A-41D3-B764-818C55BA7F77}" destId="{623FE720-BFFE-4D83-BB10-90552B0AD140}" srcOrd="1" destOrd="0" presId="urn:microsoft.com/office/officeart/2005/8/layout/orgChart1"/>
    <dgm:cxn modelId="{B502F87F-F203-4D64-B5A9-C6EA135D31E9}" type="presOf" srcId="{CBE95453-727D-40A2-908F-C9816CE2F82E}" destId="{9924C23F-C194-47E3-A9C0-662C5BD90BA4}" srcOrd="0" destOrd="0" presId="urn:microsoft.com/office/officeart/2005/8/layout/orgChart1"/>
    <dgm:cxn modelId="{F5F451A6-8F3F-430B-B9DA-B8EFC37C80AC}" type="presOf" srcId="{F40DB470-62FA-4628-AE9E-29F96868C192}" destId="{27A32F62-B68F-4AEE-84A1-F97F50EBBA18}" srcOrd="0" destOrd="0" presId="urn:microsoft.com/office/officeart/2005/8/layout/orgChart1"/>
    <dgm:cxn modelId="{582FAB37-D1C6-43E7-8142-C58897D01175}" type="presOf" srcId="{7A927E6D-3F8F-4ED7-93C6-72E7CA6089AF}" destId="{C3F904D6-1A11-494B-85F3-0943FD1DE0EE}" srcOrd="0" destOrd="0" presId="urn:microsoft.com/office/officeart/2005/8/layout/orgChart1"/>
    <dgm:cxn modelId="{09DD505A-C5BA-441C-A3FB-03243B78C43D}" type="presOf" srcId="{83E2D315-FE90-454A-98CA-E06C73DA5DAC}" destId="{B9E8992B-9156-4A96-AB16-EC092786C160}" srcOrd="0" destOrd="0" presId="urn:microsoft.com/office/officeart/2005/8/layout/orgChart1"/>
    <dgm:cxn modelId="{D37EF426-5CB1-40C3-9CA0-FAB163D85333}" type="presOf" srcId="{B2DF9333-58C0-4B20-9D93-033B6008C995}" destId="{9BB0CE0A-59B2-40E2-B786-C9C16F463879}" srcOrd="0" destOrd="0" presId="urn:microsoft.com/office/officeart/2005/8/layout/orgChart1"/>
    <dgm:cxn modelId="{B69743E9-09EF-4E6B-9A89-0638ECD4226D}" type="presOf" srcId="{3194C3FC-FE45-4342-872C-52252BC69F2C}" destId="{8B5C7E55-7696-4E86-8B69-AFA385E999AF}" srcOrd="0" destOrd="0" presId="urn:microsoft.com/office/officeart/2005/8/layout/orgChart1"/>
    <dgm:cxn modelId="{C2F0B709-2E8F-449A-B006-AC919AFBDCDE}" type="presOf" srcId="{76528F33-390B-4670-80F6-3195717F827C}" destId="{F0DB7F38-9DA7-45F4-A5EA-E4BDC1EA261C}" srcOrd="1" destOrd="0" presId="urn:microsoft.com/office/officeart/2005/8/layout/orgChart1"/>
    <dgm:cxn modelId="{92853E2A-C5AF-403A-8B8F-4C5010C80FD3}" type="presOf" srcId="{C82A59AA-26F1-44E1-B175-D7E6CBCCC898}" destId="{569FBB45-FA10-4B15-BB71-43EB55F44831}" srcOrd="0" destOrd="0" presId="urn:microsoft.com/office/officeart/2005/8/layout/orgChart1"/>
    <dgm:cxn modelId="{D607FEDA-4585-43D2-BC11-4ED010C42923}" type="presOf" srcId="{C0C82A5E-403A-4568-AFB2-5B143DC0B6F9}" destId="{6BEE6CA0-88A1-40D0-A701-2F050935EFE9}" srcOrd="0" destOrd="0" presId="urn:microsoft.com/office/officeart/2005/8/layout/orgChart1"/>
    <dgm:cxn modelId="{666A8B38-7EDE-4E94-B6E9-FC060EE5F924}" srcId="{6CFB36BB-6F07-41D8-88B9-9D941D41C381}" destId="{39A6E1B7-E512-4FD6-933B-1470B5267119}" srcOrd="0" destOrd="0" parTransId="{CBE95453-727D-40A2-908F-C9816CE2F82E}" sibTransId="{C78AB1FB-6667-4156-9F7F-BBF89E487C2D}"/>
    <dgm:cxn modelId="{9CA2DF69-7C8E-4167-AFA4-70969DA4E6F2}" type="presParOf" srcId="{8B5C7E55-7696-4E86-8B69-AFA385E999AF}" destId="{14DF5C93-584F-4F8E-BA5B-17739E52DCEC}" srcOrd="0" destOrd="0" presId="urn:microsoft.com/office/officeart/2005/8/layout/orgChart1"/>
    <dgm:cxn modelId="{08C50456-6E48-49BD-8F3F-51F97F2BF5CB}" type="presParOf" srcId="{14DF5C93-584F-4F8E-BA5B-17739E52DCEC}" destId="{983250C6-F2D2-4784-9360-2535E3CEA9C2}" srcOrd="0" destOrd="0" presId="urn:microsoft.com/office/officeart/2005/8/layout/orgChart1"/>
    <dgm:cxn modelId="{3311DEA2-F3D4-4287-8CCB-BC7D8763117C}" type="presParOf" srcId="{983250C6-F2D2-4784-9360-2535E3CEA9C2}" destId="{1605A611-0C47-4542-AF02-F5B8B48D3188}" srcOrd="0" destOrd="0" presId="urn:microsoft.com/office/officeart/2005/8/layout/orgChart1"/>
    <dgm:cxn modelId="{64FE64DC-3765-4D9B-AA5A-9346417CDF4E}" type="presParOf" srcId="{983250C6-F2D2-4784-9360-2535E3CEA9C2}" destId="{13311CEB-54CD-4F34-B5CF-11DB7523749B}" srcOrd="1" destOrd="0" presId="urn:microsoft.com/office/officeart/2005/8/layout/orgChart1"/>
    <dgm:cxn modelId="{4BD238A4-C84C-4B90-AD86-82C8CC8289FD}" type="presParOf" srcId="{14DF5C93-584F-4F8E-BA5B-17739E52DCEC}" destId="{AF220E45-7649-4E3F-9F3D-C357E4F8DB56}" srcOrd="1" destOrd="0" presId="urn:microsoft.com/office/officeart/2005/8/layout/orgChart1"/>
    <dgm:cxn modelId="{6387003F-A631-4909-8CF3-BF2A3C66E36D}" type="presParOf" srcId="{AF220E45-7649-4E3F-9F3D-C357E4F8DB56}" destId="{3A004B9E-97BA-469F-8F64-CC2D2F9BA1E4}" srcOrd="0" destOrd="0" presId="urn:microsoft.com/office/officeart/2005/8/layout/orgChart1"/>
    <dgm:cxn modelId="{C78B653C-F213-4451-B26B-E226F986C6AF}" type="presParOf" srcId="{AF220E45-7649-4E3F-9F3D-C357E4F8DB56}" destId="{1FAD81CD-6076-46EB-8E48-A247116F9408}" srcOrd="1" destOrd="0" presId="urn:microsoft.com/office/officeart/2005/8/layout/orgChart1"/>
    <dgm:cxn modelId="{2C661A65-7A44-4FCB-B7FE-BD8E7CE9CAF2}" type="presParOf" srcId="{1FAD81CD-6076-46EB-8E48-A247116F9408}" destId="{0969C4E6-0D41-44FB-AA84-A45446A9C0D5}" srcOrd="0" destOrd="0" presId="urn:microsoft.com/office/officeart/2005/8/layout/orgChart1"/>
    <dgm:cxn modelId="{C0FFD1CA-EDC6-4185-89FA-BFF8DEB519CC}" type="presParOf" srcId="{0969C4E6-0D41-44FB-AA84-A45446A9C0D5}" destId="{3CDBD0E6-FBC6-45A6-AE18-BECFF733441A}" srcOrd="0" destOrd="0" presId="urn:microsoft.com/office/officeart/2005/8/layout/orgChart1"/>
    <dgm:cxn modelId="{ABCED441-A82A-4F44-8EC7-6817EB7EB2D1}" type="presParOf" srcId="{0969C4E6-0D41-44FB-AA84-A45446A9C0D5}" destId="{623FE720-BFFE-4D83-BB10-90552B0AD140}" srcOrd="1" destOrd="0" presId="urn:microsoft.com/office/officeart/2005/8/layout/orgChart1"/>
    <dgm:cxn modelId="{E47B3840-0A61-4462-A71D-E3EDED6D0943}" type="presParOf" srcId="{1FAD81CD-6076-46EB-8E48-A247116F9408}" destId="{FC6C2684-097B-4069-A67F-891B5CAA324E}" srcOrd="1" destOrd="0" presId="urn:microsoft.com/office/officeart/2005/8/layout/orgChart1"/>
    <dgm:cxn modelId="{265A0188-793E-4E7B-BB7C-EA7E2F597A7F}" type="presParOf" srcId="{FC6C2684-097B-4069-A67F-891B5CAA324E}" destId="{A70E29D3-1BCE-4982-8605-291170E264D5}" srcOrd="0" destOrd="0" presId="urn:microsoft.com/office/officeart/2005/8/layout/orgChart1"/>
    <dgm:cxn modelId="{C7D8F26B-CEAC-433C-9728-B8FB06BC616D}" type="presParOf" srcId="{FC6C2684-097B-4069-A67F-891B5CAA324E}" destId="{D1652B16-366B-46B9-BA48-3BAF4958FC25}" srcOrd="1" destOrd="0" presId="urn:microsoft.com/office/officeart/2005/8/layout/orgChart1"/>
    <dgm:cxn modelId="{6F662F20-BDE8-4A6F-8502-106B97852BE6}" type="presParOf" srcId="{D1652B16-366B-46B9-BA48-3BAF4958FC25}" destId="{2EC15397-6502-4848-9E0E-B9D4D0C0D5F7}" srcOrd="0" destOrd="0" presId="urn:microsoft.com/office/officeart/2005/8/layout/orgChart1"/>
    <dgm:cxn modelId="{D26CD9F2-7EA4-44A1-9EF1-4810C1756076}" type="presParOf" srcId="{2EC15397-6502-4848-9E0E-B9D4D0C0D5F7}" destId="{2B319F80-C2D7-4B4C-A394-BCF4706F72D1}" srcOrd="0" destOrd="0" presId="urn:microsoft.com/office/officeart/2005/8/layout/orgChart1"/>
    <dgm:cxn modelId="{5F52FCD7-0BB4-4379-BB37-DDB9C93A87DC}" type="presParOf" srcId="{2EC15397-6502-4848-9E0E-B9D4D0C0D5F7}" destId="{F7865D5A-A2C5-4F87-B99D-255C18827DC0}" srcOrd="1" destOrd="0" presId="urn:microsoft.com/office/officeart/2005/8/layout/orgChart1"/>
    <dgm:cxn modelId="{B318BB99-6A8B-4733-BCA3-D1C7C2F4F64F}" type="presParOf" srcId="{D1652B16-366B-46B9-BA48-3BAF4958FC25}" destId="{6E547889-3F83-4060-8A36-F42D47C551CE}" srcOrd="1" destOrd="0" presId="urn:microsoft.com/office/officeart/2005/8/layout/orgChart1"/>
    <dgm:cxn modelId="{32217EE7-E74B-4C32-B6DA-6CB7AD658BBE}" type="presParOf" srcId="{6E547889-3F83-4060-8A36-F42D47C551CE}" destId="{51C338F0-CADA-4D94-B176-921B6CF5784C}" srcOrd="0" destOrd="0" presId="urn:microsoft.com/office/officeart/2005/8/layout/orgChart1"/>
    <dgm:cxn modelId="{9D802F15-E4B4-4A27-83E1-32C4322CEBB6}" type="presParOf" srcId="{6E547889-3F83-4060-8A36-F42D47C551CE}" destId="{C8A0F5D8-92A6-4249-83B2-A8080AFD85FC}" srcOrd="1" destOrd="0" presId="urn:microsoft.com/office/officeart/2005/8/layout/orgChart1"/>
    <dgm:cxn modelId="{74087DB4-757D-4182-8FE4-609B36B6E9BC}" type="presParOf" srcId="{C8A0F5D8-92A6-4249-83B2-A8080AFD85FC}" destId="{4EA5952D-AF3F-4313-86EF-35657B4BD29A}" srcOrd="0" destOrd="0" presId="urn:microsoft.com/office/officeart/2005/8/layout/orgChart1"/>
    <dgm:cxn modelId="{2BB1AB2C-D2E9-46EA-A309-0A576DBFB1DA}" type="presParOf" srcId="{4EA5952D-AF3F-4313-86EF-35657B4BD29A}" destId="{6B2114EF-2B0B-4812-8528-EC20BB09FA21}" srcOrd="0" destOrd="0" presId="urn:microsoft.com/office/officeart/2005/8/layout/orgChart1"/>
    <dgm:cxn modelId="{0BA2CA69-C468-4305-8733-DAA79206F4C6}" type="presParOf" srcId="{4EA5952D-AF3F-4313-86EF-35657B4BD29A}" destId="{138FB4C8-7FCA-44F8-8E88-E1D6C369CEB9}" srcOrd="1" destOrd="0" presId="urn:microsoft.com/office/officeart/2005/8/layout/orgChart1"/>
    <dgm:cxn modelId="{17274FF3-D132-46DA-8C07-36B7991AC9DB}" type="presParOf" srcId="{C8A0F5D8-92A6-4249-83B2-A8080AFD85FC}" destId="{F2DD26DC-9F29-4FDF-8145-BACEB786A62F}" srcOrd="1" destOrd="0" presId="urn:microsoft.com/office/officeart/2005/8/layout/orgChart1"/>
    <dgm:cxn modelId="{D22569CC-ACB2-42B5-877D-13F65C087CDD}" type="presParOf" srcId="{F2DD26DC-9F29-4FDF-8145-BACEB786A62F}" destId="{9924C23F-C194-47E3-A9C0-662C5BD90BA4}" srcOrd="0" destOrd="0" presId="urn:microsoft.com/office/officeart/2005/8/layout/orgChart1"/>
    <dgm:cxn modelId="{291B4753-CCAE-4E67-A731-8D39CF93977B}" type="presParOf" srcId="{F2DD26DC-9F29-4FDF-8145-BACEB786A62F}" destId="{400F7F82-408F-4951-ACED-8E58EEF1F580}" srcOrd="1" destOrd="0" presId="urn:microsoft.com/office/officeart/2005/8/layout/orgChart1"/>
    <dgm:cxn modelId="{C220415A-3BC6-47C9-8C8D-4BAA54151567}" type="presParOf" srcId="{400F7F82-408F-4951-ACED-8E58EEF1F580}" destId="{C646CA8A-BC09-494A-8679-F1F8BD3B22AB}" srcOrd="0" destOrd="0" presId="urn:microsoft.com/office/officeart/2005/8/layout/orgChart1"/>
    <dgm:cxn modelId="{4A707321-1552-4940-B600-87FB07EEAA1C}" type="presParOf" srcId="{C646CA8A-BC09-494A-8679-F1F8BD3B22AB}" destId="{EE9AD151-0B77-4C81-AFE8-565E5B3E87C6}" srcOrd="0" destOrd="0" presId="urn:microsoft.com/office/officeart/2005/8/layout/orgChart1"/>
    <dgm:cxn modelId="{BD18A633-57B0-4A82-97EE-C21AADBE1316}" type="presParOf" srcId="{C646CA8A-BC09-494A-8679-F1F8BD3B22AB}" destId="{6B128696-A7A6-40B3-A08A-3EB9399BF501}" srcOrd="1" destOrd="0" presId="urn:microsoft.com/office/officeart/2005/8/layout/orgChart1"/>
    <dgm:cxn modelId="{9458CF02-534E-42E2-AFEF-7AB5FF3F7C2A}" type="presParOf" srcId="{400F7F82-408F-4951-ACED-8E58EEF1F580}" destId="{7CE46D05-066C-43AE-BE63-F41EE63961A4}" srcOrd="1" destOrd="0" presId="urn:microsoft.com/office/officeart/2005/8/layout/orgChart1"/>
    <dgm:cxn modelId="{783EA44B-F2C3-4D95-9C09-A08DF8CAA365}" type="presParOf" srcId="{7CE46D05-066C-43AE-BE63-F41EE63961A4}" destId="{9CC04AEA-015D-41E9-9218-D5D4B995E27A}" srcOrd="0" destOrd="0" presId="urn:microsoft.com/office/officeart/2005/8/layout/orgChart1"/>
    <dgm:cxn modelId="{419A7FFE-0390-41AC-B7DF-1BE5B8195FB4}" type="presParOf" srcId="{7CE46D05-066C-43AE-BE63-F41EE63961A4}" destId="{FDFBF9BE-C9C4-4328-A34B-91F501574F81}" srcOrd="1" destOrd="0" presId="urn:microsoft.com/office/officeart/2005/8/layout/orgChart1"/>
    <dgm:cxn modelId="{78A376B2-32A0-4724-B985-0A6EC5E4254C}" type="presParOf" srcId="{FDFBF9BE-C9C4-4328-A34B-91F501574F81}" destId="{011726CC-5303-4C52-AA7A-5CAAAE0F01BE}" srcOrd="0" destOrd="0" presId="urn:microsoft.com/office/officeart/2005/8/layout/orgChart1"/>
    <dgm:cxn modelId="{2E438E07-2774-4150-835E-F9F84B8212E9}" type="presParOf" srcId="{011726CC-5303-4C52-AA7A-5CAAAE0F01BE}" destId="{C57F9FF8-54EA-4115-ACC4-735D328650D0}" srcOrd="0" destOrd="0" presId="urn:microsoft.com/office/officeart/2005/8/layout/orgChart1"/>
    <dgm:cxn modelId="{83301D4E-0D70-4355-BFC5-4FF346953F81}" type="presParOf" srcId="{011726CC-5303-4C52-AA7A-5CAAAE0F01BE}" destId="{F0DB7F38-9DA7-45F4-A5EA-E4BDC1EA261C}" srcOrd="1" destOrd="0" presId="urn:microsoft.com/office/officeart/2005/8/layout/orgChart1"/>
    <dgm:cxn modelId="{95D1DFA4-1481-442C-910E-5706A0308C22}" type="presParOf" srcId="{FDFBF9BE-C9C4-4328-A34B-91F501574F81}" destId="{2A9657B9-6B9F-4B4B-94EE-8206CF054AA7}" srcOrd="1" destOrd="0" presId="urn:microsoft.com/office/officeart/2005/8/layout/orgChart1"/>
    <dgm:cxn modelId="{8623EB59-05C1-4CED-A3C4-4D24CF60127B}" type="presParOf" srcId="{FDFBF9BE-C9C4-4328-A34B-91F501574F81}" destId="{E5BD8D66-8599-47DE-8E93-73B0C25795B1}" srcOrd="2" destOrd="0" presId="urn:microsoft.com/office/officeart/2005/8/layout/orgChart1"/>
    <dgm:cxn modelId="{C84BD511-874D-49CA-85DF-6055F116DD61}" type="presParOf" srcId="{400F7F82-408F-4951-ACED-8E58EEF1F580}" destId="{EE1FCF7B-619A-43A3-9FB4-05901556AD84}" srcOrd="2" destOrd="0" presId="urn:microsoft.com/office/officeart/2005/8/layout/orgChart1"/>
    <dgm:cxn modelId="{7D165BAA-DA06-4797-8A1E-C8627E0408EB}" type="presParOf" srcId="{C8A0F5D8-92A6-4249-83B2-A8080AFD85FC}" destId="{C7FEB091-F85F-4D69-80DF-E82B1C678B4D}" srcOrd="2" destOrd="0" presId="urn:microsoft.com/office/officeart/2005/8/layout/orgChart1"/>
    <dgm:cxn modelId="{73FE4493-00EB-4D5E-97E5-7764FAF39FBE}" type="presParOf" srcId="{D1652B16-366B-46B9-BA48-3BAF4958FC25}" destId="{E7BF889C-302E-48E7-A919-945352CBE12A}" srcOrd="2" destOrd="0" presId="urn:microsoft.com/office/officeart/2005/8/layout/orgChart1"/>
    <dgm:cxn modelId="{127EBC1A-5A40-491A-BFA2-3CE3AF735040}" type="presParOf" srcId="{1FAD81CD-6076-46EB-8E48-A247116F9408}" destId="{42E16EE7-45B1-45E3-B1AA-CE378390EB27}" srcOrd="2" destOrd="0" presId="urn:microsoft.com/office/officeart/2005/8/layout/orgChart1"/>
    <dgm:cxn modelId="{68F74768-88B3-4F34-B32D-1D427027D02A}" type="presParOf" srcId="{AF220E45-7649-4E3F-9F3D-C357E4F8DB56}" destId="{B535DB37-F2F8-46A8-B330-D44BD4294AC4}" srcOrd="2" destOrd="0" presId="urn:microsoft.com/office/officeart/2005/8/layout/orgChart1"/>
    <dgm:cxn modelId="{38CB9563-BD64-4BA1-9EBB-4A032AEF1C41}" type="presParOf" srcId="{AF220E45-7649-4E3F-9F3D-C357E4F8DB56}" destId="{2F524075-A2B9-4679-A7F9-AA71A04E4378}" srcOrd="3" destOrd="0" presId="urn:microsoft.com/office/officeart/2005/8/layout/orgChart1"/>
    <dgm:cxn modelId="{56BF922C-E34C-47B2-9A66-5E8EB387D074}" type="presParOf" srcId="{2F524075-A2B9-4679-A7F9-AA71A04E4378}" destId="{82435203-B41A-4C9F-8D9D-9D70B2E27487}" srcOrd="0" destOrd="0" presId="urn:microsoft.com/office/officeart/2005/8/layout/orgChart1"/>
    <dgm:cxn modelId="{9C7DC3F8-FDCE-41C4-A112-A0CA851BEC23}" type="presParOf" srcId="{82435203-B41A-4C9F-8D9D-9D70B2E27487}" destId="{B29F7287-F942-44B6-93A4-47BEADA2A81C}" srcOrd="0" destOrd="0" presId="urn:microsoft.com/office/officeart/2005/8/layout/orgChart1"/>
    <dgm:cxn modelId="{74553E04-5358-4943-9A04-D9EB48F4D369}" type="presParOf" srcId="{82435203-B41A-4C9F-8D9D-9D70B2E27487}" destId="{9EEFF6D5-9C48-4020-801E-1165D0725740}" srcOrd="1" destOrd="0" presId="urn:microsoft.com/office/officeart/2005/8/layout/orgChart1"/>
    <dgm:cxn modelId="{C8E35F43-495C-4697-AF5A-23B4F6906B6F}" type="presParOf" srcId="{2F524075-A2B9-4679-A7F9-AA71A04E4378}" destId="{7FEC93FD-5916-4866-9CEB-3B9E327A624F}" srcOrd="1" destOrd="0" presId="urn:microsoft.com/office/officeart/2005/8/layout/orgChart1"/>
    <dgm:cxn modelId="{76F78B0F-1BFD-413D-B308-D87355F403F5}" type="presParOf" srcId="{7FEC93FD-5916-4866-9CEB-3B9E327A624F}" destId="{2B5EE724-05E7-4C9C-B8B4-9228A0FC1B55}" srcOrd="0" destOrd="0" presId="urn:microsoft.com/office/officeart/2005/8/layout/orgChart1"/>
    <dgm:cxn modelId="{B08F0F6D-389B-41A3-8672-A2146DA905BB}" type="presParOf" srcId="{7FEC93FD-5916-4866-9CEB-3B9E327A624F}" destId="{F6BFF90A-1964-4A11-87C8-9AB13182C78E}" srcOrd="1" destOrd="0" presId="urn:microsoft.com/office/officeart/2005/8/layout/orgChart1"/>
    <dgm:cxn modelId="{478BC94A-FAA1-4051-B5F3-D0D937D4EBCE}" type="presParOf" srcId="{F6BFF90A-1964-4A11-87C8-9AB13182C78E}" destId="{3AF403EE-4F37-4C56-8456-343BCB1B59B9}" srcOrd="0" destOrd="0" presId="urn:microsoft.com/office/officeart/2005/8/layout/orgChart1"/>
    <dgm:cxn modelId="{F851CA27-4C16-4725-AD3A-F3D439422691}" type="presParOf" srcId="{3AF403EE-4F37-4C56-8456-343BCB1B59B9}" destId="{27A32F62-B68F-4AEE-84A1-F97F50EBBA18}" srcOrd="0" destOrd="0" presId="urn:microsoft.com/office/officeart/2005/8/layout/orgChart1"/>
    <dgm:cxn modelId="{FAFEC238-F9C9-4EDC-B824-117185963602}" type="presParOf" srcId="{3AF403EE-4F37-4C56-8456-343BCB1B59B9}" destId="{9F0E008D-23C4-4874-92B0-D278515D5ACE}" srcOrd="1" destOrd="0" presId="urn:microsoft.com/office/officeart/2005/8/layout/orgChart1"/>
    <dgm:cxn modelId="{B11150D2-6E5F-4F98-8F67-054EBC5E5658}" type="presParOf" srcId="{F6BFF90A-1964-4A11-87C8-9AB13182C78E}" destId="{FC8B852B-9282-4C21-96DA-CFF2146648F4}" srcOrd="1" destOrd="0" presId="urn:microsoft.com/office/officeart/2005/8/layout/orgChart1"/>
    <dgm:cxn modelId="{A326A5F9-4C8F-4E50-8D03-606E47DF7AE6}" type="presParOf" srcId="{FC8B852B-9282-4C21-96DA-CFF2146648F4}" destId="{3CC97E38-453A-4B95-B2F8-06E125980101}" srcOrd="0" destOrd="0" presId="urn:microsoft.com/office/officeart/2005/8/layout/orgChart1"/>
    <dgm:cxn modelId="{816A32F4-5E3B-4755-867C-3221E2B19FFA}" type="presParOf" srcId="{FC8B852B-9282-4C21-96DA-CFF2146648F4}" destId="{E38BEA01-EC4B-4EA8-A594-5CB4AD26FFDF}" srcOrd="1" destOrd="0" presId="urn:microsoft.com/office/officeart/2005/8/layout/orgChart1"/>
    <dgm:cxn modelId="{4BD10418-D036-439F-80C7-0131ED22DE7E}" type="presParOf" srcId="{E38BEA01-EC4B-4EA8-A594-5CB4AD26FFDF}" destId="{A1E033A5-89A5-4908-A08A-8FA50EF7DB92}" srcOrd="0" destOrd="0" presId="urn:microsoft.com/office/officeart/2005/8/layout/orgChart1"/>
    <dgm:cxn modelId="{F4A93B14-18A2-4853-92D4-79AD7D4796BB}" type="presParOf" srcId="{A1E033A5-89A5-4908-A08A-8FA50EF7DB92}" destId="{B9E8992B-9156-4A96-AB16-EC092786C160}" srcOrd="0" destOrd="0" presId="urn:microsoft.com/office/officeart/2005/8/layout/orgChart1"/>
    <dgm:cxn modelId="{6CEE0FB0-B11F-4B5A-8602-9A87D20B770E}" type="presParOf" srcId="{A1E033A5-89A5-4908-A08A-8FA50EF7DB92}" destId="{4046C336-07E7-4434-B99F-5C27AA0CDCAB}" srcOrd="1" destOrd="0" presId="urn:microsoft.com/office/officeart/2005/8/layout/orgChart1"/>
    <dgm:cxn modelId="{B7ED094D-5C77-4D98-AAB7-C1E4F21E6FC5}" type="presParOf" srcId="{E38BEA01-EC4B-4EA8-A594-5CB4AD26FFDF}" destId="{CDBACF99-E201-4A5B-9F71-09FFAD7C33FD}" srcOrd="1" destOrd="0" presId="urn:microsoft.com/office/officeart/2005/8/layout/orgChart1"/>
    <dgm:cxn modelId="{3F2444A6-9365-46AF-B79E-020F7A2B6E61}" type="presParOf" srcId="{CDBACF99-E201-4A5B-9F71-09FFAD7C33FD}" destId="{7A156D4E-E5C4-4022-BF01-4529387C07A7}" srcOrd="0" destOrd="0" presId="urn:microsoft.com/office/officeart/2005/8/layout/orgChart1"/>
    <dgm:cxn modelId="{DAD08140-C2EB-440F-9D51-3E651DD46D39}" type="presParOf" srcId="{CDBACF99-E201-4A5B-9F71-09FFAD7C33FD}" destId="{E041F4D1-C8D5-47CF-ADAC-4AE443CF3D06}" srcOrd="1" destOrd="0" presId="urn:microsoft.com/office/officeart/2005/8/layout/orgChart1"/>
    <dgm:cxn modelId="{246878DC-C8EA-47E3-A4CB-0FE107A66566}" type="presParOf" srcId="{E041F4D1-C8D5-47CF-ADAC-4AE443CF3D06}" destId="{F7E31DFD-7DCC-4311-88EE-BE25DE05F633}" srcOrd="0" destOrd="0" presId="urn:microsoft.com/office/officeart/2005/8/layout/orgChart1"/>
    <dgm:cxn modelId="{F49DEAEA-0F53-4752-99E7-1C54AA78A0BE}" type="presParOf" srcId="{F7E31DFD-7DCC-4311-88EE-BE25DE05F633}" destId="{8FB4D403-7461-49E4-9582-CAA35D1105B2}" srcOrd="0" destOrd="0" presId="urn:microsoft.com/office/officeart/2005/8/layout/orgChart1"/>
    <dgm:cxn modelId="{FB13B053-EF38-45CD-8CDE-206ABA1E120E}" type="presParOf" srcId="{F7E31DFD-7DCC-4311-88EE-BE25DE05F633}" destId="{138A7852-7CA6-4760-95F6-B41055A753AD}" srcOrd="1" destOrd="0" presId="urn:microsoft.com/office/officeart/2005/8/layout/orgChart1"/>
    <dgm:cxn modelId="{09CA5FD3-4995-4278-8A8C-B9FB17A91A00}" type="presParOf" srcId="{E041F4D1-C8D5-47CF-ADAC-4AE443CF3D06}" destId="{211B0422-69E1-4969-84D1-26081A7FE103}" srcOrd="1" destOrd="0" presId="urn:microsoft.com/office/officeart/2005/8/layout/orgChart1"/>
    <dgm:cxn modelId="{68C436B4-1054-4EBD-BF88-AA842A80DEA6}" type="presParOf" srcId="{211B0422-69E1-4969-84D1-26081A7FE103}" destId="{C136672E-5082-43E7-841F-A31C0DECCAAE}" srcOrd="0" destOrd="0" presId="urn:microsoft.com/office/officeart/2005/8/layout/orgChart1"/>
    <dgm:cxn modelId="{C1E5AC28-8963-4FD8-B52E-E679DCAD4048}" type="presParOf" srcId="{211B0422-69E1-4969-84D1-26081A7FE103}" destId="{569ED501-40BB-467D-AF20-CBC1474B245F}" srcOrd="1" destOrd="0" presId="urn:microsoft.com/office/officeart/2005/8/layout/orgChart1"/>
    <dgm:cxn modelId="{693FE1C9-B6F0-474C-B3BD-793A56A8C417}" type="presParOf" srcId="{569ED501-40BB-467D-AF20-CBC1474B245F}" destId="{FAE390AE-4917-4B90-8559-4B80F1D15563}" srcOrd="0" destOrd="0" presId="urn:microsoft.com/office/officeart/2005/8/layout/orgChart1"/>
    <dgm:cxn modelId="{E1A8C69C-7E28-425D-A59A-9037D88A486B}" type="presParOf" srcId="{FAE390AE-4917-4B90-8559-4B80F1D15563}" destId="{2B318068-53DB-4F61-A843-724F59D172C4}" srcOrd="0" destOrd="0" presId="urn:microsoft.com/office/officeart/2005/8/layout/orgChart1"/>
    <dgm:cxn modelId="{CC0E4FF2-7A4B-4306-90E9-B2E46EA71503}" type="presParOf" srcId="{FAE390AE-4917-4B90-8559-4B80F1D15563}" destId="{7A1A4F3D-C39B-4E73-926A-842E2E6FACE1}" srcOrd="1" destOrd="0" presId="urn:microsoft.com/office/officeart/2005/8/layout/orgChart1"/>
    <dgm:cxn modelId="{C65FE295-B345-4B8E-B4C1-0C39FA2433EE}" type="presParOf" srcId="{569ED501-40BB-467D-AF20-CBC1474B245F}" destId="{2CF4A0BA-15D2-480A-9EC6-F0A06A635097}" srcOrd="1" destOrd="0" presId="urn:microsoft.com/office/officeart/2005/8/layout/orgChart1"/>
    <dgm:cxn modelId="{45FB3CC9-156C-4506-B23D-DFF86BEB60E8}" type="presParOf" srcId="{569ED501-40BB-467D-AF20-CBC1474B245F}" destId="{A7FD4268-2C1F-49DB-8E1B-0500DAD11385}" srcOrd="2" destOrd="0" presId="urn:microsoft.com/office/officeart/2005/8/layout/orgChart1"/>
    <dgm:cxn modelId="{C9670962-0089-44FF-95D9-4F1509D8F770}" type="presParOf" srcId="{E041F4D1-C8D5-47CF-ADAC-4AE443CF3D06}" destId="{3DD3A056-6605-4657-8823-50624F29F82A}" srcOrd="2" destOrd="0" presId="urn:microsoft.com/office/officeart/2005/8/layout/orgChart1"/>
    <dgm:cxn modelId="{DA168013-EBC1-4778-A924-D103BB8CB0FC}" type="presParOf" srcId="{E38BEA01-EC4B-4EA8-A594-5CB4AD26FFDF}" destId="{38936191-8114-4931-91DD-8C79985DB4BC}" srcOrd="2" destOrd="0" presId="urn:microsoft.com/office/officeart/2005/8/layout/orgChart1"/>
    <dgm:cxn modelId="{25F4E31F-E7CB-4B7B-AC6C-250935F40938}" type="presParOf" srcId="{F6BFF90A-1964-4A11-87C8-9AB13182C78E}" destId="{BFCD3865-5749-4426-9578-49D5BCF25C3D}" srcOrd="2" destOrd="0" presId="urn:microsoft.com/office/officeart/2005/8/layout/orgChart1"/>
    <dgm:cxn modelId="{CD7D8A47-55EF-4F16-A140-4F2D0F0E8AAA}" type="presParOf" srcId="{2F524075-A2B9-4679-A7F9-AA71A04E4378}" destId="{04DF621C-DEFF-4072-9E17-8567F2ECD723}" srcOrd="2" destOrd="0" presId="urn:microsoft.com/office/officeart/2005/8/layout/orgChart1"/>
    <dgm:cxn modelId="{FC133214-33C9-497F-8844-4A304A0A4CC6}" type="presParOf" srcId="{AF220E45-7649-4E3F-9F3D-C357E4F8DB56}" destId="{4EE51C7D-C8F3-480A-BC9F-3F328898C4B7}" srcOrd="4" destOrd="0" presId="urn:microsoft.com/office/officeart/2005/8/layout/orgChart1"/>
    <dgm:cxn modelId="{2450D682-EBC9-414F-AE99-80D3941DED1D}" type="presParOf" srcId="{AF220E45-7649-4E3F-9F3D-C357E4F8DB56}" destId="{1698CDE8-BDC8-44A8-945A-0A346AFD3488}" srcOrd="5" destOrd="0" presId="urn:microsoft.com/office/officeart/2005/8/layout/orgChart1"/>
    <dgm:cxn modelId="{2292F1F5-FF9A-48D7-B914-8763D6F5FC67}" type="presParOf" srcId="{1698CDE8-BDC8-44A8-945A-0A346AFD3488}" destId="{3F585572-25A5-4B95-ADF5-7B87DFF88717}" srcOrd="0" destOrd="0" presId="urn:microsoft.com/office/officeart/2005/8/layout/orgChart1"/>
    <dgm:cxn modelId="{CE3C0867-AA89-4174-9DE8-A48D3CCEE54D}" type="presParOf" srcId="{3F585572-25A5-4B95-ADF5-7B87DFF88717}" destId="{85ACF998-07AC-4F8D-9B53-AF82CAC37F15}" srcOrd="0" destOrd="0" presId="urn:microsoft.com/office/officeart/2005/8/layout/orgChart1"/>
    <dgm:cxn modelId="{33485796-C536-48CE-BC18-D22FEF508E80}" type="presParOf" srcId="{3F585572-25A5-4B95-ADF5-7B87DFF88717}" destId="{BFA6F7AF-C794-4DED-81D9-CA51A3731981}" srcOrd="1" destOrd="0" presId="urn:microsoft.com/office/officeart/2005/8/layout/orgChart1"/>
    <dgm:cxn modelId="{3E631C87-C862-45F1-BEF5-6720B8B7E0C6}" type="presParOf" srcId="{1698CDE8-BDC8-44A8-945A-0A346AFD3488}" destId="{394B214C-114F-41A1-9F56-B350841DEB93}" srcOrd="1" destOrd="0" presId="urn:microsoft.com/office/officeart/2005/8/layout/orgChart1"/>
    <dgm:cxn modelId="{3261DE39-790A-4B99-AA32-D287D39BFE6A}" type="presParOf" srcId="{394B214C-114F-41A1-9F56-B350841DEB93}" destId="{112AE2BE-64DE-4126-84E9-D4389B5A78F8}" srcOrd="0" destOrd="0" presId="urn:microsoft.com/office/officeart/2005/8/layout/orgChart1"/>
    <dgm:cxn modelId="{0F34235C-12E9-4885-BA30-D3DCD6DFA7D3}" type="presParOf" srcId="{394B214C-114F-41A1-9F56-B350841DEB93}" destId="{59937847-03CB-4196-A8BD-15237F9F305D}" srcOrd="1" destOrd="0" presId="urn:microsoft.com/office/officeart/2005/8/layout/orgChart1"/>
    <dgm:cxn modelId="{2E42BD28-F6FB-4A96-B7B5-A98B7F90B813}" type="presParOf" srcId="{59937847-03CB-4196-A8BD-15237F9F305D}" destId="{11FB01D8-A02B-4BC9-BB6F-1FFECD93A3F3}" srcOrd="0" destOrd="0" presId="urn:microsoft.com/office/officeart/2005/8/layout/orgChart1"/>
    <dgm:cxn modelId="{5D855AC1-8B1B-4B35-8CBE-734DD1AAF107}" type="presParOf" srcId="{11FB01D8-A02B-4BC9-BB6F-1FFECD93A3F3}" destId="{B1133E6E-C352-41D4-8F50-A4978B2B4D45}" srcOrd="0" destOrd="0" presId="urn:microsoft.com/office/officeart/2005/8/layout/orgChart1"/>
    <dgm:cxn modelId="{E8BCA87B-123F-4253-9AAD-1AA3DB492599}" type="presParOf" srcId="{11FB01D8-A02B-4BC9-BB6F-1FFECD93A3F3}" destId="{BDB53177-0944-4158-96DC-510CCA045867}" srcOrd="1" destOrd="0" presId="urn:microsoft.com/office/officeart/2005/8/layout/orgChart1"/>
    <dgm:cxn modelId="{7F8BBA44-0E56-4858-8E9B-F613B8D051FC}" type="presParOf" srcId="{59937847-03CB-4196-A8BD-15237F9F305D}" destId="{BE19F901-0CD5-4C33-B543-222DEFE4DE4B}" srcOrd="1" destOrd="0" presId="urn:microsoft.com/office/officeart/2005/8/layout/orgChart1"/>
    <dgm:cxn modelId="{57B7F507-5546-46DE-864B-0E23D0F92EDF}" type="presParOf" srcId="{BE19F901-0CD5-4C33-B543-222DEFE4DE4B}" destId="{0100705A-008F-4819-844B-4B2CA216E020}" srcOrd="0" destOrd="0" presId="urn:microsoft.com/office/officeart/2005/8/layout/orgChart1"/>
    <dgm:cxn modelId="{0B15407C-7BBC-45F3-ABCB-A9FAC8DFF333}" type="presParOf" srcId="{BE19F901-0CD5-4C33-B543-222DEFE4DE4B}" destId="{3F280EB9-66E8-4518-9FA4-37EFBAF4C7F5}" srcOrd="1" destOrd="0" presId="urn:microsoft.com/office/officeart/2005/8/layout/orgChart1"/>
    <dgm:cxn modelId="{8F8138E9-AAB6-4622-B6ED-1DCB759DCBC2}" type="presParOf" srcId="{3F280EB9-66E8-4518-9FA4-37EFBAF4C7F5}" destId="{3B799EAA-9A0D-425B-8B2F-63EF2F40EF1B}" srcOrd="0" destOrd="0" presId="urn:microsoft.com/office/officeart/2005/8/layout/orgChart1"/>
    <dgm:cxn modelId="{E07BCEE8-CF8D-474B-B02A-E7CF7BB2FDE0}" type="presParOf" srcId="{3B799EAA-9A0D-425B-8B2F-63EF2F40EF1B}" destId="{569FBB45-FA10-4B15-BB71-43EB55F44831}" srcOrd="0" destOrd="0" presId="urn:microsoft.com/office/officeart/2005/8/layout/orgChart1"/>
    <dgm:cxn modelId="{55F864B7-D900-4859-B623-F3BB5175B574}" type="presParOf" srcId="{3B799EAA-9A0D-425B-8B2F-63EF2F40EF1B}" destId="{CF78DCE3-9DB2-4B9C-8EE2-B794F2A805FF}" srcOrd="1" destOrd="0" presId="urn:microsoft.com/office/officeart/2005/8/layout/orgChart1"/>
    <dgm:cxn modelId="{5E5C2D62-919A-43FE-922F-9017ABDAB10E}" type="presParOf" srcId="{3F280EB9-66E8-4518-9FA4-37EFBAF4C7F5}" destId="{8059D5F7-28D8-46C0-84E6-109E6859ABC2}" srcOrd="1" destOrd="0" presId="urn:microsoft.com/office/officeart/2005/8/layout/orgChart1"/>
    <dgm:cxn modelId="{D613CDB3-CCFE-446B-8F86-7E5F3384D040}" type="presParOf" srcId="{8059D5F7-28D8-46C0-84E6-109E6859ABC2}" destId="{58C36925-6F90-4D25-9418-0064DDB23ACB}" srcOrd="0" destOrd="0" presId="urn:microsoft.com/office/officeart/2005/8/layout/orgChart1"/>
    <dgm:cxn modelId="{0D14D4F7-7D0B-4B9B-A774-13359AC9CE32}" type="presParOf" srcId="{8059D5F7-28D8-46C0-84E6-109E6859ABC2}" destId="{2D8767B7-4598-46B3-9D9D-7403CF4A9F80}" srcOrd="1" destOrd="0" presId="urn:microsoft.com/office/officeart/2005/8/layout/orgChart1"/>
    <dgm:cxn modelId="{63CD2CBE-0C41-4F2C-8909-7DC46000DFFB}" type="presParOf" srcId="{2D8767B7-4598-46B3-9D9D-7403CF4A9F80}" destId="{365C7FF0-B353-40E0-9694-862266D846D7}" srcOrd="0" destOrd="0" presId="urn:microsoft.com/office/officeart/2005/8/layout/orgChart1"/>
    <dgm:cxn modelId="{92AB3F76-BDCD-4EF6-9322-D39E457179B5}" type="presParOf" srcId="{365C7FF0-B353-40E0-9694-862266D846D7}" destId="{4C4434B8-4A8A-49C2-96E9-9408F539FD91}" srcOrd="0" destOrd="0" presId="urn:microsoft.com/office/officeart/2005/8/layout/orgChart1"/>
    <dgm:cxn modelId="{70B2F64C-14CF-4664-A442-5743D8CE8E30}" type="presParOf" srcId="{365C7FF0-B353-40E0-9694-862266D846D7}" destId="{D6F5A4DF-5DD5-49FB-9A10-0AA6145EF4B4}" srcOrd="1" destOrd="0" presId="urn:microsoft.com/office/officeart/2005/8/layout/orgChart1"/>
    <dgm:cxn modelId="{B1663BF2-E01C-404E-988A-0ABC48CD425A}" type="presParOf" srcId="{2D8767B7-4598-46B3-9D9D-7403CF4A9F80}" destId="{78D689B5-953F-434A-8159-B072C64D89B9}" srcOrd="1" destOrd="0" presId="urn:microsoft.com/office/officeart/2005/8/layout/orgChart1"/>
    <dgm:cxn modelId="{02EB0BBE-F07A-429E-92C7-2DB751941F6B}" type="presParOf" srcId="{78D689B5-953F-434A-8159-B072C64D89B9}" destId="{C3F904D6-1A11-494B-85F3-0943FD1DE0EE}" srcOrd="0" destOrd="0" presId="urn:microsoft.com/office/officeart/2005/8/layout/orgChart1"/>
    <dgm:cxn modelId="{F7B876AA-8604-447E-BCA8-D6C450B7C274}" type="presParOf" srcId="{78D689B5-953F-434A-8159-B072C64D89B9}" destId="{E50E9488-F78B-4C07-8BFE-A1C1C14223FF}" srcOrd="1" destOrd="0" presId="urn:microsoft.com/office/officeart/2005/8/layout/orgChart1"/>
    <dgm:cxn modelId="{1F913504-0B34-4A50-8951-8FAB49FE27FC}" type="presParOf" srcId="{E50E9488-F78B-4C07-8BFE-A1C1C14223FF}" destId="{10FF033B-0357-4710-8B5B-30E3B856026B}" srcOrd="0" destOrd="0" presId="urn:microsoft.com/office/officeart/2005/8/layout/orgChart1"/>
    <dgm:cxn modelId="{2D9CF3E0-EFED-45F8-9999-5C83B85100EA}" type="presParOf" srcId="{10FF033B-0357-4710-8B5B-30E3B856026B}" destId="{D27EE0C2-6C9E-40C3-908B-8A092999B67F}" srcOrd="0" destOrd="0" presId="urn:microsoft.com/office/officeart/2005/8/layout/orgChart1"/>
    <dgm:cxn modelId="{C1167391-52F3-41AE-8247-09C721388E2A}" type="presParOf" srcId="{10FF033B-0357-4710-8B5B-30E3B856026B}" destId="{A40B77F6-CF3E-49BF-9EA7-86202CC38B5D}" srcOrd="1" destOrd="0" presId="urn:microsoft.com/office/officeart/2005/8/layout/orgChart1"/>
    <dgm:cxn modelId="{D8AD186E-E63D-4C99-85F7-2A6A1FA20F0B}" type="presParOf" srcId="{E50E9488-F78B-4C07-8BFE-A1C1C14223FF}" destId="{27CDEAC1-25D5-4A0E-9413-18B87A1E604A}" srcOrd="1" destOrd="0" presId="urn:microsoft.com/office/officeart/2005/8/layout/orgChart1"/>
    <dgm:cxn modelId="{D587BABB-F587-4D39-9712-CA021D34CA66}" type="presParOf" srcId="{27CDEAC1-25D5-4A0E-9413-18B87A1E604A}" destId="{D93070F5-E972-43D4-9002-21B12578ECEE}" srcOrd="0" destOrd="0" presId="urn:microsoft.com/office/officeart/2005/8/layout/orgChart1"/>
    <dgm:cxn modelId="{EF7C305A-ACAA-4577-9DA3-B3F74CD1491A}" type="presParOf" srcId="{27CDEAC1-25D5-4A0E-9413-18B87A1E604A}" destId="{D2CC3B19-E488-45DA-B3E9-9D80300C8E77}" srcOrd="1" destOrd="0" presId="urn:microsoft.com/office/officeart/2005/8/layout/orgChart1"/>
    <dgm:cxn modelId="{E37FF386-9003-4D05-8C2D-D055DB80380A}" type="presParOf" srcId="{D2CC3B19-E488-45DA-B3E9-9D80300C8E77}" destId="{0CA3C978-FBE3-4330-A383-99FD81DA28F4}" srcOrd="0" destOrd="0" presId="urn:microsoft.com/office/officeart/2005/8/layout/orgChart1"/>
    <dgm:cxn modelId="{D37F09DC-281B-4743-A518-1AF94A984E34}" type="presParOf" srcId="{0CA3C978-FBE3-4330-A383-99FD81DA28F4}" destId="{6BEE6CA0-88A1-40D0-A701-2F050935EFE9}" srcOrd="0" destOrd="0" presId="urn:microsoft.com/office/officeart/2005/8/layout/orgChart1"/>
    <dgm:cxn modelId="{2CB5CDCC-35D4-4B1B-807F-F814C7D07C7B}" type="presParOf" srcId="{0CA3C978-FBE3-4330-A383-99FD81DA28F4}" destId="{DA897E30-25B9-4D93-8D9C-F9CBE384CCAC}" srcOrd="1" destOrd="0" presId="urn:microsoft.com/office/officeart/2005/8/layout/orgChart1"/>
    <dgm:cxn modelId="{1EB52816-098A-4DBC-9B30-627889DB2B17}" type="presParOf" srcId="{D2CC3B19-E488-45DA-B3E9-9D80300C8E77}" destId="{33E633C9-B8A2-4F1D-8FAC-C9117A87C2D2}" srcOrd="1" destOrd="0" presId="urn:microsoft.com/office/officeart/2005/8/layout/orgChart1"/>
    <dgm:cxn modelId="{44744181-F02B-46C1-AF6E-CA7A016B4A3F}" type="presParOf" srcId="{D2CC3B19-E488-45DA-B3E9-9D80300C8E77}" destId="{8A000964-6FA4-43CE-8B3C-3D1E377AC395}" srcOrd="2" destOrd="0" presId="urn:microsoft.com/office/officeart/2005/8/layout/orgChart1"/>
    <dgm:cxn modelId="{3CEBA8D8-BB9F-4859-857D-9FFBF94A47D2}" type="presParOf" srcId="{E50E9488-F78B-4C07-8BFE-A1C1C14223FF}" destId="{5332A65D-EB7E-4160-AF45-50845D37D948}" srcOrd="2" destOrd="0" presId="urn:microsoft.com/office/officeart/2005/8/layout/orgChart1"/>
    <dgm:cxn modelId="{14D50DED-616E-45A0-BE7E-F4DB90294F3B}" type="presParOf" srcId="{2D8767B7-4598-46B3-9D9D-7403CF4A9F80}" destId="{A1DD0593-6101-4EF8-BE4E-D66FEC87A5C7}" srcOrd="2" destOrd="0" presId="urn:microsoft.com/office/officeart/2005/8/layout/orgChart1"/>
    <dgm:cxn modelId="{C851FF43-35D1-445C-8CE6-DBD48D1E3763}" type="presParOf" srcId="{3F280EB9-66E8-4518-9FA4-37EFBAF4C7F5}" destId="{D78B900A-85AD-4644-A205-D6AEE889BEB9}" srcOrd="2" destOrd="0" presId="urn:microsoft.com/office/officeart/2005/8/layout/orgChart1"/>
    <dgm:cxn modelId="{6E296244-D21E-4EDD-9395-D9A856858767}" type="presParOf" srcId="{59937847-03CB-4196-A8BD-15237F9F305D}" destId="{AC4122FD-00F4-4C5F-9B7D-B7E7CD82737D}" srcOrd="2" destOrd="0" presId="urn:microsoft.com/office/officeart/2005/8/layout/orgChart1"/>
    <dgm:cxn modelId="{E755BBCA-11C1-4D5A-B113-A0BEA4BAD284}" type="presParOf" srcId="{1698CDE8-BDC8-44A8-945A-0A346AFD3488}" destId="{BCD9A036-C76E-4DF7-9A56-FD6542311C72}" srcOrd="2" destOrd="0" presId="urn:microsoft.com/office/officeart/2005/8/layout/orgChart1"/>
    <dgm:cxn modelId="{300F1FE9-FA1F-49F1-A1FC-B97804B3E021}" type="presParOf" srcId="{AF220E45-7649-4E3F-9F3D-C357E4F8DB56}" destId="{9FF3E683-1AED-442A-8ECF-8F58E22C335E}" srcOrd="6" destOrd="0" presId="urn:microsoft.com/office/officeart/2005/8/layout/orgChart1"/>
    <dgm:cxn modelId="{37DDB511-2716-4A21-8C54-B08FC17C5FCD}" type="presParOf" srcId="{AF220E45-7649-4E3F-9F3D-C357E4F8DB56}" destId="{13F11006-58BB-494D-9968-48A5920833E4}" srcOrd="7" destOrd="0" presId="urn:microsoft.com/office/officeart/2005/8/layout/orgChart1"/>
    <dgm:cxn modelId="{CD62A9D5-4697-4AC8-959F-4A51B1D7D91B}" type="presParOf" srcId="{13F11006-58BB-494D-9968-48A5920833E4}" destId="{F8742B8C-8B4F-4748-86C5-7B53DD8C8D55}" srcOrd="0" destOrd="0" presId="urn:microsoft.com/office/officeart/2005/8/layout/orgChart1"/>
    <dgm:cxn modelId="{5D7836A6-47D0-48BC-B88A-8FC4C9321A12}" type="presParOf" srcId="{F8742B8C-8B4F-4748-86C5-7B53DD8C8D55}" destId="{DA854F60-D025-447B-8ABA-9033A30C3C65}" srcOrd="0" destOrd="0" presId="urn:microsoft.com/office/officeart/2005/8/layout/orgChart1"/>
    <dgm:cxn modelId="{A05E56AC-86BB-4DCE-B131-1F7D2BA14E6B}" type="presParOf" srcId="{F8742B8C-8B4F-4748-86C5-7B53DD8C8D55}" destId="{1B9B46DA-4D44-4B8E-9A5B-93065A03AC39}" srcOrd="1" destOrd="0" presId="urn:microsoft.com/office/officeart/2005/8/layout/orgChart1"/>
    <dgm:cxn modelId="{C89BADAA-947F-4F20-A644-EDCDD020E0CB}" type="presParOf" srcId="{13F11006-58BB-494D-9968-48A5920833E4}" destId="{2699033F-9BFE-4B3E-8A3C-5BBC6A4ACD98}" srcOrd="1" destOrd="0" presId="urn:microsoft.com/office/officeart/2005/8/layout/orgChart1"/>
    <dgm:cxn modelId="{BC6FA9CA-ADE4-4E3C-9677-B615263E8138}" type="presParOf" srcId="{2699033F-9BFE-4B3E-8A3C-5BBC6A4ACD98}" destId="{D156B221-FA45-4DE3-A96F-04A33A1FA0C0}" srcOrd="0" destOrd="0" presId="urn:microsoft.com/office/officeart/2005/8/layout/orgChart1"/>
    <dgm:cxn modelId="{9E510BCB-4BE0-4588-A257-E9A1F89C172F}" type="presParOf" srcId="{2699033F-9BFE-4B3E-8A3C-5BBC6A4ACD98}" destId="{EDADD9B0-ED63-4E54-8E31-2AD23C7130CC}" srcOrd="1" destOrd="0" presId="urn:microsoft.com/office/officeart/2005/8/layout/orgChart1"/>
    <dgm:cxn modelId="{F6EB1389-F3CA-45A9-82D5-A9B6FC7455AC}" type="presParOf" srcId="{EDADD9B0-ED63-4E54-8E31-2AD23C7130CC}" destId="{068C50A3-A0E0-486A-BCC7-56280E68090F}" srcOrd="0" destOrd="0" presId="urn:microsoft.com/office/officeart/2005/8/layout/orgChart1"/>
    <dgm:cxn modelId="{95A7BC6C-434B-41DC-A4C1-07570A913101}" type="presParOf" srcId="{068C50A3-A0E0-486A-BCC7-56280E68090F}" destId="{296B07CC-DEEA-4D60-A76A-0C63BCA3B3CB}" srcOrd="0" destOrd="0" presId="urn:microsoft.com/office/officeart/2005/8/layout/orgChart1"/>
    <dgm:cxn modelId="{10D9A63F-C668-4C4E-B872-1B759D20D4E5}" type="presParOf" srcId="{068C50A3-A0E0-486A-BCC7-56280E68090F}" destId="{2026BCBE-5FB4-42B8-B227-7A7893617258}" srcOrd="1" destOrd="0" presId="urn:microsoft.com/office/officeart/2005/8/layout/orgChart1"/>
    <dgm:cxn modelId="{9EE15DF8-DFB1-482D-BB9A-210B66B7D9B3}" type="presParOf" srcId="{EDADD9B0-ED63-4E54-8E31-2AD23C7130CC}" destId="{3344D2E0-A908-4976-A7B3-B5CDC16D3A07}" srcOrd="1" destOrd="0" presId="urn:microsoft.com/office/officeart/2005/8/layout/orgChart1"/>
    <dgm:cxn modelId="{3E958EF0-B0C4-4321-8611-BA6C84EE2275}" type="presParOf" srcId="{3344D2E0-A908-4976-A7B3-B5CDC16D3A07}" destId="{2E59EFA3-E53D-4447-BE60-8AB590C5A038}" srcOrd="0" destOrd="0" presId="urn:microsoft.com/office/officeart/2005/8/layout/orgChart1"/>
    <dgm:cxn modelId="{3C8301DE-D149-447F-AE43-A71540D89AED}" type="presParOf" srcId="{3344D2E0-A908-4976-A7B3-B5CDC16D3A07}" destId="{01A6A4D4-454C-4255-9B6C-C1FD50A4455D}" srcOrd="1" destOrd="0" presId="urn:microsoft.com/office/officeart/2005/8/layout/orgChart1"/>
    <dgm:cxn modelId="{6923E7F2-3F12-4D7A-B1AD-4F974A49E648}" type="presParOf" srcId="{01A6A4D4-454C-4255-9B6C-C1FD50A4455D}" destId="{C0FD7920-5BE4-40FF-B98F-D4F7F8F914F4}" srcOrd="0" destOrd="0" presId="urn:microsoft.com/office/officeart/2005/8/layout/orgChart1"/>
    <dgm:cxn modelId="{7F451CDE-9834-4E24-AD93-192C57609514}" type="presParOf" srcId="{C0FD7920-5BE4-40FF-B98F-D4F7F8F914F4}" destId="{F854290B-D4C8-4283-8F29-4F0A57F90D1B}" srcOrd="0" destOrd="0" presId="urn:microsoft.com/office/officeart/2005/8/layout/orgChart1"/>
    <dgm:cxn modelId="{5FFBA816-F580-4D68-AD8C-79637E26E0CB}" type="presParOf" srcId="{C0FD7920-5BE4-40FF-B98F-D4F7F8F914F4}" destId="{7AC53FA2-12B1-4E11-8983-AB9A324AB82A}" srcOrd="1" destOrd="0" presId="urn:microsoft.com/office/officeart/2005/8/layout/orgChart1"/>
    <dgm:cxn modelId="{AD0439B6-0081-473B-8D03-FAA232A83803}" type="presParOf" srcId="{01A6A4D4-454C-4255-9B6C-C1FD50A4455D}" destId="{9284BE87-9E0F-4587-BBF5-E2391AB87A7A}" srcOrd="1" destOrd="0" presId="urn:microsoft.com/office/officeart/2005/8/layout/orgChart1"/>
    <dgm:cxn modelId="{FE9F7409-DA19-427F-946F-FD438D5460F3}" type="presParOf" srcId="{9284BE87-9E0F-4587-BBF5-E2391AB87A7A}" destId="{54459C61-0237-4865-BE0E-8F83A37BCE2F}" srcOrd="0" destOrd="0" presId="urn:microsoft.com/office/officeart/2005/8/layout/orgChart1"/>
    <dgm:cxn modelId="{9AA2272A-C5C3-4126-9629-56D3D2581C94}" type="presParOf" srcId="{9284BE87-9E0F-4587-BBF5-E2391AB87A7A}" destId="{F9094C83-058E-4567-B3B6-A636E2F76A5E}" srcOrd="1" destOrd="0" presId="urn:microsoft.com/office/officeart/2005/8/layout/orgChart1"/>
    <dgm:cxn modelId="{B572699B-55AA-44EC-BF86-6B856E6E4CDB}" type="presParOf" srcId="{F9094C83-058E-4567-B3B6-A636E2F76A5E}" destId="{08FA5460-FE46-4431-96F1-9AE4774D7D3D}" srcOrd="0" destOrd="0" presId="urn:microsoft.com/office/officeart/2005/8/layout/orgChart1"/>
    <dgm:cxn modelId="{3DE2D613-4756-438D-AD43-80D65212D919}" type="presParOf" srcId="{08FA5460-FE46-4431-96F1-9AE4774D7D3D}" destId="{868956F4-0BEE-4F9B-8174-E650CCF12671}" srcOrd="0" destOrd="0" presId="urn:microsoft.com/office/officeart/2005/8/layout/orgChart1"/>
    <dgm:cxn modelId="{35387BD4-E9D1-4A4B-82DD-F35C790B0B35}" type="presParOf" srcId="{08FA5460-FE46-4431-96F1-9AE4774D7D3D}" destId="{19A811AB-6A0C-494D-8ADD-CE657313A9D1}" srcOrd="1" destOrd="0" presId="urn:microsoft.com/office/officeart/2005/8/layout/orgChart1"/>
    <dgm:cxn modelId="{EAF7BC12-BC9D-465F-9829-063683EC6869}" type="presParOf" srcId="{F9094C83-058E-4567-B3B6-A636E2F76A5E}" destId="{B700D6B4-B58D-4246-8DE3-5080BF9BB13A}" srcOrd="1" destOrd="0" presId="urn:microsoft.com/office/officeart/2005/8/layout/orgChart1"/>
    <dgm:cxn modelId="{C4CE37EA-AB2A-415C-A50B-DB09FF6471C8}" type="presParOf" srcId="{B700D6B4-B58D-4246-8DE3-5080BF9BB13A}" destId="{9BB0CE0A-59B2-40E2-B786-C9C16F463879}" srcOrd="0" destOrd="0" presId="urn:microsoft.com/office/officeart/2005/8/layout/orgChart1"/>
    <dgm:cxn modelId="{2B425BEF-42F5-4F20-BDF6-960663350FE3}" type="presParOf" srcId="{B700D6B4-B58D-4246-8DE3-5080BF9BB13A}" destId="{A6F85A28-7EDB-41B7-B09D-C72F89602C95}" srcOrd="1" destOrd="0" presId="urn:microsoft.com/office/officeart/2005/8/layout/orgChart1"/>
    <dgm:cxn modelId="{A5BD72E0-E455-4115-8169-01C77BE64D9E}" type="presParOf" srcId="{A6F85A28-7EDB-41B7-B09D-C72F89602C95}" destId="{E9C40E83-1580-4672-9C1D-C29E6B574BF1}" srcOrd="0" destOrd="0" presId="urn:microsoft.com/office/officeart/2005/8/layout/orgChart1"/>
    <dgm:cxn modelId="{0B605992-BF1F-442F-8C85-9006D22CFE93}" type="presParOf" srcId="{E9C40E83-1580-4672-9C1D-C29E6B574BF1}" destId="{3A2B1780-B48C-495B-A709-52C782BB1442}" srcOrd="0" destOrd="0" presId="urn:microsoft.com/office/officeart/2005/8/layout/orgChart1"/>
    <dgm:cxn modelId="{214C3896-0D3B-46DF-87C7-0990D8A5DB91}" type="presParOf" srcId="{E9C40E83-1580-4672-9C1D-C29E6B574BF1}" destId="{7356787A-0B0C-434C-9097-EF21CF001772}" srcOrd="1" destOrd="0" presId="urn:microsoft.com/office/officeart/2005/8/layout/orgChart1"/>
    <dgm:cxn modelId="{1BC91D96-BA09-4D72-9A57-B851FDA52D21}" type="presParOf" srcId="{A6F85A28-7EDB-41B7-B09D-C72F89602C95}" destId="{FBA7B86C-1CB6-4CCE-B8AF-AF6056FDC199}" srcOrd="1" destOrd="0" presId="urn:microsoft.com/office/officeart/2005/8/layout/orgChart1"/>
    <dgm:cxn modelId="{16E091C0-20E7-40FA-859E-1631E165EA3F}" type="presParOf" srcId="{FBA7B86C-1CB6-4CCE-B8AF-AF6056FDC199}" destId="{071DECBC-FA8A-4A0C-BFB4-3B6051593D34}" srcOrd="0" destOrd="0" presId="urn:microsoft.com/office/officeart/2005/8/layout/orgChart1"/>
    <dgm:cxn modelId="{567AD5F9-8A62-4982-9BE3-6DC362788F4E}" type="presParOf" srcId="{FBA7B86C-1CB6-4CCE-B8AF-AF6056FDC199}" destId="{66333AC7-3B82-447E-8E5C-0F68504BC8F1}" srcOrd="1" destOrd="0" presId="urn:microsoft.com/office/officeart/2005/8/layout/orgChart1"/>
    <dgm:cxn modelId="{229077CA-25D3-480B-A27F-6EB2CDD7155C}" type="presParOf" srcId="{66333AC7-3B82-447E-8E5C-0F68504BC8F1}" destId="{6B31F6D7-3391-403B-8D55-F14E5AFE8496}" srcOrd="0" destOrd="0" presId="urn:microsoft.com/office/officeart/2005/8/layout/orgChart1"/>
    <dgm:cxn modelId="{66165677-5682-45E0-997C-42E7833150B6}" type="presParOf" srcId="{6B31F6D7-3391-403B-8D55-F14E5AFE8496}" destId="{9A0FA0E9-D6CD-4A0F-A6B6-D03080FB7F17}" srcOrd="0" destOrd="0" presId="urn:microsoft.com/office/officeart/2005/8/layout/orgChart1"/>
    <dgm:cxn modelId="{B2B47CDA-976E-48CF-A029-CC14CC19887D}" type="presParOf" srcId="{6B31F6D7-3391-403B-8D55-F14E5AFE8496}" destId="{4530FB1A-8F09-4089-A94F-4F20642B0E27}" srcOrd="1" destOrd="0" presId="urn:microsoft.com/office/officeart/2005/8/layout/orgChart1"/>
    <dgm:cxn modelId="{0678E677-ED6E-4938-9F53-05FB7C4F077A}" type="presParOf" srcId="{66333AC7-3B82-447E-8E5C-0F68504BC8F1}" destId="{D3BF371A-6A1D-400C-9BEF-FBD85A733F1C}" srcOrd="1" destOrd="0" presId="urn:microsoft.com/office/officeart/2005/8/layout/orgChart1"/>
    <dgm:cxn modelId="{94DE2CE4-7710-4B63-AB29-C805793E61EF}" type="presParOf" srcId="{66333AC7-3B82-447E-8E5C-0F68504BC8F1}" destId="{B173749E-2786-40AD-B9B0-9E2E09C16F03}" srcOrd="2" destOrd="0" presId="urn:microsoft.com/office/officeart/2005/8/layout/orgChart1"/>
    <dgm:cxn modelId="{0CC7954C-AEB7-4F36-9559-BB7C9FF1D96A}" type="presParOf" srcId="{A6F85A28-7EDB-41B7-B09D-C72F89602C95}" destId="{1A4E671A-88AF-4F57-9020-F6272FCEDE85}" srcOrd="2" destOrd="0" presId="urn:microsoft.com/office/officeart/2005/8/layout/orgChart1"/>
    <dgm:cxn modelId="{64180BBB-72A5-4D71-88A3-D76C082F71DD}" type="presParOf" srcId="{F9094C83-058E-4567-B3B6-A636E2F76A5E}" destId="{0DE4BE01-B379-4F9E-967E-4A9D5ACC24A3}" srcOrd="2" destOrd="0" presId="urn:microsoft.com/office/officeart/2005/8/layout/orgChart1"/>
    <dgm:cxn modelId="{61C7ABA7-2412-4035-BF05-6A04B6DDC12C}" type="presParOf" srcId="{01A6A4D4-454C-4255-9B6C-C1FD50A4455D}" destId="{2B4DB6CE-118C-4A41-8806-4D3431F2D12F}" srcOrd="2" destOrd="0" presId="urn:microsoft.com/office/officeart/2005/8/layout/orgChart1"/>
    <dgm:cxn modelId="{5D684C7B-ED00-455B-84D6-D03AA79C2A29}" type="presParOf" srcId="{EDADD9B0-ED63-4E54-8E31-2AD23C7130CC}" destId="{33ECC517-491C-4618-97EF-4BC7338CC21D}" srcOrd="2" destOrd="0" presId="urn:microsoft.com/office/officeart/2005/8/layout/orgChart1"/>
    <dgm:cxn modelId="{B820A4FF-1E0B-4F1C-A957-4A90C5334BE2}" type="presParOf" srcId="{13F11006-58BB-494D-9968-48A5920833E4}" destId="{2580F616-AE4B-4B1C-8F09-0D7B060048FB}" srcOrd="2" destOrd="0" presId="urn:microsoft.com/office/officeart/2005/8/layout/orgChart1"/>
    <dgm:cxn modelId="{D38A308D-3A25-40AE-914F-A930DFB03E37}" type="presParOf" srcId="{AF220E45-7649-4E3F-9F3D-C357E4F8DB56}" destId="{E255BAB5-F0ED-4369-8353-446A92B57DFE}" srcOrd="8" destOrd="0" presId="urn:microsoft.com/office/officeart/2005/8/layout/orgChart1"/>
    <dgm:cxn modelId="{31101BA6-1776-4353-BEDE-95BF6C7CA4F1}" type="presParOf" srcId="{AF220E45-7649-4E3F-9F3D-C357E4F8DB56}" destId="{41D53CC4-5CE9-4347-AFA0-4BFDE30AE53A}" srcOrd="9" destOrd="0" presId="urn:microsoft.com/office/officeart/2005/8/layout/orgChart1"/>
    <dgm:cxn modelId="{79EE851B-BF6D-4A92-A922-922D72C175D9}" type="presParOf" srcId="{41D53CC4-5CE9-4347-AFA0-4BFDE30AE53A}" destId="{41E0BE43-355C-4B80-887A-D58E48BA2BDF}" srcOrd="0" destOrd="0" presId="urn:microsoft.com/office/officeart/2005/8/layout/orgChart1"/>
    <dgm:cxn modelId="{17449396-27F1-4DE3-AB24-ED9ACFA6B75C}" type="presParOf" srcId="{41E0BE43-355C-4B80-887A-D58E48BA2BDF}" destId="{D892A28A-A20F-498E-A7C2-6A8A5A795ED4}" srcOrd="0" destOrd="0" presId="urn:microsoft.com/office/officeart/2005/8/layout/orgChart1"/>
    <dgm:cxn modelId="{C0DDFDBD-7B79-4092-AF0D-A34D42DB6BCF}" type="presParOf" srcId="{41E0BE43-355C-4B80-887A-D58E48BA2BDF}" destId="{72C2C79D-2D7F-4C85-8A75-77B36AF92B7C}" srcOrd="1" destOrd="0" presId="urn:microsoft.com/office/officeart/2005/8/layout/orgChart1"/>
    <dgm:cxn modelId="{324D3945-ADFF-4D6A-8A9D-ECDF3508555D}" type="presParOf" srcId="{41D53CC4-5CE9-4347-AFA0-4BFDE30AE53A}" destId="{F39AFB2F-BE5A-4C18-B2DA-43F817F1C9BE}" srcOrd="1" destOrd="0" presId="urn:microsoft.com/office/officeart/2005/8/layout/orgChart1"/>
    <dgm:cxn modelId="{4F12A6FE-8BC8-4871-9B26-9DDE25154C30}" type="presParOf" srcId="{F39AFB2F-BE5A-4C18-B2DA-43F817F1C9BE}" destId="{33AF1C9F-EB6A-4859-9F1A-9DB2146BFAA6}" srcOrd="0" destOrd="0" presId="urn:microsoft.com/office/officeart/2005/8/layout/orgChart1"/>
    <dgm:cxn modelId="{37E68210-84C1-455F-841F-FD865EE0891D}" type="presParOf" srcId="{F39AFB2F-BE5A-4C18-B2DA-43F817F1C9BE}" destId="{DB14303B-1A82-49B7-9F91-DFAAA278128B}" srcOrd="1" destOrd="0" presId="urn:microsoft.com/office/officeart/2005/8/layout/orgChart1"/>
    <dgm:cxn modelId="{190812EA-4787-4EBF-BD77-A3B41FD57E3F}" type="presParOf" srcId="{DB14303B-1A82-49B7-9F91-DFAAA278128B}" destId="{A91048CA-9399-48E5-A11B-CB4535806E76}" srcOrd="0" destOrd="0" presId="urn:microsoft.com/office/officeart/2005/8/layout/orgChart1"/>
    <dgm:cxn modelId="{81BBB8AB-84F7-4990-A13A-5F1B9DFF3DE8}" type="presParOf" srcId="{A91048CA-9399-48E5-A11B-CB4535806E76}" destId="{4C63BD63-7E32-4CC7-8956-57E4B33361E2}" srcOrd="0" destOrd="0" presId="urn:microsoft.com/office/officeart/2005/8/layout/orgChart1"/>
    <dgm:cxn modelId="{483CE2E5-A13B-407B-94C3-4E5C82F93104}" type="presParOf" srcId="{A91048CA-9399-48E5-A11B-CB4535806E76}" destId="{D65B0335-35F9-41C7-86A5-DA2275A99280}" srcOrd="1" destOrd="0" presId="urn:microsoft.com/office/officeart/2005/8/layout/orgChart1"/>
    <dgm:cxn modelId="{508EE1E3-7161-4FDE-9995-223F6B504542}" type="presParOf" srcId="{DB14303B-1A82-49B7-9F91-DFAAA278128B}" destId="{78C5DAB8-B5D2-4DE1-805E-8A9CB2BF38F3}" srcOrd="1" destOrd="0" presId="urn:microsoft.com/office/officeart/2005/8/layout/orgChart1"/>
    <dgm:cxn modelId="{CD7695F1-C377-4680-8DCE-4C0BF8D3CB8C}" type="presParOf" srcId="{78C5DAB8-B5D2-4DE1-805E-8A9CB2BF38F3}" destId="{5EDFB719-2CAE-4349-B298-6C488F15EC32}" srcOrd="0" destOrd="0" presId="urn:microsoft.com/office/officeart/2005/8/layout/orgChart1"/>
    <dgm:cxn modelId="{00FB4051-5C8B-4C0A-A4D9-AE8265255BE1}" type="presParOf" srcId="{78C5DAB8-B5D2-4DE1-805E-8A9CB2BF38F3}" destId="{6367365C-739C-4D69-B8FD-C33F60FCBCD5}" srcOrd="1" destOrd="0" presId="urn:microsoft.com/office/officeart/2005/8/layout/orgChart1"/>
    <dgm:cxn modelId="{E737D86E-F4CA-4450-B763-35781D50E617}" type="presParOf" srcId="{6367365C-739C-4D69-B8FD-C33F60FCBCD5}" destId="{651BB1BB-DDC9-4466-A594-267A355EDE69}" srcOrd="0" destOrd="0" presId="urn:microsoft.com/office/officeart/2005/8/layout/orgChart1"/>
    <dgm:cxn modelId="{A30E78FB-CB9B-464A-9D27-E8E13CCE1B39}" type="presParOf" srcId="{651BB1BB-DDC9-4466-A594-267A355EDE69}" destId="{E69F6102-1ABE-4CA6-A2C1-B406560E2A60}" srcOrd="0" destOrd="0" presId="urn:microsoft.com/office/officeart/2005/8/layout/orgChart1"/>
    <dgm:cxn modelId="{F0344E25-3CAB-464B-A466-E1AEBEB6394C}" type="presParOf" srcId="{651BB1BB-DDC9-4466-A594-267A355EDE69}" destId="{47BB4EF4-08ED-4547-99BE-CF2F352E024D}" srcOrd="1" destOrd="0" presId="urn:microsoft.com/office/officeart/2005/8/layout/orgChart1"/>
    <dgm:cxn modelId="{C4F1CE96-C057-4D9F-A25C-15E737FC019C}" type="presParOf" srcId="{6367365C-739C-4D69-B8FD-C33F60FCBCD5}" destId="{869E1FA3-0C12-4F15-830B-B602A2505C71}" srcOrd="1" destOrd="0" presId="urn:microsoft.com/office/officeart/2005/8/layout/orgChart1"/>
    <dgm:cxn modelId="{1759D450-DB1A-4D27-8138-2697FBBFF83C}" type="presParOf" srcId="{869E1FA3-0C12-4F15-830B-B602A2505C71}" destId="{C8826A6D-A383-4BAA-8AC0-01770AEE98CC}" srcOrd="0" destOrd="0" presId="urn:microsoft.com/office/officeart/2005/8/layout/orgChart1"/>
    <dgm:cxn modelId="{28778B7E-2906-43FD-9A63-2977DA421A13}" type="presParOf" srcId="{869E1FA3-0C12-4F15-830B-B602A2505C71}" destId="{A0DEE327-1F07-47E9-A952-870B19269F78}" srcOrd="1" destOrd="0" presId="urn:microsoft.com/office/officeart/2005/8/layout/orgChart1"/>
    <dgm:cxn modelId="{01CD1650-C8CB-412B-BBB4-F89461F60A9F}" type="presParOf" srcId="{A0DEE327-1F07-47E9-A952-870B19269F78}" destId="{E04DE210-39CB-42B1-8C0F-D718854715E3}" srcOrd="0" destOrd="0" presId="urn:microsoft.com/office/officeart/2005/8/layout/orgChart1"/>
    <dgm:cxn modelId="{B808386F-0FE2-4B80-B137-7163F98495F2}" type="presParOf" srcId="{E04DE210-39CB-42B1-8C0F-D718854715E3}" destId="{498665EC-0049-4566-BBEA-AFEAC04E10E2}" srcOrd="0" destOrd="0" presId="urn:microsoft.com/office/officeart/2005/8/layout/orgChart1"/>
    <dgm:cxn modelId="{59AB553F-FE32-43D7-B8CC-6E7DC05D92BD}" type="presParOf" srcId="{E04DE210-39CB-42B1-8C0F-D718854715E3}" destId="{9D35F9EC-AE72-4FAF-8177-F3A4318AB255}" srcOrd="1" destOrd="0" presId="urn:microsoft.com/office/officeart/2005/8/layout/orgChart1"/>
    <dgm:cxn modelId="{D9F585CE-0E0F-4608-BDF9-D6C5916669BA}" type="presParOf" srcId="{A0DEE327-1F07-47E9-A952-870B19269F78}" destId="{2CE49B07-6DBE-4B17-978A-9B14DC5ED5AE}" srcOrd="1" destOrd="0" presId="urn:microsoft.com/office/officeart/2005/8/layout/orgChart1"/>
    <dgm:cxn modelId="{8024CBC4-8D46-4CD0-834A-F868DB8B4DBB}" type="presParOf" srcId="{A0DEE327-1F07-47E9-A952-870B19269F78}" destId="{2F8E59E2-41A5-46B3-8AC1-529248BC664C}" srcOrd="2" destOrd="0" presId="urn:microsoft.com/office/officeart/2005/8/layout/orgChart1"/>
    <dgm:cxn modelId="{A8125DD3-29A5-4831-86E4-9B1CD4901D98}" type="presParOf" srcId="{6367365C-739C-4D69-B8FD-C33F60FCBCD5}" destId="{69AF1C49-52D2-44C3-8DE2-4C3C877D4B86}" srcOrd="2" destOrd="0" presId="urn:microsoft.com/office/officeart/2005/8/layout/orgChart1"/>
    <dgm:cxn modelId="{C9E4AD48-2F2D-40C2-8F06-8BD282A57382}" type="presParOf" srcId="{DB14303B-1A82-49B7-9F91-DFAAA278128B}" destId="{5E870BA0-3067-4ECC-B879-452F890EDEA3}" srcOrd="2" destOrd="0" presId="urn:microsoft.com/office/officeart/2005/8/layout/orgChart1"/>
    <dgm:cxn modelId="{3658CA29-5A12-400C-91B0-82A4A4A7BF2D}" type="presParOf" srcId="{41D53CC4-5CE9-4347-AFA0-4BFDE30AE53A}" destId="{4F719EAC-D6D2-4BDF-A117-5ED6C69D3662}" srcOrd="2" destOrd="0" presId="urn:microsoft.com/office/officeart/2005/8/layout/orgChart1"/>
    <dgm:cxn modelId="{82F84BDD-C305-46AC-8491-6BEA2F37031D}" type="presParOf" srcId="{14DF5C93-584F-4F8E-BA5B-17739E52DCEC}" destId="{24C0CD19-D32E-42F6-8362-77BB2BC49B5B}" srcOrd="2" destOrd="0" presId="urn:microsoft.com/office/officeart/2005/8/layout/orgChart1"/>
    <dgm:cxn modelId="{FC7B2449-70ED-490A-B8FD-42046E0FC89E}" type="presParOf" srcId="{24C0CD19-D32E-42F6-8362-77BB2BC49B5B}" destId="{F6A7B990-AC89-41B5-8234-3839538C4709}" srcOrd="0" destOrd="0" presId="urn:microsoft.com/office/officeart/2005/8/layout/orgChart1"/>
    <dgm:cxn modelId="{35001853-EFAF-410D-8E4B-C8A2C2C1BDF9}" type="presParOf" srcId="{24C0CD19-D32E-42F6-8362-77BB2BC49B5B}" destId="{FFB1BE7E-8394-4448-8929-01C84CA81CB9}" srcOrd="1" destOrd="0" presId="urn:microsoft.com/office/officeart/2005/8/layout/orgChart1"/>
    <dgm:cxn modelId="{13F19039-C8EA-4490-B6C8-C1BEC28FBAA4}" type="presParOf" srcId="{FFB1BE7E-8394-4448-8929-01C84CA81CB9}" destId="{C636F8B8-A23D-4DFA-A882-E3459CF22CE4}" srcOrd="0" destOrd="0" presId="urn:microsoft.com/office/officeart/2005/8/layout/orgChart1"/>
    <dgm:cxn modelId="{F3551F82-C423-425F-99F6-95FBC2C89817}" type="presParOf" srcId="{C636F8B8-A23D-4DFA-A882-E3459CF22CE4}" destId="{B942DF9C-BA00-42B3-AF71-148728147FCE}" srcOrd="0" destOrd="0" presId="urn:microsoft.com/office/officeart/2005/8/layout/orgChart1"/>
    <dgm:cxn modelId="{B0659482-2907-4EE7-AFAB-CC24BA34F7C7}" type="presParOf" srcId="{C636F8B8-A23D-4DFA-A882-E3459CF22CE4}" destId="{C8B20BC9-0657-49BD-97FF-EB9E23ED9135}" srcOrd="1" destOrd="0" presId="urn:microsoft.com/office/officeart/2005/8/layout/orgChart1"/>
    <dgm:cxn modelId="{0EB988CE-39CB-4403-B21F-D31B1BFE6071}" type="presParOf" srcId="{FFB1BE7E-8394-4448-8929-01C84CA81CB9}" destId="{B0711D25-4E86-417D-9D97-F2A17B434BED}" srcOrd="1" destOrd="0" presId="urn:microsoft.com/office/officeart/2005/8/layout/orgChart1"/>
    <dgm:cxn modelId="{A78A3DD0-3104-4035-A945-6CD388BA263C}" type="presParOf" srcId="{FFB1BE7E-8394-4448-8929-01C84CA81CB9}" destId="{BE534F3E-32D7-4B56-8561-748657D04FE4}" srcOrd="2" destOrd="0" presId="urn:microsoft.com/office/officeart/2005/8/layout/orgChart1"/>
    <dgm:cxn modelId="{FCAF2707-33E1-4970-B467-1BCA64E072D0}" type="presParOf" srcId="{24C0CD19-D32E-42F6-8362-77BB2BC49B5B}" destId="{0CA0F5BF-EDBC-4998-8504-B06F5B96D9D1}" srcOrd="2" destOrd="0" presId="urn:microsoft.com/office/officeart/2005/8/layout/orgChart1"/>
    <dgm:cxn modelId="{1978E3D6-39CB-483F-8E06-9AB986C1C9EB}" type="presParOf" srcId="{24C0CD19-D32E-42F6-8362-77BB2BC49B5B}" destId="{73595480-ED08-445F-8D39-97F25A2D4A49}" srcOrd="3" destOrd="0" presId="urn:microsoft.com/office/officeart/2005/8/layout/orgChart1"/>
    <dgm:cxn modelId="{023F37E0-A99D-4E4A-9A78-650B2CF30526}" type="presParOf" srcId="{73595480-ED08-445F-8D39-97F25A2D4A49}" destId="{7D41EFAC-81F7-4E73-B43E-26F865CDEC57}" srcOrd="0" destOrd="0" presId="urn:microsoft.com/office/officeart/2005/8/layout/orgChart1"/>
    <dgm:cxn modelId="{36724467-DF30-4CCE-BE25-AD6EE44351AD}" type="presParOf" srcId="{7D41EFAC-81F7-4E73-B43E-26F865CDEC57}" destId="{B277CEB9-CD22-4D45-8CC0-6CDCD3DE2D25}" srcOrd="0" destOrd="0" presId="urn:microsoft.com/office/officeart/2005/8/layout/orgChart1"/>
    <dgm:cxn modelId="{6EAEF8A3-357B-4C41-A124-70CBDD92F41B}" type="presParOf" srcId="{7D41EFAC-81F7-4E73-B43E-26F865CDEC57}" destId="{2B87FDF5-4722-44EC-876B-EB5455FE76E3}" srcOrd="1" destOrd="0" presId="urn:microsoft.com/office/officeart/2005/8/layout/orgChart1"/>
    <dgm:cxn modelId="{EC66C575-FCD0-42E3-8128-F15C5BE7113B}" type="presParOf" srcId="{73595480-ED08-445F-8D39-97F25A2D4A49}" destId="{71BB61C4-AB81-4E84-9360-8D6109195984}" srcOrd="1" destOrd="0" presId="urn:microsoft.com/office/officeart/2005/8/layout/orgChart1"/>
    <dgm:cxn modelId="{C9C3E729-3D5A-42BF-BE80-AB4A44AD8F00}" type="presParOf" srcId="{73595480-ED08-445F-8D39-97F25A2D4A49}" destId="{C8612D75-FCB5-4914-9373-903F419E46A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9F96C45D-C6AF-4BF3-9ABA-4F2F7DF66AA9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2C18DD0-4D81-4C80-B5A8-307091F77ADF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Coordinador(a) de Planeación</a:t>
          </a:r>
        </a:p>
      </dgm:t>
    </dgm:pt>
    <dgm:pt modelId="{A85A195E-A33D-4CA7-A595-DCBB80AA9636}" type="parTrans" cxnId="{777239E3-25B3-41F7-B7E3-8CD32D7F3A48}">
      <dgm:prSet/>
      <dgm:spPr/>
      <dgm:t>
        <a:bodyPr/>
        <a:lstStyle/>
        <a:p>
          <a:endParaRPr lang="es-ES" sz="1200"/>
        </a:p>
      </dgm:t>
    </dgm:pt>
    <dgm:pt modelId="{33BC4D41-25DE-4693-A450-855CD6BE48B2}" type="sibTrans" cxnId="{777239E3-25B3-41F7-B7E3-8CD32D7F3A48}">
      <dgm:prSet/>
      <dgm:spPr/>
      <dgm:t>
        <a:bodyPr/>
        <a:lstStyle/>
        <a:p>
          <a:endParaRPr lang="es-ES" sz="1200"/>
        </a:p>
      </dgm:t>
    </dgm:pt>
    <dgm:pt modelId="{6EB26C1D-93A1-4021-99CE-8308AD1EEFEC}" type="asst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Auxiliar Administrativo(a) </a:t>
          </a:r>
        </a:p>
      </dgm:t>
    </dgm:pt>
    <dgm:pt modelId="{E6186D56-AB70-4AC4-915C-B8AA5DC1EB20}" type="parTrans" cxnId="{4E81FD19-221D-4E9E-86D0-4C7CAB2ACCDD}">
      <dgm:prSet/>
      <dgm:spPr/>
      <dgm:t>
        <a:bodyPr/>
        <a:lstStyle/>
        <a:p>
          <a:endParaRPr lang="es-ES" sz="1200"/>
        </a:p>
      </dgm:t>
    </dgm:pt>
    <dgm:pt modelId="{76FD2543-97FF-4412-9948-3D6A3E566804}" type="sibTrans" cxnId="{4E81FD19-221D-4E9E-86D0-4C7CAB2ACCDD}">
      <dgm:prSet/>
      <dgm:spPr/>
      <dgm:t>
        <a:bodyPr/>
        <a:lstStyle/>
        <a:p>
          <a:endParaRPr lang="es-ES" sz="1200"/>
        </a:p>
      </dgm:t>
    </dgm:pt>
    <dgm:pt modelId="{97E4EE0F-7353-415C-B752-39E8CE115E1A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Oficiales Administrativos(as)</a:t>
          </a:r>
        </a:p>
      </dgm:t>
    </dgm:pt>
    <dgm:pt modelId="{21276BB7-6AC7-49F1-BD4E-F57509463E4B}" type="parTrans" cxnId="{C502E80C-253E-42E5-8EB2-DF9234ADF931}">
      <dgm:prSet/>
      <dgm:spPr/>
      <dgm:t>
        <a:bodyPr/>
        <a:lstStyle/>
        <a:p>
          <a:endParaRPr lang="es-ES" sz="1200"/>
        </a:p>
      </dgm:t>
    </dgm:pt>
    <dgm:pt modelId="{06847EC6-6336-4A1D-96AB-F6C85EDCC88C}" type="sibTrans" cxnId="{C502E80C-253E-42E5-8EB2-DF9234ADF931}">
      <dgm:prSet/>
      <dgm:spPr/>
      <dgm:t>
        <a:bodyPr/>
        <a:lstStyle/>
        <a:p>
          <a:endParaRPr lang="es-ES" sz="1200"/>
        </a:p>
      </dgm:t>
    </dgm:pt>
    <dgm:pt modelId="{201E7A8B-3866-40B5-84C0-3094966FFAC1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Encargado(a) de </a:t>
          </a:r>
          <a:b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Sección  </a:t>
          </a:r>
          <a:endParaRPr lang="es-ES" sz="1200" dirty="0"/>
        </a:p>
      </dgm:t>
    </dgm:pt>
    <dgm:pt modelId="{1E592B3F-9C7D-4DDA-9EE0-E351B3A61553}" type="parTrans" cxnId="{25CBB76A-E7E8-4BC4-AA69-021105F3CB35}">
      <dgm:prSet/>
      <dgm:spPr/>
      <dgm:t>
        <a:bodyPr/>
        <a:lstStyle/>
        <a:p>
          <a:endParaRPr lang="es-ES" sz="1200"/>
        </a:p>
      </dgm:t>
    </dgm:pt>
    <dgm:pt modelId="{B21E0A62-EBB5-4637-A64A-F8DF44E8F795}" type="sibTrans" cxnId="{25CBB76A-E7E8-4BC4-AA69-021105F3CB35}">
      <dgm:prSet/>
      <dgm:spPr/>
      <dgm:t>
        <a:bodyPr/>
        <a:lstStyle/>
        <a:p>
          <a:endParaRPr lang="es-ES" sz="1200"/>
        </a:p>
      </dgm:t>
    </dgm:pt>
    <dgm:pt modelId="{7EA8CED8-7B47-4F63-8B41-E42AFD3BED7F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Auxiliar Administrativo(a) </a:t>
          </a:r>
          <a:endParaRPr lang="es-ES" sz="1200" dirty="0"/>
        </a:p>
      </dgm:t>
    </dgm:pt>
    <dgm:pt modelId="{075B88D4-76B0-4335-AA5B-CFE1F1E71968}" type="parTrans" cxnId="{B927F57A-8544-4AE6-B9C9-927BF6924ECF}">
      <dgm:prSet/>
      <dgm:spPr/>
      <dgm:t>
        <a:bodyPr/>
        <a:lstStyle/>
        <a:p>
          <a:endParaRPr lang="es-ES" sz="1200"/>
        </a:p>
      </dgm:t>
    </dgm:pt>
    <dgm:pt modelId="{ACC6A934-B9B0-4D64-86FC-BEAE77B52789}" type="sibTrans" cxnId="{B927F57A-8544-4AE6-B9C9-927BF6924ECF}">
      <dgm:prSet/>
      <dgm:spPr/>
      <dgm:t>
        <a:bodyPr/>
        <a:lstStyle/>
        <a:p>
          <a:endParaRPr lang="es-ES" sz="1200"/>
        </a:p>
      </dgm:t>
    </dgm:pt>
    <dgm:pt modelId="{76A016CC-2E40-4936-BDF5-6F320AF7B4BB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Almacenistas</a:t>
          </a:r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 </a:t>
          </a:r>
          <a:endParaRPr lang="es-ES" sz="1200" dirty="0"/>
        </a:p>
      </dgm:t>
    </dgm:pt>
    <dgm:pt modelId="{808794D4-1BC4-4B3D-BDC3-C3B91B65B3C3}" type="parTrans" cxnId="{A19EF4C3-5B68-416D-AD25-AED231C03D9A}">
      <dgm:prSet/>
      <dgm:spPr/>
      <dgm:t>
        <a:bodyPr/>
        <a:lstStyle/>
        <a:p>
          <a:endParaRPr lang="es-ES" sz="1200"/>
        </a:p>
      </dgm:t>
    </dgm:pt>
    <dgm:pt modelId="{0B5F22C4-2598-471F-8C55-9A3305676B56}" type="sibTrans" cxnId="{A19EF4C3-5B68-416D-AD25-AED231C03D9A}">
      <dgm:prSet/>
      <dgm:spPr/>
      <dgm:t>
        <a:bodyPr/>
        <a:lstStyle/>
        <a:p>
          <a:endParaRPr lang="es-ES" sz="1200"/>
        </a:p>
      </dgm:t>
    </dgm:pt>
    <dgm:pt modelId="{4F7CF616-0D82-442E-9E1D-2360CDFC64C2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Analistas</a:t>
          </a:r>
        </a:p>
      </dgm:t>
    </dgm:pt>
    <dgm:pt modelId="{E95F1C5B-9FA6-4C3A-9B3A-F1574F3F16C0}" type="parTrans" cxnId="{28E75079-BF5F-4849-B260-7CCE71F8CEA6}">
      <dgm:prSet/>
      <dgm:spPr/>
      <dgm:t>
        <a:bodyPr/>
        <a:lstStyle/>
        <a:p>
          <a:endParaRPr lang="es-ES" sz="1200"/>
        </a:p>
      </dgm:t>
    </dgm:pt>
    <dgm:pt modelId="{F258EA53-E16A-4551-A2A0-425ED0FFC4EB}" type="sibTrans" cxnId="{28E75079-BF5F-4849-B260-7CCE71F8CEA6}">
      <dgm:prSet/>
      <dgm:spPr/>
      <dgm:t>
        <a:bodyPr/>
        <a:lstStyle/>
        <a:p>
          <a:endParaRPr lang="es-ES" sz="1200"/>
        </a:p>
      </dgm:t>
    </dgm:pt>
    <dgm:pt modelId="{D0E73878-E8FA-4AAF-B974-9574CEC871F8}" type="pres">
      <dgm:prSet presAssocID="{9F96C45D-C6AF-4BF3-9ABA-4F2F7DF66AA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63E47DA-06B5-42F3-92A3-E13F87984553}" type="pres">
      <dgm:prSet presAssocID="{A2C18DD0-4D81-4C80-B5A8-307091F77ADF}" presName="hierRoot1" presStyleCnt="0">
        <dgm:presLayoutVars>
          <dgm:hierBranch val="init"/>
        </dgm:presLayoutVars>
      </dgm:prSet>
      <dgm:spPr/>
    </dgm:pt>
    <dgm:pt modelId="{8AEFFA28-EC4B-4FB4-BD28-C8553F661A22}" type="pres">
      <dgm:prSet presAssocID="{A2C18DD0-4D81-4C80-B5A8-307091F77ADF}" presName="rootComposite1" presStyleCnt="0"/>
      <dgm:spPr/>
    </dgm:pt>
    <dgm:pt modelId="{DCD5FB58-36C4-4DE4-93A5-EF68707B6234}" type="pres">
      <dgm:prSet presAssocID="{A2C18DD0-4D81-4C80-B5A8-307091F77ADF}" presName="rootText1" presStyleLbl="node0" presStyleIdx="0" presStyleCnt="1" custScaleX="160019" custScaleY="153571" custLinFactNeighborX="4917" custLinFactNeighborY="125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8B2A22E-B085-46BB-8AE1-3214E221D8C0}" type="pres">
      <dgm:prSet presAssocID="{A2C18DD0-4D81-4C80-B5A8-307091F77AD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CFB1E79-49EE-41A6-AA28-6AAE666E5DC6}" type="pres">
      <dgm:prSet presAssocID="{A2C18DD0-4D81-4C80-B5A8-307091F77ADF}" presName="hierChild2" presStyleCnt="0"/>
      <dgm:spPr/>
    </dgm:pt>
    <dgm:pt modelId="{3513D225-0045-4BFF-BB0D-E3E96D79AC45}" type="pres">
      <dgm:prSet presAssocID="{21276BB7-6AC7-49F1-BD4E-F57509463E4B}" presName="Name37" presStyleLbl="parChTrans1D2" presStyleIdx="0" presStyleCnt="6"/>
      <dgm:spPr/>
      <dgm:t>
        <a:bodyPr/>
        <a:lstStyle/>
        <a:p>
          <a:endParaRPr lang="es-ES"/>
        </a:p>
      </dgm:t>
    </dgm:pt>
    <dgm:pt modelId="{3A666813-5128-44B6-B8F3-13A7D03DF9F3}" type="pres">
      <dgm:prSet presAssocID="{97E4EE0F-7353-415C-B752-39E8CE115E1A}" presName="hierRoot2" presStyleCnt="0">
        <dgm:presLayoutVars>
          <dgm:hierBranch/>
        </dgm:presLayoutVars>
      </dgm:prSet>
      <dgm:spPr/>
    </dgm:pt>
    <dgm:pt modelId="{1CDA0DB1-EDEE-41AD-90C0-9A4627F7959E}" type="pres">
      <dgm:prSet presAssocID="{97E4EE0F-7353-415C-B752-39E8CE115E1A}" presName="rootComposite" presStyleCnt="0"/>
      <dgm:spPr/>
    </dgm:pt>
    <dgm:pt modelId="{71F858D5-27F4-4273-81B4-B06B76410D20}" type="pres">
      <dgm:prSet presAssocID="{97E4EE0F-7353-415C-B752-39E8CE115E1A}" presName="rootText" presStyleLbl="node2" presStyleIdx="0" presStyleCnt="5" custScaleY="94129" custLinFactNeighborX="23922" custLinFactNeighborY="44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7D24BBB-E48A-451F-87D2-D0D300985187}" type="pres">
      <dgm:prSet presAssocID="{97E4EE0F-7353-415C-B752-39E8CE115E1A}" presName="rootConnector" presStyleLbl="node2" presStyleIdx="0" presStyleCnt="5"/>
      <dgm:spPr/>
      <dgm:t>
        <a:bodyPr/>
        <a:lstStyle/>
        <a:p>
          <a:endParaRPr lang="es-ES"/>
        </a:p>
      </dgm:t>
    </dgm:pt>
    <dgm:pt modelId="{BC50E627-217A-4314-9C0A-464504CD2BEF}" type="pres">
      <dgm:prSet presAssocID="{97E4EE0F-7353-415C-B752-39E8CE115E1A}" presName="hierChild4" presStyleCnt="0"/>
      <dgm:spPr/>
    </dgm:pt>
    <dgm:pt modelId="{E16F7B42-7666-484D-99AE-16C1C9211F38}" type="pres">
      <dgm:prSet presAssocID="{97E4EE0F-7353-415C-B752-39E8CE115E1A}" presName="hierChild5" presStyleCnt="0"/>
      <dgm:spPr/>
    </dgm:pt>
    <dgm:pt modelId="{9426990B-4B99-41DB-AEF2-2612646D6CD8}" type="pres">
      <dgm:prSet presAssocID="{1E592B3F-9C7D-4DDA-9EE0-E351B3A61553}" presName="Name37" presStyleLbl="parChTrans1D2" presStyleIdx="1" presStyleCnt="6"/>
      <dgm:spPr/>
      <dgm:t>
        <a:bodyPr/>
        <a:lstStyle/>
        <a:p>
          <a:endParaRPr lang="es-ES"/>
        </a:p>
      </dgm:t>
    </dgm:pt>
    <dgm:pt modelId="{2EAC6422-C606-4E2E-83D1-FE5EDCC6C814}" type="pres">
      <dgm:prSet presAssocID="{201E7A8B-3866-40B5-84C0-3094966FFAC1}" presName="hierRoot2" presStyleCnt="0">
        <dgm:presLayoutVars>
          <dgm:hierBranch val="init"/>
        </dgm:presLayoutVars>
      </dgm:prSet>
      <dgm:spPr/>
    </dgm:pt>
    <dgm:pt modelId="{E7363125-6828-4D2F-80FB-3A18D6B0148D}" type="pres">
      <dgm:prSet presAssocID="{201E7A8B-3866-40B5-84C0-3094966FFAC1}" presName="rootComposite" presStyleCnt="0"/>
      <dgm:spPr/>
    </dgm:pt>
    <dgm:pt modelId="{6202DA37-19EA-4D59-8A8D-38EC7F62FB26}" type="pres">
      <dgm:prSet presAssocID="{201E7A8B-3866-40B5-84C0-3094966FFAC1}" presName="rootText" presStyleLbl="node2" presStyleIdx="1" presStyleCnt="5" custScaleY="94129" custLinFactNeighborX="17332" custLinFactNeighborY="44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C12DB9-4BFF-40D8-9BC5-187FBCE387F6}" type="pres">
      <dgm:prSet presAssocID="{201E7A8B-3866-40B5-84C0-3094966FFAC1}" presName="rootConnector" presStyleLbl="node2" presStyleIdx="1" presStyleCnt="5"/>
      <dgm:spPr/>
      <dgm:t>
        <a:bodyPr/>
        <a:lstStyle/>
        <a:p>
          <a:endParaRPr lang="es-ES"/>
        </a:p>
      </dgm:t>
    </dgm:pt>
    <dgm:pt modelId="{E5C0B386-9732-4CA8-B16A-AF4951B12478}" type="pres">
      <dgm:prSet presAssocID="{201E7A8B-3866-40B5-84C0-3094966FFAC1}" presName="hierChild4" presStyleCnt="0"/>
      <dgm:spPr/>
    </dgm:pt>
    <dgm:pt modelId="{39B1771E-7C71-4929-8C98-AF99346C07A2}" type="pres">
      <dgm:prSet presAssocID="{201E7A8B-3866-40B5-84C0-3094966FFAC1}" presName="hierChild5" presStyleCnt="0"/>
      <dgm:spPr/>
    </dgm:pt>
    <dgm:pt modelId="{3A135F10-606C-410F-ADE6-D31D0F0020D3}" type="pres">
      <dgm:prSet presAssocID="{075B88D4-76B0-4335-AA5B-CFE1F1E71968}" presName="Name37" presStyleLbl="parChTrans1D2" presStyleIdx="2" presStyleCnt="6"/>
      <dgm:spPr/>
      <dgm:t>
        <a:bodyPr/>
        <a:lstStyle/>
        <a:p>
          <a:endParaRPr lang="es-ES"/>
        </a:p>
      </dgm:t>
    </dgm:pt>
    <dgm:pt modelId="{682E3F41-1939-4251-BF0A-022EFFB56DDF}" type="pres">
      <dgm:prSet presAssocID="{7EA8CED8-7B47-4F63-8B41-E42AFD3BED7F}" presName="hierRoot2" presStyleCnt="0">
        <dgm:presLayoutVars>
          <dgm:hierBranch val="init"/>
        </dgm:presLayoutVars>
      </dgm:prSet>
      <dgm:spPr/>
    </dgm:pt>
    <dgm:pt modelId="{74F5B0E2-0031-490E-91FA-024085B2DF82}" type="pres">
      <dgm:prSet presAssocID="{7EA8CED8-7B47-4F63-8B41-E42AFD3BED7F}" presName="rootComposite" presStyleCnt="0"/>
      <dgm:spPr/>
    </dgm:pt>
    <dgm:pt modelId="{E59D2B33-78E4-485B-BD69-4E2F5973A8B9}" type="pres">
      <dgm:prSet presAssocID="{7EA8CED8-7B47-4F63-8B41-E42AFD3BED7F}" presName="rootText" presStyleLbl="node2" presStyleIdx="2" presStyleCnt="5" custScaleY="94129" custLinFactNeighborX="4745" custLinFactNeighborY="447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EE0B49F-C216-4A73-9C86-F13D47088DAF}" type="pres">
      <dgm:prSet presAssocID="{7EA8CED8-7B47-4F63-8B41-E42AFD3BED7F}" presName="rootConnector" presStyleLbl="node2" presStyleIdx="2" presStyleCnt="5"/>
      <dgm:spPr/>
      <dgm:t>
        <a:bodyPr/>
        <a:lstStyle/>
        <a:p>
          <a:endParaRPr lang="es-ES"/>
        </a:p>
      </dgm:t>
    </dgm:pt>
    <dgm:pt modelId="{8805829B-3F5B-400E-A821-241A3E52CA2A}" type="pres">
      <dgm:prSet presAssocID="{7EA8CED8-7B47-4F63-8B41-E42AFD3BED7F}" presName="hierChild4" presStyleCnt="0"/>
      <dgm:spPr/>
    </dgm:pt>
    <dgm:pt modelId="{E188D7DF-DFB6-496E-ABC3-DEA19D139631}" type="pres">
      <dgm:prSet presAssocID="{7EA8CED8-7B47-4F63-8B41-E42AFD3BED7F}" presName="hierChild5" presStyleCnt="0"/>
      <dgm:spPr/>
    </dgm:pt>
    <dgm:pt modelId="{85E34830-3154-4E63-8341-E51B8172011B}" type="pres">
      <dgm:prSet presAssocID="{808794D4-1BC4-4B3D-BDC3-C3B91B65B3C3}" presName="Name37" presStyleLbl="parChTrans1D2" presStyleIdx="3" presStyleCnt="6"/>
      <dgm:spPr/>
      <dgm:t>
        <a:bodyPr/>
        <a:lstStyle/>
        <a:p>
          <a:endParaRPr lang="es-ES"/>
        </a:p>
      </dgm:t>
    </dgm:pt>
    <dgm:pt modelId="{022D1062-6CBC-404C-B567-2BC0D725FDE4}" type="pres">
      <dgm:prSet presAssocID="{76A016CC-2E40-4936-BDF5-6F320AF7B4BB}" presName="hierRoot2" presStyleCnt="0">
        <dgm:presLayoutVars>
          <dgm:hierBranch val="init"/>
        </dgm:presLayoutVars>
      </dgm:prSet>
      <dgm:spPr/>
    </dgm:pt>
    <dgm:pt modelId="{64B605AE-41DF-4126-9042-F36B0EA68296}" type="pres">
      <dgm:prSet presAssocID="{76A016CC-2E40-4936-BDF5-6F320AF7B4BB}" presName="rootComposite" presStyleCnt="0"/>
      <dgm:spPr/>
    </dgm:pt>
    <dgm:pt modelId="{94B1158B-EE32-43A3-920D-6888C42D00EA}" type="pres">
      <dgm:prSet presAssocID="{76A016CC-2E40-4936-BDF5-6F320AF7B4BB}" presName="rootText" presStyleLbl="node2" presStyleIdx="3" presStyleCnt="5" custScaleY="94129" custLinFactNeighborX="-6640" custLinFactNeighborY="44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588027-90C0-4193-B313-6C0339A894C4}" type="pres">
      <dgm:prSet presAssocID="{76A016CC-2E40-4936-BDF5-6F320AF7B4BB}" presName="rootConnector" presStyleLbl="node2" presStyleIdx="3" presStyleCnt="5"/>
      <dgm:spPr/>
      <dgm:t>
        <a:bodyPr/>
        <a:lstStyle/>
        <a:p>
          <a:endParaRPr lang="es-ES"/>
        </a:p>
      </dgm:t>
    </dgm:pt>
    <dgm:pt modelId="{4DCE1E54-01B2-422D-8778-DD26648649B5}" type="pres">
      <dgm:prSet presAssocID="{76A016CC-2E40-4936-BDF5-6F320AF7B4BB}" presName="hierChild4" presStyleCnt="0"/>
      <dgm:spPr/>
    </dgm:pt>
    <dgm:pt modelId="{261BAD18-30EC-4086-8DE2-5A9EA14815E2}" type="pres">
      <dgm:prSet presAssocID="{76A016CC-2E40-4936-BDF5-6F320AF7B4BB}" presName="hierChild5" presStyleCnt="0"/>
      <dgm:spPr/>
    </dgm:pt>
    <dgm:pt modelId="{21809558-53A5-4599-90C5-7FB4CC8B7C31}" type="pres">
      <dgm:prSet presAssocID="{E95F1C5B-9FA6-4C3A-9B3A-F1574F3F16C0}" presName="Name37" presStyleLbl="parChTrans1D2" presStyleIdx="4" presStyleCnt="6"/>
      <dgm:spPr/>
      <dgm:t>
        <a:bodyPr/>
        <a:lstStyle/>
        <a:p>
          <a:endParaRPr lang="es-ES"/>
        </a:p>
      </dgm:t>
    </dgm:pt>
    <dgm:pt modelId="{81EDC1EE-E1A1-48C0-BDE9-DD6C63FE63EE}" type="pres">
      <dgm:prSet presAssocID="{4F7CF616-0D82-442E-9E1D-2360CDFC64C2}" presName="hierRoot2" presStyleCnt="0">
        <dgm:presLayoutVars>
          <dgm:hierBranch val="init"/>
        </dgm:presLayoutVars>
      </dgm:prSet>
      <dgm:spPr/>
    </dgm:pt>
    <dgm:pt modelId="{90E43E56-5A31-4D41-8558-F488F9A528B5}" type="pres">
      <dgm:prSet presAssocID="{4F7CF616-0D82-442E-9E1D-2360CDFC64C2}" presName="rootComposite" presStyleCnt="0"/>
      <dgm:spPr/>
    </dgm:pt>
    <dgm:pt modelId="{1EF853FC-E356-40F4-9CD3-5A3596617B14}" type="pres">
      <dgm:prSet presAssocID="{4F7CF616-0D82-442E-9E1D-2360CDFC64C2}" presName="rootText" presStyleLbl="node2" presStyleIdx="4" presStyleCnt="5" custScaleY="94129" custLinFactNeighborX="-6640" custLinFactNeighborY="44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63F93B1-7232-48DA-B595-EC9974AB7685}" type="pres">
      <dgm:prSet presAssocID="{4F7CF616-0D82-442E-9E1D-2360CDFC64C2}" presName="rootConnector" presStyleLbl="node2" presStyleIdx="4" presStyleCnt="5"/>
      <dgm:spPr/>
      <dgm:t>
        <a:bodyPr/>
        <a:lstStyle/>
        <a:p>
          <a:endParaRPr lang="es-ES"/>
        </a:p>
      </dgm:t>
    </dgm:pt>
    <dgm:pt modelId="{AD138B13-7E92-46A6-9719-9D390D1F157F}" type="pres">
      <dgm:prSet presAssocID="{4F7CF616-0D82-442E-9E1D-2360CDFC64C2}" presName="hierChild4" presStyleCnt="0"/>
      <dgm:spPr/>
    </dgm:pt>
    <dgm:pt modelId="{1FD6CF86-BE1D-43AD-8553-63A9122F52A8}" type="pres">
      <dgm:prSet presAssocID="{4F7CF616-0D82-442E-9E1D-2360CDFC64C2}" presName="hierChild5" presStyleCnt="0"/>
      <dgm:spPr/>
    </dgm:pt>
    <dgm:pt modelId="{5FFE5924-0936-4706-A866-67D562C7A66B}" type="pres">
      <dgm:prSet presAssocID="{A2C18DD0-4D81-4C80-B5A8-307091F77ADF}" presName="hierChild3" presStyleCnt="0"/>
      <dgm:spPr/>
    </dgm:pt>
    <dgm:pt modelId="{6187B1BC-D698-4BEC-8927-514EB304EC78}" type="pres">
      <dgm:prSet presAssocID="{E6186D56-AB70-4AC4-915C-B8AA5DC1EB20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C6E991AF-E1BB-4F4F-BC55-5C5EAC218E51}" type="pres">
      <dgm:prSet presAssocID="{6EB26C1D-93A1-4021-99CE-8308AD1EEFEC}" presName="hierRoot3" presStyleCnt="0">
        <dgm:presLayoutVars>
          <dgm:hierBranch val="init"/>
        </dgm:presLayoutVars>
      </dgm:prSet>
      <dgm:spPr/>
    </dgm:pt>
    <dgm:pt modelId="{DF6F376D-67E0-4513-8711-2B5A3BD8876D}" type="pres">
      <dgm:prSet presAssocID="{6EB26C1D-93A1-4021-99CE-8308AD1EEFEC}" presName="rootComposite3" presStyleCnt="0"/>
      <dgm:spPr/>
    </dgm:pt>
    <dgm:pt modelId="{52002C5B-9C49-4BFB-8F8E-C4595F57B19E}" type="pres">
      <dgm:prSet presAssocID="{6EB26C1D-93A1-4021-99CE-8308AD1EEFEC}" presName="rootText3" presStyleLbl="asst1" presStyleIdx="0" presStyleCnt="1" custScaleX="89422" custScaleY="87069" custLinFactNeighborX="-12827" custLinFactNeighborY="-96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B95F3C5-E04D-40C3-894C-50A25BEDB10B}" type="pres">
      <dgm:prSet presAssocID="{6EB26C1D-93A1-4021-99CE-8308AD1EEFEC}" presName="rootConnector3" presStyleLbl="asst1" presStyleIdx="0" presStyleCnt="1"/>
      <dgm:spPr/>
      <dgm:t>
        <a:bodyPr/>
        <a:lstStyle/>
        <a:p>
          <a:endParaRPr lang="es-ES"/>
        </a:p>
      </dgm:t>
    </dgm:pt>
    <dgm:pt modelId="{866CEE6B-CE57-4699-A56B-D1CEB9DA1CF0}" type="pres">
      <dgm:prSet presAssocID="{6EB26C1D-93A1-4021-99CE-8308AD1EEFEC}" presName="hierChild6" presStyleCnt="0"/>
      <dgm:spPr/>
    </dgm:pt>
    <dgm:pt modelId="{BF74C8EE-0867-4C83-99E1-E052003B05F8}" type="pres">
      <dgm:prSet presAssocID="{6EB26C1D-93A1-4021-99CE-8308AD1EEFEC}" presName="hierChild7" presStyleCnt="0"/>
      <dgm:spPr/>
    </dgm:pt>
  </dgm:ptLst>
  <dgm:cxnLst>
    <dgm:cxn modelId="{D8E573C0-6627-4DB3-A34B-85EE4388EFBE}" type="presOf" srcId="{075B88D4-76B0-4335-AA5B-CFE1F1E71968}" destId="{3A135F10-606C-410F-ADE6-D31D0F0020D3}" srcOrd="0" destOrd="0" presId="urn:microsoft.com/office/officeart/2005/8/layout/orgChart1"/>
    <dgm:cxn modelId="{04418D33-9A90-439D-A7CB-0EC212FD3341}" type="presOf" srcId="{7EA8CED8-7B47-4F63-8B41-E42AFD3BED7F}" destId="{0EE0B49F-C216-4A73-9C86-F13D47088DAF}" srcOrd="1" destOrd="0" presId="urn:microsoft.com/office/officeart/2005/8/layout/orgChart1"/>
    <dgm:cxn modelId="{4296C263-08C0-4AA4-BE4F-5FB955527AE0}" type="presOf" srcId="{1E592B3F-9C7D-4DDA-9EE0-E351B3A61553}" destId="{9426990B-4B99-41DB-AEF2-2612646D6CD8}" srcOrd="0" destOrd="0" presId="urn:microsoft.com/office/officeart/2005/8/layout/orgChart1"/>
    <dgm:cxn modelId="{1301E567-17A5-4840-A4EF-25FF638F93A9}" type="presOf" srcId="{9F96C45D-C6AF-4BF3-9ABA-4F2F7DF66AA9}" destId="{D0E73878-E8FA-4AAF-B974-9574CEC871F8}" srcOrd="0" destOrd="0" presId="urn:microsoft.com/office/officeart/2005/8/layout/orgChart1"/>
    <dgm:cxn modelId="{C502E80C-253E-42E5-8EB2-DF9234ADF931}" srcId="{A2C18DD0-4D81-4C80-B5A8-307091F77ADF}" destId="{97E4EE0F-7353-415C-B752-39E8CE115E1A}" srcOrd="1" destOrd="0" parTransId="{21276BB7-6AC7-49F1-BD4E-F57509463E4B}" sibTransId="{06847EC6-6336-4A1D-96AB-F6C85EDCC88C}"/>
    <dgm:cxn modelId="{1F82001A-B99B-4783-8C15-7F13C5E0EBD6}" type="presOf" srcId="{E6186D56-AB70-4AC4-915C-B8AA5DC1EB20}" destId="{6187B1BC-D698-4BEC-8927-514EB304EC78}" srcOrd="0" destOrd="0" presId="urn:microsoft.com/office/officeart/2005/8/layout/orgChart1"/>
    <dgm:cxn modelId="{120BB8EB-5D73-49C0-88DE-DBF25C44E63A}" type="presOf" srcId="{201E7A8B-3866-40B5-84C0-3094966FFAC1}" destId="{6202DA37-19EA-4D59-8A8D-38EC7F62FB26}" srcOrd="0" destOrd="0" presId="urn:microsoft.com/office/officeart/2005/8/layout/orgChart1"/>
    <dgm:cxn modelId="{1414976C-D326-4D1E-AB08-28153AF21BFA}" type="presOf" srcId="{97E4EE0F-7353-415C-B752-39E8CE115E1A}" destId="{71F858D5-27F4-4273-81B4-B06B76410D20}" srcOrd="0" destOrd="0" presId="urn:microsoft.com/office/officeart/2005/8/layout/orgChart1"/>
    <dgm:cxn modelId="{28E75079-BF5F-4849-B260-7CCE71F8CEA6}" srcId="{A2C18DD0-4D81-4C80-B5A8-307091F77ADF}" destId="{4F7CF616-0D82-442E-9E1D-2360CDFC64C2}" srcOrd="5" destOrd="0" parTransId="{E95F1C5B-9FA6-4C3A-9B3A-F1574F3F16C0}" sibTransId="{F258EA53-E16A-4551-A2A0-425ED0FFC4EB}"/>
    <dgm:cxn modelId="{4E81FD19-221D-4E9E-86D0-4C7CAB2ACCDD}" srcId="{A2C18DD0-4D81-4C80-B5A8-307091F77ADF}" destId="{6EB26C1D-93A1-4021-99CE-8308AD1EEFEC}" srcOrd="0" destOrd="0" parTransId="{E6186D56-AB70-4AC4-915C-B8AA5DC1EB20}" sibTransId="{76FD2543-97FF-4412-9948-3D6A3E566804}"/>
    <dgm:cxn modelId="{B927F57A-8544-4AE6-B9C9-927BF6924ECF}" srcId="{A2C18DD0-4D81-4C80-B5A8-307091F77ADF}" destId="{7EA8CED8-7B47-4F63-8B41-E42AFD3BED7F}" srcOrd="3" destOrd="0" parTransId="{075B88D4-76B0-4335-AA5B-CFE1F1E71968}" sibTransId="{ACC6A934-B9B0-4D64-86FC-BEAE77B52789}"/>
    <dgm:cxn modelId="{C93842AB-30C7-48EF-A3F2-ECC89EC1B2C3}" type="presOf" srcId="{A2C18DD0-4D81-4C80-B5A8-307091F77ADF}" destId="{DCD5FB58-36C4-4DE4-93A5-EF68707B6234}" srcOrd="0" destOrd="0" presId="urn:microsoft.com/office/officeart/2005/8/layout/orgChart1"/>
    <dgm:cxn modelId="{E8A8BA28-BB3B-4846-BB17-EEF31B3B7186}" type="presOf" srcId="{97E4EE0F-7353-415C-B752-39E8CE115E1A}" destId="{F7D24BBB-E48A-451F-87D2-D0D300985187}" srcOrd="1" destOrd="0" presId="urn:microsoft.com/office/officeart/2005/8/layout/orgChart1"/>
    <dgm:cxn modelId="{E573F296-B72A-4DF5-B643-B4C9FDA1F27B}" type="presOf" srcId="{6EB26C1D-93A1-4021-99CE-8308AD1EEFEC}" destId="{5B95F3C5-E04D-40C3-894C-50A25BEDB10B}" srcOrd="1" destOrd="0" presId="urn:microsoft.com/office/officeart/2005/8/layout/orgChart1"/>
    <dgm:cxn modelId="{30CA0329-8ED0-4F11-88D1-86B1912023E6}" type="presOf" srcId="{6EB26C1D-93A1-4021-99CE-8308AD1EEFEC}" destId="{52002C5B-9C49-4BFB-8F8E-C4595F57B19E}" srcOrd="0" destOrd="0" presId="urn:microsoft.com/office/officeart/2005/8/layout/orgChart1"/>
    <dgm:cxn modelId="{F61F9987-9E2E-4B3D-92C6-61C79336E002}" type="presOf" srcId="{76A016CC-2E40-4936-BDF5-6F320AF7B4BB}" destId="{AB588027-90C0-4193-B313-6C0339A894C4}" srcOrd="1" destOrd="0" presId="urn:microsoft.com/office/officeart/2005/8/layout/orgChart1"/>
    <dgm:cxn modelId="{A19EF4C3-5B68-416D-AD25-AED231C03D9A}" srcId="{A2C18DD0-4D81-4C80-B5A8-307091F77ADF}" destId="{76A016CC-2E40-4936-BDF5-6F320AF7B4BB}" srcOrd="4" destOrd="0" parTransId="{808794D4-1BC4-4B3D-BDC3-C3B91B65B3C3}" sibTransId="{0B5F22C4-2598-471F-8C55-9A3305676B56}"/>
    <dgm:cxn modelId="{25CBB76A-E7E8-4BC4-AA69-021105F3CB35}" srcId="{A2C18DD0-4D81-4C80-B5A8-307091F77ADF}" destId="{201E7A8B-3866-40B5-84C0-3094966FFAC1}" srcOrd="2" destOrd="0" parTransId="{1E592B3F-9C7D-4DDA-9EE0-E351B3A61553}" sibTransId="{B21E0A62-EBB5-4637-A64A-F8DF44E8F795}"/>
    <dgm:cxn modelId="{ACEA1931-3BB0-4EE9-B978-141CEB976D28}" type="presOf" srcId="{808794D4-1BC4-4B3D-BDC3-C3B91B65B3C3}" destId="{85E34830-3154-4E63-8341-E51B8172011B}" srcOrd="0" destOrd="0" presId="urn:microsoft.com/office/officeart/2005/8/layout/orgChart1"/>
    <dgm:cxn modelId="{6F005410-EC31-49F4-8A16-8F161DD40ABD}" type="presOf" srcId="{21276BB7-6AC7-49F1-BD4E-F57509463E4B}" destId="{3513D225-0045-4BFF-BB0D-E3E96D79AC45}" srcOrd="0" destOrd="0" presId="urn:microsoft.com/office/officeart/2005/8/layout/orgChart1"/>
    <dgm:cxn modelId="{EFB790DB-113F-4A27-87C6-29A06B77752D}" type="presOf" srcId="{4F7CF616-0D82-442E-9E1D-2360CDFC64C2}" destId="{1EF853FC-E356-40F4-9CD3-5A3596617B14}" srcOrd="0" destOrd="0" presId="urn:microsoft.com/office/officeart/2005/8/layout/orgChart1"/>
    <dgm:cxn modelId="{777239E3-25B3-41F7-B7E3-8CD32D7F3A48}" srcId="{9F96C45D-C6AF-4BF3-9ABA-4F2F7DF66AA9}" destId="{A2C18DD0-4D81-4C80-B5A8-307091F77ADF}" srcOrd="0" destOrd="0" parTransId="{A85A195E-A33D-4CA7-A595-DCBB80AA9636}" sibTransId="{33BC4D41-25DE-4693-A450-855CD6BE48B2}"/>
    <dgm:cxn modelId="{F7584609-5C6E-4FD5-A55C-F912202BCE90}" type="presOf" srcId="{4F7CF616-0D82-442E-9E1D-2360CDFC64C2}" destId="{F63F93B1-7232-48DA-B595-EC9974AB7685}" srcOrd="1" destOrd="0" presId="urn:microsoft.com/office/officeart/2005/8/layout/orgChart1"/>
    <dgm:cxn modelId="{9CD93963-D501-4058-9305-798517597232}" type="presOf" srcId="{A2C18DD0-4D81-4C80-B5A8-307091F77ADF}" destId="{48B2A22E-B085-46BB-8AE1-3214E221D8C0}" srcOrd="1" destOrd="0" presId="urn:microsoft.com/office/officeart/2005/8/layout/orgChart1"/>
    <dgm:cxn modelId="{C833B9F2-3A76-4629-8AC4-BAB5AF607B41}" type="presOf" srcId="{7EA8CED8-7B47-4F63-8B41-E42AFD3BED7F}" destId="{E59D2B33-78E4-485B-BD69-4E2F5973A8B9}" srcOrd="0" destOrd="0" presId="urn:microsoft.com/office/officeart/2005/8/layout/orgChart1"/>
    <dgm:cxn modelId="{12FFC5F3-B109-472D-AE09-FD56818DFE8A}" type="presOf" srcId="{201E7A8B-3866-40B5-84C0-3094966FFAC1}" destId="{FAC12DB9-4BFF-40D8-9BC5-187FBCE387F6}" srcOrd="1" destOrd="0" presId="urn:microsoft.com/office/officeart/2005/8/layout/orgChart1"/>
    <dgm:cxn modelId="{F93AC215-2319-4449-93E1-0A9FA8F67D0C}" type="presOf" srcId="{76A016CC-2E40-4936-BDF5-6F320AF7B4BB}" destId="{94B1158B-EE32-43A3-920D-6888C42D00EA}" srcOrd="0" destOrd="0" presId="urn:microsoft.com/office/officeart/2005/8/layout/orgChart1"/>
    <dgm:cxn modelId="{F1DD8A89-610B-4BD5-9FCC-961B60B104E0}" type="presOf" srcId="{E95F1C5B-9FA6-4C3A-9B3A-F1574F3F16C0}" destId="{21809558-53A5-4599-90C5-7FB4CC8B7C31}" srcOrd="0" destOrd="0" presId="urn:microsoft.com/office/officeart/2005/8/layout/orgChart1"/>
    <dgm:cxn modelId="{94121C87-7700-44AB-9CAF-AE1F7CF09C92}" type="presParOf" srcId="{D0E73878-E8FA-4AAF-B974-9574CEC871F8}" destId="{A63E47DA-06B5-42F3-92A3-E13F87984553}" srcOrd="0" destOrd="0" presId="urn:microsoft.com/office/officeart/2005/8/layout/orgChart1"/>
    <dgm:cxn modelId="{8EB5FC2E-1BE8-4736-9A09-BDF3C8476D0E}" type="presParOf" srcId="{A63E47DA-06B5-42F3-92A3-E13F87984553}" destId="{8AEFFA28-EC4B-4FB4-BD28-C8553F661A22}" srcOrd="0" destOrd="0" presId="urn:microsoft.com/office/officeart/2005/8/layout/orgChart1"/>
    <dgm:cxn modelId="{6EC82546-4DEC-47E0-82E4-BAE4DBAC9456}" type="presParOf" srcId="{8AEFFA28-EC4B-4FB4-BD28-C8553F661A22}" destId="{DCD5FB58-36C4-4DE4-93A5-EF68707B6234}" srcOrd="0" destOrd="0" presId="urn:microsoft.com/office/officeart/2005/8/layout/orgChart1"/>
    <dgm:cxn modelId="{EFBA5268-B70E-42B3-9CDB-EEB12056EAD5}" type="presParOf" srcId="{8AEFFA28-EC4B-4FB4-BD28-C8553F661A22}" destId="{48B2A22E-B085-46BB-8AE1-3214E221D8C0}" srcOrd="1" destOrd="0" presId="urn:microsoft.com/office/officeart/2005/8/layout/orgChart1"/>
    <dgm:cxn modelId="{71F39713-B303-46D4-86E2-69D51C2D7968}" type="presParOf" srcId="{A63E47DA-06B5-42F3-92A3-E13F87984553}" destId="{DCFB1E79-49EE-41A6-AA28-6AAE666E5DC6}" srcOrd="1" destOrd="0" presId="urn:microsoft.com/office/officeart/2005/8/layout/orgChart1"/>
    <dgm:cxn modelId="{458A08B2-3E5A-48FA-9CE3-C8677724937C}" type="presParOf" srcId="{DCFB1E79-49EE-41A6-AA28-6AAE666E5DC6}" destId="{3513D225-0045-4BFF-BB0D-E3E96D79AC45}" srcOrd="0" destOrd="0" presId="urn:microsoft.com/office/officeart/2005/8/layout/orgChart1"/>
    <dgm:cxn modelId="{8DD2C221-5B26-4398-895F-D65350306946}" type="presParOf" srcId="{DCFB1E79-49EE-41A6-AA28-6AAE666E5DC6}" destId="{3A666813-5128-44B6-B8F3-13A7D03DF9F3}" srcOrd="1" destOrd="0" presId="urn:microsoft.com/office/officeart/2005/8/layout/orgChart1"/>
    <dgm:cxn modelId="{ABEC0E8E-D50C-4E19-A1DC-3C0C7B9A39C7}" type="presParOf" srcId="{3A666813-5128-44B6-B8F3-13A7D03DF9F3}" destId="{1CDA0DB1-EDEE-41AD-90C0-9A4627F7959E}" srcOrd="0" destOrd="0" presId="urn:microsoft.com/office/officeart/2005/8/layout/orgChart1"/>
    <dgm:cxn modelId="{6CC086B8-08CD-48E4-A097-3EB5B3BC6092}" type="presParOf" srcId="{1CDA0DB1-EDEE-41AD-90C0-9A4627F7959E}" destId="{71F858D5-27F4-4273-81B4-B06B76410D20}" srcOrd="0" destOrd="0" presId="urn:microsoft.com/office/officeart/2005/8/layout/orgChart1"/>
    <dgm:cxn modelId="{9BCBFCB0-1869-4E67-B43B-4B92B7402B6F}" type="presParOf" srcId="{1CDA0DB1-EDEE-41AD-90C0-9A4627F7959E}" destId="{F7D24BBB-E48A-451F-87D2-D0D300985187}" srcOrd="1" destOrd="0" presId="urn:microsoft.com/office/officeart/2005/8/layout/orgChart1"/>
    <dgm:cxn modelId="{F2C35BEC-3CED-4558-A405-20BB8E50FB02}" type="presParOf" srcId="{3A666813-5128-44B6-B8F3-13A7D03DF9F3}" destId="{BC50E627-217A-4314-9C0A-464504CD2BEF}" srcOrd="1" destOrd="0" presId="urn:microsoft.com/office/officeart/2005/8/layout/orgChart1"/>
    <dgm:cxn modelId="{48A45A1C-6102-47F3-B5CD-F52B7249796F}" type="presParOf" srcId="{3A666813-5128-44B6-B8F3-13A7D03DF9F3}" destId="{E16F7B42-7666-484D-99AE-16C1C9211F38}" srcOrd="2" destOrd="0" presId="urn:microsoft.com/office/officeart/2005/8/layout/orgChart1"/>
    <dgm:cxn modelId="{8ACC7B52-BE1D-44F2-BC4D-B973BCB72D29}" type="presParOf" srcId="{DCFB1E79-49EE-41A6-AA28-6AAE666E5DC6}" destId="{9426990B-4B99-41DB-AEF2-2612646D6CD8}" srcOrd="2" destOrd="0" presId="urn:microsoft.com/office/officeart/2005/8/layout/orgChart1"/>
    <dgm:cxn modelId="{FD02FE36-E904-4C0F-AB18-7BF4110C36F5}" type="presParOf" srcId="{DCFB1E79-49EE-41A6-AA28-6AAE666E5DC6}" destId="{2EAC6422-C606-4E2E-83D1-FE5EDCC6C814}" srcOrd="3" destOrd="0" presId="urn:microsoft.com/office/officeart/2005/8/layout/orgChart1"/>
    <dgm:cxn modelId="{F4FC55AB-8D0E-46CC-AC25-13CC70C16D1A}" type="presParOf" srcId="{2EAC6422-C606-4E2E-83D1-FE5EDCC6C814}" destId="{E7363125-6828-4D2F-80FB-3A18D6B0148D}" srcOrd="0" destOrd="0" presId="urn:microsoft.com/office/officeart/2005/8/layout/orgChart1"/>
    <dgm:cxn modelId="{551225A5-73A4-4112-8E9D-7AE47CA0F228}" type="presParOf" srcId="{E7363125-6828-4D2F-80FB-3A18D6B0148D}" destId="{6202DA37-19EA-4D59-8A8D-38EC7F62FB26}" srcOrd="0" destOrd="0" presId="urn:microsoft.com/office/officeart/2005/8/layout/orgChart1"/>
    <dgm:cxn modelId="{3D27B0AB-F944-4E01-9E12-B49001ED3A85}" type="presParOf" srcId="{E7363125-6828-4D2F-80FB-3A18D6B0148D}" destId="{FAC12DB9-4BFF-40D8-9BC5-187FBCE387F6}" srcOrd="1" destOrd="0" presId="urn:microsoft.com/office/officeart/2005/8/layout/orgChart1"/>
    <dgm:cxn modelId="{8F9FD028-1FCE-44DA-84E5-B6861826B229}" type="presParOf" srcId="{2EAC6422-C606-4E2E-83D1-FE5EDCC6C814}" destId="{E5C0B386-9732-4CA8-B16A-AF4951B12478}" srcOrd="1" destOrd="0" presId="urn:microsoft.com/office/officeart/2005/8/layout/orgChart1"/>
    <dgm:cxn modelId="{E3062B66-F149-4A90-A77A-A41AD417BA9C}" type="presParOf" srcId="{2EAC6422-C606-4E2E-83D1-FE5EDCC6C814}" destId="{39B1771E-7C71-4929-8C98-AF99346C07A2}" srcOrd="2" destOrd="0" presId="urn:microsoft.com/office/officeart/2005/8/layout/orgChart1"/>
    <dgm:cxn modelId="{BA6A9BA4-B81F-4B22-B521-9A957831D5F6}" type="presParOf" srcId="{DCFB1E79-49EE-41A6-AA28-6AAE666E5DC6}" destId="{3A135F10-606C-410F-ADE6-D31D0F0020D3}" srcOrd="4" destOrd="0" presId="urn:microsoft.com/office/officeart/2005/8/layout/orgChart1"/>
    <dgm:cxn modelId="{BCD75B14-AEC8-4D77-9622-77230482C51B}" type="presParOf" srcId="{DCFB1E79-49EE-41A6-AA28-6AAE666E5DC6}" destId="{682E3F41-1939-4251-BF0A-022EFFB56DDF}" srcOrd="5" destOrd="0" presId="urn:microsoft.com/office/officeart/2005/8/layout/orgChart1"/>
    <dgm:cxn modelId="{7AAB6741-897B-4357-9C1E-A82C3368A7A8}" type="presParOf" srcId="{682E3F41-1939-4251-BF0A-022EFFB56DDF}" destId="{74F5B0E2-0031-490E-91FA-024085B2DF82}" srcOrd="0" destOrd="0" presId="urn:microsoft.com/office/officeart/2005/8/layout/orgChart1"/>
    <dgm:cxn modelId="{E24D04D3-A83D-4B15-943B-94D00B71038D}" type="presParOf" srcId="{74F5B0E2-0031-490E-91FA-024085B2DF82}" destId="{E59D2B33-78E4-485B-BD69-4E2F5973A8B9}" srcOrd="0" destOrd="0" presId="urn:microsoft.com/office/officeart/2005/8/layout/orgChart1"/>
    <dgm:cxn modelId="{1EED40F0-4DFA-43C8-B809-01C630879EB5}" type="presParOf" srcId="{74F5B0E2-0031-490E-91FA-024085B2DF82}" destId="{0EE0B49F-C216-4A73-9C86-F13D47088DAF}" srcOrd="1" destOrd="0" presId="urn:microsoft.com/office/officeart/2005/8/layout/orgChart1"/>
    <dgm:cxn modelId="{5B6E9057-44B8-460E-8F26-3C045D55BEEC}" type="presParOf" srcId="{682E3F41-1939-4251-BF0A-022EFFB56DDF}" destId="{8805829B-3F5B-400E-A821-241A3E52CA2A}" srcOrd="1" destOrd="0" presId="urn:microsoft.com/office/officeart/2005/8/layout/orgChart1"/>
    <dgm:cxn modelId="{A0C12D15-E999-489B-9C56-4CECA0DBE66C}" type="presParOf" srcId="{682E3F41-1939-4251-BF0A-022EFFB56DDF}" destId="{E188D7DF-DFB6-496E-ABC3-DEA19D139631}" srcOrd="2" destOrd="0" presId="urn:microsoft.com/office/officeart/2005/8/layout/orgChart1"/>
    <dgm:cxn modelId="{058A2F22-1DEC-44C8-ACAA-955F84F1548D}" type="presParOf" srcId="{DCFB1E79-49EE-41A6-AA28-6AAE666E5DC6}" destId="{85E34830-3154-4E63-8341-E51B8172011B}" srcOrd="6" destOrd="0" presId="urn:microsoft.com/office/officeart/2005/8/layout/orgChart1"/>
    <dgm:cxn modelId="{A7FE5EBF-DB2B-4E99-B31D-CAE7D25BE6A1}" type="presParOf" srcId="{DCFB1E79-49EE-41A6-AA28-6AAE666E5DC6}" destId="{022D1062-6CBC-404C-B567-2BC0D725FDE4}" srcOrd="7" destOrd="0" presId="urn:microsoft.com/office/officeart/2005/8/layout/orgChart1"/>
    <dgm:cxn modelId="{808D3BBB-0B2A-4200-98F1-D51FD17B684D}" type="presParOf" srcId="{022D1062-6CBC-404C-B567-2BC0D725FDE4}" destId="{64B605AE-41DF-4126-9042-F36B0EA68296}" srcOrd="0" destOrd="0" presId="urn:microsoft.com/office/officeart/2005/8/layout/orgChart1"/>
    <dgm:cxn modelId="{0158F42E-5B46-4DE9-8BAD-0A654CEB21DC}" type="presParOf" srcId="{64B605AE-41DF-4126-9042-F36B0EA68296}" destId="{94B1158B-EE32-43A3-920D-6888C42D00EA}" srcOrd="0" destOrd="0" presId="urn:microsoft.com/office/officeart/2005/8/layout/orgChart1"/>
    <dgm:cxn modelId="{DC8FB02E-4B32-45A0-B459-218150218C8C}" type="presParOf" srcId="{64B605AE-41DF-4126-9042-F36B0EA68296}" destId="{AB588027-90C0-4193-B313-6C0339A894C4}" srcOrd="1" destOrd="0" presId="urn:microsoft.com/office/officeart/2005/8/layout/orgChart1"/>
    <dgm:cxn modelId="{ACC3701C-F58B-419A-BAB7-194CB4FEFAC2}" type="presParOf" srcId="{022D1062-6CBC-404C-B567-2BC0D725FDE4}" destId="{4DCE1E54-01B2-422D-8778-DD26648649B5}" srcOrd="1" destOrd="0" presId="urn:microsoft.com/office/officeart/2005/8/layout/orgChart1"/>
    <dgm:cxn modelId="{32658555-9720-4A93-B08A-9B1414EECDFD}" type="presParOf" srcId="{022D1062-6CBC-404C-B567-2BC0D725FDE4}" destId="{261BAD18-30EC-4086-8DE2-5A9EA14815E2}" srcOrd="2" destOrd="0" presId="urn:microsoft.com/office/officeart/2005/8/layout/orgChart1"/>
    <dgm:cxn modelId="{1B5344CB-4550-470F-A64D-16830A1F548A}" type="presParOf" srcId="{DCFB1E79-49EE-41A6-AA28-6AAE666E5DC6}" destId="{21809558-53A5-4599-90C5-7FB4CC8B7C31}" srcOrd="8" destOrd="0" presId="urn:microsoft.com/office/officeart/2005/8/layout/orgChart1"/>
    <dgm:cxn modelId="{143112C0-CD68-4EA2-9441-244AE7032790}" type="presParOf" srcId="{DCFB1E79-49EE-41A6-AA28-6AAE666E5DC6}" destId="{81EDC1EE-E1A1-48C0-BDE9-DD6C63FE63EE}" srcOrd="9" destOrd="0" presId="urn:microsoft.com/office/officeart/2005/8/layout/orgChart1"/>
    <dgm:cxn modelId="{4451B923-C003-48DB-8E2E-C0A3C50E90E5}" type="presParOf" srcId="{81EDC1EE-E1A1-48C0-BDE9-DD6C63FE63EE}" destId="{90E43E56-5A31-4D41-8558-F488F9A528B5}" srcOrd="0" destOrd="0" presId="urn:microsoft.com/office/officeart/2005/8/layout/orgChart1"/>
    <dgm:cxn modelId="{9CE149B3-F9E5-4DBA-90A9-3FC55CF3BAA4}" type="presParOf" srcId="{90E43E56-5A31-4D41-8558-F488F9A528B5}" destId="{1EF853FC-E356-40F4-9CD3-5A3596617B14}" srcOrd="0" destOrd="0" presId="urn:microsoft.com/office/officeart/2005/8/layout/orgChart1"/>
    <dgm:cxn modelId="{21709979-D4D0-4B6C-9B2D-61A8F4DF40C4}" type="presParOf" srcId="{90E43E56-5A31-4D41-8558-F488F9A528B5}" destId="{F63F93B1-7232-48DA-B595-EC9974AB7685}" srcOrd="1" destOrd="0" presId="urn:microsoft.com/office/officeart/2005/8/layout/orgChart1"/>
    <dgm:cxn modelId="{53A0B2C8-6BF3-4BDE-BE72-1422EC9C049B}" type="presParOf" srcId="{81EDC1EE-E1A1-48C0-BDE9-DD6C63FE63EE}" destId="{AD138B13-7E92-46A6-9719-9D390D1F157F}" srcOrd="1" destOrd="0" presId="urn:microsoft.com/office/officeart/2005/8/layout/orgChart1"/>
    <dgm:cxn modelId="{2EC58773-05C5-4E91-8311-DD485CA94C61}" type="presParOf" srcId="{81EDC1EE-E1A1-48C0-BDE9-DD6C63FE63EE}" destId="{1FD6CF86-BE1D-43AD-8553-63A9122F52A8}" srcOrd="2" destOrd="0" presId="urn:microsoft.com/office/officeart/2005/8/layout/orgChart1"/>
    <dgm:cxn modelId="{72703F4B-E691-4557-A4C2-8CA54E714AE6}" type="presParOf" srcId="{A63E47DA-06B5-42F3-92A3-E13F87984553}" destId="{5FFE5924-0936-4706-A866-67D562C7A66B}" srcOrd="2" destOrd="0" presId="urn:microsoft.com/office/officeart/2005/8/layout/orgChart1"/>
    <dgm:cxn modelId="{2D8EF31D-5AA7-4F08-86A9-0A38FA5B7D6D}" type="presParOf" srcId="{5FFE5924-0936-4706-A866-67D562C7A66B}" destId="{6187B1BC-D698-4BEC-8927-514EB304EC78}" srcOrd="0" destOrd="0" presId="urn:microsoft.com/office/officeart/2005/8/layout/orgChart1"/>
    <dgm:cxn modelId="{E93D84E2-67BA-4BB9-BC7F-637CD933F605}" type="presParOf" srcId="{5FFE5924-0936-4706-A866-67D562C7A66B}" destId="{C6E991AF-E1BB-4F4F-BC55-5C5EAC218E51}" srcOrd="1" destOrd="0" presId="urn:microsoft.com/office/officeart/2005/8/layout/orgChart1"/>
    <dgm:cxn modelId="{0CB8235A-1EC5-4571-9287-118F91875606}" type="presParOf" srcId="{C6E991AF-E1BB-4F4F-BC55-5C5EAC218E51}" destId="{DF6F376D-67E0-4513-8711-2B5A3BD8876D}" srcOrd="0" destOrd="0" presId="urn:microsoft.com/office/officeart/2005/8/layout/orgChart1"/>
    <dgm:cxn modelId="{9C3FCAFB-71ED-4021-A9A3-D28B2897F37C}" type="presParOf" srcId="{DF6F376D-67E0-4513-8711-2B5A3BD8876D}" destId="{52002C5B-9C49-4BFB-8F8E-C4595F57B19E}" srcOrd="0" destOrd="0" presId="urn:microsoft.com/office/officeart/2005/8/layout/orgChart1"/>
    <dgm:cxn modelId="{AF8BBAD6-63AC-440B-8518-C47C8F86729A}" type="presParOf" srcId="{DF6F376D-67E0-4513-8711-2B5A3BD8876D}" destId="{5B95F3C5-E04D-40C3-894C-50A25BEDB10B}" srcOrd="1" destOrd="0" presId="urn:microsoft.com/office/officeart/2005/8/layout/orgChart1"/>
    <dgm:cxn modelId="{65F7D16D-1734-4E62-A403-58F563832FBA}" type="presParOf" srcId="{C6E991AF-E1BB-4F4F-BC55-5C5EAC218E51}" destId="{866CEE6B-CE57-4699-A56B-D1CEB9DA1CF0}" srcOrd="1" destOrd="0" presId="urn:microsoft.com/office/officeart/2005/8/layout/orgChart1"/>
    <dgm:cxn modelId="{02B1EA2D-D244-4418-9229-30AA9AF2E5EA}" type="presParOf" srcId="{C6E991AF-E1BB-4F4F-BC55-5C5EAC218E51}" destId="{BF74C8EE-0867-4C83-99E1-E052003B05F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3E7316D-D31B-40EB-BEC4-36D057ACE8E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B99F7DF-36C4-4EFA-AD36-739287B537DA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Director(a) de Desarrollo Social</a:t>
          </a:r>
        </a:p>
      </dgm:t>
    </dgm:pt>
    <dgm:pt modelId="{D012BCCE-B095-45E9-8A9D-DEBCCA927979}" type="parTrans" cxnId="{6577130C-16F7-4581-AB3C-C5CE6821C712}">
      <dgm:prSet/>
      <dgm:spPr/>
      <dgm:t>
        <a:bodyPr/>
        <a:lstStyle/>
        <a:p>
          <a:endParaRPr lang="es-ES" sz="1200"/>
        </a:p>
      </dgm:t>
    </dgm:pt>
    <dgm:pt modelId="{6251C0D4-DC37-45BF-BDFD-ED591EA9AD7F}" type="sibTrans" cxnId="{6577130C-16F7-4581-AB3C-C5CE6821C712}">
      <dgm:prSet/>
      <dgm:spPr/>
      <dgm:t>
        <a:bodyPr/>
        <a:lstStyle/>
        <a:p>
          <a:endParaRPr lang="es-ES" sz="1200"/>
        </a:p>
      </dgm:t>
    </dgm:pt>
    <dgm:pt modelId="{BF922FFB-0226-465E-B5AD-B003E20864B8}" type="asst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Secretaria(o)</a:t>
          </a:r>
        </a:p>
      </dgm:t>
    </dgm:pt>
    <dgm:pt modelId="{92139B43-95B3-40BD-A7F4-27894239F18C}" type="parTrans" cxnId="{94CAD1E8-0463-4421-8BBD-1312A7908A76}">
      <dgm:prSet/>
      <dgm:spPr/>
      <dgm:t>
        <a:bodyPr/>
        <a:lstStyle/>
        <a:p>
          <a:endParaRPr lang="es-ES" sz="1200"/>
        </a:p>
      </dgm:t>
    </dgm:pt>
    <dgm:pt modelId="{1DFC055B-4035-4D17-BF6B-CD8B182C407F}" type="sibTrans" cxnId="{94CAD1E8-0463-4421-8BBD-1312A7908A76}">
      <dgm:prSet/>
      <dgm:spPr/>
      <dgm:t>
        <a:bodyPr/>
        <a:lstStyle/>
        <a:p>
          <a:endParaRPr lang="es-ES" sz="1200"/>
        </a:p>
      </dgm:t>
    </dgm:pt>
    <dgm:pt modelId="{C1CFE567-38D0-4ED4-8C95-B33ACE1EA1BB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Analistas</a:t>
          </a:r>
        </a:p>
      </dgm:t>
    </dgm:pt>
    <dgm:pt modelId="{49B1E7F1-B0B1-485E-ACFC-8FF70865B92C}" type="parTrans" cxnId="{1C9C9B57-D6DC-42B8-BC06-E4AFA364940A}">
      <dgm:prSet/>
      <dgm:spPr/>
      <dgm:t>
        <a:bodyPr/>
        <a:lstStyle/>
        <a:p>
          <a:endParaRPr lang="es-ES" sz="1200"/>
        </a:p>
      </dgm:t>
    </dgm:pt>
    <dgm:pt modelId="{403A336C-8212-4DF5-BF1F-08935C6EFE34}" type="sibTrans" cxnId="{1C9C9B57-D6DC-42B8-BC06-E4AFA364940A}">
      <dgm:prSet/>
      <dgm:spPr/>
      <dgm:t>
        <a:bodyPr/>
        <a:lstStyle/>
        <a:p>
          <a:endParaRPr lang="es-ES" sz="1200"/>
        </a:p>
      </dgm:t>
    </dgm:pt>
    <dgm:pt modelId="{0F66F171-23F0-4138-95A5-46EF2E27287C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Administrativo(a)</a:t>
          </a:r>
        </a:p>
      </dgm:t>
    </dgm:pt>
    <dgm:pt modelId="{0F813DEB-9A3E-4119-8360-B0F191BA13A1}" type="parTrans" cxnId="{DD7D4685-E3AC-4C0F-B122-2A5B586A14CB}">
      <dgm:prSet/>
      <dgm:spPr/>
      <dgm:t>
        <a:bodyPr/>
        <a:lstStyle/>
        <a:p>
          <a:endParaRPr lang="es-ES" sz="1200"/>
        </a:p>
      </dgm:t>
    </dgm:pt>
    <dgm:pt modelId="{84860397-ACD3-4395-BF8C-0001627F0449}" type="sibTrans" cxnId="{DD7D4685-E3AC-4C0F-B122-2A5B586A14CB}">
      <dgm:prSet/>
      <dgm:spPr/>
      <dgm:t>
        <a:bodyPr/>
        <a:lstStyle/>
        <a:p>
          <a:endParaRPr lang="es-ES" sz="1200"/>
        </a:p>
      </dgm:t>
    </dgm:pt>
    <dgm:pt modelId="{9245CAEF-F447-4C62-874B-D49DA551567D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Operativo(a)</a:t>
          </a:r>
        </a:p>
      </dgm:t>
    </dgm:pt>
    <dgm:pt modelId="{837677F9-594D-40AC-B21A-A97BE13EFAC4}" type="parTrans" cxnId="{900F2843-8D6F-4085-8BB6-56310D3EE3C0}">
      <dgm:prSet/>
      <dgm:spPr/>
      <dgm:t>
        <a:bodyPr/>
        <a:lstStyle/>
        <a:p>
          <a:endParaRPr lang="es-ES" sz="1200"/>
        </a:p>
      </dgm:t>
    </dgm:pt>
    <dgm:pt modelId="{19384CFD-DF24-48DF-BF9A-83E833FA5444}" type="sibTrans" cxnId="{900F2843-8D6F-4085-8BB6-56310D3EE3C0}">
      <dgm:prSet/>
      <dgm:spPr/>
      <dgm:t>
        <a:bodyPr/>
        <a:lstStyle/>
        <a:p>
          <a:endParaRPr lang="es-ES" sz="1200"/>
        </a:p>
      </dgm:t>
    </dgm:pt>
    <dgm:pt modelId="{5F75E4EF-4BC1-44E0-A966-485BA9A8E24F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Área de Huertos y Enlace CMT</a:t>
          </a:r>
        </a:p>
      </dgm:t>
    </dgm:pt>
    <dgm:pt modelId="{B7F1D4A5-A459-4998-AD46-C12AB79E12BC}" type="parTrans" cxnId="{EF73EC24-54BB-4E33-A60B-F825DC970BF7}">
      <dgm:prSet/>
      <dgm:spPr/>
      <dgm:t>
        <a:bodyPr/>
        <a:lstStyle/>
        <a:p>
          <a:endParaRPr lang="es-ES" sz="1200"/>
        </a:p>
      </dgm:t>
    </dgm:pt>
    <dgm:pt modelId="{E24E7C7B-D183-41B4-AC43-4026E295F097}" type="sibTrans" cxnId="{EF73EC24-54BB-4E33-A60B-F825DC970BF7}">
      <dgm:prSet/>
      <dgm:spPr/>
      <dgm:t>
        <a:bodyPr/>
        <a:lstStyle/>
        <a:p>
          <a:endParaRPr lang="es-ES" sz="1200"/>
        </a:p>
      </dgm:t>
    </dgm:pt>
    <dgm:pt modelId="{D821FB25-72FE-4D19-BC30-796837E05894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Talleres de Oficio y Control de almacén</a:t>
          </a:r>
        </a:p>
      </dgm:t>
    </dgm:pt>
    <dgm:pt modelId="{6136C54E-D0BB-4B54-9728-0F3A521948D2}" type="parTrans" cxnId="{05B10670-6FF7-406B-AAB4-56D0C292E086}">
      <dgm:prSet/>
      <dgm:spPr/>
      <dgm:t>
        <a:bodyPr/>
        <a:lstStyle/>
        <a:p>
          <a:endParaRPr lang="es-ES" sz="1200"/>
        </a:p>
      </dgm:t>
    </dgm:pt>
    <dgm:pt modelId="{7EE268DE-AA89-40A3-A3D3-8D44B46EE557}" type="sibTrans" cxnId="{05B10670-6FF7-406B-AAB4-56D0C292E086}">
      <dgm:prSet/>
      <dgm:spPr/>
      <dgm:t>
        <a:bodyPr/>
        <a:lstStyle/>
        <a:p>
          <a:endParaRPr lang="es-ES" sz="1200"/>
        </a:p>
      </dgm:t>
    </dgm:pt>
    <dgm:pt modelId="{8DCA4486-BBEB-4419-AA53-365CF2E81BB2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Brigadas Sociales</a:t>
          </a:r>
        </a:p>
      </dgm:t>
    </dgm:pt>
    <dgm:pt modelId="{9596969C-1A0D-4533-85FC-C9359383F856}" type="parTrans" cxnId="{78D6C47A-5647-47F0-A9B1-784922870D5B}">
      <dgm:prSet/>
      <dgm:spPr/>
      <dgm:t>
        <a:bodyPr/>
        <a:lstStyle/>
        <a:p>
          <a:endParaRPr lang="es-ES" sz="1200"/>
        </a:p>
      </dgm:t>
    </dgm:pt>
    <dgm:pt modelId="{73820970-55D4-482F-B661-649D7011F652}" type="sibTrans" cxnId="{78D6C47A-5647-47F0-A9B1-784922870D5B}">
      <dgm:prSet/>
      <dgm:spPr/>
      <dgm:t>
        <a:bodyPr/>
        <a:lstStyle/>
        <a:p>
          <a:endParaRPr lang="es-ES" sz="1200"/>
        </a:p>
      </dgm:t>
    </dgm:pt>
    <dgm:pt modelId="{D7034BE8-8609-4F52-B5E1-07E2D0E41921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Capacitación </a:t>
          </a:r>
        </a:p>
      </dgm:t>
    </dgm:pt>
    <dgm:pt modelId="{11FF8686-5BD5-4B6D-954F-BA2669082C41}" type="parTrans" cxnId="{050324EB-B71F-4F3B-ABC1-0447DBEE1D55}">
      <dgm:prSet/>
      <dgm:spPr/>
      <dgm:t>
        <a:bodyPr/>
        <a:lstStyle/>
        <a:p>
          <a:endParaRPr lang="es-ES" sz="1200"/>
        </a:p>
      </dgm:t>
    </dgm:pt>
    <dgm:pt modelId="{CA1565C7-CA31-44B8-9E5E-7FBE61B240E2}" type="sibTrans" cxnId="{050324EB-B71F-4F3B-ABC1-0447DBEE1D55}">
      <dgm:prSet/>
      <dgm:spPr/>
      <dgm:t>
        <a:bodyPr/>
        <a:lstStyle/>
        <a:p>
          <a:endParaRPr lang="es-ES" sz="1200"/>
        </a:p>
      </dgm:t>
    </dgm:pt>
    <dgm:pt modelId="{134E3337-8830-4D94-AEC8-E40F277D0213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General</a:t>
          </a:r>
        </a:p>
      </dgm:t>
    </dgm:pt>
    <dgm:pt modelId="{87063AAD-9633-4B16-9407-0B74E7035E91}" type="parTrans" cxnId="{46970CEA-AA18-48BC-BC3D-4B7664301954}">
      <dgm:prSet/>
      <dgm:spPr/>
      <dgm:t>
        <a:bodyPr/>
        <a:lstStyle/>
        <a:p>
          <a:endParaRPr lang="es-ES" sz="1200"/>
        </a:p>
      </dgm:t>
    </dgm:pt>
    <dgm:pt modelId="{004FF576-786B-4EBA-AE5C-B3FC9ED18C04}" type="sibTrans" cxnId="{46970CEA-AA18-48BC-BC3D-4B7664301954}">
      <dgm:prSet/>
      <dgm:spPr/>
      <dgm:t>
        <a:bodyPr/>
        <a:lstStyle/>
        <a:p>
          <a:endParaRPr lang="es-ES" sz="1200"/>
        </a:p>
      </dgm:t>
    </dgm:pt>
    <dgm:pt modelId="{38B012BB-466F-4554-B22B-B8E33206FE0E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Vivienda </a:t>
          </a:r>
        </a:p>
      </dgm:t>
    </dgm:pt>
    <dgm:pt modelId="{E387CC61-2855-4D1F-AF5F-EF1BB3F0A75E}" type="parTrans" cxnId="{C3C76FA4-63F6-4E16-A782-5571C4AB2810}">
      <dgm:prSet/>
      <dgm:spPr/>
      <dgm:t>
        <a:bodyPr/>
        <a:lstStyle/>
        <a:p>
          <a:endParaRPr lang="es-ES" sz="1200"/>
        </a:p>
      </dgm:t>
    </dgm:pt>
    <dgm:pt modelId="{34112C0B-955F-47CB-A7C6-FE9AC6549619}" type="sibTrans" cxnId="{C3C76FA4-63F6-4E16-A782-5571C4AB2810}">
      <dgm:prSet/>
      <dgm:spPr/>
      <dgm:t>
        <a:bodyPr/>
        <a:lstStyle/>
        <a:p>
          <a:endParaRPr lang="es-ES" sz="1200"/>
        </a:p>
      </dgm:t>
    </dgm:pt>
    <dgm:pt modelId="{0C75E9AC-01A7-49F7-9D4E-74D4B5EDFDDC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Gestoría </a:t>
          </a:r>
        </a:p>
      </dgm:t>
    </dgm:pt>
    <dgm:pt modelId="{4BCAD0C7-7731-405E-A762-F2FC61D4897A}" type="parTrans" cxnId="{5080CB9F-02D6-4A61-BB19-26D1E192DCB2}">
      <dgm:prSet/>
      <dgm:spPr/>
      <dgm:t>
        <a:bodyPr/>
        <a:lstStyle/>
        <a:p>
          <a:endParaRPr lang="es-ES" sz="1200"/>
        </a:p>
      </dgm:t>
    </dgm:pt>
    <dgm:pt modelId="{7D6FAB29-C0E6-44B4-8F30-73F04FA240A4}" type="sibTrans" cxnId="{5080CB9F-02D6-4A61-BB19-26D1E192DCB2}">
      <dgm:prSet/>
      <dgm:spPr/>
      <dgm:t>
        <a:bodyPr/>
        <a:lstStyle/>
        <a:p>
          <a:endParaRPr lang="es-ES" sz="1200"/>
        </a:p>
      </dgm:t>
    </dgm:pt>
    <dgm:pt modelId="{153F471A-1834-468A-8256-6496496E939E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Supervisor(a)</a:t>
          </a:r>
        </a:p>
      </dgm:t>
    </dgm:pt>
    <dgm:pt modelId="{2F1D9769-267C-4516-BEC9-6154B5ACE6D6}" type="parTrans" cxnId="{F3DDEEF9-34C2-457A-9459-8103AE9D711B}">
      <dgm:prSet/>
      <dgm:spPr/>
      <dgm:t>
        <a:bodyPr/>
        <a:lstStyle/>
        <a:p>
          <a:endParaRPr lang="es-ES"/>
        </a:p>
      </dgm:t>
    </dgm:pt>
    <dgm:pt modelId="{224B0E99-09CC-427E-81C0-871ED68965AD}" type="sibTrans" cxnId="{F3DDEEF9-34C2-457A-9459-8103AE9D711B}">
      <dgm:prSet/>
      <dgm:spPr/>
      <dgm:t>
        <a:bodyPr/>
        <a:lstStyle/>
        <a:p>
          <a:endParaRPr lang="es-ES"/>
        </a:p>
      </dgm:t>
    </dgm:pt>
    <dgm:pt modelId="{F35F4B6F-B1A3-4D91-8F39-F28BE9D20447}" type="pres">
      <dgm:prSet presAssocID="{53E7316D-D31B-40EB-BEC4-36D057ACE8E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09A33F6-6A08-454A-86AB-C5C7219891B9}" type="pres">
      <dgm:prSet presAssocID="{3B99F7DF-36C4-4EFA-AD36-739287B537DA}" presName="hierRoot1" presStyleCnt="0">
        <dgm:presLayoutVars>
          <dgm:hierBranch val="hang"/>
        </dgm:presLayoutVars>
      </dgm:prSet>
      <dgm:spPr/>
    </dgm:pt>
    <dgm:pt modelId="{A38314B8-688A-4BEA-857D-1355C098B91D}" type="pres">
      <dgm:prSet presAssocID="{3B99F7DF-36C4-4EFA-AD36-739287B537DA}" presName="rootComposite1" presStyleCnt="0"/>
      <dgm:spPr/>
    </dgm:pt>
    <dgm:pt modelId="{7124B3A6-0EC4-4643-9207-68AEB58CD00B}" type="pres">
      <dgm:prSet presAssocID="{3B99F7DF-36C4-4EFA-AD36-739287B537DA}" presName="rootText1" presStyleLbl="node0" presStyleIdx="0" presStyleCnt="1" custScaleX="258761" custScaleY="132499" custLinFactNeighborY="737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AD150E-E848-4007-8722-CF1AA0F5927E}" type="pres">
      <dgm:prSet presAssocID="{3B99F7DF-36C4-4EFA-AD36-739287B537D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4975897-5157-4529-8E3E-E56FE92DC1D1}" type="pres">
      <dgm:prSet presAssocID="{3B99F7DF-36C4-4EFA-AD36-739287B537DA}" presName="hierChild2" presStyleCnt="0"/>
      <dgm:spPr/>
    </dgm:pt>
    <dgm:pt modelId="{9541BFA5-21FA-4A87-A6F0-429EB38C37FB}" type="pres">
      <dgm:prSet presAssocID="{2F1D9769-267C-4516-BEC9-6154B5ACE6D6}" presName="Name48" presStyleLbl="parChTrans1D2" presStyleIdx="0" presStyleCnt="12"/>
      <dgm:spPr/>
      <dgm:t>
        <a:bodyPr/>
        <a:lstStyle/>
        <a:p>
          <a:endParaRPr lang="es-ES"/>
        </a:p>
      </dgm:t>
    </dgm:pt>
    <dgm:pt modelId="{1AC63A40-EAB6-4E96-B2EC-54658307FA92}" type="pres">
      <dgm:prSet presAssocID="{153F471A-1834-468A-8256-6496496E939E}" presName="hierRoot2" presStyleCnt="0">
        <dgm:presLayoutVars>
          <dgm:hierBranch val="init"/>
        </dgm:presLayoutVars>
      </dgm:prSet>
      <dgm:spPr/>
    </dgm:pt>
    <dgm:pt modelId="{458F6279-2931-44AA-B32C-154C50DF1E9B}" type="pres">
      <dgm:prSet presAssocID="{153F471A-1834-468A-8256-6496496E939E}" presName="rootComposite" presStyleCnt="0"/>
      <dgm:spPr/>
    </dgm:pt>
    <dgm:pt modelId="{A668F1D7-27A0-4A39-A406-5B39602EF0D7}" type="pres">
      <dgm:prSet presAssocID="{153F471A-1834-468A-8256-6496496E939E}" presName="rootText" presStyleLbl="node2" presStyleIdx="0" presStyleCnt="1" custScaleX="101381" custScaleY="74285" custLinFactY="-300000" custLinFactNeighborX="-18026" custLinFactNeighborY="-3885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32624D-02E3-4AA2-8793-6B4A59B14249}" type="pres">
      <dgm:prSet presAssocID="{153F471A-1834-468A-8256-6496496E939E}" presName="rootConnector" presStyleLbl="node2" presStyleIdx="0" presStyleCnt="1"/>
      <dgm:spPr/>
      <dgm:t>
        <a:bodyPr/>
        <a:lstStyle/>
        <a:p>
          <a:endParaRPr lang="es-ES"/>
        </a:p>
      </dgm:t>
    </dgm:pt>
    <dgm:pt modelId="{2DC33DB5-6DFB-4D54-83A4-F7EB2678DF16}" type="pres">
      <dgm:prSet presAssocID="{153F471A-1834-468A-8256-6496496E939E}" presName="hierChild4" presStyleCnt="0"/>
      <dgm:spPr/>
    </dgm:pt>
    <dgm:pt modelId="{3D5560A2-2CF2-46F1-BB4C-2AFBD84542D7}" type="pres">
      <dgm:prSet presAssocID="{153F471A-1834-468A-8256-6496496E939E}" presName="hierChild5" presStyleCnt="0"/>
      <dgm:spPr/>
    </dgm:pt>
    <dgm:pt modelId="{8A568C84-F26F-4E92-9BD6-23A8289EA664}" type="pres">
      <dgm:prSet presAssocID="{3B99F7DF-36C4-4EFA-AD36-739287B537DA}" presName="hierChild3" presStyleCnt="0"/>
      <dgm:spPr/>
    </dgm:pt>
    <dgm:pt modelId="{B1FEE3D1-6D53-44FA-AC60-6610EEE9F691}" type="pres">
      <dgm:prSet presAssocID="{92139B43-95B3-40BD-A7F4-27894239F18C}" presName="Name111" presStyleLbl="parChTrans1D2" presStyleIdx="1" presStyleCnt="12"/>
      <dgm:spPr/>
      <dgm:t>
        <a:bodyPr/>
        <a:lstStyle/>
        <a:p>
          <a:endParaRPr lang="es-ES"/>
        </a:p>
      </dgm:t>
    </dgm:pt>
    <dgm:pt modelId="{B450DB42-E3E7-4CEB-8BC2-9779B20ACAD0}" type="pres">
      <dgm:prSet presAssocID="{BF922FFB-0226-465E-B5AD-B003E20864B8}" presName="hierRoot3" presStyleCnt="0">
        <dgm:presLayoutVars>
          <dgm:hierBranch val="init"/>
        </dgm:presLayoutVars>
      </dgm:prSet>
      <dgm:spPr/>
    </dgm:pt>
    <dgm:pt modelId="{3532B4CD-0210-4106-91C5-A0B6A379BD34}" type="pres">
      <dgm:prSet presAssocID="{BF922FFB-0226-465E-B5AD-B003E20864B8}" presName="rootComposite3" presStyleCnt="0"/>
      <dgm:spPr/>
    </dgm:pt>
    <dgm:pt modelId="{A20DA8DE-3EAE-496A-B828-0A5813CDECAF}" type="pres">
      <dgm:prSet presAssocID="{BF922FFB-0226-465E-B5AD-B003E20864B8}" presName="rootText3" presStyleLbl="asst1" presStyleIdx="0" presStyleCnt="11" custScaleX="101381" custScaleY="74285" custLinFactX="27958" custLinFactNeighborX="100000" custLinFactNeighborY="5252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DE7475C-B43A-4495-9E9D-1E23AF9A33B6}" type="pres">
      <dgm:prSet presAssocID="{BF922FFB-0226-465E-B5AD-B003E20864B8}" presName="rootConnector3" presStyleLbl="asst1" presStyleIdx="0" presStyleCnt="11"/>
      <dgm:spPr/>
      <dgm:t>
        <a:bodyPr/>
        <a:lstStyle/>
        <a:p>
          <a:endParaRPr lang="es-ES"/>
        </a:p>
      </dgm:t>
    </dgm:pt>
    <dgm:pt modelId="{2B894EE5-C0A0-4602-B486-3D77E0BD8C39}" type="pres">
      <dgm:prSet presAssocID="{BF922FFB-0226-465E-B5AD-B003E20864B8}" presName="hierChild6" presStyleCnt="0"/>
      <dgm:spPr/>
    </dgm:pt>
    <dgm:pt modelId="{506CC3AC-4494-4954-8A79-73BA55F07A81}" type="pres">
      <dgm:prSet presAssocID="{BF922FFB-0226-465E-B5AD-B003E20864B8}" presName="hierChild7" presStyleCnt="0"/>
      <dgm:spPr/>
    </dgm:pt>
    <dgm:pt modelId="{4DA5BE55-AD0F-4699-8DB3-ED574C5B9449}" type="pres">
      <dgm:prSet presAssocID="{49B1E7F1-B0B1-485E-ACFC-8FF70865B92C}" presName="Name111" presStyleLbl="parChTrans1D2" presStyleIdx="2" presStyleCnt="12"/>
      <dgm:spPr/>
      <dgm:t>
        <a:bodyPr/>
        <a:lstStyle/>
        <a:p>
          <a:endParaRPr lang="es-ES"/>
        </a:p>
      </dgm:t>
    </dgm:pt>
    <dgm:pt modelId="{BF09A147-5D98-4FF9-953A-5D3B56686751}" type="pres">
      <dgm:prSet presAssocID="{C1CFE567-38D0-4ED4-8C95-B33ACE1EA1BB}" presName="hierRoot3" presStyleCnt="0">
        <dgm:presLayoutVars>
          <dgm:hierBranch val="init"/>
        </dgm:presLayoutVars>
      </dgm:prSet>
      <dgm:spPr/>
    </dgm:pt>
    <dgm:pt modelId="{C68EDBF5-73BB-41FC-AD9A-041E500B5AA4}" type="pres">
      <dgm:prSet presAssocID="{C1CFE567-38D0-4ED4-8C95-B33ACE1EA1BB}" presName="rootComposite3" presStyleCnt="0"/>
      <dgm:spPr/>
    </dgm:pt>
    <dgm:pt modelId="{0A80B95C-D6D8-45A7-AB30-3C8EE843497F}" type="pres">
      <dgm:prSet presAssocID="{C1CFE567-38D0-4ED4-8C95-B33ACE1EA1BB}" presName="rootText3" presStyleLbl="asst1" presStyleIdx="1" presStyleCnt="11" custScaleX="101381" custScaleY="74285" custLinFactNeighborX="18028" custLinFactNeighborY="5252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2F26606-0228-4382-AF4B-EB2B5369117D}" type="pres">
      <dgm:prSet presAssocID="{C1CFE567-38D0-4ED4-8C95-B33ACE1EA1BB}" presName="rootConnector3" presStyleLbl="asst1" presStyleIdx="1" presStyleCnt="11"/>
      <dgm:spPr/>
      <dgm:t>
        <a:bodyPr/>
        <a:lstStyle/>
        <a:p>
          <a:endParaRPr lang="es-ES"/>
        </a:p>
      </dgm:t>
    </dgm:pt>
    <dgm:pt modelId="{49257114-97CF-453C-B62C-797F325F7C33}" type="pres">
      <dgm:prSet presAssocID="{C1CFE567-38D0-4ED4-8C95-B33ACE1EA1BB}" presName="hierChild6" presStyleCnt="0"/>
      <dgm:spPr/>
    </dgm:pt>
    <dgm:pt modelId="{DC20077C-A2E5-449F-A577-97B2CBB83E11}" type="pres">
      <dgm:prSet presAssocID="{C1CFE567-38D0-4ED4-8C95-B33ACE1EA1BB}" presName="hierChild7" presStyleCnt="0"/>
      <dgm:spPr/>
    </dgm:pt>
    <dgm:pt modelId="{2388C371-F6A4-4211-B04E-64DAAA34CAD7}" type="pres">
      <dgm:prSet presAssocID="{0F813DEB-9A3E-4119-8360-B0F191BA13A1}" presName="Name111" presStyleLbl="parChTrans1D2" presStyleIdx="3" presStyleCnt="12"/>
      <dgm:spPr/>
      <dgm:t>
        <a:bodyPr/>
        <a:lstStyle/>
        <a:p>
          <a:endParaRPr lang="es-ES"/>
        </a:p>
      </dgm:t>
    </dgm:pt>
    <dgm:pt modelId="{AFAEC340-022F-4025-8061-C078E9769D15}" type="pres">
      <dgm:prSet presAssocID="{0F66F171-23F0-4138-95A5-46EF2E27287C}" presName="hierRoot3" presStyleCnt="0">
        <dgm:presLayoutVars>
          <dgm:hierBranch val="init"/>
        </dgm:presLayoutVars>
      </dgm:prSet>
      <dgm:spPr/>
    </dgm:pt>
    <dgm:pt modelId="{CAEA1666-7D96-4940-AAFD-C584785603F2}" type="pres">
      <dgm:prSet presAssocID="{0F66F171-23F0-4138-95A5-46EF2E27287C}" presName="rootComposite3" presStyleCnt="0"/>
      <dgm:spPr/>
    </dgm:pt>
    <dgm:pt modelId="{CA81ADA6-D911-4D6D-B109-B08F6320F697}" type="pres">
      <dgm:prSet presAssocID="{0F66F171-23F0-4138-95A5-46EF2E27287C}" presName="rootText3" presStyleLbl="asst1" presStyleIdx="2" presStyleCnt="11" custScaleX="247366" custScaleY="95044" custLinFactY="25560" custLinFactNeighborX="-512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F25F282-208A-45A7-BD6B-B48F0949D244}" type="pres">
      <dgm:prSet presAssocID="{0F66F171-23F0-4138-95A5-46EF2E27287C}" presName="rootConnector3" presStyleLbl="asst1" presStyleIdx="2" presStyleCnt="11"/>
      <dgm:spPr/>
      <dgm:t>
        <a:bodyPr/>
        <a:lstStyle/>
        <a:p>
          <a:endParaRPr lang="es-ES"/>
        </a:p>
      </dgm:t>
    </dgm:pt>
    <dgm:pt modelId="{6D8C685C-6F5C-4A9B-8B85-37CCA97F68F4}" type="pres">
      <dgm:prSet presAssocID="{0F66F171-23F0-4138-95A5-46EF2E27287C}" presName="hierChild6" presStyleCnt="0"/>
      <dgm:spPr/>
    </dgm:pt>
    <dgm:pt modelId="{F0D11E12-B51B-4A3C-90EC-1D0A050169D3}" type="pres">
      <dgm:prSet presAssocID="{0F66F171-23F0-4138-95A5-46EF2E27287C}" presName="hierChild7" presStyleCnt="0"/>
      <dgm:spPr/>
    </dgm:pt>
    <dgm:pt modelId="{08C23177-BAB7-4365-9E54-23A6078A76FB}" type="pres">
      <dgm:prSet presAssocID="{837677F9-594D-40AC-B21A-A97BE13EFAC4}" presName="Name111" presStyleLbl="parChTrans1D2" presStyleIdx="4" presStyleCnt="12"/>
      <dgm:spPr/>
      <dgm:t>
        <a:bodyPr/>
        <a:lstStyle/>
        <a:p>
          <a:endParaRPr lang="es-ES"/>
        </a:p>
      </dgm:t>
    </dgm:pt>
    <dgm:pt modelId="{88B3C6DF-2B2C-4365-81A4-459AA5F62423}" type="pres">
      <dgm:prSet presAssocID="{9245CAEF-F447-4C62-874B-D49DA551567D}" presName="hierRoot3" presStyleCnt="0">
        <dgm:presLayoutVars>
          <dgm:hierBranch val="init"/>
        </dgm:presLayoutVars>
      </dgm:prSet>
      <dgm:spPr/>
    </dgm:pt>
    <dgm:pt modelId="{E07DA318-FFC0-452F-89DD-5E6B8D018943}" type="pres">
      <dgm:prSet presAssocID="{9245CAEF-F447-4C62-874B-D49DA551567D}" presName="rootComposite3" presStyleCnt="0"/>
      <dgm:spPr/>
    </dgm:pt>
    <dgm:pt modelId="{F2E3A372-0A99-4177-9934-37E01310721A}" type="pres">
      <dgm:prSet presAssocID="{9245CAEF-F447-4C62-874B-D49DA551567D}" presName="rootText3" presStyleLbl="asst1" presStyleIdx="3" presStyleCnt="11" custScaleX="247366" custScaleY="95044" custLinFactY="25560" custLinFactNeighborX="512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6F433A-8CDF-4F60-98A3-6ECB55F7BA37}" type="pres">
      <dgm:prSet presAssocID="{9245CAEF-F447-4C62-874B-D49DA551567D}" presName="rootConnector3" presStyleLbl="asst1" presStyleIdx="3" presStyleCnt="11"/>
      <dgm:spPr/>
      <dgm:t>
        <a:bodyPr/>
        <a:lstStyle/>
        <a:p>
          <a:endParaRPr lang="es-ES"/>
        </a:p>
      </dgm:t>
    </dgm:pt>
    <dgm:pt modelId="{E0CB732F-89F8-4DC4-85F4-69E978A8B4B6}" type="pres">
      <dgm:prSet presAssocID="{9245CAEF-F447-4C62-874B-D49DA551567D}" presName="hierChild6" presStyleCnt="0"/>
      <dgm:spPr/>
    </dgm:pt>
    <dgm:pt modelId="{1289E89F-D379-44E9-B89D-CA3983BBFAD5}" type="pres">
      <dgm:prSet presAssocID="{9245CAEF-F447-4C62-874B-D49DA551567D}" presName="hierChild7" presStyleCnt="0"/>
      <dgm:spPr/>
    </dgm:pt>
    <dgm:pt modelId="{5FE38685-94E7-44EF-BEE0-DE0A305BCB17}" type="pres">
      <dgm:prSet presAssocID="{B7F1D4A5-A459-4998-AD46-C12AB79E12BC}" presName="Name111" presStyleLbl="parChTrans1D2" presStyleIdx="5" presStyleCnt="12"/>
      <dgm:spPr/>
      <dgm:t>
        <a:bodyPr/>
        <a:lstStyle/>
        <a:p>
          <a:endParaRPr lang="es-ES"/>
        </a:p>
      </dgm:t>
    </dgm:pt>
    <dgm:pt modelId="{C64A07BD-B20D-441A-95E5-D28FBC26B9DF}" type="pres">
      <dgm:prSet presAssocID="{5F75E4EF-4BC1-44E0-A966-485BA9A8E24F}" presName="hierRoot3" presStyleCnt="0">
        <dgm:presLayoutVars>
          <dgm:hierBranch val="init"/>
        </dgm:presLayoutVars>
      </dgm:prSet>
      <dgm:spPr/>
    </dgm:pt>
    <dgm:pt modelId="{54258733-770F-44F1-A0B8-F9566BA1A93B}" type="pres">
      <dgm:prSet presAssocID="{5F75E4EF-4BC1-44E0-A966-485BA9A8E24F}" presName="rootComposite3" presStyleCnt="0"/>
      <dgm:spPr/>
    </dgm:pt>
    <dgm:pt modelId="{DEDB21DC-FC23-4B10-8AB8-EDD7E848D268}" type="pres">
      <dgm:prSet presAssocID="{5F75E4EF-4BC1-44E0-A966-485BA9A8E24F}" presName="rootText3" presStyleLbl="asst1" presStyleIdx="4" presStyleCnt="11" custScaleX="247366" custScaleY="95044" custLinFactY="11436" custLinFactNeighborX="-512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8215D5-6BD0-47BF-80BA-47CEE0B43E9B}" type="pres">
      <dgm:prSet presAssocID="{5F75E4EF-4BC1-44E0-A966-485BA9A8E24F}" presName="rootConnector3" presStyleLbl="asst1" presStyleIdx="4" presStyleCnt="11"/>
      <dgm:spPr/>
      <dgm:t>
        <a:bodyPr/>
        <a:lstStyle/>
        <a:p>
          <a:endParaRPr lang="es-ES"/>
        </a:p>
      </dgm:t>
    </dgm:pt>
    <dgm:pt modelId="{A60EC16A-8F23-48FA-AF8D-FFB363A6551F}" type="pres">
      <dgm:prSet presAssocID="{5F75E4EF-4BC1-44E0-A966-485BA9A8E24F}" presName="hierChild6" presStyleCnt="0"/>
      <dgm:spPr/>
    </dgm:pt>
    <dgm:pt modelId="{5EC1EDAD-9AFE-4695-B68F-B04366C9C7FE}" type="pres">
      <dgm:prSet presAssocID="{5F75E4EF-4BC1-44E0-A966-485BA9A8E24F}" presName="hierChild7" presStyleCnt="0"/>
      <dgm:spPr/>
    </dgm:pt>
    <dgm:pt modelId="{186BF07B-8F92-4321-AEAF-93B2C04E47B9}" type="pres">
      <dgm:prSet presAssocID="{6136C54E-D0BB-4B54-9728-0F3A521948D2}" presName="Name111" presStyleLbl="parChTrans1D2" presStyleIdx="6" presStyleCnt="12"/>
      <dgm:spPr/>
      <dgm:t>
        <a:bodyPr/>
        <a:lstStyle/>
        <a:p>
          <a:endParaRPr lang="es-ES"/>
        </a:p>
      </dgm:t>
    </dgm:pt>
    <dgm:pt modelId="{6B761058-1C83-4726-843D-614184A9CFB6}" type="pres">
      <dgm:prSet presAssocID="{D821FB25-72FE-4D19-BC30-796837E05894}" presName="hierRoot3" presStyleCnt="0">
        <dgm:presLayoutVars>
          <dgm:hierBranch val="init"/>
        </dgm:presLayoutVars>
      </dgm:prSet>
      <dgm:spPr/>
    </dgm:pt>
    <dgm:pt modelId="{8CA28228-6EF2-413F-99DD-F2E1B74060D5}" type="pres">
      <dgm:prSet presAssocID="{D821FB25-72FE-4D19-BC30-796837E05894}" presName="rootComposite3" presStyleCnt="0"/>
      <dgm:spPr/>
    </dgm:pt>
    <dgm:pt modelId="{8BF7BF3D-E5BE-42F0-BDC0-DD9764E9E486}" type="pres">
      <dgm:prSet presAssocID="{D821FB25-72FE-4D19-BC30-796837E05894}" presName="rootText3" presStyleLbl="asst1" presStyleIdx="5" presStyleCnt="11" custScaleX="247366" custScaleY="95044" custLinFactY="11436" custLinFactNeighborX="512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627AE89-5324-4945-BA59-20F872AD6A9F}" type="pres">
      <dgm:prSet presAssocID="{D821FB25-72FE-4D19-BC30-796837E05894}" presName="rootConnector3" presStyleLbl="asst1" presStyleIdx="5" presStyleCnt="11"/>
      <dgm:spPr/>
      <dgm:t>
        <a:bodyPr/>
        <a:lstStyle/>
        <a:p>
          <a:endParaRPr lang="es-ES"/>
        </a:p>
      </dgm:t>
    </dgm:pt>
    <dgm:pt modelId="{9AA3B84F-7EC2-43F1-BE15-BFD718034601}" type="pres">
      <dgm:prSet presAssocID="{D821FB25-72FE-4D19-BC30-796837E05894}" presName="hierChild6" presStyleCnt="0"/>
      <dgm:spPr/>
    </dgm:pt>
    <dgm:pt modelId="{02C11A57-0A7F-4A4F-B35A-3665E7C3B631}" type="pres">
      <dgm:prSet presAssocID="{D821FB25-72FE-4D19-BC30-796837E05894}" presName="hierChild7" presStyleCnt="0"/>
      <dgm:spPr/>
    </dgm:pt>
    <dgm:pt modelId="{DA6D0B52-0139-4F2F-AABA-BBE86AB143AC}" type="pres">
      <dgm:prSet presAssocID="{9596969C-1A0D-4533-85FC-C9359383F856}" presName="Name111" presStyleLbl="parChTrans1D2" presStyleIdx="7" presStyleCnt="12"/>
      <dgm:spPr/>
      <dgm:t>
        <a:bodyPr/>
        <a:lstStyle/>
        <a:p>
          <a:endParaRPr lang="es-ES"/>
        </a:p>
      </dgm:t>
    </dgm:pt>
    <dgm:pt modelId="{5248C88A-1058-42B3-B5C0-FCC8B963C1B2}" type="pres">
      <dgm:prSet presAssocID="{8DCA4486-BBEB-4419-AA53-365CF2E81BB2}" presName="hierRoot3" presStyleCnt="0">
        <dgm:presLayoutVars>
          <dgm:hierBranch val="init"/>
        </dgm:presLayoutVars>
      </dgm:prSet>
      <dgm:spPr/>
    </dgm:pt>
    <dgm:pt modelId="{62A8FACE-A849-4764-AFFB-BF856C394F9A}" type="pres">
      <dgm:prSet presAssocID="{8DCA4486-BBEB-4419-AA53-365CF2E81BB2}" presName="rootComposite3" presStyleCnt="0"/>
      <dgm:spPr/>
    </dgm:pt>
    <dgm:pt modelId="{EB176D71-8A4B-4152-991F-344ED7A9809D}" type="pres">
      <dgm:prSet presAssocID="{8DCA4486-BBEB-4419-AA53-365CF2E81BB2}" presName="rootText3" presStyleLbl="asst1" presStyleIdx="6" presStyleCnt="11" custScaleX="247366" custScaleY="95044" custLinFactNeighborX="-5120" custLinFactNeighborY="995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E6D7C48-0AF7-48E7-B225-E29CB1013ECE}" type="pres">
      <dgm:prSet presAssocID="{8DCA4486-BBEB-4419-AA53-365CF2E81BB2}" presName="rootConnector3" presStyleLbl="asst1" presStyleIdx="6" presStyleCnt="11"/>
      <dgm:spPr/>
      <dgm:t>
        <a:bodyPr/>
        <a:lstStyle/>
        <a:p>
          <a:endParaRPr lang="es-ES"/>
        </a:p>
      </dgm:t>
    </dgm:pt>
    <dgm:pt modelId="{24E23C2B-A218-42E8-A6EB-5838D0615D8F}" type="pres">
      <dgm:prSet presAssocID="{8DCA4486-BBEB-4419-AA53-365CF2E81BB2}" presName="hierChild6" presStyleCnt="0"/>
      <dgm:spPr/>
    </dgm:pt>
    <dgm:pt modelId="{0E7A0A61-8567-4296-8774-1C65B78E4B44}" type="pres">
      <dgm:prSet presAssocID="{8DCA4486-BBEB-4419-AA53-365CF2E81BB2}" presName="hierChild7" presStyleCnt="0"/>
      <dgm:spPr/>
    </dgm:pt>
    <dgm:pt modelId="{BCF7BEEC-7F2E-485D-91D7-B1359E4F14A4}" type="pres">
      <dgm:prSet presAssocID="{11FF8686-5BD5-4B6D-954F-BA2669082C41}" presName="Name111" presStyleLbl="parChTrans1D2" presStyleIdx="8" presStyleCnt="12"/>
      <dgm:spPr/>
      <dgm:t>
        <a:bodyPr/>
        <a:lstStyle/>
        <a:p>
          <a:endParaRPr lang="es-ES"/>
        </a:p>
      </dgm:t>
    </dgm:pt>
    <dgm:pt modelId="{5D3FB79B-537B-4115-8C83-2002527A7B2D}" type="pres">
      <dgm:prSet presAssocID="{D7034BE8-8609-4F52-B5E1-07E2D0E41921}" presName="hierRoot3" presStyleCnt="0">
        <dgm:presLayoutVars>
          <dgm:hierBranch val="init"/>
        </dgm:presLayoutVars>
      </dgm:prSet>
      <dgm:spPr/>
    </dgm:pt>
    <dgm:pt modelId="{BE88788A-989E-4864-9D29-8E335130172F}" type="pres">
      <dgm:prSet presAssocID="{D7034BE8-8609-4F52-B5E1-07E2D0E41921}" presName="rootComposite3" presStyleCnt="0"/>
      <dgm:spPr/>
    </dgm:pt>
    <dgm:pt modelId="{474D0195-21CE-4C91-9751-22DA80B88221}" type="pres">
      <dgm:prSet presAssocID="{D7034BE8-8609-4F52-B5E1-07E2D0E41921}" presName="rootText3" presStyleLbl="asst1" presStyleIdx="7" presStyleCnt="11" custScaleX="247366" custScaleY="95044" custLinFactNeighborX="5120" custLinFactNeighborY="997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C6AAB2D-C088-4547-9917-76404EFF59F6}" type="pres">
      <dgm:prSet presAssocID="{D7034BE8-8609-4F52-B5E1-07E2D0E41921}" presName="rootConnector3" presStyleLbl="asst1" presStyleIdx="7" presStyleCnt="11"/>
      <dgm:spPr/>
      <dgm:t>
        <a:bodyPr/>
        <a:lstStyle/>
        <a:p>
          <a:endParaRPr lang="es-ES"/>
        </a:p>
      </dgm:t>
    </dgm:pt>
    <dgm:pt modelId="{AC396F5B-8DEB-4EEF-9B20-20E9EEDFE7B9}" type="pres">
      <dgm:prSet presAssocID="{D7034BE8-8609-4F52-B5E1-07E2D0E41921}" presName="hierChild6" presStyleCnt="0"/>
      <dgm:spPr/>
    </dgm:pt>
    <dgm:pt modelId="{6EC23384-6C05-44AE-93BF-FCD359D9BFE0}" type="pres">
      <dgm:prSet presAssocID="{D7034BE8-8609-4F52-B5E1-07E2D0E41921}" presName="hierChild7" presStyleCnt="0"/>
      <dgm:spPr/>
    </dgm:pt>
    <dgm:pt modelId="{4D01100E-F450-4F6F-AE14-366076A2E575}" type="pres">
      <dgm:prSet presAssocID="{87063AAD-9633-4B16-9407-0B74E7035E91}" presName="Name111" presStyleLbl="parChTrans1D2" presStyleIdx="9" presStyleCnt="12"/>
      <dgm:spPr/>
      <dgm:t>
        <a:bodyPr/>
        <a:lstStyle/>
        <a:p>
          <a:endParaRPr lang="es-ES"/>
        </a:p>
      </dgm:t>
    </dgm:pt>
    <dgm:pt modelId="{21C5FCDE-B2C6-4997-86F5-9F262A7EBB79}" type="pres">
      <dgm:prSet presAssocID="{134E3337-8830-4D94-AEC8-E40F277D0213}" presName="hierRoot3" presStyleCnt="0">
        <dgm:presLayoutVars>
          <dgm:hierBranch val="init"/>
        </dgm:presLayoutVars>
      </dgm:prSet>
      <dgm:spPr/>
    </dgm:pt>
    <dgm:pt modelId="{678FC59C-DB7C-4487-8B56-74431989DEFF}" type="pres">
      <dgm:prSet presAssocID="{134E3337-8830-4D94-AEC8-E40F277D0213}" presName="rootComposite3" presStyleCnt="0"/>
      <dgm:spPr/>
    </dgm:pt>
    <dgm:pt modelId="{4A17E49B-139D-448D-834F-1C62567D7755}" type="pres">
      <dgm:prSet presAssocID="{134E3337-8830-4D94-AEC8-E40F277D0213}" presName="rootText3" presStyleLbl="asst1" presStyleIdx="8" presStyleCnt="11" custScaleX="247366" custScaleY="95044" custLinFactNeighborX="-5120" custLinFactNeighborY="875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0B598B0-1EB1-4760-8A38-28741F405D46}" type="pres">
      <dgm:prSet presAssocID="{134E3337-8830-4D94-AEC8-E40F277D0213}" presName="rootConnector3" presStyleLbl="asst1" presStyleIdx="8" presStyleCnt="11"/>
      <dgm:spPr/>
      <dgm:t>
        <a:bodyPr/>
        <a:lstStyle/>
        <a:p>
          <a:endParaRPr lang="es-ES"/>
        </a:p>
      </dgm:t>
    </dgm:pt>
    <dgm:pt modelId="{F2A97542-99DD-4CB8-AACA-E9F98D0DD178}" type="pres">
      <dgm:prSet presAssocID="{134E3337-8830-4D94-AEC8-E40F277D0213}" presName="hierChild6" presStyleCnt="0"/>
      <dgm:spPr/>
    </dgm:pt>
    <dgm:pt modelId="{DE8C89E2-26E2-4894-A65C-0937A74B7D36}" type="pres">
      <dgm:prSet presAssocID="{134E3337-8830-4D94-AEC8-E40F277D0213}" presName="hierChild7" presStyleCnt="0"/>
      <dgm:spPr/>
    </dgm:pt>
    <dgm:pt modelId="{391D1B09-1CFF-47DB-84CA-154D9F172C0C}" type="pres">
      <dgm:prSet presAssocID="{E387CC61-2855-4D1F-AF5F-EF1BB3F0A75E}" presName="Name111" presStyleLbl="parChTrans1D2" presStyleIdx="10" presStyleCnt="12"/>
      <dgm:spPr/>
      <dgm:t>
        <a:bodyPr/>
        <a:lstStyle/>
        <a:p>
          <a:endParaRPr lang="es-ES"/>
        </a:p>
      </dgm:t>
    </dgm:pt>
    <dgm:pt modelId="{54233FF6-E312-48DD-ABDE-BEDC75262B2A}" type="pres">
      <dgm:prSet presAssocID="{38B012BB-466F-4554-B22B-B8E33206FE0E}" presName="hierRoot3" presStyleCnt="0">
        <dgm:presLayoutVars>
          <dgm:hierBranch val="init"/>
        </dgm:presLayoutVars>
      </dgm:prSet>
      <dgm:spPr/>
    </dgm:pt>
    <dgm:pt modelId="{8692F061-90DB-4CBC-B6FC-04156B6325D5}" type="pres">
      <dgm:prSet presAssocID="{38B012BB-466F-4554-B22B-B8E33206FE0E}" presName="rootComposite3" presStyleCnt="0"/>
      <dgm:spPr/>
    </dgm:pt>
    <dgm:pt modelId="{8C6D4B5B-B413-4D49-BD6D-7FF3064261CB}" type="pres">
      <dgm:prSet presAssocID="{38B012BB-466F-4554-B22B-B8E33206FE0E}" presName="rootText3" presStyleLbl="asst1" presStyleIdx="9" presStyleCnt="11" custScaleX="247366" custScaleY="95044" custLinFactNeighborX="5120" custLinFactNeighborY="8824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654D47-B33E-46E6-A4AB-2B1F1DB77877}" type="pres">
      <dgm:prSet presAssocID="{38B012BB-466F-4554-B22B-B8E33206FE0E}" presName="rootConnector3" presStyleLbl="asst1" presStyleIdx="9" presStyleCnt="11"/>
      <dgm:spPr/>
      <dgm:t>
        <a:bodyPr/>
        <a:lstStyle/>
        <a:p>
          <a:endParaRPr lang="es-ES"/>
        </a:p>
      </dgm:t>
    </dgm:pt>
    <dgm:pt modelId="{21B88549-B6FF-4E8C-8464-65F6D50689A5}" type="pres">
      <dgm:prSet presAssocID="{38B012BB-466F-4554-B22B-B8E33206FE0E}" presName="hierChild6" presStyleCnt="0"/>
      <dgm:spPr/>
    </dgm:pt>
    <dgm:pt modelId="{A5B6147F-E5CE-424B-B3AF-1EED6271967D}" type="pres">
      <dgm:prSet presAssocID="{38B012BB-466F-4554-B22B-B8E33206FE0E}" presName="hierChild7" presStyleCnt="0"/>
      <dgm:spPr/>
    </dgm:pt>
    <dgm:pt modelId="{64429A0F-BEB5-41B4-A089-A638729B5484}" type="pres">
      <dgm:prSet presAssocID="{4BCAD0C7-7731-405E-A762-F2FC61D4897A}" presName="Name111" presStyleLbl="parChTrans1D2" presStyleIdx="11" presStyleCnt="12"/>
      <dgm:spPr/>
      <dgm:t>
        <a:bodyPr/>
        <a:lstStyle/>
        <a:p>
          <a:endParaRPr lang="es-ES"/>
        </a:p>
      </dgm:t>
    </dgm:pt>
    <dgm:pt modelId="{8B4628B3-6051-4EA8-9836-F76826111AE2}" type="pres">
      <dgm:prSet presAssocID="{0C75E9AC-01A7-49F7-9D4E-74D4B5EDFDDC}" presName="hierRoot3" presStyleCnt="0">
        <dgm:presLayoutVars>
          <dgm:hierBranch val="init"/>
        </dgm:presLayoutVars>
      </dgm:prSet>
      <dgm:spPr/>
    </dgm:pt>
    <dgm:pt modelId="{E29E0A75-603F-4140-88C1-298D2D5A8BB3}" type="pres">
      <dgm:prSet presAssocID="{0C75E9AC-01A7-49F7-9D4E-74D4B5EDFDDC}" presName="rootComposite3" presStyleCnt="0"/>
      <dgm:spPr/>
    </dgm:pt>
    <dgm:pt modelId="{4789E1C4-2079-4334-BDF0-845E39C09FFC}" type="pres">
      <dgm:prSet presAssocID="{0C75E9AC-01A7-49F7-9D4E-74D4B5EDFDDC}" presName="rootText3" presStyleLbl="asst1" presStyleIdx="10" presStyleCnt="11" custScaleX="247366" custScaleY="95044" custLinFactNeighborX="-5120" custLinFactNeighborY="757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75491A-4091-47E1-826D-0E8D2D97AB7E}" type="pres">
      <dgm:prSet presAssocID="{0C75E9AC-01A7-49F7-9D4E-74D4B5EDFDDC}" presName="rootConnector3" presStyleLbl="asst1" presStyleIdx="10" presStyleCnt="11"/>
      <dgm:spPr/>
      <dgm:t>
        <a:bodyPr/>
        <a:lstStyle/>
        <a:p>
          <a:endParaRPr lang="es-ES"/>
        </a:p>
      </dgm:t>
    </dgm:pt>
    <dgm:pt modelId="{D59695C1-86E1-41B7-8EDF-2D79EAE6A8E0}" type="pres">
      <dgm:prSet presAssocID="{0C75E9AC-01A7-49F7-9D4E-74D4B5EDFDDC}" presName="hierChild6" presStyleCnt="0"/>
      <dgm:spPr/>
    </dgm:pt>
    <dgm:pt modelId="{B4DECBB8-172E-490E-BCFE-15238384A070}" type="pres">
      <dgm:prSet presAssocID="{0C75E9AC-01A7-49F7-9D4E-74D4B5EDFDDC}" presName="hierChild7" presStyleCnt="0"/>
      <dgm:spPr/>
    </dgm:pt>
  </dgm:ptLst>
  <dgm:cxnLst>
    <dgm:cxn modelId="{41DE57B1-3717-4F79-AD65-22B63E941BB1}" type="presOf" srcId="{0C75E9AC-01A7-49F7-9D4E-74D4B5EDFDDC}" destId="{8575491A-4091-47E1-826D-0E8D2D97AB7E}" srcOrd="1" destOrd="0" presId="urn:microsoft.com/office/officeart/2005/8/layout/orgChart1"/>
    <dgm:cxn modelId="{98BA5892-8AE8-40B9-A4BC-F2CADEF98032}" type="presOf" srcId="{0F66F171-23F0-4138-95A5-46EF2E27287C}" destId="{CA81ADA6-D911-4D6D-B109-B08F6320F697}" srcOrd="0" destOrd="0" presId="urn:microsoft.com/office/officeart/2005/8/layout/orgChart1"/>
    <dgm:cxn modelId="{AF860C4E-46F5-4F47-8C68-5CB6A334FD07}" type="presOf" srcId="{9245CAEF-F447-4C62-874B-D49DA551567D}" destId="{8E6F433A-8CDF-4F60-98A3-6ECB55F7BA37}" srcOrd="1" destOrd="0" presId="urn:microsoft.com/office/officeart/2005/8/layout/orgChart1"/>
    <dgm:cxn modelId="{F3DDEEF9-34C2-457A-9459-8103AE9D711B}" srcId="{3B99F7DF-36C4-4EFA-AD36-739287B537DA}" destId="{153F471A-1834-468A-8256-6496496E939E}" srcOrd="11" destOrd="0" parTransId="{2F1D9769-267C-4516-BEC9-6154B5ACE6D6}" sibTransId="{224B0E99-09CC-427E-81C0-871ED68965AD}"/>
    <dgm:cxn modelId="{A630E94D-F83D-4A83-8720-C95DEAED2066}" type="presOf" srcId="{BF922FFB-0226-465E-B5AD-B003E20864B8}" destId="{A20DA8DE-3EAE-496A-B828-0A5813CDECAF}" srcOrd="0" destOrd="0" presId="urn:microsoft.com/office/officeart/2005/8/layout/orgChart1"/>
    <dgm:cxn modelId="{1AB3D832-AD1D-4ECD-89A6-2DA3833698B4}" type="presOf" srcId="{5F75E4EF-4BC1-44E0-A966-485BA9A8E24F}" destId="{738215D5-6BD0-47BF-80BA-47CEE0B43E9B}" srcOrd="1" destOrd="0" presId="urn:microsoft.com/office/officeart/2005/8/layout/orgChart1"/>
    <dgm:cxn modelId="{D49676B6-81BF-4A27-A011-B87FC600A45A}" type="presOf" srcId="{8DCA4486-BBEB-4419-AA53-365CF2E81BB2}" destId="{EE6D7C48-0AF7-48E7-B225-E29CB1013ECE}" srcOrd="1" destOrd="0" presId="urn:microsoft.com/office/officeart/2005/8/layout/orgChart1"/>
    <dgm:cxn modelId="{C3C76FA4-63F6-4E16-A782-5571C4AB2810}" srcId="{3B99F7DF-36C4-4EFA-AD36-739287B537DA}" destId="{38B012BB-466F-4554-B22B-B8E33206FE0E}" srcOrd="9" destOrd="0" parTransId="{E387CC61-2855-4D1F-AF5F-EF1BB3F0A75E}" sibTransId="{34112C0B-955F-47CB-A7C6-FE9AC6549619}"/>
    <dgm:cxn modelId="{247A470A-3899-4CB7-89F8-74660B8F97CD}" type="presOf" srcId="{E387CC61-2855-4D1F-AF5F-EF1BB3F0A75E}" destId="{391D1B09-1CFF-47DB-84CA-154D9F172C0C}" srcOrd="0" destOrd="0" presId="urn:microsoft.com/office/officeart/2005/8/layout/orgChart1"/>
    <dgm:cxn modelId="{DED0ADC9-E830-477D-B75F-223EF318BC0D}" type="presOf" srcId="{0C75E9AC-01A7-49F7-9D4E-74D4B5EDFDDC}" destId="{4789E1C4-2079-4334-BDF0-845E39C09FFC}" srcOrd="0" destOrd="0" presId="urn:microsoft.com/office/officeart/2005/8/layout/orgChart1"/>
    <dgm:cxn modelId="{5080CB9F-02D6-4A61-BB19-26D1E192DCB2}" srcId="{3B99F7DF-36C4-4EFA-AD36-739287B537DA}" destId="{0C75E9AC-01A7-49F7-9D4E-74D4B5EDFDDC}" srcOrd="10" destOrd="0" parTransId="{4BCAD0C7-7731-405E-A762-F2FC61D4897A}" sibTransId="{7D6FAB29-C0E6-44B4-8F30-73F04FA240A4}"/>
    <dgm:cxn modelId="{6B4AE643-788B-402F-8ED4-6854219825C8}" type="presOf" srcId="{D821FB25-72FE-4D19-BC30-796837E05894}" destId="{0627AE89-5324-4945-BA59-20F872AD6A9F}" srcOrd="1" destOrd="0" presId="urn:microsoft.com/office/officeart/2005/8/layout/orgChart1"/>
    <dgm:cxn modelId="{05B10670-6FF7-406B-AAB4-56D0C292E086}" srcId="{3B99F7DF-36C4-4EFA-AD36-739287B537DA}" destId="{D821FB25-72FE-4D19-BC30-796837E05894}" srcOrd="5" destOrd="0" parTransId="{6136C54E-D0BB-4B54-9728-0F3A521948D2}" sibTransId="{7EE268DE-AA89-40A3-A3D3-8D44B46EE557}"/>
    <dgm:cxn modelId="{21D13A25-49D4-4208-A8AF-103E3F2E3F4F}" type="presOf" srcId="{134E3337-8830-4D94-AEC8-E40F277D0213}" destId="{4A17E49B-139D-448D-834F-1C62567D7755}" srcOrd="0" destOrd="0" presId="urn:microsoft.com/office/officeart/2005/8/layout/orgChart1"/>
    <dgm:cxn modelId="{46970CEA-AA18-48BC-BC3D-4B7664301954}" srcId="{3B99F7DF-36C4-4EFA-AD36-739287B537DA}" destId="{134E3337-8830-4D94-AEC8-E40F277D0213}" srcOrd="8" destOrd="0" parTransId="{87063AAD-9633-4B16-9407-0B74E7035E91}" sibTransId="{004FF576-786B-4EBA-AE5C-B3FC9ED18C04}"/>
    <dgm:cxn modelId="{305B6892-0837-480A-B702-FDDEAA4ED295}" type="presOf" srcId="{4BCAD0C7-7731-405E-A762-F2FC61D4897A}" destId="{64429A0F-BEB5-41B4-A089-A638729B5484}" srcOrd="0" destOrd="0" presId="urn:microsoft.com/office/officeart/2005/8/layout/orgChart1"/>
    <dgm:cxn modelId="{EF73EC24-54BB-4E33-A60B-F825DC970BF7}" srcId="{3B99F7DF-36C4-4EFA-AD36-739287B537DA}" destId="{5F75E4EF-4BC1-44E0-A966-485BA9A8E24F}" srcOrd="4" destOrd="0" parTransId="{B7F1D4A5-A459-4998-AD46-C12AB79E12BC}" sibTransId="{E24E7C7B-D183-41B4-AC43-4026E295F097}"/>
    <dgm:cxn modelId="{00EAEB72-54A6-4366-A35B-52DDBCD6DC18}" type="presOf" srcId="{87063AAD-9633-4B16-9407-0B74E7035E91}" destId="{4D01100E-F450-4F6F-AE14-366076A2E575}" srcOrd="0" destOrd="0" presId="urn:microsoft.com/office/officeart/2005/8/layout/orgChart1"/>
    <dgm:cxn modelId="{F1A29F3F-9E8F-45DD-A03A-C2B7C87716E3}" type="presOf" srcId="{8DCA4486-BBEB-4419-AA53-365CF2E81BB2}" destId="{EB176D71-8A4B-4152-991F-344ED7A9809D}" srcOrd="0" destOrd="0" presId="urn:microsoft.com/office/officeart/2005/8/layout/orgChart1"/>
    <dgm:cxn modelId="{6577130C-16F7-4581-AB3C-C5CE6821C712}" srcId="{53E7316D-D31B-40EB-BEC4-36D057ACE8E7}" destId="{3B99F7DF-36C4-4EFA-AD36-739287B537DA}" srcOrd="0" destOrd="0" parTransId="{D012BCCE-B095-45E9-8A9D-DEBCCA927979}" sibTransId="{6251C0D4-DC37-45BF-BDFD-ED591EA9AD7F}"/>
    <dgm:cxn modelId="{D3D47440-D5CA-48B3-A3D1-863004EE9541}" type="presOf" srcId="{D821FB25-72FE-4D19-BC30-796837E05894}" destId="{8BF7BF3D-E5BE-42F0-BDC0-DD9764E9E486}" srcOrd="0" destOrd="0" presId="urn:microsoft.com/office/officeart/2005/8/layout/orgChart1"/>
    <dgm:cxn modelId="{B6C59923-B004-412E-9145-994D52AF0FED}" type="presOf" srcId="{9596969C-1A0D-4533-85FC-C9359383F856}" destId="{DA6D0B52-0139-4F2F-AABA-BBE86AB143AC}" srcOrd="0" destOrd="0" presId="urn:microsoft.com/office/officeart/2005/8/layout/orgChart1"/>
    <dgm:cxn modelId="{1C9C9B57-D6DC-42B8-BC06-E4AFA364940A}" srcId="{3B99F7DF-36C4-4EFA-AD36-739287B537DA}" destId="{C1CFE567-38D0-4ED4-8C95-B33ACE1EA1BB}" srcOrd="1" destOrd="0" parTransId="{49B1E7F1-B0B1-485E-ACFC-8FF70865B92C}" sibTransId="{403A336C-8212-4DF5-BF1F-08935C6EFE34}"/>
    <dgm:cxn modelId="{94CAD1E8-0463-4421-8BBD-1312A7908A76}" srcId="{3B99F7DF-36C4-4EFA-AD36-739287B537DA}" destId="{BF922FFB-0226-465E-B5AD-B003E20864B8}" srcOrd="0" destOrd="0" parTransId="{92139B43-95B3-40BD-A7F4-27894239F18C}" sibTransId="{1DFC055B-4035-4D17-BF6B-CD8B182C407F}"/>
    <dgm:cxn modelId="{6E029AC2-9EFC-489A-B697-D8696B88C378}" type="presOf" srcId="{3B99F7DF-36C4-4EFA-AD36-739287B537DA}" destId="{7124B3A6-0EC4-4643-9207-68AEB58CD00B}" srcOrd="0" destOrd="0" presId="urn:microsoft.com/office/officeart/2005/8/layout/orgChart1"/>
    <dgm:cxn modelId="{5962A71D-73B6-4CE6-B38C-DE3C3FF1E378}" type="presOf" srcId="{0F66F171-23F0-4138-95A5-46EF2E27287C}" destId="{FF25F282-208A-45A7-BD6B-B48F0949D244}" srcOrd="1" destOrd="0" presId="urn:microsoft.com/office/officeart/2005/8/layout/orgChart1"/>
    <dgm:cxn modelId="{824BEF42-6646-4EA6-BE7D-E0C003ECDAAE}" type="presOf" srcId="{C1CFE567-38D0-4ED4-8C95-B33ACE1EA1BB}" destId="{52F26606-0228-4382-AF4B-EB2B5369117D}" srcOrd="1" destOrd="0" presId="urn:microsoft.com/office/officeart/2005/8/layout/orgChart1"/>
    <dgm:cxn modelId="{4401D991-D060-41F1-BFE5-846389FDC709}" type="presOf" srcId="{D7034BE8-8609-4F52-B5E1-07E2D0E41921}" destId="{474D0195-21CE-4C91-9751-22DA80B88221}" srcOrd="0" destOrd="0" presId="urn:microsoft.com/office/officeart/2005/8/layout/orgChart1"/>
    <dgm:cxn modelId="{044984AC-7F38-4B61-8A00-114C19B28277}" type="presOf" srcId="{134E3337-8830-4D94-AEC8-E40F277D0213}" destId="{F0B598B0-1EB1-4760-8A38-28741F405D46}" srcOrd="1" destOrd="0" presId="urn:microsoft.com/office/officeart/2005/8/layout/orgChart1"/>
    <dgm:cxn modelId="{36D033B1-7FE0-4DDD-8607-52C360ABC875}" type="presOf" srcId="{3B99F7DF-36C4-4EFA-AD36-739287B537DA}" destId="{26AD150E-E848-4007-8722-CF1AA0F5927E}" srcOrd="1" destOrd="0" presId="urn:microsoft.com/office/officeart/2005/8/layout/orgChart1"/>
    <dgm:cxn modelId="{8E3E52B5-FD95-45A5-8EA5-C11533C6C668}" type="presOf" srcId="{11FF8686-5BD5-4B6D-954F-BA2669082C41}" destId="{BCF7BEEC-7F2E-485D-91D7-B1359E4F14A4}" srcOrd="0" destOrd="0" presId="urn:microsoft.com/office/officeart/2005/8/layout/orgChart1"/>
    <dgm:cxn modelId="{DD7D4685-E3AC-4C0F-B122-2A5B586A14CB}" srcId="{3B99F7DF-36C4-4EFA-AD36-739287B537DA}" destId="{0F66F171-23F0-4138-95A5-46EF2E27287C}" srcOrd="2" destOrd="0" parTransId="{0F813DEB-9A3E-4119-8360-B0F191BA13A1}" sibTransId="{84860397-ACD3-4395-BF8C-0001627F0449}"/>
    <dgm:cxn modelId="{6F7E90D3-DBAD-4B93-8380-BC07F770D8CB}" type="presOf" srcId="{0F813DEB-9A3E-4119-8360-B0F191BA13A1}" destId="{2388C371-F6A4-4211-B04E-64DAAA34CAD7}" srcOrd="0" destOrd="0" presId="urn:microsoft.com/office/officeart/2005/8/layout/orgChart1"/>
    <dgm:cxn modelId="{85EEA56E-7714-4E01-97B7-EF1CD04657F0}" type="presOf" srcId="{D7034BE8-8609-4F52-B5E1-07E2D0E41921}" destId="{AC6AAB2D-C088-4547-9917-76404EFF59F6}" srcOrd="1" destOrd="0" presId="urn:microsoft.com/office/officeart/2005/8/layout/orgChart1"/>
    <dgm:cxn modelId="{050324EB-B71F-4F3B-ABC1-0447DBEE1D55}" srcId="{3B99F7DF-36C4-4EFA-AD36-739287B537DA}" destId="{D7034BE8-8609-4F52-B5E1-07E2D0E41921}" srcOrd="7" destOrd="0" parTransId="{11FF8686-5BD5-4B6D-954F-BA2669082C41}" sibTransId="{CA1565C7-CA31-44B8-9E5E-7FBE61B240E2}"/>
    <dgm:cxn modelId="{3ECA9CB7-3E70-46D8-BF31-34234889592F}" type="presOf" srcId="{49B1E7F1-B0B1-485E-ACFC-8FF70865B92C}" destId="{4DA5BE55-AD0F-4699-8DB3-ED574C5B9449}" srcOrd="0" destOrd="0" presId="urn:microsoft.com/office/officeart/2005/8/layout/orgChart1"/>
    <dgm:cxn modelId="{B184ACA7-C529-44FA-A168-B54D16A678F8}" type="presOf" srcId="{153F471A-1834-468A-8256-6496496E939E}" destId="{A668F1D7-27A0-4A39-A406-5B39602EF0D7}" srcOrd="0" destOrd="0" presId="urn:microsoft.com/office/officeart/2005/8/layout/orgChart1"/>
    <dgm:cxn modelId="{A578EFCE-D151-485A-B368-B4FACA8D7FE5}" type="presOf" srcId="{153F471A-1834-468A-8256-6496496E939E}" destId="{B232624D-02E3-4AA2-8793-6B4A59B14249}" srcOrd="1" destOrd="0" presId="urn:microsoft.com/office/officeart/2005/8/layout/orgChart1"/>
    <dgm:cxn modelId="{8823A240-2FDC-497B-9F5F-8636AFCB8917}" type="presOf" srcId="{B7F1D4A5-A459-4998-AD46-C12AB79E12BC}" destId="{5FE38685-94E7-44EF-BEE0-DE0A305BCB17}" srcOrd="0" destOrd="0" presId="urn:microsoft.com/office/officeart/2005/8/layout/orgChart1"/>
    <dgm:cxn modelId="{900F2843-8D6F-4085-8BB6-56310D3EE3C0}" srcId="{3B99F7DF-36C4-4EFA-AD36-739287B537DA}" destId="{9245CAEF-F447-4C62-874B-D49DA551567D}" srcOrd="3" destOrd="0" parTransId="{837677F9-594D-40AC-B21A-A97BE13EFAC4}" sibTransId="{19384CFD-DF24-48DF-BF9A-83E833FA5444}"/>
    <dgm:cxn modelId="{C8BC1EBD-AA96-4B66-A27A-29E22DADB511}" type="presOf" srcId="{6136C54E-D0BB-4B54-9728-0F3A521948D2}" destId="{186BF07B-8F92-4321-AEAF-93B2C04E47B9}" srcOrd="0" destOrd="0" presId="urn:microsoft.com/office/officeart/2005/8/layout/orgChart1"/>
    <dgm:cxn modelId="{91D7DCC3-54D3-43C8-8DC7-64BA4982CDE3}" type="presOf" srcId="{38B012BB-466F-4554-B22B-B8E33206FE0E}" destId="{8C6D4B5B-B413-4D49-BD6D-7FF3064261CB}" srcOrd="0" destOrd="0" presId="urn:microsoft.com/office/officeart/2005/8/layout/orgChart1"/>
    <dgm:cxn modelId="{1CE2D56E-B22E-4EFE-A5CF-359814EAB2DE}" type="presOf" srcId="{5F75E4EF-4BC1-44E0-A966-485BA9A8E24F}" destId="{DEDB21DC-FC23-4B10-8AB8-EDD7E848D268}" srcOrd="0" destOrd="0" presId="urn:microsoft.com/office/officeart/2005/8/layout/orgChart1"/>
    <dgm:cxn modelId="{4F5F653F-5B23-4ED2-87F6-2091C4521879}" type="presOf" srcId="{C1CFE567-38D0-4ED4-8C95-B33ACE1EA1BB}" destId="{0A80B95C-D6D8-45A7-AB30-3C8EE843497F}" srcOrd="0" destOrd="0" presId="urn:microsoft.com/office/officeart/2005/8/layout/orgChart1"/>
    <dgm:cxn modelId="{38DE5C98-BD4B-459B-9CAA-A37EDDF6B570}" type="presOf" srcId="{53E7316D-D31B-40EB-BEC4-36D057ACE8E7}" destId="{F35F4B6F-B1A3-4D91-8F39-F28BE9D20447}" srcOrd="0" destOrd="0" presId="urn:microsoft.com/office/officeart/2005/8/layout/orgChart1"/>
    <dgm:cxn modelId="{78D6C47A-5647-47F0-A9B1-784922870D5B}" srcId="{3B99F7DF-36C4-4EFA-AD36-739287B537DA}" destId="{8DCA4486-BBEB-4419-AA53-365CF2E81BB2}" srcOrd="6" destOrd="0" parTransId="{9596969C-1A0D-4533-85FC-C9359383F856}" sibTransId="{73820970-55D4-482F-B661-649D7011F652}"/>
    <dgm:cxn modelId="{63B1A767-A399-4E8B-9384-ECC72DCD9FC3}" type="presOf" srcId="{38B012BB-466F-4554-B22B-B8E33206FE0E}" destId="{CE654D47-B33E-46E6-A4AB-2B1F1DB77877}" srcOrd="1" destOrd="0" presId="urn:microsoft.com/office/officeart/2005/8/layout/orgChart1"/>
    <dgm:cxn modelId="{2EEBEF54-7211-4C48-B0F8-2575BD62D71C}" type="presOf" srcId="{2F1D9769-267C-4516-BEC9-6154B5ACE6D6}" destId="{9541BFA5-21FA-4A87-A6F0-429EB38C37FB}" srcOrd="0" destOrd="0" presId="urn:microsoft.com/office/officeart/2005/8/layout/orgChart1"/>
    <dgm:cxn modelId="{74A700C4-D9D6-44FE-8EBB-D4407A9E6112}" type="presOf" srcId="{837677F9-594D-40AC-B21A-A97BE13EFAC4}" destId="{08C23177-BAB7-4365-9E54-23A6078A76FB}" srcOrd="0" destOrd="0" presId="urn:microsoft.com/office/officeart/2005/8/layout/orgChart1"/>
    <dgm:cxn modelId="{285760C8-5812-4364-8A85-5F4D10BA4B74}" type="presOf" srcId="{9245CAEF-F447-4C62-874B-D49DA551567D}" destId="{F2E3A372-0A99-4177-9934-37E01310721A}" srcOrd="0" destOrd="0" presId="urn:microsoft.com/office/officeart/2005/8/layout/orgChart1"/>
    <dgm:cxn modelId="{B8508B2F-1F96-487D-B4A0-8672B423034A}" type="presOf" srcId="{BF922FFB-0226-465E-B5AD-B003E20864B8}" destId="{6DE7475C-B43A-4495-9E9D-1E23AF9A33B6}" srcOrd="1" destOrd="0" presId="urn:microsoft.com/office/officeart/2005/8/layout/orgChart1"/>
    <dgm:cxn modelId="{FE886142-B583-41E2-9D07-4D8359D9DB8B}" type="presOf" srcId="{92139B43-95B3-40BD-A7F4-27894239F18C}" destId="{B1FEE3D1-6D53-44FA-AC60-6610EEE9F691}" srcOrd="0" destOrd="0" presId="urn:microsoft.com/office/officeart/2005/8/layout/orgChart1"/>
    <dgm:cxn modelId="{61CBDA04-F628-4703-AA25-A1FD37E2B74B}" type="presParOf" srcId="{F35F4B6F-B1A3-4D91-8F39-F28BE9D20447}" destId="{A09A33F6-6A08-454A-86AB-C5C7219891B9}" srcOrd="0" destOrd="0" presId="urn:microsoft.com/office/officeart/2005/8/layout/orgChart1"/>
    <dgm:cxn modelId="{545A0E7D-FC0F-4914-82DB-30252E25D14C}" type="presParOf" srcId="{A09A33F6-6A08-454A-86AB-C5C7219891B9}" destId="{A38314B8-688A-4BEA-857D-1355C098B91D}" srcOrd="0" destOrd="0" presId="urn:microsoft.com/office/officeart/2005/8/layout/orgChart1"/>
    <dgm:cxn modelId="{DA9E77BD-BE80-4E1A-9FBF-6163AB570E51}" type="presParOf" srcId="{A38314B8-688A-4BEA-857D-1355C098B91D}" destId="{7124B3A6-0EC4-4643-9207-68AEB58CD00B}" srcOrd="0" destOrd="0" presId="urn:microsoft.com/office/officeart/2005/8/layout/orgChart1"/>
    <dgm:cxn modelId="{472F511E-88F6-4778-836F-D65D8B701113}" type="presParOf" srcId="{A38314B8-688A-4BEA-857D-1355C098B91D}" destId="{26AD150E-E848-4007-8722-CF1AA0F5927E}" srcOrd="1" destOrd="0" presId="urn:microsoft.com/office/officeart/2005/8/layout/orgChart1"/>
    <dgm:cxn modelId="{F2779477-9541-49CC-8955-295E76CE705D}" type="presParOf" srcId="{A09A33F6-6A08-454A-86AB-C5C7219891B9}" destId="{F4975897-5157-4529-8E3E-E56FE92DC1D1}" srcOrd="1" destOrd="0" presId="urn:microsoft.com/office/officeart/2005/8/layout/orgChart1"/>
    <dgm:cxn modelId="{D36415E6-7019-485C-A6F5-636D755B80FE}" type="presParOf" srcId="{F4975897-5157-4529-8E3E-E56FE92DC1D1}" destId="{9541BFA5-21FA-4A87-A6F0-429EB38C37FB}" srcOrd="0" destOrd="0" presId="urn:microsoft.com/office/officeart/2005/8/layout/orgChart1"/>
    <dgm:cxn modelId="{F71CED9A-FF6F-4AE7-8FE6-A617431C100F}" type="presParOf" srcId="{F4975897-5157-4529-8E3E-E56FE92DC1D1}" destId="{1AC63A40-EAB6-4E96-B2EC-54658307FA92}" srcOrd="1" destOrd="0" presId="urn:microsoft.com/office/officeart/2005/8/layout/orgChart1"/>
    <dgm:cxn modelId="{C4AC3699-C562-44BA-8BE2-AA8E0157E20A}" type="presParOf" srcId="{1AC63A40-EAB6-4E96-B2EC-54658307FA92}" destId="{458F6279-2931-44AA-B32C-154C50DF1E9B}" srcOrd="0" destOrd="0" presId="urn:microsoft.com/office/officeart/2005/8/layout/orgChart1"/>
    <dgm:cxn modelId="{1576E3D6-9E4C-4F0A-A90D-BE2D403301BB}" type="presParOf" srcId="{458F6279-2931-44AA-B32C-154C50DF1E9B}" destId="{A668F1D7-27A0-4A39-A406-5B39602EF0D7}" srcOrd="0" destOrd="0" presId="urn:microsoft.com/office/officeart/2005/8/layout/orgChart1"/>
    <dgm:cxn modelId="{8656C40D-1161-4E81-8514-5F53568453BF}" type="presParOf" srcId="{458F6279-2931-44AA-B32C-154C50DF1E9B}" destId="{B232624D-02E3-4AA2-8793-6B4A59B14249}" srcOrd="1" destOrd="0" presId="urn:microsoft.com/office/officeart/2005/8/layout/orgChart1"/>
    <dgm:cxn modelId="{D2FB148B-AA4B-4C46-9696-1DBA19EC11A3}" type="presParOf" srcId="{1AC63A40-EAB6-4E96-B2EC-54658307FA92}" destId="{2DC33DB5-6DFB-4D54-83A4-F7EB2678DF16}" srcOrd="1" destOrd="0" presId="urn:microsoft.com/office/officeart/2005/8/layout/orgChart1"/>
    <dgm:cxn modelId="{A9FF65DA-E4DD-42D7-8E25-CB9FE49AD14D}" type="presParOf" srcId="{1AC63A40-EAB6-4E96-B2EC-54658307FA92}" destId="{3D5560A2-2CF2-46F1-BB4C-2AFBD84542D7}" srcOrd="2" destOrd="0" presId="urn:microsoft.com/office/officeart/2005/8/layout/orgChart1"/>
    <dgm:cxn modelId="{109D123E-5BBA-4494-9453-8754F4508B0B}" type="presParOf" srcId="{A09A33F6-6A08-454A-86AB-C5C7219891B9}" destId="{8A568C84-F26F-4E92-9BD6-23A8289EA664}" srcOrd="2" destOrd="0" presId="urn:microsoft.com/office/officeart/2005/8/layout/orgChart1"/>
    <dgm:cxn modelId="{4C72B8CD-EC12-46F7-9244-6C79F1F54477}" type="presParOf" srcId="{8A568C84-F26F-4E92-9BD6-23A8289EA664}" destId="{B1FEE3D1-6D53-44FA-AC60-6610EEE9F691}" srcOrd="0" destOrd="0" presId="urn:microsoft.com/office/officeart/2005/8/layout/orgChart1"/>
    <dgm:cxn modelId="{E8EB85E9-2FA2-45BF-A896-2730AAFDAF4D}" type="presParOf" srcId="{8A568C84-F26F-4E92-9BD6-23A8289EA664}" destId="{B450DB42-E3E7-4CEB-8BC2-9779B20ACAD0}" srcOrd="1" destOrd="0" presId="urn:microsoft.com/office/officeart/2005/8/layout/orgChart1"/>
    <dgm:cxn modelId="{8C0C004C-C2B0-4E87-91F7-D25A0341FC6A}" type="presParOf" srcId="{B450DB42-E3E7-4CEB-8BC2-9779B20ACAD0}" destId="{3532B4CD-0210-4106-91C5-A0B6A379BD34}" srcOrd="0" destOrd="0" presId="urn:microsoft.com/office/officeart/2005/8/layout/orgChart1"/>
    <dgm:cxn modelId="{239BFC8D-E7BB-4165-8A62-6E17202A5E6F}" type="presParOf" srcId="{3532B4CD-0210-4106-91C5-A0B6A379BD34}" destId="{A20DA8DE-3EAE-496A-B828-0A5813CDECAF}" srcOrd="0" destOrd="0" presId="urn:microsoft.com/office/officeart/2005/8/layout/orgChart1"/>
    <dgm:cxn modelId="{CE15606C-8781-4CD4-9FF0-37A5C70C1A59}" type="presParOf" srcId="{3532B4CD-0210-4106-91C5-A0B6A379BD34}" destId="{6DE7475C-B43A-4495-9E9D-1E23AF9A33B6}" srcOrd="1" destOrd="0" presId="urn:microsoft.com/office/officeart/2005/8/layout/orgChart1"/>
    <dgm:cxn modelId="{DD6FC928-119C-424A-8720-6ED4C328F13D}" type="presParOf" srcId="{B450DB42-E3E7-4CEB-8BC2-9779B20ACAD0}" destId="{2B894EE5-C0A0-4602-B486-3D77E0BD8C39}" srcOrd="1" destOrd="0" presId="urn:microsoft.com/office/officeart/2005/8/layout/orgChart1"/>
    <dgm:cxn modelId="{278681B5-735B-47D1-896D-E6B2AEA69567}" type="presParOf" srcId="{B450DB42-E3E7-4CEB-8BC2-9779B20ACAD0}" destId="{506CC3AC-4494-4954-8A79-73BA55F07A81}" srcOrd="2" destOrd="0" presId="urn:microsoft.com/office/officeart/2005/8/layout/orgChart1"/>
    <dgm:cxn modelId="{6648835F-3347-4869-BFC5-E79BD9447B7E}" type="presParOf" srcId="{8A568C84-F26F-4E92-9BD6-23A8289EA664}" destId="{4DA5BE55-AD0F-4699-8DB3-ED574C5B9449}" srcOrd="2" destOrd="0" presId="urn:microsoft.com/office/officeart/2005/8/layout/orgChart1"/>
    <dgm:cxn modelId="{C1834BA8-A27F-4605-82B7-8A00086D22DB}" type="presParOf" srcId="{8A568C84-F26F-4E92-9BD6-23A8289EA664}" destId="{BF09A147-5D98-4FF9-953A-5D3B56686751}" srcOrd="3" destOrd="0" presId="urn:microsoft.com/office/officeart/2005/8/layout/orgChart1"/>
    <dgm:cxn modelId="{942D2AE8-475D-41E4-A8E7-7683FB5FEA67}" type="presParOf" srcId="{BF09A147-5D98-4FF9-953A-5D3B56686751}" destId="{C68EDBF5-73BB-41FC-AD9A-041E500B5AA4}" srcOrd="0" destOrd="0" presId="urn:microsoft.com/office/officeart/2005/8/layout/orgChart1"/>
    <dgm:cxn modelId="{B7FC3DE0-A4AB-431A-B697-C2A2FA771812}" type="presParOf" srcId="{C68EDBF5-73BB-41FC-AD9A-041E500B5AA4}" destId="{0A80B95C-D6D8-45A7-AB30-3C8EE843497F}" srcOrd="0" destOrd="0" presId="urn:microsoft.com/office/officeart/2005/8/layout/orgChart1"/>
    <dgm:cxn modelId="{13E3193B-F3BF-4D05-8E0B-23EC6BA88CD2}" type="presParOf" srcId="{C68EDBF5-73BB-41FC-AD9A-041E500B5AA4}" destId="{52F26606-0228-4382-AF4B-EB2B5369117D}" srcOrd="1" destOrd="0" presId="urn:microsoft.com/office/officeart/2005/8/layout/orgChart1"/>
    <dgm:cxn modelId="{A83153A9-D44A-4287-BBF0-D22550BB31D2}" type="presParOf" srcId="{BF09A147-5D98-4FF9-953A-5D3B56686751}" destId="{49257114-97CF-453C-B62C-797F325F7C33}" srcOrd="1" destOrd="0" presId="urn:microsoft.com/office/officeart/2005/8/layout/orgChart1"/>
    <dgm:cxn modelId="{DDDCA9B1-E483-4437-8116-559D36B566E7}" type="presParOf" srcId="{BF09A147-5D98-4FF9-953A-5D3B56686751}" destId="{DC20077C-A2E5-449F-A577-97B2CBB83E11}" srcOrd="2" destOrd="0" presId="urn:microsoft.com/office/officeart/2005/8/layout/orgChart1"/>
    <dgm:cxn modelId="{B0ADC9BD-42B5-4A7F-A022-63EF71D06F7C}" type="presParOf" srcId="{8A568C84-F26F-4E92-9BD6-23A8289EA664}" destId="{2388C371-F6A4-4211-B04E-64DAAA34CAD7}" srcOrd="4" destOrd="0" presId="urn:microsoft.com/office/officeart/2005/8/layout/orgChart1"/>
    <dgm:cxn modelId="{EC809B8B-7C11-427B-9D22-3952F735EF17}" type="presParOf" srcId="{8A568C84-F26F-4E92-9BD6-23A8289EA664}" destId="{AFAEC340-022F-4025-8061-C078E9769D15}" srcOrd="5" destOrd="0" presId="urn:microsoft.com/office/officeart/2005/8/layout/orgChart1"/>
    <dgm:cxn modelId="{16C50130-7C22-4F5C-B006-BD8F2C3C6C06}" type="presParOf" srcId="{AFAEC340-022F-4025-8061-C078E9769D15}" destId="{CAEA1666-7D96-4940-AAFD-C584785603F2}" srcOrd="0" destOrd="0" presId="urn:microsoft.com/office/officeart/2005/8/layout/orgChart1"/>
    <dgm:cxn modelId="{F40B21B0-D311-4301-8F49-4D4A85804EB1}" type="presParOf" srcId="{CAEA1666-7D96-4940-AAFD-C584785603F2}" destId="{CA81ADA6-D911-4D6D-B109-B08F6320F697}" srcOrd="0" destOrd="0" presId="urn:microsoft.com/office/officeart/2005/8/layout/orgChart1"/>
    <dgm:cxn modelId="{1E3D7EC2-C4FC-48E9-8EB5-A013455F1090}" type="presParOf" srcId="{CAEA1666-7D96-4940-AAFD-C584785603F2}" destId="{FF25F282-208A-45A7-BD6B-B48F0949D244}" srcOrd="1" destOrd="0" presId="urn:microsoft.com/office/officeart/2005/8/layout/orgChart1"/>
    <dgm:cxn modelId="{5AC476B5-9FF4-4EC1-B166-36CAF8806049}" type="presParOf" srcId="{AFAEC340-022F-4025-8061-C078E9769D15}" destId="{6D8C685C-6F5C-4A9B-8B85-37CCA97F68F4}" srcOrd="1" destOrd="0" presId="urn:microsoft.com/office/officeart/2005/8/layout/orgChart1"/>
    <dgm:cxn modelId="{1E926114-2200-4E64-A610-59780A0C1C89}" type="presParOf" srcId="{AFAEC340-022F-4025-8061-C078E9769D15}" destId="{F0D11E12-B51B-4A3C-90EC-1D0A050169D3}" srcOrd="2" destOrd="0" presId="urn:microsoft.com/office/officeart/2005/8/layout/orgChart1"/>
    <dgm:cxn modelId="{759C0E0F-946C-4FA6-924B-A85508F2051A}" type="presParOf" srcId="{8A568C84-F26F-4E92-9BD6-23A8289EA664}" destId="{08C23177-BAB7-4365-9E54-23A6078A76FB}" srcOrd="6" destOrd="0" presId="urn:microsoft.com/office/officeart/2005/8/layout/orgChart1"/>
    <dgm:cxn modelId="{F62888C3-5AEA-4FF1-9DE2-6A999C5BB582}" type="presParOf" srcId="{8A568C84-F26F-4E92-9BD6-23A8289EA664}" destId="{88B3C6DF-2B2C-4365-81A4-459AA5F62423}" srcOrd="7" destOrd="0" presId="urn:microsoft.com/office/officeart/2005/8/layout/orgChart1"/>
    <dgm:cxn modelId="{C2322CD7-6577-40D9-8206-B3AB7CB0E708}" type="presParOf" srcId="{88B3C6DF-2B2C-4365-81A4-459AA5F62423}" destId="{E07DA318-FFC0-452F-89DD-5E6B8D018943}" srcOrd="0" destOrd="0" presId="urn:microsoft.com/office/officeart/2005/8/layout/orgChart1"/>
    <dgm:cxn modelId="{D9B896BD-ACC3-47BA-BB48-DFBDE91C88D4}" type="presParOf" srcId="{E07DA318-FFC0-452F-89DD-5E6B8D018943}" destId="{F2E3A372-0A99-4177-9934-37E01310721A}" srcOrd="0" destOrd="0" presId="urn:microsoft.com/office/officeart/2005/8/layout/orgChart1"/>
    <dgm:cxn modelId="{A59C6964-3CF8-4C9C-8E92-3BC760C95F79}" type="presParOf" srcId="{E07DA318-FFC0-452F-89DD-5E6B8D018943}" destId="{8E6F433A-8CDF-4F60-98A3-6ECB55F7BA37}" srcOrd="1" destOrd="0" presId="urn:microsoft.com/office/officeart/2005/8/layout/orgChart1"/>
    <dgm:cxn modelId="{58234D90-40C4-4A31-B48B-B24DC9B42142}" type="presParOf" srcId="{88B3C6DF-2B2C-4365-81A4-459AA5F62423}" destId="{E0CB732F-89F8-4DC4-85F4-69E978A8B4B6}" srcOrd="1" destOrd="0" presId="urn:microsoft.com/office/officeart/2005/8/layout/orgChart1"/>
    <dgm:cxn modelId="{74EA98B3-88D2-4866-BAC8-247183166F25}" type="presParOf" srcId="{88B3C6DF-2B2C-4365-81A4-459AA5F62423}" destId="{1289E89F-D379-44E9-B89D-CA3983BBFAD5}" srcOrd="2" destOrd="0" presId="urn:microsoft.com/office/officeart/2005/8/layout/orgChart1"/>
    <dgm:cxn modelId="{3412472E-4CC3-43CF-A094-A036FAA513E9}" type="presParOf" srcId="{8A568C84-F26F-4E92-9BD6-23A8289EA664}" destId="{5FE38685-94E7-44EF-BEE0-DE0A305BCB17}" srcOrd="8" destOrd="0" presId="urn:microsoft.com/office/officeart/2005/8/layout/orgChart1"/>
    <dgm:cxn modelId="{E176461A-7920-4CC7-ADF5-7CC96222FA98}" type="presParOf" srcId="{8A568C84-F26F-4E92-9BD6-23A8289EA664}" destId="{C64A07BD-B20D-441A-95E5-D28FBC26B9DF}" srcOrd="9" destOrd="0" presId="urn:microsoft.com/office/officeart/2005/8/layout/orgChart1"/>
    <dgm:cxn modelId="{7A43B78E-787E-40B0-A236-76A18AB7B803}" type="presParOf" srcId="{C64A07BD-B20D-441A-95E5-D28FBC26B9DF}" destId="{54258733-770F-44F1-A0B8-F9566BA1A93B}" srcOrd="0" destOrd="0" presId="urn:microsoft.com/office/officeart/2005/8/layout/orgChart1"/>
    <dgm:cxn modelId="{A710F10A-6240-492E-A3DC-48ADE9AB4668}" type="presParOf" srcId="{54258733-770F-44F1-A0B8-F9566BA1A93B}" destId="{DEDB21DC-FC23-4B10-8AB8-EDD7E848D268}" srcOrd="0" destOrd="0" presId="urn:microsoft.com/office/officeart/2005/8/layout/orgChart1"/>
    <dgm:cxn modelId="{2D5FBAEE-6242-4E57-AE16-4F71BB442053}" type="presParOf" srcId="{54258733-770F-44F1-A0B8-F9566BA1A93B}" destId="{738215D5-6BD0-47BF-80BA-47CEE0B43E9B}" srcOrd="1" destOrd="0" presId="urn:microsoft.com/office/officeart/2005/8/layout/orgChart1"/>
    <dgm:cxn modelId="{C3BB9377-1D62-4971-BF5C-ABF3EFF3221D}" type="presParOf" srcId="{C64A07BD-B20D-441A-95E5-D28FBC26B9DF}" destId="{A60EC16A-8F23-48FA-AF8D-FFB363A6551F}" srcOrd="1" destOrd="0" presId="urn:microsoft.com/office/officeart/2005/8/layout/orgChart1"/>
    <dgm:cxn modelId="{58C56B91-4888-4B24-9EB9-284FD7EB4504}" type="presParOf" srcId="{C64A07BD-B20D-441A-95E5-D28FBC26B9DF}" destId="{5EC1EDAD-9AFE-4695-B68F-B04366C9C7FE}" srcOrd="2" destOrd="0" presId="urn:microsoft.com/office/officeart/2005/8/layout/orgChart1"/>
    <dgm:cxn modelId="{C8AB8956-1AFF-4272-A892-E6136E552F10}" type="presParOf" srcId="{8A568C84-F26F-4E92-9BD6-23A8289EA664}" destId="{186BF07B-8F92-4321-AEAF-93B2C04E47B9}" srcOrd="10" destOrd="0" presId="urn:microsoft.com/office/officeart/2005/8/layout/orgChart1"/>
    <dgm:cxn modelId="{1FFD8EA1-74D2-4A1B-972C-9B0C78BA7F60}" type="presParOf" srcId="{8A568C84-F26F-4E92-9BD6-23A8289EA664}" destId="{6B761058-1C83-4726-843D-614184A9CFB6}" srcOrd="11" destOrd="0" presId="urn:microsoft.com/office/officeart/2005/8/layout/orgChart1"/>
    <dgm:cxn modelId="{278742B1-8E2B-4843-8683-EB976810A017}" type="presParOf" srcId="{6B761058-1C83-4726-843D-614184A9CFB6}" destId="{8CA28228-6EF2-413F-99DD-F2E1B74060D5}" srcOrd="0" destOrd="0" presId="urn:microsoft.com/office/officeart/2005/8/layout/orgChart1"/>
    <dgm:cxn modelId="{2D95BF51-8D85-4C38-8D86-60E1A75353BF}" type="presParOf" srcId="{8CA28228-6EF2-413F-99DD-F2E1B74060D5}" destId="{8BF7BF3D-E5BE-42F0-BDC0-DD9764E9E486}" srcOrd="0" destOrd="0" presId="urn:microsoft.com/office/officeart/2005/8/layout/orgChart1"/>
    <dgm:cxn modelId="{63B3D2A4-A14A-4D98-8CE9-440E41D46C23}" type="presParOf" srcId="{8CA28228-6EF2-413F-99DD-F2E1B74060D5}" destId="{0627AE89-5324-4945-BA59-20F872AD6A9F}" srcOrd="1" destOrd="0" presId="urn:microsoft.com/office/officeart/2005/8/layout/orgChart1"/>
    <dgm:cxn modelId="{68486869-10D2-4350-AB45-05C4A252DA8D}" type="presParOf" srcId="{6B761058-1C83-4726-843D-614184A9CFB6}" destId="{9AA3B84F-7EC2-43F1-BE15-BFD718034601}" srcOrd="1" destOrd="0" presId="urn:microsoft.com/office/officeart/2005/8/layout/orgChart1"/>
    <dgm:cxn modelId="{D17A8296-A945-4E1E-ADC5-02BEA789C93D}" type="presParOf" srcId="{6B761058-1C83-4726-843D-614184A9CFB6}" destId="{02C11A57-0A7F-4A4F-B35A-3665E7C3B631}" srcOrd="2" destOrd="0" presId="urn:microsoft.com/office/officeart/2005/8/layout/orgChart1"/>
    <dgm:cxn modelId="{3B126F02-243B-425C-9163-B3B8E3031812}" type="presParOf" srcId="{8A568C84-F26F-4E92-9BD6-23A8289EA664}" destId="{DA6D0B52-0139-4F2F-AABA-BBE86AB143AC}" srcOrd="12" destOrd="0" presId="urn:microsoft.com/office/officeart/2005/8/layout/orgChart1"/>
    <dgm:cxn modelId="{8E3C8C1C-6C44-4C09-AADE-8BE2162D880E}" type="presParOf" srcId="{8A568C84-F26F-4E92-9BD6-23A8289EA664}" destId="{5248C88A-1058-42B3-B5C0-FCC8B963C1B2}" srcOrd="13" destOrd="0" presId="urn:microsoft.com/office/officeart/2005/8/layout/orgChart1"/>
    <dgm:cxn modelId="{624415FA-8B8E-4112-9909-CEC6E6C02E6E}" type="presParOf" srcId="{5248C88A-1058-42B3-B5C0-FCC8B963C1B2}" destId="{62A8FACE-A849-4764-AFFB-BF856C394F9A}" srcOrd="0" destOrd="0" presId="urn:microsoft.com/office/officeart/2005/8/layout/orgChart1"/>
    <dgm:cxn modelId="{BBDE31AD-036C-4BE5-A961-5643872711F1}" type="presParOf" srcId="{62A8FACE-A849-4764-AFFB-BF856C394F9A}" destId="{EB176D71-8A4B-4152-991F-344ED7A9809D}" srcOrd="0" destOrd="0" presId="urn:microsoft.com/office/officeart/2005/8/layout/orgChart1"/>
    <dgm:cxn modelId="{830671B2-0A52-4C35-B313-1E10AABC9AA0}" type="presParOf" srcId="{62A8FACE-A849-4764-AFFB-BF856C394F9A}" destId="{EE6D7C48-0AF7-48E7-B225-E29CB1013ECE}" srcOrd="1" destOrd="0" presId="urn:microsoft.com/office/officeart/2005/8/layout/orgChart1"/>
    <dgm:cxn modelId="{E717C85B-3CEB-47B4-95D0-F7460BE9C43B}" type="presParOf" srcId="{5248C88A-1058-42B3-B5C0-FCC8B963C1B2}" destId="{24E23C2B-A218-42E8-A6EB-5838D0615D8F}" srcOrd="1" destOrd="0" presId="urn:microsoft.com/office/officeart/2005/8/layout/orgChart1"/>
    <dgm:cxn modelId="{3BA5EC33-EA6E-4546-8DBB-FC042D08D1FB}" type="presParOf" srcId="{5248C88A-1058-42B3-B5C0-FCC8B963C1B2}" destId="{0E7A0A61-8567-4296-8774-1C65B78E4B44}" srcOrd="2" destOrd="0" presId="urn:microsoft.com/office/officeart/2005/8/layout/orgChart1"/>
    <dgm:cxn modelId="{05CFE35F-F326-444A-B7CD-A55BADEF0CD0}" type="presParOf" srcId="{8A568C84-F26F-4E92-9BD6-23A8289EA664}" destId="{BCF7BEEC-7F2E-485D-91D7-B1359E4F14A4}" srcOrd="14" destOrd="0" presId="urn:microsoft.com/office/officeart/2005/8/layout/orgChart1"/>
    <dgm:cxn modelId="{A801B977-F1F8-4347-9BF5-411C3EC1A3FF}" type="presParOf" srcId="{8A568C84-F26F-4E92-9BD6-23A8289EA664}" destId="{5D3FB79B-537B-4115-8C83-2002527A7B2D}" srcOrd="15" destOrd="0" presId="urn:microsoft.com/office/officeart/2005/8/layout/orgChart1"/>
    <dgm:cxn modelId="{453BA084-D12F-45CB-8996-6CEFCC9B1E2F}" type="presParOf" srcId="{5D3FB79B-537B-4115-8C83-2002527A7B2D}" destId="{BE88788A-989E-4864-9D29-8E335130172F}" srcOrd="0" destOrd="0" presId="urn:microsoft.com/office/officeart/2005/8/layout/orgChart1"/>
    <dgm:cxn modelId="{BAF8AD8B-0158-43B6-B390-7A4182A5582E}" type="presParOf" srcId="{BE88788A-989E-4864-9D29-8E335130172F}" destId="{474D0195-21CE-4C91-9751-22DA80B88221}" srcOrd="0" destOrd="0" presId="urn:microsoft.com/office/officeart/2005/8/layout/orgChart1"/>
    <dgm:cxn modelId="{63879BFD-C628-4BAE-8DCD-A3B290A9086E}" type="presParOf" srcId="{BE88788A-989E-4864-9D29-8E335130172F}" destId="{AC6AAB2D-C088-4547-9917-76404EFF59F6}" srcOrd="1" destOrd="0" presId="urn:microsoft.com/office/officeart/2005/8/layout/orgChart1"/>
    <dgm:cxn modelId="{266E8FA9-9969-4943-A75B-F2996A7B0D5A}" type="presParOf" srcId="{5D3FB79B-537B-4115-8C83-2002527A7B2D}" destId="{AC396F5B-8DEB-4EEF-9B20-20E9EEDFE7B9}" srcOrd="1" destOrd="0" presId="urn:microsoft.com/office/officeart/2005/8/layout/orgChart1"/>
    <dgm:cxn modelId="{645D557F-E1E0-4689-93C3-FE5B42838ED0}" type="presParOf" srcId="{5D3FB79B-537B-4115-8C83-2002527A7B2D}" destId="{6EC23384-6C05-44AE-93BF-FCD359D9BFE0}" srcOrd="2" destOrd="0" presId="urn:microsoft.com/office/officeart/2005/8/layout/orgChart1"/>
    <dgm:cxn modelId="{5ED00469-6A29-4A63-83E4-D2B51C2D81AB}" type="presParOf" srcId="{8A568C84-F26F-4E92-9BD6-23A8289EA664}" destId="{4D01100E-F450-4F6F-AE14-366076A2E575}" srcOrd="16" destOrd="0" presId="urn:microsoft.com/office/officeart/2005/8/layout/orgChart1"/>
    <dgm:cxn modelId="{FFB8BCFB-7E2C-4E95-8FDA-6424B42623D7}" type="presParOf" srcId="{8A568C84-F26F-4E92-9BD6-23A8289EA664}" destId="{21C5FCDE-B2C6-4997-86F5-9F262A7EBB79}" srcOrd="17" destOrd="0" presId="urn:microsoft.com/office/officeart/2005/8/layout/orgChart1"/>
    <dgm:cxn modelId="{89C83877-FB16-4773-97DF-0832EC3A8C93}" type="presParOf" srcId="{21C5FCDE-B2C6-4997-86F5-9F262A7EBB79}" destId="{678FC59C-DB7C-4487-8B56-74431989DEFF}" srcOrd="0" destOrd="0" presId="urn:microsoft.com/office/officeart/2005/8/layout/orgChart1"/>
    <dgm:cxn modelId="{91BAFB40-64B6-444A-BA76-7971C97EEC5F}" type="presParOf" srcId="{678FC59C-DB7C-4487-8B56-74431989DEFF}" destId="{4A17E49B-139D-448D-834F-1C62567D7755}" srcOrd="0" destOrd="0" presId="urn:microsoft.com/office/officeart/2005/8/layout/orgChart1"/>
    <dgm:cxn modelId="{B18591D9-A408-4329-804F-E7029376CD0E}" type="presParOf" srcId="{678FC59C-DB7C-4487-8B56-74431989DEFF}" destId="{F0B598B0-1EB1-4760-8A38-28741F405D46}" srcOrd="1" destOrd="0" presId="urn:microsoft.com/office/officeart/2005/8/layout/orgChart1"/>
    <dgm:cxn modelId="{31362C61-880C-4941-9E39-D0C6621C350D}" type="presParOf" srcId="{21C5FCDE-B2C6-4997-86F5-9F262A7EBB79}" destId="{F2A97542-99DD-4CB8-AACA-E9F98D0DD178}" srcOrd="1" destOrd="0" presId="urn:microsoft.com/office/officeart/2005/8/layout/orgChart1"/>
    <dgm:cxn modelId="{C807BD67-9C99-498B-A5E6-F739B428BD9B}" type="presParOf" srcId="{21C5FCDE-B2C6-4997-86F5-9F262A7EBB79}" destId="{DE8C89E2-26E2-4894-A65C-0937A74B7D36}" srcOrd="2" destOrd="0" presId="urn:microsoft.com/office/officeart/2005/8/layout/orgChart1"/>
    <dgm:cxn modelId="{E19319C3-3BEF-44AF-BEE2-0C1E8054EC7C}" type="presParOf" srcId="{8A568C84-F26F-4E92-9BD6-23A8289EA664}" destId="{391D1B09-1CFF-47DB-84CA-154D9F172C0C}" srcOrd="18" destOrd="0" presId="urn:microsoft.com/office/officeart/2005/8/layout/orgChart1"/>
    <dgm:cxn modelId="{E6C4718C-FF5A-4021-8A0F-BD26C8DC4293}" type="presParOf" srcId="{8A568C84-F26F-4E92-9BD6-23A8289EA664}" destId="{54233FF6-E312-48DD-ABDE-BEDC75262B2A}" srcOrd="19" destOrd="0" presId="urn:microsoft.com/office/officeart/2005/8/layout/orgChart1"/>
    <dgm:cxn modelId="{D091992F-A4E1-4CF4-9D14-EA338C39BCCE}" type="presParOf" srcId="{54233FF6-E312-48DD-ABDE-BEDC75262B2A}" destId="{8692F061-90DB-4CBC-B6FC-04156B6325D5}" srcOrd="0" destOrd="0" presId="urn:microsoft.com/office/officeart/2005/8/layout/orgChart1"/>
    <dgm:cxn modelId="{C61519D3-AEC6-488B-A180-B01BE42F9DB0}" type="presParOf" srcId="{8692F061-90DB-4CBC-B6FC-04156B6325D5}" destId="{8C6D4B5B-B413-4D49-BD6D-7FF3064261CB}" srcOrd="0" destOrd="0" presId="urn:microsoft.com/office/officeart/2005/8/layout/orgChart1"/>
    <dgm:cxn modelId="{1B620778-7612-4AD5-9B8D-213AA65927A6}" type="presParOf" srcId="{8692F061-90DB-4CBC-B6FC-04156B6325D5}" destId="{CE654D47-B33E-46E6-A4AB-2B1F1DB77877}" srcOrd="1" destOrd="0" presId="urn:microsoft.com/office/officeart/2005/8/layout/orgChart1"/>
    <dgm:cxn modelId="{00B6F276-C5AD-42A4-94FF-A28000847515}" type="presParOf" srcId="{54233FF6-E312-48DD-ABDE-BEDC75262B2A}" destId="{21B88549-B6FF-4E8C-8464-65F6D50689A5}" srcOrd="1" destOrd="0" presId="urn:microsoft.com/office/officeart/2005/8/layout/orgChart1"/>
    <dgm:cxn modelId="{35EB7AC8-D2C5-4D03-AF53-D1D39F1633B5}" type="presParOf" srcId="{54233FF6-E312-48DD-ABDE-BEDC75262B2A}" destId="{A5B6147F-E5CE-424B-B3AF-1EED6271967D}" srcOrd="2" destOrd="0" presId="urn:microsoft.com/office/officeart/2005/8/layout/orgChart1"/>
    <dgm:cxn modelId="{9080C45E-F10F-4557-8B4F-63D5DFD528B2}" type="presParOf" srcId="{8A568C84-F26F-4E92-9BD6-23A8289EA664}" destId="{64429A0F-BEB5-41B4-A089-A638729B5484}" srcOrd="20" destOrd="0" presId="urn:microsoft.com/office/officeart/2005/8/layout/orgChart1"/>
    <dgm:cxn modelId="{C8B376FA-21F4-4A03-9C03-B8A920EE26BF}" type="presParOf" srcId="{8A568C84-F26F-4E92-9BD6-23A8289EA664}" destId="{8B4628B3-6051-4EA8-9836-F76826111AE2}" srcOrd="21" destOrd="0" presId="urn:microsoft.com/office/officeart/2005/8/layout/orgChart1"/>
    <dgm:cxn modelId="{E1B9A1CD-9038-4776-B0C9-78D7BD504D5B}" type="presParOf" srcId="{8B4628B3-6051-4EA8-9836-F76826111AE2}" destId="{E29E0A75-603F-4140-88C1-298D2D5A8BB3}" srcOrd="0" destOrd="0" presId="urn:microsoft.com/office/officeart/2005/8/layout/orgChart1"/>
    <dgm:cxn modelId="{E800965E-C6E9-43AF-BC4F-F88139543245}" type="presParOf" srcId="{E29E0A75-603F-4140-88C1-298D2D5A8BB3}" destId="{4789E1C4-2079-4334-BDF0-845E39C09FFC}" srcOrd="0" destOrd="0" presId="urn:microsoft.com/office/officeart/2005/8/layout/orgChart1"/>
    <dgm:cxn modelId="{9E4C7C54-88BC-47B9-AF10-825F2FFD9643}" type="presParOf" srcId="{E29E0A75-603F-4140-88C1-298D2D5A8BB3}" destId="{8575491A-4091-47E1-826D-0E8D2D97AB7E}" srcOrd="1" destOrd="0" presId="urn:microsoft.com/office/officeart/2005/8/layout/orgChart1"/>
    <dgm:cxn modelId="{6A964AD6-BAF3-4640-8A02-18EAA0BD504F}" type="presParOf" srcId="{8B4628B3-6051-4EA8-9836-F76826111AE2}" destId="{D59695C1-86E1-41B7-8EDF-2D79EAE6A8E0}" srcOrd="1" destOrd="0" presId="urn:microsoft.com/office/officeart/2005/8/layout/orgChart1"/>
    <dgm:cxn modelId="{D4BC4BC2-13CF-4A49-9EE6-1ABC538BC34B}" type="presParOf" srcId="{8B4628B3-6051-4EA8-9836-F76826111AE2}" destId="{B4DECBB8-172E-490E-BCFE-15238384A07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5DA00885-34B3-4FA1-8F2B-43B944F2320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FA02B60-CB56-4CA5-A4E8-C3DD290553D2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Jefe(a) de Cultura Física</a:t>
          </a:r>
        </a:p>
      </dgm:t>
    </dgm:pt>
    <dgm:pt modelId="{B2EA74D4-D7E1-4447-B948-0951AD3D157C}" type="parTrans" cxnId="{1C522D09-7DA1-4D8E-A018-61061E940527}">
      <dgm:prSet/>
      <dgm:spPr/>
      <dgm:t>
        <a:bodyPr/>
        <a:lstStyle/>
        <a:p>
          <a:endParaRPr lang="es-ES" sz="1200"/>
        </a:p>
      </dgm:t>
    </dgm:pt>
    <dgm:pt modelId="{2DA9A2A2-09F1-43E9-AD8C-A3E82FD27849}" type="sibTrans" cxnId="{1C522D09-7DA1-4D8E-A018-61061E940527}">
      <dgm:prSet/>
      <dgm:spPr/>
      <dgm:t>
        <a:bodyPr/>
        <a:lstStyle/>
        <a:p>
          <a:endParaRPr lang="es-ES" sz="1200"/>
        </a:p>
      </dgm:t>
    </dgm:pt>
    <dgm:pt modelId="{5D532212-4EB9-4E76-9ACA-152A6BE6F18F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Promotor(a)</a:t>
          </a:r>
        </a:p>
      </dgm:t>
    </dgm:pt>
    <dgm:pt modelId="{28C57677-0EFD-4A89-BBDF-6B6320CBE1DD}" type="parTrans" cxnId="{45AC0887-F18F-4DFD-8F72-AE059A75E35C}">
      <dgm:prSet/>
      <dgm:spPr/>
      <dgm:t>
        <a:bodyPr/>
        <a:lstStyle/>
        <a:p>
          <a:endParaRPr lang="es-ES" sz="1200"/>
        </a:p>
      </dgm:t>
    </dgm:pt>
    <dgm:pt modelId="{B933B611-6963-48F5-AEE4-CDA2C313F32F}" type="sibTrans" cxnId="{45AC0887-F18F-4DFD-8F72-AE059A75E35C}">
      <dgm:prSet/>
      <dgm:spPr/>
      <dgm:t>
        <a:bodyPr/>
        <a:lstStyle/>
        <a:p>
          <a:endParaRPr lang="es-ES" sz="1200"/>
        </a:p>
      </dgm:t>
    </dgm:pt>
    <dgm:pt modelId="{683D7F9F-B043-4145-8CE5-57656C9B72D7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</a:t>
          </a:r>
        </a:p>
      </dgm:t>
    </dgm:pt>
    <dgm:pt modelId="{F1821C79-93AE-472C-8A46-775D08378B73}" type="parTrans" cxnId="{1C018311-F558-4C43-BAB1-457F243AA2E8}">
      <dgm:prSet/>
      <dgm:spPr/>
      <dgm:t>
        <a:bodyPr/>
        <a:lstStyle/>
        <a:p>
          <a:endParaRPr lang="es-ES" sz="1200"/>
        </a:p>
      </dgm:t>
    </dgm:pt>
    <dgm:pt modelId="{97DC766B-0EA1-4D53-AE09-F8D13FED583D}" type="sibTrans" cxnId="{1C018311-F558-4C43-BAB1-457F243AA2E8}">
      <dgm:prSet/>
      <dgm:spPr/>
      <dgm:t>
        <a:bodyPr/>
        <a:lstStyle/>
        <a:p>
          <a:endParaRPr lang="es-ES" sz="1200"/>
        </a:p>
      </dgm:t>
    </dgm:pt>
    <dgm:pt modelId="{CF03CA3E-3239-45EE-821A-C2A04EC9600B}" type="pres">
      <dgm:prSet presAssocID="{5DA00885-34B3-4FA1-8F2B-43B944F2320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0606BEC-B231-495C-9BF3-0F7604B5BFF9}" type="pres">
      <dgm:prSet presAssocID="{4FA02B60-CB56-4CA5-A4E8-C3DD290553D2}" presName="hierRoot1" presStyleCnt="0">
        <dgm:presLayoutVars>
          <dgm:hierBranch val="init"/>
        </dgm:presLayoutVars>
      </dgm:prSet>
      <dgm:spPr/>
    </dgm:pt>
    <dgm:pt modelId="{1C78D9F6-BE1A-4B46-AAA9-15A09CAE2C7E}" type="pres">
      <dgm:prSet presAssocID="{4FA02B60-CB56-4CA5-A4E8-C3DD290553D2}" presName="rootComposite1" presStyleCnt="0"/>
      <dgm:spPr/>
    </dgm:pt>
    <dgm:pt modelId="{27103E1F-9A78-4C92-840E-46606615A788}" type="pres">
      <dgm:prSet presAssocID="{4FA02B60-CB56-4CA5-A4E8-C3DD290553D2}" presName="rootText1" presStyleLbl="node0" presStyleIdx="0" presStyleCnt="1" custScaleX="111127" custScaleY="102579" custLinFactNeighborY="-21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15CEBC1-E3A8-49B8-916D-DA2DA0607781}" type="pres">
      <dgm:prSet presAssocID="{4FA02B60-CB56-4CA5-A4E8-C3DD290553D2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203BC33-AD6D-4C41-9FFC-B65041839D32}" type="pres">
      <dgm:prSet presAssocID="{4FA02B60-CB56-4CA5-A4E8-C3DD290553D2}" presName="hierChild2" presStyleCnt="0"/>
      <dgm:spPr/>
    </dgm:pt>
    <dgm:pt modelId="{63044D98-5FA6-4942-9F59-E555D6156807}" type="pres">
      <dgm:prSet presAssocID="{28C57677-0EFD-4A89-BBDF-6B6320CBE1DD}" presName="Name37" presStyleLbl="parChTrans1D2" presStyleIdx="0" presStyleCnt="2"/>
      <dgm:spPr/>
      <dgm:t>
        <a:bodyPr/>
        <a:lstStyle/>
        <a:p>
          <a:endParaRPr lang="es-ES"/>
        </a:p>
      </dgm:t>
    </dgm:pt>
    <dgm:pt modelId="{5DDD8644-8EB4-49E5-B2C4-4FBD23C1AFF4}" type="pres">
      <dgm:prSet presAssocID="{5D532212-4EB9-4E76-9ACA-152A6BE6F18F}" presName="hierRoot2" presStyleCnt="0">
        <dgm:presLayoutVars>
          <dgm:hierBranch val="init"/>
        </dgm:presLayoutVars>
      </dgm:prSet>
      <dgm:spPr/>
    </dgm:pt>
    <dgm:pt modelId="{99A5E0EA-FAA2-458D-8F00-65387167656D}" type="pres">
      <dgm:prSet presAssocID="{5D532212-4EB9-4E76-9ACA-152A6BE6F18F}" presName="rootComposite" presStyleCnt="0"/>
      <dgm:spPr/>
    </dgm:pt>
    <dgm:pt modelId="{297D227A-6FD1-4EBB-86E6-2CA0CC339ECB}" type="pres">
      <dgm:prSet presAssocID="{5D532212-4EB9-4E76-9ACA-152A6BE6F18F}" presName="rootText" presStyleLbl="node2" presStyleIdx="0" presStyleCnt="2" custScaleX="69531" custScaleY="695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80FA63-C8AA-473C-8EA1-BFB3248F5B1D}" type="pres">
      <dgm:prSet presAssocID="{5D532212-4EB9-4E76-9ACA-152A6BE6F18F}" presName="rootConnector" presStyleLbl="node2" presStyleIdx="0" presStyleCnt="2"/>
      <dgm:spPr/>
      <dgm:t>
        <a:bodyPr/>
        <a:lstStyle/>
        <a:p>
          <a:endParaRPr lang="es-ES"/>
        </a:p>
      </dgm:t>
    </dgm:pt>
    <dgm:pt modelId="{C429F39A-180E-408A-A229-DBD2C9E2E6E5}" type="pres">
      <dgm:prSet presAssocID="{5D532212-4EB9-4E76-9ACA-152A6BE6F18F}" presName="hierChild4" presStyleCnt="0"/>
      <dgm:spPr/>
    </dgm:pt>
    <dgm:pt modelId="{0A4BE5C0-FC4C-4852-B90E-7C72EFEB7344}" type="pres">
      <dgm:prSet presAssocID="{5D532212-4EB9-4E76-9ACA-152A6BE6F18F}" presName="hierChild5" presStyleCnt="0"/>
      <dgm:spPr/>
    </dgm:pt>
    <dgm:pt modelId="{83F6E84D-49F3-4377-864B-7D242489815D}" type="pres">
      <dgm:prSet presAssocID="{F1821C79-93AE-472C-8A46-775D08378B73}" presName="Name37" presStyleLbl="parChTrans1D2" presStyleIdx="1" presStyleCnt="2"/>
      <dgm:spPr/>
      <dgm:t>
        <a:bodyPr/>
        <a:lstStyle/>
        <a:p>
          <a:endParaRPr lang="es-ES"/>
        </a:p>
      </dgm:t>
    </dgm:pt>
    <dgm:pt modelId="{06ACBA52-330D-4423-91D8-18F6C82E23F4}" type="pres">
      <dgm:prSet presAssocID="{683D7F9F-B043-4145-8CE5-57656C9B72D7}" presName="hierRoot2" presStyleCnt="0">
        <dgm:presLayoutVars>
          <dgm:hierBranch val="init"/>
        </dgm:presLayoutVars>
      </dgm:prSet>
      <dgm:spPr/>
    </dgm:pt>
    <dgm:pt modelId="{8A0E7E08-2CB0-4950-AF39-6D313AA8EDCD}" type="pres">
      <dgm:prSet presAssocID="{683D7F9F-B043-4145-8CE5-57656C9B72D7}" presName="rootComposite" presStyleCnt="0"/>
      <dgm:spPr/>
    </dgm:pt>
    <dgm:pt modelId="{5A558D68-7FE4-4150-BC37-493AA14CA243}" type="pres">
      <dgm:prSet presAssocID="{683D7F9F-B043-4145-8CE5-57656C9B72D7}" presName="rootText" presStyleLbl="node2" presStyleIdx="1" presStyleCnt="2" custScaleX="69531" custScaleY="695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5C243EA-B114-4931-BA57-83D99AD569EA}" type="pres">
      <dgm:prSet presAssocID="{683D7F9F-B043-4145-8CE5-57656C9B72D7}" presName="rootConnector" presStyleLbl="node2" presStyleIdx="1" presStyleCnt="2"/>
      <dgm:spPr/>
      <dgm:t>
        <a:bodyPr/>
        <a:lstStyle/>
        <a:p>
          <a:endParaRPr lang="es-ES"/>
        </a:p>
      </dgm:t>
    </dgm:pt>
    <dgm:pt modelId="{2CFAE22C-C64E-42A4-A82D-9D9C15593F5F}" type="pres">
      <dgm:prSet presAssocID="{683D7F9F-B043-4145-8CE5-57656C9B72D7}" presName="hierChild4" presStyleCnt="0"/>
      <dgm:spPr/>
    </dgm:pt>
    <dgm:pt modelId="{7289F1A7-5BD3-419A-BDBD-BEF92FFB3175}" type="pres">
      <dgm:prSet presAssocID="{683D7F9F-B043-4145-8CE5-57656C9B72D7}" presName="hierChild5" presStyleCnt="0"/>
      <dgm:spPr/>
    </dgm:pt>
    <dgm:pt modelId="{F4D5D6F1-F269-40F8-A153-2D0F7B4B045C}" type="pres">
      <dgm:prSet presAssocID="{4FA02B60-CB56-4CA5-A4E8-C3DD290553D2}" presName="hierChild3" presStyleCnt="0"/>
      <dgm:spPr/>
    </dgm:pt>
  </dgm:ptLst>
  <dgm:cxnLst>
    <dgm:cxn modelId="{36439912-847A-452A-9F15-F79E6E331A42}" type="presOf" srcId="{683D7F9F-B043-4145-8CE5-57656C9B72D7}" destId="{55C243EA-B114-4931-BA57-83D99AD569EA}" srcOrd="1" destOrd="0" presId="urn:microsoft.com/office/officeart/2005/8/layout/orgChart1"/>
    <dgm:cxn modelId="{D46351C7-E850-465F-82B1-3945AD737FDE}" type="presOf" srcId="{5DA00885-34B3-4FA1-8F2B-43B944F23207}" destId="{CF03CA3E-3239-45EE-821A-C2A04EC9600B}" srcOrd="0" destOrd="0" presId="urn:microsoft.com/office/officeart/2005/8/layout/orgChart1"/>
    <dgm:cxn modelId="{1C018311-F558-4C43-BAB1-457F243AA2E8}" srcId="{4FA02B60-CB56-4CA5-A4E8-C3DD290553D2}" destId="{683D7F9F-B043-4145-8CE5-57656C9B72D7}" srcOrd="1" destOrd="0" parTransId="{F1821C79-93AE-472C-8A46-775D08378B73}" sibTransId="{97DC766B-0EA1-4D53-AE09-F8D13FED583D}"/>
    <dgm:cxn modelId="{4D4A822A-DA28-44B9-8E3A-6D45CF8D6540}" type="presOf" srcId="{4FA02B60-CB56-4CA5-A4E8-C3DD290553D2}" destId="{27103E1F-9A78-4C92-840E-46606615A788}" srcOrd="0" destOrd="0" presId="urn:microsoft.com/office/officeart/2005/8/layout/orgChart1"/>
    <dgm:cxn modelId="{B483F7AF-724D-44C1-9197-67D98A36FB23}" type="presOf" srcId="{4FA02B60-CB56-4CA5-A4E8-C3DD290553D2}" destId="{E15CEBC1-E3A8-49B8-916D-DA2DA0607781}" srcOrd="1" destOrd="0" presId="urn:microsoft.com/office/officeart/2005/8/layout/orgChart1"/>
    <dgm:cxn modelId="{1C522D09-7DA1-4D8E-A018-61061E940527}" srcId="{5DA00885-34B3-4FA1-8F2B-43B944F23207}" destId="{4FA02B60-CB56-4CA5-A4E8-C3DD290553D2}" srcOrd="0" destOrd="0" parTransId="{B2EA74D4-D7E1-4447-B948-0951AD3D157C}" sibTransId="{2DA9A2A2-09F1-43E9-AD8C-A3E82FD27849}"/>
    <dgm:cxn modelId="{558D06EB-790F-4ECB-ADF8-24094553E50E}" type="presOf" srcId="{28C57677-0EFD-4A89-BBDF-6B6320CBE1DD}" destId="{63044D98-5FA6-4942-9F59-E555D6156807}" srcOrd="0" destOrd="0" presId="urn:microsoft.com/office/officeart/2005/8/layout/orgChart1"/>
    <dgm:cxn modelId="{83C6D4D6-5912-44A9-8A62-CBE242F43FD9}" type="presOf" srcId="{683D7F9F-B043-4145-8CE5-57656C9B72D7}" destId="{5A558D68-7FE4-4150-BC37-493AA14CA243}" srcOrd="0" destOrd="0" presId="urn:microsoft.com/office/officeart/2005/8/layout/orgChart1"/>
    <dgm:cxn modelId="{299CE07D-8F75-4BDB-BB4A-5EA6C3C36B13}" type="presOf" srcId="{5D532212-4EB9-4E76-9ACA-152A6BE6F18F}" destId="{297D227A-6FD1-4EBB-86E6-2CA0CC339ECB}" srcOrd="0" destOrd="0" presId="urn:microsoft.com/office/officeart/2005/8/layout/orgChart1"/>
    <dgm:cxn modelId="{FFF0559B-D4FD-469B-B79F-BCDA330509FD}" type="presOf" srcId="{5D532212-4EB9-4E76-9ACA-152A6BE6F18F}" destId="{7A80FA63-C8AA-473C-8EA1-BFB3248F5B1D}" srcOrd="1" destOrd="0" presId="urn:microsoft.com/office/officeart/2005/8/layout/orgChart1"/>
    <dgm:cxn modelId="{85839084-852B-468B-BE1E-0FED16515492}" type="presOf" srcId="{F1821C79-93AE-472C-8A46-775D08378B73}" destId="{83F6E84D-49F3-4377-864B-7D242489815D}" srcOrd="0" destOrd="0" presId="urn:microsoft.com/office/officeart/2005/8/layout/orgChart1"/>
    <dgm:cxn modelId="{45AC0887-F18F-4DFD-8F72-AE059A75E35C}" srcId="{4FA02B60-CB56-4CA5-A4E8-C3DD290553D2}" destId="{5D532212-4EB9-4E76-9ACA-152A6BE6F18F}" srcOrd="0" destOrd="0" parTransId="{28C57677-0EFD-4A89-BBDF-6B6320CBE1DD}" sibTransId="{B933B611-6963-48F5-AEE4-CDA2C313F32F}"/>
    <dgm:cxn modelId="{8160BD62-7138-48D1-9794-A7C29C4EF3AC}" type="presParOf" srcId="{CF03CA3E-3239-45EE-821A-C2A04EC9600B}" destId="{60606BEC-B231-495C-9BF3-0F7604B5BFF9}" srcOrd="0" destOrd="0" presId="urn:microsoft.com/office/officeart/2005/8/layout/orgChart1"/>
    <dgm:cxn modelId="{DFBF3CBA-E461-45B6-A3CB-9C9263A2A96F}" type="presParOf" srcId="{60606BEC-B231-495C-9BF3-0F7604B5BFF9}" destId="{1C78D9F6-BE1A-4B46-AAA9-15A09CAE2C7E}" srcOrd="0" destOrd="0" presId="urn:microsoft.com/office/officeart/2005/8/layout/orgChart1"/>
    <dgm:cxn modelId="{8756904A-9F96-44EE-ABAE-728F8DC0483B}" type="presParOf" srcId="{1C78D9F6-BE1A-4B46-AAA9-15A09CAE2C7E}" destId="{27103E1F-9A78-4C92-840E-46606615A788}" srcOrd="0" destOrd="0" presId="urn:microsoft.com/office/officeart/2005/8/layout/orgChart1"/>
    <dgm:cxn modelId="{04BF619F-7722-4270-AA40-DB4CB046665B}" type="presParOf" srcId="{1C78D9F6-BE1A-4B46-AAA9-15A09CAE2C7E}" destId="{E15CEBC1-E3A8-49B8-916D-DA2DA0607781}" srcOrd="1" destOrd="0" presId="urn:microsoft.com/office/officeart/2005/8/layout/orgChart1"/>
    <dgm:cxn modelId="{FFD30730-E80C-4482-9F90-2BE0B7D084FA}" type="presParOf" srcId="{60606BEC-B231-495C-9BF3-0F7604B5BFF9}" destId="{6203BC33-AD6D-4C41-9FFC-B65041839D32}" srcOrd="1" destOrd="0" presId="urn:microsoft.com/office/officeart/2005/8/layout/orgChart1"/>
    <dgm:cxn modelId="{A464B909-ECEA-4D55-92B2-58945A4C3453}" type="presParOf" srcId="{6203BC33-AD6D-4C41-9FFC-B65041839D32}" destId="{63044D98-5FA6-4942-9F59-E555D6156807}" srcOrd="0" destOrd="0" presId="urn:microsoft.com/office/officeart/2005/8/layout/orgChart1"/>
    <dgm:cxn modelId="{C415718D-01E3-42DE-ACD9-73AAE5A2531A}" type="presParOf" srcId="{6203BC33-AD6D-4C41-9FFC-B65041839D32}" destId="{5DDD8644-8EB4-49E5-B2C4-4FBD23C1AFF4}" srcOrd="1" destOrd="0" presId="urn:microsoft.com/office/officeart/2005/8/layout/orgChart1"/>
    <dgm:cxn modelId="{23651824-8788-43A1-B039-674BDBF76175}" type="presParOf" srcId="{5DDD8644-8EB4-49E5-B2C4-4FBD23C1AFF4}" destId="{99A5E0EA-FAA2-458D-8F00-65387167656D}" srcOrd="0" destOrd="0" presId="urn:microsoft.com/office/officeart/2005/8/layout/orgChart1"/>
    <dgm:cxn modelId="{3CD310AA-6C7B-42A2-8142-5C0AC0AF1F75}" type="presParOf" srcId="{99A5E0EA-FAA2-458D-8F00-65387167656D}" destId="{297D227A-6FD1-4EBB-86E6-2CA0CC339ECB}" srcOrd="0" destOrd="0" presId="urn:microsoft.com/office/officeart/2005/8/layout/orgChart1"/>
    <dgm:cxn modelId="{67D2B042-0CCF-4E48-93F5-919135317834}" type="presParOf" srcId="{99A5E0EA-FAA2-458D-8F00-65387167656D}" destId="{7A80FA63-C8AA-473C-8EA1-BFB3248F5B1D}" srcOrd="1" destOrd="0" presId="urn:microsoft.com/office/officeart/2005/8/layout/orgChart1"/>
    <dgm:cxn modelId="{12C1F8E0-23E7-4AC3-BD3A-B179948EFE5E}" type="presParOf" srcId="{5DDD8644-8EB4-49E5-B2C4-4FBD23C1AFF4}" destId="{C429F39A-180E-408A-A229-DBD2C9E2E6E5}" srcOrd="1" destOrd="0" presId="urn:microsoft.com/office/officeart/2005/8/layout/orgChart1"/>
    <dgm:cxn modelId="{AF252EDF-BA99-4E21-83B9-755374D2265F}" type="presParOf" srcId="{5DDD8644-8EB4-49E5-B2C4-4FBD23C1AFF4}" destId="{0A4BE5C0-FC4C-4852-B90E-7C72EFEB7344}" srcOrd="2" destOrd="0" presId="urn:microsoft.com/office/officeart/2005/8/layout/orgChart1"/>
    <dgm:cxn modelId="{89DDF723-E0A4-41E6-8897-B34224AD5A0E}" type="presParOf" srcId="{6203BC33-AD6D-4C41-9FFC-B65041839D32}" destId="{83F6E84D-49F3-4377-864B-7D242489815D}" srcOrd="2" destOrd="0" presId="urn:microsoft.com/office/officeart/2005/8/layout/orgChart1"/>
    <dgm:cxn modelId="{05AE7D74-1B7D-4E0F-ADAF-E5596C88F307}" type="presParOf" srcId="{6203BC33-AD6D-4C41-9FFC-B65041839D32}" destId="{06ACBA52-330D-4423-91D8-18F6C82E23F4}" srcOrd="3" destOrd="0" presId="urn:microsoft.com/office/officeart/2005/8/layout/orgChart1"/>
    <dgm:cxn modelId="{C4D404C7-F3A0-4733-95BC-357F657D1456}" type="presParOf" srcId="{06ACBA52-330D-4423-91D8-18F6C82E23F4}" destId="{8A0E7E08-2CB0-4950-AF39-6D313AA8EDCD}" srcOrd="0" destOrd="0" presId="urn:microsoft.com/office/officeart/2005/8/layout/orgChart1"/>
    <dgm:cxn modelId="{49180319-2AF9-457E-AB92-3A848C00E3AA}" type="presParOf" srcId="{8A0E7E08-2CB0-4950-AF39-6D313AA8EDCD}" destId="{5A558D68-7FE4-4150-BC37-493AA14CA243}" srcOrd="0" destOrd="0" presId="urn:microsoft.com/office/officeart/2005/8/layout/orgChart1"/>
    <dgm:cxn modelId="{4FA7EC39-4F8B-4837-A0D2-16FF25065945}" type="presParOf" srcId="{8A0E7E08-2CB0-4950-AF39-6D313AA8EDCD}" destId="{55C243EA-B114-4931-BA57-83D99AD569EA}" srcOrd="1" destOrd="0" presId="urn:microsoft.com/office/officeart/2005/8/layout/orgChart1"/>
    <dgm:cxn modelId="{F8C3B9B5-F305-4FA7-8CD3-ED460DC5193A}" type="presParOf" srcId="{06ACBA52-330D-4423-91D8-18F6C82E23F4}" destId="{2CFAE22C-C64E-42A4-A82D-9D9C15593F5F}" srcOrd="1" destOrd="0" presId="urn:microsoft.com/office/officeart/2005/8/layout/orgChart1"/>
    <dgm:cxn modelId="{0FB90BB0-5DBA-4368-B374-0B657DEDFC3E}" type="presParOf" srcId="{06ACBA52-330D-4423-91D8-18F6C82E23F4}" destId="{7289F1A7-5BD3-419A-BDBD-BEF92FFB3175}" srcOrd="2" destOrd="0" presId="urn:microsoft.com/office/officeart/2005/8/layout/orgChart1"/>
    <dgm:cxn modelId="{331FCD30-78C3-4765-B1F8-A5C61510A375}" type="presParOf" srcId="{60606BEC-B231-495C-9BF3-0F7604B5BFF9}" destId="{F4D5D6F1-F269-40F8-A153-2D0F7B4B045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421D0EBD-E4F5-49C2-8F27-7EF4F19217D4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F1C585E-D1AB-4040-AABC-BF688CA81DCE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Jefe(a) de Eventos</a:t>
          </a:r>
        </a:p>
      </dgm:t>
    </dgm:pt>
    <dgm:pt modelId="{270B454F-9C0E-4D46-AE0D-CCF9B35DA8AF}" type="parTrans" cxnId="{50900EDA-114B-4B05-AFA9-F4C1941CC47E}">
      <dgm:prSet/>
      <dgm:spPr/>
      <dgm:t>
        <a:bodyPr/>
        <a:lstStyle/>
        <a:p>
          <a:endParaRPr lang="es-ES" sz="1200"/>
        </a:p>
      </dgm:t>
    </dgm:pt>
    <dgm:pt modelId="{44247510-8F63-4F46-9355-D810BA87E2B3}" type="sibTrans" cxnId="{50900EDA-114B-4B05-AFA9-F4C1941CC47E}">
      <dgm:prSet/>
      <dgm:spPr/>
      <dgm:t>
        <a:bodyPr/>
        <a:lstStyle/>
        <a:p>
          <a:endParaRPr lang="es-ES" sz="1200"/>
        </a:p>
      </dgm:t>
    </dgm:pt>
    <dgm:pt modelId="{A2CF00BD-F956-48F4-B9A6-F012AA19CC18}" type="asst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Secretaria(o) </a:t>
          </a:r>
        </a:p>
      </dgm:t>
    </dgm:pt>
    <dgm:pt modelId="{B698BF41-A2C8-45AA-AEF7-7CE9087B2141}" type="parTrans" cxnId="{7E1B630D-B972-4ECF-B513-02AE4CBECDCE}">
      <dgm:prSet/>
      <dgm:spPr/>
      <dgm:t>
        <a:bodyPr/>
        <a:lstStyle/>
        <a:p>
          <a:endParaRPr lang="es-ES" sz="1200"/>
        </a:p>
      </dgm:t>
    </dgm:pt>
    <dgm:pt modelId="{76F15926-0755-4D2E-BB93-96203498CF6F}" type="sibTrans" cxnId="{7E1B630D-B972-4ECF-B513-02AE4CBECDCE}">
      <dgm:prSet/>
      <dgm:spPr/>
      <dgm:t>
        <a:bodyPr/>
        <a:lstStyle/>
        <a:p>
          <a:endParaRPr lang="es-ES" sz="1200"/>
        </a:p>
      </dgm:t>
    </dgm:pt>
    <dgm:pt modelId="{BF12A4AD-E501-4D24-B958-4C8B5AF37708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Auxiliar </a:t>
          </a:r>
        </a:p>
      </dgm:t>
    </dgm:pt>
    <dgm:pt modelId="{9BEEB624-B2BF-40BF-9EA7-1C1A1CEAAD90}" type="parTrans" cxnId="{6962522E-2699-41DD-B799-583A128FD58C}">
      <dgm:prSet/>
      <dgm:spPr/>
      <dgm:t>
        <a:bodyPr/>
        <a:lstStyle/>
        <a:p>
          <a:endParaRPr lang="es-ES" sz="1200"/>
        </a:p>
      </dgm:t>
    </dgm:pt>
    <dgm:pt modelId="{1E2E1BA9-B91F-4CDB-B520-38433C356E7F}" type="sibTrans" cxnId="{6962522E-2699-41DD-B799-583A128FD58C}">
      <dgm:prSet/>
      <dgm:spPr/>
      <dgm:t>
        <a:bodyPr/>
        <a:lstStyle/>
        <a:p>
          <a:endParaRPr lang="es-ES" sz="1200"/>
        </a:p>
      </dgm:t>
    </dgm:pt>
    <dgm:pt modelId="{2D97BBE2-8DD4-474E-B04A-617781D2BE84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Secretaria(o) </a:t>
          </a:r>
        </a:p>
      </dgm:t>
    </dgm:pt>
    <dgm:pt modelId="{416B1596-9B06-40AD-9660-A66DA508DEE0}" type="parTrans" cxnId="{90F393CA-C8E1-4218-B4A7-9882E5B60613}">
      <dgm:prSet/>
      <dgm:spPr/>
      <dgm:t>
        <a:bodyPr/>
        <a:lstStyle/>
        <a:p>
          <a:endParaRPr lang="es-ES" sz="1200"/>
        </a:p>
      </dgm:t>
    </dgm:pt>
    <dgm:pt modelId="{61C20816-D0D9-45A6-8E3B-6BA067DF7154}" type="sibTrans" cxnId="{90F393CA-C8E1-4218-B4A7-9882E5B60613}">
      <dgm:prSet/>
      <dgm:spPr/>
      <dgm:t>
        <a:bodyPr/>
        <a:lstStyle/>
        <a:p>
          <a:endParaRPr lang="es-ES" sz="1200"/>
        </a:p>
      </dgm:t>
    </dgm:pt>
    <dgm:pt modelId="{B07BBE66-A23E-4F12-A709-CCC0B5B21A26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Promotor(a) Deportivo(a) </a:t>
          </a:r>
        </a:p>
      </dgm:t>
    </dgm:pt>
    <dgm:pt modelId="{FF5AB89F-5567-4D2A-A817-1E3397D28E78}" type="parTrans" cxnId="{15FA486B-4D5F-4225-93F8-64F7D44EA130}">
      <dgm:prSet/>
      <dgm:spPr/>
      <dgm:t>
        <a:bodyPr/>
        <a:lstStyle/>
        <a:p>
          <a:endParaRPr lang="es-ES" sz="1200"/>
        </a:p>
      </dgm:t>
    </dgm:pt>
    <dgm:pt modelId="{470A1A0D-CF25-4D2F-9CAF-1EB0164C6C6D}" type="sibTrans" cxnId="{15FA486B-4D5F-4225-93F8-64F7D44EA130}">
      <dgm:prSet/>
      <dgm:spPr/>
      <dgm:t>
        <a:bodyPr/>
        <a:lstStyle/>
        <a:p>
          <a:endParaRPr lang="es-ES" sz="1200"/>
        </a:p>
      </dgm:t>
    </dgm:pt>
    <dgm:pt modelId="{4AED1700-B858-41FD-A56E-64972CDC3FE9}" type="pres">
      <dgm:prSet presAssocID="{421D0EBD-E4F5-49C2-8F27-7EF4F19217D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3DA3895-A1BD-4CF9-AA56-9D26CE12922F}" type="pres">
      <dgm:prSet presAssocID="{CF1C585E-D1AB-4040-AABC-BF688CA81DCE}" presName="hierRoot1" presStyleCnt="0">
        <dgm:presLayoutVars>
          <dgm:hierBranch val="init"/>
        </dgm:presLayoutVars>
      </dgm:prSet>
      <dgm:spPr/>
    </dgm:pt>
    <dgm:pt modelId="{7CC72ED2-1647-484E-B96A-9BF7272BE36E}" type="pres">
      <dgm:prSet presAssocID="{CF1C585E-D1AB-4040-AABC-BF688CA81DCE}" presName="rootComposite1" presStyleCnt="0"/>
      <dgm:spPr/>
    </dgm:pt>
    <dgm:pt modelId="{4D2C990E-BD4B-401D-A3D4-4B5DDA4438FA}" type="pres">
      <dgm:prSet presAssocID="{CF1C585E-D1AB-4040-AABC-BF688CA81DCE}" presName="rootText1" presStyleLbl="node0" presStyleIdx="0" presStyleCnt="1" custScaleX="1110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AEA7178-97DF-4B52-B5C2-74F3F81384EF}" type="pres">
      <dgm:prSet presAssocID="{CF1C585E-D1AB-4040-AABC-BF688CA81DC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07BD3D5-8997-4A3A-ADD0-05400A5D3649}" type="pres">
      <dgm:prSet presAssocID="{CF1C585E-D1AB-4040-AABC-BF688CA81DCE}" presName="hierChild2" presStyleCnt="0"/>
      <dgm:spPr/>
    </dgm:pt>
    <dgm:pt modelId="{12D69F88-8788-48BD-93BA-F2C748D9831F}" type="pres">
      <dgm:prSet presAssocID="{9BEEB624-B2BF-40BF-9EA7-1C1A1CEAAD90}" presName="Name37" presStyleLbl="parChTrans1D2" presStyleIdx="0" presStyleCnt="4"/>
      <dgm:spPr/>
      <dgm:t>
        <a:bodyPr/>
        <a:lstStyle/>
        <a:p>
          <a:endParaRPr lang="es-ES"/>
        </a:p>
      </dgm:t>
    </dgm:pt>
    <dgm:pt modelId="{744845AC-ED09-49D9-A489-7EA938148159}" type="pres">
      <dgm:prSet presAssocID="{BF12A4AD-E501-4D24-B958-4C8B5AF37708}" presName="hierRoot2" presStyleCnt="0">
        <dgm:presLayoutVars>
          <dgm:hierBranch val="init"/>
        </dgm:presLayoutVars>
      </dgm:prSet>
      <dgm:spPr/>
    </dgm:pt>
    <dgm:pt modelId="{0C8ECC62-5C51-4765-8027-316F0EBB0AFA}" type="pres">
      <dgm:prSet presAssocID="{BF12A4AD-E501-4D24-B958-4C8B5AF37708}" presName="rootComposite" presStyleCnt="0"/>
      <dgm:spPr/>
    </dgm:pt>
    <dgm:pt modelId="{12A4A7F0-01B7-473D-B4FA-1BB11D43004A}" type="pres">
      <dgm:prSet presAssocID="{BF12A4AD-E501-4D24-B958-4C8B5AF37708}" presName="rootText" presStyleLbl="node2" presStyleIdx="0" presStyleCnt="3" custScaleY="807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C52661-1789-4E27-9B17-C4F3614A4090}" type="pres">
      <dgm:prSet presAssocID="{BF12A4AD-E501-4D24-B958-4C8B5AF37708}" presName="rootConnector" presStyleLbl="node2" presStyleIdx="0" presStyleCnt="3"/>
      <dgm:spPr/>
      <dgm:t>
        <a:bodyPr/>
        <a:lstStyle/>
        <a:p>
          <a:endParaRPr lang="es-ES"/>
        </a:p>
      </dgm:t>
    </dgm:pt>
    <dgm:pt modelId="{93225B17-A98E-44E4-A05C-2BD2751EB6F6}" type="pres">
      <dgm:prSet presAssocID="{BF12A4AD-E501-4D24-B958-4C8B5AF37708}" presName="hierChild4" presStyleCnt="0"/>
      <dgm:spPr/>
    </dgm:pt>
    <dgm:pt modelId="{3E3E7F05-720C-43C3-9781-FC5AF26EFB39}" type="pres">
      <dgm:prSet presAssocID="{BF12A4AD-E501-4D24-B958-4C8B5AF37708}" presName="hierChild5" presStyleCnt="0"/>
      <dgm:spPr/>
    </dgm:pt>
    <dgm:pt modelId="{451E3FC7-988D-499A-9A51-7D89281B033D}" type="pres">
      <dgm:prSet presAssocID="{416B1596-9B06-40AD-9660-A66DA508DEE0}" presName="Name37" presStyleLbl="parChTrans1D2" presStyleIdx="1" presStyleCnt="4"/>
      <dgm:spPr/>
      <dgm:t>
        <a:bodyPr/>
        <a:lstStyle/>
        <a:p>
          <a:endParaRPr lang="es-ES"/>
        </a:p>
      </dgm:t>
    </dgm:pt>
    <dgm:pt modelId="{BE14559C-6B9D-4F0D-B4BB-2BBA0B3FAD61}" type="pres">
      <dgm:prSet presAssocID="{2D97BBE2-8DD4-474E-B04A-617781D2BE84}" presName="hierRoot2" presStyleCnt="0">
        <dgm:presLayoutVars>
          <dgm:hierBranch val="init"/>
        </dgm:presLayoutVars>
      </dgm:prSet>
      <dgm:spPr/>
    </dgm:pt>
    <dgm:pt modelId="{63ECF7D8-4C9B-449B-9854-1EBCB33262D0}" type="pres">
      <dgm:prSet presAssocID="{2D97BBE2-8DD4-474E-B04A-617781D2BE84}" presName="rootComposite" presStyleCnt="0"/>
      <dgm:spPr/>
    </dgm:pt>
    <dgm:pt modelId="{B064ECC4-1C11-4BD0-99D0-3422588EDC6E}" type="pres">
      <dgm:prSet presAssocID="{2D97BBE2-8DD4-474E-B04A-617781D2BE84}" presName="rootText" presStyleLbl="node2" presStyleIdx="1" presStyleCnt="3" custScaleY="807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70D79D4-BCF0-49D9-A012-431C4FDD85B5}" type="pres">
      <dgm:prSet presAssocID="{2D97BBE2-8DD4-474E-B04A-617781D2BE84}" presName="rootConnector" presStyleLbl="node2" presStyleIdx="1" presStyleCnt="3"/>
      <dgm:spPr/>
      <dgm:t>
        <a:bodyPr/>
        <a:lstStyle/>
        <a:p>
          <a:endParaRPr lang="es-ES"/>
        </a:p>
      </dgm:t>
    </dgm:pt>
    <dgm:pt modelId="{B33979B2-9491-4614-8182-C65F116C5EFB}" type="pres">
      <dgm:prSet presAssocID="{2D97BBE2-8DD4-474E-B04A-617781D2BE84}" presName="hierChild4" presStyleCnt="0"/>
      <dgm:spPr/>
    </dgm:pt>
    <dgm:pt modelId="{4BB33BA9-68EA-44F3-897D-2CD6A6F829FA}" type="pres">
      <dgm:prSet presAssocID="{2D97BBE2-8DD4-474E-B04A-617781D2BE84}" presName="hierChild5" presStyleCnt="0"/>
      <dgm:spPr/>
    </dgm:pt>
    <dgm:pt modelId="{A32FE0F0-3B49-44AB-89D5-4BCD6681CC4C}" type="pres">
      <dgm:prSet presAssocID="{FF5AB89F-5567-4D2A-A817-1E3397D28E78}" presName="Name37" presStyleLbl="parChTrans1D2" presStyleIdx="2" presStyleCnt="4"/>
      <dgm:spPr/>
      <dgm:t>
        <a:bodyPr/>
        <a:lstStyle/>
        <a:p>
          <a:endParaRPr lang="es-ES"/>
        </a:p>
      </dgm:t>
    </dgm:pt>
    <dgm:pt modelId="{21C92ECD-1528-452E-A1B3-E65789B4A22D}" type="pres">
      <dgm:prSet presAssocID="{B07BBE66-A23E-4F12-A709-CCC0B5B21A26}" presName="hierRoot2" presStyleCnt="0">
        <dgm:presLayoutVars>
          <dgm:hierBranch val="init"/>
        </dgm:presLayoutVars>
      </dgm:prSet>
      <dgm:spPr/>
    </dgm:pt>
    <dgm:pt modelId="{4F74F440-4E91-4449-98AB-31CE0D43B007}" type="pres">
      <dgm:prSet presAssocID="{B07BBE66-A23E-4F12-A709-CCC0B5B21A26}" presName="rootComposite" presStyleCnt="0"/>
      <dgm:spPr/>
    </dgm:pt>
    <dgm:pt modelId="{083498F6-229A-4B03-8EFF-C85124A8790E}" type="pres">
      <dgm:prSet presAssocID="{B07BBE66-A23E-4F12-A709-CCC0B5B21A26}" presName="rootText" presStyleLbl="node2" presStyleIdx="2" presStyleCnt="3" custScaleY="807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F2D7E50-EEC4-4F07-ABC2-884EBDC75698}" type="pres">
      <dgm:prSet presAssocID="{B07BBE66-A23E-4F12-A709-CCC0B5B21A26}" presName="rootConnector" presStyleLbl="node2" presStyleIdx="2" presStyleCnt="3"/>
      <dgm:spPr/>
      <dgm:t>
        <a:bodyPr/>
        <a:lstStyle/>
        <a:p>
          <a:endParaRPr lang="es-ES"/>
        </a:p>
      </dgm:t>
    </dgm:pt>
    <dgm:pt modelId="{6D40AE61-26CC-4E69-874B-D74D7F28F8CB}" type="pres">
      <dgm:prSet presAssocID="{B07BBE66-A23E-4F12-A709-CCC0B5B21A26}" presName="hierChild4" presStyleCnt="0"/>
      <dgm:spPr/>
    </dgm:pt>
    <dgm:pt modelId="{DB82FA37-DF05-429D-BB83-4C6D466AD42B}" type="pres">
      <dgm:prSet presAssocID="{B07BBE66-A23E-4F12-A709-CCC0B5B21A26}" presName="hierChild5" presStyleCnt="0"/>
      <dgm:spPr/>
    </dgm:pt>
    <dgm:pt modelId="{7E53C60C-1CEB-492C-870A-8DFDF986BB5A}" type="pres">
      <dgm:prSet presAssocID="{CF1C585E-D1AB-4040-AABC-BF688CA81DCE}" presName="hierChild3" presStyleCnt="0"/>
      <dgm:spPr/>
    </dgm:pt>
    <dgm:pt modelId="{2AC40CDE-AD8D-42AE-B8CB-CCC68CB2BCDE}" type="pres">
      <dgm:prSet presAssocID="{B698BF41-A2C8-45AA-AEF7-7CE9087B2141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FE0B84E2-78EE-4113-B415-74CA15DD994A}" type="pres">
      <dgm:prSet presAssocID="{A2CF00BD-F956-48F4-B9A6-F012AA19CC18}" presName="hierRoot3" presStyleCnt="0">
        <dgm:presLayoutVars>
          <dgm:hierBranch val="init"/>
        </dgm:presLayoutVars>
      </dgm:prSet>
      <dgm:spPr/>
    </dgm:pt>
    <dgm:pt modelId="{05EB5ADD-89BC-4ACD-ACCE-2E27B4FFCB6C}" type="pres">
      <dgm:prSet presAssocID="{A2CF00BD-F956-48F4-B9A6-F012AA19CC18}" presName="rootComposite3" presStyleCnt="0"/>
      <dgm:spPr/>
    </dgm:pt>
    <dgm:pt modelId="{F6666403-C46B-492A-A2A1-22DBA94377D9}" type="pres">
      <dgm:prSet presAssocID="{A2CF00BD-F956-48F4-B9A6-F012AA19CC18}" presName="rootText3" presStyleLbl="asst1" presStyleIdx="0" presStyleCnt="1" custScaleX="66659" custScaleY="605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5AD8092-8241-475A-85E8-5D522D8F11E5}" type="pres">
      <dgm:prSet presAssocID="{A2CF00BD-F956-48F4-B9A6-F012AA19CC18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A5A751E-BD4A-42F9-973A-1C771F55641B}" type="pres">
      <dgm:prSet presAssocID="{A2CF00BD-F956-48F4-B9A6-F012AA19CC18}" presName="hierChild6" presStyleCnt="0"/>
      <dgm:spPr/>
    </dgm:pt>
    <dgm:pt modelId="{1CE7DC6B-2F47-4CBC-803C-8799627864E1}" type="pres">
      <dgm:prSet presAssocID="{A2CF00BD-F956-48F4-B9A6-F012AA19CC18}" presName="hierChild7" presStyleCnt="0"/>
      <dgm:spPr/>
    </dgm:pt>
  </dgm:ptLst>
  <dgm:cxnLst>
    <dgm:cxn modelId="{6CC4B285-AC72-4E5B-A1EC-884ABD9BF941}" type="presOf" srcId="{B07BBE66-A23E-4F12-A709-CCC0B5B21A26}" destId="{083498F6-229A-4B03-8EFF-C85124A8790E}" srcOrd="0" destOrd="0" presId="urn:microsoft.com/office/officeart/2005/8/layout/orgChart1"/>
    <dgm:cxn modelId="{7E1B630D-B972-4ECF-B513-02AE4CBECDCE}" srcId="{CF1C585E-D1AB-4040-AABC-BF688CA81DCE}" destId="{A2CF00BD-F956-48F4-B9A6-F012AA19CC18}" srcOrd="0" destOrd="0" parTransId="{B698BF41-A2C8-45AA-AEF7-7CE9087B2141}" sibTransId="{76F15926-0755-4D2E-BB93-96203498CF6F}"/>
    <dgm:cxn modelId="{5B063CB6-ABFD-49B9-ACC0-B1BB29C149AE}" type="presOf" srcId="{BF12A4AD-E501-4D24-B958-4C8B5AF37708}" destId="{12A4A7F0-01B7-473D-B4FA-1BB11D43004A}" srcOrd="0" destOrd="0" presId="urn:microsoft.com/office/officeart/2005/8/layout/orgChart1"/>
    <dgm:cxn modelId="{5A583E9C-5630-4169-99FF-EF094A1DB7F5}" type="presOf" srcId="{416B1596-9B06-40AD-9660-A66DA508DEE0}" destId="{451E3FC7-988D-499A-9A51-7D89281B033D}" srcOrd="0" destOrd="0" presId="urn:microsoft.com/office/officeart/2005/8/layout/orgChart1"/>
    <dgm:cxn modelId="{2BFB0089-E4BD-4291-9D12-DECE657EC8D9}" type="presOf" srcId="{A2CF00BD-F956-48F4-B9A6-F012AA19CC18}" destId="{F6666403-C46B-492A-A2A1-22DBA94377D9}" srcOrd="0" destOrd="0" presId="urn:microsoft.com/office/officeart/2005/8/layout/orgChart1"/>
    <dgm:cxn modelId="{096F4233-5F46-4826-B41F-F911120C067A}" type="presOf" srcId="{BF12A4AD-E501-4D24-B958-4C8B5AF37708}" destId="{33C52661-1789-4E27-9B17-C4F3614A4090}" srcOrd="1" destOrd="0" presId="urn:microsoft.com/office/officeart/2005/8/layout/orgChart1"/>
    <dgm:cxn modelId="{2972EC91-1E69-4C0F-8A6E-B48A0C353BB1}" type="presOf" srcId="{A2CF00BD-F956-48F4-B9A6-F012AA19CC18}" destId="{D5AD8092-8241-475A-85E8-5D522D8F11E5}" srcOrd="1" destOrd="0" presId="urn:microsoft.com/office/officeart/2005/8/layout/orgChart1"/>
    <dgm:cxn modelId="{CDEDDF03-7246-4CE6-B8CD-3814706F52C4}" type="presOf" srcId="{CF1C585E-D1AB-4040-AABC-BF688CA81DCE}" destId="{CAEA7178-97DF-4B52-B5C2-74F3F81384EF}" srcOrd="1" destOrd="0" presId="urn:microsoft.com/office/officeart/2005/8/layout/orgChart1"/>
    <dgm:cxn modelId="{15FA486B-4D5F-4225-93F8-64F7D44EA130}" srcId="{CF1C585E-D1AB-4040-AABC-BF688CA81DCE}" destId="{B07BBE66-A23E-4F12-A709-CCC0B5B21A26}" srcOrd="3" destOrd="0" parTransId="{FF5AB89F-5567-4D2A-A817-1E3397D28E78}" sibTransId="{470A1A0D-CF25-4D2F-9CAF-1EB0164C6C6D}"/>
    <dgm:cxn modelId="{D6980265-05BD-403B-A3D4-7E9387FFF7F1}" type="presOf" srcId="{2D97BBE2-8DD4-474E-B04A-617781D2BE84}" destId="{B064ECC4-1C11-4BD0-99D0-3422588EDC6E}" srcOrd="0" destOrd="0" presId="urn:microsoft.com/office/officeart/2005/8/layout/orgChart1"/>
    <dgm:cxn modelId="{42E131FC-F331-4056-93F6-6AF371751664}" type="presOf" srcId="{2D97BBE2-8DD4-474E-B04A-617781D2BE84}" destId="{770D79D4-BCF0-49D9-A012-431C4FDD85B5}" srcOrd="1" destOrd="0" presId="urn:microsoft.com/office/officeart/2005/8/layout/orgChart1"/>
    <dgm:cxn modelId="{A4432EB9-B791-4336-B339-C6BA0E75DFF5}" type="presOf" srcId="{9BEEB624-B2BF-40BF-9EA7-1C1A1CEAAD90}" destId="{12D69F88-8788-48BD-93BA-F2C748D9831F}" srcOrd="0" destOrd="0" presId="urn:microsoft.com/office/officeart/2005/8/layout/orgChart1"/>
    <dgm:cxn modelId="{6962522E-2699-41DD-B799-583A128FD58C}" srcId="{CF1C585E-D1AB-4040-AABC-BF688CA81DCE}" destId="{BF12A4AD-E501-4D24-B958-4C8B5AF37708}" srcOrd="1" destOrd="0" parTransId="{9BEEB624-B2BF-40BF-9EA7-1C1A1CEAAD90}" sibTransId="{1E2E1BA9-B91F-4CDB-B520-38433C356E7F}"/>
    <dgm:cxn modelId="{BA660F97-6165-4AF3-9B02-3A82DB469844}" type="presOf" srcId="{FF5AB89F-5567-4D2A-A817-1E3397D28E78}" destId="{A32FE0F0-3B49-44AB-89D5-4BCD6681CC4C}" srcOrd="0" destOrd="0" presId="urn:microsoft.com/office/officeart/2005/8/layout/orgChart1"/>
    <dgm:cxn modelId="{E78963DE-14AD-4499-A4C3-9EF1BCBE0533}" type="presOf" srcId="{B07BBE66-A23E-4F12-A709-CCC0B5B21A26}" destId="{EF2D7E50-EEC4-4F07-ABC2-884EBDC75698}" srcOrd="1" destOrd="0" presId="urn:microsoft.com/office/officeart/2005/8/layout/orgChart1"/>
    <dgm:cxn modelId="{7E9762C6-D14C-4D79-9346-63C4A7211D81}" type="presOf" srcId="{421D0EBD-E4F5-49C2-8F27-7EF4F19217D4}" destId="{4AED1700-B858-41FD-A56E-64972CDC3FE9}" srcOrd="0" destOrd="0" presId="urn:microsoft.com/office/officeart/2005/8/layout/orgChart1"/>
    <dgm:cxn modelId="{90F393CA-C8E1-4218-B4A7-9882E5B60613}" srcId="{CF1C585E-D1AB-4040-AABC-BF688CA81DCE}" destId="{2D97BBE2-8DD4-474E-B04A-617781D2BE84}" srcOrd="2" destOrd="0" parTransId="{416B1596-9B06-40AD-9660-A66DA508DEE0}" sibTransId="{61C20816-D0D9-45A6-8E3B-6BA067DF7154}"/>
    <dgm:cxn modelId="{1B1C5881-44D4-4B29-8477-3306ED920E98}" type="presOf" srcId="{CF1C585E-D1AB-4040-AABC-BF688CA81DCE}" destId="{4D2C990E-BD4B-401D-A3D4-4B5DDA4438FA}" srcOrd="0" destOrd="0" presId="urn:microsoft.com/office/officeart/2005/8/layout/orgChart1"/>
    <dgm:cxn modelId="{50900EDA-114B-4B05-AFA9-F4C1941CC47E}" srcId="{421D0EBD-E4F5-49C2-8F27-7EF4F19217D4}" destId="{CF1C585E-D1AB-4040-AABC-BF688CA81DCE}" srcOrd="0" destOrd="0" parTransId="{270B454F-9C0E-4D46-AE0D-CCF9B35DA8AF}" sibTransId="{44247510-8F63-4F46-9355-D810BA87E2B3}"/>
    <dgm:cxn modelId="{B9B83A01-CC0E-467B-A307-1555A5C04A9D}" type="presOf" srcId="{B698BF41-A2C8-45AA-AEF7-7CE9087B2141}" destId="{2AC40CDE-AD8D-42AE-B8CB-CCC68CB2BCDE}" srcOrd="0" destOrd="0" presId="urn:microsoft.com/office/officeart/2005/8/layout/orgChart1"/>
    <dgm:cxn modelId="{95CD85C6-5903-4BC7-BEE4-5D3D3D38DBB6}" type="presParOf" srcId="{4AED1700-B858-41FD-A56E-64972CDC3FE9}" destId="{D3DA3895-A1BD-4CF9-AA56-9D26CE12922F}" srcOrd="0" destOrd="0" presId="urn:microsoft.com/office/officeart/2005/8/layout/orgChart1"/>
    <dgm:cxn modelId="{CA28BBAC-B96B-4E27-BFBE-50C01A68C9B5}" type="presParOf" srcId="{D3DA3895-A1BD-4CF9-AA56-9D26CE12922F}" destId="{7CC72ED2-1647-484E-B96A-9BF7272BE36E}" srcOrd="0" destOrd="0" presId="urn:microsoft.com/office/officeart/2005/8/layout/orgChart1"/>
    <dgm:cxn modelId="{6AF3051B-650D-4C0E-9654-F397D971F010}" type="presParOf" srcId="{7CC72ED2-1647-484E-B96A-9BF7272BE36E}" destId="{4D2C990E-BD4B-401D-A3D4-4B5DDA4438FA}" srcOrd="0" destOrd="0" presId="urn:microsoft.com/office/officeart/2005/8/layout/orgChart1"/>
    <dgm:cxn modelId="{D161B810-ECB6-4732-8B52-17D7BEBD7523}" type="presParOf" srcId="{7CC72ED2-1647-484E-B96A-9BF7272BE36E}" destId="{CAEA7178-97DF-4B52-B5C2-74F3F81384EF}" srcOrd="1" destOrd="0" presId="urn:microsoft.com/office/officeart/2005/8/layout/orgChart1"/>
    <dgm:cxn modelId="{BE4AEAE6-04DD-46F3-88E5-63BB1C332785}" type="presParOf" srcId="{D3DA3895-A1BD-4CF9-AA56-9D26CE12922F}" destId="{B07BD3D5-8997-4A3A-ADD0-05400A5D3649}" srcOrd="1" destOrd="0" presId="urn:microsoft.com/office/officeart/2005/8/layout/orgChart1"/>
    <dgm:cxn modelId="{7CE23A9F-12B7-42DC-A054-9E68C9115C63}" type="presParOf" srcId="{B07BD3D5-8997-4A3A-ADD0-05400A5D3649}" destId="{12D69F88-8788-48BD-93BA-F2C748D9831F}" srcOrd="0" destOrd="0" presId="urn:microsoft.com/office/officeart/2005/8/layout/orgChart1"/>
    <dgm:cxn modelId="{F89AA7B3-063A-4CF6-B395-436377216B9F}" type="presParOf" srcId="{B07BD3D5-8997-4A3A-ADD0-05400A5D3649}" destId="{744845AC-ED09-49D9-A489-7EA938148159}" srcOrd="1" destOrd="0" presId="urn:microsoft.com/office/officeart/2005/8/layout/orgChart1"/>
    <dgm:cxn modelId="{02608AB1-77D4-41BB-9EFE-731C556A0183}" type="presParOf" srcId="{744845AC-ED09-49D9-A489-7EA938148159}" destId="{0C8ECC62-5C51-4765-8027-316F0EBB0AFA}" srcOrd="0" destOrd="0" presId="urn:microsoft.com/office/officeart/2005/8/layout/orgChart1"/>
    <dgm:cxn modelId="{5F7F5BBB-F44D-40AF-8FB8-B8FD61E4B591}" type="presParOf" srcId="{0C8ECC62-5C51-4765-8027-316F0EBB0AFA}" destId="{12A4A7F0-01B7-473D-B4FA-1BB11D43004A}" srcOrd="0" destOrd="0" presId="urn:microsoft.com/office/officeart/2005/8/layout/orgChart1"/>
    <dgm:cxn modelId="{A8864251-F621-4DD1-9434-15CAB7BAB838}" type="presParOf" srcId="{0C8ECC62-5C51-4765-8027-316F0EBB0AFA}" destId="{33C52661-1789-4E27-9B17-C4F3614A4090}" srcOrd="1" destOrd="0" presId="urn:microsoft.com/office/officeart/2005/8/layout/orgChart1"/>
    <dgm:cxn modelId="{5491E3F2-916B-4790-99CC-5D4FE6E0061E}" type="presParOf" srcId="{744845AC-ED09-49D9-A489-7EA938148159}" destId="{93225B17-A98E-44E4-A05C-2BD2751EB6F6}" srcOrd="1" destOrd="0" presId="urn:microsoft.com/office/officeart/2005/8/layout/orgChart1"/>
    <dgm:cxn modelId="{2305BD44-6E07-4B75-BB7F-15F2BEA07893}" type="presParOf" srcId="{744845AC-ED09-49D9-A489-7EA938148159}" destId="{3E3E7F05-720C-43C3-9781-FC5AF26EFB39}" srcOrd="2" destOrd="0" presId="urn:microsoft.com/office/officeart/2005/8/layout/orgChart1"/>
    <dgm:cxn modelId="{82FAC6D5-5267-485F-9DFC-A1B6AC9DEB4C}" type="presParOf" srcId="{B07BD3D5-8997-4A3A-ADD0-05400A5D3649}" destId="{451E3FC7-988D-499A-9A51-7D89281B033D}" srcOrd="2" destOrd="0" presId="urn:microsoft.com/office/officeart/2005/8/layout/orgChart1"/>
    <dgm:cxn modelId="{73FAF2B1-67AE-4BEA-BD8F-CA3CF098ECCF}" type="presParOf" srcId="{B07BD3D5-8997-4A3A-ADD0-05400A5D3649}" destId="{BE14559C-6B9D-4F0D-B4BB-2BBA0B3FAD61}" srcOrd="3" destOrd="0" presId="urn:microsoft.com/office/officeart/2005/8/layout/orgChart1"/>
    <dgm:cxn modelId="{9967DCAD-0744-45FE-B6AE-E81934B0C0F5}" type="presParOf" srcId="{BE14559C-6B9D-4F0D-B4BB-2BBA0B3FAD61}" destId="{63ECF7D8-4C9B-449B-9854-1EBCB33262D0}" srcOrd="0" destOrd="0" presId="urn:microsoft.com/office/officeart/2005/8/layout/orgChart1"/>
    <dgm:cxn modelId="{4469BBF5-61F8-46A4-9A40-B9C9E1010509}" type="presParOf" srcId="{63ECF7D8-4C9B-449B-9854-1EBCB33262D0}" destId="{B064ECC4-1C11-4BD0-99D0-3422588EDC6E}" srcOrd="0" destOrd="0" presId="urn:microsoft.com/office/officeart/2005/8/layout/orgChart1"/>
    <dgm:cxn modelId="{AB508803-D395-47ED-B482-79383CAE6C96}" type="presParOf" srcId="{63ECF7D8-4C9B-449B-9854-1EBCB33262D0}" destId="{770D79D4-BCF0-49D9-A012-431C4FDD85B5}" srcOrd="1" destOrd="0" presId="urn:microsoft.com/office/officeart/2005/8/layout/orgChart1"/>
    <dgm:cxn modelId="{EA10C24A-8CDF-4880-AA2C-AB9C8D3808FF}" type="presParOf" srcId="{BE14559C-6B9D-4F0D-B4BB-2BBA0B3FAD61}" destId="{B33979B2-9491-4614-8182-C65F116C5EFB}" srcOrd="1" destOrd="0" presId="urn:microsoft.com/office/officeart/2005/8/layout/orgChart1"/>
    <dgm:cxn modelId="{351B5207-B8A0-40E1-9DF6-75C6A3E878F7}" type="presParOf" srcId="{BE14559C-6B9D-4F0D-B4BB-2BBA0B3FAD61}" destId="{4BB33BA9-68EA-44F3-897D-2CD6A6F829FA}" srcOrd="2" destOrd="0" presId="urn:microsoft.com/office/officeart/2005/8/layout/orgChart1"/>
    <dgm:cxn modelId="{3B86BA1A-51CE-4FD0-B41E-8ABA28BEE509}" type="presParOf" srcId="{B07BD3D5-8997-4A3A-ADD0-05400A5D3649}" destId="{A32FE0F0-3B49-44AB-89D5-4BCD6681CC4C}" srcOrd="4" destOrd="0" presId="urn:microsoft.com/office/officeart/2005/8/layout/orgChart1"/>
    <dgm:cxn modelId="{F96BAB67-016E-40A8-B2E9-210EA769FA7D}" type="presParOf" srcId="{B07BD3D5-8997-4A3A-ADD0-05400A5D3649}" destId="{21C92ECD-1528-452E-A1B3-E65789B4A22D}" srcOrd="5" destOrd="0" presId="urn:microsoft.com/office/officeart/2005/8/layout/orgChart1"/>
    <dgm:cxn modelId="{F2578684-4260-46CB-A238-55D21E82D7CB}" type="presParOf" srcId="{21C92ECD-1528-452E-A1B3-E65789B4A22D}" destId="{4F74F440-4E91-4449-98AB-31CE0D43B007}" srcOrd="0" destOrd="0" presId="urn:microsoft.com/office/officeart/2005/8/layout/orgChart1"/>
    <dgm:cxn modelId="{86E55F0F-56EA-483A-8B02-F0EB719C35FE}" type="presParOf" srcId="{4F74F440-4E91-4449-98AB-31CE0D43B007}" destId="{083498F6-229A-4B03-8EFF-C85124A8790E}" srcOrd="0" destOrd="0" presId="urn:microsoft.com/office/officeart/2005/8/layout/orgChart1"/>
    <dgm:cxn modelId="{41C167BD-0A71-4724-8E24-B99B4D44230F}" type="presParOf" srcId="{4F74F440-4E91-4449-98AB-31CE0D43B007}" destId="{EF2D7E50-EEC4-4F07-ABC2-884EBDC75698}" srcOrd="1" destOrd="0" presId="urn:microsoft.com/office/officeart/2005/8/layout/orgChart1"/>
    <dgm:cxn modelId="{1770CC67-11D5-4CE7-9069-D8F3F3ED2CD8}" type="presParOf" srcId="{21C92ECD-1528-452E-A1B3-E65789B4A22D}" destId="{6D40AE61-26CC-4E69-874B-D74D7F28F8CB}" srcOrd="1" destOrd="0" presId="urn:microsoft.com/office/officeart/2005/8/layout/orgChart1"/>
    <dgm:cxn modelId="{88C93B4A-3A58-4E48-B51F-0A36066FCECE}" type="presParOf" srcId="{21C92ECD-1528-452E-A1B3-E65789B4A22D}" destId="{DB82FA37-DF05-429D-BB83-4C6D466AD42B}" srcOrd="2" destOrd="0" presId="urn:microsoft.com/office/officeart/2005/8/layout/orgChart1"/>
    <dgm:cxn modelId="{D93131FC-C94E-416A-9EBC-219C75ED17BD}" type="presParOf" srcId="{D3DA3895-A1BD-4CF9-AA56-9D26CE12922F}" destId="{7E53C60C-1CEB-492C-870A-8DFDF986BB5A}" srcOrd="2" destOrd="0" presId="urn:microsoft.com/office/officeart/2005/8/layout/orgChart1"/>
    <dgm:cxn modelId="{FD24F742-DEC2-4B2D-B445-61ED10211093}" type="presParOf" srcId="{7E53C60C-1CEB-492C-870A-8DFDF986BB5A}" destId="{2AC40CDE-AD8D-42AE-B8CB-CCC68CB2BCDE}" srcOrd="0" destOrd="0" presId="urn:microsoft.com/office/officeart/2005/8/layout/orgChart1"/>
    <dgm:cxn modelId="{642AABF2-2D74-4B75-AA31-04FC287C4C1B}" type="presParOf" srcId="{7E53C60C-1CEB-492C-870A-8DFDF986BB5A}" destId="{FE0B84E2-78EE-4113-B415-74CA15DD994A}" srcOrd="1" destOrd="0" presId="urn:microsoft.com/office/officeart/2005/8/layout/orgChart1"/>
    <dgm:cxn modelId="{DF0E19CA-A8CF-4623-9FF1-5644D5BF4FC1}" type="presParOf" srcId="{FE0B84E2-78EE-4113-B415-74CA15DD994A}" destId="{05EB5ADD-89BC-4ACD-ACCE-2E27B4FFCB6C}" srcOrd="0" destOrd="0" presId="urn:microsoft.com/office/officeart/2005/8/layout/orgChart1"/>
    <dgm:cxn modelId="{7A55509A-D650-4C36-AB58-8B3802B07AF5}" type="presParOf" srcId="{05EB5ADD-89BC-4ACD-ACCE-2E27B4FFCB6C}" destId="{F6666403-C46B-492A-A2A1-22DBA94377D9}" srcOrd="0" destOrd="0" presId="urn:microsoft.com/office/officeart/2005/8/layout/orgChart1"/>
    <dgm:cxn modelId="{9F00042C-FC28-437A-9B0A-337C8457666C}" type="presParOf" srcId="{05EB5ADD-89BC-4ACD-ACCE-2E27B4FFCB6C}" destId="{D5AD8092-8241-475A-85E8-5D522D8F11E5}" srcOrd="1" destOrd="0" presId="urn:microsoft.com/office/officeart/2005/8/layout/orgChart1"/>
    <dgm:cxn modelId="{7E787F96-2EB5-4460-B35C-4C0003134219}" type="presParOf" srcId="{FE0B84E2-78EE-4113-B415-74CA15DD994A}" destId="{BA5A751E-BD4A-42F9-973A-1C771F55641B}" srcOrd="1" destOrd="0" presId="urn:microsoft.com/office/officeart/2005/8/layout/orgChart1"/>
    <dgm:cxn modelId="{5344A917-CF9D-47CE-A552-D29D8F5B6B5F}" type="presParOf" srcId="{FE0B84E2-78EE-4113-B415-74CA15DD994A}" destId="{1CE7DC6B-2F47-4CBC-803C-8799627864E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4738CD7A-DCD2-477F-B2D5-84C069FD2EF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B8BA5B2-5AEB-436C-8C28-DDD1D3EABD25}">
      <dgm:prSet phldrT="[Texto]" custT="1"/>
      <dgm:spPr/>
      <dgm:t>
        <a:bodyPr/>
        <a:lstStyle/>
        <a:p>
          <a:r>
            <a:rPr lang="es-ES" sz="1200" dirty="0" smtClean="0"/>
            <a:t>Coordinador(a) de Planeación</a:t>
          </a:r>
        </a:p>
      </dgm:t>
    </dgm:pt>
    <dgm:pt modelId="{0172F21B-70AF-4EE9-B784-A6F505855E7A}" type="parTrans" cxnId="{DA6C05B5-31E8-4A3E-9ACE-F2C299BDB8A3}">
      <dgm:prSet/>
      <dgm:spPr/>
      <dgm:t>
        <a:bodyPr/>
        <a:lstStyle/>
        <a:p>
          <a:endParaRPr lang="es-ES" sz="1200"/>
        </a:p>
      </dgm:t>
    </dgm:pt>
    <dgm:pt modelId="{BF2D78E2-7B6B-43B0-B175-C2F499710C8A}" type="sibTrans" cxnId="{DA6C05B5-31E8-4A3E-9ACE-F2C299BDB8A3}">
      <dgm:prSet/>
      <dgm:spPr/>
      <dgm:t>
        <a:bodyPr/>
        <a:lstStyle/>
        <a:p>
          <a:endParaRPr lang="es-ES" sz="1200"/>
        </a:p>
      </dgm:t>
    </dgm:pt>
    <dgm:pt modelId="{334784EB-152B-42F1-8255-AD05F0706345}" type="asst">
      <dgm:prSet phldrT="[Texto]" custT="1"/>
      <dgm:spPr/>
      <dgm:t>
        <a:bodyPr/>
        <a:lstStyle/>
        <a:p>
          <a:r>
            <a:rPr lang="es-ES" sz="1200" dirty="0" smtClean="0"/>
            <a:t>Secretaria(o)</a:t>
          </a:r>
        </a:p>
      </dgm:t>
    </dgm:pt>
    <dgm:pt modelId="{A458F6B7-0DEC-4396-954E-3767DAE3E6B0}" type="parTrans" cxnId="{3024AE92-AC2F-4AD2-B42C-9D5A5A36E402}">
      <dgm:prSet/>
      <dgm:spPr/>
      <dgm:t>
        <a:bodyPr/>
        <a:lstStyle/>
        <a:p>
          <a:endParaRPr lang="es-ES" sz="1200"/>
        </a:p>
      </dgm:t>
    </dgm:pt>
    <dgm:pt modelId="{0D07E4FE-06E4-4D57-B762-84F19E122137}" type="sibTrans" cxnId="{3024AE92-AC2F-4AD2-B42C-9D5A5A36E402}">
      <dgm:prSet/>
      <dgm:spPr/>
      <dgm:t>
        <a:bodyPr/>
        <a:lstStyle/>
        <a:p>
          <a:endParaRPr lang="es-ES" sz="1200"/>
        </a:p>
      </dgm:t>
    </dgm:pt>
    <dgm:pt modelId="{E1602C42-968D-4DB0-8781-40BC4DED5F2E}">
      <dgm:prSet phldrT="[Texto]" custT="1"/>
      <dgm:spPr/>
      <dgm:t>
        <a:bodyPr/>
        <a:lstStyle/>
        <a:p>
          <a:r>
            <a:rPr lang="es-ES" sz="1200" dirty="0" smtClean="0"/>
            <a:t>Mayordomos(as)</a:t>
          </a:r>
        </a:p>
        <a:p>
          <a:r>
            <a:rPr lang="es-ES" sz="1200" dirty="0" smtClean="0"/>
            <a:t> </a:t>
          </a:r>
        </a:p>
        <a:p>
          <a:r>
            <a:rPr lang="es-ES" sz="1200" dirty="0" smtClean="0"/>
            <a:t>Encargado(a) Sección</a:t>
          </a:r>
        </a:p>
        <a:p>
          <a:endParaRPr lang="es-ES" sz="1200" dirty="0" smtClean="0"/>
        </a:p>
        <a:p>
          <a:r>
            <a:rPr lang="es-ES" sz="1200" dirty="0" smtClean="0"/>
            <a:t>Intendentes</a:t>
          </a:r>
          <a:br>
            <a:rPr lang="es-ES" sz="1200" dirty="0" smtClean="0"/>
          </a:br>
          <a:endParaRPr lang="es-ES" sz="1200" dirty="0" smtClean="0"/>
        </a:p>
        <a:p>
          <a:r>
            <a:rPr lang="es-ES" sz="1200" dirty="0" smtClean="0"/>
            <a:t>Jardinero (a)</a:t>
          </a:r>
          <a:br>
            <a:rPr lang="es-ES" sz="1200" dirty="0" smtClean="0"/>
          </a:br>
          <a:endParaRPr lang="es-ES" sz="1200" dirty="0" smtClean="0"/>
        </a:p>
        <a:p>
          <a:r>
            <a:rPr lang="es-ES" sz="1200" dirty="0" smtClean="0"/>
            <a:t>Chofer</a:t>
          </a:r>
          <a:endParaRPr lang="es-ES" sz="1200" dirty="0"/>
        </a:p>
      </dgm:t>
    </dgm:pt>
    <dgm:pt modelId="{967F2EF7-75D6-4A80-ADA4-9D8F0882BF8A}" type="parTrans" cxnId="{9E416AD2-6B49-4227-8995-D91A6865B1D3}">
      <dgm:prSet/>
      <dgm:spPr/>
      <dgm:t>
        <a:bodyPr/>
        <a:lstStyle/>
        <a:p>
          <a:endParaRPr lang="es-ES" sz="1200"/>
        </a:p>
      </dgm:t>
    </dgm:pt>
    <dgm:pt modelId="{77B7B1C0-1045-471A-9E8D-C70FEA9ED4A2}" type="sibTrans" cxnId="{9E416AD2-6B49-4227-8995-D91A6865B1D3}">
      <dgm:prSet/>
      <dgm:spPr/>
      <dgm:t>
        <a:bodyPr/>
        <a:lstStyle/>
        <a:p>
          <a:endParaRPr lang="es-ES" sz="1200"/>
        </a:p>
      </dgm:t>
    </dgm:pt>
    <dgm:pt modelId="{1C14BCC1-7524-4B55-B771-26A6DB84281C}" type="asst">
      <dgm:prSet phldrT="[Texto]" custT="1"/>
      <dgm:spPr/>
      <dgm:t>
        <a:bodyPr/>
        <a:lstStyle/>
        <a:p>
          <a:r>
            <a:rPr lang="es-ES" sz="1200" dirty="0" smtClean="0"/>
            <a:t>Jefe(a) de Infraestructura </a:t>
          </a:r>
          <a:br>
            <a:rPr lang="es-ES" sz="1200" dirty="0" smtClean="0"/>
          </a:br>
          <a:r>
            <a:rPr lang="es-ES" sz="1200" dirty="0" smtClean="0"/>
            <a:t>y Mantenimiento</a:t>
          </a:r>
          <a:endParaRPr lang="es-ES" sz="1200" dirty="0"/>
        </a:p>
      </dgm:t>
    </dgm:pt>
    <dgm:pt modelId="{9D14B49B-3066-4DAD-A273-B3EDC8D1C6B5}" type="parTrans" cxnId="{3FF4F616-E20F-4265-8E7F-45D46AED576C}">
      <dgm:prSet/>
      <dgm:spPr/>
      <dgm:t>
        <a:bodyPr/>
        <a:lstStyle/>
        <a:p>
          <a:endParaRPr lang="es-ES"/>
        </a:p>
      </dgm:t>
    </dgm:pt>
    <dgm:pt modelId="{4956B1B1-09FF-4084-BA35-B3FD4CC27D39}" type="sibTrans" cxnId="{3FF4F616-E20F-4265-8E7F-45D46AED576C}">
      <dgm:prSet/>
      <dgm:spPr/>
      <dgm:t>
        <a:bodyPr/>
        <a:lstStyle/>
        <a:p>
          <a:endParaRPr lang="es-ES"/>
        </a:p>
      </dgm:t>
    </dgm:pt>
    <dgm:pt modelId="{92A2A0F3-63CE-4CAC-8FD9-720A79E583AE}">
      <dgm:prSet phldrT="[Texto]" custT="1"/>
      <dgm:spPr/>
      <dgm:t>
        <a:bodyPr/>
        <a:lstStyle/>
        <a:p>
          <a:r>
            <a:rPr lang="es-ES" sz="1200" dirty="0" smtClean="0"/>
            <a:t>Mantenimiento</a:t>
          </a:r>
        </a:p>
        <a:p>
          <a:endParaRPr lang="es-ES" sz="1200" dirty="0" smtClean="0"/>
        </a:p>
        <a:p>
          <a:r>
            <a:rPr lang="es-ES" sz="1200" dirty="0" smtClean="0"/>
            <a:t>Auxiliar de Mantenimiento</a:t>
          </a:r>
        </a:p>
        <a:p>
          <a:endParaRPr lang="es-ES" sz="1200" dirty="0" smtClean="0"/>
        </a:p>
        <a:p>
          <a:r>
            <a:rPr lang="es-ES" sz="1200" dirty="0" smtClean="0"/>
            <a:t>Ayudantes Mantenimiento</a:t>
          </a:r>
        </a:p>
        <a:p>
          <a:r>
            <a:rPr lang="es-ES" sz="1200" dirty="0" smtClean="0"/>
            <a:t> </a:t>
          </a:r>
        </a:p>
        <a:p>
          <a:r>
            <a:rPr lang="es-ES" sz="1200" dirty="0" smtClean="0"/>
            <a:t>Oficial Mantenimiento</a:t>
          </a:r>
        </a:p>
      </dgm:t>
    </dgm:pt>
    <dgm:pt modelId="{396DD257-21C8-41F0-90A1-A82589FCF873}" type="sibTrans" cxnId="{29507625-5121-4846-8713-5F72F7F70B9D}">
      <dgm:prSet/>
      <dgm:spPr/>
      <dgm:t>
        <a:bodyPr/>
        <a:lstStyle/>
        <a:p>
          <a:endParaRPr lang="es-ES" sz="1200"/>
        </a:p>
      </dgm:t>
    </dgm:pt>
    <dgm:pt modelId="{C0CB7F67-E09D-420A-A292-079612D89198}" type="parTrans" cxnId="{29507625-5121-4846-8713-5F72F7F70B9D}">
      <dgm:prSet/>
      <dgm:spPr/>
      <dgm:t>
        <a:bodyPr/>
        <a:lstStyle/>
        <a:p>
          <a:endParaRPr lang="es-ES" sz="1200"/>
        </a:p>
      </dgm:t>
    </dgm:pt>
    <dgm:pt modelId="{0021CC93-962D-4DAA-B3CC-A0971A3F164A}" type="pres">
      <dgm:prSet presAssocID="{4738CD7A-DCD2-477F-B2D5-84C069FD2EF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10D91F5-A7DB-4D8B-A3EF-8E8DE5B6F17D}" type="pres">
      <dgm:prSet presAssocID="{FB8BA5B2-5AEB-436C-8C28-DDD1D3EABD25}" presName="hierRoot1" presStyleCnt="0">
        <dgm:presLayoutVars>
          <dgm:hierBranch val="init"/>
        </dgm:presLayoutVars>
      </dgm:prSet>
      <dgm:spPr/>
    </dgm:pt>
    <dgm:pt modelId="{6C0ED4EF-AA24-4C14-A6E6-0F3515211828}" type="pres">
      <dgm:prSet presAssocID="{FB8BA5B2-5AEB-436C-8C28-DDD1D3EABD25}" presName="rootComposite1" presStyleCnt="0"/>
      <dgm:spPr/>
    </dgm:pt>
    <dgm:pt modelId="{D37C448A-4362-430D-820D-87B384801003}" type="pres">
      <dgm:prSet presAssocID="{FB8BA5B2-5AEB-436C-8C28-DDD1D3EABD25}" presName="rootText1" presStyleLbl="node0" presStyleIdx="0" presStyleCnt="1" custScaleX="108088" custLinFactNeighborY="113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C9869D-1C7C-4703-90F2-89A40FAEF096}" type="pres">
      <dgm:prSet presAssocID="{FB8BA5B2-5AEB-436C-8C28-DDD1D3EABD25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7D30714-5781-42E4-985F-BDD62CAE2B20}" type="pres">
      <dgm:prSet presAssocID="{FB8BA5B2-5AEB-436C-8C28-DDD1D3EABD25}" presName="hierChild2" presStyleCnt="0"/>
      <dgm:spPr/>
    </dgm:pt>
    <dgm:pt modelId="{5F2CD218-4EED-4032-A555-17C1347AE98C}" type="pres">
      <dgm:prSet presAssocID="{967F2EF7-75D6-4A80-ADA4-9D8F0882BF8A}" presName="Name37" presStyleLbl="parChTrans1D2" presStyleIdx="0" presStyleCnt="4"/>
      <dgm:spPr/>
      <dgm:t>
        <a:bodyPr/>
        <a:lstStyle/>
        <a:p>
          <a:endParaRPr lang="es-ES"/>
        </a:p>
      </dgm:t>
    </dgm:pt>
    <dgm:pt modelId="{9472DDEB-86ED-4998-B8C2-7BDFBF4F5F74}" type="pres">
      <dgm:prSet presAssocID="{E1602C42-968D-4DB0-8781-40BC4DED5F2E}" presName="hierRoot2" presStyleCnt="0">
        <dgm:presLayoutVars>
          <dgm:hierBranch val="init"/>
        </dgm:presLayoutVars>
      </dgm:prSet>
      <dgm:spPr/>
    </dgm:pt>
    <dgm:pt modelId="{A32BF23B-8B41-4C8F-A7A6-CEFCC5B8DE6D}" type="pres">
      <dgm:prSet presAssocID="{E1602C42-968D-4DB0-8781-40BC4DED5F2E}" presName="rootComposite" presStyleCnt="0"/>
      <dgm:spPr/>
    </dgm:pt>
    <dgm:pt modelId="{4897FC56-B6F8-4F4D-B0F2-DB961AA0EBBE}" type="pres">
      <dgm:prSet presAssocID="{E1602C42-968D-4DB0-8781-40BC4DED5F2E}" presName="rootText" presStyleLbl="node2" presStyleIdx="0" presStyleCnt="2" custScaleY="226635" custLinFactNeighborY="-401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1F6A48-D9BB-4F5D-AC09-56C0E2BFD015}" type="pres">
      <dgm:prSet presAssocID="{E1602C42-968D-4DB0-8781-40BC4DED5F2E}" presName="rootConnector" presStyleLbl="node2" presStyleIdx="0" presStyleCnt="2"/>
      <dgm:spPr/>
      <dgm:t>
        <a:bodyPr/>
        <a:lstStyle/>
        <a:p>
          <a:endParaRPr lang="es-ES"/>
        </a:p>
      </dgm:t>
    </dgm:pt>
    <dgm:pt modelId="{0B586E5D-A6D2-4373-B4D9-4742D8BABEDE}" type="pres">
      <dgm:prSet presAssocID="{E1602C42-968D-4DB0-8781-40BC4DED5F2E}" presName="hierChild4" presStyleCnt="0"/>
      <dgm:spPr/>
    </dgm:pt>
    <dgm:pt modelId="{2582E590-F4DD-4DEA-A871-1B3E9CCF728A}" type="pres">
      <dgm:prSet presAssocID="{E1602C42-968D-4DB0-8781-40BC4DED5F2E}" presName="hierChild5" presStyleCnt="0"/>
      <dgm:spPr/>
    </dgm:pt>
    <dgm:pt modelId="{D2C948F5-1455-465F-8A79-55DD36B5FF40}" type="pres">
      <dgm:prSet presAssocID="{C0CB7F67-E09D-420A-A292-079612D89198}" presName="Name37" presStyleLbl="parChTrans1D2" presStyleIdx="1" presStyleCnt="4"/>
      <dgm:spPr/>
      <dgm:t>
        <a:bodyPr/>
        <a:lstStyle/>
        <a:p>
          <a:endParaRPr lang="es-ES"/>
        </a:p>
      </dgm:t>
    </dgm:pt>
    <dgm:pt modelId="{CD3111C9-2ADC-4FB5-80F0-20ECFAE108B0}" type="pres">
      <dgm:prSet presAssocID="{92A2A0F3-63CE-4CAC-8FD9-720A79E583AE}" presName="hierRoot2" presStyleCnt="0">
        <dgm:presLayoutVars>
          <dgm:hierBranch val="init"/>
        </dgm:presLayoutVars>
      </dgm:prSet>
      <dgm:spPr/>
    </dgm:pt>
    <dgm:pt modelId="{3B431595-DF18-4ADF-AE3B-34665D4FA557}" type="pres">
      <dgm:prSet presAssocID="{92A2A0F3-63CE-4CAC-8FD9-720A79E583AE}" presName="rootComposite" presStyleCnt="0"/>
      <dgm:spPr/>
    </dgm:pt>
    <dgm:pt modelId="{3FEA2526-F31B-4B10-A353-16D87F5DBC96}" type="pres">
      <dgm:prSet presAssocID="{92A2A0F3-63CE-4CAC-8FD9-720A79E583AE}" presName="rootText" presStyleLbl="node2" presStyleIdx="1" presStyleCnt="2" custScaleY="226635" custLinFactNeighborY="-401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680B07-DD20-4B2C-804D-46E0FD6439D4}" type="pres">
      <dgm:prSet presAssocID="{92A2A0F3-63CE-4CAC-8FD9-720A79E583AE}" presName="rootConnector" presStyleLbl="node2" presStyleIdx="1" presStyleCnt="2"/>
      <dgm:spPr/>
      <dgm:t>
        <a:bodyPr/>
        <a:lstStyle/>
        <a:p>
          <a:endParaRPr lang="es-ES"/>
        </a:p>
      </dgm:t>
    </dgm:pt>
    <dgm:pt modelId="{EF4EF349-5D41-421C-A2CD-51E71FF49B6F}" type="pres">
      <dgm:prSet presAssocID="{92A2A0F3-63CE-4CAC-8FD9-720A79E583AE}" presName="hierChild4" presStyleCnt="0"/>
      <dgm:spPr/>
    </dgm:pt>
    <dgm:pt modelId="{8CBE370B-AD3E-4A66-8DE7-94010AA5A94D}" type="pres">
      <dgm:prSet presAssocID="{92A2A0F3-63CE-4CAC-8FD9-720A79E583AE}" presName="hierChild5" presStyleCnt="0"/>
      <dgm:spPr/>
    </dgm:pt>
    <dgm:pt modelId="{7365B49B-A590-4388-B595-32D404303AAF}" type="pres">
      <dgm:prSet presAssocID="{FB8BA5B2-5AEB-436C-8C28-DDD1D3EABD25}" presName="hierChild3" presStyleCnt="0"/>
      <dgm:spPr/>
    </dgm:pt>
    <dgm:pt modelId="{25B848A6-A33C-43D8-9B63-08EB576E2124}" type="pres">
      <dgm:prSet presAssocID="{A458F6B7-0DEC-4396-954E-3767DAE3E6B0}" presName="Name111" presStyleLbl="parChTrans1D2" presStyleIdx="2" presStyleCnt="4"/>
      <dgm:spPr/>
      <dgm:t>
        <a:bodyPr/>
        <a:lstStyle/>
        <a:p>
          <a:endParaRPr lang="es-ES"/>
        </a:p>
      </dgm:t>
    </dgm:pt>
    <dgm:pt modelId="{F2D4A016-DB0F-41A6-B685-9CC0B5C6315D}" type="pres">
      <dgm:prSet presAssocID="{334784EB-152B-42F1-8255-AD05F0706345}" presName="hierRoot3" presStyleCnt="0">
        <dgm:presLayoutVars>
          <dgm:hierBranch val="init"/>
        </dgm:presLayoutVars>
      </dgm:prSet>
      <dgm:spPr/>
    </dgm:pt>
    <dgm:pt modelId="{0194BF3B-2AAA-45B4-81CE-E4233495FC34}" type="pres">
      <dgm:prSet presAssocID="{334784EB-152B-42F1-8255-AD05F0706345}" presName="rootComposite3" presStyleCnt="0"/>
      <dgm:spPr/>
    </dgm:pt>
    <dgm:pt modelId="{357849DF-3162-477D-9B70-22787989D04A}" type="pres">
      <dgm:prSet presAssocID="{334784EB-152B-42F1-8255-AD05F0706345}" presName="rootText3" presStyleLbl="asst1" presStyleIdx="0" presStyleCnt="2" custScaleX="84905" custScaleY="61910" custLinFactNeighborX="-1286" custLinFactNeighborY="-248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7409A82-0A16-4884-8949-F7A3EA67E0D9}" type="pres">
      <dgm:prSet presAssocID="{334784EB-152B-42F1-8255-AD05F0706345}" presName="rootConnector3" presStyleLbl="asst1" presStyleIdx="0" presStyleCnt="2"/>
      <dgm:spPr/>
      <dgm:t>
        <a:bodyPr/>
        <a:lstStyle/>
        <a:p>
          <a:endParaRPr lang="es-ES"/>
        </a:p>
      </dgm:t>
    </dgm:pt>
    <dgm:pt modelId="{32F78262-87E6-4413-8095-76A21C94A187}" type="pres">
      <dgm:prSet presAssocID="{334784EB-152B-42F1-8255-AD05F0706345}" presName="hierChild6" presStyleCnt="0"/>
      <dgm:spPr/>
    </dgm:pt>
    <dgm:pt modelId="{290E48F5-452F-475E-96FE-28390344B3CB}" type="pres">
      <dgm:prSet presAssocID="{334784EB-152B-42F1-8255-AD05F0706345}" presName="hierChild7" presStyleCnt="0"/>
      <dgm:spPr/>
    </dgm:pt>
    <dgm:pt modelId="{757AB24A-D0DA-44D7-A47C-8101DA4B9DB3}" type="pres">
      <dgm:prSet presAssocID="{9D14B49B-3066-4DAD-A273-B3EDC8D1C6B5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883E6ABD-36C8-4392-8059-BFC4D40AE44F}" type="pres">
      <dgm:prSet presAssocID="{1C14BCC1-7524-4B55-B771-26A6DB84281C}" presName="hierRoot3" presStyleCnt="0">
        <dgm:presLayoutVars>
          <dgm:hierBranch val="init"/>
        </dgm:presLayoutVars>
      </dgm:prSet>
      <dgm:spPr/>
    </dgm:pt>
    <dgm:pt modelId="{E5981486-3567-4498-8289-FF63E3B10914}" type="pres">
      <dgm:prSet presAssocID="{1C14BCC1-7524-4B55-B771-26A6DB84281C}" presName="rootComposite3" presStyleCnt="0"/>
      <dgm:spPr/>
    </dgm:pt>
    <dgm:pt modelId="{356C7A86-57EE-43CC-A05D-FD85822DD71E}" type="pres">
      <dgm:prSet presAssocID="{1C14BCC1-7524-4B55-B771-26A6DB84281C}" presName="rootText3" presStyleLbl="asst1" presStyleIdx="1" presStyleCnt="2" custScaleX="84905" custScaleY="61910" custLinFactNeighborX="-5058" custLinFactNeighborY="-248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28C20AE-D9A7-4E3C-BA11-2209F00FD49D}" type="pres">
      <dgm:prSet presAssocID="{1C14BCC1-7524-4B55-B771-26A6DB84281C}" presName="rootConnector3" presStyleLbl="asst1" presStyleIdx="1" presStyleCnt="2"/>
      <dgm:spPr/>
      <dgm:t>
        <a:bodyPr/>
        <a:lstStyle/>
        <a:p>
          <a:endParaRPr lang="es-ES"/>
        </a:p>
      </dgm:t>
    </dgm:pt>
    <dgm:pt modelId="{640BB2C6-ECA4-4AAC-9EA7-F29921C86564}" type="pres">
      <dgm:prSet presAssocID="{1C14BCC1-7524-4B55-B771-26A6DB84281C}" presName="hierChild6" presStyleCnt="0"/>
      <dgm:spPr/>
    </dgm:pt>
    <dgm:pt modelId="{63514AC6-2781-4C75-A362-22538CAC5844}" type="pres">
      <dgm:prSet presAssocID="{1C14BCC1-7524-4B55-B771-26A6DB84281C}" presName="hierChild7" presStyleCnt="0"/>
      <dgm:spPr/>
    </dgm:pt>
  </dgm:ptLst>
  <dgm:cxnLst>
    <dgm:cxn modelId="{1E8B0305-9142-4970-9CE5-370382C322F4}" type="presOf" srcId="{4738CD7A-DCD2-477F-B2D5-84C069FD2EF8}" destId="{0021CC93-962D-4DAA-B3CC-A0971A3F164A}" srcOrd="0" destOrd="0" presId="urn:microsoft.com/office/officeart/2005/8/layout/orgChart1"/>
    <dgm:cxn modelId="{2DF444FA-FB92-4FE8-8240-0A509C022E3D}" type="presOf" srcId="{9D14B49B-3066-4DAD-A273-B3EDC8D1C6B5}" destId="{757AB24A-D0DA-44D7-A47C-8101DA4B9DB3}" srcOrd="0" destOrd="0" presId="urn:microsoft.com/office/officeart/2005/8/layout/orgChart1"/>
    <dgm:cxn modelId="{9E416AD2-6B49-4227-8995-D91A6865B1D3}" srcId="{FB8BA5B2-5AEB-436C-8C28-DDD1D3EABD25}" destId="{E1602C42-968D-4DB0-8781-40BC4DED5F2E}" srcOrd="2" destOrd="0" parTransId="{967F2EF7-75D6-4A80-ADA4-9D8F0882BF8A}" sibTransId="{77B7B1C0-1045-471A-9E8D-C70FEA9ED4A2}"/>
    <dgm:cxn modelId="{3FF4F616-E20F-4265-8E7F-45D46AED576C}" srcId="{FB8BA5B2-5AEB-436C-8C28-DDD1D3EABD25}" destId="{1C14BCC1-7524-4B55-B771-26A6DB84281C}" srcOrd="1" destOrd="0" parTransId="{9D14B49B-3066-4DAD-A273-B3EDC8D1C6B5}" sibTransId="{4956B1B1-09FF-4084-BA35-B3FD4CC27D39}"/>
    <dgm:cxn modelId="{5CAE6CA4-4D09-415F-BBB3-9CD66023D6AD}" type="presOf" srcId="{E1602C42-968D-4DB0-8781-40BC4DED5F2E}" destId="{4897FC56-B6F8-4F4D-B0F2-DB961AA0EBBE}" srcOrd="0" destOrd="0" presId="urn:microsoft.com/office/officeart/2005/8/layout/orgChart1"/>
    <dgm:cxn modelId="{29507625-5121-4846-8713-5F72F7F70B9D}" srcId="{FB8BA5B2-5AEB-436C-8C28-DDD1D3EABD25}" destId="{92A2A0F3-63CE-4CAC-8FD9-720A79E583AE}" srcOrd="3" destOrd="0" parTransId="{C0CB7F67-E09D-420A-A292-079612D89198}" sibTransId="{396DD257-21C8-41F0-90A1-A82589FCF873}"/>
    <dgm:cxn modelId="{184C5087-9DF5-48A7-B36D-B04E7365D8CA}" type="presOf" srcId="{92A2A0F3-63CE-4CAC-8FD9-720A79E583AE}" destId="{3FEA2526-F31B-4B10-A353-16D87F5DBC96}" srcOrd="0" destOrd="0" presId="urn:microsoft.com/office/officeart/2005/8/layout/orgChart1"/>
    <dgm:cxn modelId="{1FB03881-16AC-4BEE-99F2-707D41531B0E}" type="presOf" srcId="{1C14BCC1-7524-4B55-B771-26A6DB84281C}" destId="{C28C20AE-D9A7-4E3C-BA11-2209F00FD49D}" srcOrd="1" destOrd="0" presId="urn:microsoft.com/office/officeart/2005/8/layout/orgChart1"/>
    <dgm:cxn modelId="{BC0DA7F7-E2A2-4861-850E-FF0B1FF50F9E}" type="presOf" srcId="{967F2EF7-75D6-4A80-ADA4-9D8F0882BF8A}" destId="{5F2CD218-4EED-4032-A555-17C1347AE98C}" srcOrd="0" destOrd="0" presId="urn:microsoft.com/office/officeart/2005/8/layout/orgChart1"/>
    <dgm:cxn modelId="{4F48AE4F-B13B-41E9-9F92-97EC2FDEDFAB}" type="presOf" srcId="{C0CB7F67-E09D-420A-A292-079612D89198}" destId="{D2C948F5-1455-465F-8A79-55DD36B5FF40}" srcOrd="0" destOrd="0" presId="urn:microsoft.com/office/officeart/2005/8/layout/orgChart1"/>
    <dgm:cxn modelId="{D27CAD18-6AFC-46CF-A9AF-D961D4A869AF}" type="presOf" srcId="{334784EB-152B-42F1-8255-AD05F0706345}" destId="{07409A82-0A16-4884-8949-F7A3EA67E0D9}" srcOrd="1" destOrd="0" presId="urn:microsoft.com/office/officeart/2005/8/layout/orgChart1"/>
    <dgm:cxn modelId="{DA6C05B5-31E8-4A3E-9ACE-F2C299BDB8A3}" srcId="{4738CD7A-DCD2-477F-B2D5-84C069FD2EF8}" destId="{FB8BA5B2-5AEB-436C-8C28-DDD1D3EABD25}" srcOrd="0" destOrd="0" parTransId="{0172F21B-70AF-4EE9-B784-A6F505855E7A}" sibTransId="{BF2D78E2-7B6B-43B0-B175-C2F499710C8A}"/>
    <dgm:cxn modelId="{E57774F5-6DD1-4537-ABCF-6EFE89483ABA}" type="presOf" srcId="{1C14BCC1-7524-4B55-B771-26A6DB84281C}" destId="{356C7A86-57EE-43CC-A05D-FD85822DD71E}" srcOrd="0" destOrd="0" presId="urn:microsoft.com/office/officeart/2005/8/layout/orgChart1"/>
    <dgm:cxn modelId="{C13F1EE1-F678-45C8-B5C2-6C4A887E81EE}" type="presOf" srcId="{FB8BA5B2-5AEB-436C-8C28-DDD1D3EABD25}" destId="{0DC9869D-1C7C-4703-90F2-89A40FAEF096}" srcOrd="1" destOrd="0" presId="urn:microsoft.com/office/officeart/2005/8/layout/orgChart1"/>
    <dgm:cxn modelId="{DC0FE583-A6B5-4697-BF7A-A9B691F3A0A7}" type="presOf" srcId="{334784EB-152B-42F1-8255-AD05F0706345}" destId="{357849DF-3162-477D-9B70-22787989D04A}" srcOrd="0" destOrd="0" presId="urn:microsoft.com/office/officeart/2005/8/layout/orgChart1"/>
    <dgm:cxn modelId="{D37896CD-330B-4F2A-9398-0B9E6C862971}" type="presOf" srcId="{92A2A0F3-63CE-4CAC-8FD9-720A79E583AE}" destId="{33680B07-DD20-4B2C-804D-46E0FD6439D4}" srcOrd="1" destOrd="0" presId="urn:microsoft.com/office/officeart/2005/8/layout/orgChart1"/>
    <dgm:cxn modelId="{7E8F2142-A812-4C6D-83F0-64AADF12C0A8}" type="presOf" srcId="{E1602C42-968D-4DB0-8781-40BC4DED5F2E}" destId="{E31F6A48-D9BB-4F5D-AC09-56C0E2BFD015}" srcOrd="1" destOrd="0" presId="urn:microsoft.com/office/officeart/2005/8/layout/orgChart1"/>
    <dgm:cxn modelId="{3024AE92-AC2F-4AD2-B42C-9D5A5A36E402}" srcId="{FB8BA5B2-5AEB-436C-8C28-DDD1D3EABD25}" destId="{334784EB-152B-42F1-8255-AD05F0706345}" srcOrd="0" destOrd="0" parTransId="{A458F6B7-0DEC-4396-954E-3767DAE3E6B0}" sibTransId="{0D07E4FE-06E4-4D57-B762-84F19E122137}"/>
    <dgm:cxn modelId="{881A27E0-7866-46A4-9CBB-DA981CC80459}" type="presOf" srcId="{A458F6B7-0DEC-4396-954E-3767DAE3E6B0}" destId="{25B848A6-A33C-43D8-9B63-08EB576E2124}" srcOrd="0" destOrd="0" presId="urn:microsoft.com/office/officeart/2005/8/layout/orgChart1"/>
    <dgm:cxn modelId="{794AD118-72D0-44D7-8E36-16A35F197BF6}" type="presOf" srcId="{FB8BA5B2-5AEB-436C-8C28-DDD1D3EABD25}" destId="{D37C448A-4362-430D-820D-87B384801003}" srcOrd="0" destOrd="0" presId="urn:microsoft.com/office/officeart/2005/8/layout/orgChart1"/>
    <dgm:cxn modelId="{7CA719D6-46F9-4185-BDC0-06C2A553BFAB}" type="presParOf" srcId="{0021CC93-962D-4DAA-B3CC-A0971A3F164A}" destId="{E10D91F5-A7DB-4D8B-A3EF-8E8DE5B6F17D}" srcOrd="0" destOrd="0" presId="urn:microsoft.com/office/officeart/2005/8/layout/orgChart1"/>
    <dgm:cxn modelId="{06CCBBF1-1942-4958-95F8-D13C5C41FE76}" type="presParOf" srcId="{E10D91F5-A7DB-4D8B-A3EF-8E8DE5B6F17D}" destId="{6C0ED4EF-AA24-4C14-A6E6-0F3515211828}" srcOrd="0" destOrd="0" presId="urn:microsoft.com/office/officeart/2005/8/layout/orgChart1"/>
    <dgm:cxn modelId="{B1A1A2EA-8CA1-415C-A48C-F1CB20080F80}" type="presParOf" srcId="{6C0ED4EF-AA24-4C14-A6E6-0F3515211828}" destId="{D37C448A-4362-430D-820D-87B384801003}" srcOrd="0" destOrd="0" presId="urn:microsoft.com/office/officeart/2005/8/layout/orgChart1"/>
    <dgm:cxn modelId="{03F76BD7-FB6D-4E65-A349-2A407017AA4B}" type="presParOf" srcId="{6C0ED4EF-AA24-4C14-A6E6-0F3515211828}" destId="{0DC9869D-1C7C-4703-90F2-89A40FAEF096}" srcOrd="1" destOrd="0" presId="urn:microsoft.com/office/officeart/2005/8/layout/orgChart1"/>
    <dgm:cxn modelId="{A9CF90F9-0F95-4FB1-B26F-7A07EA39393A}" type="presParOf" srcId="{E10D91F5-A7DB-4D8B-A3EF-8E8DE5B6F17D}" destId="{E7D30714-5781-42E4-985F-BDD62CAE2B20}" srcOrd="1" destOrd="0" presId="urn:microsoft.com/office/officeart/2005/8/layout/orgChart1"/>
    <dgm:cxn modelId="{592A6FDA-ADAC-48B1-AC97-50F7CFDAB86C}" type="presParOf" srcId="{E7D30714-5781-42E4-985F-BDD62CAE2B20}" destId="{5F2CD218-4EED-4032-A555-17C1347AE98C}" srcOrd="0" destOrd="0" presId="urn:microsoft.com/office/officeart/2005/8/layout/orgChart1"/>
    <dgm:cxn modelId="{2B772F71-F949-4EF8-99B2-A2E48BE8D64D}" type="presParOf" srcId="{E7D30714-5781-42E4-985F-BDD62CAE2B20}" destId="{9472DDEB-86ED-4998-B8C2-7BDFBF4F5F74}" srcOrd="1" destOrd="0" presId="urn:microsoft.com/office/officeart/2005/8/layout/orgChart1"/>
    <dgm:cxn modelId="{6CCE8E84-DC48-4137-940B-D3893C2E7DFC}" type="presParOf" srcId="{9472DDEB-86ED-4998-B8C2-7BDFBF4F5F74}" destId="{A32BF23B-8B41-4C8F-A7A6-CEFCC5B8DE6D}" srcOrd="0" destOrd="0" presId="urn:microsoft.com/office/officeart/2005/8/layout/orgChart1"/>
    <dgm:cxn modelId="{262CC297-A827-4E7B-AF33-BC72AA1A4725}" type="presParOf" srcId="{A32BF23B-8B41-4C8F-A7A6-CEFCC5B8DE6D}" destId="{4897FC56-B6F8-4F4D-B0F2-DB961AA0EBBE}" srcOrd="0" destOrd="0" presId="urn:microsoft.com/office/officeart/2005/8/layout/orgChart1"/>
    <dgm:cxn modelId="{02596DCB-F1EB-44E1-A563-12D731A15037}" type="presParOf" srcId="{A32BF23B-8B41-4C8F-A7A6-CEFCC5B8DE6D}" destId="{E31F6A48-D9BB-4F5D-AC09-56C0E2BFD015}" srcOrd="1" destOrd="0" presId="urn:microsoft.com/office/officeart/2005/8/layout/orgChart1"/>
    <dgm:cxn modelId="{335F8D59-B76A-4792-B76E-A8EFEA9DB296}" type="presParOf" srcId="{9472DDEB-86ED-4998-B8C2-7BDFBF4F5F74}" destId="{0B586E5D-A6D2-4373-B4D9-4742D8BABEDE}" srcOrd="1" destOrd="0" presId="urn:microsoft.com/office/officeart/2005/8/layout/orgChart1"/>
    <dgm:cxn modelId="{BCFAA5B0-EBCE-43F8-97BD-3C9F6DD0FFE5}" type="presParOf" srcId="{9472DDEB-86ED-4998-B8C2-7BDFBF4F5F74}" destId="{2582E590-F4DD-4DEA-A871-1B3E9CCF728A}" srcOrd="2" destOrd="0" presId="urn:microsoft.com/office/officeart/2005/8/layout/orgChart1"/>
    <dgm:cxn modelId="{D5738CB0-1166-4499-9DE0-7342F788522D}" type="presParOf" srcId="{E7D30714-5781-42E4-985F-BDD62CAE2B20}" destId="{D2C948F5-1455-465F-8A79-55DD36B5FF40}" srcOrd="2" destOrd="0" presId="urn:microsoft.com/office/officeart/2005/8/layout/orgChart1"/>
    <dgm:cxn modelId="{5E58F4AF-DB25-4F82-86CB-D5CB08793191}" type="presParOf" srcId="{E7D30714-5781-42E4-985F-BDD62CAE2B20}" destId="{CD3111C9-2ADC-4FB5-80F0-20ECFAE108B0}" srcOrd="3" destOrd="0" presId="urn:microsoft.com/office/officeart/2005/8/layout/orgChart1"/>
    <dgm:cxn modelId="{8C71BC17-D598-41D1-81E4-2706704D5A5F}" type="presParOf" srcId="{CD3111C9-2ADC-4FB5-80F0-20ECFAE108B0}" destId="{3B431595-DF18-4ADF-AE3B-34665D4FA557}" srcOrd="0" destOrd="0" presId="urn:microsoft.com/office/officeart/2005/8/layout/orgChart1"/>
    <dgm:cxn modelId="{A745A030-2A5E-458B-BBA5-E86AF62B5B0A}" type="presParOf" srcId="{3B431595-DF18-4ADF-AE3B-34665D4FA557}" destId="{3FEA2526-F31B-4B10-A353-16D87F5DBC96}" srcOrd="0" destOrd="0" presId="urn:microsoft.com/office/officeart/2005/8/layout/orgChart1"/>
    <dgm:cxn modelId="{A4C0F6AD-AA07-4934-B0CD-8832A5AA0E44}" type="presParOf" srcId="{3B431595-DF18-4ADF-AE3B-34665D4FA557}" destId="{33680B07-DD20-4B2C-804D-46E0FD6439D4}" srcOrd="1" destOrd="0" presId="urn:microsoft.com/office/officeart/2005/8/layout/orgChart1"/>
    <dgm:cxn modelId="{FA34F23B-23E5-4634-B078-DB675FCFB3DC}" type="presParOf" srcId="{CD3111C9-2ADC-4FB5-80F0-20ECFAE108B0}" destId="{EF4EF349-5D41-421C-A2CD-51E71FF49B6F}" srcOrd="1" destOrd="0" presId="urn:microsoft.com/office/officeart/2005/8/layout/orgChart1"/>
    <dgm:cxn modelId="{454323DB-E4DE-4876-8DFD-4DCC4187B72F}" type="presParOf" srcId="{CD3111C9-2ADC-4FB5-80F0-20ECFAE108B0}" destId="{8CBE370B-AD3E-4A66-8DE7-94010AA5A94D}" srcOrd="2" destOrd="0" presId="urn:microsoft.com/office/officeart/2005/8/layout/orgChart1"/>
    <dgm:cxn modelId="{4F1A95D7-E6DD-4E43-8F70-7A4F5A70A9E3}" type="presParOf" srcId="{E10D91F5-A7DB-4D8B-A3EF-8E8DE5B6F17D}" destId="{7365B49B-A590-4388-B595-32D404303AAF}" srcOrd="2" destOrd="0" presId="urn:microsoft.com/office/officeart/2005/8/layout/orgChart1"/>
    <dgm:cxn modelId="{7C515BAF-D5D8-4357-8978-68807F04F609}" type="presParOf" srcId="{7365B49B-A590-4388-B595-32D404303AAF}" destId="{25B848A6-A33C-43D8-9B63-08EB576E2124}" srcOrd="0" destOrd="0" presId="urn:microsoft.com/office/officeart/2005/8/layout/orgChart1"/>
    <dgm:cxn modelId="{404C220A-B832-4AB1-BE82-424B6C9410D0}" type="presParOf" srcId="{7365B49B-A590-4388-B595-32D404303AAF}" destId="{F2D4A016-DB0F-41A6-B685-9CC0B5C6315D}" srcOrd="1" destOrd="0" presId="urn:microsoft.com/office/officeart/2005/8/layout/orgChart1"/>
    <dgm:cxn modelId="{A01BAF01-0F11-4033-88B8-E4E19F1D1810}" type="presParOf" srcId="{F2D4A016-DB0F-41A6-B685-9CC0B5C6315D}" destId="{0194BF3B-2AAA-45B4-81CE-E4233495FC34}" srcOrd="0" destOrd="0" presId="urn:microsoft.com/office/officeart/2005/8/layout/orgChart1"/>
    <dgm:cxn modelId="{68F7A36C-63C5-482D-93A3-E9480C80F6DC}" type="presParOf" srcId="{0194BF3B-2AAA-45B4-81CE-E4233495FC34}" destId="{357849DF-3162-477D-9B70-22787989D04A}" srcOrd="0" destOrd="0" presId="urn:microsoft.com/office/officeart/2005/8/layout/orgChart1"/>
    <dgm:cxn modelId="{ABF3CE84-1FCF-485F-999A-6CDAF4D8DA0B}" type="presParOf" srcId="{0194BF3B-2AAA-45B4-81CE-E4233495FC34}" destId="{07409A82-0A16-4884-8949-F7A3EA67E0D9}" srcOrd="1" destOrd="0" presId="urn:microsoft.com/office/officeart/2005/8/layout/orgChart1"/>
    <dgm:cxn modelId="{B7DF05E5-89D1-461C-A806-A35365015F48}" type="presParOf" srcId="{F2D4A016-DB0F-41A6-B685-9CC0B5C6315D}" destId="{32F78262-87E6-4413-8095-76A21C94A187}" srcOrd="1" destOrd="0" presId="urn:microsoft.com/office/officeart/2005/8/layout/orgChart1"/>
    <dgm:cxn modelId="{50229B57-D854-497D-B8AD-8E8ADD8AFE11}" type="presParOf" srcId="{F2D4A016-DB0F-41A6-B685-9CC0B5C6315D}" destId="{290E48F5-452F-475E-96FE-28390344B3CB}" srcOrd="2" destOrd="0" presId="urn:microsoft.com/office/officeart/2005/8/layout/orgChart1"/>
    <dgm:cxn modelId="{641F66B6-6096-4AEC-80C8-F2616764B9BA}" type="presParOf" srcId="{7365B49B-A590-4388-B595-32D404303AAF}" destId="{757AB24A-D0DA-44D7-A47C-8101DA4B9DB3}" srcOrd="2" destOrd="0" presId="urn:microsoft.com/office/officeart/2005/8/layout/orgChart1"/>
    <dgm:cxn modelId="{C5A8ECFD-6561-4959-A3E8-374BF99EFECC}" type="presParOf" srcId="{7365B49B-A590-4388-B595-32D404303AAF}" destId="{883E6ABD-36C8-4392-8059-BFC4D40AE44F}" srcOrd="3" destOrd="0" presId="urn:microsoft.com/office/officeart/2005/8/layout/orgChart1"/>
    <dgm:cxn modelId="{221046D5-82F4-438A-A8D9-4581E5933220}" type="presParOf" srcId="{883E6ABD-36C8-4392-8059-BFC4D40AE44F}" destId="{E5981486-3567-4498-8289-FF63E3B10914}" srcOrd="0" destOrd="0" presId="urn:microsoft.com/office/officeart/2005/8/layout/orgChart1"/>
    <dgm:cxn modelId="{F23584DC-CBC9-461C-BB5F-8D6567D04658}" type="presParOf" srcId="{E5981486-3567-4498-8289-FF63E3B10914}" destId="{356C7A86-57EE-43CC-A05D-FD85822DD71E}" srcOrd="0" destOrd="0" presId="urn:microsoft.com/office/officeart/2005/8/layout/orgChart1"/>
    <dgm:cxn modelId="{B0378954-91FC-46B0-8B38-41F3CF735B56}" type="presParOf" srcId="{E5981486-3567-4498-8289-FF63E3B10914}" destId="{C28C20AE-D9A7-4E3C-BA11-2209F00FD49D}" srcOrd="1" destOrd="0" presId="urn:microsoft.com/office/officeart/2005/8/layout/orgChart1"/>
    <dgm:cxn modelId="{0AB2BACB-CCC0-432B-8A79-6108AB2BB011}" type="presParOf" srcId="{883E6ABD-36C8-4392-8059-BFC4D40AE44F}" destId="{640BB2C6-ECA4-4AAC-9EA7-F29921C86564}" srcOrd="1" destOrd="0" presId="urn:microsoft.com/office/officeart/2005/8/layout/orgChart1"/>
    <dgm:cxn modelId="{ADFC0F93-D996-40B9-B745-CD1216D15121}" type="presParOf" srcId="{883E6ABD-36C8-4392-8059-BFC4D40AE44F}" destId="{63514AC6-2781-4C75-A362-22538CAC584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5FA1BBC8-EB38-4589-9CD4-60E47F4CA80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1EA52FF-DF20-4140-AB25-AC0445B3C6F1}">
      <dgm:prSet phldrT="[Texto]" custT="1"/>
      <dgm:spPr/>
      <dgm:t>
        <a:bodyPr/>
        <a:lstStyle/>
        <a:p>
          <a:r>
            <a:rPr lang="es-ES" sz="1200" dirty="0" smtClean="0"/>
            <a:t>Encargado(a) Unidades Deportivas</a:t>
          </a:r>
        </a:p>
      </dgm:t>
    </dgm:pt>
    <dgm:pt modelId="{9B53341A-B4C2-4666-B487-DCD609B20FE8}" type="parTrans" cxnId="{9A5F6659-97CC-4970-A9B4-FB8937415E18}">
      <dgm:prSet/>
      <dgm:spPr/>
      <dgm:t>
        <a:bodyPr/>
        <a:lstStyle/>
        <a:p>
          <a:endParaRPr lang="es-ES" sz="1200"/>
        </a:p>
      </dgm:t>
    </dgm:pt>
    <dgm:pt modelId="{25FC54B2-72E2-420A-A747-38B1F58E29B6}" type="sibTrans" cxnId="{9A5F6659-97CC-4970-A9B4-FB8937415E18}">
      <dgm:prSet/>
      <dgm:spPr/>
      <dgm:t>
        <a:bodyPr/>
        <a:lstStyle/>
        <a:p>
          <a:endParaRPr lang="es-ES" sz="1200"/>
        </a:p>
      </dgm:t>
    </dgm:pt>
    <dgm:pt modelId="{BDD79288-4546-4FC9-A3CB-DCD989AE2D0B}" type="asst">
      <dgm:prSet phldrT="[Texto]" custT="1"/>
      <dgm:spPr/>
      <dgm:t>
        <a:bodyPr/>
        <a:lstStyle/>
        <a:p>
          <a:r>
            <a:rPr lang="es-ES" sz="1200" dirty="0" smtClean="0"/>
            <a:t>Secretaria(o)</a:t>
          </a:r>
        </a:p>
      </dgm:t>
    </dgm:pt>
    <dgm:pt modelId="{F0BE2B09-10A8-4D01-8782-E3F32F97A815}" type="parTrans" cxnId="{FADE689B-835B-46E9-9AF9-50736329C27A}">
      <dgm:prSet/>
      <dgm:spPr/>
      <dgm:t>
        <a:bodyPr/>
        <a:lstStyle/>
        <a:p>
          <a:endParaRPr lang="es-ES" sz="1200"/>
        </a:p>
      </dgm:t>
    </dgm:pt>
    <dgm:pt modelId="{D41CE9F5-FC59-4397-966A-59F293F6ECA3}" type="sibTrans" cxnId="{FADE689B-835B-46E9-9AF9-50736329C27A}">
      <dgm:prSet/>
      <dgm:spPr/>
      <dgm:t>
        <a:bodyPr/>
        <a:lstStyle/>
        <a:p>
          <a:endParaRPr lang="es-ES" sz="1200"/>
        </a:p>
      </dgm:t>
    </dgm:pt>
    <dgm:pt modelId="{F0B3BBD2-6AC1-49BD-A1DD-10B42EE627DD}">
      <dgm:prSet phldrT="[Texto]" custT="1"/>
      <dgm:spPr/>
      <dgm:t>
        <a:bodyPr/>
        <a:lstStyle/>
        <a:p>
          <a:r>
            <a:rPr lang="es-ES" sz="1200" dirty="0" smtClean="0"/>
            <a:t>Gimnasio Burócratas Municipales</a:t>
          </a:r>
          <a:endParaRPr lang="es-ES" sz="1200" dirty="0"/>
        </a:p>
      </dgm:t>
    </dgm:pt>
    <dgm:pt modelId="{B1F52BDC-D6AD-4B0D-AA92-0324C45F09AD}" type="parTrans" cxnId="{0D49E25A-79D8-4741-A1BC-29543C3132DA}">
      <dgm:prSet/>
      <dgm:spPr/>
      <dgm:t>
        <a:bodyPr/>
        <a:lstStyle/>
        <a:p>
          <a:endParaRPr lang="es-ES" sz="1200"/>
        </a:p>
      </dgm:t>
    </dgm:pt>
    <dgm:pt modelId="{5CD27022-0F3D-4DF9-9BC5-FFCD4FEF0122}" type="sibTrans" cxnId="{0D49E25A-79D8-4741-A1BC-29543C3132DA}">
      <dgm:prSet/>
      <dgm:spPr/>
      <dgm:t>
        <a:bodyPr/>
        <a:lstStyle/>
        <a:p>
          <a:endParaRPr lang="es-ES" sz="1200"/>
        </a:p>
      </dgm:t>
    </dgm:pt>
    <dgm:pt modelId="{031C6FE2-89A7-42C3-918D-0864959C56FB}">
      <dgm:prSet phldrT="[Texto]" custT="1"/>
      <dgm:spPr/>
      <dgm:t>
        <a:bodyPr/>
        <a:lstStyle/>
        <a:p>
          <a:r>
            <a:rPr lang="es-ES" sz="1200" dirty="0" smtClean="0"/>
            <a:t>Gimnasio San Jorge</a:t>
          </a:r>
          <a:endParaRPr lang="es-ES" sz="1200" dirty="0"/>
        </a:p>
      </dgm:t>
    </dgm:pt>
    <dgm:pt modelId="{F9C57714-BBCD-454B-AFA0-AA0DB019D3D3}" type="parTrans" cxnId="{1012D742-A2F3-44E3-902A-771D82716F74}">
      <dgm:prSet/>
      <dgm:spPr/>
      <dgm:t>
        <a:bodyPr/>
        <a:lstStyle/>
        <a:p>
          <a:endParaRPr lang="es-ES" sz="1200"/>
        </a:p>
      </dgm:t>
    </dgm:pt>
    <dgm:pt modelId="{F9DDF334-EE89-4A28-83C1-15BF6C82DEE4}" type="sibTrans" cxnId="{1012D742-A2F3-44E3-902A-771D82716F74}">
      <dgm:prSet/>
      <dgm:spPr/>
      <dgm:t>
        <a:bodyPr/>
        <a:lstStyle/>
        <a:p>
          <a:endParaRPr lang="es-ES" sz="1200"/>
        </a:p>
      </dgm:t>
    </dgm:pt>
    <dgm:pt modelId="{D661CC23-CFBE-47CD-91B3-9BD118F643C2}">
      <dgm:prSet phldrT="[Texto]" custT="1"/>
      <dgm:spPr/>
      <dgm:t>
        <a:bodyPr/>
        <a:lstStyle/>
        <a:p>
          <a:r>
            <a:rPr lang="es-ES" sz="1200" dirty="0" smtClean="0"/>
            <a:t>Gimnasio 10 de Marzo</a:t>
          </a:r>
          <a:endParaRPr lang="es-ES" sz="1200" dirty="0"/>
        </a:p>
      </dgm:t>
    </dgm:pt>
    <dgm:pt modelId="{CB16EC3B-D7EF-4BBB-AF31-79913890CD05}" type="parTrans" cxnId="{AF7A6C2A-47B8-4ECE-965C-14CCCC2C0C21}">
      <dgm:prSet/>
      <dgm:spPr/>
      <dgm:t>
        <a:bodyPr/>
        <a:lstStyle/>
        <a:p>
          <a:endParaRPr lang="es-ES" sz="1200"/>
        </a:p>
      </dgm:t>
    </dgm:pt>
    <dgm:pt modelId="{225BF2B5-71DF-40BB-BA99-50448822CB58}" type="sibTrans" cxnId="{AF7A6C2A-47B8-4ECE-965C-14CCCC2C0C21}">
      <dgm:prSet/>
      <dgm:spPr/>
      <dgm:t>
        <a:bodyPr/>
        <a:lstStyle/>
        <a:p>
          <a:endParaRPr lang="es-ES" sz="1200"/>
        </a:p>
      </dgm:t>
    </dgm:pt>
    <dgm:pt modelId="{D592B38F-8E46-421E-8354-EA67F232D5DD}">
      <dgm:prSet phldrT="[Texto]" custT="1"/>
      <dgm:spPr/>
      <dgm:t>
        <a:bodyPr/>
        <a:lstStyle/>
        <a:p>
          <a:r>
            <a:rPr lang="es-ES" sz="1200" dirty="0" smtClean="0"/>
            <a:t>Gimnasio Villa Alegre</a:t>
          </a:r>
          <a:endParaRPr lang="es-ES" sz="1200" dirty="0"/>
        </a:p>
      </dgm:t>
    </dgm:pt>
    <dgm:pt modelId="{38BADA7B-F96F-4F3D-AD98-BA0986AA0220}" type="parTrans" cxnId="{253B6010-A0F6-4FC9-8A76-29AEB1B856D0}">
      <dgm:prSet/>
      <dgm:spPr/>
      <dgm:t>
        <a:bodyPr/>
        <a:lstStyle/>
        <a:p>
          <a:endParaRPr lang="es-ES" sz="1200"/>
        </a:p>
      </dgm:t>
    </dgm:pt>
    <dgm:pt modelId="{10098762-4EB5-4291-BC0B-BA9727DAEE40}" type="sibTrans" cxnId="{253B6010-A0F6-4FC9-8A76-29AEB1B856D0}">
      <dgm:prSet/>
      <dgm:spPr/>
      <dgm:t>
        <a:bodyPr/>
        <a:lstStyle/>
        <a:p>
          <a:endParaRPr lang="es-ES" sz="1200"/>
        </a:p>
      </dgm:t>
    </dgm:pt>
    <dgm:pt modelId="{BC96800D-D661-402A-A99D-44A05825F449}">
      <dgm:prSet phldrT="[Texto]" custT="1"/>
      <dgm:spPr/>
      <dgm:t>
        <a:bodyPr/>
        <a:lstStyle/>
        <a:p>
          <a:r>
            <a:rPr lang="es-ES" sz="1200" dirty="0" smtClean="0"/>
            <a:t>Gimnasio Valle del Mirador</a:t>
          </a:r>
          <a:endParaRPr lang="es-ES" sz="1200" dirty="0"/>
        </a:p>
      </dgm:t>
    </dgm:pt>
    <dgm:pt modelId="{F710B01C-3A6B-4916-A6AA-E66595E9A190}" type="parTrans" cxnId="{042C6BC4-2B7F-4959-8DA2-6E128B32FA42}">
      <dgm:prSet/>
      <dgm:spPr/>
      <dgm:t>
        <a:bodyPr/>
        <a:lstStyle/>
        <a:p>
          <a:endParaRPr lang="es-ES" sz="1200"/>
        </a:p>
      </dgm:t>
    </dgm:pt>
    <dgm:pt modelId="{1E3864B0-D5C0-4ABF-87F6-CC6AD0EFCF5D}" type="sibTrans" cxnId="{042C6BC4-2B7F-4959-8DA2-6E128B32FA42}">
      <dgm:prSet/>
      <dgm:spPr/>
      <dgm:t>
        <a:bodyPr/>
        <a:lstStyle/>
        <a:p>
          <a:endParaRPr lang="es-ES" sz="1200"/>
        </a:p>
      </dgm:t>
    </dgm:pt>
    <dgm:pt modelId="{F039D46B-B5AA-46B9-AF3F-107D3E527221}">
      <dgm:prSet phldrT="[Texto]" custT="1"/>
      <dgm:spPr/>
      <dgm:t>
        <a:bodyPr/>
        <a:lstStyle/>
        <a:p>
          <a:r>
            <a:rPr lang="es-ES" sz="1200" dirty="0" smtClean="0"/>
            <a:t>Gimnasio </a:t>
          </a:r>
          <a:r>
            <a:rPr lang="es-ES" sz="1200" dirty="0" err="1" smtClean="0"/>
            <a:t>Indeco</a:t>
          </a:r>
          <a:r>
            <a:rPr lang="es-ES" sz="1200" dirty="0" smtClean="0"/>
            <a:t> Naranjo</a:t>
          </a:r>
          <a:endParaRPr lang="es-ES" sz="1200" dirty="0"/>
        </a:p>
      </dgm:t>
    </dgm:pt>
    <dgm:pt modelId="{3564125F-E823-4CEE-8109-7408A82A9C2D}" type="parTrans" cxnId="{9101E010-B211-458C-8F1F-7BCDCFF742EE}">
      <dgm:prSet/>
      <dgm:spPr/>
      <dgm:t>
        <a:bodyPr/>
        <a:lstStyle/>
        <a:p>
          <a:endParaRPr lang="es-ES" sz="1200"/>
        </a:p>
      </dgm:t>
    </dgm:pt>
    <dgm:pt modelId="{6E37C8A4-8896-4515-9CDA-BB44394F8861}" type="sibTrans" cxnId="{9101E010-B211-458C-8F1F-7BCDCFF742EE}">
      <dgm:prSet/>
      <dgm:spPr/>
      <dgm:t>
        <a:bodyPr/>
        <a:lstStyle/>
        <a:p>
          <a:endParaRPr lang="es-ES" sz="1200"/>
        </a:p>
      </dgm:t>
    </dgm:pt>
    <dgm:pt modelId="{5B789E17-3F1A-4794-B451-0968BAC3C999}">
      <dgm:prSet phldrT="[Texto]" custT="1"/>
      <dgm:spPr/>
      <dgm:t>
        <a:bodyPr/>
        <a:lstStyle/>
        <a:p>
          <a:r>
            <a:rPr lang="es-ES" sz="1200" dirty="0" smtClean="0"/>
            <a:t>Gimnasio Parque España</a:t>
          </a:r>
          <a:endParaRPr lang="es-ES" sz="1200" dirty="0"/>
        </a:p>
      </dgm:t>
    </dgm:pt>
    <dgm:pt modelId="{862D45B0-435A-4B3E-A621-6E0732A3E337}" type="parTrans" cxnId="{5B942D64-8C1A-46C4-96B9-E02C9D3E6960}">
      <dgm:prSet/>
      <dgm:spPr/>
      <dgm:t>
        <a:bodyPr/>
        <a:lstStyle/>
        <a:p>
          <a:endParaRPr lang="es-ES" sz="1200"/>
        </a:p>
      </dgm:t>
    </dgm:pt>
    <dgm:pt modelId="{AA757EF1-80AA-4E57-8ABA-45622D655BDA}" type="sibTrans" cxnId="{5B942D64-8C1A-46C4-96B9-E02C9D3E6960}">
      <dgm:prSet/>
      <dgm:spPr/>
      <dgm:t>
        <a:bodyPr/>
        <a:lstStyle/>
        <a:p>
          <a:endParaRPr lang="es-ES" sz="1200"/>
        </a:p>
      </dgm:t>
    </dgm:pt>
    <dgm:pt modelId="{1949F73E-EFC6-499E-96D3-A3714E5C7A76}">
      <dgm:prSet phldrT="[Texto]" custT="1"/>
      <dgm:spPr/>
      <dgm:t>
        <a:bodyPr/>
        <a:lstStyle/>
        <a:p>
          <a:r>
            <a:rPr lang="es-ES" sz="1200" dirty="0" smtClean="0"/>
            <a:t>Gimnasio Valle de </a:t>
          </a:r>
          <a:r>
            <a:rPr lang="es-ES" sz="1200" dirty="0" err="1" smtClean="0"/>
            <a:t>Infonavit</a:t>
          </a:r>
          <a:endParaRPr lang="es-ES" sz="1200" dirty="0"/>
        </a:p>
      </dgm:t>
    </dgm:pt>
    <dgm:pt modelId="{7CE89B57-61E7-4C5D-8B14-D93760122F51}" type="parTrans" cxnId="{4BF1C273-5F6B-40FE-A95E-AC45A946639E}">
      <dgm:prSet/>
      <dgm:spPr/>
      <dgm:t>
        <a:bodyPr/>
        <a:lstStyle/>
        <a:p>
          <a:endParaRPr lang="es-ES" sz="1200"/>
        </a:p>
      </dgm:t>
    </dgm:pt>
    <dgm:pt modelId="{F3EC8464-FF94-441D-B213-854D3A3B3F0E}" type="sibTrans" cxnId="{4BF1C273-5F6B-40FE-A95E-AC45A946639E}">
      <dgm:prSet/>
      <dgm:spPr/>
      <dgm:t>
        <a:bodyPr/>
        <a:lstStyle/>
        <a:p>
          <a:endParaRPr lang="es-ES" sz="1200"/>
        </a:p>
      </dgm:t>
    </dgm:pt>
    <dgm:pt modelId="{94D39FA7-AB4C-442D-823F-2BC7E577DF33}">
      <dgm:prSet phldrT="[Texto]" custT="1"/>
      <dgm:spPr/>
      <dgm:t>
        <a:bodyPr/>
        <a:lstStyle/>
        <a:p>
          <a:r>
            <a:rPr lang="es-ES" sz="1200" dirty="0" smtClean="0"/>
            <a:t>Gimnasio Polivalente</a:t>
          </a:r>
          <a:endParaRPr lang="es-ES" sz="1200" dirty="0"/>
        </a:p>
      </dgm:t>
    </dgm:pt>
    <dgm:pt modelId="{A176CD4E-2AC0-4F46-8146-D7F8F5DD7E04}" type="parTrans" cxnId="{0943FDAB-513C-4580-AB04-53E8BC598B36}">
      <dgm:prSet/>
      <dgm:spPr/>
      <dgm:t>
        <a:bodyPr/>
        <a:lstStyle/>
        <a:p>
          <a:endParaRPr lang="es-ES" sz="1200"/>
        </a:p>
      </dgm:t>
    </dgm:pt>
    <dgm:pt modelId="{CD39EEB0-390F-4BA5-8E58-C9C90849B41A}" type="sibTrans" cxnId="{0943FDAB-513C-4580-AB04-53E8BC598B36}">
      <dgm:prSet/>
      <dgm:spPr/>
      <dgm:t>
        <a:bodyPr/>
        <a:lstStyle/>
        <a:p>
          <a:endParaRPr lang="es-ES" sz="1200"/>
        </a:p>
      </dgm:t>
    </dgm:pt>
    <dgm:pt modelId="{30A2FF69-E07F-4D51-8AF3-D54256A86A9D}">
      <dgm:prSet phldrT="[Texto]" custT="1"/>
      <dgm:spPr/>
      <dgm:t>
        <a:bodyPr/>
        <a:lstStyle/>
        <a:p>
          <a:r>
            <a:rPr lang="es-ES" sz="1200" dirty="0" smtClean="0"/>
            <a:t>Gimnasio Camino Real</a:t>
          </a:r>
          <a:endParaRPr lang="es-ES" sz="1200" dirty="0"/>
        </a:p>
      </dgm:t>
    </dgm:pt>
    <dgm:pt modelId="{869FDC9A-4269-495B-9D5B-B82A86D835A8}" type="parTrans" cxnId="{B7B760DB-8E85-49CE-BC0B-96E33A8CB146}">
      <dgm:prSet/>
      <dgm:spPr/>
      <dgm:t>
        <a:bodyPr/>
        <a:lstStyle/>
        <a:p>
          <a:endParaRPr lang="es-ES" sz="1200"/>
        </a:p>
      </dgm:t>
    </dgm:pt>
    <dgm:pt modelId="{D74ACEA7-E1C2-404F-9BCD-1DA0C4D37437}" type="sibTrans" cxnId="{B7B760DB-8E85-49CE-BC0B-96E33A8CB146}">
      <dgm:prSet/>
      <dgm:spPr/>
      <dgm:t>
        <a:bodyPr/>
        <a:lstStyle/>
        <a:p>
          <a:endParaRPr lang="es-ES" sz="1200"/>
        </a:p>
      </dgm:t>
    </dgm:pt>
    <dgm:pt modelId="{EF1C006C-8608-45F0-9227-7BB38FFBE34F}">
      <dgm:prSet phldrT="[Texto]" custT="1"/>
      <dgm:spPr/>
      <dgm:t>
        <a:bodyPr/>
        <a:lstStyle/>
        <a:p>
          <a:r>
            <a:rPr lang="es-ES" sz="1200" dirty="0" smtClean="0"/>
            <a:t>Domo Acuático</a:t>
          </a:r>
          <a:endParaRPr lang="es-ES" sz="1200" dirty="0"/>
        </a:p>
      </dgm:t>
    </dgm:pt>
    <dgm:pt modelId="{CA668986-223D-4074-98AE-771F134D7D39}" type="parTrans" cxnId="{67F55D2F-1C50-4148-B244-3A94667BBAE0}">
      <dgm:prSet/>
      <dgm:spPr/>
      <dgm:t>
        <a:bodyPr/>
        <a:lstStyle/>
        <a:p>
          <a:endParaRPr lang="es-ES" sz="1200"/>
        </a:p>
      </dgm:t>
    </dgm:pt>
    <dgm:pt modelId="{A09A1667-AC5B-4D95-B75A-57F4B6D015FE}" type="sibTrans" cxnId="{67F55D2F-1C50-4148-B244-3A94667BBAE0}">
      <dgm:prSet/>
      <dgm:spPr/>
      <dgm:t>
        <a:bodyPr/>
        <a:lstStyle/>
        <a:p>
          <a:endParaRPr lang="es-ES" sz="1200"/>
        </a:p>
      </dgm:t>
    </dgm:pt>
    <dgm:pt modelId="{8E73F33B-2617-40D5-AF13-1BDD4179FDD4}">
      <dgm:prSet phldrT="[Texto]" custT="1"/>
      <dgm:spPr/>
      <dgm:t>
        <a:bodyPr/>
        <a:lstStyle/>
        <a:p>
          <a:r>
            <a:rPr lang="es-ES" sz="1200" dirty="0" smtClean="0"/>
            <a:t>Gimnasio Filiberto </a:t>
          </a:r>
          <a:r>
            <a:rPr lang="es-ES" sz="1200" dirty="0" err="1" smtClean="0"/>
            <a:t>Sagrero</a:t>
          </a:r>
          <a:endParaRPr lang="es-ES" sz="1200" dirty="0"/>
        </a:p>
      </dgm:t>
    </dgm:pt>
    <dgm:pt modelId="{7EAC7033-39CD-4F21-85E9-DDB73266A311}" type="parTrans" cxnId="{6D3F3E1B-BDAB-4B55-8F17-BF15C5B64065}">
      <dgm:prSet/>
      <dgm:spPr/>
      <dgm:t>
        <a:bodyPr/>
        <a:lstStyle/>
        <a:p>
          <a:endParaRPr lang="es-ES" sz="1200"/>
        </a:p>
      </dgm:t>
    </dgm:pt>
    <dgm:pt modelId="{3C37AD43-015D-482C-82B8-70BDA61D1B3F}" type="sibTrans" cxnId="{6D3F3E1B-BDAB-4B55-8F17-BF15C5B64065}">
      <dgm:prSet/>
      <dgm:spPr/>
      <dgm:t>
        <a:bodyPr/>
        <a:lstStyle/>
        <a:p>
          <a:endParaRPr lang="es-ES" sz="1200"/>
        </a:p>
      </dgm:t>
    </dgm:pt>
    <dgm:pt modelId="{2F75551F-5210-493F-98AC-EB2231EEFCAA}">
      <dgm:prSet phldrT="[Texto]" custT="1"/>
      <dgm:spPr/>
      <dgm:t>
        <a:bodyPr/>
        <a:lstStyle/>
        <a:p>
          <a:r>
            <a:rPr lang="es-ES" sz="1200" dirty="0" smtClean="0"/>
            <a:t>Unidad Deportiva Valle de Santa Lucía</a:t>
          </a:r>
          <a:endParaRPr lang="es-ES" sz="1200" dirty="0"/>
        </a:p>
      </dgm:t>
    </dgm:pt>
    <dgm:pt modelId="{9D39E39E-8A0B-476D-8869-6EF12B1955B5}" type="parTrans" cxnId="{0C543B5C-768C-4B23-9663-042B7AB4FB5E}">
      <dgm:prSet/>
      <dgm:spPr/>
      <dgm:t>
        <a:bodyPr/>
        <a:lstStyle/>
        <a:p>
          <a:endParaRPr lang="es-ES" sz="1200"/>
        </a:p>
      </dgm:t>
    </dgm:pt>
    <dgm:pt modelId="{62FE6F2A-845F-4A3A-8185-6FEF191C7CB8}" type="sibTrans" cxnId="{0C543B5C-768C-4B23-9663-042B7AB4FB5E}">
      <dgm:prSet/>
      <dgm:spPr/>
      <dgm:t>
        <a:bodyPr/>
        <a:lstStyle/>
        <a:p>
          <a:endParaRPr lang="es-ES" sz="1200"/>
        </a:p>
      </dgm:t>
    </dgm:pt>
    <dgm:pt modelId="{FAA22CF4-20D1-4ECB-BC5D-AAC6672BF2CD}">
      <dgm:prSet phldrT="[Texto]" custT="1"/>
      <dgm:spPr/>
      <dgm:t>
        <a:bodyPr/>
        <a:lstStyle/>
        <a:p>
          <a:r>
            <a:rPr lang="es-ES" sz="1200" dirty="0" smtClean="0"/>
            <a:t>Gimnasio Bicentenario Diego de Montemayor</a:t>
          </a:r>
          <a:endParaRPr lang="es-ES" sz="1200" dirty="0"/>
        </a:p>
      </dgm:t>
    </dgm:pt>
    <dgm:pt modelId="{AD57877C-9A34-45CA-8271-CBE93EB058AD}" type="parTrans" cxnId="{735C8BBF-98D4-4DA1-A2DA-935DD9273081}">
      <dgm:prSet/>
      <dgm:spPr/>
      <dgm:t>
        <a:bodyPr/>
        <a:lstStyle/>
        <a:p>
          <a:endParaRPr lang="es-ES" sz="1200"/>
        </a:p>
      </dgm:t>
    </dgm:pt>
    <dgm:pt modelId="{361D4285-1334-4B9B-9CE9-00A13A9FA966}" type="sibTrans" cxnId="{735C8BBF-98D4-4DA1-A2DA-935DD9273081}">
      <dgm:prSet/>
      <dgm:spPr/>
      <dgm:t>
        <a:bodyPr/>
        <a:lstStyle/>
        <a:p>
          <a:endParaRPr lang="es-ES" sz="1200"/>
        </a:p>
      </dgm:t>
    </dgm:pt>
    <dgm:pt modelId="{44142783-7119-4912-8B18-930A3395B56E}">
      <dgm:prSet phldrT="[Texto]" custT="1"/>
      <dgm:spPr/>
      <dgm:t>
        <a:bodyPr/>
        <a:lstStyle/>
        <a:p>
          <a:r>
            <a:rPr lang="es-ES" sz="1200" dirty="0" smtClean="0"/>
            <a:t>Unidad Deportiva Jesús Hinojosa Tijerina</a:t>
          </a:r>
          <a:endParaRPr lang="es-ES" sz="1200" dirty="0"/>
        </a:p>
      </dgm:t>
    </dgm:pt>
    <dgm:pt modelId="{09C463FC-E3C7-449D-A6B5-0B5C1E1B2691}" type="parTrans" cxnId="{321B4D80-3C46-4A49-90A4-773BCB3DA983}">
      <dgm:prSet/>
      <dgm:spPr/>
      <dgm:t>
        <a:bodyPr/>
        <a:lstStyle/>
        <a:p>
          <a:endParaRPr lang="es-ES" sz="1200"/>
        </a:p>
      </dgm:t>
    </dgm:pt>
    <dgm:pt modelId="{E8158127-ED8D-4A33-A2D8-B905BFEE8A3F}" type="sibTrans" cxnId="{321B4D80-3C46-4A49-90A4-773BCB3DA983}">
      <dgm:prSet/>
      <dgm:spPr/>
      <dgm:t>
        <a:bodyPr/>
        <a:lstStyle/>
        <a:p>
          <a:endParaRPr lang="es-ES" sz="1200"/>
        </a:p>
      </dgm:t>
    </dgm:pt>
    <dgm:pt modelId="{6A073439-CC82-4DBF-B369-3240DCB4D438}">
      <dgm:prSet phldrT="[Texto]" custT="1"/>
      <dgm:spPr/>
      <dgm:t>
        <a:bodyPr/>
        <a:lstStyle/>
        <a:p>
          <a:r>
            <a:rPr lang="es-ES" sz="1200" dirty="0" smtClean="0"/>
            <a:t>Gimnasio bicentenario Fomerrey 113</a:t>
          </a:r>
          <a:endParaRPr lang="es-ES" sz="1200" dirty="0"/>
        </a:p>
      </dgm:t>
    </dgm:pt>
    <dgm:pt modelId="{39A566E5-0F91-49E5-9A48-F70D056EF140}" type="parTrans" cxnId="{A6E5A55C-058D-485F-974B-1E202CED1E7B}">
      <dgm:prSet/>
      <dgm:spPr/>
      <dgm:t>
        <a:bodyPr/>
        <a:lstStyle/>
        <a:p>
          <a:endParaRPr lang="es-ES" sz="1200"/>
        </a:p>
      </dgm:t>
    </dgm:pt>
    <dgm:pt modelId="{017E0ECD-8D4F-442E-945C-B42ACA6674F7}" type="sibTrans" cxnId="{A6E5A55C-058D-485F-974B-1E202CED1E7B}">
      <dgm:prSet/>
      <dgm:spPr/>
      <dgm:t>
        <a:bodyPr/>
        <a:lstStyle/>
        <a:p>
          <a:endParaRPr lang="es-ES" sz="1200"/>
        </a:p>
      </dgm:t>
    </dgm:pt>
    <dgm:pt modelId="{FA614462-07D8-4B42-9345-9DED51C90455}">
      <dgm:prSet phldrT="[Texto]" custT="1"/>
      <dgm:spPr/>
      <dgm:t>
        <a:bodyPr/>
        <a:lstStyle/>
        <a:p>
          <a:r>
            <a:rPr lang="es-ES" sz="1200" dirty="0" smtClean="0"/>
            <a:t>Unidad Deportiva Raúl González</a:t>
          </a:r>
          <a:endParaRPr lang="es-ES" sz="1200" dirty="0"/>
        </a:p>
      </dgm:t>
    </dgm:pt>
    <dgm:pt modelId="{82A850A9-E28D-418E-B46C-EBD264EA83C1}" type="parTrans" cxnId="{FD391276-D403-4F84-8889-CAEA96C9DD96}">
      <dgm:prSet/>
      <dgm:spPr/>
      <dgm:t>
        <a:bodyPr/>
        <a:lstStyle/>
        <a:p>
          <a:endParaRPr lang="es-ES" sz="1200"/>
        </a:p>
      </dgm:t>
    </dgm:pt>
    <dgm:pt modelId="{4FB06922-5DE0-4AB1-92C5-1BC5B182196C}" type="sibTrans" cxnId="{FD391276-D403-4F84-8889-CAEA96C9DD96}">
      <dgm:prSet/>
      <dgm:spPr/>
      <dgm:t>
        <a:bodyPr/>
        <a:lstStyle/>
        <a:p>
          <a:endParaRPr lang="es-ES" sz="1200"/>
        </a:p>
      </dgm:t>
    </dgm:pt>
    <dgm:pt modelId="{7F9E6EE6-B7DE-49CA-8E21-E17B83941C16}">
      <dgm:prSet phldrT="[Texto]" custT="1"/>
      <dgm:spPr/>
      <dgm:t>
        <a:bodyPr/>
        <a:lstStyle/>
        <a:p>
          <a:r>
            <a:rPr lang="es-ES" sz="1200" dirty="0" smtClean="0"/>
            <a:t>Gimnasio Moderna</a:t>
          </a:r>
          <a:endParaRPr lang="es-ES" sz="1200" dirty="0"/>
        </a:p>
      </dgm:t>
    </dgm:pt>
    <dgm:pt modelId="{C48DEA94-D043-4C44-ADCF-095866C6E374}" type="parTrans" cxnId="{DD88FB51-4026-4FE2-80D5-5ABD5F6CEA9B}">
      <dgm:prSet/>
      <dgm:spPr/>
      <dgm:t>
        <a:bodyPr/>
        <a:lstStyle/>
        <a:p>
          <a:endParaRPr lang="es-ES" sz="1200"/>
        </a:p>
      </dgm:t>
    </dgm:pt>
    <dgm:pt modelId="{D2DE1C55-DEF7-4BE5-B89C-1D0A62C08E56}" type="sibTrans" cxnId="{DD88FB51-4026-4FE2-80D5-5ABD5F6CEA9B}">
      <dgm:prSet/>
      <dgm:spPr/>
      <dgm:t>
        <a:bodyPr/>
        <a:lstStyle/>
        <a:p>
          <a:endParaRPr lang="es-ES" sz="1200"/>
        </a:p>
      </dgm:t>
    </dgm:pt>
    <dgm:pt modelId="{0988E7C2-AAC8-4BDD-BC8D-5A0155B75B39}">
      <dgm:prSet phldrT="[Texto]" custT="1"/>
      <dgm:spPr/>
      <dgm:t>
        <a:bodyPr/>
        <a:lstStyle/>
        <a:p>
          <a:r>
            <a:rPr lang="es-ES" sz="1200" dirty="0" smtClean="0"/>
            <a:t>Gimnasio San Bernabé</a:t>
          </a:r>
          <a:endParaRPr lang="es-ES" sz="1200" dirty="0"/>
        </a:p>
      </dgm:t>
    </dgm:pt>
    <dgm:pt modelId="{13E5D2F0-985E-4E40-94A6-F1FB6BCAE7B3}" type="parTrans" cxnId="{897FE514-DE45-4EB8-8A7C-AA75643246B2}">
      <dgm:prSet/>
      <dgm:spPr/>
      <dgm:t>
        <a:bodyPr/>
        <a:lstStyle/>
        <a:p>
          <a:endParaRPr lang="es-ES" sz="1200"/>
        </a:p>
      </dgm:t>
    </dgm:pt>
    <dgm:pt modelId="{A2EEA81C-DCDE-4D46-BB06-93CBECDA5F11}" type="sibTrans" cxnId="{897FE514-DE45-4EB8-8A7C-AA75643246B2}">
      <dgm:prSet/>
      <dgm:spPr/>
      <dgm:t>
        <a:bodyPr/>
        <a:lstStyle/>
        <a:p>
          <a:endParaRPr lang="es-ES" sz="1200"/>
        </a:p>
      </dgm:t>
    </dgm:pt>
    <dgm:pt modelId="{94B11E82-1D3A-4BD6-8960-3ACEB7C30E24}">
      <dgm:prSet phldrT="[Texto]" custT="1"/>
      <dgm:spPr/>
      <dgm:t>
        <a:bodyPr/>
        <a:lstStyle/>
        <a:p>
          <a:r>
            <a:rPr lang="es-ES" sz="1200" dirty="0" smtClean="0"/>
            <a:t>Gimnasio Los Campeones</a:t>
          </a:r>
          <a:endParaRPr lang="es-ES" sz="1200" dirty="0"/>
        </a:p>
      </dgm:t>
    </dgm:pt>
    <dgm:pt modelId="{76DAE15F-FE16-4893-83CB-2C7132F75F5C}" type="parTrans" cxnId="{02E1FD1E-EE12-4BCE-A927-28B9AE1D7DCD}">
      <dgm:prSet/>
      <dgm:spPr/>
      <dgm:t>
        <a:bodyPr/>
        <a:lstStyle/>
        <a:p>
          <a:endParaRPr lang="es-ES" sz="1200"/>
        </a:p>
      </dgm:t>
    </dgm:pt>
    <dgm:pt modelId="{5B590AAF-50D1-44DD-8CE1-257DD0663193}" type="sibTrans" cxnId="{02E1FD1E-EE12-4BCE-A927-28B9AE1D7DCD}">
      <dgm:prSet/>
      <dgm:spPr/>
      <dgm:t>
        <a:bodyPr/>
        <a:lstStyle/>
        <a:p>
          <a:endParaRPr lang="es-ES" sz="1200"/>
        </a:p>
      </dgm:t>
    </dgm:pt>
    <dgm:pt modelId="{FD293454-0DE5-420A-B85D-C1924FE35A02}" type="pres">
      <dgm:prSet presAssocID="{5FA1BBC8-EB38-4589-9CD4-60E47F4CA80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5818AC5-05D0-458A-985E-5C0B0EC04113}" type="pres">
      <dgm:prSet presAssocID="{31EA52FF-DF20-4140-AB25-AC0445B3C6F1}" presName="hierRoot1" presStyleCnt="0">
        <dgm:presLayoutVars>
          <dgm:hierBranch val="hang"/>
        </dgm:presLayoutVars>
      </dgm:prSet>
      <dgm:spPr/>
    </dgm:pt>
    <dgm:pt modelId="{F4CC880E-A0AC-4A04-9F1A-6ED2EE943A45}" type="pres">
      <dgm:prSet presAssocID="{31EA52FF-DF20-4140-AB25-AC0445B3C6F1}" presName="rootComposite1" presStyleCnt="0"/>
      <dgm:spPr/>
    </dgm:pt>
    <dgm:pt modelId="{FB58911D-BCED-467B-B31B-38049CBFA376}" type="pres">
      <dgm:prSet presAssocID="{31EA52FF-DF20-4140-AB25-AC0445B3C6F1}" presName="rootText1" presStyleLbl="node0" presStyleIdx="0" presStyleCnt="1" custScaleX="341544" custScaleY="152241" custLinFactY="16398" custLinFactNeighborX="3822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DD49D84-5430-4AC2-B4B3-1D3767A8DDE1}" type="pres">
      <dgm:prSet presAssocID="{31EA52FF-DF20-4140-AB25-AC0445B3C6F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0C8C3C3-8867-487D-BA81-E1EBE271978C}" type="pres">
      <dgm:prSet presAssocID="{31EA52FF-DF20-4140-AB25-AC0445B3C6F1}" presName="hierChild2" presStyleCnt="0"/>
      <dgm:spPr/>
    </dgm:pt>
    <dgm:pt modelId="{62BDB5E3-CB24-476C-A51F-044455B15680}" type="pres">
      <dgm:prSet presAssocID="{B1F52BDC-D6AD-4B0D-AA92-0324C45F09AD}" presName="Name48" presStyleLbl="parChTrans1D2" presStyleIdx="0" presStyleCnt="21"/>
      <dgm:spPr/>
      <dgm:t>
        <a:bodyPr/>
        <a:lstStyle/>
        <a:p>
          <a:endParaRPr lang="es-ES"/>
        </a:p>
      </dgm:t>
    </dgm:pt>
    <dgm:pt modelId="{EA57457A-52A3-4264-A950-54447A30F86F}" type="pres">
      <dgm:prSet presAssocID="{F0B3BBD2-6AC1-49BD-A1DD-10B42EE627DD}" presName="hierRoot2" presStyleCnt="0">
        <dgm:presLayoutVars>
          <dgm:hierBranch val="init"/>
        </dgm:presLayoutVars>
      </dgm:prSet>
      <dgm:spPr/>
    </dgm:pt>
    <dgm:pt modelId="{09028451-F696-46B1-89EE-C94567761733}" type="pres">
      <dgm:prSet presAssocID="{F0B3BBD2-6AC1-49BD-A1DD-10B42EE627DD}" presName="rootComposite" presStyleCnt="0"/>
      <dgm:spPr/>
    </dgm:pt>
    <dgm:pt modelId="{ED3F0F30-170A-4527-B751-6D3217DB41D6}" type="pres">
      <dgm:prSet presAssocID="{F0B3BBD2-6AC1-49BD-A1DD-10B42EE627DD}" presName="rootText" presStyleLbl="node2" presStyleIdx="0" presStyleCnt="20" custScaleX="396280" custScaleY="96850" custLinFactY="19980" custLinFactNeighborX="-7878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F9CF30F-ABC2-4991-A3DB-0538B9DF1C48}" type="pres">
      <dgm:prSet presAssocID="{F0B3BBD2-6AC1-49BD-A1DD-10B42EE627DD}" presName="rootConnector" presStyleLbl="node2" presStyleIdx="0" presStyleCnt="20"/>
      <dgm:spPr/>
      <dgm:t>
        <a:bodyPr/>
        <a:lstStyle/>
        <a:p>
          <a:endParaRPr lang="es-ES"/>
        </a:p>
      </dgm:t>
    </dgm:pt>
    <dgm:pt modelId="{6020585C-EADC-4F87-B7A4-5ABD3BD4AE98}" type="pres">
      <dgm:prSet presAssocID="{F0B3BBD2-6AC1-49BD-A1DD-10B42EE627DD}" presName="hierChild4" presStyleCnt="0"/>
      <dgm:spPr/>
    </dgm:pt>
    <dgm:pt modelId="{559F3D6C-F061-40E5-B2DA-90114646BEA5}" type="pres">
      <dgm:prSet presAssocID="{F0B3BBD2-6AC1-49BD-A1DD-10B42EE627DD}" presName="hierChild5" presStyleCnt="0"/>
      <dgm:spPr/>
    </dgm:pt>
    <dgm:pt modelId="{B2EE1A1D-6642-4F08-AE43-A8FE509DE4A2}" type="pres">
      <dgm:prSet presAssocID="{38BADA7B-F96F-4F3D-AD98-BA0986AA0220}" presName="Name48" presStyleLbl="parChTrans1D2" presStyleIdx="1" presStyleCnt="21"/>
      <dgm:spPr/>
      <dgm:t>
        <a:bodyPr/>
        <a:lstStyle/>
        <a:p>
          <a:endParaRPr lang="es-ES"/>
        </a:p>
      </dgm:t>
    </dgm:pt>
    <dgm:pt modelId="{8199ACC5-96C8-41DE-9638-60D9F1E66058}" type="pres">
      <dgm:prSet presAssocID="{D592B38F-8E46-421E-8354-EA67F232D5DD}" presName="hierRoot2" presStyleCnt="0">
        <dgm:presLayoutVars>
          <dgm:hierBranch val="init"/>
        </dgm:presLayoutVars>
      </dgm:prSet>
      <dgm:spPr/>
    </dgm:pt>
    <dgm:pt modelId="{CC379EF3-936C-4057-8A44-055F2993ADEE}" type="pres">
      <dgm:prSet presAssocID="{D592B38F-8E46-421E-8354-EA67F232D5DD}" presName="rootComposite" presStyleCnt="0"/>
      <dgm:spPr/>
    </dgm:pt>
    <dgm:pt modelId="{51B0DEFD-F156-4EE6-AB51-1AF51E710FCE}" type="pres">
      <dgm:prSet presAssocID="{D592B38F-8E46-421E-8354-EA67F232D5DD}" presName="rootText" presStyleLbl="node2" presStyleIdx="1" presStyleCnt="20" custScaleX="396280" custScaleY="96850" custLinFactY="20410" custLinFactNeighborX="20751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BFBE005-5D91-41E8-B027-DEB80ECCBBE4}" type="pres">
      <dgm:prSet presAssocID="{D592B38F-8E46-421E-8354-EA67F232D5DD}" presName="rootConnector" presStyleLbl="node2" presStyleIdx="1" presStyleCnt="20"/>
      <dgm:spPr/>
      <dgm:t>
        <a:bodyPr/>
        <a:lstStyle/>
        <a:p>
          <a:endParaRPr lang="es-ES"/>
        </a:p>
      </dgm:t>
    </dgm:pt>
    <dgm:pt modelId="{FD6EA316-C00E-4EE1-BA88-14D2FEFDF322}" type="pres">
      <dgm:prSet presAssocID="{D592B38F-8E46-421E-8354-EA67F232D5DD}" presName="hierChild4" presStyleCnt="0"/>
      <dgm:spPr/>
    </dgm:pt>
    <dgm:pt modelId="{24E7D723-1ABC-4334-8F1E-4EDFFB1BD416}" type="pres">
      <dgm:prSet presAssocID="{D592B38F-8E46-421E-8354-EA67F232D5DD}" presName="hierChild5" presStyleCnt="0"/>
      <dgm:spPr/>
    </dgm:pt>
    <dgm:pt modelId="{D66D9576-866F-4DA7-9E01-0F5D1C9BEB5C}" type="pres">
      <dgm:prSet presAssocID="{F710B01C-3A6B-4916-A6AA-E66595E9A190}" presName="Name48" presStyleLbl="parChTrans1D2" presStyleIdx="2" presStyleCnt="21"/>
      <dgm:spPr/>
      <dgm:t>
        <a:bodyPr/>
        <a:lstStyle/>
        <a:p>
          <a:endParaRPr lang="es-ES"/>
        </a:p>
      </dgm:t>
    </dgm:pt>
    <dgm:pt modelId="{52AFC287-91AD-4975-A27F-627BAE9ADFCF}" type="pres">
      <dgm:prSet presAssocID="{BC96800D-D661-402A-A99D-44A05825F449}" presName="hierRoot2" presStyleCnt="0">
        <dgm:presLayoutVars>
          <dgm:hierBranch val="init"/>
        </dgm:presLayoutVars>
      </dgm:prSet>
      <dgm:spPr/>
    </dgm:pt>
    <dgm:pt modelId="{9746CDF3-048D-4C52-8AA0-77986E9FBE2D}" type="pres">
      <dgm:prSet presAssocID="{BC96800D-D661-402A-A99D-44A05825F449}" presName="rootComposite" presStyleCnt="0"/>
      <dgm:spPr/>
    </dgm:pt>
    <dgm:pt modelId="{7A26762C-04F5-45DB-A1A6-855D247A1108}" type="pres">
      <dgm:prSet presAssocID="{BC96800D-D661-402A-A99D-44A05825F449}" presName="rootText" presStyleLbl="node2" presStyleIdx="2" presStyleCnt="20" custScaleX="396280" custScaleY="96850" custLinFactY="9115" custLinFactNeighborX="-7878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29E045-32CD-4C35-85F6-363D20007BB1}" type="pres">
      <dgm:prSet presAssocID="{BC96800D-D661-402A-A99D-44A05825F449}" presName="rootConnector" presStyleLbl="node2" presStyleIdx="2" presStyleCnt="20"/>
      <dgm:spPr/>
      <dgm:t>
        <a:bodyPr/>
        <a:lstStyle/>
        <a:p>
          <a:endParaRPr lang="es-ES"/>
        </a:p>
      </dgm:t>
    </dgm:pt>
    <dgm:pt modelId="{B3D58D74-B12E-4560-A92A-5E0FE948E7AF}" type="pres">
      <dgm:prSet presAssocID="{BC96800D-D661-402A-A99D-44A05825F449}" presName="hierChild4" presStyleCnt="0"/>
      <dgm:spPr/>
    </dgm:pt>
    <dgm:pt modelId="{CE430D02-9079-42E5-97F2-E1E325042247}" type="pres">
      <dgm:prSet presAssocID="{BC96800D-D661-402A-A99D-44A05825F449}" presName="hierChild5" presStyleCnt="0"/>
      <dgm:spPr/>
    </dgm:pt>
    <dgm:pt modelId="{386E1654-5DE1-4853-AAA9-B5A2D791248C}" type="pres">
      <dgm:prSet presAssocID="{F9C57714-BBCD-454B-AFA0-AA0DB019D3D3}" presName="Name48" presStyleLbl="parChTrans1D2" presStyleIdx="3" presStyleCnt="21"/>
      <dgm:spPr/>
      <dgm:t>
        <a:bodyPr/>
        <a:lstStyle/>
        <a:p>
          <a:endParaRPr lang="es-ES"/>
        </a:p>
      </dgm:t>
    </dgm:pt>
    <dgm:pt modelId="{E1ECA61C-2C49-468A-8F76-83C9F98929ED}" type="pres">
      <dgm:prSet presAssocID="{031C6FE2-89A7-42C3-918D-0864959C56FB}" presName="hierRoot2" presStyleCnt="0">
        <dgm:presLayoutVars>
          <dgm:hierBranch val="init"/>
        </dgm:presLayoutVars>
      </dgm:prSet>
      <dgm:spPr/>
    </dgm:pt>
    <dgm:pt modelId="{05A1614F-21F9-4E1C-8010-82FF700AEC80}" type="pres">
      <dgm:prSet presAssocID="{031C6FE2-89A7-42C3-918D-0864959C56FB}" presName="rootComposite" presStyleCnt="0"/>
      <dgm:spPr/>
    </dgm:pt>
    <dgm:pt modelId="{F66F70D3-E882-40FB-90B4-264E4146948D}" type="pres">
      <dgm:prSet presAssocID="{031C6FE2-89A7-42C3-918D-0864959C56FB}" presName="rootText" presStyleLbl="node2" presStyleIdx="3" presStyleCnt="20" custScaleX="396280" custScaleY="96850" custLinFactY="9011" custLinFactNeighborX="20707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0229D8-2748-4A13-AA1E-9F7F608029C5}" type="pres">
      <dgm:prSet presAssocID="{031C6FE2-89A7-42C3-918D-0864959C56FB}" presName="rootConnector" presStyleLbl="node2" presStyleIdx="3" presStyleCnt="20"/>
      <dgm:spPr/>
      <dgm:t>
        <a:bodyPr/>
        <a:lstStyle/>
        <a:p>
          <a:endParaRPr lang="es-ES"/>
        </a:p>
      </dgm:t>
    </dgm:pt>
    <dgm:pt modelId="{37C780DE-7BB6-4D05-A637-735D768AE2EE}" type="pres">
      <dgm:prSet presAssocID="{031C6FE2-89A7-42C3-918D-0864959C56FB}" presName="hierChild4" presStyleCnt="0"/>
      <dgm:spPr/>
    </dgm:pt>
    <dgm:pt modelId="{A4037160-C443-44A6-99E3-5FCAE0D23A36}" type="pres">
      <dgm:prSet presAssocID="{031C6FE2-89A7-42C3-918D-0864959C56FB}" presName="hierChild5" presStyleCnt="0"/>
      <dgm:spPr/>
    </dgm:pt>
    <dgm:pt modelId="{FDD30183-495C-49E9-B6C6-DEF0F25DFA77}" type="pres">
      <dgm:prSet presAssocID="{CB16EC3B-D7EF-4BBB-AF31-79913890CD05}" presName="Name48" presStyleLbl="parChTrans1D2" presStyleIdx="4" presStyleCnt="21"/>
      <dgm:spPr/>
      <dgm:t>
        <a:bodyPr/>
        <a:lstStyle/>
        <a:p>
          <a:endParaRPr lang="es-ES"/>
        </a:p>
      </dgm:t>
    </dgm:pt>
    <dgm:pt modelId="{1AAFFDDD-D161-4F6F-971A-D13DF37CE0CB}" type="pres">
      <dgm:prSet presAssocID="{D661CC23-CFBE-47CD-91B3-9BD118F643C2}" presName="hierRoot2" presStyleCnt="0">
        <dgm:presLayoutVars>
          <dgm:hierBranch val="init"/>
        </dgm:presLayoutVars>
      </dgm:prSet>
      <dgm:spPr/>
    </dgm:pt>
    <dgm:pt modelId="{95053B82-D56E-4B1D-8822-24C77B90AD30}" type="pres">
      <dgm:prSet presAssocID="{D661CC23-CFBE-47CD-91B3-9BD118F643C2}" presName="rootComposite" presStyleCnt="0"/>
      <dgm:spPr/>
    </dgm:pt>
    <dgm:pt modelId="{F1C747A7-3B21-4FC6-8159-4A5C664380DC}" type="pres">
      <dgm:prSet presAssocID="{D661CC23-CFBE-47CD-91B3-9BD118F643C2}" presName="rootText" presStyleLbl="node2" presStyleIdx="4" presStyleCnt="20" custScaleX="396280" custScaleY="96850" custLinFactNeighborX="-7878" custLinFactNeighborY="990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ACDE0BE-3E4A-4F46-8EFE-BC18A3E3A353}" type="pres">
      <dgm:prSet presAssocID="{D661CC23-CFBE-47CD-91B3-9BD118F643C2}" presName="rootConnector" presStyleLbl="node2" presStyleIdx="4" presStyleCnt="20"/>
      <dgm:spPr/>
      <dgm:t>
        <a:bodyPr/>
        <a:lstStyle/>
        <a:p>
          <a:endParaRPr lang="es-ES"/>
        </a:p>
      </dgm:t>
    </dgm:pt>
    <dgm:pt modelId="{3BB3DC65-9F7B-449D-B322-943725AACF67}" type="pres">
      <dgm:prSet presAssocID="{D661CC23-CFBE-47CD-91B3-9BD118F643C2}" presName="hierChild4" presStyleCnt="0"/>
      <dgm:spPr/>
    </dgm:pt>
    <dgm:pt modelId="{8AB02C19-945C-438B-90D5-34B273DAB556}" type="pres">
      <dgm:prSet presAssocID="{D661CC23-CFBE-47CD-91B3-9BD118F643C2}" presName="hierChild5" presStyleCnt="0"/>
      <dgm:spPr/>
    </dgm:pt>
    <dgm:pt modelId="{5230712B-3E4F-49E1-AE22-4ADD2147E5A2}" type="pres">
      <dgm:prSet presAssocID="{3564125F-E823-4CEE-8109-7408A82A9C2D}" presName="Name48" presStyleLbl="parChTrans1D2" presStyleIdx="5" presStyleCnt="21"/>
      <dgm:spPr/>
      <dgm:t>
        <a:bodyPr/>
        <a:lstStyle/>
        <a:p>
          <a:endParaRPr lang="es-ES"/>
        </a:p>
      </dgm:t>
    </dgm:pt>
    <dgm:pt modelId="{F7A99647-0402-4ED8-BB15-FE13FC7D3A12}" type="pres">
      <dgm:prSet presAssocID="{F039D46B-B5AA-46B9-AF3F-107D3E527221}" presName="hierRoot2" presStyleCnt="0">
        <dgm:presLayoutVars>
          <dgm:hierBranch val="init"/>
        </dgm:presLayoutVars>
      </dgm:prSet>
      <dgm:spPr/>
    </dgm:pt>
    <dgm:pt modelId="{D4D4365D-90A9-45F9-A884-78F66CE70631}" type="pres">
      <dgm:prSet presAssocID="{F039D46B-B5AA-46B9-AF3F-107D3E527221}" presName="rootComposite" presStyleCnt="0"/>
      <dgm:spPr/>
    </dgm:pt>
    <dgm:pt modelId="{9AA513E2-918C-4FC9-A2C9-26DBB69406B1}" type="pres">
      <dgm:prSet presAssocID="{F039D46B-B5AA-46B9-AF3F-107D3E527221}" presName="rootText" presStyleLbl="node2" presStyleIdx="5" presStyleCnt="20" custScaleX="396280" custScaleY="96850" custLinFactY="321" custLinFactNeighborX="20751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336413-562A-4295-A3DF-A211A7D67308}" type="pres">
      <dgm:prSet presAssocID="{F039D46B-B5AA-46B9-AF3F-107D3E527221}" presName="rootConnector" presStyleLbl="node2" presStyleIdx="5" presStyleCnt="20"/>
      <dgm:spPr/>
      <dgm:t>
        <a:bodyPr/>
        <a:lstStyle/>
        <a:p>
          <a:endParaRPr lang="es-ES"/>
        </a:p>
      </dgm:t>
    </dgm:pt>
    <dgm:pt modelId="{59B826B4-98B6-4F3C-95A2-4AC1C8775E0C}" type="pres">
      <dgm:prSet presAssocID="{F039D46B-B5AA-46B9-AF3F-107D3E527221}" presName="hierChild4" presStyleCnt="0"/>
      <dgm:spPr/>
    </dgm:pt>
    <dgm:pt modelId="{4A29DDA5-98A7-458F-9461-824B7F9CDF62}" type="pres">
      <dgm:prSet presAssocID="{F039D46B-B5AA-46B9-AF3F-107D3E527221}" presName="hierChild5" presStyleCnt="0"/>
      <dgm:spPr/>
    </dgm:pt>
    <dgm:pt modelId="{37FFA20D-A908-46D0-AC0D-AE03E7D01388}" type="pres">
      <dgm:prSet presAssocID="{862D45B0-435A-4B3E-A621-6E0732A3E337}" presName="Name48" presStyleLbl="parChTrans1D2" presStyleIdx="6" presStyleCnt="21"/>
      <dgm:spPr/>
      <dgm:t>
        <a:bodyPr/>
        <a:lstStyle/>
        <a:p>
          <a:endParaRPr lang="es-ES"/>
        </a:p>
      </dgm:t>
    </dgm:pt>
    <dgm:pt modelId="{70399DA2-3C91-4C40-8311-A0C62CE1861D}" type="pres">
      <dgm:prSet presAssocID="{5B789E17-3F1A-4794-B451-0968BAC3C999}" presName="hierRoot2" presStyleCnt="0">
        <dgm:presLayoutVars>
          <dgm:hierBranch val="init"/>
        </dgm:presLayoutVars>
      </dgm:prSet>
      <dgm:spPr/>
    </dgm:pt>
    <dgm:pt modelId="{AC930CD6-B082-48C5-9721-455B26CB658D}" type="pres">
      <dgm:prSet presAssocID="{5B789E17-3F1A-4794-B451-0968BAC3C999}" presName="rootComposite" presStyleCnt="0"/>
      <dgm:spPr/>
    </dgm:pt>
    <dgm:pt modelId="{7ADA4633-49A5-4637-AD87-527CD894DE20}" type="pres">
      <dgm:prSet presAssocID="{5B789E17-3F1A-4794-B451-0968BAC3C999}" presName="rootText" presStyleLbl="node2" presStyleIdx="6" presStyleCnt="20" custScaleX="396280" custScaleY="96850" custLinFactNeighborX="-7878" custLinFactNeighborY="853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C0161D-3CB5-4467-B8B0-AF20DA6F8BE3}" type="pres">
      <dgm:prSet presAssocID="{5B789E17-3F1A-4794-B451-0968BAC3C999}" presName="rootConnector" presStyleLbl="node2" presStyleIdx="6" presStyleCnt="20"/>
      <dgm:spPr/>
      <dgm:t>
        <a:bodyPr/>
        <a:lstStyle/>
        <a:p>
          <a:endParaRPr lang="es-ES"/>
        </a:p>
      </dgm:t>
    </dgm:pt>
    <dgm:pt modelId="{3A6F93B9-1AFE-4168-92C2-40B936B4CCA5}" type="pres">
      <dgm:prSet presAssocID="{5B789E17-3F1A-4794-B451-0968BAC3C999}" presName="hierChild4" presStyleCnt="0"/>
      <dgm:spPr/>
    </dgm:pt>
    <dgm:pt modelId="{F902E17A-8349-4D6E-B3D7-D497695A2088}" type="pres">
      <dgm:prSet presAssocID="{5B789E17-3F1A-4794-B451-0968BAC3C999}" presName="hierChild5" presStyleCnt="0"/>
      <dgm:spPr/>
    </dgm:pt>
    <dgm:pt modelId="{BE61B9F2-665E-438D-87BD-923789E220CF}" type="pres">
      <dgm:prSet presAssocID="{7CE89B57-61E7-4C5D-8B14-D93760122F51}" presName="Name48" presStyleLbl="parChTrans1D2" presStyleIdx="7" presStyleCnt="21"/>
      <dgm:spPr/>
      <dgm:t>
        <a:bodyPr/>
        <a:lstStyle/>
        <a:p>
          <a:endParaRPr lang="es-ES"/>
        </a:p>
      </dgm:t>
    </dgm:pt>
    <dgm:pt modelId="{3B7D6088-6778-4D56-84EF-31EFFC0C0E59}" type="pres">
      <dgm:prSet presAssocID="{1949F73E-EFC6-499E-96D3-A3714E5C7A76}" presName="hierRoot2" presStyleCnt="0">
        <dgm:presLayoutVars>
          <dgm:hierBranch val="init"/>
        </dgm:presLayoutVars>
      </dgm:prSet>
      <dgm:spPr/>
    </dgm:pt>
    <dgm:pt modelId="{53DE8C1A-0708-4D5C-8A49-586795F2AA67}" type="pres">
      <dgm:prSet presAssocID="{1949F73E-EFC6-499E-96D3-A3714E5C7A76}" presName="rootComposite" presStyleCnt="0"/>
      <dgm:spPr/>
    </dgm:pt>
    <dgm:pt modelId="{404F1042-BEA3-48B2-8ACC-C266DBBF7BE6}" type="pres">
      <dgm:prSet presAssocID="{1949F73E-EFC6-499E-96D3-A3714E5C7A76}" presName="rootText" presStyleLbl="node2" presStyleIdx="7" presStyleCnt="20" custScaleX="396280" custScaleY="96850" custLinFactNeighborX="20707" custLinFactNeighborY="865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D9ACF8-ACD2-42F6-B54D-751EBE700872}" type="pres">
      <dgm:prSet presAssocID="{1949F73E-EFC6-499E-96D3-A3714E5C7A76}" presName="rootConnector" presStyleLbl="node2" presStyleIdx="7" presStyleCnt="20"/>
      <dgm:spPr/>
      <dgm:t>
        <a:bodyPr/>
        <a:lstStyle/>
        <a:p>
          <a:endParaRPr lang="es-ES"/>
        </a:p>
      </dgm:t>
    </dgm:pt>
    <dgm:pt modelId="{5643A5F6-54F9-4B4D-B119-6DE09AC212F8}" type="pres">
      <dgm:prSet presAssocID="{1949F73E-EFC6-499E-96D3-A3714E5C7A76}" presName="hierChild4" presStyleCnt="0"/>
      <dgm:spPr/>
    </dgm:pt>
    <dgm:pt modelId="{D87BACED-F5FB-4EA7-9D83-AA9FAC4E05C4}" type="pres">
      <dgm:prSet presAssocID="{1949F73E-EFC6-499E-96D3-A3714E5C7A76}" presName="hierChild5" presStyleCnt="0"/>
      <dgm:spPr/>
    </dgm:pt>
    <dgm:pt modelId="{7F924056-1031-4034-A1D3-5B06B3E94CB0}" type="pres">
      <dgm:prSet presAssocID="{A176CD4E-2AC0-4F46-8146-D7F8F5DD7E04}" presName="Name48" presStyleLbl="parChTrans1D2" presStyleIdx="8" presStyleCnt="21"/>
      <dgm:spPr/>
      <dgm:t>
        <a:bodyPr/>
        <a:lstStyle/>
        <a:p>
          <a:endParaRPr lang="es-ES"/>
        </a:p>
      </dgm:t>
    </dgm:pt>
    <dgm:pt modelId="{6A7BFD68-2E8D-4761-B350-49F7EEF38BD7}" type="pres">
      <dgm:prSet presAssocID="{94D39FA7-AB4C-442D-823F-2BC7E577DF33}" presName="hierRoot2" presStyleCnt="0">
        <dgm:presLayoutVars>
          <dgm:hierBranch val="init"/>
        </dgm:presLayoutVars>
      </dgm:prSet>
      <dgm:spPr/>
    </dgm:pt>
    <dgm:pt modelId="{89DAC9D7-2282-4778-82A7-C5ED0DC5C7AE}" type="pres">
      <dgm:prSet presAssocID="{94D39FA7-AB4C-442D-823F-2BC7E577DF33}" presName="rootComposite" presStyleCnt="0"/>
      <dgm:spPr/>
    </dgm:pt>
    <dgm:pt modelId="{0F20FF93-99BB-4FCA-B04A-7E48395EE134}" type="pres">
      <dgm:prSet presAssocID="{94D39FA7-AB4C-442D-823F-2BC7E577DF33}" presName="rootText" presStyleLbl="node2" presStyleIdx="8" presStyleCnt="20" custScaleX="396280" custScaleY="96850" custLinFactNeighborX="-9252" custLinFactNeighborY="730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898EBA-A0E1-4E0B-B868-2B9201B683F1}" type="pres">
      <dgm:prSet presAssocID="{94D39FA7-AB4C-442D-823F-2BC7E577DF33}" presName="rootConnector" presStyleLbl="node2" presStyleIdx="8" presStyleCnt="20"/>
      <dgm:spPr/>
      <dgm:t>
        <a:bodyPr/>
        <a:lstStyle/>
        <a:p>
          <a:endParaRPr lang="es-ES"/>
        </a:p>
      </dgm:t>
    </dgm:pt>
    <dgm:pt modelId="{1EA4C221-95B5-4B4C-A24A-82E7E21FC7DE}" type="pres">
      <dgm:prSet presAssocID="{94D39FA7-AB4C-442D-823F-2BC7E577DF33}" presName="hierChild4" presStyleCnt="0"/>
      <dgm:spPr/>
    </dgm:pt>
    <dgm:pt modelId="{FF34E521-A462-411A-ABBE-A9A61339216B}" type="pres">
      <dgm:prSet presAssocID="{94D39FA7-AB4C-442D-823F-2BC7E577DF33}" presName="hierChild5" presStyleCnt="0"/>
      <dgm:spPr/>
    </dgm:pt>
    <dgm:pt modelId="{95F8F12A-8F57-4C3B-8750-982FC761C0C1}" type="pres">
      <dgm:prSet presAssocID="{869FDC9A-4269-495B-9D5B-B82A86D835A8}" presName="Name48" presStyleLbl="parChTrans1D2" presStyleIdx="9" presStyleCnt="21"/>
      <dgm:spPr/>
      <dgm:t>
        <a:bodyPr/>
        <a:lstStyle/>
        <a:p>
          <a:endParaRPr lang="es-ES"/>
        </a:p>
      </dgm:t>
    </dgm:pt>
    <dgm:pt modelId="{3C281BB1-77C1-489F-9A7A-267CE3F8CE6F}" type="pres">
      <dgm:prSet presAssocID="{30A2FF69-E07F-4D51-8AF3-D54256A86A9D}" presName="hierRoot2" presStyleCnt="0">
        <dgm:presLayoutVars>
          <dgm:hierBranch val="init"/>
        </dgm:presLayoutVars>
      </dgm:prSet>
      <dgm:spPr/>
    </dgm:pt>
    <dgm:pt modelId="{3B2FDB12-FD15-4892-B478-337C3552D141}" type="pres">
      <dgm:prSet presAssocID="{30A2FF69-E07F-4D51-8AF3-D54256A86A9D}" presName="rootComposite" presStyleCnt="0"/>
      <dgm:spPr/>
    </dgm:pt>
    <dgm:pt modelId="{D99EAE9B-D051-4F71-964D-A78ABDDBF598}" type="pres">
      <dgm:prSet presAssocID="{30A2FF69-E07F-4D51-8AF3-D54256A86A9D}" presName="rootText" presStyleLbl="node2" presStyleIdx="9" presStyleCnt="20" custScaleX="396280" custScaleY="96850" custLinFactNeighborX="20751" custLinFactNeighborY="730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8DADE8-2228-4250-8660-136FA677EE20}" type="pres">
      <dgm:prSet presAssocID="{30A2FF69-E07F-4D51-8AF3-D54256A86A9D}" presName="rootConnector" presStyleLbl="node2" presStyleIdx="9" presStyleCnt="20"/>
      <dgm:spPr/>
      <dgm:t>
        <a:bodyPr/>
        <a:lstStyle/>
        <a:p>
          <a:endParaRPr lang="es-ES"/>
        </a:p>
      </dgm:t>
    </dgm:pt>
    <dgm:pt modelId="{C4C8FEB2-8E33-4C26-B2C5-14340DEFA4BF}" type="pres">
      <dgm:prSet presAssocID="{30A2FF69-E07F-4D51-8AF3-D54256A86A9D}" presName="hierChild4" presStyleCnt="0"/>
      <dgm:spPr/>
    </dgm:pt>
    <dgm:pt modelId="{6C60F819-2335-41A7-B095-9CCAC15D770B}" type="pres">
      <dgm:prSet presAssocID="{30A2FF69-E07F-4D51-8AF3-D54256A86A9D}" presName="hierChild5" presStyleCnt="0"/>
      <dgm:spPr/>
    </dgm:pt>
    <dgm:pt modelId="{5C435E64-7DB0-4A06-B681-571BA4798F06}" type="pres">
      <dgm:prSet presAssocID="{CA668986-223D-4074-98AE-771F134D7D39}" presName="Name48" presStyleLbl="parChTrans1D2" presStyleIdx="10" presStyleCnt="21"/>
      <dgm:spPr/>
      <dgm:t>
        <a:bodyPr/>
        <a:lstStyle/>
        <a:p>
          <a:endParaRPr lang="es-ES"/>
        </a:p>
      </dgm:t>
    </dgm:pt>
    <dgm:pt modelId="{20A88889-817A-45BE-A655-8EFCE3FB8059}" type="pres">
      <dgm:prSet presAssocID="{EF1C006C-8608-45F0-9227-7BB38FFBE34F}" presName="hierRoot2" presStyleCnt="0">
        <dgm:presLayoutVars>
          <dgm:hierBranch val="init"/>
        </dgm:presLayoutVars>
      </dgm:prSet>
      <dgm:spPr/>
    </dgm:pt>
    <dgm:pt modelId="{CAF2E5D0-D378-44CC-9B1A-E9633AF03EEB}" type="pres">
      <dgm:prSet presAssocID="{EF1C006C-8608-45F0-9227-7BB38FFBE34F}" presName="rootComposite" presStyleCnt="0"/>
      <dgm:spPr/>
    </dgm:pt>
    <dgm:pt modelId="{E7F5DC0E-ECA0-4B7A-AC99-C3799BD629D8}" type="pres">
      <dgm:prSet presAssocID="{EF1C006C-8608-45F0-9227-7BB38FFBE34F}" presName="rootText" presStyleLbl="node2" presStyleIdx="10" presStyleCnt="20" custScaleX="396280" custScaleY="96850" custLinFactNeighborX="-7878" custLinFactNeighborY="5723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C8001BE-FE45-486A-BB32-221117E64824}" type="pres">
      <dgm:prSet presAssocID="{EF1C006C-8608-45F0-9227-7BB38FFBE34F}" presName="rootConnector" presStyleLbl="node2" presStyleIdx="10" presStyleCnt="20"/>
      <dgm:spPr/>
      <dgm:t>
        <a:bodyPr/>
        <a:lstStyle/>
        <a:p>
          <a:endParaRPr lang="es-ES"/>
        </a:p>
      </dgm:t>
    </dgm:pt>
    <dgm:pt modelId="{A0BFDA1B-6B03-4075-904C-0E21755366D2}" type="pres">
      <dgm:prSet presAssocID="{EF1C006C-8608-45F0-9227-7BB38FFBE34F}" presName="hierChild4" presStyleCnt="0"/>
      <dgm:spPr/>
    </dgm:pt>
    <dgm:pt modelId="{147FA37C-E8AC-473B-BFA5-CC93CC46BCD1}" type="pres">
      <dgm:prSet presAssocID="{EF1C006C-8608-45F0-9227-7BB38FFBE34F}" presName="hierChild5" presStyleCnt="0"/>
      <dgm:spPr/>
    </dgm:pt>
    <dgm:pt modelId="{9D09D7BE-611F-43A6-9B2B-AC430C4AAFD1}" type="pres">
      <dgm:prSet presAssocID="{7EAC7033-39CD-4F21-85E9-DDB73266A311}" presName="Name48" presStyleLbl="parChTrans1D2" presStyleIdx="11" presStyleCnt="21"/>
      <dgm:spPr/>
      <dgm:t>
        <a:bodyPr/>
        <a:lstStyle/>
        <a:p>
          <a:endParaRPr lang="es-ES"/>
        </a:p>
      </dgm:t>
    </dgm:pt>
    <dgm:pt modelId="{64F65F16-6B07-4F12-898D-01C86A3344E7}" type="pres">
      <dgm:prSet presAssocID="{8E73F33B-2617-40D5-AF13-1BDD4179FDD4}" presName="hierRoot2" presStyleCnt="0">
        <dgm:presLayoutVars>
          <dgm:hierBranch val="init"/>
        </dgm:presLayoutVars>
      </dgm:prSet>
      <dgm:spPr/>
    </dgm:pt>
    <dgm:pt modelId="{6749817E-AB0A-4A5D-B308-B67F6141CF7B}" type="pres">
      <dgm:prSet presAssocID="{8E73F33B-2617-40D5-AF13-1BDD4179FDD4}" presName="rootComposite" presStyleCnt="0"/>
      <dgm:spPr/>
    </dgm:pt>
    <dgm:pt modelId="{680F19FF-99FF-4514-80AE-E8A5B33DD9F6}" type="pres">
      <dgm:prSet presAssocID="{8E73F33B-2617-40D5-AF13-1BDD4179FDD4}" presName="rootText" presStyleLbl="node2" presStyleIdx="11" presStyleCnt="20" custScaleX="396280" custScaleY="96850" custLinFactNeighborX="20751" custLinFactNeighborY="584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DCC885-FB5A-44A3-8681-A518A83F7BAA}" type="pres">
      <dgm:prSet presAssocID="{8E73F33B-2617-40D5-AF13-1BDD4179FDD4}" presName="rootConnector" presStyleLbl="node2" presStyleIdx="11" presStyleCnt="20"/>
      <dgm:spPr/>
      <dgm:t>
        <a:bodyPr/>
        <a:lstStyle/>
        <a:p>
          <a:endParaRPr lang="es-ES"/>
        </a:p>
      </dgm:t>
    </dgm:pt>
    <dgm:pt modelId="{BF1FA2E3-3590-4DE1-832E-F11DEF0D10F2}" type="pres">
      <dgm:prSet presAssocID="{8E73F33B-2617-40D5-AF13-1BDD4179FDD4}" presName="hierChild4" presStyleCnt="0"/>
      <dgm:spPr/>
    </dgm:pt>
    <dgm:pt modelId="{A163B6A1-6AE4-4C3F-B494-EBF7285639CD}" type="pres">
      <dgm:prSet presAssocID="{8E73F33B-2617-40D5-AF13-1BDD4179FDD4}" presName="hierChild5" presStyleCnt="0"/>
      <dgm:spPr/>
    </dgm:pt>
    <dgm:pt modelId="{1B87D2A3-5F40-4F26-94AE-8EB289E14295}" type="pres">
      <dgm:prSet presAssocID="{9D39E39E-8A0B-476D-8869-6EF12B1955B5}" presName="Name48" presStyleLbl="parChTrans1D2" presStyleIdx="12" presStyleCnt="21"/>
      <dgm:spPr/>
      <dgm:t>
        <a:bodyPr/>
        <a:lstStyle/>
        <a:p>
          <a:endParaRPr lang="es-ES"/>
        </a:p>
      </dgm:t>
    </dgm:pt>
    <dgm:pt modelId="{E5CD3DAF-6FD6-4D85-85A0-77E33B8A1DE7}" type="pres">
      <dgm:prSet presAssocID="{2F75551F-5210-493F-98AC-EB2231EEFCAA}" presName="hierRoot2" presStyleCnt="0">
        <dgm:presLayoutVars>
          <dgm:hierBranch val="init"/>
        </dgm:presLayoutVars>
      </dgm:prSet>
      <dgm:spPr/>
    </dgm:pt>
    <dgm:pt modelId="{E13127E7-CE1B-4EC0-AB23-76265C4DEF38}" type="pres">
      <dgm:prSet presAssocID="{2F75551F-5210-493F-98AC-EB2231EEFCAA}" presName="rootComposite" presStyleCnt="0"/>
      <dgm:spPr/>
    </dgm:pt>
    <dgm:pt modelId="{490E0795-38BB-453A-9315-7AE031670888}" type="pres">
      <dgm:prSet presAssocID="{2F75551F-5210-493F-98AC-EB2231EEFCAA}" presName="rootText" presStyleLbl="node2" presStyleIdx="12" presStyleCnt="20" custScaleX="396280" custScaleY="96850" custLinFactNeighborX="-7878" custLinFactNeighborY="403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43DDA49-6D9A-42F3-A408-23A0BBA97967}" type="pres">
      <dgm:prSet presAssocID="{2F75551F-5210-493F-98AC-EB2231EEFCAA}" presName="rootConnector" presStyleLbl="node2" presStyleIdx="12" presStyleCnt="20"/>
      <dgm:spPr/>
      <dgm:t>
        <a:bodyPr/>
        <a:lstStyle/>
        <a:p>
          <a:endParaRPr lang="es-ES"/>
        </a:p>
      </dgm:t>
    </dgm:pt>
    <dgm:pt modelId="{325D1918-47FB-4ADC-9EA8-F4B052214D66}" type="pres">
      <dgm:prSet presAssocID="{2F75551F-5210-493F-98AC-EB2231EEFCAA}" presName="hierChild4" presStyleCnt="0"/>
      <dgm:spPr/>
    </dgm:pt>
    <dgm:pt modelId="{4493E145-D2B3-4B92-B4D5-906AC8FD8BD3}" type="pres">
      <dgm:prSet presAssocID="{2F75551F-5210-493F-98AC-EB2231EEFCAA}" presName="hierChild5" presStyleCnt="0"/>
      <dgm:spPr/>
    </dgm:pt>
    <dgm:pt modelId="{D4B2A39F-E7B0-4E4F-80CF-15249715B499}" type="pres">
      <dgm:prSet presAssocID="{AD57877C-9A34-45CA-8271-CBE93EB058AD}" presName="Name48" presStyleLbl="parChTrans1D2" presStyleIdx="13" presStyleCnt="21"/>
      <dgm:spPr/>
      <dgm:t>
        <a:bodyPr/>
        <a:lstStyle/>
        <a:p>
          <a:endParaRPr lang="es-ES"/>
        </a:p>
      </dgm:t>
    </dgm:pt>
    <dgm:pt modelId="{39F6A46A-42F4-4295-B860-F30F89CA5FCE}" type="pres">
      <dgm:prSet presAssocID="{FAA22CF4-20D1-4ECB-BC5D-AAC6672BF2CD}" presName="hierRoot2" presStyleCnt="0">
        <dgm:presLayoutVars>
          <dgm:hierBranch val="init"/>
        </dgm:presLayoutVars>
      </dgm:prSet>
      <dgm:spPr/>
    </dgm:pt>
    <dgm:pt modelId="{365172E1-5C08-44AF-82F2-EB7F2E7C4199}" type="pres">
      <dgm:prSet presAssocID="{FAA22CF4-20D1-4ECB-BC5D-AAC6672BF2CD}" presName="rootComposite" presStyleCnt="0"/>
      <dgm:spPr/>
    </dgm:pt>
    <dgm:pt modelId="{872F8334-3743-4654-BB48-2770B89C85D9}" type="pres">
      <dgm:prSet presAssocID="{FAA22CF4-20D1-4ECB-BC5D-AAC6672BF2CD}" presName="rootText" presStyleLbl="node2" presStyleIdx="13" presStyleCnt="20" custScaleX="396280" custScaleY="96850" custLinFactNeighborX="20751" custLinFactNeighborY="403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EB4B18-FE87-4B63-B53F-C57A3DC58FA1}" type="pres">
      <dgm:prSet presAssocID="{FAA22CF4-20D1-4ECB-BC5D-AAC6672BF2CD}" presName="rootConnector" presStyleLbl="node2" presStyleIdx="13" presStyleCnt="20"/>
      <dgm:spPr/>
      <dgm:t>
        <a:bodyPr/>
        <a:lstStyle/>
        <a:p>
          <a:endParaRPr lang="es-ES"/>
        </a:p>
      </dgm:t>
    </dgm:pt>
    <dgm:pt modelId="{C41AB800-2705-4E7D-9F69-69D8F9A9F163}" type="pres">
      <dgm:prSet presAssocID="{FAA22CF4-20D1-4ECB-BC5D-AAC6672BF2CD}" presName="hierChild4" presStyleCnt="0"/>
      <dgm:spPr/>
    </dgm:pt>
    <dgm:pt modelId="{47CC9AC5-3D63-4E72-ADC6-B1D56DB0CF39}" type="pres">
      <dgm:prSet presAssocID="{FAA22CF4-20D1-4ECB-BC5D-AAC6672BF2CD}" presName="hierChild5" presStyleCnt="0"/>
      <dgm:spPr/>
    </dgm:pt>
    <dgm:pt modelId="{E30203FF-6774-429C-9960-7BE16E45AE69}" type="pres">
      <dgm:prSet presAssocID="{09C463FC-E3C7-449D-A6B5-0B5C1E1B2691}" presName="Name48" presStyleLbl="parChTrans1D2" presStyleIdx="14" presStyleCnt="21"/>
      <dgm:spPr/>
      <dgm:t>
        <a:bodyPr/>
        <a:lstStyle/>
        <a:p>
          <a:endParaRPr lang="es-ES"/>
        </a:p>
      </dgm:t>
    </dgm:pt>
    <dgm:pt modelId="{1EB939BD-0AEC-45CC-BDEF-703AB3563B4F}" type="pres">
      <dgm:prSet presAssocID="{44142783-7119-4912-8B18-930A3395B56E}" presName="hierRoot2" presStyleCnt="0">
        <dgm:presLayoutVars>
          <dgm:hierBranch val="init"/>
        </dgm:presLayoutVars>
      </dgm:prSet>
      <dgm:spPr/>
    </dgm:pt>
    <dgm:pt modelId="{590F39DF-9AE9-4920-A5EB-6A6C79AB73C5}" type="pres">
      <dgm:prSet presAssocID="{44142783-7119-4912-8B18-930A3395B56E}" presName="rootComposite" presStyleCnt="0"/>
      <dgm:spPr/>
    </dgm:pt>
    <dgm:pt modelId="{FAD833AA-338C-4D2F-83E9-6B0B632F2250}" type="pres">
      <dgm:prSet presAssocID="{44142783-7119-4912-8B18-930A3395B56E}" presName="rootText" presStyleLbl="node2" presStyleIdx="14" presStyleCnt="20" custScaleX="396280" custScaleY="96850" custLinFactNeighborX="-7878" custLinFactNeighborY="203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DB0242-2327-4BCD-8612-1B811D250B15}" type="pres">
      <dgm:prSet presAssocID="{44142783-7119-4912-8B18-930A3395B56E}" presName="rootConnector" presStyleLbl="node2" presStyleIdx="14" presStyleCnt="20"/>
      <dgm:spPr/>
      <dgm:t>
        <a:bodyPr/>
        <a:lstStyle/>
        <a:p>
          <a:endParaRPr lang="es-ES"/>
        </a:p>
      </dgm:t>
    </dgm:pt>
    <dgm:pt modelId="{0174CAC0-B3B5-471F-9228-511C90BD14C4}" type="pres">
      <dgm:prSet presAssocID="{44142783-7119-4912-8B18-930A3395B56E}" presName="hierChild4" presStyleCnt="0"/>
      <dgm:spPr/>
    </dgm:pt>
    <dgm:pt modelId="{4117C718-C676-4F56-A36B-2980F80A08C2}" type="pres">
      <dgm:prSet presAssocID="{44142783-7119-4912-8B18-930A3395B56E}" presName="hierChild5" presStyleCnt="0"/>
      <dgm:spPr/>
    </dgm:pt>
    <dgm:pt modelId="{FEE23E26-1724-4F75-9FD0-1BBB3E54AF14}" type="pres">
      <dgm:prSet presAssocID="{39A566E5-0F91-49E5-9A48-F70D056EF140}" presName="Name48" presStyleLbl="parChTrans1D2" presStyleIdx="15" presStyleCnt="21"/>
      <dgm:spPr/>
      <dgm:t>
        <a:bodyPr/>
        <a:lstStyle/>
        <a:p>
          <a:endParaRPr lang="es-ES"/>
        </a:p>
      </dgm:t>
    </dgm:pt>
    <dgm:pt modelId="{B41A2E12-243A-487F-923F-FDDE983ADFDC}" type="pres">
      <dgm:prSet presAssocID="{6A073439-CC82-4DBF-B369-3240DCB4D438}" presName="hierRoot2" presStyleCnt="0">
        <dgm:presLayoutVars>
          <dgm:hierBranch val="init"/>
        </dgm:presLayoutVars>
      </dgm:prSet>
      <dgm:spPr/>
    </dgm:pt>
    <dgm:pt modelId="{EE2200EC-B9EB-4B32-8A3B-966B0DCA50BD}" type="pres">
      <dgm:prSet presAssocID="{6A073439-CC82-4DBF-B369-3240DCB4D438}" presName="rootComposite" presStyleCnt="0"/>
      <dgm:spPr/>
    </dgm:pt>
    <dgm:pt modelId="{B0736C1B-FB90-4792-B663-872D15877DAF}" type="pres">
      <dgm:prSet presAssocID="{6A073439-CC82-4DBF-B369-3240DCB4D438}" presName="rootText" presStyleLbl="node2" presStyleIdx="15" presStyleCnt="20" custScaleX="396280" custScaleY="96850" custLinFactNeighborX="20751" custLinFactNeighborY="203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773BE8E-FC7D-41EF-9CC3-67F39478D88F}" type="pres">
      <dgm:prSet presAssocID="{6A073439-CC82-4DBF-B369-3240DCB4D438}" presName="rootConnector" presStyleLbl="node2" presStyleIdx="15" presStyleCnt="20"/>
      <dgm:spPr/>
      <dgm:t>
        <a:bodyPr/>
        <a:lstStyle/>
        <a:p>
          <a:endParaRPr lang="es-ES"/>
        </a:p>
      </dgm:t>
    </dgm:pt>
    <dgm:pt modelId="{529B8167-57BB-4BAD-B8A1-79948039EDF5}" type="pres">
      <dgm:prSet presAssocID="{6A073439-CC82-4DBF-B369-3240DCB4D438}" presName="hierChild4" presStyleCnt="0"/>
      <dgm:spPr/>
    </dgm:pt>
    <dgm:pt modelId="{E0D85415-62E3-4904-A4FC-8AEB9C4D3F32}" type="pres">
      <dgm:prSet presAssocID="{6A073439-CC82-4DBF-B369-3240DCB4D438}" presName="hierChild5" presStyleCnt="0"/>
      <dgm:spPr/>
    </dgm:pt>
    <dgm:pt modelId="{FAECA5BC-0D6B-4D7C-A418-408F87FC1526}" type="pres">
      <dgm:prSet presAssocID="{82A850A9-E28D-418E-B46C-EBD264EA83C1}" presName="Name48" presStyleLbl="parChTrans1D2" presStyleIdx="16" presStyleCnt="21"/>
      <dgm:spPr/>
      <dgm:t>
        <a:bodyPr/>
        <a:lstStyle/>
        <a:p>
          <a:endParaRPr lang="es-ES"/>
        </a:p>
      </dgm:t>
    </dgm:pt>
    <dgm:pt modelId="{7AAF43FA-E2AA-47FC-9E97-9F39777178B6}" type="pres">
      <dgm:prSet presAssocID="{FA614462-07D8-4B42-9345-9DED51C90455}" presName="hierRoot2" presStyleCnt="0">
        <dgm:presLayoutVars>
          <dgm:hierBranch val="init"/>
        </dgm:presLayoutVars>
      </dgm:prSet>
      <dgm:spPr/>
    </dgm:pt>
    <dgm:pt modelId="{3FEF8A82-F666-4006-8FD7-B9B1DE98B01E}" type="pres">
      <dgm:prSet presAssocID="{FA614462-07D8-4B42-9345-9DED51C90455}" presName="rootComposite" presStyleCnt="0"/>
      <dgm:spPr/>
    </dgm:pt>
    <dgm:pt modelId="{F94EB1C5-681C-4624-9D7E-7FC1B3C4894D}" type="pres">
      <dgm:prSet presAssocID="{FA614462-07D8-4B42-9345-9DED51C90455}" presName="rootText" presStyleLbl="node2" presStyleIdx="16" presStyleCnt="20" custScaleX="396280" custScaleY="96850" custLinFactNeighborX="-7878" custLinFactNeighborY="4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FF8675-5261-48B4-9686-24EEABADF2CD}" type="pres">
      <dgm:prSet presAssocID="{FA614462-07D8-4B42-9345-9DED51C90455}" presName="rootConnector" presStyleLbl="node2" presStyleIdx="16" presStyleCnt="20"/>
      <dgm:spPr/>
      <dgm:t>
        <a:bodyPr/>
        <a:lstStyle/>
        <a:p>
          <a:endParaRPr lang="es-ES"/>
        </a:p>
      </dgm:t>
    </dgm:pt>
    <dgm:pt modelId="{59A4E4A6-6357-4BAF-BA67-E0DBB934D1CB}" type="pres">
      <dgm:prSet presAssocID="{FA614462-07D8-4B42-9345-9DED51C90455}" presName="hierChild4" presStyleCnt="0"/>
      <dgm:spPr/>
    </dgm:pt>
    <dgm:pt modelId="{DCE864D6-6A33-4DB9-B4F9-B0B4E13F25A2}" type="pres">
      <dgm:prSet presAssocID="{FA614462-07D8-4B42-9345-9DED51C90455}" presName="hierChild5" presStyleCnt="0"/>
      <dgm:spPr/>
    </dgm:pt>
    <dgm:pt modelId="{101D8E7B-CEE6-4929-99F8-39ED142269FF}" type="pres">
      <dgm:prSet presAssocID="{C48DEA94-D043-4C44-ADCF-095866C6E374}" presName="Name48" presStyleLbl="parChTrans1D2" presStyleIdx="17" presStyleCnt="21"/>
      <dgm:spPr/>
      <dgm:t>
        <a:bodyPr/>
        <a:lstStyle/>
        <a:p>
          <a:endParaRPr lang="es-ES"/>
        </a:p>
      </dgm:t>
    </dgm:pt>
    <dgm:pt modelId="{C162E519-371B-4F8B-8709-AC03B4F7B27E}" type="pres">
      <dgm:prSet presAssocID="{7F9E6EE6-B7DE-49CA-8E21-E17B83941C16}" presName="hierRoot2" presStyleCnt="0">
        <dgm:presLayoutVars>
          <dgm:hierBranch val="init"/>
        </dgm:presLayoutVars>
      </dgm:prSet>
      <dgm:spPr/>
    </dgm:pt>
    <dgm:pt modelId="{9D668631-B4C5-41F9-BB34-B5781EA15E0E}" type="pres">
      <dgm:prSet presAssocID="{7F9E6EE6-B7DE-49CA-8E21-E17B83941C16}" presName="rootComposite" presStyleCnt="0"/>
      <dgm:spPr/>
    </dgm:pt>
    <dgm:pt modelId="{08454D4C-0AFF-4855-866C-5CCEA5BA22D2}" type="pres">
      <dgm:prSet presAssocID="{7F9E6EE6-B7DE-49CA-8E21-E17B83941C16}" presName="rootText" presStyleLbl="node2" presStyleIdx="17" presStyleCnt="20" custScaleX="396280" custScaleY="96850" custLinFactNeighborX="20751" custLinFactNeighborY="4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9340C2-63DD-41D4-936C-1F5AC547365B}" type="pres">
      <dgm:prSet presAssocID="{7F9E6EE6-B7DE-49CA-8E21-E17B83941C16}" presName="rootConnector" presStyleLbl="node2" presStyleIdx="17" presStyleCnt="20"/>
      <dgm:spPr/>
      <dgm:t>
        <a:bodyPr/>
        <a:lstStyle/>
        <a:p>
          <a:endParaRPr lang="es-ES"/>
        </a:p>
      </dgm:t>
    </dgm:pt>
    <dgm:pt modelId="{3647291B-C225-46E5-B90E-48A74C4931C0}" type="pres">
      <dgm:prSet presAssocID="{7F9E6EE6-B7DE-49CA-8E21-E17B83941C16}" presName="hierChild4" presStyleCnt="0"/>
      <dgm:spPr/>
    </dgm:pt>
    <dgm:pt modelId="{FEE97E36-018B-4C8C-A141-1A019DFCE264}" type="pres">
      <dgm:prSet presAssocID="{7F9E6EE6-B7DE-49CA-8E21-E17B83941C16}" presName="hierChild5" presStyleCnt="0"/>
      <dgm:spPr/>
    </dgm:pt>
    <dgm:pt modelId="{43D3182D-AA2E-4AEC-84DF-5BC0599E3CC1}" type="pres">
      <dgm:prSet presAssocID="{13E5D2F0-985E-4E40-94A6-F1FB6BCAE7B3}" presName="Name48" presStyleLbl="parChTrans1D2" presStyleIdx="18" presStyleCnt="21"/>
      <dgm:spPr/>
      <dgm:t>
        <a:bodyPr/>
        <a:lstStyle/>
        <a:p>
          <a:endParaRPr lang="es-ES"/>
        </a:p>
      </dgm:t>
    </dgm:pt>
    <dgm:pt modelId="{5A45CFFB-537E-457C-A0B7-49D282A8CB96}" type="pres">
      <dgm:prSet presAssocID="{0988E7C2-AAC8-4BDD-BC8D-5A0155B75B39}" presName="hierRoot2" presStyleCnt="0">
        <dgm:presLayoutVars>
          <dgm:hierBranch val="init"/>
        </dgm:presLayoutVars>
      </dgm:prSet>
      <dgm:spPr/>
    </dgm:pt>
    <dgm:pt modelId="{E0D35554-2896-411C-A371-7AA036611580}" type="pres">
      <dgm:prSet presAssocID="{0988E7C2-AAC8-4BDD-BC8D-5A0155B75B39}" presName="rootComposite" presStyleCnt="0"/>
      <dgm:spPr/>
    </dgm:pt>
    <dgm:pt modelId="{DC9CF347-9AC1-4D19-B15D-DAE7059D536C}" type="pres">
      <dgm:prSet presAssocID="{0988E7C2-AAC8-4BDD-BC8D-5A0155B75B39}" presName="rootText" presStyleLbl="node2" presStyleIdx="18" presStyleCnt="20" custScaleX="396280" custScaleY="96850" custLinFactNeighborX="-7878" custLinFactNeighborY="-195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61FFE3-3FB0-4E13-B739-86D098E18622}" type="pres">
      <dgm:prSet presAssocID="{0988E7C2-AAC8-4BDD-BC8D-5A0155B75B39}" presName="rootConnector" presStyleLbl="node2" presStyleIdx="18" presStyleCnt="20"/>
      <dgm:spPr/>
      <dgm:t>
        <a:bodyPr/>
        <a:lstStyle/>
        <a:p>
          <a:endParaRPr lang="es-ES"/>
        </a:p>
      </dgm:t>
    </dgm:pt>
    <dgm:pt modelId="{8DDC41DF-58C9-4A30-85F7-5784DF041244}" type="pres">
      <dgm:prSet presAssocID="{0988E7C2-AAC8-4BDD-BC8D-5A0155B75B39}" presName="hierChild4" presStyleCnt="0"/>
      <dgm:spPr/>
    </dgm:pt>
    <dgm:pt modelId="{74D5013E-D26E-4453-AE3C-D7F285AA72EA}" type="pres">
      <dgm:prSet presAssocID="{0988E7C2-AAC8-4BDD-BC8D-5A0155B75B39}" presName="hierChild5" presStyleCnt="0"/>
      <dgm:spPr/>
    </dgm:pt>
    <dgm:pt modelId="{EA88356E-2BE5-4307-83BB-BE9FAE60C1E5}" type="pres">
      <dgm:prSet presAssocID="{76DAE15F-FE16-4893-83CB-2C7132F75F5C}" presName="Name48" presStyleLbl="parChTrans1D2" presStyleIdx="19" presStyleCnt="21"/>
      <dgm:spPr/>
      <dgm:t>
        <a:bodyPr/>
        <a:lstStyle/>
        <a:p>
          <a:endParaRPr lang="es-ES"/>
        </a:p>
      </dgm:t>
    </dgm:pt>
    <dgm:pt modelId="{BCE7E524-5B0B-4FAF-A327-C4BFB9D7EFA1}" type="pres">
      <dgm:prSet presAssocID="{94B11E82-1D3A-4BD6-8960-3ACEB7C30E24}" presName="hierRoot2" presStyleCnt="0">
        <dgm:presLayoutVars>
          <dgm:hierBranch val="init"/>
        </dgm:presLayoutVars>
      </dgm:prSet>
      <dgm:spPr/>
    </dgm:pt>
    <dgm:pt modelId="{C98963A1-798B-4F0E-BF4D-5C64243EE544}" type="pres">
      <dgm:prSet presAssocID="{94B11E82-1D3A-4BD6-8960-3ACEB7C30E24}" presName="rootComposite" presStyleCnt="0"/>
      <dgm:spPr/>
    </dgm:pt>
    <dgm:pt modelId="{52EB7180-6FC3-43FE-8820-09204C0DBBE5}" type="pres">
      <dgm:prSet presAssocID="{94B11E82-1D3A-4BD6-8960-3ACEB7C30E24}" presName="rootText" presStyleLbl="node2" presStyleIdx="19" presStyleCnt="20" custScaleX="396280" custScaleY="96850" custLinFactNeighborX="20751" custLinFactNeighborY="-195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0308B5-492C-4B4C-9C98-1A035449268A}" type="pres">
      <dgm:prSet presAssocID="{94B11E82-1D3A-4BD6-8960-3ACEB7C30E24}" presName="rootConnector" presStyleLbl="node2" presStyleIdx="19" presStyleCnt="20"/>
      <dgm:spPr/>
      <dgm:t>
        <a:bodyPr/>
        <a:lstStyle/>
        <a:p>
          <a:endParaRPr lang="es-ES"/>
        </a:p>
      </dgm:t>
    </dgm:pt>
    <dgm:pt modelId="{D425A12F-6041-4B73-A23D-F119203DC67C}" type="pres">
      <dgm:prSet presAssocID="{94B11E82-1D3A-4BD6-8960-3ACEB7C30E24}" presName="hierChild4" presStyleCnt="0"/>
      <dgm:spPr/>
    </dgm:pt>
    <dgm:pt modelId="{67E56B01-447F-4740-94B2-6027E28A960F}" type="pres">
      <dgm:prSet presAssocID="{94B11E82-1D3A-4BD6-8960-3ACEB7C30E24}" presName="hierChild5" presStyleCnt="0"/>
      <dgm:spPr/>
    </dgm:pt>
    <dgm:pt modelId="{AA57F46F-4C20-479F-B172-43194E59E266}" type="pres">
      <dgm:prSet presAssocID="{31EA52FF-DF20-4140-AB25-AC0445B3C6F1}" presName="hierChild3" presStyleCnt="0"/>
      <dgm:spPr/>
    </dgm:pt>
    <dgm:pt modelId="{EB0E5030-71EE-4E35-963C-E6DFC7061EC6}" type="pres">
      <dgm:prSet presAssocID="{F0BE2B09-10A8-4D01-8782-E3F32F97A815}" presName="Name111" presStyleLbl="parChTrans1D2" presStyleIdx="20" presStyleCnt="21"/>
      <dgm:spPr/>
      <dgm:t>
        <a:bodyPr/>
        <a:lstStyle/>
        <a:p>
          <a:endParaRPr lang="es-ES"/>
        </a:p>
      </dgm:t>
    </dgm:pt>
    <dgm:pt modelId="{6D6ADDFF-6B18-4FB2-ACEF-1E669EDC288A}" type="pres">
      <dgm:prSet presAssocID="{BDD79288-4546-4FC9-A3CB-DCD989AE2D0B}" presName="hierRoot3" presStyleCnt="0">
        <dgm:presLayoutVars>
          <dgm:hierBranch val="init"/>
        </dgm:presLayoutVars>
      </dgm:prSet>
      <dgm:spPr/>
    </dgm:pt>
    <dgm:pt modelId="{C113C279-2D13-4E50-BA59-775856986FB7}" type="pres">
      <dgm:prSet presAssocID="{BDD79288-4546-4FC9-A3CB-DCD989AE2D0B}" presName="rootComposite3" presStyleCnt="0"/>
      <dgm:spPr/>
    </dgm:pt>
    <dgm:pt modelId="{9F862B86-439A-4AB3-9FF6-FE0099689528}" type="pres">
      <dgm:prSet presAssocID="{BDD79288-4546-4FC9-A3CB-DCD989AE2D0B}" presName="rootText3" presStyleLbl="asst1" presStyleIdx="0" presStyleCnt="1" custScaleX="170772" custScaleY="131738" custLinFactY="15747" custLinFactNeighborX="-38301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1224D96-3C55-45D8-A251-73A3035A9F76}" type="pres">
      <dgm:prSet presAssocID="{BDD79288-4546-4FC9-A3CB-DCD989AE2D0B}" presName="rootConnector3" presStyleLbl="asst1" presStyleIdx="0" presStyleCnt="1"/>
      <dgm:spPr/>
      <dgm:t>
        <a:bodyPr/>
        <a:lstStyle/>
        <a:p>
          <a:endParaRPr lang="es-ES"/>
        </a:p>
      </dgm:t>
    </dgm:pt>
    <dgm:pt modelId="{EB26761F-5895-4623-8BC5-27D2CF03E8EE}" type="pres">
      <dgm:prSet presAssocID="{BDD79288-4546-4FC9-A3CB-DCD989AE2D0B}" presName="hierChild6" presStyleCnt="0"/>
      <dgm:spPr/>
    </dgm:pt>
    <dgm:pt modelId="{FA3DD4AC-8992-46D8-9A89-02F94EF90781}" type="pres">
      <dgm:prSet presAssocID="{BDD79288-4546-4FC9-A3CB-DCD989AE2D0B}" presName="hierChild7" presStyleCnt="0"/>
      <dgm:spPr/>
    </dgm:pt>
  </dgm:ptLst>
  <dgm:cxnLst>
    <dgm:cxn modelId="{1DE6CE2B-433E-4295-AF2C-563E4FD49102}" type="presOf" srcId="{BDD79288-4546-4FC9-A3CB-DCD989AE2D0B}" destId="{9F862B86-439A-4AB3-9FF6-FE0099689528}" srcOrd="0" destOrd="0" presId="urn:microsoft.com/office/officeart/2005/8/layout/orgChart1"/>
    <dgm:cxn modelId="{C82746F7-4FDC-46A0-AC65-335672A4B857}" type="presOf" srcId="{1949F73E-EFC6-499E-96D3-A3714E5C7A76}" destId="{404F1042-BEA3-48B2-8ACC-C266DBBF7BE6}" srcOrd="0" destOrd="0" presId="urn:microsoft.com/office/officeart/2005/8/layout/orgChart1"/>
    <dgm:cxn modelId="{F5ECB79F-C38F-48B4-8080-501A81D475E0}" type="presOf" srcId="{38BADA7B-F96F-4F3D-AD98-BA0986AA0220}" destId="{B2EE1A1D-6642-4F08-AE43-A8FE509DE4A2}" srcOrd="0" destOrd="0" presId="urn:microsoft.com/office/officeart/2005/8/layout/orgChart1"/>
    <dgm:cxn modelId="{B94B6BD2-F40D-4AC2-8366-1AA904B30897}" type="presOf" srcId="{AD57877C-9A34-45CA-8271-CBE93EB058AD}" destId="{D4B2A39F-E7B0-4E4F-80CF-15249715B499}" srcOrd="0" destOrd="0" presId="urn:microsoft.com/office/officeart/2005/8/layout/orgChart1"/>
    <dgm:cxn modelId="{528DD647-C531-47D4-AD3E-A816B26A7E10}" type="presOf" srcId="{862D45B0-435A-4B3E-A621-6E0732A3E337}" destId="{37FFA20D-A908-46D0-AC0D-AE03E7D01388}" srcOrd="0" destOrd="0" presId="urn:microsoft.com/office/officeart/2005/8/layout/orgChart1"/>
    <dgm:cxn modelId="{FD391276-D403-4F84-8889-CAEA96C9DD96}" srcId="{31EA52FF-DF20-4140-AB25-AC0445B3C6F1}" destId="{FA614462-07D8-4B42-9345-9DED51C90455}" srcOrd="17" destOrd="0" parTransId="{82A850A9-E28D-418E-B46C-EBD264EA83C1}" sibTransId="{4FB06922-5DE0-4AB1-92C5-1BC5B182196C}"/>
    <dgm:cxn modelId="{87B078E6-F020-44AE-B78E-04016D16FF02}" type="presOf" srcId="{8E73F33B-2617-40D5-AF13-1BDD4179FDD4}" destId="{1CDCC885-FB5A-44A3-8681-A518A83F7BAA}" srcOrd="1" destOrd="0" presId="urn:microsoft.com/office/officeart/2005/8/layout/orgChart1"/>
    <dgm:cxn modelId="{C4EA7EDF-42D6-49E7-AAF6-36EC2B7B0A6F}" type="presOf" srcId="{13E5D2F0-985E-4E40-94A6-F1FB6BCAE7B3}" destId="{43D3182D-AA2E-4AEC-84DF-5BC0599E3CC1}" srcOrd="0" destOrd="0" presId="urn:microsoft.com/office/officeart/2005/8/layout/orgChart1"/>
    <dgm:cxn modelId="{0D49E25A-79D8-4741-A1BC-29543C3132DA}" srcId="{31EA52FF-DF20-4140-AB25-AC0445B3C6F1}" destId="{F0B3BBD2-6AC1-49BD-A1DD-10B42EE627DD}" srcOrd="1" destOrd="0" parTransId="{B1F52BDC-D6AD-4B0D-AA92-0324C45F09AD}" sibTransId="{5CD27022-0F3D-4DF9-9BC5-FFCD4FEF0122}"/>
    <dgm:cxn modelId="{FADE689B-835B-46E9-9AF9-50736329C27A}" srcId="{31EA52FF-DF20-4140-AB25-AC0445B3C6F1}" destId="{BDD79288-4546-4FC9-A3CB-DCD989AE2D0B}" srcOrd="0" destOrd="0" parTransId="{F0BE2B09-10A8-4D01-8782-E3F32F97A815}" sibTransId="{D41CE9F5-FC59-4397-966A-59F293F6ECA3}"/>
    <dgm:cxn modelId="{0B0F5B1D-64D5-402E-B929-53166BE81461}" type="presOf" srcId="{76DAE15F-FE16-4893-83CB-2C7132F75F5C}" destId="{EA88356E-2BE5-4307-83BB-BE9FAE60C1E5}" srcOrd="0" destOrd="0" presId="urn:microsoft.com/office/officeart/2005/8/layout/orgChart1"/>
    <dgm:cxn modelId="{B7B760DB-8E85-49CE-BC0B-96E33A8CB146}" srcId="{31EA52FF-DF20-4140-AB25-AC0445B3C6F1}" destId="{30A2FF69-E07F-4D51-8AF3-D54256A86A9D}" srcOrd="10" destOrd="0" parTransId="{869FDC9A-4269-495B-9D5B-B82A86D835A8}" sibTransId="{D74ACEA7-E1C2-404F-9BCD-1DA0C4D37437}"/>
    <dgm:cxn modelId="{F9EC9EF4-38F2-4573-8980-0F674418EF25}" type="presOf" srcId="{F039D46B-B5AA-46B9-AF3F-107D3E527221}" destId="{9AA513E2-918C-4FC9-A2C9-26DBB69406B1}" srcOrd="0" destOrd="0" presId="urn:microsoft.com/office/officeart/2005/8/layout/orgChart1"/>
    <dgm:cxn modelId="{0C543B5C-768C-4B23-9663-042B7AB4FB5E}" srcId="{31EA52FF-DF20-4140-AB25-AC0445B3C6F1}" destId="{2F75551F-5210-493F-98AC-EB2231EEFCAA}" srcOrd="13" destOrd="0" parTransId="{9D39E39E-8A0B-476D-8869-6EF12B1955B5}" sibTransId="{62FE6F2A-845F-4A3A-8185-6FEF191C7CB8}"/>
    <dgm:cxn modelId="{C1A63B98-B5EA-4629-9249-EC93D29D19AF}" type="presOf" srcId="{5FA1BBC8-EB38-4589-9CD4-60E47F4CA801}" destId="{FD293454-0DE5-420A-B85D-C1924FE35A02}" srcOrd="0" destOrd="0" presId="urn:microsoft.com/office/officeart/2005/8/layout/orgChart1"/>
    <dgm:cxn modelId="{02E1FD1E-EE12-4BCE-A927-28B9AE1D7DCD}" srcId="{31EA52FF-DF20-4140-AB25-AC0445B3C6F1}" destId="{94B11E82-1D3A-4BD6-8960-3ACEB7C30E24}" srcOrd="20" destOrd="0" parTransId="{76DAE15F-FE16-4893-83CB-2C7132F75F5C}" sibTransId="{5B590AAF-50D1-44DD-8CE1-257DD0663193}"/>
    <dgm:cxn modelId="{2E5EA545-1789-43C1-8F47-3C348DDF62BA}" type="presOf" srcId="{FA614462-07D8-4B42-9345-9DED51C90455}" destId="{F94EB1C5-681C-4624-9D7E-7FC1B3C4894D}" srcOrd="0" destOrd="0" presId="urn:microsoft.com/office/officeart/2005/8/layout/orgChart1"/>
    <dgm:cxn modelId="{5E25DA36-A805-4915-B97A-0ACE061F60ED}" type="presOf" srcId="{7CE89B57-61E7-4C5D-8B14-D93760122F51}" destId="{BE61B9F2-665E-438D-87BD-923789E220CF}" srcOrd="0" destOrd="0" presId="urn:microsoft.com/office/officeart/2005/8/layout/orgChart1"/>
    <dgm:cxn modelId="{47C695CB-B36A-4855-8C12-5FBBB1CF7698}" type="presOf" srcId="{7F9E6EE6-B7DE-49CA-8E21-E17B83941C16}" destId="{08454D4C-0AFF-4855-866C-5CCEA5BA22D2}" srcOrd="0" destOrd="0" presId="urn:microsoft.com/office/officeart/2005/8/layout/orgChart1"/>
    <dgm:cxn modelId="{252DB555-7417-4BC1-903A-044AB45859F3}" type="presOf" srcId="{2F75551F-5210-493F-98AC-EB2231EEFCAA}" destId="{490E0795-38BB-453A-9315-7AE031670888}" srcOrd="0" destOrd="0" presId="urn:microsoft.com/office/officeart/2005/8/layout/orgChart1"/>
    <dgm:cxn modelId="{C83FED8A-FB80-4E84-ADA8-34EA3BD77103}" type="presOf" srcId="{D592B38F-8E46-421E-8354-EA67F232D5DD}" destId="{51B0DEFD-F156-4EE6-AB51-1AF51E710FCE}" srcOrd="0" destOrd="0" presId="urn:microsoft.com/office/officeart/2005/8/layout/orgChart1"/>
    <dgm:cxn modelId="{25D771DF-1AEE-415A-B50D-914CA5A25626}" type="presOf" srcId="{31EA52FF-DF20-4140-AB25-AC0445B3C6F1}" destId="{8DD49D84-5430-4AC2-B4B3-1D3767A8DDE1}" srcOrd="1" destOrd="0" presId="urn:microsoft.com/office/officeart/2005/8/layout/orgChart1"/>
    <dgm:cxn modelId="{C7212B61-15B1-4A57-9606-C4F35AA262F0}" type="presOf" srcId="{31EA52FF-DF20-4140-AB25-AC0445B3C6F1}" destId="{FB58911D-BCED-467B-B31B-38049CBFA376}" srcOrd="0" destOrd="0" presId="urn:microsoft.com/office/officeart/2005/8/layout/orgChart1"/>
    <dgm:cxn modelId="{AE008CFC-B919-4211-8353-B17E386D0941}" type="presOf" srcId="{EF1C006C-8608-45F0-9227-7BB38FFBE34F}" destId="{E7F5DC0E-ECA0-4B7A-AC99-C3799BD629D8}" srcOrd="0" destOrd="0" presId="urn:microsoft.com/office/officeart/2005/8/layout/orgChart1"/>
    <dgm:cxn modelId="{51D54683-93E2-4FAA-B87C-330E79DDF0AA}" type="presOf" srcId="{82A850A9-E28D-418E-B46C-EBD264EA83C1}" destId="{FAECA5BC-0D6B-4D7C-A418-408F87FC1526}" srcOrd="0" destOrd="0" presId="urn:microsoft.com/office/officeart/2005/8/layout/orgChart1"/>
    <dgm:cxn modelId="{042C6BC4-2B7F-4959-8DA2-6E128B32FA42}" srcId="{31EA52FF-DF20-4140-AB25-AC0445B3C6F1}" destId="{BC96800D-D661-402A-A99D-44A05825F449}" srcOrd="3" destOrd="0" parTransId="{F710B01C-3A6B-4916-A6AA-E66595E9A190}" sibTransId="{1E3864B0-D5C0-4ABF-87F6-CC6AD0EFCF5D}"/>
    <dgm:cxn modelId="{0308EF98-34BD-4854-AEB8-A1860F538895}" type="presOf" srcId="{94B11E82-1D3A-4BD6-8960-3ACEB7C30E24}" destId="{5F0308B5-492C-4B4C-9C98-1A035449268A}" srcOrd="1" destOrd="0" presId="urn:microsoft.com/office/officeart/2005/8/layout/orgChart1"/>
    <dgm:cxn modelId="{26206C98-9879-4922-8BB6-97039B8293F7}" type="presOf" srcId="{6A073439-CC82-4DBF-B369-3240DCB4D438}" destId="{B0736C1B-FB90-4792-B663-872D15877DAF}" srcOrd="0" destOrd="0" presId="urn:microsoft.com/office/officeart/2005/8/layout/orgChart1"/>
    <dgm:cxn modelId="{D1F89437-118C-4327-A11B-E97016DEED4D}" type="presOf" srcId="{D592B38F-8E46-421E-8354-EA67F232D5DD}" destId="{2BFBE005-5D91-41E8-B027-DEB80ECCBBE4}" srcOrd="1" destOrd="0" presId="urn:microsoft.com/office/officeart/2005/8/layout/orgChart1"/>
    <dgm:cxn modelId="{2524D3CB-6593-4116-842E-1F34547A81AA}" type="presOf" srcId="{0988E7C2-AAC8-4BDD-BC8D-5A0155B75B39}" destId="{CE61FFE3-3FB0-4E13-B739-86D098E18622}" srcOrd="1" destOrd="0" presId="urn:microsoft.com/office/officeart/2005/8/layout/orgChart1"/>
    <dgm:cxn modelId="{67F55D2F-1C50-4148-B244-3A94667BBAE0}" srcId="{31EA52FF-DF20-4140-AB25-AC0445B3C6F1}" destId="{EF1C006C-8608-45F0-9227-7BB38FFBE34F}" srcOrd="11" destOrd="0" parTransId="{CA668986-223D-4074-98AE-771F134D7D39}" sibTransId="{A09A1667-AC5B-4D95-B75A-57F4B6D015FE}"/>
    <dgm:cxn modelId="{BA8EDFD6-CD98-419A-A000-48DDB35D077D}" type="presOf" srcId="{2F75551F-5210-493F-98AC-EB2231EEFCAA}" destId="{D43DDA49-6D9A-42F3-A408-23A0BBA97967}" srcOrd="1" destOrd="0" presId="urn:microsoft.com/office/officeart/2005/8/layout/orgChart1"/>
    <dgm:cxn modelId="{359B4422-EC94-4A37-BDB3-F9360F420949}" type="presOf" srcId="{5B789E17-3F1A-4794-B451-0968BAC3C999}" destId="{7ADA4633-49A5-4637-AD87-527CD894DE20}" srcOrd="0" destOrd="0" presId="urn:microsoft.com/office/officeart/2005/8/layout/orgChart1"/>
    <dgm:cxn modelId="{DD88FB51-4026-4FE2-80D5-5ABD5F6CEA9B}" srcId="{31EA52FF-DF20-4140-AB25-AC0445B3C6F1}" destId="{7F9E6EE6-B7DE-49CA-8E21-E17B83941C16}" srcOrd="18" destOrd="0" parTransId="{C48DEA94-D043-4C44-ADCF-095866C6E374}" sibTransId="{D2DE1C55-DEF7-4BE5-B89C-1D0A62C08E56}"/>
    <dgm:cxn modelId="{4BF1C273-5F6B-40FE-A95E-AC45A946639E}" srcId="{31EA52FF-DF20-4140-AB25-AC0445B3C6F1}" destId="{1949F73E-EFC6-499E-96D3-A3714E5C7A76}" srcOrd="8" destOrd="0" parTransId="{7CE89B57-61E7-4C5D-8B14-D93760122F51}" sibTransId="{F3EC8464-FF94-441D-B213-854D3A3B3F0E}"/>
    <dgm:cxn modelId="{0943FDAB-513C-4580-AB04-53E8BC598B36}" srcId="{31EA52FF-DF20-4140-AB25-AC0445B3C6F1}" destId="{94D39FA7-AB4C-442D-823F-2BC7E577DF33}" srcOrd="9" destOrd="0" parTransId="{A176CD4E-2AC0-4F46-8146-D7F8F5DD7E04}" sibTransId="{CD39EEB0-390F-4BA5-8E58-C9C90849B41A}"/>
    <dgm:cxn modelId="{2C385C1E-0247-45BC-B30E-10A90E9F6BCE}" type="presOf" srcId="{031C6FE2-89A7-42C3-918D-0864959C56FB}" destId="{260229D8-2748-4A13-AA1E-9F7F608029C5}" srcOrd="1" destOrd="0" presId="urn:microsoft.com/office/officeart/2005/8/layout/orgChart1"/>
    <dgm:cxn modelId="{AF7A6C2A-47B8-4ECE-965C-14CCCC2C0C21}" srcId="{31EA52FF-DF20-4140-AB25-AC0445B3C6F1}" destId="{D661CC23-CFBE-47CD-91B3-9BD118F643C2}" srcOrd="5" destOrd="0" parTransId="{CB16EC3B-D7EF-4BBB-AF31-79913890CD05}" sibTransId="{225BF2B5-71DF-40BB-BA99-50448822CB58}"/>
    <dgm:cxn modelId="{6405BFB6-27A7-46C1-83CB-93264DFF12F8}" type="presOf" srcId="{C48DEA94-D043-4C44-ADCF-095866C6E374}" destId="{101D8E7B-CEE6-4929-99F8-39ED142269FF}" srcOrd="0" destOrd="0" presId="urn:microsoft.com/office/officeart/2005/8/layout/orgChart1"/>
    <dgm:cxn modelId="{D7146704-A5BA-4BE2-925F-69D67472F3CE}" type="presOf" srcId="{44142783-7119-4912-8B18-930A3395B56E}" destId="{2CDB0242-2327-4BCD-8612-1B811D250B15}" srcOrd="1" destOrd="0" presId="urn:microsoft.com/office/officeart/2005/8/layout/orgChart1"/>
    <dgm:cxn modelId="{A6E5A55C-058D-485F-974B-1E202CED1E7B}" srcId="{31EA52FF-DF20-4140-AB25-AC0445B3C6F1}" destId="{6A073439-CC82-4DBF-B369-3240DCB4D438}" srcOrd="16" destOrd="0" parTransId="{39A566E5-0F91-49E5-9A48-F70D056EF140}" sibTransId="{017E0ECD-8D4F-442E-945C-B42ACA6674F7}"/>
    <dgm:cxn modelId="{A6B61485-568F-4959-B8FA-FB174973F90C}" type="presOf" srcId="{F0B3BBD2-6AC1-49BD-A1DD-10B42EE627DD}" destId="{1F9CF30F-ABC2-4991-A3DB-0538B9DF1C48}" srcOrd="1" destOrd="0" presId="urn:microsoft.com/office/officeart/2005/8/layout/orgChart1"/>
    <dgm:cxn modelId="{413A741B-096F-4A9F-B7E0-B6DFAE3DC167}" type="presOf" srcId="{D661CC23-CFBE-47CD-91B3-9BD118F643C2}" destId="{F1C747A7-3B21-4FC6-8159-4A5C664380DC}" srcOrd="0" destOrd="0" presId="urn:microsoft.com/office/officeart/2005/8/layout/orgChart1"/>
    <dgm:cxn modelId="{A23D1DE7-D6AD-485F-BB9C-2562DC7B4D3A}" type="presOf" srcId="{FAA22CF4-20D1-4ECB-BC5D-AAC6672BF2CD}" destId="{872F8334-3743-4654-BB48-2770B89C85D9}" srcOrd="0" destOrd="0" presId="urn:microsoft.com/office/officeart/2005/8/layout/orgChart1"/>
    <dgm:cxn modelId="{7CD445EE-5E86-472D-A23B-554544C1CC65}" type="presOf" srcId="{BC96800D-D661-402A-A99D-44A05825F449}" destId="{7A26762C-04F5-45DB-A1A6-855D247A1108}" srcOrd="0" destOrd="0" presId="urn:microsoft.com/office/officeart/2005/8/layout/orgChart1"/>
    <dgm:cxn modelId="{339F9A9D-EC66-4079-B1B9-CAE7F17289D0}" type="presOf" srcId="{BC96800D-D661-402A-A99D-44A05825F449}" destId="{2E29E045-32CD-4C35-85F6-363D20007BB1}" srcOrd="1" destOrd="0" presId="urn:microsoft.com/office/officeart/2005/8/layout/orgChart1"/>
    <dgm:cxn modelId="{76C378E9-7EF4-4837-8703-861E6EBC6B03}" type="presOf" srcId="{031C6FE2-89A7-42C3-918D-0864959C56FB}" destId="{F66F70D3-E882-40FB-90B4-264E4146948D}" srcOrd="0" destOrd="0" presId="urn:microsoft.com/office/officeart/2005/8/layout/orgChart1"/>
    <dgm:cxn modelId="{30331534-2C82-4344-8506-D0C096F429C4}" type="presOf" srcId="{FAA22CF4-20D1-4ECB-BC5D-AAC6672BF2CD}" destId="{45EB4B18-FE87-4B63-B53F-C57A3DC58FA1}" srcOrd="1" destOrd="0" presId="urn:microsoft.com/office/officeart/2005/8/layout/orgChart1"/>
    <dgm:cxn modelId="{9101E010-B211-458C-8F1F-7BCDCFF742EE}" srcId="{31EA52FF-DF20-4140-AB25-AC0445B3C6F1}" destId="{F039D46B-B5AA-46B9-AF3F-107D3E527221}" srcOrd="6" destOrd="0" parTransId="{3564125F-E823-4CEE-8109-7408A82A9C2D}" sibTransId="{6E37C8A4-8896-4515-9CDA-BB44394F8861}"/>
    <dgm:cxn modelId="{F6172F2C-0E7F-4C02-91EC-7D255D80CD0D}" type="presOf" srcId="{FA614462-07D8-4B42-9345-9DED51C90455}" destId="{DEFF8675-5261-48B4-9686-24EEABADF2CD}" srcOrd="1" destOrd="0" presId="urn:microsoft.com/office/officeart/2005/8/layout/orgChart1"/>
    <dgm:cxn modelId="{6BC6940F-636B-4A9C-AFA1-182C42151A7F}" type="presOf" srcId="{09C463FC-E3C7-449D-A6B5-0B5C1E1B2691}" destId="{E30203FF-6774-429C-9960-7BE16E45AE69}" srcOrd="0" destOrd="0" presId="urn:microsoft.com/office/officeart/2005/8/layout/orgChart1"/>
    <dgm:cxn modelId="{6F3DC54C-64F9-4A1D-99F5-9610F4F9622D}" type="presOf" srcId="{30A2FF69-E07F-4D51-8AF3-D54256A86A9D}" destId="{248DADE8-2228-4250-8660-136FA677EE20}" srcOrd="1" destOrd="0" presId="urn:microsoft.com/office/officeart/2005/8/layout/orgChart1"/>
    <dgm:cxn modelId="{33FFD038-6C25-4FF7-BEE6-AD5047AAFD1D}" type="presOf" srcId="{30A2FF69-E07F-4D51-8AF3-D54256A86A9D}" destId="{D99EAE9B-D051-4F71-964D-A78ABDDBF598}" srcOrd="0" destOrd="0" presId="urn:microsoft.com/office/officeart/2005/8/layout/orgChart1"/>
    <dgm:cxn modelId="{1012D742-A2F3-44E3-902A-771D82716F74}" srcId="{31EA52FF-DF20-4140-AB25-AC0445B3C6F1}" destId="{031C6FE2-89A7-42C3-918D-0864959C56FB}" srcOrd="4" destOrd="0" parTransId="{F9C57714-BBCD-454B-AFA0-AA0DB019D3D3}" sibTransId="{F9DDF334-EE89-4A28-83C1-15BF6C82DEE4}"/>
    <dgm:cxn modelId="{09C84B75-C14E-4C47-9D46-A1E2F010F775}" type="presOf" srcId="{CA668986-223D-4074-98AE-771F134D7D39}" destId="{5C435E64-7DB0-4A06-B681-571BA4798F06}" srcOrd="0" destOrd="0" presId="urn:microsoft.com/office/officeart/2005/8/layout/orgChart1"/>
    <dgm:cxn modelId="{FAA779F8-3BAC-4B2B-8965-BA46ACF6605B}" type="presOf" srcId="{F710B01C-3A6B-4916-A6AA-E66595E9A190}" destId="{D66D9576-866F-4DA7-9E01-0F5D1C9BEB5C}" srcOrd="0" destOrd="0" presId="urn:microsoft.com/office/officeart/2005/8/layout/orgChart1"/>
    <dgm:cxn modelId="{ACA2E1C1-F641-47DD-BE12-F39907CAC344}" type="presOf" srcId="{0988E7C2-AAC8-4BDD-BC8D-5A0155B75B39}" destId="{DC9CF347-9AC1-4D19-B15D-DAE7059D536C}" srcOrd="0" destOrd="0" presId="urn:microsoft.com/office/officeart/2005/8/layout/orgChart1"/>
    <dgm:cxn modelId="{B446054B-EB10-4D42-BAD5-D861E20A9779}" type="presOf" srcId="{94D39FA7-AB4C-442D-823F-2BC7E577DF33}" destId="{60898EBA-A0E1-4E0B-B868-2B9201B683F1}" srcOrd="1" destOrd="0" presId="urn:microsoft.com/office/officeart/2005/8/layout/orgChart1"/>
    <dgm:cxn modelId="{9A5F6659-97CC-4970-A9B4-FB8937415E18}" srcId="{5FA1BBC8-EB38-4589-9CD4-60E47F4CA801}" destId="{31EA52FF-DF20-4140-AB25-AC0445B3C6F1}" srcOrd="0" destOrd="0" parTransId="{9B53341A-B4C2-4666-B487-DCD609B20FE8}" sibTransId="{25FC54B2-72E2-420A-A747-38B1F58E29B6}"/>
    <dgm:cxn modelId="{D26A6C06-507E-4865-A2E1-2A2516D42123}" type="presOf" srcId="{7EAC7033-39CD-4F21-85E9-DDB73266A311}" destId="{9D09D7BE-611F-43A6-9B2B-AC430C4AAFD1}" srcOrd="0" destOrd="0" presId="urn:microsoft.com/office/officeart/2005/8/layout/orgChart1"/>
    <dgm:cxn modelId="{075C5160-4A9E-4D17-AB28-2D9F0CFDCDEA}" type="presOf" srcId="{F0B3BBD2-6AC1-49BD-A1DD-10B42EE627DD}" destId="{ED3F0F30-170A-4527-B751-6D3217DB41D6}" srcOrd="0" destOrd="0" presId="urn:microsoft.com/office/officeart/2005/8/layout/orgChart1"/>
    <dgm:cxn modelId="{D697F27E-F327-4EEC-A530-DAC52A7A5199}" type="presOf" srcId="{F9C57714-BBCD-454B-AFA0-AA0DB019D3D3}" destId="{386E1654-5DE1-4853-AAA9-B5A2D791248C}" srcOrd="0" destOrd="0" presId="urn:microsoft.com/office/officeart/2005/8/layout/orgChart1"/>
    <dgm:cxn modelId="{253B6010-A0F6-4FC9-8A76-29AEB1B856D0}" srcId="{31EA52FF-DF20-4140-AB25-AC0445B3C6F1}" destId="{D592B38F-8E46-421E-8354-EA67F232D5DD}" srcOrd="2" destOrd="0" parTransId="{38BADA7B-F96F-4F3D-AD98-BA0986AA0220}" sibTransId="{10098762-4EB5-4291-BC0B-BA9727DAEE40}"/>
    <dgm:cxn modelId="{8372CD8A-671C-44B8-8FA7-B1BF3C453115}" type="presOf" srcId="{EF1C006C-8608-45F0-9227-7BB38FFBE34F}" destId="{CC8001BE-FE45-486A-BB32-221117E64824}" srcOrd="1" destOrd="0" presId="urn:microsoft.com/office/officeart/2005/8/layout/orgChart1"/>
    <dgm:cxn modelId="{88B1D45E-5C4B-4CB6-A80E-1FEF3C5CDEC0}" type="presOf" srcId="{9D39E39E-8A0B-476D-8869-6EF12B1955B5}" destId="{1B87D2A3-5F40-4F26-94AE-8EB289E14295}" srcOrd="0" destOrd="0" presId="urn:microsoft.com/office/officeart/2005/8/layout/orgChart1"/>
    <dgm:cxn modelId="{A4FB0585-84D0-4D24-B954-A42ED5628129}" type="presOf" srcId="{6A073439-CC82-4DBF-B369-3240DCB4D438}" destId="{6773BE8E-FC7D-41EF-9CC3-67F39478D88F}" srcOrd="1" destOrd="0" presId="urn:microsoft.com/office/officeart/2005/8/layout/orgChart1"/>
    <dgm:cxn modelId="{5B942D64-8C1A-46C4-96B9-E02C9D3E6960}" srcId="{31EA52FF-DF20-4140-AB25-AC0445B3C6F1}" destId="{5B789E17-3F1A-4794-B451-0968BAC3C999}" srcOrd="7" destOrd="0" parTransId="{862D45B0-435A-4B3E-A621-6E0732A3E337}" sibTransId="{AA757EF1-80AA-4E57-8ABA-45622D655BDA}"/>
    <dgm:cxn modelId="{1D496486-7967-4F69-BBF6-0FFC559B00AB}" type="presOf" srcId="{CB16EC3B-D7EF-4BBB-AF31-79913890CD05}" destId="{FDD30183-495C-49E9-B6C6-DEF0F25DFA77}" srcOrd="0" destOrd="0" presId="urn:microsoft.com/office/officeart/2005/8/layout/orgChart1"/>
    <dgm:cxn modelId="{4B7DE0A4-92DD-4C07-AFF6-B76F7A305331}" type="presOf" srcId="{44142783-7119-4912-8B18-930A3395B56E}" destId="{FAD833AA-338C-4D2F-83E9-6B0B632F2250}" srcOrd="0" destOrd="0" presId="urn:microsoft.com/office/officeart/2005/8/layout/orgChart1"/>
    <dgm:cxn modelId="{E933E8DF-113E-406C-B1B8-C4372A152B89}" type="presOf" srcId="{F0BE2B09-10A8-4D01-8782-E3F32F97A815}" destId="{EB0E5030-71EE-4E35-963C-E6DFC7061EC6}" srcOrd="0" destOrd="0" presId="urn:microsoft.com/office/officeart/2005/8/layout/orgChart1"/>
    <dgm:cxn modelId="{BD77B557-431A-4ED8-9A6D-A73761D293FA}" type="presOf" srcId="{3564125F-E823-4CEE-8109-7408A82A9C2D}" destId="{5230712B-3E4F-49E1-AE22-4ADD2147E5A2}" srcOrd="0" destOrd="0" presId="urn:microsoft.com/office/officeart/2005/8/layout/orgChart1"/>
    <dgm:cxn modelId="{B0368014-3859-4CB7-B616-AE23742A758A}" type="presOf" srcId="{D661CC23-CFBE-47CD-91B3-9BD118F643C2}" destId="{1ACDE0BE-3E4A-4F46-8EFE-BC18A3E3A353}" srcOrd="1" destOrd="0" presId="urn:microsoft.com/office/officeart/2005/8/layout/orgChart1"/>
    <dgm:cxn modelId="{43595135-5F1D-4003-8562-E47A2F5467C5}" type="presOf" srcId="{1949F73E-EFC6-499E-96D3-A3714E5C7A76}" destId="{8BD9ACF8-ACD2-42F6-B54D-751EBE700872}" srcOrd="1" destOrd="0" presId="urn:microsoft.com/office/officeart/2005/8/layout/orgChart1"/>
    <dgm:cxn modelId="{CE18D170-920A-46CB-8BB1-9367FC259872}" type="presOf" srcId="{39A566E5-0F91-49E5-9A48-F70D056EF140}" destId="{FEE23E26-1724-4F75-9FD0-1BBB3E54AF14}" srcOrd="0" destOrd="0" presId="urn:microsoft.com/office/officeart/2005/8/layout/orgChart1"/>
    <dgm:cxn modelId="{735C8BBF-98D4-4DA1-A2DA-935DD9273081}" srcId="{31EA52FF-DF20-4140-AB25-AC0445B3C6F1}" destId="{FAA22CF4-20D1-4ECB-BC5D-AAC6672BF2CD}" srcOrd="14" destOrd="0" parTransId="{AD57877C-9A34-45CA-8271-CBE93EB058AD}" sibTransId="{361D4285-1334-4B9B-9CE9-00A13A9FA966}"/>
    <dgm:cxn modelId="{B030140A-36C7-45AE-A74E-ED0A62221D04}" type="presOf" srcId="{BDD79288-4546-4FC9-A3CB-DCD989AE2D0B}" destId="{61224D96-3C55-45D8-A251-73A3035A9F76}" srcOrd="1" destOrd="0" presId="urn:microsoft.com/office/officeart/2005/8/layout/orgChart1"/>
    <dgm:cxn modelId="{84227014-62E3-42F6-A3D9-72C8FC675E62}" type="presOf" srcId="{F039D46B-B5AA-46B9-AF3F-107D3E527221}" destId="{0C336413-562A-4295-A3DF-A211A7D67308}" srcOrd="1" destOrd="0" presId="urn:microsoft.com/office/officeart/2005/8/layout/orgChart1"/>
    <dgm:cxn modelId="{8ED70838-26CA-4256-8238-95FE0950E365}" type="presOf" srcId="{A176CD4E-2AC0-4F46-8146-D7F8F5DD7E04}" destId="{7F924056-1031-4034-A1D3-5B06B3E94CB0}" srcOrd="0" destOrd="0" presId="urn:microsoft.com/office/officeart/2005/8/layout/orgChart1"/>
    <dgm:cxn modelId="{52C1BD74-E022-46B3-A13D-A218D6311ED6}" type="presOf" srcId="{7F9E6EE6-B7DE-49CA-8E21-E17B83941C16}" destId="{2E9340C2-63DD-41D4-936C-1F5AC547365B}" srcOrd="1" destOrd="0" presId="urn:microsoft.com/office/officeart/2005/8/layout/orgChart1"/>
    <dgm:cxn modelId="{B5728B1E-2741-41A7-B5DF-F2BB1799FEDC}" type="presOf" srcId="{94B11E82-1D3A-4BD6-8960-3ACEB7C30E24}" destId="{52EB7180-6FC3-43FE-8820-09204C0DBBE5}" srcOrd="0" destOrd="0" presId="urn:microsoft.com/office/officeart/2005/8/layout/orgChart1"/>
    <dgm:cxn modelId="{18DE3AFF-39A0-4335-B345-DEE1915F5D00}" type="presOf" srcId="{8E73F33B-2617-40D5-AF13-1BDD4179FDD4}" destId="{680F19FF-99FF-4514-80AE-E8A5B33DD9F6}" srcOrd="0" destOrd="0" presId="urn:microsoft.com/office/officeart/2005/8/layout/orgChart1"/>
    <dgm:cxn modelId="{08CE14CF-3CE5-44F0-8345-FD11016B748A}" type="presOf" srcId="{94D39FA7-AB4C-442D-823F-2BC7E577DF33}" destId="{0F20FF93-99BB-4FCA-B04A-7E48395EE134}" srcOrd="0" destOrd="0" presId="urn:microsoft.com/office/officeart/2005/8/layout/orgChart1"/>
    <dgm:cxn modelId="{45309785-E70D-4EEA-ACB4-27DBCE561DF0}" type="presOf" srcId="{5B789E17-3F1A-4794-B451-0968BAC3C999}" destId="{24C0161D-3CB5-4467-B8B0-AF20DA6F8BE3}" srcOrd="1" destOrd="0" presId="urn:microsoft.com/office/officeart/2005/8/layout/orgChart1"/>
    <dgm:cxn modelId="{BA6833CB-2160-4FE8-8735-6DFF6BC43558}" type="presOf" srcId="{B1F52BDC-D6AD-4B0D-AA92-0324C45F09AD}" destId="{62BDB5E3-CB24-476C-A51F-044455B15680}" srcOrd="0" destOrd="0" presId="urn:microsoft.com/office/officeart/2005/8/layout/orgChart1"/>
    <dgm:cxn modelId="{897FE514-DE45-4EB8-8A7C-AA75643246B2}" srcId="{31EA52FF-DF20-4140-AB25-AC0445B3C6F1}" destId="{0988E7C2-AAC8-4BDD-BC8D-5A0155B75B39}" srcOrd="19" destOrd="0" parTransId="{13E5D2F0-985E-4E40-94A6-F1FB6BCAE7B3}" sibTransId="{A2EEA81C-DCDE-4D46-BB06-93CBECDA5F11}"/>
    <dgm:cxn modelId="{6D3F3E1B-BDAB-4B55-8F17-BF15C5B64065}" srcId="{31EA52FF-DF20-4140-AB25-AC0445B3C6F1}" destId="{8E73F33B-2617-40D5-AF13-1BDD4179FDD4}" srcOrd="12" destOrd="0" parTransId="{7EAC7033-39CD-4F21-85E9-DDB73266A311}" sibTransId="{3C37AD43-015D-482C-82B8-70BDA61D1B3F}"/>
    <dgm:cxn modelId="{87431D04-8BFB-4532-A5CA-2507AD2C7EB2}" type="presOf" srcId="{869FDC9A-4269-495B-9D5B-B82A86D835A8}" destId="{95F8F12A-8F57-4C3B-8750-982FC761C0C1}" srcOrd="0" destOrd="0" presId="urn:microsoft.com/office/officeart/2005/8/layout/orgChart1"/>
    <dgm:cxn modelId="{321B4D80-3C46-4A49-90A4-773BCB3DA983}" srcId="{31EA52FF-DF20-4140-AB25-AC0445B3C6F1}" destId="{44142783-7119-4912-8B18-930A3395B56E}" srcOrd="15" destOrd="0" parTransId="{09C463FC-E3C7-449D-A6B5-0B5C1E1B2691}" sibTransId="{E8158127-ED8D-4A33-A2D8-B905BFEE8A3F}"/>
    <dgm:cxn modelId="{65B2541E-FCAC-4927-A790-C9AADB8DF884}" type="presParOf" srcId="{FD293454-0DE5-420A-B85D-C1924FE35A02}" destId="{95818AC5-05D0-458A-985E-5C0B0EC04113}" srcOrd="0" destOrd="0" presId="urn:microsoft.com/office/officeart/2005/8/layout/orgChart1"/>
    <dgm:cxn modelId="{616AB3DF-AA7D-4C91-B31B-D63895E76F82}" type="presParOf" srcId="{95818AC5-05D0-458A-985E-5C0B0EC04113}" destId="{F4CC880E-A0AC-4A04-9F1A-6ED2EE943A45}" srcOrd="0" destOrd="0" presId="urn:microsoft.com/office/officeart/2005/8/layout/orgChart1"/>
    <dgm:cxn modelId="{E89E4FEC-839E-42A0-94D3-5D65AA4D2E29}" type="presParOf" srcId="{F4CC880E-A0AC-4A04-9F1A-6ED2EE943A45}" destId="{FB58911D-BCED-467B-B31B-38049CBFA376}" srcOrd="0" destOrd="0" presId="urn:microsoft.com/office/officeart/2005/8/layout/orgChart1"/>
    <dgm:cxn modelId="{38601A16-ECC9-4FD5-AA8E-F9E183C2C8C6}" type="presParOf" srcId="{F4CC880E-A0AC-4A04-9F1A-6ED2EE943A45}" destId="{8DD49D84-5430-4AC2-B4B3-1D3767A8DDE1}" srcOrd="1" destOrd="0" presId="urn:microsoft.com/office/officeart/2005/8/layout/orgChart1"/>
    <dgm:cxn modelId="{5366D865-918D-4BB0-A8C3-614F50A93E13}" type="presParOf" srcId="{95818AC5-05D0-458A-985E-5C0B0EC04113}" destId="{20C8C3C3-8867-487D-BA81-E1EBE271978C}" srcOrd="1" destOrd="0" presId="urn:microsoft.com/office/officeart/2005/8/layout/orgChart1"/>
    <dgm:cxn modelId="{0FCE106E-BA09-4C8B-8380-60F67307CEFE}" type="presParOf" srcId="{20C8C3C3-8867-487D-BA81-E1EBE271978C}" destId="{62BDB5E3-CB24-476C-A51F-044455B15680}" srcOrd="0" destOrd="0" presId="urn:microsoft.com/office/officeart/2005/8/layout/orgChart1"/>
    <dgm:cxn modelId="{B179AE77-2656-4B76-9B0C-6E08F17CF6B1}" type="presParOf" srcId="{20C8C3C3-8867-487D-BA81-E1EBE271978C}" destId="{EA57457A-52A3-4264-A950-54447A30F86F}" srcOrd="1" destOrd="0" presId="urn:microsoft.com/office/officeart/2005/8/layout/orgChart1"/>
    <dgm:cxn modelId="{73172133-DDC6-4D72-8448-2B303154021C}" type="presParOf" srcId="{EA57457A-52A3-4264-A950-54447A30F86F}" destId="{09028451-F696-46B1-89EE-C94567761733}" srcOrd="0" destOrd="0" presId="urn:microsoft.com/office/officeart/2005/8/layout/orgChart1"/>
    <dgm:cxn modelId="{8F6810D7-83DB-4D50-9853-8F27F617D033}" type="presParOf" srcId="{09028451-F696-46B1-89EE-C94567761733}" destId="{ED3F0F30-170A-4527-B751-6D3217DB41D6}" srcOrd="0" destOrd="0" presId="urn:microsoft.com/office/officeart/2005/8/layout/orgChart1"/>
    <dgm:cxn modelId="{30809916-8490-4AEE-89DB-9D20D61DD471}" type="presParOf" srcId="{09028451-F696-46B1-89EE-C94567761733}" destId="{1F9CF30F-ABC2-4991-A3DB-0538B9DF1C48}" srcOrd="1" destOrd="0" presId="urn:microsoft.com/office/officeart/2005/8/layout/orgChart1"/>
    <dgm:cxn modelId="{23D65945-9D91-4E28-B4BD-4EFDF60100EE}" type="presParOf" srcId="{EA57457A-52A3-4264-A950-54447A30F86F}" destId="{6020585C-EADC-4F87-B7A4-5ABD3BD4AE98}" srcOrd="1" destOrd="0" presId="urn:microsoft.com/office/officeart/2005/8/layout/orgChart1"/>
    <dgm:cxn modelId="{7A01C648-664E-4735-B34F-A6BC22F33961}" type="presParOf" srcId="{EA57457A-52A3-4264-A950-54447A30F86F}" destId="{559F3D6C-F061-40E5-B2DA-90114646BEA5}" srcOrd="2" destOrd="0" presId="urn:microsoft.com/office/officeart/2005/8/layout/orgChart1"/>
    <dgm:cxn modelId="{61CDC089-ED67-4D69-A0B2-DDA9BFA77462}" type="presParOf" srcId="{20C8C3C3-8867-487D-BA81-E1EBE271978C}" destId="{B2EE1A1D-6642-4F08-AE43-A8FE509DE4A2}" srcOrd="2" destOrd="0" presId="urn:microsoft.com/office/officeart/2005/8/layout/orgChart1"/>
    <dgm:cxn modelId="{DEF4BC07-0026-4521-A213-3048E0AED3D4}" type="presParOf" srcId="{20C8C3C3-8867-487D-BA81-E1EBE271978C}" destId="{8199ACC5-96C8-41DE-9638-60D9F1E66058}" srcOrd="3" destOrd="0" presId="urn:microsoft.com/office/officeart/2005/8/layout/orgChart1"/>
    <dgm:cxn modelId="{F97DBE69-61B0-473F-AF61-A4CF9B0DA0C5}" type="presParOf" srcId="{8199ACC5-96C8-41DE-9638-60D9F1E66058}" destId="{CC379EF3-936C-4057-8A44-055F2993ADEE}" srcOrd="0" destOrd="0" presId="urn:microsoft.com/office/officeart/2005/8/layout/orgChart1"/>
    <dgm:cxn modelId="{2459C697-F5C5-48A8-84C1-A835A75460B7}" type="presParOf" srcId="{CC379EF3-936C-4057-8A44-055F2993ADEE}" destId="{51B0DEFD-F156-4EE6-AB51-1AF51E710FCE}" srcOrd="0" destOrd="0" presId="urn:microsoft.com/office/officeart/2005/8/layout/orgChart1"/>
    <dgm:cxn modelId="{374D509E-8DD0-4B09-B198-FCB5494EA44D}" type="presParOf" srcId="{CC379EF3-936C-4057-8A44-055F2993ADEE}" destId="{2BFBE005-5D91-41E8-B027-DEB80ECCBBE4}" srcOrd="1" destOrd="0" presId="urn:microsoft.com/office/officeart/2005/8/layout/orgChart1"/>
    <dgm:cxn modelId="{491A6C1A-F858-45DD-9F5A-805F677905FA}" type="presParOf" srcId="{8199ACC5-96C8-41DE-9638-60D9F1E66058}" destId="{FD6EA316-C00E-4EE1-BA88-14D2FEFDF322}" srcOrd="1" destOrd="0" presId="urn:microsoft.com/office/officeart/2005/8/layout/orgChart1"/>
    <dgm:cxn modelId="{7E258B85-D7C7-41A0-868F-08C49DA0DD85}" type="presParOf" srcId="{8199ACC5-96C8-41DE-9638-60D9F1E66058}" destId="{24E7D723-1ABC-4334-8F1E-4EDFFB1BD416}" srcOrd="2" destOrd="0" presId="urn:microsoft.com/office/officeart/2005/8/layout/orgChart1"/>
    <dgm:cxn modelId="{EDA5BED9-3ED6-491A-B748-815DEF0B14E8}" type="presParOf" srcId="{20C8C3C3-8867-487D-BA81-E1EBE271978C}" destId="{D66D9576-866F-4DA7-9E01-0F5D1C9BEB5C}" srcOrd="4" destOrd="0" presId="urn:microsoft.com/office/officeart/2005/8/layout/orgChart1"/>
    <dgm:cxn modelId="{82ACBC79-950A-4DE5-B034-407A47DDBB3C}" type="presParOf" srcId="{20C8C3C3-8867-487D-BA81-E1EBE271978C}" destId="{52AFC287-91AD-4975-A27F-627BAE9ADFCF}" srcOrd="5" destOrd="0" presId="urn:microsoft.com/office/officeart/2005/8/layout/orgChart1"/>
    <dgm:cxn modelId="{606E23A7-CDD0-4D36-A838-EFA4FF0E5A63}" type="presParOf" srcId="{52AFC287-91AD-4975-A27F-627BAE9ADFCF}" destId="{9746CDF3-048D-4C52-8AA0-77986E9FBE2D}" srcOrd="0" destOrd="0" presId="urn:microsoft.com/office/officeart/2005/8/layout/orgChart1"/>
    <dgm:cxn modelId="{DA958B93-D5F0-4C13-AD39-544D87BC1FEB}" type="presParOf" srcId="{9746CDF3-048D-4C52-8AA0-77986E9FBE2D}" destId="{7A26762C-04F5-45DB-A1A6-855D247A1108}" srcOrd="0" destOrd="0" presId="urn:microsoft.com/office/officeart/2005/8/layout/orgChart1"/>
    <dgm:cxn modelId="{8D2EC821-7680-4ACE-AB10-182BE6AB454C}" type="presParOf" srcId="{9746CDF3-048D-4C52-8AA0-77986E9FBE2D}" destId="{2E29E045-32CD-4C35-85F6-363D20007BB1}" srcOrd="1" destOrd="0" presId="urn:microsoft.com/office/officeart/2005/8/layout/orgChart1"/>
    <dgm:cxn modelId="{79510125-96EC-466F-84F9-E42DF880E9CB}" type="presParOf" srcId="{52AFC287-91AD-4975-A27F-627BAE9ADFCF}" destId="{B3D58D74-B12E-4560-A92A-5E0FE948E7AF}" srcOrd="1" destOrd="0" presId="urn:microsoft.com/office/officeart/2005/8/layout/orgChart1"/>
    <dgm:cxn modelId="{0378936F-B8C1-483C-BA6F-703CC7AAC1F1}" type="presParOf" srcId="{52AFC287-91AD-4975-A27F-627BAE9ADFCF}" destId="{CE430D02-9079-42E5-97F2-E1E325042247}" srcOrd="2" destOrd="0" presId="urn:microsoft.com/office/officeart/2005/8/layout/orgChart1"/>
    <dgm:cxn modelId="{E58F7828-538C-4BFF-9736-7D6ADB312B56}" type="presParOf" srcId="{20C8C3C3-8867-487D-BA81-E1EBE271978C}" destId="{386E1654-5DE1-4853-AAA9-B5A2D791248C}" srcOrd="6" destOrd="0" presId="urn:microsoft.com/office/officeart/2005/8/layout/orgChart1"/>
    <dgm:cxn modelId="{BC39E45E-8D9D-4951-A8BF-F56EE98B77D4}" type="presParOf" srcId="{20C8C3C3-8867-487D-BA81-E1EBE271978C}" destId="{E1ECA61C-2C49-468A-8F76-83C9F98929ED}" srcOrd="7" destOrd="0" presId="urn:microsoft.com/office/officeart/2005/8/layout/orgChart1"/>
    <dgm:cxn modelId="{063A2D51-43CD-4CF9-8885-DA7279FB94DE}" type="presParOf" srcId="{E1ECA61C-2C49-468A-8F76-83C9F98929ED}" destId="{05A1614F-21F9-4E1C-8010-82FF700AEC80}" srcOrd="0" destOrd="0" presId="urn:microsoft.com/office/officeart/2005/8/layout/orgChart1"/>
    <dgm:cxn modelId="{5F5F2C31-BC7D-4183-985F-8085573A5AE5}" type="presParOf" srcId="{05A1614F-21F9-4E1C-8010-82FF700AEC80}" destId="{F66F70D3-E882-40FB-90B4-264E4146948D}" srcOrd="0" destOrd="0" presId="urn:microsoft.com/office/officeart/2005/8/layout/orgChart1"/>
    <dgm:cxn modelId="{D41C0BA7-317B-4187-B98A-F2262E276591}" type="presParOf" srcId="{05A1614F-21F9-4E1C-8010-82FF700AEC80}" destId="{260229D8-2748-4A13-AA1E-9F7F608029C5}" srcOrd="1" destOrd="0" presId="urn:microsoft.com/office/officeart/2005/8/layout/orgChart1"/>
    <dgm:cxn modelId="{337B62EA-85F7-4908-A473-70F889D788AA}" type="presParOf" srcId="{E1ECA61C-2C49-468A-8F76-83C9F98929ED}" destId="{37C780DE-7BB6-4D05-A637-735D768AE2EE}" srcOrd="1" destOrd="0" presId="urn:microsoft.com/office/officeart/2005/8/layout/orgChart1"/>
    <dgm:cxn modelId="{75D2758D-858E-4E3F-813A-62ED22C0B7DC}" type="presParOf" srcId="{E1ECA61C-2C49-468A-8F76-83C9F98929ED}" destId="{A4037160-C443-44A6-99E3-5FCAE0D23A36}" srcOrd="2" destOrd="0" presId="urn:microsoft.com/office/officeart/2005/8/layout/orgChart1"/>
    <dgm:cxn modelId="{026F6778-B2E5-4E55-9234-F9122B44FC0A}" type="presParOf" srcId="{20C8C3C3-8867-487D-BA81-E1EBE271978C}" destId="{FDD30183-495C-49E9-B6C6-DEF0F25DFA77}" srcOrd="8" destOrd="0" presId="urn:microsoft.com/office/officeart/2005/8/layout/orgChart1"/>
    <dgm:cxn modelId="{ED0186B1-FC92-4B87-9547-87B1EF765263}" type="presParOf" srcId="{20C8C3C3-8867-487D-BA81-E1EBE271978C}" destId="{1AAFFDDD-D161-4F6F-971A-D13DF37CE0CB}" srcOrd="9" destOrd="0" presId="urn:microsoft.com/office/officeart/2005/8/layout/orgChart1"/>
    <dgm:cxn modelId="{A3A61DCE-CD92-4B17-B3E4-5A6AFDC7F1DC}" type="presParOf" srcId="{1AAFFDDD-D161-4F6F-971A-D13DF37CE0CB}" destId="{95053B82-D56E-4B1D-8822-24C77B90AD30}" srcOrd="0" destOrd="0" presId="urn:microsoft.com/office/officeart/2005/8/layout/orgChart1"/>
    <dgm:cxn modelId="{BCC7348B-7E88-4DA7-91FB-FEA2AEFAEA27}" type="presParOf" srcId="{95053B82-D56E-4B1D-8822-24C77B90AD30}" destId="{F1C747A7-3B21-4FC6-8159-4A5C664380DC}" srcOrd="0" destOrd="0" presId="urn:microsoft.com/office/officeart/2005/8/layout/orgChart1"/>
    <dgm:cxn modelId="{4D1A373A-01BD-401A-98F7-9C7ACC37C79C}" type="presParOf" srcId="{95053B82-D56E-4B1D-8822-24C77B90AD30}" destId="{1ACDE0BE-3E4A-4F46-8EFE-BC18A3E3A353}" srcOrd="1" destOrd="0" presId="urn:microsoft.com/office/officeart/2005/8/layout/orgChart1"/>
    <dgm:cxn modelId="{0E1FBDF7-71F1-48D5-BC9D-27819705573D}" type="presParOf" srcId="{1AAFFDDD-D161-4F6F-971A-D13DF37CE0CB}" destId="{3BB3DC65-9F7B-449D-B322-943725AACF67}" srcOrd="1" destOrd="0" presId="urn:microsoft.com/office/officeart/2005/8/layout/orgChart1"/>
    <dgm:cxn modelId="{CAFE0D72-6C35-43C7-8DF0-F5865F952DD8}" type="presParOf" srcId="{1AAFFDDD-D161-4F6F-971A-D13DF37CE0CB}" destId="{8AB02C19-945C-438B-90D5-34B273DAB556}" srcOrd="2" destOrd="0" presId="urn:microsoft.com/office/officeart/2005/8/layout/orgChart1"/>
    <dgm:cxn modelId="{F7FD3E09-B16D-4BFF-B53F-22ACD8259BF5}" type="presParOf" srcId="{20C8C3C3-8867-487D-BA81-E1EBE271978C}" destId="{5230712B-3E4F-49E1-AE22-4ADD2147E5A2}" srcOrd="10" destOrd="0" presId="urn:microsoft.com/office/officeart/2005/8/layout/orgChart1"/>
    <dgm:cxn modelId="{AAEE90A0-0628-4C4B-9BA9-7853B30DCF84}" type="presParOf" srcId="{20C8C3C3-8867-487D-BA81-E1EBE271978C}" destId="{F7A99647-0402-4ED8-BB15-FE13FC7D3A12}" srcOrd="11" destOrd="0" presId="urn:microsoft.com/office/officeart/2005/8/layout/orgChart1"/>
    <dgm:cxn modelId="{65176657-B052-4DB9-B12C-097E5C281974}" type="presParOf" srcId="{F7A99647-0402-4ED8-BB15-FE13FC7D3A12}" destId="{D4D4365D-90A9-45F9-A884-78F66CE70631}" srcOrd="0" destOrd="0" presId="urn:microsoft.com/office/officeart/2005/8/layout/orgChart1"/>
    <dgm:cxn modelId="{DC7331B7-29EB-4C28-9BD6-CA497A6BAC6F}" type="presParOf" srcId="{D4D4365D-90A9-45F9-A884-78F66CE70631}" destId="{9AA513E2-918C-4FC9-A2C9-26DBB69406B1}" srcOrd="0" destOrd="0" presId="urn:microsoft.com/office/officeart/2005/8/layout/orgChart1"/>
    <dgm:cxn modelId="{F6792FB9-900C-4D19-B83E-E17AE85BE351}" type="presParOf" srcId="{D4D4365D-90A9-45F9-A884-78F66CE70631}" destId="{0C336413-562A-4295-A3DF-A211A7D67308}" srcOrd="1" destOrd="0" presId="urn:microsoft.com/office/officeart/2005/8/layout/orgChart1"/>
    <dgm:cxn modelId="{05342EAB-346D-4691-A258-F2AA11768A60}" type="presParOf" srcId="{F7A99647-0402-4ED8-BB15-FE13FC7D3A12}" destId="{59B826B4-98B6-4F3C-95A2-4AC1C8775E0C}" srcOrd="1" destOrd="0" presId="urn:microsoft.com/office/officeart/2005/8/layout/orgChart1"/>
    <dgm:cxn modelId="{2D131EA3-7F51-4AD1-8CE8-94CE02019D30}" type="presParOf" srcId="{F7A99647-0402-4ED8-BB15-FE13FC7D3A12}" destId="{4A29DDA5-98A7-458F-9461-824B7F9CDF62}" srcOrd="2" destOrd="0" presId="urn:microsoft.com/office/officeart/2005/8/layout/orgChart1"/>
    <dgm:cxn modelId="{6A6695FD-449D-4334-9724-9D8D06CDE613}" type="presParOf" srcId="{20C8C3C3-8867-487D-BA81-E1EBE271978C}" destId="{37FFA20D-A908-46D0-AC0D-AE03E7D01388}" srcOrd="12" destOrd="0" presId="urn:microsoft.com/office/officeart/2005/8/layout/orgChart1"/>
    <dgm:cxn modelId="{74046ED0-29ED-4420-A3F8-D7F47D776138}" type="presParOf" srcId="{20C8C3C3-8867-487D-BA81-E1EBE271978C}" destId="{70399DA2-3C91-4C40-8311-A0C62CE1861D}" srcOrd="13" destOrd="0" presId="urn:microsoft.com/office/officeart/2005/8/layout/orgChart1"/>
    <dgm:cxn modelId="{8489D02E-C3A4-4A66-94B9-1D853F0C7A06}" type="presParOf" srcId="{70399DA2-3C91-4C40-8311-A0C62CE1861D}" destId="{AC930CD6-B082-48C5-9721-455B26CB658D}" srcOrd="0" destOrd="0" presId="urn:microsoft.com/office/officeart/2005/8/layout/orgChart1"/>
    <dgm:cxn modelId="{6A5354C5-9FB0-40DF-8D43-37B20108E087}" type="presParOf" srcId="{AC930CD6-B082-48C5-9721-455B26CB658D}" destId="{7ADA4633-49A5-4637-AD87-527CD894DE20}" srcOrd="0" destOrd="0" presId="urn:microsoft.com/office/officeart/2005/8/layout/orgChart1"/>
    <dgm:cxn modelId="{860C7225-821A-406F-AD74-DC58268DF2ED}" type="presParOf" srcId="{AC930CD6-B082-48C5-9721-455B26CB658D}" destId="{24C0161D-3CB5-4467-B8B0-AF20DA6F8BE3}" srcOrd="1" destOrd="0" presId="urn:microsoft.com/office/officeart/2005/8/layout/orgChart1"/>
    <dgm:cxn modelId="{B0D39B8B-CD66-46E0-8EEB-637108EF1889}" type="presParOf" srcId="{70399DA2-3C91-4C40-8311-A0C62CE1861D}" destId="{3A6F93B9-1AFE-4168-92C2-40B936B4CCA5}" srcOrd="1" destOrd="0" presId="urn:microsoft.com/office/officeart/2005/8/layout/orgChart1"/>
    <dgm:cxn modelId="{8DC0424D-1740-42CD-9CB3-6D9FA8EBB360}" type="presParOf" srcId="{70399DA2-3C91-4C40-8311-A0C62CE1861D}" destId="{F902E17A-8349-4D6E-B3D7-D497695A2088}" srcOrd="2" destOrd="0" presId="urn:microsoft.com/office/officeart/2005/8/layout/orgChart1"/>
    <dgm:cxn modelId="{F85B6AB6-224F-4512-8A37-C8B8AFAE83D6}" type="presParOf" srcId="{20C8C3C3-8867-487D-BA81-E1EBE271978C}" destId="{BE61B9F2-665E-438D-87BD-923789E220CF}" srcOrd="14" destOrd="0" presId="urn:microsoft.com/office/officeart/2005/8/layout/orgChart1"/>
    <dgm:cxn modelId="{52AFAE17-366A-4683-B2CD-AA48F687FFB7}" type="presParOf" srcId="{20C8C3C3-8867-487D-BA81-E1EBE271978C}" destId="{3B7D6088-6778-4D56-84EF-31EFFC0C0E59}" srcOrd="15" destOrd="0" presId="urn:microsoft.com/office/officeart/2005/8/layout/orgChart1"/>
    <dgm:cxn modelId="{86113181-252E-42EF-A298-08F91792703D}" type="presParOf" srcId="{3B7D6088-6778-4D56-84EF-31EFFC0C0E59}" destId="{53DE8C1A-0708-4D5C-8A49-586795F2AA67}" srcOrd="0" destOrd="0" presId="urn:microsoft.com/office/officeart/2005/8/layout/orgChart1"/>
    <dgm:cxn modelId="{4C0595B4-8280-4367-85D4-D4D089564E3B}" type="presParOf" srcId="{53DE8C1A-0708-4D5C-8A49-586795F2AA67}" destId="{404F1042-BEA3-48B2-8ACC-C266DBBF7BE6}" srcOrd="0" destOrd="0" presId="urn:microsoft.com/office/officeart/2005/8/layout/orgChart1"/>
    <dgm:cxn modelId="{FC7B491D-9AD6-46E1-968C-02CF99A5474C}" type="presParOf" srcId="{53DE8C1A-0708-4D5C-8A49-586795F2AA67}" destId="{8BD9ACF8-ACD2-42F6-B54D-751EBE700872}" srcOrd="1" destOrd="0" presId="urn:microsoft.com/office/officeart/2005/8/layout/orgChart1"/>
    <dgm:cxn modelId="{BF8C916E-7BB3-4464-91FB-600F99F66B41}" type="presParOf" srcId="{3B7D6088-6778-4D56-84EF-31EFFC0C0E59}" destId="{5643A5F6-54F9-4B4D-B119-6DE09AC212F8}" srcOrd="1" destOrd="0" presId="urn:microsoft.com/office/officeart/2005/8/layout/orgChart1"/>
    <dgm:cxn modelId="{147D6E30-3C82-43DE-832D-0F783B1AC0A9}" type="presParOf" srcId="{3B7D6088-6778-4D56-84EF-31EFFC0C0E59}" destId="{D87BACED-F5FB-4EA7-9D83-AA9FAC4E05C4}" srcOrd="2" destOrd="0" presId="urn:microsoft.com/office/officeart/2005/8/layout/orgChart1"/>
    <dgm:cxn modelId="{68081380-A1E9-4ED7-A07F-57F9B796099D}" type="presParOf" srcId="{20C8C3C3-8867-487D-BA81-E1EBE271978C}" destId="{7F924056-1031-4034-A1D3-5B06B3E94CB0}" srcOrd="16" destOrd="0" presId="urn:microsoft.com/office/officeart/2005/8/layout/orgChart1"/>
    <dgm:cxn modelId="{8E94BCF4-B267-4103-A154-F05C5AD315CB}" type="presParOf" srcId="{20C8C3C3-8867-487D-BA81-E1EBE271978C}" destId="{6A7BFD68-2E8D-4761-B350-49F7EEF38BD7}" srcOrd="17" destOrd="0" presId="urn:microsoft.com/office/officeart/2005/8/layout/orgChart1"/>
    <dgm:cxn modelId="{35F6BE7C-A39B-47D2-ABD2-9B5A8F65502E}" type="presParOf" srcId="{6A7BFD68-2E8D-4761-B350-49F7EEF38BD7}" destId="{89DAC9D7-2282-4778-82A7-C5ED0DC5C7AE}" srcOrd="0" destOrd="0" presId="urn:microsoft.com/office/officeart/2005/8/layout/orgChart1"/>
    <dgm:cxn modelId="{358DCCBA-B19F-4FA0-80E4-9024DDEA73AE}" type="presParOf" srcId="{89DAC9D7-2282-4778-82A7-C5ED0DC5C7AE}" destId="{0F20FF93-99BB-4FCA-B04A-7E48395EE134}" srcOrd="0" destOrd="0" presId="urn:microsoft.com/office/officeart/2005/8/layout/orgChart1"/>
    <dgm:cxn modelId="{FFDF6794-F777-48FB-A2EC-4802591E5D09}" type="presParOf" srcId="{89DAC9D7-2282-4778-82A7-C5ED0DC5C7AE}" destId="{60898EBA-A0E1-4E0B-B868-2B9201B683F1}" srcOrd="1" destOrd="0" presId="urn:microsoft.com/office/officeart/2005/8/layout/orgChart1"/>
    <dgm:cxn modelId="{D183706A-3543-4D7B-905C-CCD6A1789685}" type="presParOf" srcId="{6A7BFD68-2E8D-4761-B350-49F7EEF38BD7}" destId="{1EA4C221-95B5-4B4C-A24A-82E7E21FC7DE}" srcOrd="1" destOrd="0" presId="urn:microsoft.com/office/officeart/2005/8/layout/orgChart1"/>
    <dgm:cxn modelId="{71915743-5B97-4D18-B79D-8C231141101B}" type="presParOf" srcId="{6A7BFD68-2E8D-4761-B350-49F7EEF38BD7}" destId="{FF34E521-A462-411A-ABBE-A9A61339216B}" srcOrd="2" destOrd="0" presId="urn:microsoft.com/office/officeart/2005/8/layout/orgChart1"/>
    <dgm:cxn modelId="{9092F96D-D572-4F10-B873-948BE91F0A95}" type="presParOf" srcId="{20C8C3C3-8867-487D-BA81-E1EBE271978C}" destId="{95F8F12A-8F57-4C3B-8750-982FC761C0C1}" srcOrd="18" destOrd="0" presId="urn:microsoft.com/office/officeart/2005/8/layout/orgChart1"/>
    <dgm:cxn modelId="{D64EAB38-E037-44BC-90F7-0DFBA0963D31}" type="presParOf" srcId="{20C8C3C3-8867-487D-BA81-E1EBE271978C}" destId="{3C281BB1-77C1-489F-9A7A-267CE3F8CE6F}" srcOrd="19" destOrd="0" presId="urn:microsoft.com/office/officeart/2005/8/layout/orgChart1"/>
    <dgm:cxn modelId="{FF0731BF-9BC3-43D9-9340-301443683BCE}" type="presParOf" srcId="{3C281BB1-77C1-489F-9A7A-267CE3F8CE6F}" destId="{3B2FDB12-FD15-4892-B478-337C3552D141}" srcOrd="0" destOrd="0" presId="urn:microsoft.com/office/officeart/2005/8/layout/orgChart1"/>
    <dgm:cxn modelId="{CFD0CE83-AB1E-457B-942E-86F966880678}" type="presParOf" srcId="{3B2FDB12-FD15-4892-B478-337C3552D141}" destId="{D99EAE9B-D051-4F71-964D-A78ABDDBF598}" srcOrd="0" destOrd="0" presId="urn:microsoft.com/office/officeart/2005/8/layout/orgChart1"/>
    <dgm:cxn modelId="{F5A0E38F-E0E0-4B07-B73A-937C79C5411E}" type="presParOf" srcId="{3B2FDB12-FD15-4892-B478-337C3552D141}" destId="{248DADE8-2228-4250-8660-136FA677EE20}" srcOrd="1" destOrd="0" presId="urn:microsoft.com/office/officeart/2005/8/layout/orgChart1"/>
    <dgm:cxn modelId="{E5CBFA1E-C6FD-4F9B-83C4-22A8796D4142}" type="presParOf" srcId="{3C281BB1-77C1-489F-9A7A-267CE3F8CE6F}" destId="{C4C8FEB2-8E33-4C26-B2C5-14340DEFA4BF}" srcOrd="1" destOrd="0" presId="urn:microsoft.com/office/officeart/2005/8/layout/orgChart1"/>
    <dgm:cxn modelId="{BA058080-C669-4862-8CFE-1D4E9123EA67}" type="presParOf" srcId="{3C281BB1-77C1-489F-9A7A-267CE3F8CE6F}" destId="{6C60F819-2335-41A7-B095-9CCAC15D770B}" srcOrd="2" destOrd="0" presId="urn:microsoft.com/office/officeart/2005/8/layout/orgChart1"/>
    <dgm:cxn modelId="{58EEE9E0-51EE-41A5-A170-E2BB758C4BA1}" type="presParOf" srcId="{20C8C3C3-8867-487D-BA81-E1EBE271978C}" destId="{5C435E64-7DB0-4A06-B681-571BA4798F06}" srcOrd="20" destOrd="0" presId="urn:microsoft.com/office/officeart/2005/8/layout/orgChart1"/>
    <dgm:cxn modelId="{0679875F-29A3-4932-8D85-F71D2D5EAF65}" type="presParOf" srcId="{20C8C3C3-8867-487D-BA81-E1EBE271978C}" destId="{20A88889-817A-45BE-A655-8EFCE3FB8059}" srcOrd="21" destOrd="0" presId="urn:microsoft.com/office/officeart/2005/8/layout/orgChart1"/>
    <dgm:cxn modelId="{13802954-090D-4D16-BE82-395DA715BFEF}" type="presParOf" srcId="{20A88889-817A-45BE-A655-8EFCE3FB8059}" destId="{CAF2E5D0-D378-44CC-9B1A-E9633AF03EEB}" srcOrd="0" destOrd="0" presId="urn:microsoft.com/office/officeart/2005/8/layout/orgChart1"/>
    <dgm:cxn modelId="{E7BC5E71-8A74-4A1B-8E67-1823A2996E0E}" type="presParOf" srcId="{CAF2E5D0-D378-44CC-9B1A-E9633AF03EEB}" destId="{E7F5DC0E-ECA0-4B7A-AC99-C3799BD629D8}" srcOrd="0" destOrd="0" presId="urn:microsoft.com/office/officeart/2005/8/layout/orgChart1"/>
    <dgm:cxn modelId="{4AFB696C-0D49-40C7-9EA1-EC60069769CA}" type="presParOf" srcId="{CAF2E5D0-D378-44CC-9B1A-E9633AF03EEB}" destId="{CC8001BE-FE45-486A-BB32-221117E64824}" srcOrd="1" destOrd="0" presId="urn:microsoft.com/office/officeart/2005/8/layout/orgChart1"/>
    <dgm:cxn modelId="{161027E9-6E45-4658-AD60-09683459FD7F}" type="presParOf" srcId="{20A88889-817A-45BE-A655-8EFCE3FB8059}" destId="{A0BFDA1B-6B03-4075-904C-0E21755366D2}" srcOrd="1" destOrd="0" presId="urn:microsoft.com/office/officeart/2005/8/layout/orgChart1"/>
    <dgm:cxn modelId="{E9B78723-772B-4B53-AC0A-9A9CAE3F7AB8}" type="presParOf" srcId="{20A88889-817A-45BE-A655-8EFCE3FB8059}" destId="{147FA37C-E8AC-473B-BFA5-CC93CC46BCD1}" srcOrd="2" destOrd="0" presId="urn:microsoft.com/office/officeart/2005/8/layout/orgChart1"/>
    <dgm:cxn modelId="{C5D150C6-6A59-4BCF-B242-498C136F7285}" type="presParOf" srcId="{20C8C3C3-8867-487D-BA81-E1EBE271978C}" destId="{9D09D7BE-611F-43A6-9B2B-AC430C4AAFD1}" srcOrd="22" destOrd="0" presId="urn:microsoft.com/office/officeart/2005/8/layout/orgChart1"/>
    <dgm:cxn modelId="{DAFE4466-4C8F-431B-9EF9-A931776B10A0}" type="presParOf" srcId="{20C8C3C3-8867-487D-BA81-E1EBE271978C}" destId="{64F65F16-6B07-4F12-898D-01C86A3344E7}" srcOrd="23" destOrd="0" presId="urn:microsoft.com/office/officeart/2005/8/layout/orgChart1"/>
    <dgm:cxn modelId="{1BFCA79C-76CF-45D3-9934-56D05FDEC058}" type="presParOf" srcId="{64F65F16-6B07-4F12-898D-01C86A3344E7}" destId="{6749817E-AB0A-4A5D-B308-B67F6141CF7B}" srcOrd="0" destOrd="0" presId="urn:microsoft.com/office/officeart/2005/8/layout/orgChart1"/>
    <dgm:cxn modelId="{02CB8EAE-15BA-4CC8-9528-647741963D16}" type="presParOf" srcId="{6749817E-AB0A-4A5D-B308-B67F6141CF7B}" destId="{680F19FF-99FF-4514-80AE-E8A5B33DD9F6}" srcOrd="0" destOrd="0" presId="urn:microsoft.com/office/officeart/2005/8/layout/orgChart1"/>
    <dgm:cxn modelId="{9B0C3302-11E1-4DE5-9D87-357A98C8089A}" type="presParOf" srcId="{6749817E-AB0A-4A5D-B308-B67F6141CF7B}" destId="{1CDCC885-FB5A-44A3-8681-A518A83F7BAA}" srcOrd="1" destOrd="0" presId="urn:microsoft.com/office/officeart/2005/8/layout/orgChart1"/>
    <dgm:cxn modelId="{70C642B1-3EE3-45A8-8D3E-B0CDBDEBE4D0}" type="presParOf" srcId="{64F65F16-6B07-4F12-898D-01C86A3344E7}" destId="{BF1FA2E3-3590-4DE1-832E-F11DEF0D10F2}" srcOrd="1" destOrd="0" presId="urn:microsoft.com/office/officeart/2005/8/layout/orgChart1"/>
    <dgm:cxn modelId="{5649C587-E44C-465F-A1AA-42CFE94C94DE}" type="presParOf" srcId="{64F65F16-6B07-4F12-898D-01C86A3344E7}" destId="{A163B6A1-6AE4-4C3F-B494-EBF7285639CD}" srcOrd="2" destOrd="0" presId="urn:microsoft.com/office/officeart/2005/8/layout/orgChart1"/>
    <dgm:cxn modelId="{AA032FCC-8412-45FA-9DEF-97C6238B72F8}" type="presParOf" srcId="{20C8C3C3-8867-487D-BA81-E1EBE271978C}" destId="{1B87D2A3-5F40-4F26-94AE-8EB289E14295}" srcOrd="24" destOrd="0" presId="urn:microsoft.com/office/officeart/2005/8/layout/orgChart1"/>
    <dgm:cxn modelId="{EDE85F4E-633D-4CA1-A129-6E3D300ACC2A}" type="presParOf" srcId="{20C8C3C3-8867-487D-BA81-E1EBE271978C}" destId="{E5CD3DAF-6FD6-4D85-85A0-77E33B8A1DE7}" srcOrd="25" destOrd="0" presId="urn:microsoft.com/office/officeart/2005/8/layout/orgChart1"/>
    <dgm:cxn modelId="{39870625-CF5E-40EF-AE6E-11C9D9291380}" type="presParOf" srcId="{E5CD3DAF-6FD6-4D85-85A0-77E33B8A1DE7}" destId="{E13127E7-CE1B-4EC0-AB23-76265C4DEF38}" srcOrd="0" destOrd="0" presId="urn:microsoft.com/office/officeart/2005/8/layout/orgChart1"/>
    <dgm:cxn modelId="{617B5541-40E6-425F-B0A2-D3BD1B5DD294}" type="presParOf" srcId="{E13127E7-CE1B-4EC0-AB23-76265C4DEF38}" destId="{490E0795-38BB-453A-9315-7AE031670888}" srcOrd="0" destOrd="0" presId="urn:microsoft.com/office/officeart/2005/8/layout/orgChart1"/>
    <dgm:cxn modelId="{17239C27-97BD-4DAD-9F2F-FC2B66E125F8}" type="presParOf" srcId="{E13127E7-CE1B-4EC0-AB23-76265C4DEF38}" destId="{D43DDA49-6D9A-42F3-A408-23A0BBA97967}" srcOrd="1" destOrd="0" presId="urn:microsoft.com/office/officeart/2005/8/layout/orgChart1"/>
    <dgm:cxn modelId="{482A58EC-A89B-433E-8ED0-124F327F0CEB}" type="presParOf" srcId="{E5CD3DAF-6FD6-4D85-85A0-77E33B8A1DE7}" destId="{325D1918-47FB-4ADC-9EA8-F4B052214D66}" srcOrd="1" destOrd="0" presId="urn:microsoft.com/office/officeart/2005/8/layout/orgChart1"/>
    <dgm:cxn modelId="{8F71F388-361E-486A-9871-97FD58ADA586}" type="presParOf" srcId="{E5CD3DAF-6FD6-4D85-85A0-77E33B8A1DE7}" destId="{4493E145-D2B3-4B92-B4D5-906AC8FD8BD3}" srcOrd="2" destOrd="0" presId="urn:microsoft.com/office/officeart/2005/8/layout/orgChart1"/>
    <dgm:cxn modelId="{36C8CAED-C5C0-4EC6-A76D-3AE61785C64D}" type="presParOf" srcId="{20C8C3C3-8867-487D-BA81-E1EBE271978C}" destId="{D4B2A39F-E7B0-4E4F-80CF-15249715B499}" srcOrd="26" destOrd="0" presId="urn:microsoft.com/office/officeart/2005/8/layout/orgChart1"/>
    <dgm:cxn modelId="{126403E9-2C02-4EE1-A8EC-2C782541F1AA}" type="presParOf" srcId="{20C8C3C3-8867-487D-BA81-E1EBE271978C}" destId="{39F6A46A-42F4-4295-B860-F30F89CA5FCE}" srcOrd="27" destOrd="0" presId="urn:microsoft.com/office/officeart/2005/8/layout/orgChart1"/>
    <dgm:cxn modelId="{69CD2367-74DD-41EA-8820-92A8D96FAC11}" type="presParOf" srcId="{39F6A46A-42F4-4295-B860-F30F89CA5FCE}" destId="{365172E1-5C08-44AF-82F2-EB7F2E7C4199}" srcOrd="0" destOrd="0" presId="urn:microsoft.com/office/officeart/2005/8/layout/orgChart1"/>
    <dgm:cxn modelId="{72098444-0575-4404-BF48-9B2C040773DA}" type="presParOf" srcId="{365172E1-5C08-44AF-82F2-EB7F2E7C4199}" destId="{872F8334-3743-4654-BB48-2770B89C85D9}" srcOrd="0" destOrd="0" presId="urn:microsoft.com/office/officeart/2005/8/layout/orgChart1"/>
    <dgm:cxn modelId="{EF6909B5-C18C-4AB5-8B12-3E4B71E212A1}" type="presParOf" srcId="{365172E1-5C08-44AF-82F2-EB7F2E7C4199}" destId="{45EB4B18-FE87-4B63-B53F-C57A3DC58FA1}" srcOrd="1" destOrd="0" presId="urn:microsoft.com/office/officeart/2005/8/layout/orgChart1"/>
    <dgm:cxn modelId="{E8A75348-6501-44A8-8230-27EA70097500}" type="presParOf" srcId="{39F6A46A-42F4-4295-B860-F30F89CA5FCE}" destId="{C41AB800-2705-4E7D-9F69-69D8F9A9F163}" srcOrd="1" destOrd="0" presId="urn:microsoft.com/office/officeart/2005/8/layout/orgChart1"/>
    <dgm:cxn modelId="{006F243D-143B-459C-9CDF-6D2CA9760571}" type="presParOf" srcId="{39F6A46A-42F4-4295-B860-F30F89CA5FCE}" destId="{47CC9AC5-3D63-4E72-ADC6-B1D56DB0CF39}" srcOrd="2" destOrd="0" presId="urn:microsoft.com/office/officeart/2005/8/layout/orgChart1"/>
    <dgm:cxn modelId="{83F0FCA1-6149-482D-98F8-9513EEE2CBD0}" type="presParOf" srcId="{20C8C3C3-8867-487D-BA81-E1EBE271978C}" destId="{E30203FF-6774-429C-9960-7BE16E45AE69}" srcOrd="28" destOrd="0" presId="urn:microsoft.com/office/officeart/2005/8/layout/orgChart1"/>
    <dgm:cxn modelId="{CE12A185-430C-42D9-850F-E0265B392125}" type="presParOf" srcId="{20C8C3C3-8867-487D-BA81-E1EBE271978C}" destId="{1EB939BD-0AEC-45CC-BDEF-703AB3563B4F}" srcOrd="29" destOrd="0" presId="urn:microsoft.com/office/officeart/2005/8/layout/orgChart1"/>
    <dgm:cxn modelId="{9854FE2E-6379-4D85-ADE8-9896737D9D7E}" type="presParOf" srcId="{1EB939BD-0AEC-45CC-BDEF-703AB3563B4F}" destId="{590F39DF-9AE9-4920-A5EB-6A6C79AB73C5}" srcOrd="0" destOrd="0" presId="urn:microsoft.com/office/officeart/2005/8/layout/orgChart1"/>
    <dgm:cxn modelId="{7726297E-389A-4380-8A5A-4A1D3E6095BB}" type="presParOf" srcId="{590F39DF-9AE9-4920-A5EB-6A6C79AB73C5}" destId="{FAD833AA-338C-4D2F-83E9-6B0B632F2250}" srcOrd="0" destOrd="0" presId="urn:microsoft.com/office/officeart/2005/8/layout/orgChart1"/>
    <dgm:cxn modelId="{980BDBD6-FB19-473A-8446-7389AD762A4B}" type="presParOf" srcId="{590F39DF-9AE9-4920-A5EB-6A6C79AB73C5}" destId="{2CDB0242-2327-4BCD-8612-1B811D250B15}" srcOrd="1" destOrd="0" presId="urn:microsoft.com/office/officeart/2005/8/layout/orgChart1"/>
    <dgm:cxn modelId="{642E7DA5-37E1-43C7-A2CD-05CE83316B73}" type="presParOf" srcId="{1EB939BD-0AEC-45CC-BDEF-703AB3563B4F}" destId="{0174CAC0-B3B5-471F-9228-511C90BD14C4}" srcOrd="1" destOrd="0" presId="urn:microsoft.com/office/officeart/2005/8/layout/orgChart1"/>
    <dgm:cxn modelId="{0153DB09-017E-4A55-BC8B-CE569C760CCF}" type="presParOf" srcId="{1EB939BD-0AEC-45CC-BDEF-703AB3563B4F}" destId="{4117C718-C676-4F56-A36B-2980F80A08C2}" srcOrd="2" destOrd="0" presId="urn:microsoft.com/office/officeart/2005/8/layout/orgChart1"/>
    <dgm:cxn modelId="{8AF8132F-813E-459C-B6DE-EAC6A47224B0}" type="presParOf" srcId="{20C8C3C3-8867-487D-BA81-E1EBE271978C}" destId="{FEE23E26-1724-4F75-9FD0-1BBB3E54AF14}" srcOrd="30" destOrd="0" presId="urn:microsoft.com/office/officeart/2005/8/layout/orgChart1"/>
    <dgm:cxn modelId="{DC3E676D-653B-404C-A6FC-8C4EE795A860}" type="presParOf" srcId="{20C8C3C3-8867-487D-BA81-E1EBE271978C}" destId="{B41A2E12-243A-487F-923F-FDDE983ADFDC}" srcOrd="31" destOrd="0" presId="urn:microsoft.com/office/officeart/2005/8/layout/orgChart1"/>
    <dgm:cxn modelId="{B55B4C33-C267-4A79-B82A-06FF2C8D77E8}" type="presParOf" srcId="{B41A2E12-243A-487F-923F-FDDE983ADFDC}" destId="{EE2200EC-B9EB-4B32-8A3B-966B0DCA50BD}" srcOrd="0" destOrd="0" presId="urn:microsoft.com/office/officeart/2005/8/layout/orgChart1"/>
    <dgm:cxn modelId="{93380DD5-66D5-4A4C-BDF5-B3434F8B6CE0}" type="presParOf" srcId="{EE2200EC-B9EB-4B32-8A3B-966B0DCA50BD}" destId="{B0736C1B-FB90-4792-B663-872D15877DAF}" srcOrd="0" destOrd="0" presId="urn:microsoft.com/office/officeart/2005/8/layout/orgChart1"/>
    <dgm:cxn modelId="{072F1843-36E7-4856-B866-8803DB357B7A}" type="presParOf" srcId="{EE2200EC-B9EB-4B32-8A3B-966B0DCA50BD}" destId="{6773BE8E-FC7D-41EF-9CC3-67F39478D88F}" srcOrd="1" destOrd="0" presId="urn:microsoft.com/office/officeart/2005/8/layout/orgChart1"/>
    <dgm:cxn modelId="{18302398-4697-4045-B726-79A0481684E7}" type="presParOf" srcId="{B41A2E12-243A-487F-923F-FDDE983ADFDC}" destId="{529B8167-57BB-4BAD-B8A1-79948039EDF5}" srcOrd="1" destOrd="0" presId="urn:microsoft.com/office/officeart/2005/8/layout/orgChart1"/>
    <dgm:cxn modelId="{F333B896-87E1-4978-9ECD-DFBE9B9FAAB9}" type="presParOf" srcId="{B41A2E12-243A-487F-923F-FDDE983ADFDC}" destId="{E0D85415-62E3-4904-A4FC-8AEB9C4D3F32}" srcOrd="2" destOrd="0" presId="urn:microsoft.com/office/officeart/2005/8/layout/orgChart1"/>
    <dgm:cxn modelId="{20E10EB0-2C22-4AB0-AEAE-E7D81DCF38E1}" type="presParOf" srcId="{20C8C3C3-8867-487D-BA81-E1EBE271978C}" destId="{FAECA5BC-0D6B-4D7C-A418-408F87FC1526}" srcOrd="32" destOrd="0" presId="urn:microsoft.com/office/officeart/2005/8/layout/orgChart1"/>
    <dgm:cxn modelId="{6C1BE69B-48D9-45A4-AB35-81608987C41F}" type="presParOf" srcId="{20C8C3C3-8867-487D-BA81-E1EBE271978C}" destId="{7AAF43FA-E2AA-47FC-9E97-9F39777178B6}" srcOrd="33" destOrd="0" presId="urn:microsoft.com/office/officeart/2005/8/layout/orgChart1"/>
    <dgm:cxn modelId="{E31CB92A-A8FE-4E5F-97A7-5E72FA35BD71}" type="presParOf" srcId="{7AAF43FA-E2AA-47FC-9E97-9F39777178B6}" destId="{3FEF8A82-F666-4006-8FD7-B9B1DE98B01E}" srcOrd="0" destOrd="0" presId="urn:microsoft.com/office/officeart/2005/8/layout/orgChart1"/>
    <dgm:cxn modelId="{41D38BCE-6B55-4D89-8120-AD9D7C98137B}" type="presParOf" srcId="{3FEF8A82-F666-4006-8FD7-B9B1DE98B01E}" destId="{F94EB1C5-681C-4624-9D7E-7FC1B3C4894D}" srcOrd="0" destOrd="0" presId="urn:microsoft.com/office/officeart/2005/8/layout/orgChart1"/>
    <dgm:cxn modelId="{161BD3FD-0DC1-4976-BC30-8AB8E20ED700}" type="presParOf" srcId="{3FEF8A82-F666-4006-8FD7-B9B1DE98B01E}" destId="{DEFF8675-5261-48B4-9686-24EEABADF2CD}" srcOrd="1" destOrd="0" presId="urn:microsoft.com/office/officeart/2005/8/layout/orgChart1"/>
    <dgm:cxn modelId="{321633C0-1C54-40A7-BFCE-476AD4FE777D}" type="presParOf" srcId="{7AAF43FA-E2AA-47FC-9E97-9F39777178B6}" destId="{59A4E4A6-6357-4BAF-BA67-E0DBB934D1CB}" srcOrd="1" destOrd="0" presId="urn:microsoft.com/office/officeart/2005/8/layout/orgChart1"/>
    <dgm:cxn modelId="{37354BE2-D153-4B88-8CA7-835111100C76}" type="presParOf" srcId="{7AAF43FA-E2AA-47FC-9E97-9F39777178B6}" destId="{DCE864D6-6A33-4DB9-B4F9-B0B4E13F25A2}" srcOrd="2" destOrd="0" presId="urn:microsoft.com/office/officeart/2005/8/layout/orgChart1"/>
    <dgm:cxn modelId="{BD9C50F0-CABD-448C-9802-7439685A23D7}" type="presParOf" srcId="{20C8C3C3-8867-487D-BA81-E1EBE271978C}" destId="{101D8E7B-CEE6-4929-99F8-39ED142269FF}" srcOrd="34" destOrd="0" presId="urn:microsoft.com/office/officeart/2005/8/layout/orgChart1"/>
    <dgm:cxn modelId="{BFA3F527-3926-4222-ADE3-5498BB4FBAA0}" type="presParOf" srcId="{20C8C3C3-8867-487D-BA81-E1EBE271978C}" destId="{C162E519-371B-4F8B-8709-AC03B4F7B27E}" srcOrd="35" destOrd="0" presId="urn:microsoft.com/office/officeart/2005/8/layout/orgChart1"/>
    <dgm:cxn modelId="{99ED762C-DCAD-42E9-96F3-014EDA521F68}" type="presParOf" srcId="{C162E519-371B-4F8B-8709-AC03B4F7B27E}" destId="{9D668631-B4C5-41F9-BB34-B5781EA15E0E}" srcOrd="0" destOrd="0" presId="urn:microsoft.com/office/officeart/2005/8/layout/orgChart1"/>
    <dgm:cxn modelId="{72B914E5-4105-47B1-8B18-1515DE1F18CE}" type="presParOf" srcId="{9D668631-B4C5-41F9-BB34-B5781EA15E0E}" destId="{08454D4C-0AFF-4855-866C-5CCEA5BA22D2}" srcOrd="0" destOrd="0" presId="urn:microsoft.com/office/officeart/2005/8/layout/orgChart1"/>
    <dgm:cxn modelId="{E6EC50FB-72FE-44CF-BAB8-F712A0BCDF2C}" type="presParOf" srcId="{9D668631-B4C5-41F9-BB34-B5781EA15E0E}" destId="{2E9340C2-63DD-41D4-936C-1F5AC547365B}" srcOrd="1" destOrd="0" presId="urn:microsoft.com/office/officeart/2005/8/layout/orgChart1"/>
    <dgm:cxn modelId="{FCA99860-B31A-44CD-9D7D-6F8366A45B9D}" type="presParOf" srcId="{C162E519-371B-4F8B-8709-AC03B4F7B27E}" destId="{3647291B-C225-46E5-B90E-48A74C4931C0}" srcOrd="1" destOrd="0" presId="urn:microsoft.com/office/officeart/2005/8/layout/orgChart1"/>
    <dgm:cxn modelId="{B92C9255-6E66-4D95-8AFB-8D0261D0F905}" type="presParOf" srcId="{C162E519-371B-4F8B-8709-AC03B4F7B27E}" destId="{FEE97E36-018B-4C8C-A141-1A019DFCE264}" srcOrd="2" destOrd="0" presId="urn:microsoft.com/office/officeart/2005/8/layout/orgChart1"/>
    <dgm:cxn modelId="{D45EBCED-920C-473F-8971-8BAA020F3AFB}" type="presParOf" srcId="{20C8C3C3-8867-487D-BA81-E1EBE271978C}" destId="{43D3182D-AA2E-4AEC-84DF-5BC0599E3CC1}" srcOrd="36" destOrd="0" presId="urn:microsoft.com/office/officeart/2005/8/layout/orgChart1"/>
    <dgm:cxn modelId="{39288195-FF67-4683-91BF-C1BB525E6111}" type="presParOf" srcId="{20C8C3C3-8867-487D-BA81-E1EBE271978C}" destId="{5A45CFFB-537E-457C-A0B7-49D282A8CB96}" srcOrd="37" destOrd="0" presId="urn:microsoft.com/office/officeart/2005/8/layout/orgChart1"/>
    <dgm:cxn modelId="{5ADC2DE1-D930-42D5-8481-79B4E7B59D58}" type="presParOf" srcId="{5A45CFFB-537E-457C-A0B7-49D282A8CB96}" destId="{E0D35554-2896-411C-A371-7AA036611580}" srcOrd="0" destOrd="0" presId="urn:microsoft.com/office/officeart/2005/8/layout/orgChart1"/>
    <dgm:cxn modelId="{554A8AA4-C053-4691-958F-227ED7C172CD}" type="presParOf" srcId="{E0D35554-2896-411C-A371-7AA036611580}" destId="{DC9CF347-9AC1-4D19-B15D-DAE7059D536C}" srcOrd="0" destOrd="0" presId="urn:microsoft.com/office/officeart/2005/8/layout/orgChart1"/>
    <dgm:cxn modelId="{EAC1F01F-C36A-4F1F-A531-998B7A9DED7E}" type="presParOf" srcId="{E0D35554-2896-411C-A371-7AA036611580}" destId="{CE61FFE3-3FB0-4E13-B739-86D098E18622}" srcOrd="1" destOrd="0" presId="urn:microsoft.com/office/officeart/2005/8/layout/orgChart1"/>
    <dgm:cxn modelId="{873A5FA6-5837-41C7-AD96-2A1320289FAA}" type="presParOf" srcId="{5A45CFFB-537E-457C-A0B7-49D282A8CB96}" destId="{8DDC41DF-58C9-4A30-85F7-5784DF041244}" srcOrd="1" destOrd="0" presId="urn:microsoft.com/office/officeart/2005/8/layout/orgChart1"/>
    <dgm:cxn modelId="{C2D75533-AE0D-4B2C-AF85-4CB4136885FE}" type="presParOf" srcId="{5A45CFFB-537E-457C-A0B7-49D282A8CB96}" destId="{74D5013E-D26E-4453-AE3C-D7F285AA72EA}" srcOrd="2" destOrd="0" presId="urn:microsoft.com/office/officeart/2005/8/layout/orgChart1"/>
    <dgm:cxn modelId="{0DB4E907-A08B-42E0-9516-7212D7270F42}" type="presParOf" srcId="{20C8C3C3-8867-487D-BA81-E1EBE271978C}" destId="{EA88356E-2BE5-4307-83BB-BE9FAE60C1E5}" srcOrd="38" destOrd="0" presId="urn:microsoft.com/office/officeart/2005/8/layout/orgChart1"/>
    <dgm:cxn modelId="{3CF15C07-B3AD-47CE-BBEB-C1221975F6A4}" type="presParOf" srcId="{20C8C3C3-8867-487D-BA81-E1EBE271978C}" destId="{BCE7E524-5B0B-4FAF-A327-C4BFB9D7EFA1}" srcOrd="39" destOrd="0" presId="urn:microsoft.com/office/officeart/2005/8/layout/orgChart1"/>
    <dgm:cxn modelId="{7738270A-0F49-4C31-9839-11D26BB874DF}" type="presParOf" srcId="{BCE7E524-5B0B-4FAF-A327-C4BFB9D7EFA1}" destId="{C98963A1-798B-4F0E-BF4D-5C64243EE544}" srcOrd="0" destOrd="0" presId="urn:microsoft.com/office/officeart/2005/8/layout/orgChart1"/>
    <dgm:cxn modelId="{1EBBD871-A7E1-4FE2-8A31-A0504AE1B19B}" type="presParOf" srcId="{C98963A1-798B-4F0E-BF4D-5C64243EE544}" destId="{52EB7180-6FC3-43FE-8820-09204C0DBBE5}" srcOrd="0" destOrd="0" presId="urn:microsoft.com/office/officeart/2005/8/layout/orgChart1"/>
    <dgm:cxn modelId="{8B82EFEB-0295-41D5-9804-4873A354ADDD}" type="presParOf" srcId="{C98963A1-798B-4F0E-BF4D-5C64243EE544}" destId="{5F0308B5-492C-4B4C-9C98-1A035449268A}" srcOrd="1" destOrd="0" presId="urn:microsoft.com/office/officeart/2005/8/layout/orgChart1"/>
    <dgm:cxn modelId="{1F5023C0-24B7-4765-B631-8ECCEBC7C7FA}" type="presParOf" srcId="{BCE7E524-5B0B-4FAF-A327-C4BFB9D7EFA1}" destId="{D425A12F-6041-4B73-A23D-F119203DC67C}" srcOrd="1" destOrd="0" presId="urn:microsoft.com/office/officeart/2005/8/layout/orgChart1"/>
    <dgm:cxn modelId="{E5A7A2AF-DE85-43AD-B0EE-B103EEB33427}" type="presParOf" srcId="{BCE7E524-5B0B-4FAF-A327-C4BFB9D7EFA1}" destId="{67E56B01-447F-4740-94B2-6027E28A960F}" srcOrd="2" destOrd="0" presId="urn:microsoft.com/office/officeart/2005/8/layout/orgChart1"/>
    <dgm:cxn modelId="{B6FDB30C-EEF6-4FED-84C0-C4F7DCAC6782}" type="presParOf" srcId="{95818AC5-05D0-458A-985E-5C0B0EC04113}" destId="{AA57F46F-4C20-479F-B172-43194E59E266}" srcOrd="2" destOrd="0" presId="urn:microsoft.com/office/officeart/2005/8/layout/orgChart1"/>
    <dgm:cxn modelId="{29A68032-EFF5-4E53-8CAD-1AA81A0EB208}" type="presParOf" srcId="{AA57F46F-4C20-479F-B172-43194E59E266}" destId="{EB0E5030-71EE-4E35-963C-E6DFC7061EC6}" srcOrd="0" destOrd="0" presId="urn:microsoft.com/office/officeart/2005/8/layout/orgChart1"/>
    <dgm:cxn modelId="{DFF6368B-B365-496C-86D5-89FA8051DCC2}" type="presParOf" srcId="{AA57F46F-4C20-479F-B172-43194E59E266}" destId="{6D6ADDFF-6B18-4FB2-ACEF-1E669EDC288A}" srcOrd="1" destOrd="0" presId="urn:microsoft.com/office/officeart/2005/8/layout/orgChart1"/>
    <dgm:cxn modelId="{61F91248-2808-4383-9BA3-58B00F1F2D7F}" type="presParOf" srcId="{6D6ADDFF-6B18-4FB2-ACEF-1E669EDC288A}" destId="{C113C279-2D13-4E50-BA59-775856986FB7}" srcOrd="0" destOrd="0" presId="urn:microsoft.com/office/officeart/2005/8/layout/orgChart1"/>
    <dgm:cxn modelId="{41A34956-EF19-4665-A720-3F53C0CBE448}" type="presParOf" srcId="{C113C279-2D13-4E50-BA59-775856986FB7}" destId="{9F862B86-439A-4AB3-9FF6-FE0099689528}" srcOrd="0" destOrd="0" presId="urn:microsoft.com/office/officeart/2005/8/layout/orgChart1"/>
    <dgm:cxn modelId="{884252B8-F4C9-41DE-8B79-F869D58D7680}" type="presParOf" srcId="{C113C279-2D13-4E50-BA59-775856986FB7}" destId="{61224D96-3C55-45D8-A251-73A3035A9F76}" srcOrd="1" destOrd="0" presId="urn:microsoft.com/office/officeart/2005/8/layout/orgChart1"/>
    <dgm:cxn modelId="{A8254995-A76A-4F4E-9334-D2A3CDEE587E}" type="presParOf" srcId="{6D6ADDFF-6B18-4FB2-ACEF-1E669EDC288A}" destId="{EB26761F-5895-4623-8BC5-27D2CF03E8EE}" srcOrd="1" destOrd="0" presId="urn:microsoft.com/office/officeart/2005/8/layout/orgChart1"/>
    <dgm:cxn modelId="{ED1CFBD5-EF1D-460C-A179-3535FAF05E34}" type="presParOf" srcId="{6D6ADDFF-6B18-4FB2-ACEF-1E669EDC288A}" destId="{FA3DD4AC-8992-46D8-9A89-02F94EF9078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2288D2FA-F0F6-4848-AC3E-3907FB4A4EB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724B3B1-D5EE-47AC-95C5-5CE91FB4F2BD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Auxiliar </a:t>
          </a:r>
          <a:endParaRPr lang="es-ES" sz="1200" dirty="0"/>
        </a:p>
      </dgm:t>
    </dgm:pt>
    <dgm:pt modelId="{21285786-2BBB-48C9-AA7C-680F55B93667}" type="parTrans" cxnId="{E6E9DB82-64DF-4822-8472-B37E2F3DFAE5}">
      <dgm:prSet/>
      <dgm:spPr/>
      <dgm:t>
        <a:bodyPr/>
        <a:lstStyle/>
        <a:p>
          <a:endParaRPr lang="es-ES" sz="1200"/>
        </a:p>
      </dgm:t>
    </dgm:pt>
    <dgm:pt modelId="{B8CBA4E9-8E9E-40B7-9383-A7D2490FBBBB}" type="sibTrans" cxnId="{E6E9DB82-64DF-4822-8472-B37E2F3DFAE5}">
      <dgm:prSet/>
      <dgm:spPr/>
      <dgm:t>
        <a:bodyPr/>
        <a:lstStyle/>
        <a:p>
          <a:endParaRPr lang="es-ES" sz="1200"/>
        </a:p>
      </dgm:t>
    </dgm:pt>
    <dgm:pt modelId="{476E7E46-979E-4686-9A0B-25D426BCA0FF}" type="asst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Secretaria(o) </a:t>
          </a:r>
          <a:r>
            <a:rPr lang="es-MX" sz="1200" b="1" dirty="0" smtClean="0">
              <a:latin typeface="Calibri" panose="020F0502020204030204" pitchFamily="34" charset="0"/>
              <a:cs typeface="Arial" panose="020B0604020202020204" pitchFamily="34" charset="0"/>
            </a:rPr>
            <a:t> </a:t>
          </a:r>
          <a:endParaRPr lang="es-ES" sz="1200" dirty="0"/>
        </a:p>
      </dgm:t>
    </dgm:pt>
    <dgm:pt modelId="{9134020B-6D91-4292-810E-2432B7A53833}" type="parTrans" cxnId="{8E39A7E4-8FC4-4789-9EFC-48008BBE76BF}">
      <dgm:prSet/>
      <dgm:spPr/>
      <dgm:t>
        <a:bodyPr/>
        <a:lstStyle/>
        <a:p>
          <a:endParaRPr lang="es-ES" sz="1200"/>
        </a:p>
      </dgm:t>
    </dgm:pt>
    <dgm:pt modelId="{5FBD80B8-9EB6-446F-A33D-79786FBE6CDE}" type="sibTrans" cxnId="{8E39A7E4-8FC4-4789-9EFC-48008BBE76BF}">
      <dgm:prSet/>
      <dgm:spPr/>
      <dgm:t>
        <a:bodyPr/>
        <a:lstStyle/>
        <a:p>
          <a:endParaRPr lang="es-ES" sz="1200"/>
        </a:p>
      </dgm:t>
    </dgm:pt>
    <dgm:pt modelId="{AF7CBB2D-3890-47CF-8D71-6ABEF15BA374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Mantenimiento</a:t>
          </a:r>
        </a:p>
      </dgm:t>
    </dgm:pt>
    <dgm:pt modelId="{5CAF20D5-FDCF-4A86-8E3A-402BBB80899D}" type="parTrans" cxnId="{DA573D7D-C698-479F-8F0A-E24855D248DD}">
      <dgm:prSet/>
      <dgm:spPr/>
      <dgm:t>
        <a:bodyPr/>
        <a:lstStyle/>
        <a:p>
          <a:endParaRPr lang="es-ES" sz="1200"/>
        </a:p>
      </dgm:t>
    </dgm:pt>
    <dgm:pt modelId="{057D0CA8-460B-4F2C-AE0E-1E8C58047379}" type="sibTrans" cxnId="{DA573D7D-C698-479F-8F0A-E24855D248DD}">
      <dgm:prSet/>
      <dgm:spPr/>
      <dgm:t>
        <a:bodyPr/>
        <a:lstStyle/>
        <a:p>
          <a:endParaRPr lang="es-ES" sz="1200"/>
        </a:p>
      </dgm:t>
    </dgm:pt>
    <dgm:pt modelId="{68541577-3D90-43CF-9439-DB9245844548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Intendente</a:t>
          </a:r>
        </a:p>
      </dgm:t>
    </dgm:pt>
    <dgm:pt modelId="{4A31DFB0-F44D-47AD-955D-1E9D6AA93500}" type="parTrans" cxnId="{709812BA-7231-498C-8CF4-1905A217F486}">
      <dgm:prSet/>
      <dgm:spPr/>
      <dgm:t>
        <a:bodyPr/>
        <a:lstStyle/>
        <a:p>
          <a:endParaRPr lang="es-ES" sz="1200"/>
        </a:p>
      </dgm:t>
    </dgm:pt>
    <dgm:pt modelId="{E8B37C81-6EA1-4391-A907-D8237A767069}" type="sibTrans" cxnId="{709812BA-7231-498C-8CF4-1905A217F486}">
      <dgm:prSet/>
      <dgm:spPr/>
      <dgm:t>
        <a:bodyPr/>
        <a:lstStyle/>
        <a:p>
          <a:endParaRPr lang="es-ES" sz="1200"/>
        </a:p>
      </dgm:t>
    </dgm:pt>
    <dgm:pt modelId="{7A2FACFA-C80F-4704-A462-0CE64B16CD81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Instructor(a)</a:t>
          </a:r>
        </a:p>
      </dgm:t>
    </dgm:pt>
    <dgm:pt modelId="{98B108FB-D6B0-4FC4-9093-CCC6078342BE}" type="parTrans" cxnId="{2C86B1C2-B783-430E-80DB-627FC67D71DC}">
      <dgm:prSet/>
      <dgm:spPr/>
      <dgm:t>
        <a:bodyPr/>
        <a:lstStyle/>
        <a:p>
          <a:endParaRPr lang="es-ES" sz="1200"/>
        </a:p>
      </dgm:t>
    </dgm:pt>
    <dgm:pt modelId="{81E574FB-AAD2-4129-B4EA-C4AF94328925}" type="sibTrans" cxnId="{2C86B1C2-B783-430E-80DB-627FC67D71DC}">
      <dgm:prSet/>
      <dgm:spPr/>
      <dgm:t>
        <a:bodyPr/>
        <a:lstStyle/>
        <a:p>
          <a:endParaRPr lang="es-ES" sz="1200"/>
        </a:p>
      </dgm:t>
    </dgm:pt>
    <dgm:pt modelId="{62595F5B-ED52-4103-A6A6-C727DB52994A}" type="pres">
      <dgm:prSet presAssocID="{2288D2FA-F0F6-4848-AC3E-3907FB4A4EB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ED5F995-6A13-46AA-8782-63D2AE163BD6}" type="pres">
      <dgm:prSet presAssocID="{9724B3B1-D5EE-47AC-95C5-5CE91FB4F2BD}" presName="hierRoot1" presStyleCnt="0">
        <dgm:presLayoutVars>
          <dgm:hierBranch val="init"/>
        </dgm:presLayoutVars>
      </dgm:prSet>
      <dgm:spPr/>
    </dgm:pt>
    <dgm:pt modelId="{98A7EBC4-3981-4FE1-91BF-83A2D7FA47D3}" type="pres">
      <dgm:prSet presAssocID="{9724B3B1-D5EE-47AC-95C5-5CE91FB4F2BD}" presName="rootComposite1" presStyleCnt="0"/>
      <dgm:spPr/>
    </dgm:pt>
    <dgm:pt modelId="{E0448982-72C1-46F5-AED4-2F30A81BBB0D}" type="pres">
      <dgm:prSet presAssocID="{9724B3B1-D5EE-47AC-95C5-5CE91FB4F2BD}" presName="rootText1" presStyleLbl="node0" presStyleIdx="0" presStyleCnt="1" custScaleX="114958" custScaleY="98535" custLinFactNeighborY="-361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E44D20-4CDE-4457-86F2-6CE5D2C72616}" type="pres">
      <dgm:prSet presAssocID="{9724B3B1-D5EE-47AC-95C5-5CE91FB4F2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BD56FF-B96E-4D09-B2FA-E1F2E15409A9}" type="pres">
      <dgm:prSet presAssocID="{9724B3B1-D5EE-47AC-95C5-5CE91FB4F2BD}" presName="hierChild2" presStyleCnt="0"/>
      <dgm:spPr/>
    </dgm:pt>
    <dgm:pt modelId="{7373670F-DE13-4AD1-B589-6E080F412023}" type="pres">
      <dgm:prSet presAssocID="{5CAF20D5-FDCF-4A86-8E3A-402BBB80899D}" presName="Name37" presStyleLbl="parChTrans1D2" presStyleIdx="0" presStyleCnt="4"/>
      <dgm:spPr/>
      <dgm:t>
        <a:bodyPr/>
        <a:lstStyle/>
        <a:p>
          <a:endParaRPr lang="es-ES"/>
        </a:p>
      </dgm:t>
    </dgm:pt>
    <dgm:pt modelId="{10A466D4-8F75-4800-BC64-6D0C9FD1781D}" type="pres">
      <dgm:prSet presAssocID="{AF7CBB2D-3890-47CF-8D71-6ABEF15BA374}" presName="hierRoot2" presStyleCnt="0">
        <dgm:presLayoutVars>
          <dgm:hierBranch val="init"/>
        </dgm:presLayoutVars>
      </dgm:prSet>
      <dgm:spPr/>
    </dgm:pt>
    <dgm:pt modelId="{2B8A332F-2BB2-4802-B3FC-426019234388}" type="pres">
      <dgm:prSet presAssocID="{AF7CBB2D-3890-47CF-8D71-6ABEF15BA374}" presName="rootComposite" presStyleCnt="0"/>
      <dgm:spPr/>
    </dgm:pt>
    <dgm:pt modelId="{7488CD22-623A-44D8-BB5F-E4D6CC8D37E8}" type="pres">
      <dgm:prSet presAssocID="{AF7CBB2D-3890-47CF-8D71-6ABEF15BA374}" presName="rootText" presStyleLbl="node2" presStyleIdx="0" presStyleCnt="3" custScaleY="766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E22A19-841F-4545-8A2A-FBA07261B262}" type="pres">
      <dgm:prSet presAssocID="{AF7CBB2D-3890-47CF-8D71-6ABEF15BA374}" presName="rootConnector" presStyleLbl="node2" presStyleIdx="0" presStyleCnt="3"/>
      <dgm:spPr/>
      <dgm:t>
        <a:bodyPr/>
        <a:lstStyle/>
        <a:p>
          <a:endParaRPr lang="es-ES"/>
        </a:p>
      </dgm:t>
    </dgm:pt>
    <dgm:pt modelId="{6A68D594-243D-4F5F-B33B-0750EA6698BB}" type="pres">
      <dgm:prSet presAssocID="{AF7CBB2D-3890-47CF-8D71-6ABEF15BA374}" presName="hierChild4" presStyleCnt="0"/>
      <dgm:spPr/>
    </dgm:pt>
    <dgm:pt modelId="{16945B6E-E8E1-44DF-AFF4-C73314E645F0}" type="pres">
      <dgm:prSet presAssocID="{AF7CBB2D-3890-47CF-8D71-6ABEF15BA374}" presName="hierChild5" presStyleCnt="0"/>
      <dgm:spPr/>
    </dgm:pt>
    <dgm:pt modelId="{592D462F-E034-4672-A6F1-8CED51FF11B0}" type="pres">
      <dgm:prSet presAssocID="{98B108FB-D6B0-4FC4-9093-CCC6078342BE}" presName="Name37" presStyleLbl="parChTrans1D2" presStyleIdx="1" presStyleCnt="4"/>
      <dgm:spPr/>
      <dgm:t>
        <a:bodyPr/>
        <a:lstStyle/>
        <a:p>
          <a:endParaRPr lang="es-ES"/>
        </a:p>
      </dgm:t>
    </dgm:pt>
    <dgm:pt modelId="{1C993955-7A84-4612-81CC-CF69A94EF498}" type="pres">
      <dgm:prSet presAssocID="{7A2FACFA-C80F-4704-A462-0CE64B16CD81}" presName="hierRoot2" presStyleCnt="0">
        <dgm:presLayoutVars>
          <dgm:hierBranch val="init"/>
        </dgm:presLayoutVars>
      </dgm:prSet>
      <dgm:spPr/>
    </dgm:pt>
    <dgm:pt modelId="{A48DDDC7-47BA-4546-8E1C-A333C5ADE7B9}" type="pres">
      <dgm:prSet presAssocID="{7A2FACFA-C80F-4704-A462-0CE64B16CD81}" presName="rootComposite" presStyleCnt="0"/>
      <dgm:spPr/>
    </dgm:pt>
    <dgm:pt modelId="{68BF0849-669B-4ACF-89F5-2D539CEDEC27}" type="pres">
      <dgm:prSet presAssocID="{7A2FACFA-C80F-4704-A462-0CE64B16CD81}" presName="rootText" presStyleLbl="node2" presStyleIdx="1" presStyleCnt="3" custScaleY="766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401FD4C-D3B0-4FCF-8750-5813606BB565}" type="pres">
      <dgm:prSet presAssocID="{7A2FACFA-C80F-4704-A462-0CE64B16CD81}" presName="rootConnector" presStyleLbl="node2" presStyleIdx="1" presStyleCnt="3"/>
      <dgm:spPr/>
      <dgm:t>
        <a:bodyPr/>
        <a:lstStyle/>
        <a:p>
          <a:endParaRPr lang="es-ES"/>
        </a:p>
      </dgm:t>
    </dgm:pt>
    <dgm:pt modelId="{D4757C97-CD53-47A8-BDAB-2C9621A7383E}" type="pres">
      <dgm:prSet presAssocID="{7A2FACFA-C80F-4704-A462-0CE64B16CD81}" presName="hierChild4" presStyleCnt="0"/>
      <dgm:spPr/>
    </dgm:pt>
    <dgm:pt modelId="{8228407C-EF40-49B8-B82B-342D0D74D6A1}" type="pres">
      <dgm:prSet presAssocID="{7A2FACFA-C80F-4704-A462-0CE64B16CD81}" presName="hierChild5" presStyleCnt="0"/>
      <dgm:spPr/>
    </dgm:pt>
    <dgm:pt modelId="{86AC4D5D-B5DD-45C6-98E4-28C149EF10E0}" type="pres">
      <dgm:prSet presAssocID="{4A31DFB0-F44D-47AD-955D-1E9D6AA93500}" presName="Name37" presStyleLbl="parChTrans1D2" presStyleIdx="2" presStyleCnt="4"/>
      <dgm:spPr/>
      <dgm:t>
        <a:bodyPr/>
        <a:lstStyle/>
        <a:p>
          <a:endParaRPr lang="es-ES"/>
        </a:p>
      </dgm:t>
    </dgm:pt>
    <dgm:pt modelId="{4C79A8DB-AC54-412A-A409-564074BFE6AB}" type="pres">
      <dgm:prSet presAssocID="{68541577-3D90-43CF-9439-DB9245844548}" presName="hierRoot2" presStyleCnt="0">
        <dgm:presLayoutVars>
          <dgm:hierBranch val="init"/>
        </dgm:presLayoutVars>
      </dgm:prSet>
      <dgm:spPr/>
    </dgm:pt>
    <dgm:pt modelId="{AD567CEF-7A2A-46D1-826C-DF50B45D29C2}" type="pres">
      <dgm:prSet presAssocID="{68541577-3D90-43CF-9439-DB9245844548}" presName="rootComposite" presStyleCnt="0"/>
      <dgm:spPr/>
    </dgm:pt>
    <dgm:pt modelId="{CCD946E0-6F24-4BBC-ACAB-9318657A321C}" type="pres">
      <dgm:prSet presAssocID="{68541577-3D90-43CF-9439-DB9245844548}" presName="rootText" presStyleLbl="node2" presStyleIdx="2" presStyleCnt="3" custScaleY="766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9E0C418-5CFF-415A-9ADC-7B25EC72B13D}" type="pres">
      <dgm:prSet presAssocID="{68541577-3D90-43CF-9439-DB9245844548}" presName="rootConnector" presStyleLbl="node2" presStyleIdx="2" presStyleCnt="3"/>
      <dgm:spPr/>
      <dgm:t>
        <a:bodyPr/>
        <a:lstStyle/>
        <a:p>
          <a:endParaRPr lang="es-ES"/>
        </a:p>
      </dgm:t>
    </dgm:pt>
    <dgm:pt modelId="{10102D99-2B38-4740-AB72-7A2C28A81F26}" type="pres">
      <dgm:prSet presAssocID="{68541577-3D90-43CF-9439-DB9245844548}" presName="hierChild4" presStyleCnt="0"/>
      <dgm:spPr/>
    </dgm:pt>
    <dgm:pt modelId="{3ACC6FEF-E17E-4857-9C95-5057E783B830}" type="pres">
      <dgm:prSet presAssocID="{68541577-3D90-43CF-9439-DB9245844548}" presName="hierChild5" presStyleCnt="0"/>
      <dgm:spPr/>
    </dgm:pt>
    <dgm:pt modelId="{1ABE2350-2C26-4D5B-846B-A67EF743CBEB}" type="pres">
      <dgm:prSet presAssocID="{9724B3B1-D5EE-47AC-95C5-5CE91FB4F2BD}" presName="hierChild3" presStyleCnt="0"/>
      <dgm:spPr/>
    </dgm:pt>
    <dgm:pt modelId="{89584531-6AF7-4424-BBDD-030FADEE7F80}" type="pres">
      <dgm:prSet presAssocID="{9134020B-6D91-4292-810E-2432B7A53833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0C05D226-E0FF-4978-8E01-95F6D40666AC}" type="pres">
      <dgm:prSet presAssocID="{476E7E46-979E-4686-9A0B-25D426BCA0FF}" presName="hierRoot3" presStyleCnt="0">
        <dgm:presLayoutVars>
          <dgm:hierBranch val="init"/>
        </dgm:presLayoutVars>
      </dgm:prSet>
      <dgm:spPr/>
    </dgm:pt>
    <dgm:pt modelId="{B8C96B57-6431-451F-A836-9EE2345ADEB2}" type="pres">
      <dgm:prSet presAssocID="{476E7E46-979E-4686-9A0B-25D426BCA0FF}" presName="rootComposite3" presStyleCnt="0"/>
      <dgm:spPr/>
    </dgm:pt>
    <dgm:pt modelId="{8B3ACF25-AA08-46EB-B11E-DBBC5DAF0912}" type="pres">
      <dgm:prSet presAssocID="{476E7E46-979E-4686-9A0B-25D426BCA0FF}" presName="rootText3" presStyleLbl="asst1" presStyleIdx="0" presStyleCnt="1" custScaleX="94429" custScaleY="71164" custLinFactNeighborX="-4566" custLinFactNeighborY="-269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8F4E702-BD52-4651-BB5B-97C97BF385CF}" type="pres">
      <dgm:prSet presAssocID="{476E7E46-979E-4686-9A0B-25D426BCA0F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5C4445E-CD0A-421E-86AF-E815E227B620}" type="pres">
      <dgm:prSet presAssocID="{476E7E46-979E-4686-9A0B-25D426BCA0FF}" presName="hierChild6" presStyleCnt="0"/>
      <dgm:spPr/>
    </dgm:pt>
    <dgm:pt modelId="{E2BA2A93-06E3-4B03-B9AC-4C29211552FA}" type="pres">
      <dgm:prSet presAssocID="{476E7E46-979E-4686-9A0B-25D426BCA0FF}" presName="hierChild7" presStyleCnt="0"/>
      <dgm:spPr/>
    </dgm:pt>
  </dgm:ptLst>
  <dgm:cxnLst>
    <dgm:cxn modelId="{81589E56-259D-4007-B3FF-25B569FC59D3}" type="presOf" srcId="{2288D2FA-F0F6-4848-AC3E-3907FB4A4EBD}" destId="{62595F5B-ED52-4103-A6A6-C727DB52994A}" srcOrd="0" destOrd="0" presId="urn:microsoft.com/office/officeart/2005/8/layout/orgChart1"/>
    <dgm:cxn modelId="{3E2D457C-5FFC-4FDB-8304-E36C8F99C5C2}" type="presOf" srcId="{AF7CBB2D-3890-47CF-8D71-6ABEF15BA374}" destId="{7488CD22-623A-44D8-BB5F-E4D6CC8D37E8}" srcOrd="0" destOrd="0" presId="urn:microsoft.com/office/officeart/2005/8/layout/orgChart1"/>
    <dgm:cxn modelId="{05916418-AB5A-48B5-B048-4988315AAAC5}" type="presOf" srcId="{9134020B-6D91-4292-810E-2432B7A53833}" destId="{89584531-6AF7-4424-BBDD-030FADEE7F80}" srcOrd="0" destOrd="0" presId="urn:microsoft.com/office/officeart/2005/8/layout/orgChart1"/>
    <dgm:cxn modelId="{05AABE3C-EC59-4760-A363-0368A7F5EF9D}" type="presOf" srcId="{68541577-3D90-43CF-9439-DB9245844548}" destId="{09E0C418-5CFF-415A-9ADC-7B25EC72B13D}" srcOrd="1" destOrd="0" presId="urn:microsoft.com/office/officeart/2005/8/layout/orgChart1"/>
    <dgm:cxn modelId="{9CB2E145-4FBA-41B7-A987-842199F0DF00}" type="presOf" srcId="{7A2FACFA-C80F-4704-A462-0CE64B16CD81}" destId="{9401FD4C-D3B0-4FCF-8750-5813606BB565}" srcOrd="1" destOrd="0" presId="urn:microsoft.com/office/officeart/2005/8/layout/orgChart1"/>
    <dgm:cxn modelId="{E6E9DB82-64DF-4822-8472-B37E2F3DFAE5}" srcId="{2288D2FA-F0F6-4848-AC3E-3907FB4A4EBD}" destId="{9724B3B1-D5EE-47AC-95C5-5CE91FB4F2BD}" srcOrd="0" destOrd="0" parTransId="{21285786-2BBB-48C9-AA7C-680F55B93667}" sibTransId="{B8CBA4E9-8E9E-40B7-9383-A7D2490FBBBB}"/>
    <dgm:cxn modelId="{A6F3AE45-BA38-4438-B817-FF61F66411E2}" type="presOf" srcId="{AF7CBB2D-3890-47CF-8D71-6ABEF15BA374}" destId="{10E22A19-841F-4545-8A2A-FBA07261B262}" srcOrd="1" destOrd="0" presId="urn:microsoft.com/office/officeart/2005/8/layout/orgChart1"/>
    <dgm:cxn modelId="{88765E5A-0CB5-4AA6-8229-717BFC609160}" type="presOf" srcId="{7A2FACFA-C80F-4704-A462-0CE64B16CD81}" destId="{68BF0849-669B-4ACF-89F5-2D539CEDEC27}" srcOrd="0" destOrd="0" presId="urn:microsoft.com/office/officeart/2005/8/layout/orgChart1"/>
    <dgm:cxn modelId="{8E56E169-5839-4AF7-B9F3-88E221DDF167}" type="presOf" srcId="{476E7E46-979E-4686-9A0B-25D426BCA0FF}" destId="{F8F4E702-BD52-4651-BB5B-97C97BF385CF}" srcOrd="1" destOrd="0" presId="urn:microsoft.com/office/officeart/2005/8/layout/orgChart1"/>
    <dgm:cxn modelId="{709812BA-7231-498C-8CF4-1905A217F486}" srcId="{9724B3B1-D5EE-47AC-95C5-5CE91FB4F2BD}" destId="{68541577-3D90-43CF-9439-DB9245844548}" srcOrd="3" destOrd="0" parTransId="{4A31DFB0-F44D-47AD-955D-1E9D6AA93500}" sibTransId="{E8B37C81-6EA1-4391-A907-D8237A767069}"/>
    <dgm:cxn modelId="{7FEC4898-EE8F-4208-9A21-0C409E0B74D3}" type="presOf" srcId="{98B108FB-D6B0-4FC4-9093-CCC6078342BE}" destId="{592D462F-E034-4672-A6F1-8CED51FF11B0}" srcOrd="0" destOrd="0" presId="urn:microsoft.com/office/officeart/2005/8/layout/orgChart1"/>
    <dgm:cxn modelId="{DA573D7D-C698-479F-8F0A-E24855D248DD}" srcId="{9724B3B1-D5EE-47AC-95C5-5CE91FB4F2BD}" destId="{AF7CBB2D-3890-47CF-8D71-6ABEF15BA374}" srcOrd="1" destOrd="0" parTransId="{5CAF20D5-FDCF-4A86-8E3A-402BBB80899D}" sibTransId="{057D0CA8-460B-4F2C-AE0E-1E8C58047379}"/>
    <dgm:cxn modelId="{2C86B1C2-B783-430E-80DB-627FC67D71DC}" srcId="{9724B3B1-D5EE-47AC-95C5-5CE91FB4F2BD}" destId="{7A2FACFA-C80F-4704-A462-0CE64B16CD81}" srcOrd="2" destOrd="0" parTransId="{98B108FB-D6B0-4FC4-9093-CCC6078342BE}" sibTransId="{81E574FB-AAD2-4129-B4EA-C4AF94328925}"/>
    <dgm:cxn modelId="{1C537C53-84A9-4F2E-83E7-E8FFE50A278D}" type="presOf" srcId="{9724B3B1-D5EE-47AC-95C5-5CE91FB4F2BD}" destId="{92E44D20-4CDE-4457-86F2-6CE5D2C72616}" srcOrd="1" destOrd="0" presId="urn:microsoft.com/office/officeart/2005/8/layout/orgChart1"/>
    <dgm:cxn modelId="{D3CD5DEF-7766-4118-A6A6-B93E6F2B034B}" type="presOf" srcId="{5CAF20D5-FDCF-4A86-8E3A-402BBB80899D}" destId="{7373670F-DE13-4AD1-B589-6E080F412023}" srcOrd="0" destOrd="0" presId="urn:microsoft.com/office/officeart/2005/8/layout/orgChart1"/>
    <dgm:cxn modelId="{867A30D7-5512-4A9B-9EF7-F989BB6AB796}" type="presOf" srcId="{476E7E46-979E-4686-9A0B-25D426BCA0FF}" destId="{8B3ACF25-AA08-46EB-B11E-DBBC5DAF0912}" srcOrd="0" destOrd="0" presId="urn:microsoft.com/office/officeart/2005/8/layout/orgChart1"/>
    <dgm:cxn modelId="{8E39A7E4-8FC4-4789-9EFC-48008BBE76BF}" srcId="{9724B3B1-D5EE-47AC-95C5-5CE91FB4F2BD}" destId="{476E7E46-979E-4686-9A0B-25D426BCA0FF}" srcOrd="0" destOrd="0" parTransId="{9134020B-6D91-4292-810E-2432B7A53833}" sibTransId="{5FBD80B8-9EB6-446F-A33D-79786FBE6CDE}"/>
    <dgm:cxn modelId="{C8522C5A-B76C-466D-911E-61F81B781FB8}" type="presOf" srcId="{4A31DFB0-F44D-47AD-955D-1E9D6AA93500}" destId="{86AC4D5D-B5DD-45C6-98E4-28C149EF10E0}" srcOrd="0" destOrd="0" presId="urn:microsoft.com/office/officeart/2005/8/layout/orgChart1"/>
    <dgm:cxn modelId="{0B8BE7D9-F416-4635-ADE5-FE31B17729F9}" type="presOf" srcId="{68541577-3D90-43CF-9439-DB9245844548}" destId="{CCD946E0-6F24-4BBC-ACAB-9318657A321C}" srcOrd="0" destOrd="0" presId="urn:microsoft.com/office/officeart/2005/8/layout/orgChart1"/>
    <dgm:cxn modelId="{9E7EE2B9-5687-4199-AC3D-048CF702DF0C}" type="presOf" srcId="{9724B3B1-D5EE-47AC-95C5-5CE91FB4F2BD}" destId="{E0448982-72C1-46F5-AED4-2F30A81BBB0D}" srcOrd="0" destOrd="0" presId="urn:microsoft.com/office/officeart/2005/8/layout/orgChart1"/>
    <dgm:cxn modelId="{F3801ADA-2732-4568-9C0E-1689EFF1583E}" type="presParOf" srcId="{62595F5B-ED52-4103-A6A6-C727DB52994A}" destId="{9ED5F995-6A13-46AA-8782-63D2AE163BD6}" srcOrd="0" destOrd="0" presId="urn:microsoft.com/office/officeart/2005/8/layout/orgChart1"/>
    <dgm:cxn modelId="{FA3B6DCE-3BD2-4429-B7E3-C6592E67B3AB}" type="presParOf" srcId="{9ED5F995-6A13-46AA-8782-63D2AE163BD6}" destId="{98A7EBC4-3981-4FE1-91BF-83A2D7FA47D3}" srcOrd="0" destOrd="0" presId="urn:microsoft.com/office/officeart/2005/8/layout/orgChart1"/>
    <dgm:cxn modelId="{6B29B084-760F-4C4F-9CC3-99A71C5D0B24}" type="presParOf" srcId="{98A7EBC4-3981-4FE1-91BF-83A2D7FA47D3}" destId="{E0448982-72C1-46F5-AED4-2F30A81BBB0D}" srcOrd="0" destOrd="0" presId="urn:microsoft.com/office/officeart/2005/8/layout/orgChart1"/>
    <dgm:cxn modelId="{38985738-5710-427A-995F-86C6D12DB2E5}" type="presParOf" srcId="{98A7EBC4-3981-4FE1-91BF-83A2D7FA47D3}" destId="{92E44D20-4CDE-4457-86F2-6CE5D2C72616}" srcOrd="1" destOrd="0" presId="urn:microsoft.com/office/officeart/2005/8/layout/orgChart1"/>
    <dgm:cxn modelId="{543948ED-5EC8-4613-BAF4-F54919ED3842}" type="presParOf" srcId="{9ED5F995-6A13-46AA-8782-63D2AE163BD6}" destId="{C0BD56FF-B96E-4D09-B2FA-E1F2E15409A9}" srcOrd="1" destOrd="0" presId="urn:microsoft.com/office/officeart/2005/8/layout/orgChart1"/>
    <dgm:cxn modelId="{320C0916-F415-4B1D-86C1-020F5313B262}" type="presParOf" srcId="{C0BD56FF-B96E-4D09-B2FA-E1F2E15409A9}" destId="{7373670F-DE13-4AD1-B589-6E080F412023}" srcOrd="0" destOrd="0" presId="urn:microsoft.com/office/officeart/2005/8/layout/orgChart1"/>
    <dgm:cxn modelId="{449F4481-5B04-4354-B566-346E778FF85E}" type="presParOf" srcId="{C0BD56FF-B96E-4D09-B2FA-E1F2E15409A9}" destId="{10A466D4-8F75-4800-BC64-6D0C9FD1781D}" srcOrd="1" destOrd="0" presId="urn:microsoft.com/office/officeart/2005/8/layout/orgChart1"/>
    <dgm:cxn modelId="{17CCFCF8-8B1E-48C8-B544-1F273389EC0C}" type="presParOf" srcId="{10A466D4-8F75-4800-BC64-6D0C9FD1781D}" destId="{2B8A332F-2BB2-4802-B3FC-426019234388}" srcOrd="0" destOrd="0" presId="urn:microsoft.com/office/officeart/2005/8/layout/orgChart1"/>
    <dgm:cxn modelId="{A86F73DB-0C41-4C67-BF77-9E6A1DC355A6}" type="presParOf" srcId="{2B8A332F-2BB2-4802-B3FC-426019234388}" destId="{7488CD22-623A-44D8-BB5F-E4D6CC8D37E8}" srcOrd="0" destOrd="0" presId="urn:microsoft.com/office/officeart/2005/8/layout/orgChart1"/>
    <dgm:cxn modelId="{BB5272D4-72DB-4C9A-B2E6-EDFD029D168D}" type="presParOf" srcId="{2B8A332F-2BB2-4802-B3FC-426019234388}" destId="{10E22A19-841F-4545-8A2A-FBA07261B262}" srcOrd="1" destOrd="0" presId="urn:microsoft.com/office/officeart/2005/8/layout/orgChart1"/>
    <dgm:cxn modelId="{9BD968DF-8B10-414A-8EF7-37AF62A7EDA4}" type="presParOf" srcId="{10A466D4-8F75-4800-BC64-6D0C9FD1781D}" destId="{6A68D594-243D-4F5F-B33B-0750EA6698BB}" srcOrd="1" destOrd="0" presId="urn:microsoft.com/office/officeart/2005/8/layout/orgChart1"/>
    <dgm:cxn modelId="{61218A07-74DD-4583-A498-5FA28713F675}" type="presParOf" srcId="{10A466D4-8F75-4800-BC64-6D0C9FD1781D}" destId="{16945B6E-E8E1-44DF-AFF4-C73314E645F0}" srcOrd="2" destOrd="0" presId="urn:microsoft.com/office/officeart/2005/8/layout/orgChart1"/>
    <dgm:cxn modelId="{02931D41-324E-4909-AF3D-60583759CB15}" type="presParOf" srcId="{C0BD56FF-B96E-4D09-B2FA-E1F2E15409A9}" destId="{592D462F-E034-4672-A6F1-8CED51FF11B0}" srcOrd="2" destOrd="0" presId="urn:microsoft.com/office/officeart/2005/8/layout/orgChart1"/>
    <dgm:cxn modelId="{97001BB4-BE58-44A2-AEEC-7F47902F3E63}" type="presParOf" srcId="{C0BD56FF-B96E-4D09-B2FA-E1F2E15409A9}" destId="{1C993955-7A84-4612-81CC-CF69A94EF498}" srcOrd="3" destOrd="0" presId="urn:microsoft.com/office/officeart/2005/8/layout/orgChart1"/>
    <dgm:cxn modelId="{8F8F2491-D9BA-4A5B-B303-E6C695B8D6C8}" type="presParOf" srcId="{1C993955-7A84-4612-81CC-CF69A94EF498}" destId="{A48DDDC7-47BA-4546-8E1C-A333C5ADE7B9}" srcOrd="0" destOrd="0" presId="urn:microsoft.com/office/officeart/2005/8/layout/orgChart1"/>
    <dgm:cxn modelId="{10270205-562F-4088-8732-E35A8F328EA0}" type="presParOf" srcId="{A48DDDC7-47BA-4546-8E1C-A333C5ADE7B9}" destId="{68BF0849-669B-4ACF-89F5-2D539CEDEC27}" srcOrd="0" destOrd="0" presId="urn:microsoft.com/office/officeart/2005/8/layout/orgChart1"/>
    <dgm:cxn modelId="{4B33393C-322A-4E98-88A3-7FD8221FACFC}" type="presParOf" srcId="{A48DDDC7-47BA-4546-8E1C-A333C5ADE7B9}" destId="{9401FD4C-D3B0-4FCF-8750-5813606BB565}" srcOrd="1" destOrd="0" presId="urn:microsoft.com/office/officeart/2005/8/layout/orgChart1"/>
    <dgm:cxn modelId="{E434A81B-F5A6-43A7-A866-1FFD0825C1B7}" type="presParOf" srcId="{1C993955-7A84-4612-81CC-CF69A94EF498}" destId="{D4757C97-CD53-47A8-BDAB-2C9621A7383E}" srcOrd="1" destOrd="0" presId="urn:microsoft.com/office/officeart/2005/8/layout/orgChart1"/>
    <dgm:cxn modelId="{BE5EB119-ABE8-485D-BC99-BA71D40F0081}" type="presParOf" srcId="{1C993955-7A84-4612-81CC-CF69A94EF498}" destId="{8228407C-EF40-49B8-B82B-342D0D74D6A1}" srcOrd="2" destOrd="0" presId="urn:microsoft.com/office/officeart/2005/8/layout/orgChart1"/>
    <dgm:cxn modelId="{AE30E60A-F6D5-4280-AE05-AFD601F97EAF}" type="presParOf" srcId="{C0BD56FF-B96E-4D09-B2FA-E1F2E15409A9}" destId="{86AC4D5D-B5DD-45C6-98E4-28C149EF10E0}" srcOrd="4" destOrd="0" presId="urn:microsoft.com/office/officeart/2005/8/layout/orgChart1"/>
    <dgm:cxn modelId="{B7F4F91F-83B1-4604-8E5C-0C138F161B7B}" type="presParOf" srcId="{C0BD56FF-B96E-4D09-B2FA-E1F2E15409A9}" destId="{4C79A8DB-AC54-412A-A409-564074BFE6AB}" srcOrd="5" destOrd="0" presId="urn:microsoft.com/office/officeart/2005/8/layout/orgChart1"/>
    <dgm:cxn modelId="{192E02FE-08D9-4F3F-ACB0-237F8B4D8504}" type="presParOf" srcId="{4C79A8DB-AC54-412A-A409-564074BFE6AB}" destId="{AD567CEF-7A2A-46D1-826C-DF50B45D29C2}" srcOrd="0" destOrd="0" presId="urn:microsoft.com/office/officeart/2005/8/layout/orgChart1"/>
    <dgm:cxn modelId="{18D9C778-91A8-4B3E-B97D-DA4B8B911114}" type="presParOf" srcId="{AD567CEF-7A2A-46D1-826C-DF50B45D29C2}" destId="{CCD946E0-6F24-4BBC-ACAB-9318657A321C}" srcOrd="0" destOrd="0" presId="urn:microsoft.com/office/officeart/2005/8/layout/orgChart1"/>
    <dgm:cxn modelId="{3DC8C0C0-E918-4D77-BA4B-1FE1DCF89053}" type="presParOf" srcId="{AD567CEF-7A2A-46D1-826C-DF50B45D29C2}" destId="{09E0C418-5CFF-415A-9ADC-7B25EC72B13D}" srcOrd="1" destOrd="0" presId="urn:microsoft.com/office/officeart/2005/8/layout/orgChart1"/>
    <dgm:cxn modelId="{F56C2B9E-8E25-4C84-BA22-0EF4B31BD818}" type="presParOf" srcId="{4C79A8DB-AC54-412A-A409-564074BFE6AB}" destId="{10102D99-2B38-4740-AB72-7A2C28A81F26}" srcOrd="1" destOrd="0" presId="urn:microsoft.com/office/officeart/2005/8/layout/orgChart1"/>
    <dgm:cxn modelId="{3D4815E8-07E1-4518-9FF1-7F9D650D2237}" type="presParOf" srcId="{4C79A8DB-AC54-412A-A409-564074BFE6AB}" destId="{3ACC6FEF-E17E-4857-9C95-5057E783B830}" srcOrd="2" destOrd="0" presId="urn:microsoft.com/office/officeart/2005/8/layout/orgChart1"/>
    <dgm:cxn modelId="{1BF9A2FD-D25C-437D-B473-D42A0FD9B693}" type="presParOf" srcId="{9ED5F995-6A13-46AA-8782-63D2AE163BD6}" destId="{1ABE2350-2C26-4D5B-846B-A67EF743CBEB}" srcOrd="2" destOrd="0" presId="urn:microsoft.com/office/officeart/2005/8/layout/orgChart1"/>
    <dgm:cxn modelId="{DACDBCBA-14E0-484B-92E8-B7287E57DC7D}" type="presParOf" srcId="{1ABE2350-2C26-4D5B-846B-A67EF743CBEB}" destId="{89584531-6AF7-4424-BBDD-030FADEE7F80}" srcOrd="0" destOrd="0" presId="urn:microsoft.com/office/officeart/2005/8/layout/orgChart1"/>
    <dgm:cxn modelId="{75E25C13-2806-4932-9FFC-75BA2621B0B3}" type="presParOf" srcId="{1ABE2350-2C26-4D5B-846B-A67EF743CBEB}" destId="{0C05D226-E0FF-4978-8E01-95F6D40666AC}" srcOrd="1" destOrd="0" presId="urn:microsoft.com/office/officeart/2005/8/layout/orgChart1"/>
    <dgm:cxn modelId="{72314B42-F360-4243-9E50-973C7D6A2910}" type="presParOf" srcId="{0C05D226-E0FF-4978-8E01-95F6D40666AC}" destId="{B8C96B57-6431-451F-A836-9EE2345ADEB2}" srcOrd="0" destOrd="0" presId="urn:microsoft.com/office/officeart/2005/8/layout/orgChart1"/>
    <dgm:cxn modelId="{BB028156-3911-41EF-BAAA-9AE548D14765}" type="presParOf" srcId="{B8C96B57-6431-451F-A836-9EE2345ADEB2}" destId="{8B3ACF25-AA08-46EB-B11E-DBBC5DAF0912}" srcOrd="0" destOrd="0" presId="urn:microsoft.com/office/officeart/2005/8/layout/orgChart1"/>
    <dgm:cxn modelId="{6C16EE53-E21E-45DB-AD9B-7D33A0317738}" type="presParOf" srcId="{B8C96B57-6431-451F-A836-9EE2345ADEB2}" destId="{F8F4E702-BD52-4651-BB5B-97C97BF385CF}" srcOrd="1" destOrd="0" presId="urn:microsoft.com/office/officeart/2005/8/layout/orgChart1"/>
    <dgm:cxn modelId="{565E064D-B726-418E-9D29-D7FED0140C2D}" type="presParOf" srcId="{0C05D226-E0FF-4978-8E01-95F6D40666AC}" destId="{D5C4445E-CD0A-421E-86AF-E815E227B620}" srcOrd="1" destOrd="0" presId="urn:microsoft.com/office/officeart/2005/8/layout/orgChart1"/>
    <dgm:cxn modelId="{0E2AAEA8-6833-46E3-BF9D-EEC516357B5F}" type="presParOf" srcId="{0C05D226-E0FF-4978-8E01-95F6D40666AC}" destId="{E2BA2A93-06E3-4B03-B9AC-4C29211552F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3B0ED589-C449-4008-B750-AADB1D24C7E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78492B5-7174-42FB-85FA-F4AD5E1CD468}">
      <dgm:prSet phldrT="[Texto]" custT="1"/>
      <dgm:spPr/>
      <dgm:t>
        <a:bodyPr/>
        <a:lstStyle/>
        <a:p>
          <a:r>
            <a:rPr lang="es-ES" sz="1200" dirty="0" smtClean="0"/>
            <a:t>Auxiliar</a:t>
          </a:r>
        </a:p>
      </dgm:t>
    </dgm:pt>
    <dgm:pt modelId="{4ED8AEE3-7F70-4128-997F-FA4D075417FA}" type="parTrans" cxnId="{9373AE90-5588-4AD8-8E1F-A78859C73C99}">
      <dgm:prSet/>
      <dgm:spPr/>
      <dgm:t>
        <a:bodyPr/>
        <a:lstStyle/>
        <a:p>
          <a:endParaRPr lang="es-ES" sz="1200"/>
        </a:p>
      </dgm:t>
    </dgm:pt>
    <dgm:pt modelId="{0EC12187-4C48-436B-B6EB-78FB71ACCE81}" type="sibTrans" cxnId="{9373AE90-5588-4AD8-8E1F-A78859C73C99}">
      <dgm:prSet/>
      <dgm:spPr/>
      <dgm:t>
        <a:bodyPr/>
        <a:lstStyle/>
        <a:p>
          <a:endParaRPr lang="es-ES" sz="1200"/>
        </a:p>
      </dgm:t>
    </dgm:pt>
    <dgm:pt modelId="{6569AFA3-2099-46A4-BC06-F1B3DA358A03}">
      <dgm:prSet phldrT="[Texto]" custT="1"/>
      <dgm:spPr/>
      <dgm:t>
        <a:bodyPr/>
        <a:lstStyle/>
        <a:p>
          <a:r>
            <a:rPr lang="es-ES" sz="1200" dirty="0" smtClean="0"/>
            <a:t>Intendente</a:t>
          </a:r>
        </a:p>
      </dgm:t>
    </dgm:pt>
    <dgm:pt modelId="{0F06C863-8082-49CF-A4AE-7904C4A1B707}" type="parTrans" cxnId="{128164B8-2083-4025-91FC-7F556426CBA5}">
      <dgm:prSet/>
      <dgm:spPr/>
      <dgm:t>
        <a:bodyPr/>
        <a:lstStyle/>
        <a:p>
          <a:endParaRPr lang="es-ES" sz="1200"/>
        </a:p>
      </dgm:t>
    </dgm:pt>
    <dgm:pt modelId="{D15E858C-EF69-43CC-B75E-07FEE3B0909B}" type="sibTrans" cxnId="{128164B8-2083-4025-91FC-7F556426CBA5}">
      <dgm:prSet/>
      <dgm:spPr/>
      <dgm:t>
        <a:bodyPr/>
        <a:lstStyle/>
        <a:p>
          <a:endParaRPr lang="es-ES" sz="1200"/>
        </a:p>
      </dgm:t>
    </dgm:pt>
    <dgm:pt modelId="{F7006E44-CEE6-4B6B-A44E-400115EDD0B5}">
      <dgm:prSet phldrT="[Texto]" custT="1"/>
      <dgm:spPr/>
      <dgm:t>
        <a:bodyPr/>
        <a:lstStyle/>
        <a:p>
          <a:r>
            <a:rPr lang="es-ES" sz="1200" dirty="0" smtClean="0"/>
            <a:t>Promotor(a) A</a:t>
          </a:r>
        </a:p>
      </dgm:t>
    </dgm:pt>
    <dgm:pt modelId="{8339A6DD-F2CD-47D1-A2EF-B29AFF2C64E2}" type="parTrans" cxnId="{D314CC7D-32B0-4268-A89B-B52B8813B948}">
      <dgm:prSet/>
      <dgm:spPr>
        <a:solidFill>
          <a:schemeClr val="accent1"/>
        </a:solidFill>
      </dgm:spPr>
      <dgm:t>
        <a:bodyPr/>
        <a:lstStyle/>
        <a:p>
          <a:endParaRPr lang="es-ES" sz="1200"/>
        </a:p>
      </dgm:t>
    </dgm:pt>
    <dgm:pt modelId="{5988EB48-072D-480F-84E6-628739556E17}" type="sibTrans" cxnId="{D314CC7D-32B0-4268-A89B-B52B8813B948}">
      <dgm:prSet/>
      <dgm:spPr/>
      <dgm:t>
        <a:bodyPr/>
        <a:lstStyle/>
        <a:p>
          <a:endParaRPr lang="es-ES" sz="1200"/>
        </a:p>
      </dgm:t>
    </dgm:pt>
    <dgm:pt modelId="{965F1BCE-88AB-4CE4-89C4-71015C15DC28}" type="pres">
      <dgm:prSet presAssocID="{3B0ED589-C449-4008-B750-AADB1D24C7E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2FF15B0-B079-470D-AF5F-8C5440AF5107}" type="pres">
      <dgm:prSet presAssocID="{D78492B5-7174-42FB-85FA-F4AD5E1CD468}" presName="hierRoot1" presStyleCnt="0">
        <dgm:presLayoutVars>
          <dgm:hierBranch val="init"/>
        </dgm:presLayoutVars>
      </dgm:prSet>
      <dgm:spPr/>
    </dgm:pt>
    <dgm:pt modelId="{4997EF62-A4CF-4A5A-A5DB-FA8D8A555DFC}" type="pres">
      <dgm:prSet presAssocID="{D78492B5-7174-42FB-85FA-F4AD5E1CD468}" presName="rootComposite1" presStyleCnt="0"/>
      <dgm:spPr/>
    </dgm:pt>
    <dgm:pt modelId="{ED13ED17-CACA-43A6-B718-228E4527DB2A}" type="pres">
      <dgm:prSet presAssocID="{D78492B5-7174-42FB-85FA-F4AD5E1CD468}" presName="rootText1" presStyleLbl="node0" presStyleIdx="0" presStyleCnt="1" custScaleX="26742" custScaleY="22934" custLinFactNeighborY="22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C60F081-BDD4-4340-9A10-02192350D5B7}" type="pres">
      <dgm:prSet presAssocID="{D78492B5-7174-42FB-85FA-F4AD5E1CD46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C26E34E-275A-4DD9-A060-299F936B3C22}" type="pres">
      <dgm:prSet presAssocID="{D78492B5-7174-42FB-85FA-F4AD5E1CD468}" presName="hierChild2" presStyleCnt="0"/>
      <dgm:spPr/>
    </dgm:pt>
    <dgm:pt modelId="{93FFDE63-390A-47E7-85BD-355DB40057A5}" type="pres">
      <dgm:prSet presAssocID="{0F06C863-8082-49CF-A4AE-7904C4A1B707}" presName="Name37" presStyleLbl="parChTrans1D2" presStyleIdx="0" presStyleCnt="2"/>
      <dgm:spPr/>
      <dgm:t>
        <a:bodyPr/>
        <a:lstStyle/>
        <a:p>
          <a:endParaRPr lang="es-ES"/>
        </a:p>
      </dgm:t>
    </dgm:pt>
    <dgm:pt modelId="{6B5993CA-8136-4E8C-A4FB-FB82C1B06D13}" type="pres">
      <dgm:prSet presAssocID="{6569AFA3-2099-46A4-BC06-F1B3DA358A03}" presName="hierRoot2" presStyleCnt="0">
        <dgm:presLayoutVars>
          <dgm:hierBranch val="init"/>
        </dgm:presLayoutVars>
      </dgm:prSet>
      <dgm:spPr/>
    </dgm:pt>
    <dgm:pt modelId="{20A91858-D74F-4C89-91FC-0B3776B9516B}" type="pres">
      <dgm:prSet presAssocID="{6569AFA3-2099-46A4-BC06-F1B3DA358A03}" presName="rootComposite" presStyleCnt="0"/>
      <dgm:spPr/>
    </dgm:pt>
    <dgm:pt modelId="{A4355BDB-2C53-4247-BB9E-B81BCB301B8E}" type="pres">
      <dgm:prSet presAssocID="{6569AFA3-2099-46A4-BC06-F1B3DA358A03}" presName="rootText" presStyleLbl="node2" presStyleIdx="0" presStyleCnt="2" custScaleX="18603" custScaleY="19456" custLinFactNeighborX="-1128" custLinFactNeighborY="-924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9F3FBF-91E0-450F-B6B0-0C545231F119}" type="pres">
      <dgm:prSet presAssocID="{6569AFA3-2099-46A4-BC06-F1B3DA358A03}" presName="rootConnector" presStyleLbl="node2" presStyleIdx="0" presStyleCnt="2"/>
      <dgm:spPr/>
      <dgm:t>
        <a:bodyPr/>
        <a:lstStyle/>
        <a:p>
          <a:endParaRPr lang="es-ES"/>
        </a:p>
      </dgm:t>
    </dgm:pt>
    <dgm:pt modelId="{F37C0AC2-40F4-4491-8300-1942BD9D8788}" type="pres">
      <dgm:prSet presAssocID="{6569AFA3-2099-46A4-BC06-F1B3DA358A03}" presName="hierChild4" presStyleCnt="0"/>
      <dgm:spPr/>
    </dgm:pt>
    <dgm:pt modelId="{634E2180-09D4-4A95-99BC-988CA0DC3F5D}" type="pres">
      <dgm:prSet presAssocID="{6569AFA3-2099-46A4-BC06-F1B3DA358A03}" presName="hierChild5" presStyleCnt="0"/>
      <dgm:spPr/>
    </dgm:pt>
    <dgm:pt modelId="{1EC7C701-6580-48C3-9956-43AAF1A1DB92}" type="pres">
      <dgm:prSet presAssocID="{8339A6DD-F2CD-47D1-A2EF-B29AFF2C64E2}" presName="Name37" presStyleLbl="parChTrans1D2" presStyleIdx="1" presStyleCnt="2"/>
      <dgm:spPr/>
      <dgm:t>
        <a:bodyPr/>
        <a:lstStyle/>
        <a:p>
          <a:endParaRPr lang="es-ES"/>
        </a:p>
      </dgm:t>
    </dgm:pt>
    <dgm:pt modelId="{1EF12D62-99FB-439F-A583-516816B91348}" type="pres">
      <dgm:prSet presAssocID="{F7006E44-CEE6-4B6B-A44E-400115EDD0B5}" presName="hierRoot2" presStyleCnt="0">
        <dgm:presLayoutVars>
          <dgm:hierBranch val="init"/>
        </dgm:presLayoutVars>
      </dgm:prSet>
      <dgm:spPr/>
    </dgm:pt>
    <dgm:pt modelId="{C458E917-040C-49A4-9672-B1416DBCC8B5}" type="pres">
      <dgm:prSet presAssocID="{F7006E44-CEE6-4B6B-A44E-400115EDD0B5}" presName="rootComposite" presStyleCnt="0"/>
      <dgm:spPr/>
    </dgm:pt>
    <dgm:pt modelId="{A6C51691-4FCF-47B5-98BE-9D7A7A5590AD}" type="pres">
      <dgm:prSet presAssocID="{F7006E44-CEE6-4B6B-A44E-400115EDD0B5}" presName="rootText" presStyleLbl="node2" presStyleIdx="1" presStyleCnt="2" custScaleX="18603" custScaleY="19456" custLinFactNeighborX="1131" custLinFactNeighborY="-924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33722E-1CA2-484D-B5DE-512C9F40596E}" type="pres">
      <dgm:prSet presAssocID="{F7006E44-CEE6-4B6B-A44E-400115EDD0B5}" presName="rootConnector" presStyleLbl="node2" presStyleIdx="1" presStyleCnt="2"/>
      <dgm:spPr/>
      <dgm:t>
        <a:bodyPr/>
        <a:lstStyle/>
        <a:p>
          <a:endParaRPr lang="es-ES"/>
        </a:p>
      </dgm:t>
    </dgm:pt>
    <dgm:pt modelId="{1BBDF0D8-4378-4BF0-9E38-0D61BDFA35A8}" type="pres">
      <dgm:prSet presAssocID="{F7006E44-CEE6-4B6B-A44E-400115EDD0B5}" presName="hierChild4" presStyleCnt="0"/>
      <dgm:spPr/>
    </dgm:pt>
    <dgm:pt modelId="{EA0769D7-F21C-4312-B330-06D79A028FE2}" type="pres">
      <dgm:prSet presAssocID="{F7006E44-CEE6-4B6B-A44E-400115EDD0B5}" presName="hierChild5" presStyleCnt="0"/>
      <dgm:spPr/>
    </dgm:pt>
    <dgm:pt modelId="{B8AAB2C2-F676-4FF8-9F6C-CDBD59FFBFED}" type="pres">
      <dgm:prSet presAssocID="{D78492B5-7174-42FB-85FA-F4AD5E1CD468}" presName="hierChild3" presStyleCnt="0"/>
      <dgm:spPr/>
    </dgm:pt>
  </dgm:ptLst>
  <dgm:cxnLst>
    <dgm:cxn modelId="{D314CC7D-32B0-4268-A89B-B52B8813B948}" srcId="{D78492B5-7174-42FB-85FA-F4AD5E1CD468}" destId="{F7006E44-CEE6-4B6B-A44E-400115EDD0B5}" srcOrd="1" destOrd="0" parTransId="{8339A6DD-F2CD-47D1-A2EF-B29AFF2C64E2}" sibTransId="{5988EB48-072D-480F-84E6-628739556E17}"/>
    <dgm:cxn modelId="{698E1D22-1F3A-4FE8-866A-D29CCBDF4857}" type="presOf" srcId="{3B0ED589-C449-4008-B750-AADB1D24C7E6}" destId="{965F1BCE-88AB-4CE4-89C4-71015C15DC28}" srcOrd="0" destOrd="0" presId="urn:microsoft.com/office/officeart/2005/8/layout/orgChart1"/>
    <dgm:cxn modelId="{C6FFB26C-B500-4E38-BDF8-A0BCE6C4BCDD}" type="presOf" srcId="{6569AFA3-2099-46A4-BC06-F1B3DA358A03}" destId="{A4355BDB-2C53-4247-BB9E-B81BCB301B8E}" srcOrd="0" destOrd="0" presId="urn:microsoft.com/office/officeart/2005/8/layout/orgChart1"/>
    <dgm:cxn modelId="{8782053D-003D-40F5-B144-7096C97D2EFC}" type="presOf" srcId="{6569AFA3-2099-46A4-BC06-F1B3DA358A03}" destId="{AB9F3FBF-91E0-450F-B6B0-0C545231F119}" srcOrd="1" destOrd="0" presId="urn:microsoft.com/office/officeart/2005/8/layout/orgChart1"/>
    <dgm:cxn modelId="{F8FD1041-110A-4C8F-A08F-E128497CA978}" type="presOf" srcId="{0F06C863-8082-49CF-A4AE-7904C4A1B707}" destId="{93FFDE63-390A-47E7-85BD-355DB40057A5}" srcOrd="0" destOrd="0" presId="urn:microsoft.com/office/officeart/2005/8/layout/orgChart1"/>
    <dgm:cxn modelId="{128164B8-2083-4025-91FC-7F556426CBA5}" srcId="{D78492B5-7174-42FB-85FA-F4AD5E1CD468}" destId="{6569AFA3-2099-46A4-BC06-F1B3DA358A03}" srcOrd="0" destOrd="0" parTransId="{0F06C863-8082-49CF-A4AE-7904C4A1B707}" sibTransId="{D15E858C-EF69-43CC-B75E-07FEE3B0909B}"/>
    <dgm:cxn modelId="{21D38932-D97A-4297-BB4D-83A81A81198B}" type="presOf" srcId="{8339A6DD-F2CD-47D1-A2EF-B29AFF2C64E2}" destId="{1EC7C701-6580-48C3-9956-43AAF1A1DB92}" srcOrd="0" destOrd="0" presId="urn:microsoft.com/office/officeart/2005/8/layout/orgChart1"/>
    <dgm:cxn modelId="{AA62F08A-25BC-44C4-93D0-B245E704A88D}" type="presOf" srcId="{F7006E44-CEE6-4B6B-A44E-400115EDD0B5}" destId="{A6C51691-4FCF-47B5-98BE-9D7A7A5590AD}" srcOrd="0" destOrd="0" presId="urn:microsoft.com/office/officeart/2005/8/layout/orgChart1"/>
    <dgm:cxn modelId="{9373AE90-5588-4AD8-8E1F-A78859C73C99}" srcId="{3B0ED589-C449-4008-B750-AADB1D24C7E6}" destId="{D78492B5-7174-42FB-85FA-F4AD5E1CD468}" srcOrd="0" destOrd="0" parTransId="{4ED8AEE3-7F70-4128-997F-FA4D075417FA}" sibTransId="{0EC12187-4C48-436B-B6EB-78FB71ACCE81}"/>
    <dgm:cxn modelId="{B2C7C05D-41AA-4C3E-A0D0-6013763DF88E}" type="presOf" srcId="{D78492B5-7174-42FB-85FA-F4AD5E1CD468}" destId="{ED13ED17-CACA-43A6-B718-228E4527DB2A}" srcOrd="0" destOrd="0" presId="urn:microsoft.com/office/officeart/2005/8/layout/orgChart1"/>
    <dgm:cxn modelId="{B147E775-2F78-42D3-80AF-61F23FDDBA5E}" type="presOf" srcId="{D78492B5-7174-42FB-85FA-F4AD5E1CD468}" destId="{EC60F081-BDD4-4340-9A10-02192350D5B7}" srcOrd="1" destOrd="0" presId="urn:microsoft.com/office/officeart/2005/8/layout/orgChart1"/>
    <dgm:cxn modelId="{DE6C55DC-0B2A-4BC2-A391-640B38935B4A}" type="presOf" srcId="{F7006E44-CEE6-4B6B-A44E-400115EDD0B5}" destId="{4C33722E-1CA2-484D-B5DE-512C9F40596E}" srcOrd="1" destOrd="0" presId="urn:microsoft.com/office/officeart/2005/8/layout/orgChart1"/>
    <dgm:cxn modelId="{9ACCBA7A-458F-41C7-B0E3-B98138A50289}" type="presParOf" srcId="{965F1BCE-88AB-4CE4-89C4-71015C15DC28}" destId="{D2FF15B0-B079-470D-AF5F-8C5440AF5107}" srcOrd="0" destOrd="0" presId="urn:microsoft.com/office/officeart/2005/8/layout/orgChart1"/>
    <dgm:cxn modelId="{4DBF59D6-731C-4959-81FA-AADB0C2631E2}" type="presParOf" srcId="{D2FF15B0-B079-470D-AF5F-8C5440AF5107}" destId="{4997EF62-A4CF-4A5A-A5DB-FA8D8A555DFC}" srcOrd="0" destOrd="0" presId="urn:microsoft.com/office/officeart/2005/8/layout/orgChart1"/>
    <dgm:cxn modelId="{17B0BA84-5DCC-469C-8EA4-1C9CDF442D21}" type="presParOf" srcId="{4997EF62-A4CF-4A5A-A5DB-FA8D8A555DFC}" destId="{ED13ED17-CACA-43A6-B718-228E4527DB2A}" srcOrd="0" destOrd="0" presId="urn:microsoft.com/office/officeart/2005/8/layout/orgChart1"/>
    <dgm:cxn modelId="{86F1143F-2E55-470F-8738-16BEE4D2870C}" type="presParOf" srcId="{4997EF62-A4CF-4A5A-A5DB-FA8D8A555DFC}" destId="{EC60F081-BDD4-4340-9A10-02192350D5B7}" srcOrd="1" destOrd="0" presId="urn:microsoft.com/office/officeart/2005/8/layout/orgChart1"/>
    <dgm:cxn modelId="{197797ED-99EE-4A80-8D5E-31D3A219B419}" type="presParOf" srcId="{D2FF15B0-B079-470D-AF5F-8C5440AF5107}" destId="{3C26E34E-275A-4DD9-A060-299F936B3C22}" srcOrd="1" destOrd="0" presId="urn:microsoft.com/office/officeart/2005/8/layout/orgChart1"/>
    <dgm:cxn modelId="{C1C8C678-DE27-4E5B-82A4-EF2896E2F8E3}" type="presParOf" srcId="{3C26E34E-275A-4DD9-A060-299F936B3C22}" destId="{93FFDE63-390A-47E7-85BD-355DB40057A5}" srcOrd="0" destOrd="0" presId="urn:microsoft.com/office/officeart/2005/8/layout/orgChart1"/>
    <dgm:cxn modelId="{D2E2B225-C459-40A4-B5A9-B825358ACF65}" type="presParOf" srcId="{3C26E34E-275A-4DD9-A060-299F936B3C22}" destId="{6B5993CA-8136-4E8C-A4FB-FB82C1B06D13}" srcOrd="1" destOrd="0" presId="urn:microsoft.com/office/officeart/2005/8/layout/orgChart1"/>
    <dgm:cxn modelId="{E53EF1EC-FAE8-4B17-8F48-510D49373883}" type="presParOf" srcId="{6B5993CA-8136-4E8C-A4FB-FB82C1B06D13}" destId="{20A91858-D74F-4C89-91FC-0B3776B9516B}" srcOrd="0" destOrd="0" presId="urn:microsoft.com/office/officeart/2005/8/layout/orgChart1"/>
    <dgm:cxn modelId="{27FCCF94-3545-4248-95F0-1A00DDC2ED9B}" type="presParOf" srcId="{20A91858-D74F-4C89-91FC-0B3776B9516B}" destId="{A4355BDB-2C53-4247-BB9E-B81BCB301B8E}" srcOrd="0" destOrd="0" presId="urn:microsoft.com/office/officeart/2005/8/layout/orgChart1"/>
    <dgm:cxn modelId="{6813E922-0A11-45C1-8759-C06327BCFC8E}" type="presParOf" srcId="{20A91858-D74F-4C89-91FC-0B3776B9516B}" destId="{AB9F3FBF-91E0-450F-B6B0-0C545231F119}" srcOrd="1" destOrd="0" presId="urn:microsoft.com/office/officeart/2005/8/layout/orgChart1"/>
    <dgm:cxn modelId="{D829285E-E131-434F-AD7C-43406021C291}" type="presParOf" srcId="{6B5993CA-8136-4E8C-A4FB-FB82C1B06D13}" destId="{F37C0AC2-40F4-4491-8300-1942BD9D8788}" srcOrd="1" destOrd="0" presId="urn:microsoft.com/office/officeart/2005/8/layout/orgChart1"/>
    <dgm:cxn modelId="{2258DD30-BEB3-4EB3-8199-860524028769}" type="presParOf" srcId="{6B5993CA-8136-4E8C-A4FB-FB82C1B06D13}" destId="{634E2180-09D4-4A95-99BC-988CA0DC3F5D}" srcOrd="2" destOrd="0" presId="urn:microsoft.com/office/officeart/2005/8/layout/orgChart1"/>
    <dgm:cxn modelId="{0D5B2AE4-A29E-4335-A1D6-D01E70B67B2F}" type="presParOf" srcId="{3C26E34E-275A-4DD9-A060-299F936B3C22}" destId="{1EC7C701-6580-48C3-9956-43AAF1A1DB92}" srcOrd="2" destOrd="0" presId="urn:microsoft.com/office/officeart/2005/8/layout/orgChart1"/>
    <dgm:cxn modelId="{BF3C17F8-9A0A-4AE2-A047-40F9AED26BF3}" type="presParOf" srcId="{3C26E34E-275A-4DD9-A060-299F936B3C22}" destId="{1EF12D62-99FB-439F-A583-516816B91348}" srcOrd="3" destOrd="0" presId="urn:microsoft.com/office/officeart/2005/8/layout/orgChart1"/>
    <dgm:cxn modelId="{F932E9DC-A889-4C8C-B99C-BBA18594EB6F}" type="presParOf" srcId="{1EF12D62-99FB-439F-A583-516816B91348}" destId="{C458E917-040C-49A4-9672-B1416DBCC8B5}" srcOrd="0" destOrd="0" presId="urn:microsoft.com/office/officeart/2005/8/layout/orgChart1"/>
    <dgm:cxn modelId="{1008F280-BC99-4D1E-A672-1F379ACC976A}" type="presParOf" srcId="{C458E917-040C-49A4-9672-B1416DBCC8B5}" destId="{A6C51691-4FCF-47B5-98BE-9D7A7A5590AD}" srcOrd="0" destOrd="0" presId="urn:microsoft.com/office/officeart/2005/8/layout/orgChart1"/>
    <dgm:cxn modelId="{2F0D9E82-2518-4100-B82F-BDE39032CB15}" type="presParOf" srcId="{C458E917-040C-49A4-9672-B1416DBCC8B5}" destId="{4C33722E-1CA2-484D-B5DE-512C9F40596E}" srcOrd="1" destOrd="0" presId="urn:microsoft.com/office/officeart/2005/8/layout/orgChart1"/>
    <dgm:cxn modelId="{CE101662-0AA7-47DB-8097-9FE4E813B286}" type="presParOf" srcId="{1EF12D62-99FB-439F-A583-516816B91348}" destId="{1BBDF0D8-4378-4BF0-9E38-0D61BDFA35A8}" srcOrd="1" destOrd="0" presId="urn:microsoft.com/office/officeart/2005/8/layout/orgChart1"/>
    <dgm:cxn modelId="{60C55196-A100-44BF-A0A5-803CA7B48305}" type="presParOf" srcId="{1EF12D62-99FB-439F-A583-516816B91348}" destId="{EA0769D7-F21C-4312-B330-06D79A028FE2}" srcOrd="2" destOrd="0" presId="urn:microsoft.com/office/officeart/2005/8/layout/orgChart1"/>
    <dgm:cxn modelId="{4167A68B-39A1-434E-8347-13E439A95A03}" type="presParOf" srcId="{D2FF15B0-B079-470D-AF5F-8C5440AF5107}" destId="{B8AAB2C2-F676-4FF8-9F6C-CDBD59FFBFE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ES" sz="1200" dirty="0" smtClean="0"/>
            <a:t>Profesional Especialista 1 </a:t>
          </a: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/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/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/>
            <a:t>Vigilante</a:t>
          </a:r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/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/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/>
            <a:t>Intendente</a:t>
          </a: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/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/>
        </a:p>
      </dgm:t>
    </dgm:pt>
    <dgm:pt modelId="{1FFE8F40-56C2-443D-B327-231EF0911C78}">
      <dgm:prSet custT="1"/>
      <dgm:spPr/>
      <dgm:t>
        <a:bodyPr/>
        <a:lstStyle/>
        <a:p>
          <a:r>
            <a:rPr lang="es-ES" sz="1200" dirty="0" smtClean="0"/>
            <a:t>Auxiliar</a:t>
          </a:r>
        </a:p>
      </dgm:t>
    </dgm:pt>
    <dgm:pt modelId="{BEE3591F-93AD-44AC-88C6-BD28ED5F058C}" type="parTrans" cxnId="{172A6225-6953-4C6B-A73B-0DAC5ACE798E}">
      <dgm:prSet/>
      <dgm:spPr/>
      <dgm:t>
        <a:bodyPr/>
        <a:lstStyle/>
        <a:p>
          <a:endParaRPr lang="es-ES"/>
        </a:p>
      </dgm:t>
    </dgm:pt>
    <dgm:pt modelId="{904853DE-1404-4777-A1AD-A372075870C7}" type="sibTrans" cxnId="{172A6225-6953-4C6B-A73B-0DAC5ACE798E}">
      <dgm:prSet/>
      <dgm:spPr/>
      <dgm:t>
        <a:bodyPr/>
        <a:lstStyle/>
        <a:p>
          <a:endParaRPr lang="es-ES"/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/>
            <a:t>Secretaria(o)</a:t>
          </a: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/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/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157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4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3" custScaleX="73019" custScaleY="57861" custLinFactNeighborY="-256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3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3BB6792-18F5-4116-8A3E-ACFBA8ABF81E}" type="pres">
      <dgm:prSet presAssocID="{BEE3591F-93AD-44AC-88C6-BD28ED5F058C}" presName="Name37" presStyleLbl="parChTrans1D2" presStyleIdx="1" presStyleCnt="4"/>
      <dgm:spPr/>
      <dgm:t>
        <a:bodyPr/>
        <a:lstStyle/>
        <a:p>
          <a:endParaRPr lang="es-ES"/>
        </a:p>
      </dgm:t>
    </dgm:pt>
    <dgm:pt modelId="{2F4F18F9-8C61-4693-B17F-2823CEDD99F7}" type="pres">
      <dgm:prSet presAssocID="{1FFE8F40-56C2-443D-B327-231EF0911C78}" presName="hierRoot2" presStyleCnt="0">
        <dgm:presLayoutVars>
          <dgm:hierBranch val="init"/>
        </dgm:presLayoutVars>
      </dgm:prSet>
      <dgm:spPr/>
    </dgm:pt>
    <dgm:pt modelId="{A8D66CE2-4360-4DF5-AF57-F3AEEFA3790F}" type="pres">
      <dgm:prSet presAssocID="{1FFE8F40-56C2-443D-B327-231EF0911C78}" presName="rootComposite" presStyleCnt="0"/>
      <dgm:spPr/>
    </dgm:pt>
    <dgm:pt modelId="{47CE08D7-9963-408D-ADF4-8160FED4550A}" type="pres">
      <dgm:prSet presAssocID="{1FFE8F40-56C2-443D-B327-231EF0911C78}" presName="rootText" presStyleLbl="node2" presStyleIdx="1" presStyleCnt="3" custScaleX="73019" custScaleY="57861" custLinFactNeighborY="-256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3C7B24-72C6-44CB-807F-3F26AB7AB9CE}" type="pres">
      <dgm:prSet presAssocID="{1FFE8F40-56C2-443D-B327-231EF0911C78}" presName="rootConnector" presStyleLbl="node2" presStyleIdx="1" presStyleCnt="3"/>
      <dgm:spPr/>
      <dgm:t>
        <a:bodyPr/>
        <a:lstStyle/>
        <a:p>
          <a:endParaRPr lang="es-ES"/>
        </a:p>
      </dgm:t>
    </dgm:pt>
    <dgm:pt modelId="{6D5CB04C-1243-4C9A-91F2-BB7AE8959A74}" type="pres">
      <dgm:prSet presAssocID="{1FFE8F40-56C2-443D-B327-231EF0911C78}" presName="hierChild4" presStyleCnt="0"/>
      <dgm:spPr/>
    </dgm:pt>
    <dgm:pt modelId="{EBE07B07-CC2C-4086-B225-9626ACA7D816}" type="pres">
      <dgm:prSet presAssocID="{1FFE8F40-56C2-443D-B327-231EF0911C78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2" presStyleCnt="4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2" presStyleCnt="3" custScaleX="73019" custScaleY="57861" custLinFactNeighborY="-256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2" presStyleCnt="3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71238" custScaleY="56990" custLinFactNeighborY="-210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D4DB6EBD-5588-48E7-9A81-21C7A65B501D}" type="presOf" srcId="{1FFE8F40-56C2-443D-B327-231EF0911C78}" destId="{133C7B24-72C6-44CB-807F-3F26AB7AB9CE}" srcOrd="1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CFA3218A-544E-4148-9545-EC16D866B657}" type="presOf" srcId="{BEE3591F-93AD-44AC-88C6-BD28ED5F058C}" destId="{93BB6792-18F5-4116-8A3E-ACFBA8ABF81E}" srcOrd="0" destOrd="0" presId="urn:microsoft.com/office/officeart/2005/8/layout/orgChart1"/>
    <dgm:cxn modelId="{7123A075-78B7-4C2F-A375-0392FA24CA05}" type="presOf" srcId="{1FFE8F40-56C2-443D-B327-231EF0911C78}" destId="{47CE08D7-9963-408D-ADF4-8160FED4550A}" srcOrd="0" destOrd="0" presId="urn:microsoft.com/office/officeart/2005/8/layout/orgChart1"/>
    <dgm:cxn modelId="{172A6225-6953-4C6B-A73B-0DAC5ACE798E}" srcId="{E3872B39-8B56-45CF-860E-BE80783FD31F}" destId="{1FFE8F40-56C2-443D-B327-231EF0911C78}" srcOrd="2" destOrd="0" parTransId="{BEE3591F-93AD-44AC-88C6-BD28ED5F058C}" sibTransId="{904853DE-1404-4777-A1AD-A372075870C7}"/>
    <dgm:cxn modelId="{A6F0F183-2AF8-488A-9645-E0EEDB56DE76}" srcId="{E3872B39-8B56-45CF-860E-BE80783FD31F}" destId="{3AC96A99-79A7-45EF-A413-B29A4D482112}" srcOrd="3" destOrd="0" parTransId="{04C5EE23-66EB-4D99-95F8-ED44045422C1}" sibTransId="{5FE0386C-3A2A-4B03-99DC-CD7D3CF767D9}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97032099-132C-404D-A6D6-2C85B1A71C48}" type="presParOf" srcId="{25DED46E-1EC4-47CB-8EB3-6F9069C64B9D}" destId="{93BB6792-18F5-4116-8A3E-ACFBA8ABF81E}" srcOrd="2" destOrd="0" presId="urn:microsoft.com/office/officeart/2005/8/layout/orgChart1"/>
    <dgm:cxn modelId="{641C5057-1B61-48C8-8D33-45330F037C30}" type="presParOf" srcId="{25DED46E-1EC4-47CB-8EB3-6F9069C64B9D}" destId="{2F4F18F9-8C61-4693-B17F-2823CEDD99F7}" srcOrd="3" destOrd="0" presId="urn:microsoft.com/office/officeart/2005/8/layout/orgChart1"/>
    <dgm:cxn modelId="{F55189CE-8C7F-46E6-859F-6E5609B28CC6}" type="presParOf" srcId="{2F4F18F9-8C61-4693-B17F-2823CEDD99F7}" destId="{A8D66CE2-4360-4DF5-AF57-F3AEEFA3790F}" srcOrd="0" destOrd="0" presId="urn:microsoft.com/office/officeart/2005/8/layout/orgChart1"/>
    <dgm:cxn modelId="{39513E2F-792C-4E03-9900-3EEE7128BF38}" type="presParOf" srcId="{A8D66CE2-4360-4DF5-AF57-F3AEEFA3790F}" destId="{47CE08D7-9963-408D-ADF4-8160FED4550A}" srcOrd="0" destOrd="0" presId="urn:microsoft.com/office/officeart/2005/8/layout/orgChart1"/>
    <dgm:cxn modelId="{9E6292F4-B435-4886-8993-6149439BC1C9}" type="presParOf" srcId="{A8D66CE2-4360-4DF5-AF57-F3AEEFA3790F}" destId="{133C7B24-72C6-44CB-807F-3F26AB7AB9CE}" srcOrd="1" destOrd="0" presId="urn:microsoft.com/office/officeart/2005/8/layout/orgChart1"/>
    <dgm:cxn modelId="{A5901045-7990-4BBA-A420-043191946AD7}" type="presParOf" srcId="{2F4F18F9-8C61-4693-B17F-2823CEDD99F7}" destId="{6D5CB04C-1243-4C9A-91F2-BB7AE8959A74}" srcOrd="1" destOrd="0" presId="urn:microsoft.com/office/officeart/2005/8/layout/orgChart1"/>
    <dgm:cxn modelId="{2BCFE28D-56D6-42B2-9478-7D5C2DF01A40}" type="presParOf" srcId="{2F4F18F9-8C61-4693-B17F-2823CEDD99F7}" destId="{EBE07B07-CC2C-4086-B225-9626ACA7D816}" srcOrd="2" destOrd="0" presId="urn:microsoft.com/office/officeart/2005/8/layout/orgChart1"/>
    <dgm:cxn modelId="{640F5C22-4C43-492A-8250-8C1EDFA41585}" type="presParOf" srcId="{25DED46E-1EC4-47CB-8EB3-6F9069C64B9D}" destId="{9BAB048E-1218-4FD7-ADC2-CCC968867163}" srcOrd="4" destOrd="0" presId="urn:microsoft.com/office/officeart/2005/8/layout/orgChart1"/>
    <dgm:cxn modelId="{A0ED9358-E643-4735-A6CA-0163E864F9AA}" type="presParOf" srcId="{25DED46E-1EC4-47CB-8EB3-6F9069C64B9D}" destId="{91097FDA-F509-4B31-B177-4656A050C174}" srcOrd="5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068E34CB-6DE1-4D1F-A945-03F2B33CBD83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C0BB873-3917-4975-829D-4E91775B047E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Promotor(a) Deportivo(a)</a:t>
          </a:r>
        </a:p>
      </dgm:t>
    </dgm:pt>
    <dgm:pt modelId="{64ADF275-F345-45E8-BA7E-3B7282EA82F1}" type="parTrans" cxnId="{11906264-12EB-4572-AA98-6436B02A6EE9}">
      <dgm:prSet/>
      <dgm:spPr/>
      <dgm:t>
        <a:bodyPr/>
        <a:lstStyle/>
        <a:p>
          <a:endParaRPr lang="es-ES" sz="1200"/>
        </a:p>
      </dgm:t>
    </dgm:pt>
    <dgm:pt modelId="{46EE51DF-8A31-43D2-98B3-0CCBD915E8F9}" type="sibTrans" cxnId="{11906264-12EB-4572-AA98-6436B02A6EE9}">
      <dgm:prSet/>
      <dgm:spPr/>
      <dgm:t>
        <a:bodyPr/>
        <a:lstStyle/>
        <a:p>
          <a:endParaRPr lang="es-ES" sz="1200"/>
        </a:p>
      </dgm:t>
    </dgm:pt>
    <dgm:pt modelId="{DB383649-D664-4AA0-B973-F367048E3F37}" type="asst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Secretaria(o) </a:t>
          </a:r>
        </a:p>
      </dgm:t>
    </dgm:pt>
    <dgm:pt modelId="{75846FF8-B661-4C2C-A87A-275F9827055B}" type="parTrans" cxnId="{CDA85303-71F3-43D7-99D8-D51842257979}">
      <dgm:prSet/>
      <dgm:spPr/>
      <dgm:t>
        <a:bodyPr/>
        <a:lstStyle/>
        <a:p>
          <a:endParaRPr lang="es-ES" sz="1200"/>
        </a:p>
      </dgm:t>
    </dgm:pt>
    <dgm:pt modelId="{56689DF3-D18E-428D-90B1-15C7E1F605A4}" type="sibTrans" cxnId="{CDA85303-71F3-43D7-99D8-D51842257979}">
      <dgm:prSet/>
      <dgm:spPr/>
      <dgm:t>
        <a:bodyPr/>
        <a:lstStyle/>
        <a:p>
          <a:endParaRPr lang="es-ES" sz="1200"/>
        </a:p>
      </dgm:t>
    </dgm:pt>
    <dgm:pt modelId="{27CA3237-4E18-4732-8640-4F5D365B73F6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Intendente</a:t>
          </a:r>
        </a:p>
      </dgm:t>
    </dgm:pt>
    <dgm:pt modelId="{E1EA221D-52B1-4003-AEB3-642422A2B0CB}" type="parTrans" cxnId="{F3587FE9-C7D7-43B6-AFAC-D3B00AE9B63D}">
      <dgm:prSet/>
      <dgm:spPr/>
      <dgm:t>
        <a:bodyPr/>
        <a:lstStyle/>
        <a:p>
          <a:endParaRPr lang="es-ES" sz="1200"/>
        </a:p>
      </dgm:t>
    </dgm:pt>
    <dgm:pt modelId="{6D301C56-D8D1-495C-B248-79553658ED51}" type="sibTrans" cxnId="{F3587FE9-C7D7-43B6-AFAC-D3B00AE9B63D}">
      <dgm:prSet/>
      <dgm:spPr/>
      <dgm:t>
        <a:bodyPr/>
        <a:lstStyle/>
        <a:p>
          <a:endParaRPr lang="es-ES" sz="1200"/>
        </a:p>
      </dgm:t>
    </dgm:pt>
    <dgm:pt modelId="{FB253F07-3C58-47AC-80BA-44B970450D96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Ayudante de </a:t>
          </a:r>
          <a:b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Mantenimiento </a:t>
          </a:r>
          <a:endParaRPr lang="es-ES" sz="1200" dirty="0"/>
        </a:p>
      </dgm:t>
    </dgm:pt>
    <dgm:pt modelId="{13A6797D-47E2-4705-BB8A-BF3513237E13}" type="parTrans" cxnId="{A4108527-5F78-4464-9FA6-4B7A31DB12A4}">
      <dgm:prSet/>
      <dgm:spPr/>
      <dgm:t>
        <a:bodyPr/>
        <a:lstStyle/>
        <a:p>
          <a:endParaRPr lang="es-ES" sz="1200"/>
        </a:p>
      </dgm:t>
    </dgm:pt>
    <dgm:pt modelId="{42F21185-7224-42B7-9DB2-073C89816D54}" type="sibTrans" cxnId="{A4108527-5F78-4464-9FA6-4B7A31DB12A4}">
      <dgm:prSet/>
      <dgm:spPr/>
      <dgm:t>
        <a:bodyPr/>
        <a:lstStyle/>
        <a:p>
          <a:endParaRPr lang="es-ES" sz="1200"/>
        </a:p>
      </dgm:t>
    </dgm:pt>
    <dgm:pt modelId="{1EE06A1D-B274-4B1B-8701-E6601DE72B69}" type="pres">
      <dgm:prSet presAssocID="{068E34CB-6DE1-4D1F-A945-03F2B33CBD8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EC0F90E-6943-4093-B25F-2423085B9C9C}" type="pres">
      <dgm:prSet presAssocID="{FC0BB873-3917-4975-829D-4E91775B047E}" presName="hierRoot1" presStyleCnt="0">
        <dgm:presLayoutVars>
          <dgm:hierBranch val="init"/>
        </dgm:presLayoutVars>
      </dgm:prSet>
      <dgm:spPr/>
    </dgm:pt>
    <dgm:pt modelId="{86B8EE5F-1192-412C-9ABD-F723E24C5B69}" type="pres">
      <dgm:prSet presAssocID="{FC0BB873-3917-4975-829D-4E91775B047E}" presName="rootComposite1" presStyleCnt="0"/>
      <dgm:spPr/>
    </dgm:pt>
    <dgm:pt modelId="{4255F1BB-8A91-4212-9AFC-E22DA9380964}" type="pres">
      <dgm:prSet presAssocID="{FC0BB873-3917-4975-829D-4E91775B047E}" presName="rootText1" presStyleLbl="node0" presStyleIdx="0" presStyleCnt="1" custScaleX="108194" custScaleY="927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6962C9-18AB-498A-9B63-DA6EC2414FD5}" type="pres">
      <dgm:prSet presAssocID="{FC0BB873-3917-4975-829D-4E91775B047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24B3ADD-20CD-48C4-A125-344B339AFF96}" type="pres">
      <dgm:prSet presAssocID="{FC0BB873-3917-4975-829D-4E91775B047E}" presName="hierChild2" presStyleCnt="0"/>
      <dgm:spPr/>
    </dgm:pt>
    <dgm:pt modelId="{4DFC6963-A3D5-4DE6-B17E-50681518ACC2}" type="pres">
      <dgm:prSet presAssocID="{E1EA221D-52B1-4003-AEB3-642422A2B0CB}" presName="Name37" presStyleLbl="parChTrans1D2" presStyleIdx="0" presStyleCnt="3"/>
      <dgm:spPr/>
      <dgm:t>
        <a:bodyPr/>
        <a:lstStyle/>
        <a:p>
          <a:endParaRPr lang="es-ES"/>
        </a:p>
      </dgm:t>
    </dgm:pt>
    <dgm:pt modelId="{0C4B41BB-155E-4EF6-B107-63A44DA011DA}" type="pres">
      <dgm:prSet presAssocID="{27CA3237-4E18-4732-8640-4F5D365B73F6}" presName="hierRoot2" presStyleCnt="0">
        <dgm:presLayoutVars>
          <dgm:hierBranch val="init"/>
        </dgm:presLayoutVars>
      </dgm:prSet>
      <dgm:spPr/>
    </dgm:pt>
    <dgm:pt modelId="{F84652E8-AE0A-486C-B9C3-FC0ED0C5414E}" type="pres">
      <dgm:prSet presAssocID="{27CA3237-4E18-4732-8640-4F5D365B73F6}" presName="rootComposite" presStyleCnt="0"/>
      <dgm:spPr/>
    </dgm:pt>
    <dgm:pt modelId="{10A65F02-9AB4-4846-B387-DE911D98581A}" type="pres">
      <dgm:prSet presAssocID="{27CA3237-4E18-4732-8640-4F5D365B73F6}" presName="rootText" presStyleLbl="node2" presStyleIdx="0" presStyleCnt="2" custScaleX="66070" custScaleY="54510" custLinFactNeighborX="-1940" custLinFactNeighborY="-379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BE3FB43-9FE5-479C-A30C-BE289261363F}" type="pres">
      <dgm:prSet presAssocID="{27CA3237-4E18-4732-8640-4F5D365B73F6}" presName="rootConnector" presStyleLbl="node2" presStyleIdx="0" presStyleCnt="2"/>
      <dgm:spPr/>
      <dgm:t>
        <a:bodyPr/>
        <a:lstStyle/>
        <a:p>
          <a:endParaRPr lang="es-ES"/>
        </a:p>
      </dgm:t>
    </dgm:pt>
    <dgm:pt modelId="{5F6B9B30-FF45-4F54-BB11-E0CA67A29524}" type="pres">
      <dgm:prSet presAssocID="{27CA3237-4E18-4732-8640-4F5D365B73F6}" presName="hierChild4" presStyleCnt="0"/>
      <dgm:spPr/>
    </dgm:pt>
    <dgm:pt modelId="{63B0F869-3427-4FB7-8879-D85371C320A1}" type="pres">
      <dgm:prSet presAssocID="{27CA3237-4E18-4732-8640-4F5D365B73F6}" presName="hierChild5" presStyleCnt="0"/>
      <dgm:spPr/>
    </dgm:pt>
    <dgm:pt modelId="{92B5C778-C888-4428-A383-873036369FB7}" type="pres">
      <dgm:prSet presAssocID="{13A6797D-47E2-4705-BB8A-BF3513237E13}" presName="Name37" presStyleLbl="parChTrans1D2" presStyleIdx="1" presStyleCnt="3"/>
      <dgm:spPr/>
      <dgm:t>
        <a:bodyPr/>
        <a:lstStyle/>
        <a:p>
          <a:endParaRPr lang="es-ES"/>
        </a:p>
      </dgm:t>
    </dgm:pt>
    <dgm:pt modelId="{2120D896-D9AC-4330-890A-BE73A9D6F5C3}" type="pres">
      <dgm:prSet presAssocID="{FB253F07-3C58-47AC-80BA-44B970450D96}" presName="hierRoot2" presStyleCnt="0">
        <dgm:presLayoutVars>
          <dgm:hierBranch val="init"/>
        </dgm:presLayoutVars>
      </dgm:prSet>
      <dgm:spPr/>
    </dgm:pt>
    <dgm:pt modelId="{EBEE6A2C-366E-4AEF-A859-3908730A2612}" type="pres">
      <dgm:prSet presAssocID="{FB253F07-3C58-47AC-80BA-44B970450D96}" presName="rootComposite" presStyleCnt="0"/>
      <dgm:spPr/>
    </dgm:pt>
    <dgm:pt modelId="{08CD3FED-6585-4B0B-9DF6-B123BD23D011}" type="pres">
      <dgm:prSet presAssocID="{FB253F07-3C58-47AC-80BA-44B970450D96}" presName="rootText" presStyleLbl="node2" presStyleIdx="1" presStyleCnt="2" custScaleX="66070" custScaleY="54510" custLinFactNeighborY="-379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92C4F9-F4E0-49C5-9FCF-7D84AE8AB256}" type="pres">
      <dgm:prSet presAssocID="{FB253F07-3C58-47AC-80BA-44B970450D96}" presName="rootConnector" presStyleLbl="node2" presStyleIdx="1" presStyleCnt="2"/>
      <dgm:spPr/>
      <dgm:t>
        <a:bodyPr/>
        <a:lstStyle/>
        <a:p>
          <a:endParaRPr lang="es-ES"/>
        </a:p>
      </dgm:t>
    </dgm:pt>
    <dgm:pt modelId="{45FBD4DD-C9C9-4314-87CE-4F210BD36103}" type="pres">
      <dgm:prSet presAssocID="{FB253F07-3C58-47AC-80BA-44B970450D96}" presName="hierChild4" presStyleCnt="0"/>
      <dgm:spPr/>
    </dgm:pt>
    <dgm:pt modelId="{5CFA4389-0A48-4053-9A64-8D29FBB4D74E}" type="pres">
      <dgm:prSet presAssocID="{FB253F07-3C58-47AC-80BA-44B970450D96}" presName="hierChild5" presStyleCnt="0"/>
      <dgm:spPr/>
    </dgm:pt>
    <dgm:pt modelId="{F8002826-950A-46A1-97AC-723DDD4DE08B}" type="pres">
      <dgm:prSet presAssocID="{FC0BB873-3917-4975-829D-4E91775B047E}" presName="hierChild3" presStyleCnt="0"/>
      <dgm:spPr/>
    </dgm:pt>
    <dgm:pt modelId="{BD537E77-75A6-443A-913A-080A0F248234}" type="pres">
      <dgm:prSet presAssocID="{75846FF8-B661-4C2C-A87A-275F9827055B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BFB42777-B89D-4F5A-9A64-F45FD83603D0}" type="pres">
      <dgm:prSet presAssocID="{DB383649-D664-4AA0-B973-F367048E3F37}" presName="hierRoot3" presStyleCnt="0">
        <dgm:presLayoutVars>
          <dgm:hierBranch val="init"/>
        </dgm:presLayoutVars>
      </dgm:prSet>
      <dgm:spPr/>
    </dgm:pt>
    <dgm:pt modelId="{C7B4EF2B-4522-4D8E-B84A-8AA867030F06}" type="pres">
      <dgm:prSet presAssocID="{DB383649-D664-4AA0-B973-F367048E3F37}" presName="rootComposite3" presStyleCnt="0"/>
      <dgm:spPr/>
    </dgm:pt>
    <dgm:pt modelId="{BB4A5560-FC0B-4ECA-8C6C-59A077D4E231}" type="pres">
      <dgm:prSet presAssocID="{DB383649-D664-4AA0-B973-F367048E3F37}" presName="rootText3" presStyleLbl="asst1" presStyleIdx="0" presStyleCnt="1" custScaleX="54097" custScaleY="43277" custLinFactNeighborX="-3418" custLinFactNeighborY="-268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47A20F-156D-4493-87E5-2B6D7CDA5B05}" type="pres">
      <dgm:prSet presAssocID="{DB383649-D664-4AA0-B973-F367048E3F37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1CD123B-FDC4-4BEF-B360-1B5A72C25CE1}" type="pres">
      <dgm:prSet presAssocID="{DB383649-D664-4AA0-B973-F367048E3F37}" presName="hierChild6" presStyleCnt="0"/>
      <dgm:spPr/>
    </dgm:pt>
    <dgm:pt modelId="{59232527-B961-4B44-A9A4-F8CFFFB47B59}" type="pres">
      <dgm:prSet presAssocID="{DB383649-D664-4AA0-B973-F367048E3F37}" presName="hierChild7" presStyleCnt="0"/>
      <dgm:spPr/>
    </dgm:pt>
  </dgm:ptLst>
  <dgm:cxnLst>
    <dgm:cxn modelId="{FA40D2C0-5378-4877-ACFC-69256C1F3500}" type="presOf" srcId="{27CA3237-4E18-4732-8640-4F5D365B73F6}" destId="{10A65F02-9AB4-4846-B387-DE911D98581A}" srcOrd="0" destOrd="0" presId="urn:microsoft.com/office/officeart/2005/8/layout/orgChart1"/>
    <dgm:cxn modelId="{22F85178-6FE4-4C92-AE72-87F806BFDF9F}" type="presOf" srcId="{FC0BB873-3917-4975-829D-4E91775B047E}" destId="{606962C9-18AB-498A-9B63-DA6EC2414FD5}" srcOrd="1" destOrd="0" presId="urn:microsoft.com/office/officeart/2005/8/layout/orgChart1"/>
    <dgm:cxn modelId="{D6E89B8C-247B-4616-BFBD-36AADED41D73}" type="presOf" srcId="{DB383649-D664-4AA0-B973-F367048E3F37}" destId="{0A47A20F-156D-4493-87E5-2B6D7CDA5B05}" srcOrd="1" destOrd="0" presId="urn:microsoft.com/office/officeart/2005/8/layout/orgChart1"/>
    <dgm:cxn modelId="{E9570D4B-4C68-4260-9949-BD66D9CADC71}" type="presOf" srcId="{27CA3237-4E18-4732-8640-4F5D365B73F6}" destId="{6BE3FB43-9FE5-479C-A30C-BE289261363F}" srcOrd="1" destOrd="0" presId="urn:microsoft.com/office/officeart/2005/8/layout/orgChart1"/>
    <dgm:cxn modelId="{CDA85303-71F3-43D7-99D8-D51842257979}" srcId="{FC0BB873-3917-4975-829D-4E91775B047E}" destId="{DB383649-D664-4AA0-B973-F367048E3F37}" srcOrd="0" destOrd="0" parTransId="{75846FF8-B661-4C2C-A87A-275F9827055B}" sibTransId="{56689DF3-D18E-428D-90B1-15C7E1F605A4}"/>
    <dgm:cxn modelId="{A3189B6F-085A-4BDB-A5C5-8CC17132B9EF}" type="presOf" srcId="{068E34CB-6DE1-4D1F-A945-03F2B33CBD83}" destId="{1EE06A1D-B274-4B1B-8701-E6601DE72B69}" srcOrd="0" destOrd="0" presId="urn:microsoft.com/office/officeart/2005/8/layout/orgChart1"/>
    <dgm:cxn modelId="{60D9EF72-8D0E-4285-B48D-4029F5421945}" type="presOf" srcId="{FC0BB873-3917-4975-829D-4E91775B047E}" destId="{4255F1BB-8A91-4212-9AFC-E22DA9380964}" srcOrd="0" destOrd="0" presId="urn:microsoft.com/office/officeart/2005/8/layout/orgChart1"/>
    <dgm:cxn modelId="{A4108527-5F78-4464-9FA6-4B7A31DB12A4}" srcId="{FC0BB873-3917-4975-829D-4E91775B047E}" destId="{FB253F07-3C58-47AC-80BA-44B970450D96}" srcOrd="2" destOrd="0" parTransId="{13A6797D-47E2-4705-BB8A-BF3513237E13}" sibTransId="{42F21185-7224-42B7-9DB2-073C89816D54}"/>
    <dgm:cxn modelId="{F3587FE9-C7D7-43B6-AFAC-D3B00AE9B63D}" srcId="{FC0BB873-3917-4975-829D-4E91775B047E}" destId="{27CA3237-4E18-4732-8640-4F5D365B73F6}" srcOrd="1" destOrd="0" parTransId="{E1EA221D-52B1-4003-AEB3-642422A2B0CB}" sibTransId="{6D301C56-D8D1-495C-B248-79553658ED51}"/>
    <dgm:cxn modelId="{C5B575B4-737E-4E58-A13B-C02531E3C565}" type="presOf" srcId="{DB383649-D664-4AA0-B973-F367048E3F37}" destId="{BB4A5560-FC0B-4ECA-8C6C-59A077D4E231}" srcOrd="0" destOrd="0" presId="urn:microsoft.com/office/officeart/2005/8/layout/orgChart1"/>
    <dgm:cxn modelId="{B9EEDA23-A6B9-4072-BB02-DE9D1C3AC8F5}" type="presOf" srcId="{FB253F07-3C58-47AC-80BA-44B970450D96}" destId="{08CD3FED-6585-4B0B-9DF6-B123BD23D011}" srcOrd="0" destOrd="0" presId="urn:microsoft.com/office/officeart/2005/8/layout/orgChart1"/>
    <dgm:cxn modelId="{60EECB1E-C01E-4791-86A4-9553AB1FC54C}" type="presOf" srcId="{13A6797D-47E2-4705-BB8A-BF3513237E13}" destId="{92B5C778-C888-4428-A383-873036369FB7}" srcOrd="0" destOrd="0" presId="urn:microsoft.com/office/officeart/2005/8/layout/orgChart1"/>
    <dgm:cxn modelId="{98D083D8-BC13-4C87-9BB5-52BBA4906B3F}" type="presOf" srcId="{FB253F07-3C58-47AC-80BA-44B970450D96}" destId="{DE92C4F9-F4E0-49C5-9FCF-7D84AE8AB256}" srcOrd="1" destOrd="0" presId="urn:microsoft.com/office/officeart/2005/8/layout/orgChart1"/>
    <dgm:cxn modelId="{C3FABE62-8C56-4C3A-A788-DD119461F220}" type="presOf" srcId="{E1EA221D-52B1-4003-AEB3-642422A2B0CB}" destId="{4DFC6963-A3D5-4DE6-B17E-50681518ACC2}" srcOrd="0" destOrd="0" presId="urn:microsoft.com/office/officeart/2005/8/layout/orgChart1"/>
    <dgm:cxn modelId="{3D371071-1E4C-4C9C-AD85-20D3DA1C3C97}" type="presOf" srcId="{75846FF8-B661-4C2C-A87A-275F9827055B}" destId="{BD537E77-75A6-443A-913A-080A0F248234}" srcOrd="0" destOrd="0" presId="urn:microsoft.com/office/officeart/2005/8/layout/orgChart1"/>
    <dgm:cxn modelId="{11906264-12EB-4572-AA98-6436B02A6EE9}" srcId="{068E34CB-6DE1-4D1F-A945-03F2B33CBD83}" destId="{FC0BB873-3917-4975-829D-4E91775B047E}" srcOrd="0" destOrd="0" parTransId="{64ADF275-F345-45E8-BA7E-3B7282EA82F1}" sibTransId="{46EE51DF-8A31-43D2-98B3-0CCBD915E8F9}"/>
    <dgm:cxn modelId="{77FDFA5A-C3E5-454A-A6BE-26B59B3A4261}" type="presParOf" srcId="{1EE06A1D-B274-4B1B-8701-E6601DE72B69}" destId="{EEC0F90E-6943-4093-B25F-2423085B9C9C}" srcOrd="0" destOrd="0" presId="urn:microsoft.com/office/officeart/2005/8/layout/orgChart1"/>
    <dgm:cxn modelId="{F82B0D3F-83DA-46DB-AA11-E13F66BF6007}" type="presParOf" srcId="{EEC0F90E-6943-4093-B25F-2423085B9C9C}" destId="{86B8EE5F-1192-412C-9ABD-F723E24C5B69}" srcOrd="0" destOrd="0" presId="urn:microsoft.com/office/officeart/2005/8/layout/orgChart1"/>
    <dgm:cxn modelId="{8ABC8049-0AAF-4760-BF1E-3F79B0FB0D47}" type="presParOf" srcId="{86B8EE5F-1192-412C-9ABD-F723E24C5B69}" destId="{4255F1BB-8A91-4212-9AFC-E22DA9380964}" srcOrd="0" destOrd="0" presId="urn:microsoft.com/office/officeart/2005/8/layout/orgChart1"/>
    <dgm:cxn modelId="{01196E74-E7AD-4B29-AF6D-A2ECA3DBB767}" type="presParOf" srcId="{86B8EE5F-1192-412C-9ABD-F723E24C5B69}" destId="{606962C9-18AB-498A-9B63-DA6EC2414FD5}" srcOrd="1" destOrd="0" presId="urn:microsoft.com/office/officeart/2005/8/layout/orgChart1"/>
    <dgm:cxn modelId="{1013BA25-0283-4DAA-B19E-4D953B384078}" type="presParOf" srcId="{EEC0F90E-6943-4093-B25F-2423085B9C9C}" destId="{D24B3ADD-20CD-48C4-A125-344B339AFF96}" srcOrd="1" destOrd="0" presId="urn:microsoft.com/office/officeart/2005/8/layout/orgChart1"/>
    <dgm:cxn modelId="{3807314C-2209-41A1-B626-A54A387BB061}" type="presParOf" srcId="{D24B3ADD-20CD-48C4-A125-344B339AFF96}" destId="{4DFC6963-A3D5-4DE6-B17E-50681518ACC2}" srcOrd="0" destOrd="0" presId="urn:microsoft.com/office/officeart/2005/8/layout/orgChart1"/>
    <dgm:cxn modelId="{3A698087-2A8D-46B4-A5A7-B0AE19AD31ED}" type="presParOf" srcId="{D24B3ADD-20CD-48C4-A125-344B339AFF96}" destId="{0C4B41BB-155E-4EF6-B107-63A44DA011DA}" srcOrd="1" destOrd="0" presId="urn:microsoft.com/office/officeart/2005/8/layout/orgChart1"/>
    <dgm:cxn modelId="{241744FF-56FE-4F86-951D-689BD7738530}" type="presParOf" srcId="{0C4B41BB-155E-4EF6-B107-63A44DA011DA}" destId="{F84652E8-AE0A-486C-B9C3-FC0ED0C5414E}" srcOrd="0" destOrd="0" presId="urn:microsoft.com/office/officeart/2005/8/layout/orgChart1"/>
    <dgm:cxn modelId="{5320A654-C4AC-482C-BDD6-2B1848299738}" type="presParOf" srcId="{F84652E8-AE0A-486C-B9C3-FC0ED0C5414E}" destId="{10A65F02-9AB4-4846-B387-DE911D98581A}" srcOrd="0" destOrd="0" presId="urn:microsoft.com/office/officeart/2005/8/layout/orgChart1"/>
    <dgm:cxn modelId="{AEC21176-B760-41FB-AEF9-365B5706E0AC}" type="presParOf" srcId="{F84652E8-AE0A-486C-B9C3-FC0ED0C5414E}" destId="{6BE3FB43-9FE5-479C-A30C-BE289261363F}" srcOrd="1" destOrd="0" presId="urn:microsoft.com/office/officeart/2005/8/layout/orgChart1"/>
    <dgm:cxn modelId="{1C20BDB7-9ED0-4E7E-9323-FEED8758BE8B}" type="presParOf" srcId="{0C4B41BB-155E-4EF6-B107-63A44DA011DA}" destId="{5F6B9B30-FF45-4F54-BB11-E0CA67A29524}" srcOrd="1" destOrd="0" presId="urn:microsoft.com/office/officeart/2005/8/layout/orgChart1"/>
    <dgm:cxn modelId="{3866D52E-73CA-4BA4-B155-00EB98E21F4C}" type="presParOf" srcId="{0C4B41BB-155E-4EF6-B107-63A44DA011DA}" destId="{63B0F869-3427-4FB7-8879-D85371C320A1}" srcOrd="2" destOrd="0" presId="urn:microsoft.com/office/officeart/2005/8/layout/orgChart1"/>
    <dgm:cxn modelId="{F667336C-8E0D-422C-B818-8411A6273E33}" type="presParOf" srcId="{D24B3ADD-20CD-48C4-A125-344B339AFF96}" destId="{92B5C778-C888-4428-A383-873036369FB7}" srcOrd="2" destOrd="0" presId="urn:microsoft.com/office/officeart/2005/8/layout/orgChart1"/>
    <dgm:cxn modelId="{90ED7FAC-F48A-43CC-A33F-5A4199C9A03E}" type="presParOf" srcId="{D24B3ADD-20CD-48C4-A125-344B339AFF96}" destId="{2120D896-D9AC-4330-890A-BE73A9D6F5C3}" srcOrd="3" destOrd="0" presId="urn:microsoft.com/office/officeart/2005/8/layout/orgChart1"/>
    <dgm:cxn modelId="{F1375CF3-F5A9-4AE4-A1DA-29463F87BED1}" type="presParOf" srcId="{2120D896-D9AC-4330-890A-BE73A9D6F5C3}" destId="{EBEE6A2C-366E-4AEF-A859-3908730A2612}" srcOrd="0" destOrd="0" presId="urn:microsoft.com/office/officeart/2005/8/layout/orgChart1"/>
    <dgm:cxn modelId="{371BBED5-591F-4244-BA76-678935B555C2}" type="presParOf" srcId="{EBEE6A2C-366E-4AEF-A859-3908730A2612}" destId="{08CD3FED-6585-4B0B-9DF6-B123BD23D011}" srcOrd="0" destOrd="0" presId="urn:microsoft.com/office/officeart/2005/8/layout/orgChart1"/>
    <dgm:cxn modelId="{CE0CA4B9-F5E7-44A6-999B-D3202FA9A9B8}" type="presParOf" srcId="{EBEE6A2C-366E-4AEF-A859-3908730A2612}" destId="{DE92C4F9-F4E0-49C5-9FCF-7D84AE8AB256}" srcOrd="1" destOrd="0" presId="urn:microsoft.com/office/officeart/2005/8/layout/orgChart1"/>
    <dgm:cxn modelId="{1ED7D17F-8E6D-4794-BDAE-082CE22984A5}" type="presParOf" srcId="{2120D896-D9AC-4330-890A-BE73A9D6F5C3}" destId="{45FBD4DD-C9C9-4314-87CE-4F210BD36103}" srcOrd="1" destOrd="0" presId="urn:microsoft.com/office/officeart/2005/8/layout/orgChart1"/>
    <dgm:cxn modelId="{587731F6-0159-4DEF-BFED-E0AAA792BF00}" type="presParOf" srcId="{2120D896-D9AC-4330-890A-BE73A9D6F5C3}" destId="{5CFA4389-0A48-4053-9A64-8D29FBB4D74E}" srcOrd="2" destOrd="0" presId="urn:microsoft.com/office/officeart/2005/8/layout/orgChart1"/>
    <dgm:cxn modelId="{0578ED6C-1908-45D3-897C-B53D63A179F4}" type="presParOf" srcId="{EEC0F90E-6943-4093-B25F-2423085B9C9C}" destId="{F8002826-950A-46A1-97AC-723DDD4DE08B}" srcOrd="2" destOrd="0" presId="urn:microsoft.com/office/officeart/2005/8/layout/orgChart1"/>
    <dgm:cxn modelId="{AF2C2581-2B04-4626-B6A5-D1AA007483C6}" type="presParOf" srcId="{F8002826-950A-46A1-97AC-723DDD4DE08B}" destId="{BD537E77-75A6-443A-913A-080A0F248234}" srcOrd="0" destOrd="0" presId="urn:microsoft.com/office/officeart/2005/8/layout/orgChart1"/>
    <dgm:cxn modelId="{1FED71FC-EBF0-4908-A93E-6BF3A954D968}" type="presParOf" srcId="{F8002826-950A-46A1-97AC-723DDD4DE08B}" destId="{BFB42777-B89D-4F5A-9A64-F45FD83603D0}" srcOrd="1" destOrd="0" presId="urn:microsoft.com/office/officeart/2005/8/layout/orgChart1"/>
    <dgm:cxn modelId="{2D8526BD-3001-40DF-9005-47DAFA68B533}" type="presParOf" srcId="{BFB42777-B89D-4F5A-9A64-F45FD83603D0}" destId="{C7B4EF2B-4522-4D8E-B84A-8AA867030F06}" srcOrd="0" destOrd="0" presId="urn:microsoft.com/office/officeart/2005/8/layout/orgChart1"/>
    <dgm:cxn modelId="{D5C2FCB7-17DD-4EB4-AF3B-9A3245324C23}" type="presParOf" srcId="{C7B4EF2B-4522-4D8E-B84A-8AA867030F06}" destId="{BB4A5560-FC0B-4ECA-8C6C-59A077D4E231}" srcOrd="0" destOrd="0" presId="urn:microsoft.com/office/officeart/2005/8/layout/orgChart1"/>
    <dgm:cxn modelId="{2D6D1593-6B21-4E79-9C31-75955DE36D7A}" type="presParOf" srcId="{C7B4EF2B-4522-4D8E-B84A-8AA867030F06}" destId="{0A47A20F-156D-4493-87E5-2B6D7CDA5B05}" srcOrd="1" destOrd="0" presId="urn:microsoft.com/office/officeart/2005/8/layout/orgChart1"/>
    <dgm:cxn modelId="{11E32751-F65D-4E12-85F1-F31C967E8311}" type="presParOf" srcId="{BFB42777-B89D-4F5A-9A64-F45FD83603D0}" destId="{B1CD123B-FDC4-4BEF-B360-1B5A72C25CE1}" srcOrd="1" destOrd="0" presId="urn:microsoft.com/office/officeart/2005/8/layout/orgChart1"/>
    <dgm:cxn modelId="{F94AC570-E3D8-486B-9EBD-5A1791AA6589}" type="presParOf" srcId="{BFB42777-B89D-4F5A-9A64-F45FD83603D0}" destId="{59232527-B961-4B44-A9A4-F8CFFFB47B5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97E71D77-FE6E-429D-AC01-FD4C5CCAD1B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B944F96-DC99-4CD8-B859-AA5E3A8C4BB7}">
      <dgm:prSet phldrT="[Texto]" custT="1"/>
      <dgm:spPr/>
      <dgm:t>
        <a:bodyPr/>
        <a:lstStyle/>
        <a:p>
          <a:r>
            <a:rPr lang="es-ES" sz="1200" dirty="0" smtClean="0"/>
            <a:t>Administrador(a) de Ligas </a:t>
          </a:r>
          <a:br>
            <a:rPr lang="es-ES" sz="1200" dirty="0" smtClean="0"/>
          </a:br>
          <a:r>
            <a:rPr lang="es-ES" sz="1200" dirty="0" smtClean="0"/>
            <a:t>Deportivas </a:t>
          </a:r>
          <a:endParaRPr lang="es-ES" sz="1200" dirty="0"/>
        </a:p>
      </dgm:t>
    </dgm:pt>
    <dgm:pt modelId="{8EB3D0E8-5FE0-4380-B1BE-DA24A8BC9220}" type="parTrans" cxnId="{713BE53D-1F2C-46A1-82ED-841E049CE327}">
      <dgm:prSet/>
      <dgm:spPr/>
      <dgm:t>
        <a:bodyPr/>
        <a:lstStyle/>
        <a:p>
          <a:endParaRPr lang="es-ES" sz="1200"/>
        </a:p>
      </dgm:t>
    </dgm:pt>
    <dgm:pt modelId="{FA2DE7E0-9CBC-438D-BC96-601BDEF9389B}" type="sibTrans" cxnId="{713BE53D-1F2C-46A1-82ED-841E049CE327}">
      <dgm:prSet/>
      <dgm:spPr/>
      <dgm:t>
        <a:bodyPr/>
        <a:lstStyle/>
        <a:p>
          <a:endParaRPr lang="es-ES" sz="1200"/>
        </a:p>
      </dgm:t>
    </dgm:pt>
    <dgm:pt modelId="{9F5CAE17-C235-46F8-BBFB-69644C63563A}">
      <dgm:prSet phldrT="[Texto]" custT="1"/>
      <dgm:spPr/>
      <dgm:t>
        <a:bodyPr/>
        <a:lstStyle/>
        <a:p>
          <a:r>
            <a:rPr lang="es-ES" sz="1200" dirty="0" smtClean="0"/>
            <a:t>Oficina</a:t>
          </a:r>
          <a:endParaRPr lang="es-ES" sz="1200" dirty="0"/>
        </a:p>
      </dgm:t>
    </dgm:pt>
    <dgm:pt modelId="{4AF9B1DD-AFE2-4743-BEDC-805FB1409001}" type="parTrans" cxnId="{16529A8C-0ADD-488F-A639-72BF3418E3DE}">
      <dgm:prSet/>
      <dgm:spPr/>
      <dgm:t>
        <a:bodyPr/>
        <a:lstStyle/>
        <a:p>
          <a:endParaRPr lang="es-ES" sz="1200"/>
        </a:p>
      </dgm:t>
    </dgm:pt>
    <dgm:pt modelId="{F12DDD23-9980-4139-854C-834C78B135AE}" type="sibTrans" cxnId="{16529A8C-0ADD-488F-A639-72BF3418E3DE}">
      <dgm:prSet/>
      <dgm:spPr/>
      <dgm:t>
        <a:bodyPr/>
        <a:lstStyle/>
        <a:p>
          <a:endParaRPr lang="es-ES" sz="1200"/>
        </a:p>
      </dgm:t>
    </dgm:pt>
    <dgm:pt modelId="{003B29B1-B2FD-49AF-AA08-DBD5C34AFB3F}">
      <dgm:prSet phldrT="[Texto]" custT="1"/>
      <dgm:spPr/>
      <dgm:t>
        <a:bodyPr/>
        <a:lstStyle/>
        <a:p>
          <a:r>
            <a:rPr lang="es-ES" sz="1200" dirty="0" smtClean="0"/>
            <a:t>Intendentes </a:t>
          </a:r>
          <a:endParaRPr lang="es-ES" sz="1200" dirty="0"/>
        </a:p>
      </dgm:t>
    </dgm:pt>
    <dgm:pt modelId="{954E4B14-B054-4580-8D0A-60816ED9812D}" type="parTrans" cxnId="{6144F138-40AD-4FF9-8715-12D0E6B67586}">
      <dgm:prSet/>
      <dgm:spPr/>
      <dgm:t>
        <a:bodyPr/>
        <a:lstStyle/>
        <a:p>
          <a:endParaRPr lang="es-ES" sz="1200"/>
        </a:p>
      </dgm:t>
    </dgm:pt>
    <dgm:pt modelId="{019D3240-CEA8-485E-A5A9-3491578BDDAE}" type="sibTrans" cxnId="{6144F138-40AD-4FF9-8715-12D0E6B67586}">
      <dgm:prSet/>
      <dgm:spPr/>
      <dgm:t>
        <a:bodyPr/>
        <a:lstStyle/>
        <a:p>
          <a:endParaRPr lang="es-ES" sz="1200"/>
        </a:p>
      </dgm:t>
    </dgm:pt>
    <dgm:pt modelId="{663A3DCF-F0D2-4BC7-8412-72C560F3C13D}">
      <dgm:prSet phldrT="[Texto]" custT="1"/>
      <dgm:spPr/>
      <dgm:t>
        <a:bodyPr/>
        <a:lstStyle/>
        <a:p>
          <a:r>
            <a:rPr lang="es-ES" sz="1200" dirty="0" smtClean="0"/>
            <a:t>Pista de Atletismo</a:t>
          </a:r>
          <a:endParaRPr lang="es-ES" sz="1200" dirty="0"/>
        </a:p>
      </dgm:t>
    </dgm:pt>
    <dgm:pt modelId="{68A86034-275E-4566-A01C-67FAEAB28C21}" type="parTrans" cxnId="{4361819D-BFDE-4E02-8A63-A242A0FCEBC9}">
      <dgm:prSet/>
      <dgm:spPr/>
      <dgm:t>
        <a:bodyPr/>
        <a:lstStyle/>
        <a:p>
          <a:endParaRPr lang="es-ES" sz="1200"/>
        </a:p>
      </dgm:t>
    </dgm:pt>
    <dgm:pt modelId="{9D999C99-8010-44CE-A200-3D2777F95F62}" type="sibTrans" cxnId="{4361819D-BFDE-4E02-8A63-A242A0FCEBC9}">
      <dgm:prSet/>
      <dgm:spPr/>
      <dgm:t>
        <a:bodyPr/>
        <a:lstStyle/>
        <a:p>
          <a:endParaRPr lang="es-ES" sz="1200"/>
        </a:p>
      </dgm:t>
    </dgm:pt>
    <dgm:pt modelId="{797A839F-C7D4-4B59-B45C-45A68F71AE58}">
      <dgm:prSet custT="1"/>
      <dgm:spPr/>
      <dgm:t>
        <a:bodyPr/>
        <a:lstStyle/>
        <a:p>
          <a:r>
            <a:rPr lang="es-ES" sz="1200" dirty="0" smtClean="0"/>
            <a:t>Vigilantes </a:t>
          </a:r>
          <a:endParaRPr lang="es-ES" sz="1200" dirty="0"/>
        </a:p>
      </dgm:t>
    </dgm:pt>
    <dgm:pt modelId="{7880DD5A-B0B1-48B8-A1B3-AD6AD478D59D}" type="parTrans" cxnId="{D23B5573-C371-4687-9527-65B08505234A}">
      <dgm:prSet/>
      <dgm:spPr/>
      <dgm:t>
        <a:bodyPr/>
        <a:lstStyle/>
        <a:p>
          <a:endParaRPr lang="es-ES" sz="1200"/>
        </a:p>
      </dgm:t>
    </dgm:pt>
    <dgm:pt modelId="{3A9128FF-096F-4060-8B62-7996EEAC90F4}" type="sibTrans" cxnId="{D23B5573-C371-4687-9527-65B08505234A}">
      <dgm:prSet/>
      <dgm:spPr/>
      <dgm:t>
        <a:bodyPr/>
        <a:lstStyle/>
        <a:p>
          <a:endParaRPr lang="es-ES" sz="1200"/>
        </a:p>
      </dgm:t>
    </dgm:pt>
    <dgm:pt modelId="{7A0BE36A-1EEB-45A0-87BE-045C4574E7A3}">
      <dgm:prSet custT="1"/>
      <dgm:spPr/>
      <dgm:t>
        <a:bodyPr/>
        <a:lstStyle/>
        <a:p>
          <a:r>
            <a:rPr lang="es-ES" sz="1200" dirty="0" smtClean="0"/>
            <a:t>Encargado(a) de Sección</a:t>
          </a:r>
        </a:p>
      </dgm:t>
    </dgm:pt>
    <dgm:pt modelId="{BC6D46C7-5312-42E2-80F8-8F583A50B22E}" type="parTrans" cxnId="{9F4B837B-BF99-4E02-B0B4-94D16C115DF4}">
      <dgm:prSet/>
      <dgm:spPr/>
      <dgm:t>
        <a:bodyPr/>
        <a:lstStyle/>
        <a:p>
          <a:endParaRPr lang="es-ES" sz="1200"/>
        </a:p>
      </dgm:t>
    </dgm:pt>
    <dgm:pt modelId="{3CCBAD55-DE77-4AC8-8A26-55043D8A9058}" type="sibTrans" cxnId="{9F4B837B-BF99-4E02-B0B4-94D16C115DF4}">
      <dgm:prSet/>
      <dgm:spPr/>
      <dgm:t>
        <a:bodyPr/>
        <a:lstStyle/>
        <a:p>
          <a:endParaRPr lang="es-ES" sz="1200"/>
        </a:p>
      </dgm:t>
    </dgm:pt>
    <dgm:pt modelId="{31921F02-CE49-4888-8A02-B2D944729B15}">
      <dgm:prSet custT="1"/>
      <dgm:spPr/>
      <dgm:t>
        <a:bodyPr/>
        <a:lstStyle/>
        <a:p>
          <a:r>
            <a:rPr lang="es-ES" sz="1200" dirty="0" smtClean="0"/>
            <a:t>Mantenimiento</a:t>
          </a:r>
          <a:endParaRPr lang="es-ES" sz="1200" dirty="0"/>
        </a:p>
      </dgm:t>
    </dgm:pt>
    <dgm:pt modelId="{8804E221-C366-4E20-99E9-83E653F3B891}" type="parTrans" cxnId="{F05061EE-F5A7-4C64-966E-DB40A85A6B02}">
      <dgm:prSet/>
      <dgm:spPr/>
      <dgm:t>
        <a:bodyPr/>
        <a:lstStyle/>
        <a:p>
          <a:endParaRPr lang="es-ES" sz="1200"/>
        </a:p>
      </dgm:t>
    </dgm:pt>
    <dgm:pt modelId="{A42606B6-9CB0-4882-944E-D8DED2DC296A}" type="sibTrans" cxnId="{F05061EE-F5A7-4C64-966E-DB40A85A6B02}">
      <dgm:prSet/>
      <dgm:spPr/>
      <dgm:t>
        <a:bodyPr/>
        <a:lstStyle/>
        <a:p>
          <a:endParaRPr lang="es-ES" sz="1200"/>
        </a:p>
      </dgm:t>
    </dgm:pt>
    <dgm:pt modelId="{A9F33A56-CE55-43BF-ABF3-239A327F967C}">
      <dgm:prSet custT="1"/>
      <dgm:spPr/>
      <dgm:t>
        <a:bodyPr/>
        <a:lstStyle/>
        <a:p>
          <a:r>
            <a:rPr lang="es-ES" sz="1200" dirty="0" smtClean="0"/>
            <a:t>Promotor(a)</a:t>
          </a:r>
          <a:endParaRPr lang="es-ES" sz="1200" dirty="0"/>
        </a:p>
      </dgm:t>
    </dgm:pt>
    <dgm:pt modelId="{9C3E0472-3316-44E1-AD0F-061AAD4E6D1C}" type="parTrans" cxnId="{A31FDF1E-789F-48CB-8A5D-759388386396}">
      <dgm:prSet/>
      <dgm:spPr/>
      <dgm:t>
        <a:bodyPr/>
        <a:lstStyle/>
        <a:p>
          <a:endParaRPr lang="es-ES" sz="1200"/>
        </a:p>
      </dgm:t>
    </dgm:pt>
    <dgm:pt modelId="{8906934B-ABD3-4B18-A1BB-F7501184176A}" type="sibTrans" cxnId="{A31FDF1E-789F-48CB-8A5D-759388386396}">
      <dgm:prSet/>
      <dgm:spPr/>
      <dgm:t>
        <a:bodyPr/>
        <a:lstStyle/>
        <a:p>
          <a:endParaRPr lang="es-ES" sz="1200"/>
        </a:p>
      </dgm:t>
    </dgm:pt>
    <dgm:pt modelId="{A144DB79-14A6-4E6D-97E5-262F6D44C060}">
      <dgm:prSet custT="1"/>
      <dgm:spPr/>
      <dgm:t>
        <a:bodyPr/>
        <a:lstStyle/>
        <a:p>
          <a:r>
            <a:rPr lang="es-ES" sz="1200" dirty="0" smtClean="0"/>
            <a:t>Instructor(a)</a:t>
          </a:r>
          <a:endParaRPr lang="es-ES" sz="1200" dirty="0"/>
        </a:p>
      </dgm:t>
    </dgm:pt>
    <dgm:pt modelId="{DBF2CDDD-F72C-43EB-AD8E-B0B65BDE1AE2}" type="parTrans" cxnId="{62E8A5BF-6860-4833-83BA-202321B297E7}">
      <dgm:prSet/>
      <dgm:spPr/>
      <dgm:t>
        <a:bodyPr/>
        <a:lstStyle/>
        <a:p>
          <a:endParaRPr lang="es-ES" sz="1200"/>
        </a:p>
      </dgm:t>
    </dgm:pt>
    <dgm:pt modelId="{59916B56-7C1F-4547-87F3-984007D69CED}" type="sibTrans" cxnId="{62E8A5BF-6860-4833-83BA-202321B297E7}">
      <dgm:prSet/>
      <dgm:spPr/>
      <dgm:t>
        <a:bodyPr/>
        <a:lstStyle/>
        <a:p>
          <a:endParaRPr lang="es-ES" sz="1200"/>
        </a:p>
      </dgm:t>
    </dgm:pt>
    <dgm:pt modelId="{D519D35C-67BC-4FE2-901B-8F7B58E456C7}">
      <dgm:prSet custT="1"/>
      <dgm:spPr/>
      <dgm:t>
        <a:bodyPr/>
        <a:lstStyle/>
        <a:p>
          <a:r>
            <a:rPr lang="es-ES" sz="1200" dirty="0" smtClean="0"/>
            <a:t>Secretaria(o)</a:t>
          </a:r>
          <a:endParaRPr lang="es-ES" sz="1200" dirty="0"/>
        </a:p>
      </dgm:t>
    </dgm:pt>
    <dgm:pt modelId="{EF86B6EF-D85F-46F8-8C4B-F308CD6AC4A5}" type="parTrans" cxnId="{D53B3A64-8B34-433C-9C09-290E86EE448D}">
      <dgm:prSet/>
      <dgm:spPr/>
      <dgm:t>
        <a:bodyPr/>
        <a:lstStyle/>
        <a:p>
          <a:endParaRPr lang="es-ES" sz="1200"/>
        </a:p>
      </dgm:t>
    </dgm:pt>
    <dgm:pt modelId="{16DB0FB2-11DA-4BE2-B0FE-14A25CED2716}" type="sibTrans" cxnId="{D53B3A64-8B34-433C-9C09-290E86EE448D}">
      <dgm:prSet/>
      <dgm:spPr/>
      <dgm:t>
        <a:bodyPr/>
        <a:lstStyle/>
        <a:p>
          <a:endParaRPr lang="es-ES" sz="1200"/>
        </a:p>
      </dgm:t>
    </dgm:pt>
    <dgm:pt modelId="{3616305D-9538-41A9-83E9-030E159E3839}">
      <dgm:prSet custT="1"/>
      <dgm:spPr/>
      <dgm:t>
        <a:bodyPr/>
        <a:lstStyle/>
        <a:p>
          <a:r>
            <a:rPr lang="es-ES" sz="1200" dirty="0" smtClean="0"/>
            <a:t>Promotor(a) Deportivo(a)</a:t>
          </a:r>
          <a:endParaRPr lang="es-ES" sz="1200" dirty="0"/>
        </a:p>
      </dgm:t>
    </dgm:pt>
    <dgm:pt modelId="{F3C66A21-C39C-445E-9A90-63730B5D5C56}" type="parTrans" cxnId="{6B612391-C87D-4C19-96EA-220B48635451}">
      <dgm:prSet/>
      <dgm:spPr/>
      <dgm:t>
        <a:bodyPr/>
        <a:lstStyle/>
        <a:p>
          <a:endParaRPr lang="es-ES" sz="1200"/>
        </a:p>
      </dgm:t>
    </dgm:pt>
    <dgm:pt modelId="{90893558-EB39-4FA5-B6EE-ADF6DE556A5C}" type="sibTrans" cxnId="{6B612391-C87D-4C19-96EA-220B48635451}">
      <dgm:prSet/>
      <dgm:spPr/>
      <dgm:t>
        <a:bodyPr/>
        <a:lstStyle/>
        <a:p>
          <a:endParaRPr lang="es-ES" sz="1200"/>
        </a:p>
      </dgm:t>
    </dgm:pt>
    <dgm:pt modelId="{E1AB2807-C91B-46B2-9F83-D3621C419618}">
      <dgm:prSet custT="1"/>
      <dgm:spPr/>
      <dgm:t>
        <a:bodyPr/>
        <a:lstStyle/>
        <a:p>
          <a:r>
            <a:rPr lang="es-ES" sz="1200" dirty="0" smtClean="0"/>
            <a:t>Instructor(a)</a:t>
          </a:r>
          <a:endParaRPr lang="es-ES" sz="1200" dirty="0"/>
        </a:p>
      </dgm:t>
    </dgm:pt>
    <dgm:pt modelId="{BB6366C2-91C6-4A10-99F4-76971CB81BD8}" type="parTrans" cxnId="{CB798CE7-B93B-4808-A80C-0FAAA165733D}">
      <dgm:prSet/>
      <dgm:spPr/>
      <dgm:t>
        <a:bodyPr/>
        <a:lstStyle/>
        <a:p>
          <a:endParaRPr lang="es-ES" sz="1200"/>
        </a:p>
      </dgm:t>
    </dgm:pt>
    <dgm:pt modelId="{A49423DF-83DD-4DA0-9497-CF1A9D4D3E0C}" type="sibTrans" cxnId="{CB798CE7-B93B-4808-A80C-0FAAA165733D}">
      <dgm:prSet/>
      <dgm:spPr/>
      <dgm:t>
        <a:bodyPr/>
        <a:lstStyle/>
        <a:p>
          <a:endParaRPr lang="es-ES" sz="1200"/>
        </a:p>
      </dgm:t>
    </dgm:pt>
    <dgm:pt modelId="{AAFE85CD-CDAB-494D-BD14-1FB4C406B689}">
      <dgm:prSet custT="1"/>
      <dgm:spPr/>
      <dgm:t>
        <a:bodyPr/>
        <a:lstStyle/>
        <a:p>
          <a:r>
            <a:rPr lang="es-ES" sz="1200" dirty="0" smtClean="0"/>
            <a:t>Secretaria(o)</a:t>
          </a:r>
          <a:endParaRPr lang="es-ES" sz="1200" dirty="0"/>
        </a:p>
      </dgm:t>
    </dgm:pt>
    <dgm:pt modelId="{C69DE016-2730-42E8-8617-8848711FEE4E}" type="parTrans" cxnId="{54463033-8BB1-4135-9DD2-D281BF93DAFE}">
      <dgm:prSet/>
      <dgm:spPr/>
      <dgm:t>
        <a:bodyPr/>
        <a:lstStyle/>
        <a:p>
          <a:endParaRPr lang="es-ES" sz="1200"/>
        </a:p>
      </dgm:t>
    </dgm:pt>
    <dgm:pt modelId="{D3D235C9-6E70-4D5A-A7E4-94B15E28D83E}" type="sibTrans" cxnId="{54463033-8BB1-4135-9DD2-D281BF93DAFE}">
      <dgm:prSet/>
      <dgm:spPr/>
      <dgm:t>
        <a:bodyPr/>
        <a:lstStyle/>
        <a:p>
          <a:endParaRPr lang="es-ES" sz="1200"/>
        </a:p>
      </dgm:t>
    </dgm:pt>
    <dgm:pt modelId="{5C46BF27-46CA-45FC-BF1D-D4F1F846DE2A}">
      <dgm:prSet custT="1"/>
      <dgm:spPr/>
      <dgm:t>
        <a:bodyPr/>
        <a:lstStyle/>
        <a:p>
          <a:r>
            <a:rPr lang="es-ES" sz="1200" dirty="0" smtClean="0"/>
            <a:t>Promotor(a)</a:t>
          </a:r>
          <a:endParaRPr lang="es-ES" sz="1200" dirty="0"/>
        </a:p>
      </dgm:t>
    </dgm:pt>
    <dgm:pt modelId="{CFE68A30-78A5-49C0-AD36-CA2B84CF152E}" type="parTrans" cxnId="{8C605F80-1407-420E-B25C-95AA39A37AE8}">
      <dgm:prSet/>
      <dgm:spPr/>
      <dgm:t>
        <a:bodyPr/>
        <a:lstStyle/>
        <a:p>
          <a:endParaRPr lang="es-ES" sz="1200"/>
        </a:p>
      </dgm:t>
    </dgm:pt>
    <dgm:pt modelId="{4BF39AFA-84F2-49B0-85A2-32C22D17100D}" type="sibTrans" cxnId="{8C605F80-1407-420E-B25C-95AA39A37AE8}">
      <dgm:prSet/>
      <dgm:spPr/>
      <dgm:t>
        <a:bodyPr/>
        <a:lstStyle/>
        <a:p>
          <a:endParaRPr lang="es-ES" sz="1200"/>
        </a:p>
      </dgm:t>
    </dgm:pt>
    <dgm:pt modelId="{EE065AB5-6F8C-443D-A856-1C2E8804064B}" type="pres">
      <dgm:prSet presAssocID="{97E71D77-FE6E-429D-AC01-FD4C5CCAD1B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CE0DA02-44AF-4DFB-89D5-1157ACB30187}" type="pres">
      <dgm:prSet presAssocID="{BB944F96-DC99-4CD8-B859-AA5E3A8C4BB7}" presName="hierRoot1" presStyleCnt="0">
        <dgm:presLayoutVars>
          <dgm:hierBranch val="init"/>
        </dgm:presLayoutVars>
      </dgm:prSet>
      <dgm:spPr/>
    </dgm:pt>
    <dgm:pt modelId="{53BDC783-A196-4D17-AEFB-01A8FCF95A4B}" type="pres">
      <dgm:prSet presAssocID="{BB944F96-DC99-4CD8-B859-AA5E3A8C4BB7}" presName="rootComposite1" presStyleCnt="0"/>
      <dgm:spPr/>
    </dgm:pt>
    <dgm:pt modelId="{151595C0-FBCC-42FD-B7B3-4C5E76A95873}" type="pres">
      <dgm:prSet presAssocID="{BB944F96-DC99-4CD8-B859-AA5E3A8C4BB7}" presName="rootText1" presStyleLbl="node0" presStyleIdx="0" presStyleCnt="1" custScaleX="205658" custScaleY="169561" custLinFactNeighborY="-242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26963F9-B4F4-4F7D-ABBE-230097128433}" type="pres">
      <dgm:prSet presAssocID="{BB944F96-DC99-4CD8-B859-AA5E3A8C4BB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47B754A-5FE4-4C7B-95F3-23453AAD2519}" type="pres">
      <dgm:prSet presAssocID="{BB944F96-DC99-4CD8-B859-AA5E3A8C4BB7}" presName="hierChild2" presStyleCnt="0"/>
      <dgm:spPr/>
    </dgm:pt>
    <dgm:pt modelId="{FBB5B40E-2033-442C-B196-BC696D2C9925}" type="pres">
      <dgm:prSet presAssocID="{4AF9B1DD-AFE2-4743-BEDC-805FB1409001}" presName="Name37" presStyleLbl="parChTrans1D2" presStyleIdx="0" presStyleCnt="4"/>
      <dgm:spPr/>
      <dgm:t>
        <a:bodyPr/>
        <a:lstStyle/>
        <a:p>
          <a:endParaRPr lang="es-ES"/>
        </a:p>
      </dgm:t>
    </dgm:pt>
    <dgm:pt modelId="{1C201687-5F50-4778-80B4-76E095EC13FE}" type="pres">
      <dgm:prSet presAssocID="{9F5CAE17-C235-46F8-BBFB-69644C63563A}" presName="hierRoot2" presStyleCnt="0">
        <dgm:presLayoutVars>
          <dgm:hierBranch/>
        </dgm:presLayoutVars>
      </dgm:prSet>
      <dgm:spPr/>
    </dgm:pt>
    <dgm:pt modelId="{D3D97CD7-53A7-4BE8-84A6-3188C35EA032}" type="pres">
      <dgm:prSet presAssocID="{9F5CAE17-C235-46F8-BBFB-69644C63563A}" presName="rootComposite" presStyleCnt="0"/>
      <dgm:spPr/>
    </dgm:pt>
    <dgm:pt modelId="{C6326360-C98E-4D30-8CC3-25063FBFE336}" type="pres">
      <dgm:prSet presAssocID="{9F5CAE17-C235-46F8-BBFB-69644C63563A}" presName="rootText" presStyleLbl="node2" presStyleIdx="0" presStyleCnt="4" custScaleY="590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BBA7F4-A562-474E-8BAB-9CB040A47D51}" type="pres">
      <dgm:prSet presAssocID="{9F5CAE17-C235-46F8-BBFB-69644C63563A}" presName="rootConnector" presStyleLbl="node2" presStyleIdx="0" presStyleCnt="4"/>
      <dgm:spPr/>
      <dgm:t>
        <a:bodyPr/>
        <a:lstStyle/>
        <a:p>
          <a:endParaRPr lang="es-ES"/>
        </a:p>
      </dgm:t>
    </dgm:pt>
    <dgm:pt modelId="{33156E39-1D19-49E6-AF6A-2E26FB0B2F8C}" type="pres">
      <dgm:prSet presAssocID="{9F5CAE17-C235-46F8-BBFB-69644C63563A}" presName="hierChild4" presStyleCnt="0"/>
      <dgm:spPr/>
    </dgm:pt>
    <dgm:pt modelId="{97075819-0E0D-46C1-B60E-FBAC2663C68E}" type="pres">
      <dgm:prSet presAssocID="{BC6D46C7-5312-42E2-80F8-8F583A50B22E}" presName="Name35" presStyleLbl="parChTrans1D3" presStyleIdx="0" presStyleCnt="4"/>
      <dgm:spPr/>
      <dgm:t>
        <a:bodyPr/>
        <a:lstStyle/>
        <a:p>
          <a:endParaRPr lang="es-ES"/>
        </a:p>
      </dgm:t>
    </dgm:pt>
    <dgm:pt modelId="{ED786AF9-D0C7-43EF-96D8-7B18514AF481}" type="pres">
      <dgm:prSet presAssocID="{7A0BE36A-1EEB-45A0-87BE-045C4574E7A3}" presName="hierRoot2" presStyleCnt="0">
        <dgm:presLayoutVars>
          <dgm:hierBranch/>
        </dgm:presLayoutVars>
      </dgm:prSet>
      <dgm:spPr/>
    </dgm:pt>
    <dgm:pt modelId="{9BAADB4B-B489-43EB-911C-2EF341456CE9}" type="pres">
      <dgm:prSet presAssocID="{7A0BE36A-1EEB-45A0-87BE-045C4574E7A3}" presName="rootComposite" presStyleCnt="0"/>
      <dgm:spPr/>
    </dgm:pt>
    <dgm:pt modelId="{AF0579D7-F628-4A25-BF71-126C5D6C461B}" type="pres">
      <dgm:prSet presAssocID="{7A0BE36A-1EEB-45A0-87BE-045C4574E7A3}" presName="rootText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13FFDF-23E2-482D-B0BF-6A05E8FF41BF}" type="pres">
      <dgm:prSet presAssocID="{7A0BE36A-1EEB-45A0-87BE-045C4574E7A3}" presName="rootConnector" presStyleLbl="node3" presStyleIdx="0" presStyleCnt="4"/>
      <dgm:spPr/>
      <dgm:t>
        <a:bodyPr/>
        <a:lstStyle/>
        <a:p>
          <a:endParaRPr lang="es-ES"/>
        </a:p>
      </dgm:t>
    </dgm:pt>
    <dgm:pt modelId="{E2EE80AE-4149-41C0-B915-9F94C46218C7}" type="pres">
      <dgm:prSet presAssocID="{7A0BE36A-1EEB-45A0-87BE-045C4574E7A3}" presName="hierChild4" presStyleCnt="0"/>
      <dgm:spPr/>
    </dgm:pt>
    <dgm:pt modelId="{30C6A873-ABD3-42A7-9770-26C9074D20CF}" type="pres">
      <dgm:prSet presAssocID="{EF86B6EF-D85F-46F8-8C4B-F308CD6AC4A5}" presName="Name35" presStyleLbl="parChTrans1D4" presStyleIdx="0" presStyleCnt="5"/>
      <dgm:spPr/>
      <dgm:t>
        <a:bodyPr/>
        <a:lstStyle/>
        <a:p>
          <a:endParaRPr lang="es-ES"/>
        </a:p>
      </dgm:t>
    </dgm:pt>
    <dgm:pt modelId="{2B82D5BB-A011-48D9-9F51-8E580F6AB45B}" type="pres">
      <dgm:prSet presAssocID="{D519D35C-67BC-4FE2-901B-8F7B58E456C7}" presName="hierRoot2" presStyleCnt="0">
        <dgm:presLayoutVars>
          <dgm:hierBranch/>
        </dgm:presLayoutVars>
      </dgm:prSet>
      <dgm:spPr/>
    </dgm:pt>
    <dgm:pt modelId="{0E6AB992-65E0-46C5-9D82-B4D2B1F2A1E1}" type="pres">
      <dgm:prSet presAssocID="{D519D35C-67BC-4FE2-901B-8F7B58E456C7}" presName="rootComposite" presStyleCnt="0"/>
      <dgm:spPr/>
    </dgm:pt>
    <dgm:pt modelId="{E33FC512-5A12-4DB3-86F1-A0B24544F8A9}" type="pres">
      <dgm:prSet presAssocID="{D519D35C-67BC-4FE2-901B-8F7B58E456C7}" presName="rootText" presStyleLbl="node4" presStyleIdx="0" presStyleCnt="5" custLinFactNeighborY="-244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933166-8214-4FDA-932A-8DEE4950C5C2}" type="pres">
      <dgm:prSet presAssocID="{D519D35C-67BC-4FE2-901B-8F7B58E456C7}" presName="rootConnector" presStyleLbl="node4" presStyleIdx="0" presStyleCnt="5"/>
      <dgm:spPr/>
      <dgm:t>
        <a:bodyPr/>
        <a:lstStyle/>
        <a:p>
          <a:endParaRPr lang="es-ES"/>
        </a:p>
      </dgm:t>
    </dgm:pt>
    <dgm:pt modelId="{F98DA2BA-01E0-4E18-ADAE-CFFE9EEAD65B}" type="pres">
      <dgm:prSet presAssocID="{D519D35C-67BC-4FE2-901B-8F7B58E456C7}" presName="hierChild4" presStyleCnt="0"/>
      <dgm:spPr/>
    </dgm:pt>
    <dgm:pt modelId="{B584F3EA-184C-4EA4-95EF-2E43821AFB65}" type="pres">
      <dgm:prSet presAssocID="{D519D35C-67BC-4FE2-901B-8F7B58E456C7}" presName="hierChild5" presStyleCnt="0"/>
      <dgm:spPr/>
    </dgm:pt>
    <dgm:pt modelId="{EE9AD23F-A08A-4410-84A6-CABE314A5B17}" type="pres">
      <dgm:prSet presAssocID="{7A0BE36A-1EEB-45A0-87BE-045C4574E7A3}" presName="hierChild5" presStyleCnt="0"/>
      <dgm:spPr/>
    </dgm:pt>
    <dgm:pt modelId="{146BF401-D9BA-4015-8601-58F5B3E8C782}" type="pres">
      <dgm:prSet presAssocID="{8804E221-C366-4E20-99E9-83E653F3B891}" presName="Name35" presStyleLbl="parChTrans1D3" presStyleIdx="1" presStyleCnt="4"/>
      <dgm:spPr/>
      <dgm:t>
        <a:bodyPr/>
        <a:lstStyle/>
        <a:p>
          <a:endParaRPr lang="es-ES"/>
        </a:p>
      </dgm:t>
    </dgm:pt>
    <dgm:pt modelId="{D8884942-E849-424E-AEBD-794FA94019D8}" type="pres">
      <dgm:prSet presAssocID="{31921F02-CE49-4888-8A02-B2D944729B15}" presName="hierRoot2" presStyleCnt="0">
        <dgm:presLayoutVars>
          <dgm:hierBranch/>
        </dgm:presLayoutVars>
      </dgm:prSet>
      <dgm:spPr/>
    </dgm:pt>
    <dgm:pt modelId="{B863D793-E538-404E-B7D3-3CD891125971}" type="pres">
      <dgm:prSet presAssocID="{31921F02-CE49-4888-8A02-B2D944729B15}" presName="rootComposite" presStyleCnt="0"/>
      <dgm:spPr/>
    </dgm:pt>
    <dgm:pt modelId="{5236D8D0-A8F5-4F08-B939-5F2110E121F9}" type="pres">
      <dgm:prSet presAssocID="{31921F02-CE49-4888-8A02-B2D944729B15}" presName="rootText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D5BFAF9-1F1E-4C7C-9EB4-1FBAD7D0DE99}" type="pres">
      <dgm:prSet presAssocID="{31921F02-CE49-4888-8A02-B2D944729B15}" presName="rootConnector" presStyleLbl="node3" presStyleIdx="1" presStyleCnt="4"/>
      <dgm:spPr/>
      <dgm:t>
        <a:bodyPr/>
        <a:lstStyle/>
        <a:p>
          <a:endParaRPr lang="es-ES"/>
        </a:p>
      </dgm:t>
    </dgm:pt>
    <dgm:pt modelId="{F4CB846F-8B28-494C-88A4-0C29820C5178}" type="pres">
      <dgm:prSet presAssocID="{31921F02-CE49-4888-8A02-B2D944729B15}" presName="hierChild4" presStyleCnt="0"/>
      <dgm:spPr/>
    </dgm:pt>
    <dgm:pt modelId="{773988C2-9D36-4C80-9DF4-D313D644BFC5}" type="pres">
      <dgm:prSet presAssocID="{9C3E0472-3316-44E1-AD0F-061AAD4E6D1C}" presName="Name35" presStyleLbl="parChTrans1D4" presStyleIdx="1" presStyleCnt="5"/>
      <dgm:spPr/>
      <dgm:t>
        <a:bodyPr/>
        <a:lstStyle/>
        <a:p>
          <a:endParaRPr lang="es-ES"/>
        </a:p>
      </dgm:t>
    </dgm:pt>
    <dgm:pt modelId="{5590AB2C-EDCF-46F4-830D-1A3356EFF42C}" type="pres">
      <dgm:prSet presAssocID="{A9F33A56-CE55-43BF-ABF3-239A327F967C}" presName="hierRoot2" presStyleCnt="0">
        <dgm:presLayoutVars>
          <dgm:hierBranch/>
        </dgm:presLayoutVars>
      </dgm:prSet>
      <dgm:spPr/>
    </dgm:pt>
    <dgm:pt modelId="{6AE10F06-7C30-455C-AFB8-83E789BD3FFB}" type="pres">
      <dgm:prSet presAssocID="{A9F33A56-CE55-43BF-ABF3-239A327F967C}" presName="rootComposite" presStyleCnt="0"/>
      <dgm:spPr/>
    </dgm:pt>
    <dgm:pt modelId="{04131B8A-A915-44E8-BD1D-59227D516B52}" type="pres">
      <dgm:prSet presAssocID="{A9F33A56-CE55-43BF-ABF3-239A327F967C}" presName="rootText" presStyleLbl="node4" presStyleIdx="1" presStyleCnt="5" custLinFactNeighborY="-244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C9E215A-E720-4508-A85C-C063AACFB6DD}" type="pres">
      <dgm:prSet presAssocID="{A9F33A56-CE55-43BF-ABF3-239A327F967C}" presName="rootConnector" presStyleLbl="node4" presStyleIdx="1" presStyleCnt="5"/>
      <dgm:spPr/>
      <dgm:t>
        <a:bodyPr/>
        <a:lstStyle/>
        <a:p>
          <a:endParaRPr lang="es-ES"/>
        </a:p>
      </dgm:t>
    </dgm:pt>
    <dgm:pt modelId="{DBB559E0-4184-4B71-950A-1D6390354666}" type="pres">
      <dgm:prSet presAssocID="{A9F33A56-CE55-43BF-ABF3-239A327F967C}" presName="hierChild4" presStyleCnt="0"/>
      <dgm:spPr/>
    </dgm:pt>
    <dgm:pt modelId="{EA01513F-8918-468D-8766-138B47428952}" type="pres">
      <dgm:prSet presAssocID="{DBF2CDDD-F72C-43EB-AD8E-B0B65BDE1AE2}" presName="Name35" presStyleLbl="parChTrans1D4" presStyleIdx="2" presStyleCnt="5"/>
      <dgm:spPr/>
      <dgm:t>
        <a:bodyPr/>
        <a:lstStyle/>
        <a:p>
          <a:endParaRPr lang="es-ES"/>
        </a:p>
      </dgm:t>
    </dgm:pt>
    <dgm:pt modelId="{A9383C8E-9936-4434-81DF-C6A08504A72F}" type="pres">
      <dgm:prSet presAssocID="{A144DB79-14A6-4E6D-97E5-262F6D44C060}" presName="hierRoot2" presStyleCnt="0">
        <dgm:presLayoutVars>
          <dgm:hierBranch val="init"/>
        </dgm:presLayoutVars>
      </dgm:prSet>
      <dgm:spPr/>
    </dgm:pt>
    <dgm:pt modelId="{008E2E18-24B0-4130-8084-04F6E9060777}" type="pres">
      <dgm:prSet presAssocID="{A144DB79-14A6-4E6D-97E5-262F6D44C060}" presName="rootComposite" presStyleCnt="0"/>
      <dgm:spPr/>
    </dgm:pt>
    <dgm:pt modelId="{FD5D1BD3-4310-4308-8A25-497B9257CA4C}" type="pres">
      <dgm:prSet presAssocID="{A144DB79-14A6-4E6D-97E5-262F6D44C060}" presName="rootText" presStyleLbl="node4" presStyleIdx="2" presStyleCnt="5" custLinFactNeighborY="-456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C1A815-DFE8-46F7-B6EF-BA98328B9709}" type="pres">
      <dgm:prSet presAssocID="{A144DB79-14A6-4E6D-97E5-262F6D44C060}" presName="rootConnector" presStyleLbl="node4" presStyleIdx="2" presStyleCnt="5"/>
      <dgm:spPr/>
      <dgm:t>
        <a:bodyPr/>
        <a:lstStyle/>
        <a:p>
          <a:endParaRPr lang="es-ES"/>
        </a:p>
      </dgm:t>
    </dgm:pt>
    <dgm:pt modelId="{A391E1B6-D24A-47F3-971C-BC11BD3A3DF4}" type="pres">
      <dgm:prSet presAssocID="{A144DB79-14A6-4E6D-97E5-262F6D44C060}" presName="hierChild4" presStyleCnt="0"/>
      <dgm:spPr/>
    </dgm:pt>
    <dgm:pt modelId="{1C94CD10-30C3-4765-B23F-261AF0CC3DD5}" type="pres">
      <dgm:prSet presAssocID="{A144DB79-14A6-4E6D-97E5-262F6D44C060}" presName="hierChild5" presStyleCnt="0"/>
      <dgm:spPr/>
    </dgm:pt>
    <dgm:pt modelId="{BDF8CEAF-841B-499F-8578-3BE15094AE48}" type="pres">
      <dgm:prSet presAssocID="{A9F33A56-CE55-43BF-ABF3-239A327F967C}" presName="hierChild5" presStyleCnt="0"/>
      <dgm:spPr/>
    </dgm:pt>
    <dgm:pt modelId="{95FA25C2-CD42-4B28-B7BC-15411B0BD8AE}" type="pres">
      <dgm:prSet presAssocID="{31921F02-CE49-4888-8A02-B2D944729B15}" presName="hierChild5" presStyleCnt="0"/>
      <dgm:spPr/>
    </dgm:pt>
    <dgm:pt modelId="{5A66C6AB-7828-45C9-9AFD-96A06E449810}" type="pres">
      <dgm:prSet presAssocID="{9F5CAE17-C235-46F8-BBFB-69644C63563A}" presName="hierChild5" presStyleCnt="0"/>
      <dgm:spPr/>
    </dgm:pt>
    <dgm:pt modelId="{3588096E-B774-40BF-BA5B-681E8007CD34}" type="pres">
      <dgm:prSet presAssocID="{954E4B14-B054-4580-8D0A-60816ED9812D}" presName="Name37" presStyleLbl="parChTrans1D2" presStyleIdx="1" presStyleCnt="4"/>
      <dgm:spPr/>
      <dgm:t>
        <a:bodyPr/>
        <a:lstStyle/>
        <a:p>
          <a:endParaRPr lang="es-ES"/>
        </a:p>
      </dgm:t>
    </dgm:pt>
    <dgm:pt modelId="{1B2F3A69-D341-4976-9B0B-A5F075500E59}" type="pres">
      <dgm:prSet presAssocID="{003B29B1-B2FD-49AF-AA08-DBD5C34AFB3F}" presName="hierRoot2" presStyleCnt="0">
        <dgm:presLayoutVars>
          <dgm:hierBranch val="init"/>
        </dgm:presLayoutVars>
      </dgm:prSet>
      <dgm:spPr/>
    </dgm:pt>
    <dgm:pt modelId="{6C353311-503D-4C4A-B8C0-9C4B81334AAD}" type="pres">
      <dgm:prSet presAssocID="{003B29B1-B2FD-49AF-AA08-DBD5C34AFB3F}" presName="rootComposite" presStyleCnt="0"/>
      <dgm:spPr/>
    </dgm:pt>
    <dgm:pt modelId="{537FD853-5822-4BEC-B14F-FB2BBCF6ECC4}" type="pres">
      <dgm:prSet presAssocID="{003B29B1-B2FD-49AF-AA08-DBD5C34AFB3F}" presName="rootText" presStyleLbl="node2" presStyleIdx="1" presStyleCnt="4" custScaleY="102948" custLinFactY="355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A2F111E-5F71-4D15-8DC1-685D28AAC882}" type="pres">
      <dgm:prSet presAssocID="{003B29B1-B2FD-49AF-AA08-DBD5C34AFB3F}" presName="rootConnector" presStyleLbl="node2" presStyleIdx="1" presStyleCnt="4"/>
      <dgm:spPr/>
      <dgm:t>
        <a:bodyPr/>
        <a:lstStyle/>
        <a:p>
          <a:endParaRPr lang="es-ES"/>
        </a:p>
      </dgm:t>
    </dgm:pt>
    <dgm:pt modelId="{F4FF0620-B1A2-4DB7-90A2-B89FDE0F8025}" type="pres">
      <dgm:prSet presAssocID="{003B29B1-B2FD-49AF-AA08-DBD5C34AFB3F}" presName="hierChild4" presStyleCnt="0"/>
      <dgm:spPr/>
    </dgm:pt>
    <dgm:pt modelId="{B2F7C0A9-9F25-4BE0-B87D-53D4652386B6}" type="pres">
      <dgm:prSet presAssocID="{003B29B1-B2FD-49AF-AA08-DBD5C34AFB3F}" presName="hierChild5" presStyleCnt="0"/>
      <dgm:spPr/>
    </dgm:pt>
    <dgm:pt modelId="{4A9F69F0-77D8-4103-ADE4-A7DF63CFEE36}" type="pres">
      <dgm:prSet presAssocID="{7880DD5A-B0B1-48B8-A1B3-AD6AD478D59D}" presName="Name37" presStyleLbl="parChTrans1D2" presStyleIdx="2" presStyleCnt="4"/>
      <dgm:spPr/>
      <dgm:t>
        <a:bodyPr/>
        <a:lstStyle/>
        <a:p>
          <a:endParaRPr lang="es-ES"/>
        </a:p>
      </dgm:t>
    </dgm:pt>
    <dgm:pt modelId="{BD7050B8-1E61-4E7A-BA83-6E16B0A5A182}" type="pres">
      <dgm:prSet presAssocID="{797A839F-C7D4-4B59-B45C-45A68F71AE58}" presName="hierRoot2" presStyleCnt="0">
        <dgm:presLayoutVars>
          <dgm:hierBranch val="init"/>
        </dgm:presLayoutVars>
      </dgm:prSet>
      <dgm:spPr/>
    </dgm:pt>
    <dgm:pt modelId="{618DB6D2-EF25-45B3-A6FE-B928C987292C}" type="pres">
      <dgm:prSet presAssocID="{797A839F-C7D4-4B59-B45C-45A68F71AE58}" presName="rootComposite" presStyleCnt="0"/>
      <dgm:spPr/>
    </dgm:pt>
    <dgm:pt modelId="{444235FD-96AA-418A-9702-4ABF4DBD1F53}" type="pres">
      <dgm:prSet presAssocID="{797A839F-C7D4-4B59-B45C-45A68F71AE58}" presName="rootText" presStyleLbl="node2" presStyleIdx="2" presStyleCnt="4" custScaleY="102948" custLinFactY="355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8DDE4E-6098-406F-A1C5-043B9C50DA99}" type="pres">
      <dgm:prSet presAssocID="{797A839F-C7D4-4B59-B45C-45A68F71AE58}" presName="rootConnector" presStyleLbl="node2" presStyleIdx="2" presStyleCnt="4"/>
      <dgm:spPr/>
      <dgm:t>
        <a:bodyPr/>
        <a:lstStyle/>
        <a:p>
          <a:endParaRPr lang="es-ES"/>
        </a:p>
      </dgm:t>
    </dgm:pt>
    <dgm:pt modelId="{C8AB89B4-A26A-4A24-9042-CEE79C3096CB}" type="pres">
      <dgm:prSet presAssocID="{797A839F-C7D4-4B59-B45C-45A68F71AE58}" presName="hierChild4" presStyleCnt="0"/>
      <dgm:spPr/>
    </dgm:pt>
    <dgm:pt modelId="{8E1B557C-63E3-4B4B-9954-11AE19B507AF}" type="pres">
      <dgm:prSet presAssocID="{797A839F-C7D4-4B59-B45C-45A68F71AE58}" presName="hierChild5" presStyleCnt="0"/>
      <dgm:spPr/>
    </dgm:pt>
    <dgm:pt modelId="{C7D825F2-53FE-494B-AE81-26E9832F4E14}" type="pres">
      <dgm:prSet presAssocID="{68A86034-275E-4566-A01C-67FAEAB28C21}" presName="Name37" presStyleLbl="parChTrans1D2" presStyleIdx="3" presStyleCnt="4"/>
      <dgm:spPr/>
      <dgm:t>
        <a:bodyPr/>
        <a:lstStyle/>
        <a:p>
          <a:endParaRPr lang="es-ES"/>
        </a:p>
      </dgm:t>
    </dgm:pt>
    <dgm:pt modelId="{DA7660A0-A620-4AC2-A9B5-2ED33529E7D5}" type="pres">
      <dgm:prSet presAssocID="{663A3DCF-F0D2-4BC7-8412-72C560F3C13D}" presName="hierRoot2" presStyleCnt="0">
        <dgm:presLayoutVars>
          <dgm:hierBranch/>
        </dgm:presLayoutVars>
      </dgm:prSet>
      <dgm:spPr/>
    </dgm:pt>
    <dgm:pt modelId="{75FBAF29-1D33-4C66-922E-7E13FC005DA3}" type="pres">
      <dgm:prSet presAssocID="{663A3DCF-F0D2-4BC7-8412-72C560F3C13D}" presName="rootComposite" presStyleCnt="0"/>
      <dgm:spPr/>
    </dgm:pt>
    <dgm:pt modelId="{65C1147C-7F84-4F9E-B319-C6AEC4FCFD55}" type="pres">
      <dgm:prSet presAssocID="{663A3DCF-F0D2-4BC7-8412-72C560F3C13D}" presName="rootText" presStyleLbl="node2" presStyleIdx="3" presStyleCnt="4" custScaleY="590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F98284E-FCEC-4D23-9746-D60CCF434109}" type="pres">
      <dgm:prSet presAssocID="{663A3DCF-F0D2-4BC7-8412-72C560F3C13D}" presName="rootConnector" presStyleLbl="node2" presStyleIdx="3" presStyleCnt="4"/>
      <dgm:spPr/>
      <dgm:t>
        <a:bodyPr/>
        <a:lstStyle/>
        <a:p>
          <a:endParaRPr lang="es-ES"/>
        </a:p>
      </dgm:t>
    </dgm:pt>
    <dgm:pt modelId="{C944F7DC-E66B-4567-8CE9-5F6D970163F3}" type="pres">
      <dgm:prSet presAssocID="{663A3DCF-F0D2-4BC7-8412-72C560F3C13D}" presName="hierChild4" presStyleCnt="0"/>
      <dgm:spPr/>
    </dgm:pt>
    <dgm:pt modelId="{33FEEE20-F26B-4105-A772-E9A0C7696B4F}" type="pres">
      <dgm:prSet presAssocID="{F3C66A21-C39C-445E-9A90-63730B5D5C56}" presName="Name35" presStyleLbl="parChTrans1D3" presStyleIdx="2" presStyleCnt="4"/>
      <dgm:spPr/>
      <dgm:t>
        <a:bodyPr/>
        <a:lstStyle/>
        <a:p>
          <a:endParaRPr lang="es-ES"/>
        </a:p>
      </dgm:t>
    </dgm:pt>
    <dgm:pt modelId="{626394D5-E1BA-447B-A788-B1F6A7047E51}" type="pres">
      <dgm:prSet presAssocID="{3616305D-9538-41A9-83E9-030E159E3839}" presName="hierRoot2" presStyleCnt="0">
        <dgm:presLayoutVars>
          <dgm:hierBranch/>
        </dgm:presLayoutVars>
      </dgm:prSet>
      <dgm:spPr/>
    </dgm:pt>
    <dgm:pt modelId="{5F9308AE-007F-416E-A027-F908A6ECEB6B}" type="pres">
      <dgm:prSet presAssocID="{3616305D-9538-41A9-83E9-030E159E3839}" presName="rootComposite" presStyleCnt="0"/>
      <dgm:spPr/>
    </dgm:pt>
    <dgm:pt modelId="{1C9F3876-D97A-4A89-A4D1-8DCCA31BA02C}" type="pres">
      <dgm:prSet presAssocID="{3616305D-9538-41A9-83E9-030E159E3839}" presName="rootText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D3098DA-B9AF-44B7-B52E-2F00E3C381A6}" type="pres">
      <dgm:prSet presAssocID="{3616305D-9538-41A9-83E9-030E159E3839}" presName="rootConnector" presStyleLbl="node3" presStyleIdx="2" presStyleCnt="4"/>
      <dgm:spPr/>
      <dgm:t>
        <a:bodyPr/>
        <a:lstStyle/>
        <a:p>
          <a:endParaRPr lang="es-ES"/>
        </a:p>
      </dgm:t>
    </dgm:pt>
    <dgm:pt modelId="{E978A265-31D2-4CC8-943B-9E877D18462C}" type="pres">
      <dgm:prSet presAssocID="{3616305D-9538-41A9-83E9-030E159E3839}" presName="hierChild4" presStyleCnt="0"/>
      <dgm:spPr/>
    </dgm:pt>
    <dgm:pt modelId="{5C7979B8-6BA7-4DF2-B1FE-511423EDC797}" type="pres">
      <dgm:prSet presAssocID="{CFE68A30-78A5-49C0-AD36-CA2B84CF152E}" presName="Name35" presStyleLbl="parChTrans1D4" presStyleIdx="3" presStyleCnt="5"/>
      <dgm:spPr/>
      <dgm:t>
        <a:bodyPr/>
        <a:lstStyle/>
        <a:p>
          <a:endParaRPr lang="es-ES"/>
        </a:p>
      </dgm:t>
    </dgm:pt>
    <dgm:pt modelId="{CBFD426C-D721-4596-9B7C-E5CBE3503227}" type="pres">
      <dgm:prSet presAssocID="{5C46BF27-46CA-45FC-BF1D-D4F1F846DE2A}" presName="hierRoot2" presStyleCnt="0">
        <dgm:presLayoutVars>
          <dgm:hierBranch val="init"/>
        </dgm:presLayoutVars>
      </dgm:prSet>
      <dgm:spPr/>
    </dgm:pt>
    <dgm:pt modelId="{891688DD-C574-499E-996C-F33D808CA937}" type="pres">
      <dgm:prSet presAssocID="{5C46BF27-46CA-45FC-BF1D-D4F1F846DE2A}" presName="rootComposite" presStyleCnt="0"/>
      <dgm:spPr/>
    </dgm:pt>
    <dgm:pt modelId="{219C8027-614A-494B-AEB3-F3E3223C224F}" type="pres">
      <dgm:prSet presAssocID="{5C46BF27-46CA-45FC-BF1D-D4F1F846DE2A}" presName="rootText" presStyleLbl="node4" presStyleIdx="3" presStyleCnt="5" custLinFactNeighborY="-244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9FBD120-3262-417E-AECB-A68729B10491}" type="pres">
      <dgm:prSet presAssocID="{5C46BF27-46CA-45FC-BF1D-D4F1F846DE2A}" presName="rootConnector" presStyleLbl="node4" presStyleIdx="3" presStyleCnt="5"/>
      <dgm:spPr/>
      <dgm:t>
        <a:bodyPr/>
        <a:lstStyle/>
        <a:p>
          <a:endParaRPr lang="es-ES"/>
        </a:p>
      </dgm:t>
    </dgm:pt>
    <dgm:pt modelId="{7D7CF37F-8536-4F05-9A34-8BECDEC79F37}" type="pres">
      <dgm:prSet presAssocID="{5C46BF27-46CA-45FC-BF1D-D4F1F846DE2A}" presName="hierChild4" presStyleCnt="0"/>
      <dgm:spPr/>
    </dgm:pt>
    <dgm:pt modelId="{5584A84F-CDC8-4851-A382-03D5B959E7B1}" type="pres">
      <dgm:prSet presAssocID="{5C46BF27-46CA-45FC-BF1D-D4F1F846DE2A}" presName="hierChild5" presStyleCnt="0"/>
      <dgm:spPr/>
    </dgm:pt>
    <dgm:pt modelId="{A44312B0-8FE8-473B-B9E8-E8B93488B945}" type="pres">
      <dgm:prSet presAssocID="{3616305D-9538-41A9-83E9-030E159E3839}" presName="hierChild5" presStyleCnt="0"/>
      <dgm:spPr/>
    </dgm:pt>
    <dgm:pt modelId="{B2D98032-9C90-42C3-AA40-1188A013BF7D}" type="pres">
      <dgm:prSet presAssocID="{BB6366C2-91C6-4A10-99F4-76971CB81BD8}" presName="Name35" presStyleLbl="parChTrans1D3" presStyleIdx="3" presStyleCnt="4"/>
      <dgm:spPr/>
      <dgm:t>
        <a:bodyPr/>
        <a:lstStyle/>
        <a:p>
          <a:endParaRPr lang="es-ES"/>
        </a:p>
      </dgm:t>
    </dgm:pt>
    <dgm:pt modelId="{800C53E3-A7BE-4CA2-B113-10D5078BEE41}" type="pres">
      <dgm:prSet presAssocID="{E1AB2807-C91B-46B2-9F83-D3621C419618}" presName="hierRoot2" presStyleCnt="0">
        <dgm:presLayoutVars>
          <dgm:hierBranch/>
        </dgm:presLayoutVars>
      </dgm:prSet>
      <dgm:spPr/>
    </dgm:pt>
    <dgm:pt modelId="{C0FFDA37-F921-46E7-A591-1060A855623F}" type="pres">
      <dgm:prSet presAssocID="{E1AB2807-C91B-46B2-9F83-D3621C419618}" presName="rootComposite" presStyleCnt="0"/>
      <dgm:spPr/>
    </dgm:pt>
    <dgm:pt modelId="{AFF61B6F-500D-4DF8-B72D-042B1B26788A}" type="pres">
      <dgm:prSet presAssocID="{E1AB2807-C91B-46B2-9F83-D3621C419618}" presName="rootText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3B96C21-C4FA-4374-A711-187008B5508C}" type="pres">
      <dgm:prSet presAssocID="{E1AB2807-C91B-46B2-9F83-D3621C419618}" presName="rootConnector" presStyleLbl="node3" presStyleIdx="3" presStyleCnt="4"/>
      <dgm:spPr/>
      <dgm:t>
        <a:bodyPr/>
        <a:lstStyle/>
        <a:p>
          <a:endParaRPr lang="es-ES"/>
        </a:p>
      </dgm:t>
    </dgm:pt>
    <dgm:pt modelId="{D0718E7E-FAC4-4424-B640-4A93616084E6}" type="pres">
      <dgm:prSet presAssocID="{E1AB2807-C91B-46B2-9F83-D3621C419618}" presName="hierChild4" presStyleCnt="0"/>
      <dgm:spPr/>
    </dgm:pt>
    <dgm:pt modelId="{4908C908-CEE4-4E49-AB8D-748094F9B64B}" type="pres">
      <dgm:prSet presAssocID="{C69DE016-2730-42E8-8617-8848711FEE4E}" presName="Name35" presStyleLbl="parChTrans1D4" presStyleIdx="4" presStyleCnt="5"/>
      <dgm:spPr/>
      <dgm:t>
        <a:bodyPr/>
        <a:lstStyle/>
        <a:p>
          <a:endParaRPr lang="es-ES"/>
        </a:p>
      </dgm:t>
    </dgm:pt>
    <dgm:pt modelId="{8E26132F-8F30-4FA4-BE6F-1DD23CF88AF0}" type="pres">
      <dgm:prSet presAssocID="{AAFE85CD-CDAB-494D-BD14-1FB4C406B689}" presName="hierRoot2" presStyleCnt="0">
        <dgm:presLayoutVars>
          <dgm:hierBranch val="init"/>
        </dgm:presLayoutVars>
      </dgm:prSet>
      <dgm:spPr/>
    </dgm:pt>
    <dgm:pt modelId="{B3EF5C20-13B5-406C-8034-5759D0A8BA3E}" type="pres">
      <dgm:prSet presAssocID="{AAFE85CD-CDAB-494D-BD14-1FB4C406B689}" presName="rootComposite" presStyleCnt="0"/>
      <dgm:spPr/>
    </dgm:pt>
    <dgm:pt modelId="{72365F15-7DA9-4772-87D2-EEC1FC915498}" type="pres">
      <dgm:prSet presAssocID="{AAFE85CD-CDAB-494D-BD14-1FB4C406B689}" presName="rootText" presStyleLbl="node4" presStyleIdx="4" presStyleCnt="5" custLinFactNeighborY="-244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9288DD0-5B53-4582-B007-E99FB4D7924B}" type="pres">
      <dgm:prSet presAssocID="{AAFE85CD-CDAB-494D-BD14-1FB4C406B689}" presName="rootConnector" presStyleLbl="node4" presStyleIdx="4" presStyleCnt="5"/>
      <dgm:spPr/>
      <dgm:t>
        <a:bodyPr/>
        <a:lstStyle/>
        <a:p>
          <a:endParaRPr lang="es-ES"/>
        </a:p>
      </dgm:t>
    </dgm:pt>
    <dgm:pt modelId="{11B5D6DE-78DD-4D68-8902-4EEC7CF70814}" type="pres">
      <dgm:prSet presAssocID="{AAFE85CD-CDAB-494D-BD14-1FB4C406B689}" presName="hierChild4" presStyleCnt="0"/>
      <dgm:spPr/>
    </dgm:pt>
    <dgm:pt modelId="{8AA8C050-6FAF-4187-98E6-072E36FD236C}" type="pres">
      <dgm:prSet presAssocID="{AAFE85CD-CDAB-494D-BD14-1FB4C406B689}" presName="hierChild5" presStyleCnt="0"/>
      <dgm:spPr/>
    </dgm:pt>
    <dgm:pt modelId="{FEE82625-AA2E-43A8-BB64-5BC8A2649F7A}" type="pres">
      <dgm:prSet presAssocID="{E1AB2807-C91B-46B2-9F83-D3621C419618}" presName="hierChild5" presStyleCnt="0"/>
      <dgm:spPr/>
    </dgm:pt>
    <dgm:pt modelId="{EA550449-951D-4E10-BAFD-80F9642C3DC8}" type="pres">
      <dgm:prSet presAssocID="{663A3DCF-F0D2-4BC7-8412-72C560F3C13D}" presName="hierChild5" presStyleCnt="0"/>
      <dgm:spPr/>
    </dgm:pt>
    <dgm:pt modelId="{DF27CA8B-4CB6-41E7-8373-BB3BC3F01C61}" type="pres">
      <dgm:prSet presAssocID="{BB944F96-DC99-4CD8-B859-AA5E3A8C4BB7}" presName="hierChild3" presStyleCnt="0"/>
      <dgm:spPr/>
    </dgm:pt>
  </dgm:ptLst>
  <dgm:cxnLst>
    <dgm:cxn modelId="{00386665-45DD-4065-9E45-5837225C0B11}" type="presOf" srcId="{3616305D-9538-41A9-83E9-030E159E3839}" destId="{1C9F3876-D97A-4A89-A4D1-8DCCA31BA02C}" srcOrd="0" destOrd="0" presId="urn:microsoft.com/office/officeart/2005/8/layout/orgChart1"/>
    <dgm:cxn modelId="{A8BB5ACA-7117-4842-B8C6-0174C24681A5}" type="presOf" srcId="{D519D35C-67BC-4FE2-901B-8F7B58E456C7}" destId="{27933166-8214-4FDA-932A-8DEE4950C5C2}" srcOrd="1" destOrd="0" presId="urn:microsoft.com/office/officeart/2005/8/layout/orgChart1"/>
    <dgm:cxn modelId="{2D159127-4D64-4F58-A1DC-B75F8AB826F7}" type="presOf" srcId="{003B29B1-B2FD-49AF-AA08-DBD5C34AFB3F}" destId="{537FD853-5822-4BEC-B14F-FB2BBCF6ECC4}" srcOrd="0" destOrd="0" presId="urn:microsoft.com/office/officeart/2005/8/layout/orgChart1"/>
    <dgm:cxn modelId="{B30E54DB-8869-47F5-ABBB-835702366FD7}" type="presOf" srcId="{7A0BE36A-1EEB-45A0-87BE-045C4574E7A3}" destId="{7413FFDF-23E2-482D-B0BF-6A05E8FF41BF}" srcOrd="1" destOrd="0" presId="urn:microsoft.com/office/officeart/2005/8/layout/orgChart1"/>
    <dgm:cxn modelId="{2CBB785D-831A-45F3-8AB9-5DEC014E36C1}" type="presOf" srcId="{5C46BF27-46CA-45FC-BF1D-D4F1F846DE2A}" destId="{29FBD120-3262-417E-AECB-A68729B10491}" srcOrd="1" destOrd="0" presId="urn:microsoft.com/office/officeart/2005/8/layout/orgChart1"/>
    <dgm:cxn modelId="{980AC86C-F5CB-494B-A42F-96426A6E832F}" type="presOf" srcId="{AAFE85CD-CDAB-494D-BD14-1FB4C406B689}" destId="{72365F15-7DA9-4772-87D2-EEC1FC915498}" srcOrd="0" destOrd="0" presId="urn:microsoft.com/office/officeart/2005/8/layout/orgChart1"/>
    <dgm:cxn modelId="{62E8A5BF-6860-4833-83BA-202321B297E7}" srcId="{A9F33A56-CE55-43BF-ABF3-239A327F967C}" destId="{A144DB79-14A6-4E6D-97E5-262F6D44C060}" srcOrd="0" destOrd="0" parTransId="{DBF2CDDD-F72C-43EB-AD8E-B0B65BDE1AE2}" sibTransId="{59916B56-7C1F-4547-87F3-984007D69CED}"/>
    <dgm:cxn modelId="{F67106D9-7948-4192-8D86-FAA4C0834036}" type="presOf" srcId="{E1AB2807-C91B-46B2-9F83-D3621C419618}" destId="{A3B96C21-C4FA-4374-A711-187008B5508C}" srcOrd="1" destOrd="0" presId="urn:microsoft.com/office/officeart/2005/8/layout/orgChart1"/>
    <dgm:cxn modelId="{AE95696F-8355-40C8-8132-26C9D523B2AB}" type="presOf" srcId="{5C46BF27-46CA-45FC-BF1D-D4F1F846DE2A}" destId="{219C8027-614A-494B-AEB3-F3E3223C224F}" srcOrd="0" destOrd="0" presId="urn:microsoft.com/office/officeart/2005/8/layout/orgChart1"/>
    <dgm:cxn modelId="{4565C7E1-03D8-4C05-8CE5-6C098A25BBC3}" type="presOf" srcId="{AAFE85CD-CDAB-494D-BD14-1FB4C406B689}" destId="{D9288DD0-5B53-4582-B007-E99FB4D7924B}" srcOrd="1" destOrd="0" presId="urn:microsoft.com/office/officeart/2005/8/layout/orgChart1"/>
    <dgm:cxn modelId="{C3CB5B98-AC96-4835-B65D-35A8DE8CDFAB}" type="presOf" srcId="{BC6D46C7-5312-42E2-80F8-8F583A50B22E}" destId="{97075819-0E0D-46C1-B60E-FBAC2663C68E}" srcOrd="0" destOrd="0" presId="urn:microsoft.com/office/officeart/2005/8/layout/orgChart1"/>
    <dgm:cxn modelId="{3F968EF1-1386-4FFB-89C5-B70683DFEDAC}" type="presOf" srcId="{F3C66A21-C39C-445E-9A90-63730B5D5C56}" destId="{33FEEE20-F26B-4105-A772-E9A0C7696B4F}" srcOrd="0" destOrd="0" presId="urn:microsoft.com/office/officeart/2005/8/layout/orgChart1"/>
    <dgm:cxn modelId="{16529A8C-0ADD-488F-A639-72BF3418E3DE}" srcId="{BB944F96-DC99-4CD8-B859-AA5E3A8C4BB7}" destId="{9F5CAE17-C235-46F8-BBFB-69644C63563A}" srcOrd="0" destOrd="0" parTransId="{4AF9B1DD-AFE2-4743-BEDC-805FB1409001}" sibTransId="{F12DDD23-9980-4139-854C-834C78B135AE}"/>
    <dgm:cxn modelId="{DDCF7B65-A19F-488C-BD1C-34F5322F448E}" type="presOf" srcId="{663A3DCF-F0D2-4BC7-8412-72C560F3C13D}" destId="{FF98284E-FCEC-4D23-9746-D60CCF434109}" srcOrd="1" destOrd="0" presId="urn:microsoft.com/office/officeart/2005/8/layout/orgChart1"/>
    <dgm:cxn modelId="{32651ED0-CDDF-49ED-BD29-FD3FC96C6E58}" type="presOf" srcId="{797A839F-C7D4-4B59-B45C-45A68F71AE58}" destId="{608DDE4E-6098-406F-A1C5-043B9C50DA99}" srcOrd="1" destOrd="0" presId="urn:microsoft.com/office/officeart/2005/8/layout/orgChart1"/>
    <dgm:cxn modelId="{D23B5573-C371-4687-9527-65B08505234A}" srcId="{BB944F96-DC99-4CD8-B859-AA5E3A8C4BB7}" destId="{797A839F-C7D4-4B59-B45C-45A68F71AE58}" srcOrd="2" destOrd="0" parTransId="{7880DD5A-B0B1-48B8-A1B3-AD6AD478D59D}" sibTransId="{3A9128FF-096F-4060-8B62-7996EEAC90F4}"/>
    <dgm:cxn modelId="{983C68A7-A05D-41D2-BC1B-F64ABDF8451C}" type="presOf" srcId="{797A839F-C7D4-4B59-B45C-45A68F71AE58}" destId="{444235FD-96AA-418A-9702-4ABF4DBD1F53}" srcOrd="0" destOrd="0" presId="urn:microsoft.com/office/officeart/2005/8/layout/orgChart1"/>
    <dgm:cxn modelId="{72D38F5C-FE7B-4E35-9464-5B0768070D67}" type="presOf" srcId="{A144DB79-14A6-4E6D-97E5-262F6D44C060}" destId="{FD5D1BD3-4310-4308-8A25-497B9257CA4C}" srcOrd="0" destOrd="0" presId="urn:microsoft.com/office/officeart/2005/8/layout/orgChart1"/>
    <dgm:cxn modelId="{F41F0DBD-BDE7-4775-847E-00B0925F3BAE}" type="presOf" srcId="{7880DD5A-B0B1-48B8-A1B3-AD6AD478D59D}" destId="{4A9F69F0-77D8-4103-ADE4-A7DF63CFEE36}" srcOrd="0" destOrd="0" presId="urn:microsoft.com/office/officeart/2005/8/layout/orgChart1"/>
    <dgm:cxn modelId="{60B3B852-15A2-49A0-A626-47AB1CF775BE}" type="presOf" srcId="{663A3DCF-F0D2-4BC7-8412-72C560F3C13D}" destId="{65C1147C-7F84-4F9E-B319-C6AEC4FCFD55}" srcOrd="0" destOrd="0" presId="urn:microsoft.com/office/officeart/2005/8/layout/orgChart1"/>
    <dgm:cxn modelId="{A31FDF1E-789F-48CB-8A5D-759388386396}" srcId="{31921F02-CE49-4888-8A02-B2D944729B15}" destId="{A9F33A56-CE55-43BF-ABF3-239A327F967C}" srcOrd="0" destOrd="0" parTransId="{9C3E0472-3316-44E1-AD0F-061AAD4E6D1C}" sibTransId="{8906934B-ABD3-4B18-A1BB-F7501184176A}"/>
    <dgm:cxn modelId="{173C58C3-C417-4718-A41E-23691DAFF1BD}" type="presOf" srcId="{BB944F96-DC99-4CD8-B859-AA5E3A8C4BB7}" destId="{D26963F9-B4F4-4F7D-ABBE-230097128433}" srcOrd="1" destOrd="0" presId="urn:microsoft.com/office/officeart/2005/8/layout/orgChart1"/>
    <dgm:cxn modelId="{16403758-D525-4EDF-9567-FE22F3C5E462}" type="presOf" srcId="{9C3E0472-3316-44E1-AD0F-061AAD4E6D1C}" destId="{773988C2-9D36-4C80-9DF4-D313D644BFC5}" srcOrd="0" destOrd="0" presId="urn:microsoft.com/office/officeart/2005/8/layout/orgChart1"/>
    <dgm:cxn modelId="{9F4B837B-BF99-4E02-B0B4-94D16C115DF4}" srcId="{9F5CAE17-C235-46F8-BBFB-69644C63563A}" destId="{7A0BE36A-1EEB-45A0-87BE-045C4574E7A3}" srcOrd="0" destOrd="0" parTransId="{BC6D46C7-5312-42E2-80F8-8F583A50B22E}" sibTransId="{3CCBAD55-DE77-4AC8-8A26-55043D8A9058}"/>
    <dgm:cxn modelId="{B82FEF70-E74C-4E5D-B99A-510608BAAD6C}" type="presOf" srcId="{A9F33A56-CE55-43BF-ABF3-239A327F967C}" destId="{EC9E215A-E720-4508-A85C-C063AACFB6DD}" srcOrd="1" destOrd="0" presId="urn:microsoft.com/office/officeart/2005/8/layout/orgChart1"/>
    <dgm:cxn modelId="{746564AD-2465-496C-9D2F-31CFD44F9764}" type="presOf" srcId="{8804E221-C366-4E20-99E9-83E653F3B891}" destId="{146BF401-D9BA-4015-8601-58F5B3E8C782}" srcOrd="0" destOrd="0" presId="urn:microsoft.com/office/officeart/2005/8/layout/orgChart1"/>
    <dgm:cxn modelId="{EEF5D6F5-AD79-4568-B771-9B7B5262C5F2}" type="presOf" srcId="{31921F02-CE49-4888-8A02-B2D944729B15}" destId="{5236D8D0-A8F5-4F08-B939-5F2110E121F9}" srcOrd="0" destOrd="0" presId="urn:microsoft.com/office/officeart/2005/8/layout/orgChart1"/>
    <dgm:cxn modelId="{713BE53D-1F2C-46A1-82ED-841E049CE327}" srcId="{97E71D77-FE6E-429D-AC01-FD4C5CCAD1BD}" destId="{BB944F96-DC99-4CD8-B859-AA5E3A8C4BB7}" srcOrd="0" destOrd="0" parTransId="{8EB3D0E8-5FE0-4380-B1BE-DA24A8BC9220}" sibTransId="{FA2DE7E0-9CBC-438D-BC96-601BDEF9389B}"/>
    <dgm:cxn modelId="{7D668F2C-CB26-47C8-BF0F-ECAC531881EF}" type="presOf" srcId="{C69DE016-2730-42E8-8617-8848711FEE4E}" destId="{4908C908-CEE4-4E49-AB8D-748094F9B64B}" srcOrd="0" destOrd="0" presId="urn:microsoft.com/office/officeart/2005/8/layout/orgChart1"/>
    <dgm:cxn modelId="{DBA6B685-DDC4-4298-8C28-C7F17632E0F9}" type="presOf" srcId="{DBF2CDDD-F72C-43EB-AD8E-B0B65BDE1AE2}" destId="{EA01513F-8918-468D-8766-138B47428952}" srcOrd="0" destOrd="0" presId="urn:microsoft.com/office/officeart/2005/8/layout/orgChart1"/>
    <dgm:cxn modelId="{C0868298-3F53-4CE4-9228-2C852B6C0558}" type="presOf" srcId="{BB944F96-DC99-4CD8-B859-AA5E3A8C4BB7}" destId="{151595C0-FBCC-42FD-B7B3-4C5E76A95873}" srcOrd="0" destOrd="0" presId="urn:microsoft.com/office/officeart/2005/8/layout/orgChart1"/>
    <dgm:cxn modelId="{11D43326-0E5F-431F-B742-06C14C249AB1}" type="presOf" srcId="{68A86034-275E-4566-A01C-67FAEAB28C21}" destId="{C7D825F2-53FE-494B-AE81-26E9832F4E14}" srcOrd="0" destOrd="0" presId="urn:microsoft.com/office/officeart/2005/8/layout/orgChart1"/>
    <dgm:cxn modelId="{CB798CE7-B93B-4808-A80C-0FAAA165733D}" srcId="{663A3DCF-F0D2-4BC7-8412-72C560F3C13D}" destId="{E1AB2807-C91B-46B2-9F83-D3621C419618}" srcOrd="1" destOrd="0" parTransId="{BB6366C2-91C6-4A10-99F4-76971CB81BD8}" sibTransId="{A49423DF-83DD-4DA0-9497-CF1A9D4D3E0C}"/>
    <dgm:cxn modelId="{4CD22F7D-0C1F-48F7-9B17-29CC9BA33E37}" type="presOf" srcId="{003B29B1-B2FD-49AF-AA08-DBD5C34AFB3F}" destId="{4A2F111E-5F71-4D15-8DC1-685D28AAC882}" srcOrd="1" destOrd="0" presId="urn:microsoft.com/office/officeart/2005/8/layout/orgChart1"/>
    <dgm:cxn modelId="{D53B3A64-8B34-433C-9C09-290E86EE448D}" srcId="{7A0BE36A-1EEB-45A0-87BE-045C4574E7A3}" destId="{D519D35C-67BC-4FE2-901B-8F7B58E456C7}" srcOrd="0" destOrd="0" parTransId="{EF86B6EF-D85F-46F8-8C4B-F308CD6AC4A5}" sibTransId="{16DB0FB2-11DA-4BE2-B0FE-14A25CED2716}"/>
    <dgm:cxn modelId="{B17E8F28-2096-471E-9F2F-E6C0BA384C00}" type="presOf" srcId="{31921F02-CE49-4888-8A02-B2D944729B15}" destId="{1D5BFAF9-1F1E-4C7C-9EB4-1FBAD7D0DE99}" srcOrd="1" destOrd="0" presId="urn:microsoft.com/office/officeart/2005/8/layout/orgChart1"/>
    <dgm:cxn modelId="{F05061EE-F5A7-4C64-966E-DB40A85A6B02}" srcId="{9F5CAE17-C235-46F8-BBFB-69644C63563A}" destId="{31921F02-CE49-4888-8A02-B2D944729B15}" srcOrd="1" destOrd="0" parTransId="{8804E221-C366-4E20-99E9-83E653F3B891}" sibTransId="{A42606B6-9CB0-4882-944E-D8DED2DC296A}"/>
    <dgm:cxn modelId="{4361819D-BFDE-4E02-8A63-A242A0FCEBC9}" srcId="{BB944F96-DC99-4CD8-B859-AA5E3A8C4BB7}" destId="{663A3DCF-F0D2-4BC7-8412-72C560F3C13D}" srcOrd="3" destOrd="0" parTransId="{68A86034-275E-4566-A01C-67FAEAB28C21}" sibTransId="{9D999C99-8010-44CE-A200-3D2777F95F62}"/>
    <dgm:cxn modelId="{21F99BAC-4E46-4721-8AB2-D6704D71E220}" type="presOf" srcId="{3616305D-9538-41A9-83E9-030E159E3839}" destId="{1D3098DA-B9AF-44B7-B52E-2F00E3C381A6}" srcOrd="1" destOrd="0" presId="urn:microsoft.com/office/officeart/2005/8/layout/orgChart1"/>
    <dgm:cxn modelId="{B8036354-B85E-4C0D-9B44-26DDB649A3AF}" type="presOf" srcId="{BB6366C2-91C6-4A10-99F4-76971CB81BD8}" destId="{B2D98032-9C90-42C3-AA40-1188A013BF7D}" srcOrd="0" destOrd="0" presId="urn:microsoft.com/office/officeart/2005/8/layout/orgChart1"/>
    <dgm:cxn modelId="{ADBAE1A7-2558-4C0F-9507-796210BA316B}" type="presOf" srcId="{9F5CAE17-C235-46F8-BBFB-69644C63563A}" destId="{C6326360-C98E-4D30-8CC3-25063FBFE336}" srcOrd="0" destOrd="0" presId="urn:microsoft.com/office/officeart/2005/8/layout/orgChart1"/>
    <dgm:cxn modelId="{B4E407C0-9998-476F-A9EF-347EECD4E1B8}" type="presOf" srcId="{9F5CAE17-C235-46F8-BBFB-69644C63563A}" destId="{18BBA7F4-A562-474E-8BAB-9CB040A47D51}" srcOrd="1" destOrd="0" presId="urn:microsoft.com/office/officeart/2005/8/layout/orgChart1"/>
    <dgm:cxn modelId="{69144088-C108-48DE-BDC7-8C846C692970}" type="presOf" srcId="{4AF9B1DD-AFE2-4743-BEDC-805FB1409001}" destId="{FBB5B40E-2033-442C-B196-BC696D2C9925}" srcOrd="0" destOrd="0" presId="urn:microsoft.com/office/officeart/2005/8/layout/orgChart1"/>
    <dgm:cxn modelId="{6144F138-40AD-4FF9-8715-12D0E6B67586}" srcId="{BB944F96-DC99-4CD8-B859-AA5E3A8C4BB7}" destId="{003B29B1-B2FD-49AF-AA08-DBD5C34AFB3F}" srcOrd="1" destOrd="0" parTransId="{954E4B14-B054-4580-8D0A-60816ED9812D}" sibTransId="{019D3240-CEA8-485E-A5A9-3491578BDDAE}"/>
    <dgm:cxn modelId="{8C605F80-1407-420E-B25C-95AA39A37AE8}" srcId="{3616305D-9538-41A9-83E9-030E159E3839}" destId="{5C46BF27-46CA-45FC-BF1D-D4F1F846DE2A}" srcOrd="0" destOrd="0" parTransId="{CFE68A30-78A5-49C0-AD36-CA2B84CF152E}" sibTransId="{4BF39AFA-84F2-49B0-85A2-32C22D17100D}"/>
    <dgm:cxn modelId="{701941E3-C15A-4358-B55A-2F5D92DB9C22}" type="presOf" srcId="{CFE68A30-78A5-49C0-AD36-CA2B84CF152E}" destId="{5C7979B8-6BA7-4DF2-B1FE-511423EDC797}" srcOrd="0" destOrd="0" presId="urn:microsoft.com/office/officeart/2005/8/layout/orgChart1"/>
    <dgm:cxn modelId="{6B612391-C87D-4C19-96EA-220B48635451}" srcId="{663A3DCF-F0D2-4BC7-8412-72C560F3C13D}" destId="{3616305D-9538-41A9-83E9-030E159E3839}" srcOrd="0" destOrd="0" parTransId="{F3C66A21-C39C-445E-9A90-63730B5D5C56}" sibTransId="{90893558-EB39-4FA5-B6EE-ADF6DE556A5C}"/>
    <dgm:cxn modelId="{01FF7A52-34D5-483B-9BFC-564BBE486ED3}" type="presOf" srcId="{D519D35C-67BC-4FE2-901B-8F7B58E456C7}" destId="{E33FC512-5A12-4DB3-86F1-A0B24544F8A9}" srcOrd="0" destOrd="0" presId="urn:microsoft.com/office/officeart/2005/8/layout/orgChart1"/>
    <dgm:cxn modelId="{81D28CD5-F8CC-49F4-B35E-31F4345D1B8A}" type="presOf" srcId="{A144DB79-14A6-4E6D-97E5-262F6D44C060}" destId="{26C1A815-DFE8-46F7-B6EF-BA98328B9709}" srcOrd="1" destOrd="0" presId="urn:microsoft.com/office/officeart/2005/8/layout/orgChart1"/>
    <dgm:cxn modelId="{01FFD253-CF3B-4996-AFDC-4E320F363368}" type="presOf" srcId="{A9F33A56-CE55-43BF-ABF3-239A327F967C}" destId="{04131B8A-A915-44E8-BD1D-59227D516B52}" srcOrd="0" destOrd="0" presId="urn:microsoft.com/office/officeart/2005/8/layout/orgChart1"/>
    <dgm:cxn modelId="{665BD107-42EC-4E26-84BA-B62FDE766090}" type="presOf" srcId="{97E71D77-FE6E-429D-AC01-FD4C5CCAD1BD}" destId="{EE065AB5-6F8C-443D-A856-1C2E8804064B}" srcOrd="0" destOrd="0" presId="urn:microsoft.com/office/officeart/2005/8/layout/orgChart1"/>
    <dgm:cxn modelId="{2BA8F598-8E41-4DDB-9761-49B32688AB4C}" type="presOf" srcId="{EF86B6EF-D85F-46F8-8C4B-F308CD6AC4A5}" destId="{30C6A873-ABD3-42A7-9770-26C9074D20CF}" srcOrd="0" destOrd="0" presId="urn:microsoft.com/office/officeart/2005/8/layout/orgChart1"/>
    <dgm:cxn modelId="{0BEA4466-82D1-4A9B-BFAC-E1FA3C06A6D0}" type="presOf" srcId="{954E4B14-B054-4580-8D0A-60816ED9812D}" destId="{3588096E-B774-40BF-BA5B-681E8007CD34}" srcOrd="0" destOrd="0" presId="urn:microsoft.com/office/officeart/2005/8/layout/orgChart1"/>
    <dgm:cxn modelId="{DDA0115A-D5F8-4F92-8F1C-AF6481E936C1}" type="presOf" srcId="{E1AB2807-C91B-46B2-9F83-D3621C419618}" destId="{AFF61B6F-500D-4DF8-B72D-042B1B26788A}" srcOrd="0" destOrd="0" presId="urn:microsoft.com/office/officeart/2005/8/layout/orgChart1"/>
    <dgm:cxn modelId="{54463033-8BB1-4135-9DD2-D281BF93DAFE}" srcId="{E1AB2807-C91B-46B2-9F83-D3621C419618}" destId="{AAFE85CD-CDAB-494D-BD14-1FB4C406B689}" srcOrd="0" destOrd="0" parTransId="{C69DE016-2730-42E8-8617-8848711FEE4E}" sibTransId="{D3D235C9-6E70-4D5A-A7E4-94B15E28D83E}"/>
    <dgm:cxn modelId="{F2E37377-E5D4-4C31-85C9-352C3785379B}" type="presOf" srcId="{7A0BE36A-1EEB-45A0-87BE-045C4574E7A3}" destId="{AF0579D7-F628-4A25-BF71-126C5D6C461B}" srcOrd="0" destOrd="0" presId="urn:microsoft.com/office/officeart/2005/8/layout/orgChart1"/>
    <dgm:cxn modelId="{CEBD0160-2925-40B8-A0D1-12C215875D9E}" type="presParOf" srcId="{EE065AB5-6F8C-443D-A856-1C2E8804064B}" destId="{5CE0DA02-44AF-4DFB-89D5-1157ACB30187}" srcOrd="0" destOrd="0" presId="urn:microsoft.com/office/officeart/2005/8/layout/orgChart1"/>
    <dgm:cxn modelId="{8F128710-E489-4992-8294-EAD91C068E59}" type="presParOf" srcId="{5CE0DA02-44AF-4DFB-89D5-1157ACB30187}" destId="{53BDC783-A196-4D17-AEFB-01A8FCF95A4B}" srcOrd="0" destOrd="0" presId="urn:microsoft.com/office/officeart/2005/8/layout/orgChart1"/>
    <dgm:cxn modelId="{4704DC2A-B629-4D03-B0B4-6467FA74DCB6}" type="presParOf" srcId="{53BDC783-A196-4D17-AEFB-01A8FCF95A4B}" destId="{151595C0-FBCC-42FD-B7B3-4C5E76A95873}" srcOrd="0" destOrd="0" presId="urn:microsoft.com/office/officeart/2005/8/layout/orgChart1"/>
    <dgm:cxn modelId="{D8939914-F807-4D6A-9065-D609E5441B24}" type="presParOf" srcId="{53BDC783-A196-4D17-AEFB-01A8FCF95A4B}" destId="{D26963F9-B4F4-4F7D-ABBE-230097128433}" srcOrd="1" destOrd="0" presId="urn:microsoft.com/office/officeart/2005/8/layout/orgChart1"/>
    <dgm:cxn modelId="{63D81F8C-38FB-4BCC-99C3-31BAF0659808}" type="presParOf" srcId="{5CE0DA02-44AF-4DFB-89D5-1157ACB30187}" destId="{847B754A-5FE4-4C7B-95F3-23453AAD2519}" srcOrd="1" destOrd="0" presId="urn:microsoft.com/office/officeart/2005/8/layout/orgChart1"/>
    <dgm:cxn modelId="{ED87D0CA-0881-443B-B5A8-F612CF92BF3D}" type="presParOf" srcId="{847B754A-5FE4-4C7B-95F3-23453AAD2519}" destId="{FBB5B40E-2033-442C-B196-BC696D2C9925}" srcOrd="0" destOrd="0" presId="urn:microsoft.com/office/officeart/2005/8/layout/orgChart1"/>
    <dgm:cxn modelId="{EBC5F3D8-4130-4EFF-BB6F-7624D0868D0F}" type="presParOf" srcId="{847B754A-5FE4-4C7B-95F3-23453AAD2519}" destId="{1C201687-5F50-4778-80B4-76E095EC13FE}" srcOrd="1" destOrd="0" presId="urn:microsoft.com/office/officeart/2005/8/layout/orgChart1"/>
    <dgm:cxn modelId="{760502D5-2E6C-419A-A440-079D5C26033B}" type="presParOf" srcId="{1C201687-5F50-4778-80B4-76E095EC13FE}" destId="{D3D97CD7-53A7-4BE8-84A6-3188C35EA032}" srcOrd="0" destOrd="0" presId="urn:microsoft.com/office/officeart/2005/8/layout/orgChart1"/>
    <dgm:cxn modelId="{26B38410-695B-4AAF-95EB-E2C3FB12EF02}" type="presParOf" srcId="{D3D97CD7-53A7-4BE8-84A6-3188C35EA032}" destId="{C6326360-C98E-4D30-8CC3-25063FBFE336}" srcOrd="0" destOrd="0" presId="urn:microsoft.com/office/officeart/2005/8/layout/orgChart1"/>
    <dgm:cxn modelId="{B8445EF9-41BD-4523-97F9-0C614507AFE5}" type="presParOf" srcId="{D3D97CD7-53A7-4BE8-84A6-3188C35EA032}" destId="{18BBA7F4-A562-474E-8BAB-9CB040A47D51}" srcOrd="1" destOrd="0" presId="urn:microsoft.com/office/officeart/2005/8/layout/orgChart1"/>
    <dgm:cxn modelId="{336803CB-06CD-43DF-BDAE-7C0657F88270}" type="presParOf" srcId="{1C201687-5F50-4778-80B4-76E095EC13FE}" destId="{33156E39-1D19-49E6-AF6A-2E26FB0B2F8C}" srcOrd="1" destOrd="0" presId="urn:microsoft.com/office/officeart/2005/8/layout/orgChart1"/>
    <dgm:cxn modelId="{5C0C6867-8F31-4C6A-A418-279B11985695}" type="presParOf" srcId="{33156E39-1D19-49E6-AF6A-2E26FB0B2F8C}" destId="{97075819-0E0D-46C1-B60E-FBAC2663C68E}" srcOrd="0" destOrd="0" presId="urn:microsoft.com/office/officeart/2005/8/layout/orgChart1"/>
    <dgm:cxn modelId="{C743647B-C969-464E-BB99-4F0085B15DC1}" type="presParOf" srcId="{33156E39-1D19-49E6-AF6A-2E26FB0B2F8C}" destId="{ED786AF9-D0C7-43EF-96D8-7B18514AF481}" srcOrd="1" destOrd="0" presId="urn:microsoft.com/office/officeart/2005/8/layout/orgChart1"/>
    <dgm:cxn modelId="{906E5D88-797D-4A01-9A53-C160CCF65B1A}" type="presParOf" srcId="{ED786AF9-D0C7-43EF-96D8-7B18514AF481}" destId="{9BAADB4B-B489-43EB-911C-2EF341456CE9}" srcOrd="0" destOrd="0" presId="urn:microsoft.com/office/officeart/2005/8/layout/orgChart1"/>
    <dgm:cxn modelId="{B77B2451-C9F5-4590-A8A8-8505D604EE97}" type="presParOf" srcId="{9BAADB4B-B489-43EB-911C-2EF341456CE9}" destId="{AF0579D7-F628-4A25-BF71-126C5D6C461B}" srcOrd="0" destOrd="0" presId="urn:microsoft.com/office/officeart/2005/8/layout/orgChart1"/>
    <dgm:cxn modelId="{40A6829A-1207-4E8E-9311-EF4AC56B0A70}" type="presParOf" srcId="{9BAADB4B-B489-43EB-911C-2EF341456CE9}" destId="{7413FFDF-23E2-482D-B0BF-6A05E8FF41BF}" srcOrd="1" destOrd="0" presId="urn:microsoft.com/office/officeart/2005/8/layout/orgChart1"/>
    <dgm:cxn modelId="{AD2EE1C9-E60D-4549-8ECF-CC5997A460DD}" type="presParOf" srcId="{ED786AF9-D0C7-43EF-96D8-7B18514AF481}" destId="{E2EE80AE-4149-41C0-B915-9F94C46218C7}" srcOrd="1" destOrd="0" presId="urn:microsoft.com/office/officeart/2005/8/layout/orgChart1"/>
    <dgm:cxn modelId="{E96092DC-A0DB-4FB3-8989-9F67160F6C64}" type="presParOf" srcId="{E2EE80AE-4149-41C0-B915-9F94C46218C7}" destId="{30C6A873-ABD3-42A7-9770-26C9074D20CF}" srcOrd="0" destOrd="0" presId="urn:microsoft.com/office/officeart/2005/8/layout/orgChart1"/>
    <dgm:cxn modelId="{AF21D9EF-D88A-49B6-AF94-5ED4B26CB3F7}" type="presParOf" srcId="{E2EE80AE-4149-41C0-B915-9F94C46218C7}" destId="{2B82D5BB-A011-48D9-9F51-8E580F6AB45B}" srcOrd="1" destOrd="0" presId="urn:microsoft.com/office/officeart/2005/8/layout/orgChart1"/>
    <dgm:cxn modelId="{A48A38F4-1C8C-4F8A-993E-F87FB389EFCB}" type="presParOf" srcId="{2B82D5BB-A011-48D9-9F51-8E580F6AB45B}" destId="{0E6AB992-65E0-46C5-9D82-B4D2B1F2A1E1}" srcOrd="0" destOrd="0" presId="urn:microsoft.com/office/officeart/2005/8/layout/orgChart1"/>
    <dgm:cxn modelId="{28B3AE2B-4EB1-411C-978B-58113D62554C}" type="presParOf" srcId="{0E6AB992-65E0-46C5-9D82-B4D2B1F2A1E1}" destId="{E33FC512-5A12-4DB3-86F1-A0B24544F8A9}" srcOrd="0" destOrd="0" presId="urn:microsoft.com/office/officeart/2005/8/layout/orgChart1"/>
    <dgm:cxn modelId="{6D7E4936-FD9A-42F7-9E4E-83659667CF86}" type="presParOf" srcId="{0E6AB992-65E0-46C5-9D82-B4D2B1F2A1E1}" destId="{27933166-8214-4FDA-932A-8DEE4950C5C2}" srcOrd="1" destOrd="0" presId="urn:microsoft.com/office/officeart/2005/8/layout/orgChart1"/>
    <dgm:cxn modelId="{2082901D-8F13-4F07-B136-1BF379B2B7E0}" type="presParOf" srcId="{2B82D5BB-A011-48D9-9F51-8E580F6AB45B}" destId="{F98DA2BA-01E0-4E18-ADAE-CFFE9EEAD65B}" srcOrd="1" destOrd="0" presId="urn:microsoft.com/office/officeart/2005/8/layout/orgChart1"/>
    <dgm:cxn modelId="{7DE1030E-95B3-471A-91C0-3B93B334585B}" type="presParOf" srcId="{2B82D5BB-A011-48D9-9F51-8E580F6AB45B}" destId="{B584F3EA-184C-4EA4-95EF-2E43821AFB65}" srcOrd="2" destOrd="0" presId="urn:microsoft.com/office/officeart/2005/8/layout/orgChart1"/>
    <dgm:cxn modelId="{AF2F6651-4F1B-4917-ACAB-3277BDCCF2ED}" type="presParOf" srcId="{ED786AF9-D0C7-43EF-96D8-7B18514AF481}" destId="{EE9AD23F-A08A-4410-84A6-CABE314A5B17}" srcOrd="2" destOrd="0" presId="urn:microsoft.com/office/officeart/2005/8/layout/orgChart1"/>
    <dgm:cxn modelId="{D6371EA0-5C0F-4297-B1B1-FE100BA2F926}" type="presParOf" srcId="{33156E39-1D19-49E6-AF6A-2E26FB0B2F8C}" destId="{146BF401-D9BA-4015-8601-58F5B3E8C782}" srcOrd="2" destOrd="0" presId="urn:microsoft.com/office/officeart/2005/8/layout/orgChart1"/>
    <dgm:cxn modelId="{FB0C14EC-7591-4F59-B0D7-5F863F5E70DA}" type="presParOf" srcId="{33156E39-1D19-49E6-AF6A-2E26FB0B2F8C}" destId="{D8884942-E849-424E-AEBD-794FA94019D8}" srcOrd="3" destOrd="0" presId="urn:microsoft.com/office/officeart/2005/8/layout/orgChart1"/>
    <dgm:cxn modelId="{44D6F687-2546-49DE-8D27-137F2C65BE18}" type="presParOf" srcId="{D8884942-E849-424E-AEBD-794FA94019D8}" destId="{B863D793-E538-404E-B7D3-3CD891125971}" srcOrd="0" destOrd="0" presId="urn:microsoft.com/office/officeart/2005/8/layout/orgChart1"/>
    <dgm:cxn modelId="{2724E114-1C9C-4396-A05D-897E52B9A49B}" type="presParOf" srcId="{B863D793-E538-404E-B7D3-3CD891125971}" destId="{5236D8D0-A8F5-4F08-B939-5F2110E121F9}" srcOrd="0" destOrd="0" presId="urn:microsoft.com/office/officeart/2005/8/layout/orgChart1"/>
    <dgm:cxn modelId="{289AF5AE-431B-4965-92F5-7C102ABF88F6}" type="presParOf" srcId="{B863D793-E538-404E-B7D3-3CD891125971}" destId="{1D5BFAF9-1F1E-4C7C-9EB4-1FBAD7D0DE99}" srcOrd="1" destOrd="0" presId="urn:microsoft.com/office/officeart/2005/8/layout/orgChart1"/>
    <dgm:cxn modelId="{A7ABF466-1E7C-495E-93BC-EDF753BEC355}" type="presParOf" srcId="{D8884942-E849-424E-AEBD-794FA94019D8}" destId="{F4CB846F-8B28-494C-88A4-0C29820C5178}" srcOrd="1" destOrd="0" presId="urn:microsoft.com/office/officeart/2005/8/layout/orgChart1"/>
    <dgm:cxn modelId="{7661DEA5-6F57-4FDA-827F-18EF1C2E79A2}" type="presParOf" srcId="{F4CB846F-8B28-494C-88A4-0C29820C5178}" destId="{773988C2-9D36-4C80-9DF4-D313D644BFC5}" srcOrd="0" destOrd="0" presId="urn:microsoft.com/office/officeart/2005/8/layout/orgChart1"/>
    <dgm:cxn modelId="{3F38A014-D188-4FC3-8F96-B604E27FA0B3}" type="presParOf" srcId="{F4CB846F-8B28-494C-88A4-0C29820C5178}" destId="{5590AB2C-EDCF-46F4-830D-1A3356EFF42C}" srcOrd="1" destOrd="0" presId="urn:microsoft.com/office/officeart/2005/8/layout/orgChart1"/>
    <dgm:cxn modelId="{84D003F1-B4CB-475E-B6E5-91736B1A7D3F}" type="presParOf" srcId="{5590AB2C-EDCF-46F4-830D-1A3356EFF42C}" destId="{6AE10F06-7C30-455C-AFB8-83E789BD3FFB}" srcOrd="0" destOrd="0" presId="urn:microsoft.com/office/officeart/2005/8/layout/orgChart1"/>
    <dgm:cxn modelId="{A7F503D5-382F-4C30-811B-6A9CB2D0D133}" type="presParOf" srcId="{6AE10F06-7C30-455C-AFB8-83E789BD3FFB}" destId="{04131B8A-A915-44E8-BD1D-59227D516B52}" srcOrd="0" destOrd="0" presId="urn:microsoft.com/office/officeart/2005/8/layout/orgChart1"/>
    <dgm:cxn modelId="{73B90003-48CC-41C9-A34A-B5C84019EE77}" type="presParOf" srcId="{6AE10F06-7C30-455C-AFB8-83E789BD3FFB}" destId="{EC9E215A-E720-4508-A85C-C063AACFB6DD}" srcOrd="1" destOrd="0" presId="urn:microsoft.com/office/officeart/2005/8/layout/orgChart1"/>
    <dgm:cxn modelId="{681AB398-34F0-4FBA-AF97-D762B421A983}" type="presParOf" srcId="{5590AB2C-EDCF-46F4-830D-1A3356EFF42C}" destId="{DBB559E0-4184-4B71-950A-1D6390354666}" srcOrd="1" destOrd="0" presId="urn:microsoft.com/office/officeart/2005/8/layout/orgChart1"/>
    <dgm:cxn modelId="{53E28F93-66C2-4D67-8E35-792B9B94E6AB}" type="presParOf" srcId="{DBB559E0-4184-4B71-950A-1D6390354666}" destId="{EA01513F-8918-468D-8766-138B47428952}" srcOrd="0" destOrd="0" presId="urn:microsoft.com/office/officeart/2005/8/layout/orgChart1"/>
    <dgm:cxn modelId="{BF30B06B-4F78-413A-B68F-0ABDEDF0F0CC}" type="presParOf" srcId="{DBB559E0-4184-4B71-950A-1D6390354666}" destId="{A9383C8E-9936-4434-81DF-C6A08504A72F}" srcOrd="1" destOrd="0" presId="urn:microsoft.com/office/officeart/2005/8/layout/orgChart1"/>
    <dgm:cxn modelId="{865EE2EB-A58A-4775-84B3-0C1C468E83CF}" type="presParOf" srcId="{A9383C8E-9936-4434-81DF-C6A08504A72F}" destId="{008E2E18-24B0-4130-8084-04F6E9060777}" srcOrd="0" destOrd="0" presId="urn:microsoft.com/office/officeart/2005/8/layout/orgChart1"/>
    <dgm:cxn modelId="{104A6DDD-2E4D-41C1-AE6D-3A6688263F00}" type="presParOf" srcId="{008E2E18-24B0-4130-8084-04F6E9060777}" destId="{FD5D1BD3-4310-4308-8A25-497B9257CA4C}" srcOrd="0" destOrd="0" presId="urn:microsoft.com/office/officeart/2005/8/layout/orgChart1"/>
    <dgm:cxn modelId="{E5344F06-98F5-4210-AE63-CBBC13C52A3D}" type="presParOf" srcId="{008E2E18-24B0-4130-8084-04F6E9060777}" destId="{26C1A815-DFE8-46F7-B6EF-BA98328B9709}" srcOrd="1" destOrd="0" presId="urn:microsoft.com/office/officeart/2005/8/layout/orgChart1"/>
    <dgm:cxn modelId="{61794583-6C61-48DF-997A-52F18E0FC706}" type="presParOf" srcId="{A9383C8E-9936-4434-81DF-C6A08504A72F}" destId="{A391E1B6-D24A-47F3-971C-BC11BD3A3DF4}" srcOrd="1" destOrd="0" presId="urn:microsoft.com/office/officeart/2005/8/layout/orgChart1"/>
    <dgm:cxn modelId="{A6436CE1-AAAA-49E7-AD2E-925275462EF3}" type="presParOf" srcId="{A9383C8E-9936-4434-81DF-C6A08504A72F}" destId="{1C94CD10-30C3-4765-B23F-261AF0CC3DD5}" srcOrd="2" destOrd="0" presId="urn:microsoft.com/office/officeart/2005/8/layout/orgChart1"/>
    <dgm:cxn modelId="{C0529994-482B-40E5-9A3A-6277FDBC8E4B}" type="presParOf" srcId="{5590AB2C-EDCF-46F4-830D-1A3356EFF42C}" destId="{BDF8CEAF-841B-499F-8578-3BE15094AE48}" srcOrd="2" destOrd="0" presId="urn:microsoft.com/office/officeart/2005/8/layout/orgChart1"/>
    <dgm:cxn modelId="{2FFF415F-EA20-4A31-A4E8-69FE58E98105}" type="presParOf" srcId="{D8884942-E849-424E-AEBD-794FA94019D8}" destId="{95FA25C2-CD42-4B28-B7BC-15411B0BD8AE}" srcOrd="2" destOrd="0" presId="urn:microsoft.com/office/officeart/2005/8/layout/orgChart1"/>
    <dgm:cxn modelId="{A9500633-8693-4173-9D97-8FF69E9B5FCF}" type="presParOf" srcId="{1C201687-5F50-4778-80B4-76E095EC13FE}" destId="{5A66C6AB-7828-45C9-9AFD-96A06E449810}" srcOrd="2" destOrd="0" presId="urn:microsoft.com/office/officeart/2005/8/layout/orgChart1"/>
    <dgm:cxn modelId="{72992E7C-56A5-46BB-AFBE-CDDD6AAAEF1E}" type="presParOf" srcId="{847B754A-5FE4-4C7B-95F3-23453AAD2519}" destId="{3588096E-B774-40BF-BA5B-681E8007CD34}" srcOrd="2" destOrd="0" presId="urn:microsoft.com/office/officeart/2005/8/layout/orgChart1"/>
    <dgm:cxn modelId="{5F7071BA-05DB-4019-8C4B-133C4107E55B}" type="presParOf" srcId="{847B754A-5FE4-4C7B-95F3-23453AAD2519}" destId="{1B2F3A69-D341-4976-9B0B-A5F075500E59}" srcOrd="3" destOrd="0" presId="urn:microsoft.com/office/officeart/2005/8/layout/orgChart1"/>
    <dgm:cxn modelId="{49380D1C-5DE4-4A65-8091-A8D15320F0C7}" type="presParOf" srcId="{1B2F3A69-D341-4976-9B0B-A5F075500E59}" destId="{6C353311-503D-4C4A-B8C0-9C4B81334AAD}" srcOrd="0" destOrd="0" presId="urn:microsoft.com/office/officeart/2005/8/layout/orgChart1"/>
    <dgm:cxn modelId="{3BC19F6A-4D4B-4795-84FA-368280834773}" type="presParOf" srcId="{6C353311-503D-4C4A-B8C0-9C4B81334AAD}" destId="{537FD853-5822-4BEC-B14F-FB2BBCF6ECC4}" srcOrd="0" destOrd="0" presId="urn:microsoft.com/office/officeart/2005/8/layout/orgChart1"/>
    <dgm:cxn modelId="{167F6C84-E4F5-4DE3-B8D2-06D1A2D47015}" type="presParOf" srcId="{6C353311-503D-4C4A-B8C0-9C4B81334AAD}" destId="{4A2F111E-5F71-4D15-8DC1-685D28AAC882}" srcOrd="1" destOrd="0" presId="urn:microsoft.com/office/officeart/2005/8/layout/orgChart1"/>
    <dgm:cxn modelId="{B6A308FA-5ADD-4E59-A1EF-F88BEFD78666}" type="presParOf" srcId="{1B2F3A69-D341-4976-9B0B-A5F075500E59}" destId="{F4FF0620-B1A2-4DB7-90A2-B89FDE0F8025}" srcOrd="1" destOrd="0" presId="urn:microsoft.com/office/officeart/2005/8/layout/orgChart1"/>
    <dgm:cxn modelId="{DE4016D1-0FA2-4BA2-9818-51A709B5FEA3}" type="presParOf" srcId="{1B2F3A69-D341-4976-9B0B-A5F075500E59}" destId="{B2F7C0A9-9F25-4BE0-B87D-53D4652386B6}" srcOrd="2" destOrd="0" presId="urn:microsoft.com/office/officeart/2005/8/layout/orgChart1"/>
    <dgm:cxn modelId="{C565D896-B897-474A-89BC-703AE3810AE4}" type="presParOf" srcId="{847B754A-5FE4-4C7B-95F3-23453AAD2519}" destId="{4A9F69F0-77D8-4103-ADE4-A7DF63CFEE36}" srcOrd="4" destOrd="0" presId="urn:microsoft.com/office/officeart/2005/8/layout/orgChart1"/>
    <dgm:cxn modelId="{7132E41A-5B30-46A9-9671-0AA9EE40DE76}" type="presParOf" srcId="{847B754A-5FE4-4C7B-95F3-23453AAD2519}" destId="{BD7050B8-1E61-4E7A-BA83-6E16B0A5A182}" srcOrd="5" destOrd="0" presId="urn:microsoft.com/office/officeart/2005/8/layout/orgChart1"/>
    <dgm:cxn modelId="{375EE3AF-B099-4F7E-BCFF-CABE63D1104B}" type="presParOf" srcId="{BD7050B8-1E61-4E7A-BA83-6E16B0A5A182}" destId="{618DB6D2-EF25-45B3-A6FE-B928C987292C}" srcOrd="0" destOrd="0" presId="urn:microsoft.com/office/officeart/2005/8/layout/orgChart1"/>
    <dgm:cxn modelId="{F55A454B-5EFC-4604-A972-8AF689DF69DB}" type="presParOf" srcId="{618DB6D2-EF25-45B3-A6FE-B928C987292C}" destId="{444235FD-96AA-418A-9702-4ABF4DBD1F53}" srcOrd="0" destOrd="0" presId="urn:microsoft.com/office/officeart/2005/8/layout/orgChart1"/>
    <dgm:cxn modelId="{25B0E1A6-0715-4F95-B45E-1C68161BBF84}" type="presParOf" srcId="{618DB6D2-EF25-45B3-A6FE-B928C987292C}" destId="{608DDE4E-6098-406F-A1C5-043B9C50DA99}" srcOrd="1" destOrd="0" presId="urn:microsoft.com/office/officeart/2005/8/layout/orgChart1"/>
    <dgm:cxn modelId="{1697F82E-406E-40A8-A8EB-A9EC8A3B090D}" type="presParOf" srcId="{BD7050B8-1E61-4E7A-BA83-6E16B0A5A182}" destId="{C8AB89B4-A26A-4A24-9042-CEE79C3096CB}" srcOrd="1" destOrd="0" presId="urn:microsoft.com/office/officeart/2005/8/layout/orgChart1"/>
    <dgm:cxn modelId="{9EC27E22-4171-436E-BCFD-9E518AA42E3B}" type="presParOf" srcId="{BD7050B8-1E61-4E7A-BA83-6E16B0A5A182}" destId="{8E1B557C-63E3-4B4B-9954-11AE19B507AF}" srcOrd="2" destOrd="0" presId="urn:microsoft.com/office/officeart/2005/8/layout/orgChart1"/>
    <dgm:cxn modelId="{3F27530C-18C6-426F-88B1-CB9B71051268}" type="presParOf" srcId="{847B754A-5FE4-4C7B-95F3-23453AAD2519}" destId="{C7D825F2-53FE-494B-AE81-26E9832F4E14}" srcOrd="6" destOrd="0" presId="urn:microsoft.com/office/officeart/2005/8/layout/orgChart1"/>
    <dgm:cxn modelId="{C089E947-49F5-4D86-8509-0C1425146369}" type="presParOf" srcId="{847B754A-5FE4-4C7B-95F3-23453AAD2519}" destId="{DA7660A0-A620-4AC2-A9B5-2ED33529E7D5}" srcOrd="7" destOrd="0" presId="urn:microsoft.com/office/officeart/2005/8/layout/orgChart1"/>
    <dgm:cxn modelId="{57ED7CFC-2B78-4829-99D8-C04B0C8CCB1B}" type="presParOf" srcId="{DA7660A0-A620-4AC2-A9B5-2ED33529E7D5}" destId="{75FBAF29-1D33-4C66-922E-7E13FC005DA3}" srcOrd="0" destOrd="0" presId="urn:microsoft.com/office/officeart/2005/8/layout/orgChart1"/>
    <dgm:cxn modelId="{69589124-81DE-45AC-B044-CA69F61D69B2}" type="presParOf" srcId="{75FBAF29-1D33-4C66-922E-7E13FC005DA3}" destId="{65C1147C-7F84-4F9E-B319-C6AEC4FCFD55}" srcOrd="0" destOrd="0" presId="urn:microsoft.com/office/officeart/2005/8/layout/orgChart1"/>
    <dgm:cxn modelId="{AB5FC1C8-2C34-409F-9305-15822008798F}" type="presParOf" srcId="{75FBAF29-1D33-4C66-922E-7E13FC005DA3}" destId="{FF98284E-FCEC-4D23-9746-D60CCF434109}" srcOrd="1" destOrd="0" presId="urn:microsoft.com/office/officeart/2005/8/layout/orgChart1"/>
    <dgm:cxn modelId="{21FA16A0-6C45-481F-9B36-7083387114A0}" type="presParOf" srcId="{DA7660A0-A620-4AC2-A9B5-2ED33529E7D5}" destId="{C944F7DC-E66B-4567-8CE9-5F6D970163F3}" srcOrd="1" destOrd="0" presId="urn:microsoft.com/office/officeart/2005/8/layout/orgChart1"/>
    <dgm:cxn modelId="{AF729D0C-9DBD-4EFD-9E12-68CF9A209997}" type="presParOf" srcId="{C944F7DC-E66B-4567-8CE9-5F6D970163F3}" destId="{33FEEE20-F26B-4105-A772-E9A0C7696B4F}" srcOrd="0" destOrd="0" presId="urn:microsoft.com/office/officeart/2005/8/layout/orgChart1"/>
    <dgm:cxn modelId="{1A01CB35-09B5-4B8A-A81F-C746EBEEC8EF}" type="presParOf" srcId="{C944F7DC-E66B-4567-8CE9-5F6D970163F3}" destId="{626394D5-E1BA-447B-A788-B1F6A7047E51}" srcOrd="1" destOrd="0" presId="urn:microsoft.com/office/officeart/2005/8/layout/orgChart1"/>
    <dgm:cxn modelId="{3F1B7EE2-9916-46BA-961F-D5744E715EDA}" type="presParOf" srcId="{626394D5-E1BA-447B-A788-B1F6A7047E51}" destId="{5F9308AE-007F-416E-A027-F908A6ECEB6B}" srcOrd="0" destOrd="0" presId="urn:microsoft.com/office/officeart/2005/8/layout/orgChart1"/>
    <dgm:cxn modelId="{254F31B0-5BE8-4D14-8E6A-D67B308C8446}" type="presParOf" srcId="{5F9308AE-007F-416E-A027-F908A6ECEB6B}" destId="{1C9F3876-D97A-4A89-A4D1-8DCCA31BA02C}" srcOrd="0" destOrd="0" presId="urn:microsoft.com/office/officeart/2005/8/layout/orgChart1"/>
    <dgm:cxn modelId="{A7162A90-BA19-4599-8A03-BD16CCE0F4A6}" type="presParOf" srcId="{5F9308AE-007F-416E-A027-F908A6ECEB6B}" destId="{1D3098DA-B9AF-44B7-B52E-2F00E3C381A6}" srcOrd="1" destOrd="0" presId="urn:microsoft.com/office/officeart/2005/8/layout/orgChart1"/>
    <dgm:cxn modelId="{CAA2A80B-350E-4A5E-9EE6-A63204C6C48B}" type="presParOf" srcId="{626394D5-E1BA-447B-A788-B1F6A7047E51}" destId="{E978A265-31D2-4CC8-943B-9E877D18462C}" srcOrd="1" destOrd="0" presId="urn:microsoft.com/office/officeart/2005/8/layout/orgChart1"/>
    <dgm:cxn modelId="{F87625E6-97F4-43D9-9501-0A6E1F46BB3F}" type="presParOf" srcId="{E978A265-31D2-4CC8-943B-9E877D18462C}" destId="{5C7979B8-6BA7-4DF2-B1FE-511423EDC797}" srcOrd="0" destOrd="0" presId="urn:microsoft.com/office/officeart/2005/8/layout/orgChart1"/>
    <dgm:cxn modelId="{5A4622D9-F451-4DA0-AA3D-C3D6D8C8AF78}" type="presParOf" srcId="{E978A265-31D2-4CC8-943B-9E877D18462C}" destId="{CBFD426C-D721-4596-9B7C-E5CBE3503227}" srcOrd="1" destOrd="0" presId="urn:microsoft.com/office/officeart/2005/8/layout/orgChart1"/>
    <dgm:cxn modelId="{AD199F84-C0CF-44D8-847B-B584BFC3F3D8}" type="presParOf" srcId="{CBFD426C-D721-4596-9B7C-E5CBE3503227}" destId="{891688DD-C574-499E-996C-F33D808CA937}" srcOrd="0" destOrd="0" presId="urn:microsoft.com/office/officeart/2005/8/layout/orgChart1"/>
    <dgm:cxn modelId="{FF48495A-F33F-4083-95CB-7AB9AD05BB11}" type="presParOf" srcId="{891688DD-C574-499E-996C-F33D808CA937}" destId="{219C8027-614A-494B-AEB3-F3E3223C224F}" srcOrd="0" destOrd="0" presId="urn:microsoft.com/office/officeart/2005/8/layout/orgChart1"/>
    <dgm:cxn modelId="{48EF53A2-584D-436F-BABD-FE48CA012124}" type="presParOf" srcId="{891688DD-C574-499E-996C-F33D808CA937}" destId="{29FBD120-3262-417E-AECB-A68729B10491}" srcOrd="1" destOrd="0" presId="urn:microsoft.com/office/officeart/2005/8/layout/orgChart1"/>
    <dgm:cxn modelId="{12D358F2-32CD-4D12-84F2-D856365EB313}" type="presParOf" srcId="{CBFD426C-D721-4596-9B7C-E5CBE3503227}" destId="{7D7CF37F-8536-4F05-9A34-8BECDEC79F37}" srcOrd="1" destOrd="0" presId="urn:microsoft.com/office/officeart/2005/8/layout/orgChart1"/>
    <dgm:cxn modelId="{3D7A600D-1FC7-46EC-AF14-B60B57FE3056}" type="presParOf" srcId="{CBFD426C-D721-4596-9B7C-E5CBE3503227}" destId="{5584A84F-CDC8-4851-A382-03D5B959E7B1}" srcOrd="2" destOrd="0" presId="urn:microsoft.com/office/officeart/2005/8/layout/orgChart1"/>
    <dgm:cxn modelId="{A2B624E1-40A6-4191-90D9-132D7619136E}" type="presParOf" srcId="{626394D5-E1BA-447B-A788-B1F6A7047E51}" destId="{A44312B0-8FE8-473B-B9E8-E8B93488B945}" srcOrd="2" destOrd="0" presId="urn:microsoft.com/office/officeart/2005/8/layout/orgChart1"/>
    <dgm:cxn modelId="{C3B8A8A0-A3E5-44C3-A89D-BF8400793E81}" type="presParOf" srcId="{C944F7DC-E66B-4567-8CE9-5F6D970163F3}" destId="{B2D98032-9C90-42C3-AA40-1188A013BF7D}" srcOrd="2" destOrd="0" presId="urn:microsoft.com/office/officeart/2005/8/layout/orgChart1"/>
    <dgm:cxn modelId="{24B44094-BBEB-4BFE-9A9C-8F3AD8C170CA}" type="presParOf" srcId="{C944F7DC-E66B-4567-8CE9-5F6D970163F3}" destId="{800C53E3-A7BE-4CA2-B113-10D5078BEE41}" srcOrd="3" destOrd="0" presId="urn:microsoft.com/office/officeart/2005/8/layout/orgChart1"/>
    <dgm:cxn modelId="{4109064F-EA36-4A38-B1A6-1CA044719B0B}" type="presParOf" srcId="{800C53E3-A7BE-4CA2-B113-10D5078BEE41}" destId="{C0FFDA37-F921-46E7-A591-1060A855623F}" srcOrd="0" destOrd="0" presId="urn:microsoft.com/office/officeart/2005/8/layout/orgChart1"/>
    <dgm:cxn modelId="{7FE3DCAA-A850-487C-BAFD-BC25A79BD7E4}" type="presParOf" srcId="{C0FFDA37-F921-46E7-A591-1060A855623F}" destId="{AFF61B6F-500D-4DF8-B72D-042B1B26788A}" srcOrd="0" destOrd="0" presId="urn:microsoft.com/office/officeart/2005/8/layout/orgChart1"/>
    <dgm:cxn modelId="{2B7A33BC-F9BD-4058-A35D-15DB932F4523}" type="presParOf" srcId="{C0FFDA37-F921-46E7-A591-1060A855623F}" destId="{A3B96C21-C4FA-4374-A711-187008B5508C}" srcOrd="1" destOrd="0" presId="urn:microsoft.com/office/officeart/2005/8/layout/orgChart1"/>
    <dgm:cxn modelId="{D90FA563-3E50-4C57-886C-03DCD3D01F1C}" type="presParOf" srcId="{800C53E3-A7BE-4CA2-B113-10D5078BEE41}" destId="{D0718E7E-FAC4-4424-B640-4A93616084E6}" srcOrd="1" destOrd="0" presId="urn:microsoft.com/office/officeart/2005/8/layout/orgChart1"/>
    <dgm:cxn modelId="{A6F40960-6BB8-4D69-9EAB-90C50D30E7D5}" type="presParOf" srcId="{D0718E7E-FAC4-4424-B640-4A93616084E6}" destId="{4908C908-CEE4-4E49-AB8D-748094F9B64B}" srcOrd="0" destOrd="0" presId="urn:microsoft.com/office/officeart/2005/8/layout/orgChart1"/>
    <dgm:cxn modelId="{6C5E27E9-4201-47CF-BCF8-E8899CE7185A}" type="presParOf" srcId="{D0718E7E-FAC4-4424-B640-4A93616084E6}" destId="{8E26132F-8F30-4FA4-BE6F-1DD23CF88AF0}" srcOrd="1" destOrd="0" presId="urn:microsoft.com/office/officeart/2005/8/layout/orgChart1"/>
    <dgm:cxn modelId="{D8FF8F2B-8D70-4068-BD43-F302A8B590EC}" type="presParOf" srcId="{8E26132F-8F30-4FA4-BE6F-1DD23CF88AF0}" destId="{B3EF5C20-13B5-406C-8034-5759D0A8BA3E}" srcOrd="0" destOrd="0" presId="urn:microsoft.com/office/officeart/2005/8/layout/orgChart1"/>
    <dgm:cxn modelId="{AD650943-A6E3-456A-B978-1F02F3CD0527}" type="presParOf" srcId="{B3EF5C20-13B5-406C-8034-5759D0A8BA3E}" destId="{72365F15-7DA9-4772-87D2-EEC1FC915498}" srcOrd="0" destOrd="0" presId="urn:microsoft.com/office/officeart/2005/8/layout/orgChart1"/>
    <dgm:cxn modelId="{F01C121F-8131-4E3B-9654-CAD3D8920B4B}" type="presParOf" srcId="{B3EF5C20-13B5-406C-8034-5759D0A8BA3E}" destId="{D9288DD0-5B53-4582-B007-E99FB4D7924B}" srcOrd="1" destOrd="0" presId="urn:microsoft.com/office/officeart/2005/8/layout/orgChart1"/>
    <dgm:cxn modelId="{F4DCA93E-7D16-41DF-860B-26FED24D931E}" type="presParOf" srcId="{8E26132F-8F30-4FA4-BE6F-1DD23CF88AF0}" destId="{11B5D6DE-78DD-4D68-8902-4EEC7CF70814}" srcOrd="1" destOrd="0" presId="urn:microsoft.com/office/officeart/2005/8/layout/orgChart1"/>
    <dgm:cxn modelId="{1BF1B469-56EF-45AE-8BE5-3B4102648D18}" type="presParOf" srcId="{8E26132F-8F30-4FA4-BE6F-1DD23CF88AF0}" destId="{8AA8C050-6FAF-4187-98E6-072E36FD236C}" srcOrd="2" destOrd="0" presId="urn:microsoft.com/office/officeart/2005/8/layout/orgChart1"/>
    <dgm:cxn modelId="{881482D0-06D0-4D2C-AE74-53519064DC00}" type="presParOf" srcId="{800C53E3-A7BE-4CA2-B113-10D5078BEE41}" destId="{FEE82625-AA2E-43A8-BB64-5BC8A2649F7A}" srcOrd="2" destOrd="0" presId="urn:microsoft.com/office/officeart/2005/8/layout/orgChart1"/>
    <dgm:cxn modelId="{B2D05C86-CAC5-413D-A925-88C71F927BE3}" type="presParOf" srcId="{DA7660A0-A620-4AC2-A9B5-2ED33529E7D5}" destId="{EA550449-951D-4E10-BAFD-80F9642C3DC8}" srcOrd="2" destOrd="0" presId="urn:microsoft.com/office/officeart/2005/8/layout/orgChart1"/>
    <dgm:cxn modelId="{22763586-E465-4F9E-B250-492D75C0EF6D}" type="presParOf" srcId="{5CE0DA02-44AF-4DFB-89D5-1157ACB30187}" destId="{DF27CA8B-4CB6-41E7-8373-BB3BC3F01C6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C3DC32C5-8FEA-4FBC-BFCE-9FD8D29F2E1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9FC0BE8-95C0-4DDB-9AE2-0A5ABB175D13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Encargado(a) </a:t>
          </a:r>
        </a:p>
      </dgm:t>
    </dgm:pt>
    <dgm:pt modelId="{06281EC6-478F-47BB-8E2F-C22605B3E769}" type="parTrans" cxnId="{40A785AE-F25E-4499-A6D3-92C416F871B3}">
      <dgm:prSet/>
      <dgm:spPr/>
      <dgm:t>
        <a:bodyPr/>
        <a:lstStyle/>
        <a:p>
          <a:endParaRPr lang="es-ES" sz="1200"/>
        </a:p>
      </dgm:t>
    </dgm:pt>
    <dgm:pt modelId="{EDABA3C5-AF11-4DDA-86E9-C7B5EB505803}" type="sibTrans" cxnId="{40A785AE-F25E-4499-A6D3-92C416F871B3}">
      <dgm:prSet/>
      <dgm:spPr/>
      <dgm:t>
        <a:bodyPr/>
        <a:lstStyle/>
        <a:p>
          <a:endParaRPr lang="es-ES" sz="1200"/>
        </a:p>
      </dgm:t>
    </dgm:pt>
    <dgm:pt modelId="{7F3BBB08-A054-413C-AB02-FE278C84C3DD}" type="asst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Secretaria(o) </a:t>
          </a:r>
          <a:endParaRPr lang="es-ES" sz="1200" dirty="0"/>
        </a:p>
      </dgm:t>
    </dgm:pt>
    <dgm:pt modelId="{A3A09A39-1547-4397-8623-EA5D7AC7A6FB}" type="parTrans" cxnId="{7AB0CA09-9F0C-45FE-954F-370EA06868F1}">
      <dgm:prSet/>
      <dgm:spPr/>
      <dgm:t>
        <a:bodyPr/>
        <a:lstStyle/>
        <a:p>
          <a:endParaRPr lang="es-ES" sz="1200"/>
        </a:p>
      </dgm:t>
    </dgm:pt>
    <dgm:pt modelId="{8F53F59E-FA9A-4964-B0B8-69D5A4C18A56}" type="sibTrans" cxnId="{7AB0CA09-9F0C-45FE-954F-370EA06868F1}">
      <dgm:prSet/>
      <dgm:spPr/>
      <dgm:t>
        <a:bodyPr/>
        <a:lstStyle/>
        <a:p>
          <a:endParaRPr lang="es-ES" sz="1200"/>
        </a:p>
      </dgm:t>
    </dgm:pt>
    <dgm:pt modelId="{9BEB80EB-729A-4AB0-A4B1-778F4C9B46F7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Encargado(a) </a:t>
          </a:r>
          <a:endParaRPr lang="es-ES" sz="1200" dirty="0"/>
        </a:p>
      </dgm:t>
    </dgm:pt>
    <dgm:pt modelId="{245FB173-7595-4023-8D2A-447D59ABCA64}" type="parTrans" cxnId="{511117A0-87C1-4831-8FF2-4F25AC4C3122}">
      <dgm:prSet/>
      <dgm:spPr/>
      <dgm:t>
        <a:bodyPr/>
        <a:lstStyle/>
        <a:p>
          <a:endParaRPr lang="es-ES" sz="1200"/>
        </a:p>
      </dgm:t>
    </dgm:pt>
    <dgm:pt modelId="{7826C5C5-A2E7-42A5-97C4-6D4BA0FD25E3}" type="sibTrans" cxnId="{511117A0-87C1-4831-8FF2-4F25AC4C3122}">
      <dgm:prSet/>
      <dgm:spPr/>
      <dgm:t>
        <a:bodyPr/>
        <a:lstStyle/>
        <a:p>
          <a:endParaRPr lang="es-ES" sz="1200"/>
        </a:p>
      </dgm:t>
    </dgm:pt>
    <dgm:pt modelId="{38D6D638-123A-445E-AF82-DE515289DC46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Intendente</a:t>
          </a:r>
        </a:p>
      </dgm:t>
    </dgm:pt>
    <dgm:pt modelId="{7FA12359-5D5D-4167-A36A-7552FE989AEB}" type="parTrans" cxnId="{561F8B91-74DA-4713-9D59-375BDB41D42B}">
      <dgm:prSet/>
      <dgm:spPr/>
      <dgm:t>
        <a:bodyPr/>
        <a:lstStyle/>
        <a:p>
          <a:endParaRPr lang="es-ES" sz="1200"/>
        </a:p>
      </dgm:t>
    </dgm:pt>
    <dgm:pt modelId="{DDC1C2F8-74B9-4783-85F2-678C12BAB054}" type="sibTrans" cxnId="{561F8B91-74DA-4713-9D59-375BDB41D42B}">
      <dgm:prSet/>
      <dgm:spPr/>
      <dgm:t>
        <a:bodyPr/>
        <a:lstStyle/>
        <a:p>
          <a:endParaRPr lang="es-ES" sz="1200"/>
        </a:p>
      </dgm:t>
    </dgm:pt>
    <dgm:pt modelId="{469C4E8A-2D47-4523-8689-D3F3DBF4170F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Intendente</a:t>
          </a:r>
        </a:p>
      </dgm:t>
    </dgm:pt>
    <dgm:pt modelId="{61211114-49FA-4E27-B7FA-1AA6C2E6EDD4}" type="parTrans" cxnId="{AF3B9FEB-A6C6-4738-889A-76F7FA0102A7}">
      <dgm:prSet/>
      <dgm:spPr/>
      <dgm:t>
        <a:bodyPr/>
        <a:lstStyle/>
        <a:p>
          <a:endParaRPr lang="es-ES" sz="1200"/>
        </a:p>
      </dgm:t>
    </dgm:pt>
    <dgm:pt modelId="{AB758AEA-F08D-462D-BD6B-443D654E6C05}" type="sibTrans" cxnId="{AF3B9FEB-A6C6-4738-889A-76F7FA0102A7}">
      <dgm:prSet/>
      <dgm:spPr/>
      <dgm:t>
        <a:bodyPr/>
        <a:lstStyle/>
        <a:p>
          <a:endParaRPr lang="es-ES" sz="1200"/>
        </a:p>
      </dgm:t>
    </dgm:pt>
    <dgm:pt modelId="{156A1472-EAEE-4656-8305-DEC17E487F5A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Instructor(a)  </a:t>
          </a:r>
          <a:endParaRPr lang="es-ES" sz="1200" dirty="0"/>
        </a:p>
      </dgm:t>
    </dgm:pt>
    <dgm:pt modelId="{3F7EBF1F-C8B3-4FB4-8708-FF3DCAFFC566}" type="parTrans" cxnId="{1A053B7F-53AD-4557-83CE-550F258A7B99}">
      <dgm:prSet/>
      <dgm:spPr/>
      <dgm:t>
        <a:bodyPr/>
        <a:lstStyle/>
        <a:p>
          <a:endParaRPr lang="es-ES" sz="1200"/>
        </a:p>
      </dgm:t>
    </dgm:pt>
    <dgm:pt modelId="{6E131B5B-5C95-4B99-A91B-3615080D2A77}" type="sibTrans" cxnId="{1A053B7F-53AD-4557-83CE-550F258A7B99}">
      <dgm:prSet/>
      <dgm:spPr/>
      <dgm:t>
        <a:bodyPr/>
        <a:lstStyle/>
        <a:p>
          <a:endParaRPr lang="es-ES" sz="1200"/>
        </a:p>
      </dgm:t>
    </dgm:pt>
    <dgm:pt modelId="{9260ABC9-B775-4A30-9736-BB724B18C426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Vigilante</a:t>
          </a:r>
        </a:p>
      </dgm:t>
    </dgm:pt>
    <dgm:pt modelId="{CB63A9A7-59C5-4329-B0E6-81982B0A83DD}" type="parTrans" cxnId="{60545174-0BE8-44DC-8AFA-A339D6044063}">
      <dgm:prSet/>
      <dgm:spPr/>
      <dgm:t>
        <a:bodyPr/>
        <a:lstStyle/>
        <a:p>
          <a:endParaRPr lang="es-ES" sz="1200"/>
        </a:p>
      </dgm:t>
    </dgm:pt>
    <dgm:pt modelId="{04761F73-4674-4EBE-B34E-F712CD72D73B}" type="sibTrans" cxnId="{60545174-0BE8-44DC-8AFA-A339D6044063}">
      <dgm:prSet/>
      <dgm:spPr/>
      <dgm:t>
        <a:bodyPr/>
        <a:lstStyle/>
        <a:p>
          <a:endParaRPr lang="es-ES" sz="1200"/>
        </a:p>
      </dgm:t>
    </dgm:pt>
    <dgm:pt modelId="{A6D943FE-5F06-4896-8989-5842A2FF4190}" type="pres">
      <dgm:prSet presAssocID="{C3DC32C5-8FEA-4FBC-BFCE-9FD8D29F2E1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B027634-E604-4149-A502-EE107AEE0DF0}" type="pres">
      <dgm:prSet presAssocID="{F9FC0BE8-95C0-4DDB-9AE2-0A5ABB175D13}" presName="hierRoot1" presStyleCnt="0">
        <dgm:presLayoutVars>
          <dgm:hierBranch val="init"/>
        </dgm:presLayoutVars>
      </dgm:prSet>
      <dgm:spPr/>
    </dgm:pt>
    <dgm:pt modelId="{950A31EE-6DC1-4194-AECC-A8468F483A54}" type="pres">
      <dgm:prSet presAssocID="{F9FC0BE8-95C0-4DDB-9AE2-0A5ABB175D13}" presName="rootComposite1" presStyleCnt="0"/>
      <dgm:spPr/>
    </dgm:pt>
    <dgm:pt modelId="{7B99C1B8-8F63-4404-B5A9-9425E2A22C2E}" type="pres">
      <dgm:prSet presAssocID="{F9FC0BE8-95C0-4DDB-9AE2-0A5ABB175D13}" presName="rootText1" presStyleLbl="node0" presStyleIdx="0" presStyleCnt="1" custScaleX="1089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408D0AD-9780-4E42-AFFC-5CF78F687A2D}" type="pres">
      <dgm:prSet presAssocID="{F9FC0BE8-95C0-4DDB-9AE2-0A5ABB175D1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C00963F-B892-403C-AAB9-652DFB9D58ED}" type="pres">
      <dgm:prSet presAssocID="{F9FC0BE8-95C0-4DDB-9AE2-0A5ABB175D13}" presName="hierChild2" presStyleCnt="0"/>
      <dgm:spPr/>
    </dgm:pt>
    <dgm:pt modelId="{E4C8AC3F-5610-435C-AE25-60230C169647}" type="pres">
      <dgm:prSet presAssocID="{245FB173-7595-4023-8D2A-447D59ABCA64}" presName="Name37" presStyleLbl="parChTrans1D2" presStyleIdx="0" presStyleCnt="6"/>
      <dgm:spPr/>
      <dgm:t>
        <a:bodyPr/>
        <a:lstStyle/>
        <a:p>
          <a:endParaRPr lang="es-ES"/>
        </a:p>
      </dgm:t>
    </dgm:pt>
    <dgm:pt modelId="{070E5732-32D8-4742-9459-337269537FC6}" type="pres">
      <dgm:prSet presAssocID="{9BEB80EB-729A-4AB0-A4B1-778F4C9B46F7}" presName="hierRoot2" presStyleCnt="0">
        <dgm:presLayoutVars>
          <dgm:hierBranch val="init"/>
        </dgm:presLayoutVars>
      </dgm:prSet>
      <dgm:spPr/>
    </dgm:pt>
    <dgm:pt modelId="{28BC6997-CD47-4B4F-A553-BE631447C2E5}" type="pres">
      <dgm:prSet presAssocID="{9BEB80EB-729A-4AB0-A4B1-778F4C9B46F7}" presName="rootComposite" presStyleCnt="0"/>
      <dgm:spPr/>
    </dgm:pt>
    <dgm:pt modelId="{EAFE15F1-740D-499D-A9EB-2AF12AEC4E64}" type="pres">
      <dgm:prSet presAssocID="{9BEB80EB-729A-4AB0-A4B1-778F4C9B46F7}" presName="rootText" presStyleLbl="node2" presStyleIdx="0" presStyleCnt="5" custScaleX="94362" custScaleY="72664" custLinFactNeighborX="194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03D07B7-3DCB-4659-AB10-30E996397380}" type="pres">
      <dgm:prSet presAssocID="{9BEB80EB-729A-4AB0-A4B1-778F4C9B46F7}" presName="rootConnector" presStyleLbl="node2" presStyleIdx="0" presStyleCnt="5"/>
      <dgm:spPr/>
      <dgm:t>
        <a:bodyPr/>
        <a:lstStyle/>
        <a:p>
          <a:endParaRPr lang="es-ES"/>
        </a:p>
      </dgm:t>
    </dgm:pt>
    <dgm:pt modelId="{7CDBB561-6A4C-4529-843A-4FA3D5A8D84F}" type="pres">
      <dgm:prSet presAssocID="{9BEB80EB-729A-4AB0-A4B1-778F4C9B46F7}" presName="hierChild4" presStyleCnt="0"/>
      <dgm:spPr/>
    </dgm:pt>
    <dgm:pt modelId="{02C413F2-0BBA-46DD-A795-F44CCA397736}" type="pres">
      <dgm:prSet presAssocID="{9BEB80EB-729A-4AB0-A4B1-778F4C9B46F7}" presName="hierChild5" presStyleCnt="0"/>
      <dgm:spPr/>
    </dgm:pt>
    <dgm:pt modelId="{80E6B21A-A588-4958-80CF-707697E17A08}" type="pres">
      <dgm:prSet presAssocID="{7FA12359-5D5D-4167-A36A-7552FE989AEB}" presName="Name37" presStyleLbl="parChTrans1D2" presStyleIdx="1" presStyleCnt="6"/>
      <dgm:spPr/>
      <dgm:t>
        <a:bodyPr/>
        <a:lstStyle/>
        <a:p>
          <a:endParaRPr lang="es-ES"/>
        </a:p>
      </dgm:t>
    </dgm:pt>
    <dgm:pt modelId="{5BFF46F2-9E72-4694-902F-8BBE2F75C5FA}" type="pres">
      <dgm:prSet presAssocID="{38D6D638-123A-445E-AF82-DE515289DC46}" presName="hierRoot2" presStyleCnt="0">
        <dgm:presLayoutVars>
          <dgm:hierBranch val="init"/>
        </dgm:presLayoutVars>
      </dgm:prSet>
      <dgm:spPr/>
    </dgm:pt>
    <dgm:pt modelId="{FF609721-3114-41F2-8596-3A5C4BB4F03D}" type="pres">
      <dgm:prSet presAssocID="{38D6D638-123A-445E-AF82-DE515289DC46}" presName="rootComposite" presStyleCnt="0"/>
      <dgm:spPr/>
    </dgm:pt>
    <dgm:pt modelId="{F439CFAB-A6C0-41A2-B8D8-271470E343FB}" type="pres">
      <dgm:prSet presAssocID="{38D6D638-123A-445E-AF82-DE515289DC46}" presName="rootText" presStyleLbl="node2" presStyleIdx="1" presStyleCnt="5" custScaleX="94362" custScaleY="72664" custLinFactNeighborX="98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09C3C8-5066-49F3-9403-F5E3770220BD}" type="pres">
      <dgm:prSet presAssocID="{38D6D638-123A-445E-AF82-DE515289DC46}" presName="rootConnector" presStyleLbl="node2" presStyleIdx="1" presStyleCnt="5"/>
      <dgm:spPr/>
      <dgm:t>
        <a:bodyPr/>
        <a:lstStyle/>
        <a:p>
          <a:endParaRPr lang="es-ES"/>
        </a:p>
      </dgm:t>
    </dgm:pt>
    <dgm:pt modelId="{3A759E09-12EE-40F2-9020-49413BE3773B}" type="pres">
      <dgm:prSet presAssocID="{38D6D638-123A-445E-AF82-DE515289DC46}" presName="hierChild4" presStyleCnt="0"/>
      <dgm:spPr/>
    </dgm:pt>
    <dgm:pt modelId="{5F64A926-F9AA-45D1-A59F-EF60B707A710}" type="pres">
      <dgm:prSet presAssocID="{38D6D638-123A-445E-AF82-DE515289DC46}" presName="hierChild5" presStyleCnt="0"/>
      <dgm:spPr/>
    </dgm:pt>
    <dgm:pt modelId="{7AD7A881-02AB-4A4D-9E0B-527A6FB11A4B}" type="pres">
      <dgm:prSet presAssocID="{61211114-49FA-4E27-B7FA-1AA6C2E6EDD4}" presName="Name37" presStyleLbl="parChTrans1D2" presStyleIdx="2" presStyleCnt="6"/>
      <dgm:spPr/>
      <dgm:t>
        <a:bodyPr/>
        <a:lstStyle/>
        <a:p>
          <a:endParaRPr lang="es-ES"/>
        </a:p>
      </dgm:t>
    </dgm:pt>
    <dgm:pt modelId="{23F24221-B0FD-4D86-B887-D4A43106B73A}" type="pres">
      <dgm:prSet presAssocID="{469C4E8A-2D47-4523-8689-D3F3DBF4170F}" presName="hierRoot2" presStyleCnt="0">
        <dgm:presLayoutVars>
          <dgm:hierBranch/>
        </dgm:presLayoutVars>
      </dgm:prSet>
      <dgm:spPr/>
    </dgm:pt>
    <dgm:pt modelId="{2A7AF7CB-56E7-4554-A313-1E78EF1ED15F}" type="pres">
      <dgm:prSet presAssocID="{469C4E8A-2D47-4523-8689-D3F3DBF4170F}" presName="rootComposite" presStyleCnt="0"/>
      <dgm:spPr/>
    </dgm:pt>
    <dgm:pt modelId="{5B7CB75E-0C79-42B5-AD66-B0462BAB356C}" type="pres">
      <dgm:prSet presAssocID="{469C4E8A-2D47-4523-8689-D3F3DBF4170F}" presName="rootText" presStyleLbl="node2" presStyleIdx="2" presStyleCnt="5" custScaleX="94362" custScaleY="726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7AFDAB-2A72-4247-87F0-FDE6F8DD5827}" type="pres">
      <dgm:prSet presAssocID="{469C4E8A-2D47-4523-8689-D3F3DBF4170F}" presName="rootConnector" presStyleLbl="node2" presStyleIdx="2" presStyleCnt="5"/>
      <dgm:spPr/>
      <dgm:t>
        <a:bodyPr/>
        <a:lstStyle/>
        <a:p>
          <a:endParaRPr lang="es-ES"/>
        </a:p>
      </dgm:t>
    </dgm:pt>
    <dgm:pt modelId="{9BF6C818-1C3A-4C6A-81E8-97CC70B50A63}" type="pres">
      <dgm:prSet presAssocID="{469C4E8A-2D47-4523-8689-D3F3DBF4170F}" presName="hierChild4" presStyleCnt="0"/>
      <dgm:spPr/>
    </dgm:pt>
    <dgm:pt modelId="{6F97FD1E-2796-4E46-B17D-6B46AEE80CA2}" type="pres">
      <dgm:prSet presAssocID="{469C4E8A-2D47-4523-8689-D3F3DBF4170F}" presName="hierChild5" presStyleCnt="0"/>
      <dgm:spPr/>
    </dgm:pt>
    <dgm:pt modelId="{3A0AE080-D1F0-4C10-AF98-9C87C0149009}" type="pres">
      <dgm:prSet presAssocID="{3F7EBF1F-C8B3-4FB4-8708-FF3DCAFFC566}" presName="Name37" presStyleLbl="parChTrans1D2" presStyleIdx="3" presStyleCnt="6"/>
      <dgm:spPr/>
      <dgm:t>
        <a:bodyPr/>
        <a:lstStyle/>
        <a:p>
          <a:endParaRPr lang="es-ES"/>
        </a:p>
      </dgm:t>
    </dgm:pt>
    <dgm:pt modelId="{B7EE7415-CB8C-4174-9348-23359AB4EAE3}" type="pres">
      <dgm:prSet presAssocID="{156A1472-EAEE-4656-8305-DEC17E487F5A}" presName="hierRoot2" presStyleCnt="0">
        <dgm:presLayoutVars>
          <dgm:hierBranch/>
        </dgm:presLayoutVars>
      </dgm:prSet>
      <dgm:spPr/>
    </dgm:pt>
    <dgm:pt modelId="{D0EAB6E6-5C45-4CC4-8F3D-17528A53DBC3}" type="pres">
      <dgm:prSet presAssocID="{156A1472-EAEE-4656-8305-DEC17E487F5A}" presName="rootComposite" presStyleCnt="0"/>
      <dgm:spPr/>
    </dgm:pt>
    <dgm:pt modelId="{BCE779C9-E6DC-4BB5-916B-42DEF69034F0}" type="pres">
      <dgm:prSet presAssocID="{156A1472-EAEE-4656-8305-DEC17E487F5A}" presName="rootText" presStyleLbl="node2" presStyleIdx="3" presStyleCnt="5" custScaleX="94362" custScaleY="72664" custLinFactNeighborX="-819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65D106-22F5-4667-AADE-9A3312688A13}" type="pres">
      <dgm:prSet presAssocID="{156A1472-EAEE-4656-8305-DEC17E487F5A}" presName="rootConnector" presStyleLbl="node2" presStyleIdx="3" presStyleCnt="5"/>
      <dgm:spPr/>
      <dgm:t>
        <a:bodyPr/>
        <a:lstStyle/>
        <a:p>
          <a:endParaRPr lang="es-ES"/>
        </a:p>
      </dgm:t>
    </dgm:pt>
    <dgm:pt modelId="{2652496A-89C2-48C3-BE42-722114ACD71D}" type="pres">
      <dgm:prSet presAssocID="{156A1472-EAEE-4656-8305-DEC17E487F5A}" presName="hierChild4" presStyleCnt="0"/>
      <dgm:spPr/>
    </dgm:pt>
    <dgm:pt modelId="{C999632F-B130-4D8F-98D1-E16C489CED3B}" type="pres">
      <dgm:prSet presAssocID="{156A1472-EAEE-4656-8305-DEC17E487F5A}" presName="hierChild5" presStyleCnt="0"/>
      <dgm:spPr/>
    </dgm:pt>
    <dgm:pt modelId="{D953CEAC-F989-4419-9324-735B253F3F33}" type="pres">
      <dgm:prSet presAssocID="{CB63A9A7-59C5-4329-B0E6-81982B0A83DD}" presName="Name37" presStyleLbl="parChTrans1D2" presStyleIdx="4" presStyleCnt="6"/>
      <dgm:spPr/>
      <dgm:t>
        <a:bodyPr/>
        <a:lstStyle/>
        <a:p>
          <a:endParaRPr lang="es-ES"/>
        </a:p>
      </dgm:t>
    </dgm:pt>
    <dgm:pt modelId="{239E0AD9-3FE8-4EC5-9837-DB5222E42AF5}" type="pres">
      <dgm:prSet presAssocID="{9260ABC9-B775-4A30-9736-BB724B18C426}" presName="hierRoot2" presStyleCnt="0">
        <dgm:presLayoutVars>
          <dgm:hierBranch val="init"/>
        </dgm:presLayoutVars>
      </dgm:prSet>
      <dgm:spPr/>
    </dgm:pt>
    <dgm:pt modelId="{05818833-8827-4611-B364-4072EBCE1BBF}" type="pres">
      <dgm:prSet presAssocID="{9260ABC9-B775-4A30-9736-BB724B18C426}" presName="rootComposite" presStyleCnt="0"/>
      <dgm:spPr/>
    </dgm:pt>
    <dgm:pt modelId="{2D30FC6A-F12B-411D-89CD-8F0CA156B0DD}" type="pres">
      <dgm:prSet presAssocID="{9260ABC9-B775-4A30-9736-BB724B18C426}" presName="rootText" presStyleLbl="node2" presStyleIdx="4" presStyleCnt="5" custScaleX="94362" custScaleY="72664" custLinFactNeighborX="-178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CB8A38-1FB5-4CA0-A2D4-24B072C96C42}" type="pres">
      <dgm:prSet presAssocID="{9260ABC9-B775-4A30-9736-BB724B18C426}" presName="rootConnector" presStyleLbl="node2" presStyleIdx="4" presStyleCnt="5"/>
      <dgm:spPr/>
      <dgm:t>
        <a:bodyPr/>
        <a:lstStyle/>
        <a:p>
          <a:endParaRPr lang="es-ES"/>
        </a:p>
      </dgm:t>
    </dgm:pt>
    <dgm:pt modelId="{CA132B68-6B8A-43C9-BB55-2AC196B40E44}" type="pres">
      <dgm:prSet presAssocID="{9260ABC9-B775-4A30-9736-BB724B18C426}" presName="hierChild4" presStyleCnt="0"/>
      <dgm:spPr/>
    </dgm:pt>
    <dgm:pt modelId="{2C6C0136-E545-4112-BC2D-2C4CDAFA2703}" type="pres">
      <dgm:prSet presAssocID="{9260ABC9-B775-4A30-9736-BB724B18C426}" presName="hierChild5" presStyleCnt="0"/>
      <dgm:spPr/>
    </dgm:pt>
    <dgm:pt modelId="{F24F1529-6213-4C54-BED7-F96C60FFF434}" type="pres">
      <dgm:prSet presAssocID="{F9FC0BE8-95C0-4DDB-9AE2-0A5ABB175D13}" presName="hierChild3" presStyleCnt="0"/>
      <dgm:spPr/>
    </dgm:pt>
    <dgm:pt modelId="{84BEF298-4B3A-4864-A3DD-750F6C2F6D85}" type="pres">
      <dgm:prSet presAssocID="{A3A09A39-1547-4397-8623-EA5D7AC7A6FB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20638A23-437D-416B-9E8F-2BEE0841630B}" type="pres">
      <dgm:prSet presAssocID="{7F3BBB08-A054-413C-AB02-FE278C84C3DD}" presName="hierRoot3" presStyleCnt="0">
        <dgm:presLayoutVars>
          <dgm:hierBranch val="init"/>
        </dgm:presLayoutVars>
      </dgm:prSet>
      <dgm:spPr/>
    </dgm:pt>
    <dgm:pt modelId="{FCFAFEFC-5B78-42A6-8B3F-0589662336ED}" type="pres">
      <dgm:prSet presAssocID="{7F3BBB08-A054-413C-AB02-FE278C84C3DD}" presName="rootComposite3" presStyleCnt="0"/>
      <dgm:spPr/>
    </dgm:pt>
    <dgm:pt modelId="{1FD2D8CC-BA3B-434D-88BB-D6A960BA3113}" type="pres">
      <dgm:prSet presAssocID="{7F3BBB08-A054-413C-AB02-FE278C84C3DD}" presName="rootText3" presStyleLbl="asst1" presStyleIdx="0" presStyleCnt="1" custScaleX="92041" custScaleY="726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26AD8E-20A7-417D-AF44-EE6C9F7C2073}" type="pres">
      <dgm:prSet presAssocID="{7F3BBB08-A054-413C-AB02-FE278C84C3DD}" presName="rootConnector3" presStyleLbl="asst1" presStyleIdx="0" presStyleCnt="1"/>
      <dgm:spPr/>
      <dgm:t>
        <a:bodyPr/>
        <a:lstStyle/>
        <a:p>
          <a:endParaRPr lang="es-ES"/>
        </a:p>
      </dgm:t>
    </dgm:pt>
    <dgm:pt modelId="{7AC5AF44-2E53-4E73-ABB7-D8DB97A9C404}" type="pres">
      <dgm:prSet presAssocID="{7F3BBB08-A054-413C-AB02-FE278C84C3DD}" presName="hierChild6" presStyleCnt="0"/>
      <dgm:spPr/>
    </dgm:pt>
    <dgm:pt modelId="{61EC6CF2-A6DF-4C66-B81A-6100F7D0B771}" type="pres">
      <dgm:prSet presAssocID="{7F3BBB08-A054-413C-AB02-FE278C84C3DD}" presName="hierChild7" presStyleCnt="0"/>
      <dgm:spPr/>
    </dgm:pt>
  </dgm:ptLst>
  <dgm:cxnLst>
    <dgm:cxn modelId="{01372023-5902-4A14-AE08-1F68AB3BBD53}" type="presOf" srcId="{F9FC0BE8-95C0-4DDB-9AE2-0A5ABB175D13}" destId="{3408D0AD-9780-4E42-AFFC-5CF78F687A2D}" srcOrd="1" destOrd="0" presId="urn:microsoft.com/office/officeart/2005/8/layout/orgChart1"/>
    <dgm:cxn modelId="{BB4FB2C9-F8DB-4F65-B0D4-EFC26061321A}" type="presOf" srcId="{CB63A9A7-59C5-4329-B0E6-81982B0A83DD}" destId="{D953CEAC-F989-4419-9324-735B253F3F33}" srcOrd="0" destOrd="0" presId="urn:microsoft.com/office/officeart/2005/8/layout/orgChart1"/>
    <dgm:cxn modelId="{7AB0CA09-9F0C-45FE-954F-370EA06868F1}" srcId="{F9FC0BE8-95C0-4DDB-9AE2-0A5ABB175D13}" destId="{7F3BBB08-A054-413C-AB02-FE278C84C3DD}" srcOrd="0" destOrd="0" parTransId="{A3A09A39-1547-4397-8623-EA5D7AC7A6FB}" sibTransId="{8F53F59E-FA9A-4964-B0B8-69D5A4C18A56}"/>
    <dgm:cxn modelId="{511117A0-87C1-4831-8FF2-4F25AC4C3122}" srcId="{F9FC0BE8-95C0-4DDB-9AE2-0A5ABB175D13}" destId="{9BEB80EB-729A-4AB0-A4B1-778F4C9B46F7}" srcOrd="1" destOrd="0" parTransId="{245FB173-7595-4023-8D2A-447D59ABCA64}" sibTransId="{7826C5C5-A2E7-42A5-97C4-6D4BA0FD25E3}"/>
    <dgm:cxn modelId="{90B7DB69-7E77-4CA0-883D-F697B9D1BB90}" type="presOf" srcId="{7F3BBB08-A054-413C-AB02-FE278C84C3DD}" destId="{DC26AD8E-20A7-417D-AF44-EE6C9F7C2073}" srcOrd="1" destOrd="0" presId="urn:microsoft.com/office/officeart/2005/8/layout/orgChart1"/>
    <dgm:cxn modelId="{60545174-0BE8-44DC-8AFA-A339D6044063}" srcId="{F9FC0BE8-95C0-4DDB-9AE2-0A5ABB175D13}" destId="{9260ABC9-B775-4A30-9736-BB724B18C426}" srcOrd="5" destOrd="0" parTransId="{CB63A9A7-59C5-4329-B0E6-81982B0A83DD}" sibTransId="{04761F73-4674-4EBE-B34E-F712CD72D73B}"/>
    <dgm:cxn modelId="{BC4ED3E5-BE16-4DF9-B14A-7EA8A98D5AB9}" type="presOf" srcId="{245FB173-7595-4023-8D2A-447D59ABCA64}" destId="{E4C8AC3F-5610-435C-AE25-60230C169647}" srcOrd="0" destOrd="0" presId="urn:microsoft.com/office/officeart/2005/8/layout/orgChart1"/>
    <dgm:cxn modelId="{79224699-4F6C-404A-A182-837FA1AFEEFC}" type="presOf" srcId="{9BEB80EB-729A-4AB0-A4B1-778F4C9B46F7}" destId="{EAFE15F1-740D-499D-A9EB-2AF12AEC4E64}" srcOrd="0" destOrd="0" presId="urn:microsoft.com/office/officeart/2005/8/layout/orgChart1"/>
    <dgm:cxn modelId="{AF3B9FEB-A6C6-4738-889A-76F7FA0102A7}" srcId="{F9FC0BE8-95C0-4DDB-9AE2-0A5ABB175D13}" destId="{469C4E8A-2D47-4523-8689-D3F3DBF4170F}" srcOrd="3" destOrd="0" parTransId="{61211114-49FA-4E27-B7FA-1AA6C2E6EDD4}" sibTransId="{AB758AEA-F08D-462D-BD6B-443D654E6C05}"/>
    <dgm:cxn modelId="{D324561D-A754-4D8A-9EEA-054C7EFAD531}" type="presOf" srcId="{469C4E8A-2D47-4523-8689-D3F3DBF4170F}" destId="{5B7CB75E-0C79-42B5-AD66-B0462BAB356C}" srcOrd="0" destOrd="0" presId="urn:microsoft.com/office/officeart/2005/8/layout/orgChart1"/>
    <dgm:cxn modelId="{40A785AE-F25E-4499-A6D3-92C416F871B3}" srcId="{C3DC32C5-8FEA-4FBC-BFCE-9FD8D29F2E17}" destId="{F9FC0BE8-95C0-4DDB-9AE2-0A5ABB175D13}" srcOrd="0" destOrd="0" parTransId="{06281EC6-478F-47BB-8E2F-C22605B3E769}" sibTransId="{EDABA3C5-AF11-4DDA-86E9-C7B5EB505803}"/>
    <dgm:cxn modelId="{561F8B91-74DA-4713-9D59-375BDB41D42B}" srcId="{F9FC0BE8-95C0-4DDB-9AE2-0A5ABB175D13}" destId="{38D6D638-123A-445E-AF82-DE515289DC46}" srcOrd="2" destOrd="0" parTransId="{7FA12359-5D5D-4167-A36A-7552FE989AEB}" sibTransId="{DDC1C2F8-74B9-4783-85F2-678C12BAB054}"/>
    <dgm:cxn modelId="{262A9A5D-CF27-498F-82CE-423853BA65D5}" type="presOf" srcId="{9260ABC9-B775-4A30-9736-BB724B18C426}" destId="{2D30FC6A-F12B-411D-89CD-8F0CA156B0DD}" srcOrd="0" destOrd="0" presId="urn:microsoft.com/office/officeart/2005/8/layout/orgChart1"/>
    <dgm:cxn modelId="{1A053B7F-53AD-4557-83CE-550F258A7B99}" srcId="{F9FC0BE8-95C0-4DDB-9AE2-0A5ABB175D13}" destId="{156A1472-EAEE-4656-8305-DEC17E487F5A}" srcOrd="4" destOrd="0" parTransId="{3F7EBF1F-C8B3-4FB4-8708-FF3DCAFFC566}" sibTransId="{6E131B5B-5C95-4B99-A91B-3615080D2A77}"/>
    <dgm:cxn modelId="{02E5640D-5A5B-43E6-B176-D787531BCEB7}" type="presOf" srcId="{9BEB80EB-729A-4AB0-A4B1-778F4C9B46F7}" destId="{903D07B7-3DCB-4659-AB10-30E996397380}" srcOrd="1" destOrd="0" presId="urn:microsoft.com/office/officeart/2005/8/layout/orgChart1"/>
    <dgm:cxn modelId="{7A93FEEF-BC62-4661-BAC6-BDEA3FAD487A}" type="presOf" srcId="{469C4E8A-2D47-4523-8689-D3F3DBF4170F}" destId="{FE7AFDAB-2A72-4247-87F0-FDE6F8DD5827}" srcOrd="1" destOrd="0" presId="urn:microsoft.com/office/officeart/2005/8/layout/orgChart1"/>
    <dgm:cxn modelId="{77208CE5-52D7-4E33-B1E7-6BECAA37FF71}" type="presOf" srcId="{C3DC32C5-8FEA-4FBC-BFCE-9FD8D29F2E17}" destId="{A6D943FE-5F06-4896-8989-5842A2FF4190}" srcOrd="0" destOrd="0" presId="urn:microsoft.com/office/officeart/2005/8/layout/orgChart1"/>
    <dgm:cxn modelId="{72963F08-D934-4623-B22B-3ACFBFEED431}" type="presOf" srcId="{F9FC0BE8-95C0-4DDB-9AE2-0A5ABB175D13}" destId="{7B99C1B8-8F63-4404-B5A9-9425E2A22C2E}" srcOrd="0" destOrd="0" presId="urn:microsoft.com/office/officeart/2005/8/layout/orgChart1"/>
    <dgm:cxn modelId="{22686531-8069-4821-85D5-9CF31455D10F}" type="presOf" srcId="{156A1472-EAEE-4656-8305-DEC17E487F5A}" destId="{BCE779C9-E6DC-4BB5-916B-42DEF69034F0}" srcOrd="0" destOrd="0" presId="urn:microsoft.com/office/officeart/2005/8/layout/orgChart1"/>
    <dgm:cxn modelId="{B5297B6B-1B10-4276-81AA-31D5246BD95D}" type="presOf" srcId="{3F7EBF1F-C8B3-4FB4-8708-FF3DCAFFC566}" destId="{3A0AE080-D1F0-4C10-AF98-9C87C0149009}" srcOrd="0" destOrd="0" presId="urn:microsoft.com/office/officeart/2005/8/layout/orgChart1"/>
    <dgm:cxn modelId="{CDB4CCC0-1924-474A-8BD2-D81DC83A41CC}" type="presOf" srcId="{38D6D638-123A-445E-AF82-DE515289DC46}" destId="{F439CFAB-A6C0-41A2-B8D8-271470E343FB}" srcOrd="0" destOrd="0" presId="urn:microsoft.com/office/officeart/2005/8/layout/orgChart1"/>
    <dgm:cxn modelId="{62087EDD-EC8F-419B-B37C-FBE989EBE57B}" type="presOf" srcId="{A3A09A39-1547-4397-8623-EA5D7AC7A6FB}" destId="{84BEF298-4B3A-4864-A3DD-750F6C2F6D85}" srcOrd="0" destOrd="0" presId="urn:microsoft.com/office/officeart/2005/8/layout/orgChart1"/>
    <dgm:cxn modelId="{4564FB8A-6315-4AD5-8317-C4E690A8A4C0}" type="presOf" srcId="{38D6D638-123A-445E-AF82-DE515289DC46}" destId="{4509C3C8-5066-49F3-9403-F5E3770220BD}" srcOrd="1" destOrd="0" presId="urn:microsoft.com/office/officeart/2005/8/layout/orgChart1"/>
    <dgm:cxn modelId="{E131F58B-651E-491D-88BE-DCB8EE612416}" type="presOf" srcId="{61211114-49FA-4E27-B7FA-1AA6C2E6EDD4}" destId="{7AD7A881-02AB-4A4D-9E0B-527A6FB11A4B}" srcOrd="0" destOrd="0" presId="urn:microsoft.com/office/officeart/2005/8/layout/orgChart1"/>
    <dgm:cxn modelId="{56268E1B-79B3-4E0B-972F-600366C5BAFD}" type="presOf" srcId="{156A1472-EAEE-4656-8305-DEC17E487F5A}" destId="{B665D106-22F5-4667-AADE-9A3312688A13}" srcOrd="1" destOrd="0" presId="urn:microsoft.com/office/officeart/2005/8/layout/orgChart1"/>
    <dgm:cxn modelId="{24B03C03-B648-4346-B16B-6B47DDDF9787}" type="presOf" srcId="{9260ABC9-B775-4A30-9736-BB724B18C426}" destId="{A1CB8A38-1FB5-4CA0-A2D4-24B072C96C42}" srcOrd="1" destOrd="0" presId="urn:microsoft.com/office/officeart/2005/8/layout/orgChart1"/>
    <dgm:cxn modelId="{192FDC35-B60A-4189-95F0-DA231DBAABBA}" type="presOf" srcId="{7F3BBB08-A054-413C-AB02-FE278C84C3DD}" destId="{1FD2D8CC-BA3B-434D-88BB-D6A960BA3113}" srcOrd="0" destOrd="0" presId="urn:microsoft.com/office/officeart/2005/8/layout/orgChart1"/>
    <dgm:cxn modelId="{A7149436-3E16-446B-B2E7-692E99D8A602}" type="presOf" srcId="{7FA12359-5D5D-4167-A36A-7552FE989AEB}" destId="{80E6B21A-A588-4958-80CF-707697E17A08}" srcOrd="0" destOrd="0" presId="urn:microsoft.com/office/officeart/2005/8/layout/orgChart1"/>
    <dgm:cxn modelId="{72DA2BA9-A998-4A5D-9D0F-7459A3EF2CA3}" type="presParOf" srcId="{A6D943FE-5F06-4896-8989-5842A2FF4190}" destId="{FB027634-E604-4149-A502-EE107AEE0DF0}" srcOrd="0" destOrd="0" presId="urn:microsoft.com/office/officeart/2005/8/layout/orgChart1"/>
    <dgm:cxn modelId="{FAF9FC13-8E75-47D4-B62A-7511CB39E090}" type="presParOf" srcId="{FB027634-E604-4149-A502-EE107AEE0DF0}" destId="{950A31EE-6DC1-4194-AECC-A8468F483A54}" srcOrd="0" destOrd="0" presId="urn:microsoft.com/office/officeart/2005/8/layout/orgChart1"/>
    <dgm:cxn modelId="{1EC9527F-F775-4E93-BD9E-1ADF7A58C517}" type="presParOf" srcId="{950A31EE-6DC1-4194-AECC-A8468F483A54}" destId="{7B99C1B8-8F63-4404-B5A9-9425E2A22C2E}" srcOrd="0" destOrd="0" presId="urn:microsoft.com/office/officeart/2005/8/layout/orgChart1"/>
    <dgm:cxn modelId="{DC751A0F-BE2A-4A6D-AE24-E05EE0FC531A}" type="presParOf" srcId="{950A31EE-6DC1-4194-AECC-A8468F483A54}" destId="{3408D0AD-9780-4E42-AFFC-5CF78F687A2D}" srcOrd="1" destOrd="0" presId="urn:microsoft.com/office/officeart/2005/8/layout/orgChart1"/>
    <dgm:cxn modelId="{6A6D0E46-4BC1-4E4B-ACD6-841E4FAE11B2}" type="presParOf" srcId="{FB027634-E604-4149-A502-EE107AEE0DF0}" destId="{3C00963F-B892-403C-AAB9-652DFB9D58ED}" srcOrd="1" destOrd="0" presId="urn:microsoft.com/office/officeart/2005/8/layout/orgChart1"/>
    <dgm:cxn modelId="{18121FF0-B80C-4517-89CC-CC3F83B7943A}" type="presParOf" srcId="{3C00963F-B892-403C-AAB9-652DFB9D58ED}" destId="{E4C8AC3F-5610-435C-AE25-60230C169647}" srcOrd="0" destOrd="0" presId="urn:microsoft.com/office/officeart/2005/8/layout/orgChart1"/>
    <dgm:cxn modelId="{3ED0F76E-754B-4C55-B376-BEED8E5C22FC}" type="presParOf" srcId="{3C00963F-B892-403C-AAB9-652DFB9D58ED}" destId="{070E5732-32D8-4742-9459-337269537FC6}" srcOrd="1" destOrd="0" presId="urn:microsoft.com/office/officeart/2005/8/layout/orgChart1"/>
    <dgm:cxn modelId="{3CE54FD9-FDFD-44E6-926C-1FE490DC67E2}" type="presParOf" srcId="{070E5732-32D8-4742-9459-337269537FC6}" destId="{28BC6997-CD47-4B4F-A553-BE631447C2E5}" srcOrd="0" destOrd="0" presId="urn:microsoft.com/office/officeart/2005/8/layout/orgChart1"/>
    <dgm:cxn modelId="{E50F87CC-E351-428B-8996-615A19E91C6C}" type="presParOf" srcId="{28BC6997-CD47-4B4F-A553-BE631447C2E5}" destId="{EAFE15F1-740D-499D-A9EB-2AF12AEC4E64}" srcOrd="0" destOrd="0" presId="urn:microsoft.com/office/officeart/2005/8/layout/orgChart1"/>
    <dgm:cxn modelId="{CBC2A05A-F1B9-4E58-83C5-38D279A4DA3D}" type="presParOf" srcId="{28BC6997-CD47-4B4F-A553-BE631447C2E5}" destId="{903D07B7-3DCB-4659-AB10-30E996397380}" srcOrd="1" destOrd="0" presId="urn:microsoft.com/office/officeart/2005/8/layout/orgChart1"/>
    <dgm:cxn modelId="{D419424A-5D4A-4185-99F4-D1EFE295AC5C}" type="presParOf" srcId="{070E5732-32D8-4742-9459-337269537FC6}" destId="{7CDBB561-6A4C-4529-843A-4FA3D5A8D84F}" srcOrd="1" destOrd="0" presId="urn:microsoft.com/office/officeart/2005/8/layout/orgChart1"/>
    <dgm:cxn modelId="{F82D49EF-357A-4CBF-B834-7880075CADEF}" type="presParOf" srcId="{070E5732-32D8-4742-9459-337269537FC6}" destId="{02C413F2-0BBA-46DD-A795-F44CCA397736}" srcOrd="2" destOrd="0" presId="urn:microsoft.com/office/officeart/2005/8/layout/orgChart1"/>
    <dgm:cxn modelId="{41A379FF-8F40-4AE9-87C5-618D9578CAA0}" type="presParOf" srcId="{3C00963F-B892-403C-AAB9-652DFB9D58ED}" destId="{80E6B21A-A588-4958-80CF-707697E17A08}" srcOrd="2" destOrd="0" presId="urn:microsoft.com/office/officeart/2005/8/layout/orgChart1"/>
    <dgm:cxn modelId="{9E9ADA8E-F185-4D41-A61D-AC98D6F92970}" type="presParOf" srcId="{3C00963F-B892-403C-AAB9-652DFB9D58ED}" destId="{5BFF46F2-9E72-4694-902F-8BBE2F75C5FA}" srcOrd="3" destOrd="0" presId="urn:microsoft.com/office/officeart/2005/8/layout/orgChart1"/>
    <dgm:cxn modelId="{51732A22-939D-4A63-ABA5-EA1E13F460C9}" type="presParOf" srcId="{5BFF46F2-9E72-4694-902F-8BBE2F75C5FA}" destId="{FF609721-3114-41F2-8596-3A5C4BB4F03D}" srcOrd="0" destOrd="0" presId="urn:microsoft.com/office/officeart/2005/8/layout/orgChart1"/>
    <dgm:cxn modelId="{3AB4B625-C114-4F69-AEF7-A15920329C4C}" type="presParOf" srcId="{FF609721-3114-41F2-8596-3A5C4BB4F03D}" destId="{F439CFAB-A6C0-41A2-B8D8-271470E343FB}" srcOrd="0" destOrd="0" presId="urn:microsoft.com/office/officeart/2005/8/layout/orgChart1"/>
    <dgm:cxn modelId="{094F84C1-450B-47A1-997E-CB8FD07A3922}" type="presParOf" srcId="{FF609721-3114-41F2-8596-3A5C4BB4F03D}" destId="{4509C3C8-5066-49F3-9403-F5E3770220BD}" srcOrd="1" destOrd="0" presId="urn:microsoft.com/office/officeart/2005/8/layout/orgChart1"/>
    <dgm:cxn modelId="{FCF62568-AB23-4F96-9A9E-40FF3A3195F4}" type="presParOf" srcId="{5BFF46F2-9E72-4694-902F-8BBE2F75C5FA}" destId="{3A759E09-12EE-40F2-9020-49413BE3773B}" srcOrd="1" destOrd="0" presId="urn:microsoft.com/office/officeart/2005/8/layout/orgChart1"/>
    <dgm:cxn modelId="{642B9E8C-93B1-45F1-A68D-302FC201A02C}" type="presParOf" srcId="{5BFF46F2-9E72-4694-902F-8BBE2F75C5FA}" destId="{5F64A926-F9AA-45D1-A59F-EF60B707A710}" srcOrd="2" destOrd="0" presId="urn:microsoft.com/office/officeart/2005/8/layout/orgChart1"/>
    <dgm:cxn modelId="{73BD15BD-050E-437B-A218-C35BF5BA3FEB}" type="presParOf" srcId="{3C00963F-B892-403C-AAB9-652DFB9D58ED}" destId="{7AD7A881-02AB-4A4D-9E0B-527A6FB11A4B}" srcOrd="4" destOrd="0" presId="urn:microsoft.com/office/officeart/2005/8/layout/orgChart1"/>
    <dgm:cxn modelId="{73AC23DD-3608-46F1-92A9-E332E1B448E8}" type="presParOf" srcId="{3C00963F-B892-403C-AAB9-652DFB9D58ED}" destId="{23F24221-B0FD-4D86-B887-D4A43106B73A}" srcOrd="5" destOrd="0" presId="urn:microsoft.com/office/officeart/2005/8/layout/orgChart1"/>
    <dgm:cxn modelId="{244E36E8-18DD-47C5-A8ED-1E2EF149EB82}" type="presParOf" srcId="{23F24221-B0FD-4D86-B887-D4A43106B73A}" destId="{2A7AF7CB-56E7-4554-A313-1E78EF1ED15F}" srcOrd="0" destOrd="0" presId="urn:microsoft.com/office/officeart/2005/8/layout/orgChart1"/>
    <dgm:cxn modelId="{BC127E01-F3D6-4482-AE4D-6695DB08FDEF}" type="presParOf" srcId="{2A7AF7CB-56E7-4554-A313-1E78EF1ED15F}" destId="{5B7CB75E-0C79-42B5-AD66-B0462BAB356C}" srcOrd="0" destOrd="0" presId="urn:microsoft.com/office/officeart/2005/8/layout/orgChart1"/>
    <dgm:cxn modelId="{47F6B0CF-DDF6-4DFB-9D22-A667B2657EBA}" type="presParOf" srcId="{2A7AF7CB-56E7-4554-A313-1E78EF1ED15F}" destId="{FE7AFDAB-2A72-4247-87F0-FDE6F8DD5827}" srcOrd="1" destOrd="0" presId="urn:microsoft.com/office/officeart/2005/8/layout/orgChart1"/>
    <dgm:cxn modelId="{8936347B-0899-4CBB-A758-86EEA49F34FC}" type="presParOf" srcId="{23F24221-B0FD-4D86-B887-D4A43106B73A}" destId="{9BF6C818-1C3A-4C6A-81E8-97CC70B50A63}" srcOrd="1" destOrd="0" presId="urn:microsoft.com/office/officeart/2005/8/layout/orgChart1"/>
    <dgm:cxn modelId="{CF7954EC-2261-471C-87F0-B2C522002577}" type="presParOf" srcId="{23F24221-B0FD-4D86-B887-D4A43106B73A}" destId="{6F97FD1E-2796-4E46-B17D-6B46AEE80CA2}" srcOrd="2" destOrd="0" presId="urn:microsoft.com/office/officeart/2005/8/layout/orgChart1"/>
    <dgm:cxn modelId="{307F031D-60A2-4039-9AFF-2DB4EB252B7B}" type="presParOf" srcId="{3C00963F-B892-403C-AAB9-652DFB9D58ED}" destId="{3A0AE080-D1F0-4C10-AF98-9C87C0149009}" srcOrd="6" destOrd="0" presId="urn:microsoft.com/office/officeart/2005/8/layout/orgChart1"/>
    <dgm:cxn modelId="{78905251-FC82-47B8-8E2A-E8B722E69E03}" type="presParOf" srcId="{3C00963F-B892-403C-AAB9-652DFB9D58ED}" destId="{B7EE7415-CB8C-4174-9348-23359AB4EAE3}" srcOrd="7" destOrd="0" presId="urn:microsoft.com/office/officeart/2005/8/layout/orgChart1"/>
    <dgm:cxn modelId="{9CEBCB5E-9C6C-4967-8A50-1251AD3A2CF2}" type="presParOf" srcId="{B7EE7415-CB8C-4174-9348-23359AB4EAE3}" destId="{D0EAB6E6-5C45-4CC4-8F3D-17528A53DBC3}" srcOrd="0" destOrd="0" presId="urn:microsoft.com/office/officeart/2005/8/layout/orgChart1"/>
    <dgm:cxn modelId="{0548208E-4C8F-4232-BEE0-283B387F79E6}" type="presParOf" srcId="{D0EAB6E6-5C45-4CC4-8F3D-17528A53DBC3}" destId="{BCE779C9-E6DC-4BB5-916B-42DEF69034F0}" srcOrd="0" destOrd="0" presId="urn:microsoft.com/office/officeart/2005/8/layout/orgChart1"/>
    <dgm:cxn modelId="{292B0837-CA27-4C3D-85B6-506A77183B52}" type="presParOf" srcId="{D0EAB6E6-5C45-4CC4-8F3D-17528A53DBC3}" destId="{B665D106-22F5-4667-AADE-9A3312688A13}" srcOrd="1" destOrd="0" presId="urn:microsoft.com/office/officeart/2005/8/layout/orgChart1"/>
    <dgm:cxn modelId="{FD794C0C-5B53-424B-81F0-1CBFDB3BCDD4}" type="presParOf" srcId="{B7EE7415-CB8C-4174-9348-23359AB4EAE3}" destId="{2652496A-89C2-48C3-BE42-722114ACD71D}" srcOrd="1" destOrd="0" presId="urn:microsoft.com/office/officeart/2005/8/layout/orgChart1"/>
    <dgm:cxn modelId="{C434ABB9-49DF-4CB3-B992-52798DEA35D3}" type="presParOf" srcId="{B7EE7415-CB8C-4174-9348-23359AB4EAE3}" destId="{C999632F-B130-4D8F-98D1-E16C489CED3B}" srcOrd="2" destOrd="0" presId="urn:microsoft.com/office/officeart/2005/8/layout/orgChart1"/>
    <dgm:cxn modelId="{AF895225-9694-44A9-AA1F-31BE948A9508}" type="presParOf" srcId="{3C00963F-B892-403C-AAB9-652DFB9D58ED}" destId="{D953CEAC-F989-4419-9324-735B253F3F33}" srcOrd="8" destOrd="0" presId="urn:microsoft.com/office/officeart/2005/8/layout/orgChart1"/>
    <dgm:cxn modelId="{3FDD0A7F-CCD7-437D-B9EC-1FD3A2F8800F}" type="presParOf" srcId="{3C00963F-B892-403C-AAB9-652DFB9D58ED}" destId="{239E0AD9-3FE8-4EC5-9837-DB5222E42AF5}" srcOrd="9" destOrd="0" presId="urn:microsoft.com/office/officeart/2005/8/layout/orgChart1"/>
    <dgm:cxn modelId="{5B1A7FE1-60EB-4164-9B78-F3D6E258D41A}" type="presParOf" srcId="{239E0AD9-3FE8-4EC5-9837-DB5222E42AF5}" destId="{05818833-8827-4611-B364-4072EBCE1BBF}" srcOrd="0" destOrd="0" presId="urn:microsoft.com/office/officeart/2005/8/layout/orgChart1"/>
    <dgm:cxn modelId="{09BF57E0-47E8-4E47-9B59-99C73156B693}" type="presParOf" srcId="{05818833-8827-4611-B364-4072EBCE1BBF}" destId="{2D30FC6A-F12B-411D-89CD-8F0CA156B0DD}" srcOrd="0" destOrd="0" presId="urn:microsoft.com/office/officeart/2005/8/layout/orgChart1"/>
    <dgm:cxn modelId="{7F067D27-A1BF-4CAF-BE65-1C6C221A61AD}" type="presParOf" srcId="{05818833-8827-4611-B364-4072EBCE1BBF}" destId="{A1CB8A38-1FB5-4CA0-A2D4-24B072C96C42}" srcOrd="1" destOrd="0" presId="urn:microsoft.com/office/officeart/2005/8/layout/orgChart1"/>
    <dgm:cxn modelId="{982C4A67-13AD-4B2A-B332-0AA15EB080BC}" type="presParOf" srcId="{239E0AD9-3FE8-4EC5-9837-DB5222E42AF5}" destId="{CA132B68-6B8A-43C9-BB55-2AC196B40E44}" srcOrd="1" destOrd="0" presId="urn:microsoft.com/office/officeart/2005/8/layout/orgChart1"/>
    <dgm:cxn modelId="{AE61A518-6485-4F61-831F-407277F4D0F6}" type="presParOf" srcId="{239E0AD9-3FE8-4EC5-9837-DB5222E42AF5}" destId="{2C6C0136-E545-4112-BC2D-2C4CDAFA2703}" srcOrd="2" destOrd="0" presId="urn:microsoft.com/office/officeart/2005/8/layout/orgChart1"/>
    <dgm:cxn modelId="{96A4C773-4498-4164-AE40-8A0A2DEB4B7F}" type="presParOf" srcId="{FB027634-E604-4149-A502-EE107AEE0DF0}" destId="{F24F1529-6213-4C54-BED7-F96C60FFF434}" srcOrd="2" destOrd="0" presId="urn:microsoft.com/office/officeart/2005/8/layout/orgChart1"/>
    <dgm:cxn modelId="{0CBD0CE6-BE56-4E21-91EF-6F77BF695224}" type="presParOf" srcId="{F24F1529-6213-4C54-BED7-F96C60FFF434}" destId="{84BEF298-4B3A-4864-A3DD-750F6C2F6D85}" srcOrd="0" destOrd="0" presId="urn:microsoft.com/office/officeart/2005/8/layout/orgChart1"/>
    <dgm:cxn modelId="{9E9EA77B-340B-4D41-9BF2-F36DAA1D5A0C}" type="presParOf" srcId="{F24F1529-6213-4C54-BED7-F96C60FFF434}" destId="{20638A23-437D-416B-9E8F-2BEE0841630B}" srcOrd="1" destOrd="0" presId="urn:microsoft.com/office/officeart/2005/8/layout/orgChart1"/>
    <dgm:cxn modelId="{BD53E8B9-9E51-4186-96E7-228E01E2FBEC}" type="presParOf" srcId="{20638A23-437D-416B-9E8F-2BEE0841630B}" destId="{FCFAFEFC-5B78-42A6-8B3F-0589662336ED}" srcOrd="0" destOrd="0" presId="urn:microsoft.com/office/officeart/2005/8/layout/orgChart1"/>
    <dgm:cxn modelId="{B0847F23-F09F-41D8-B923-AE2329725AE7}" type="presParOf" srcId="{FCFAFEFC-5B78-42A6-8B3F-0589662336ED}" destId="{1FD2D8CC-BA3B-434D-88BB-D6A960BA3113}" srcOrd="0" destOrd="0" presId="urn:microsoft.com/office/officeart/2005/8/layout/orgChart1"/>
    <dgm:cxn modelId="{913A03ED-4108-4E6C-94F7-CF3A53976F47}" type="presParOf" srcId="{FCFAFEFC-5B78-42A6-8B3F-0589662336ED}" destId="{DC26AD8E-20A7-417D-AF44-EE6C9F7C2073}" srcOrd="1" destOrd="0" presId="urn:microsoft.com/office/officeart/2005/8/layout/orgChart1"/>
    <dgm:cxn modelId="{420915C2-57DF-43B8-8DF3-19E8EBD39A31}" type="presParOf" srcId="{20638A23-437D-416B-9E8F-2BEE0841630B}" destId="{7AC5AF44-2E53-4E73-ABB7-D8DB97A9C404}" srcOrd="1" destOrd="0" presId="urn:microsoft.com/office/officeart/2005/8/layout/orgChart1"/>
    <dgm:cxn modelId="{41B941F8-9033-47BB-A92B-BD5BD5E0E943}" type="presParOf" srcId="{20638A23-437D-416B-9E8F-2BEE0841630B}" destId="{61EC6CF2-A6DF-4C66-B81A-6100F7D0B77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DD37C0C-3C6E-44B0-8A15-41786909D6B9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B4850E0-78B9-4D9D-AA6B-9708D6450470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Administrativo(a) </a:t>
          </a:r>
        </a:p>
      </dgm:t>
    </dgm:pt>
    <dgm:pt modelId="{C5FCB47F-D340-48BB-BDC0-295194945B3F}" type="parTrans" cxnId="{91E45594-015E-4C9F-88F3-502FD4F7D7C1}">
      <dgm:prSet/>
      <dgm:spPr/>
      <dgm:t>
        <a:bodyPr/>
        <a:lstStyle/>
        <a:p>
          <a:endParaRPr lang="es-ES" sz="1200"/>
        </a:p>
      </dgm:t>
    </dgm:pt>
    <dgm:pt modelId="{7935A9DA-CE25-4BA6-A52B-C4D5A032A08E}" type="sibTrans" cxnId="{91E45594-015E-4C9F-88F3-502FD4F7D7C1}">
      <dgm:prSet/>
      <dgm:spPr/>
      <dgm:t>
        <a:bodyPr/>
        <a:lstStyle/>
        <a:p>
          <a:endParaRPr lang="es-ES" sz="1200"/>
        </a:p>
      </dgm:t>
    </dgm:pt>
    <dgm:pt modelId="{8300B2D1-F18E-4ECE-9B55-C338F12FDFC5}" type="asst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Chofer</a:t>
          </a:r>
        </a:p>
      </dgm:t>
    </dgm:pt>
    <dgm:pt modelId="{EBD5F488-12A0-4CE1-84EB-9416A9558F5E}" type="parTrans" cxnId="{193FD988-8831-4CD4-ABB0-246A71663E48}">
      <dgm:prSet/>
      <dgm:spPr/>
      <dgm:t>
        <a:bodyPr/>
        <a:lstStyle/>
        <a:p>
          <a:endParaRPr lang="es-ES" sz="1200"/>
        </a:p>
      </dgm:t>
    </dgm:pt>
    <dgm:pt modelId="{AF269227-71D1-43F3-B836-BDADB63927F0}" type="sibTrans" cxnId="{193FD988-8831-4CD4-ABB0-246A71663E48}">
      <dgm:prSet/>
      <dgm:spPr/>
      <dgm:t>
        <a:bodyPr/>
        <a:lstStyle/>
        <a:p>
          <a:endParaRPr lang="es-ES" sz="1200"/>
        </a:p>
      </dgm:t>
    </dgm:pt>
    <dgm:pt modelId="{87FA2772-D691-4E56-B197-CD0A8836018C}">
      <dgm:prSet phldrT="[Texto]" custT="1"/>
      <dgm:spPr/>
      <dgm:t>
        <a:bodyPr/>
        <a:lstStyle/>
        <a:p>
          <a:r>
            <a:rPr lang="es-ES" sz="1200" dirty="0" smtClean="0"/>
            <a:t>Jefe(a) Administrativo(a)</a:t>
          </a:r>
        </a:p>
      </dgm:t>
    </dgm:pt>
    <dgm:pt modelId="{1E302A31-C6DA-4891-803F-63F23D5D8A57}" type="parTrans" cxnId="{7F87B0B9-D4B8-4149-9F02-C61032D6879C}">
      <dgm:prSet/>
      <dgm:spPr/>
      <dgm:t>
        <a:bodyPr/>
        <a:lstStyle/>
        <a:p>
          <a:endParaRPr lang="es-ES" sz="1200"/>
        </a:p>
      </dgm:t>
    </dgm:pt>
    <dgm:pt modelId="{6177B2BD-3585-4397-AB14-F4708278A033}" type="sibTrans" cxnId="{7F87B0B9-D4B8-4149-9F02-C61032D6879C}">
      <dgm:prSet/>
      <dgm:spPr/>
      <dgm:t>
        <a:bodyPr/>
        <a:lstStyle/>
        <a:p>
          <a:endParaRPr lang="es-ES" sz="1200"/>
        </a:p>
      </dgm:t>
    </dgm:pt>
    <dgm:pt modelId="{D2BF3E3D-2177-492C-970F-48E59E14D138}" type="asst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Analista</a:t>
          </a:r>
        </a:p>
      </dgm:t>
    </dgm:pt>
    <dgm:pt modelId="{91731FA3-DFD7-4565-B08A-F114773DD85F}" type="parTrans" cxnId="{AF18220C-8BB0-429E-B7FD-D7CC972213FF}">
      <dgm:prSet/>
      <dgm:spPr/>
      <dgm:t>
        <a:bodyPr/>
        <a:lstStyle/>
        <a:p>
          <a:endParaRPr lang="es-ES" sz="1200"/>
        </a:p>
      </dgm:t>
    </dgm:pt>
    <dgm:pt modelId="{0AAC72C0-9AE9-4B28-9495-16E80A15120B}" type="sibTrans" cxnId="{AF18220C-8BB0-429E-B7FD-D7CC972213FF}">
      <dgm:prSet/>
      <dgm:spPr/>
      <dgm:t>
        <a:bodyPr/>
        <a:lstStyle/>
        <a:p>
          <a:endParaRPr lang="es-ES" sz="1200"/>
        </a:p>
      </dgm:t>
    </dgm:pt>
    <dgm:pt modelId="{141FBC0E-99E9-484D-BB8B-37C3BAD9C465}">
      <dgm:prSet custT="1"/>
      <dgm:spPr/>
      <dgm:t>
        <a:bodyPr/>
        <a:lstStyle/>
        <a:p>
          <a:r>
            <a:rPr lang="es-ES" sz="1200" dirty="0" smtClean="0"/>
            <a:t>Auxiliares </a:t>
          </a:r>
          <a:br>
            <a:rPr lang="es-ES" sz="1200" dirty="0" smtClean="0"/>
          </a:br>
          <a:r>
            <a:rPr lang="es-ES" sz="1200" dirty="0" smtClean="0"/>
            <a:t>Administrativos(as)</a:t>
          </a:r>
          <a:endParaRPr lang="es-ES" sz="1200" dirty="0"/>
        </a:p>
      </dgm:t>
    </dgm:pt>
    <dgm:pt modelId="{8BF83B11-4ADD-4E42-B068-1AAC20CA623F}" type="parTrans" cxnId="{516C966B-C859-4B12-B5B2-3F000FD934F5}">
      <dgm:prSet/>
      <dgm:spPr/>
      <dgm:t>
        <a:bodyPr/>
        <a:lstStyle/>
        <a:p>
          <a:endParaRPr lang="es-ES" sz="1200"/>
        </a:p>
      </dgm:t>
    </dgm:pt>
    <dgm:pt modelId="{17883218-BFCA-4B30-A26C-12F24D54AA36}" type="sibTrans" cxnId="{516C966B-C859-4B12-B5B2-3F000FD934F5}">
      <dgm:prSet/>
      <dgm:spPr/>
      <dgm:t>
        <a:bodyPr/>
        <a:lstStyle/>
        <a:p>
          <a:endParaRPr lang="es-ES" sz="1200"/>
        </a:p>
      </dgm:t>
    </dgm:pt>
    <dgm:pt modelId="{0D7F1CC5-986B-47EE-96C2-55092FFCB1BB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Auxiliares</a:t>
          </a:r>
          <a:endParaRPr lang="es-ES" sz="1200" dirty="0"/>
        </a:p>
      </dgm:t>
    </dgm:pt>
    <dgm:pt modelId="{3222541E-FC29-4C16-87E3-47050C94F3DA}" type="parTrans" cxnId="{3BDD51E9-BD3C-4F1C-8803-FE34DA2CA563}">
      <dgm:prSet/>
      <dgm:spPr/>
      <dgm:t>
        <a:bodyPr/>
        <a:lstStyle/>
        <a:p>
          <a:endParaRPr lang="es-ES" sz="1200"/>
        </a:p>
      </dgm:t>
    </dgm:pt>
    <dgm:pt modelId="{5DF208CC-0C80-4DA5-AD0D-292E6BFC5F52}" type="sibTrans" cxnId="{3BDD51E9-BD3C-4F1C-8803-FE34DA2CA563}">
      <dgm:prSet/>
      <dgm:spPr/>
      <dgm:t>
        <a:bodyPr/>
        <a:lstStyle/>
        <a:p>
          <a:endParaRPr lang="es-ES" sz="1200"/>
        </a:p>
      </dgm:t>
    </dgm:pt>
    <dgm:pt modelId="{9667EF40-A2FB-4456-8707-5567639E603C}" type="pres">
      <dgm:prSet presAssocID="{FDD37C0C-3C6E-44B0-8A15-41786909D6B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98B3242-103D-49C2-B3CF-FF1C3A80F3CE}" type="pres">
      <dgm:prSet presAssocID="{BB4850E0-78B9-4D9D-AA6B-9708D6450470}" presName="hierRoot1" presStyleCnt="0">
        <dgm:presLayoutVars>
          <dgm:hierBranch val="init"/>
        </dgm:presLayoutVars>
      </dgm:prSet>
      <dgm:spPr/>
    </dgm:pt>
    <dgm:pt modelId="{EFFB2DEE-0C13-4D02-98BC-2ACA9A2FC40F}" type="pres">
      <dgm:prSet presAssocID="{BB4850E0-78B9-4D9D-AA6B-9708D6450470}" presName="rootComposite1" presStyleCnt="0"/>
      <dgm:spPr/>
    </dgm:pt>
    <dgm:pt modelId="{4AEA567E-4EC3-49DF-9328-C7997D0DF758}" type="pres">
      <dgm:prSet presAssocID="{BB4850E0-78B9-4D9D-AA6B-9708D6450470}" presName="rootText1" presStyleLbl="node0" presStyleIdx="0" presStyleCnt="1" custScaleX="105206" custScaleY="90088" custLinFactNeighborY="240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F903297-B2AC-4590-8A4E-D1EAF2B41100}" type="pres">
      <dgm:prSet presAssocID="{BB4850E0-78B9-4D9D-AA6B-9708D645047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EEAB151-85C9-4F1C-820E-82D53EB57ADA}" type="pres">
      <dgm:prSet presAssocID="{BB4850E0-78B9-4D9D-AA6B-9708D6450470}" presName="hierChild2" presStyleCnt="0"/>
      <dgm:spPr/>
    </dgm:pt>
    <dgm:pt modelId="{3CD7E327-F45C-41A1-99E1-3B8B25367AAB}" type="pres">
      <dgm:prSet presAssocID="{1E302A31-C6DA-4891-803F-63F23D5D8A57}" presName="Name37" presStyleLbl="parChTrans1D2" presStyleIdx="0" presStyleCnt="3"/>
      <dgm:spPr/>
      <dgm:t>
        <a:bodyPr/>
        <a:lstStyle/>
        <a:p>
          <a:endParaRPr lang="es-ES"/>
        </a:p>
      </dgm:t>
    </dgm:pt>
    <dgm:pt modelId="{B6DB9FDB-745B-46B2-BD37-DB6767D4063C}" type="pres">
      <dgm:prSet presAssocID="{87FA2772-D691-4E56-B197-CD0A8836018C}" presName="hierRoot2" presStyleCnt="0">
        <dgm:presLayoutVars>
          <dgm:hierBranch/>
        </dgm:presLayoutVars>
      </dgm:prSet>
      <dgm:spPr/>
    </dgm:pt>
    <dgm:pt modelId="{FADF19FC-1E6A-4082-806E-1ECEF176F95C}" type="pres">
      <dgm:prSet presAssocID="{87FA2772-D691-4E56-B197-CD0A8836018C}" presName="rootComposite" presStyleCnt="0"/>
      <dgm:spPr/>
    </dgm:pt>
    <dgm:pt modelId="{086950E9-743A-4495-98E4-541B4F97974D}" type="pres">
      <dgm:prSet presAssocID="{87FA2772-D691-4E56-B197-CD0A8836018C}" presName="rootText" presStyleLbl="node2" presStyleIdx="0" presStyleCnt="1" custScaleX="77178" custScaleY="55568" custLinFactNeighborY="-556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81C135-B4AE-414D-87D9-6CF315286B19}" type="pres">
      <dgm:prSet presAssocID="{87FA2772-D691-4E56-B197-CD0A8836018C}" presName="rootConnector" presStyleLbl="node2" presStyleIdx="0" presStyleCnt="1"/>
      <dgm:spPr/>
      <dgm:t>
        <a:bodyPr/>
        <a:lstStyle/>
        <a:p>
          <a:endParaRPr lang="es-ES"/>
        </a:p>
      </dgm:t>
    </dgm:pt>
    <dgm:pt modelId="{A48FE59D-68EB-492B-813A-4EC71D0A889F}" type="pres">
      <dgm:prSet presAssocID="{87FA2772-D691-4E56-B197-CD0A8836018C}" presName="hierChild4" presStyleCnt="0"/>
      <dgm:spPr/>
    </dgm:pt>
    <dgm:pt modelId="{4954F2A4-B8CF-4D1B-8981-CF25580F7267}" type="pres">
      <dgm:prSet presAssocID="{8BF83B11-4ADD-4E42-B068-1AAC20CA623F}" presName="Name35" presStyleLbl="parChTrans1D3" presStyleIdx="0" presStyleCnt="2"/>
      <dgm:spPr/>
      <dgm:t>
        <a:bodyPr/>
        <a:lstStyle/>
        <a:p>
          <a:endParaRPr lang="es-ES"/>
        </a:p>
      </dgm:t>
    </dgm:pt>
    <dgm:pt modelId="{03C214BD-8C12-48FC-B8E0-ABF7ABE30651}" type="pres">
      <dgm:prSet presAssocID="{141FBC0E-99E9-484D-BB8B-37C3BAD9C465}" presName="hierRoot2" presStyleCnt="0">
        <dgm:presLayoutVars>
          <dgm:hierBranch val="init"/>
        </dgm:presLayoutVars>
      </dgm:prSet>
      <dgm:spPr/>
    </dgm:pt>
    <dgm:pt modelId="{7E2324FF-E0FB-43FC-8248-46B822F56CAB}" type="pres">
      <dgm:prSet presAssocID="{141FBC0E-99E9-484D-BB8B-37C3BAD9C465}" presName="rootComposite" presStyleCnt="0"/>
      <dgm:spPr/>
    </dgm:pt>
    <dgm:pt modelId="{1188F178-7FDF-4815-BB89-8365F58972F8}" type="pres">
      <dgm:prSet presAssocID="{141FBC0E-99E9-484D-BB8B-37C3BAD9C465}" presName="rootText" presStyleLbl="node3" presStyleIdx="0" presStyleCnt="2" custScaleX="84896" custScaleY="50415" custLinFactNeighborY="-420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E32B10-EE38-4D61-B092-1717160C1892}" type="pres">
      <dgm:prSet presAssocID="{141FBC0E-99E9-484D-BB8B-37C3BAD9C465}" presName="rootConnector" presStyleLbl="node3" presStyleIdx="0" presStyleCnt="2"/>
      <dgm:spPr/>
      <dgm:t>
        <a:bodyPr/>
        <a:lstStyle/>
        <a:p>
          <a:endParaRPr lang="es-ES"/>
        </a:p>
      </dgm:t>
    </dgm:pt>
    <dgm:pt modelId="{A82E6833-C36E-46CA-91F5-795219354E1F}" type="pres">
      <dgm:prSet presAssocID="{141FBC0E-99E9-484D-BB8B-37C3BAD9C465}" presName="hierChild4" presStyleCnt="0"/>
      <dgm:spPr/>
    </dgm:pt>
    <dgm:pt modelId="{D9568968-E707-45EA-A326-0A3682395EFB}" type="pres">
      <dgm:prSet presAssocID="{141FBC0E-99E9-484D-BB8B-37C3BAD9C465}" presName="hierChild5" presStyleCnt="0"/>
      <dgm:spPr/>
    </dgm:pt>
    <dgm:pt modelId="{B44B681C-6433-48A7-8117-77F685509B64}" type="pres">
      <dgm:prSet presAssocID="{3222541E-FC29-4C16-87E3-47050C94F3DA}" presName="Name35" presStyleLbl="parChTrans1D3" presStyleIdx="1" presStyleCnt="2"/>
      <dgm:spPr/>
      <dgm:t>
        <a:bodyPr/>
        <a:lstStyle/>
        <a:p>
          <a:endParaRPr lang="es-ES"/>
        </a:p>
      </dgm:t>
    </dgm:pt>
    <dgm:pt modelId="{B678D072-13ED-4596-AA76-048D5543E196}" type="pres">
      <dgm:prSet presAssocID="{0D7F1CC5-986B-47EE-96C2-55092FFCB1BB}" presName="hierRoot2" presStyleCnt="0">
        <dgm:presLayoutVars>
          <dgm:hierBranch val="init"/>
        </dgm:presLayoutVars>
      </dgm:prSet>
      <dgm:spPr/>
    </dgm:pt>
    <dgm:pt modelId="{EEA05988-6576-4C5A-A118-60EF8D84C797}" type="pres">
      <dgm:prSet presAssocID="{0D7F1CC5-986B-47EE-96C2-55092FFCB1BB}" presName="rootComposite" presStyleCnt="0"/>
      <dgm:spPr/>
    </dgm:pt>
    <dgm:pt modelId="{B6B9E623-1CDB-4588-B45C-F85CB3BA8F77}" type="pres">
      <dgm:prSet presAssocID="{0D7F1CC5-986B-47EE-96C2-55092FFCB1BB}" presName="rootText" presStyleLbl="node3" presStyleIdx="1" presStyleCnt="2" custScaleX="84896" custScaleY="50415" custLinFactNeighborY="-420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B3E2746-A4B4-46A9-BCE0-2CC4FACE4118}" type="pres">
      <dgm:prSet presAssocID="{0D7F1CC5-986B-47EE-96C2-55092FFCB1BB}" presName="rootConnector" presStyleLbl="node3" presStyleIdx="1" presStyleCnt="2"/>
      <dgm:spPr/>
      <dgm:t>
        <a:bodyPr/>
        <a:lstStyle/>
        <a:p>
          <a:endParaRPr lang="es-ES"/>
        </a:p>
      </dgm:t>
    </dgm:pt>
    <dgm:pt modelId="{54FE23C7-41E1-40BC-9B8E-29B309913271}" type="pres">
      <dgm:prSet presAssocID="{0D7F1CC5-986B-47EE-96C2-55092FFCB1BB}" presName="hierChild4" presStyleCnt="0"/>
      <dgm:spPr/>
    </dgm:pt>
    <dgm:pt modelId="{B63134EF-F5A4-4769-B8BA-E4C91A2D89E9}" type="pres">
      <dgm:prSet presAssocID="{0D7F1CC5-986B-47EE-96C2-55092FFCB1BB}" presName="hierChild5" presStyleCnt="0"/>
      <dgm:spPr/>
    </dgm:pt>
    <dgm:pt modelId="{A91D2042-803A-422E-9E5D-416975DA0B3E}" type="pres">
      <dgm:prSet presAssocID="{87FA2772-D691-4E56-B197-CD0A8836018C}" presName="hierChild5" presStyleCnt="0"/>
      <dgm:spPr/>
    </dgm:pt>
    <dgm:pt modelId="{B281E3A1-04C3-4ED2-94D7-00054D42384D}" type="pres">
      <dgm:prSet presAssocID="{BB4850E0-78B9-4D9D-AA6B-9708D6450470}" presName="hierChild3" presStyleCnt="0"/>
      <dgm:spPr/>
    </dgm:pt>
    <dgm:pt modelId="{50DA5500-BE31-4F53-B189-CB9CD346FC0C}" type="pres">
      <dgm:prSet presAssocID="{EBD5F488-12A0-4CE1-84EB-9416A9558F5E}" presName="Name111" presStyleLbl="parChTrans1D2" presStyleIdx="1" presStyleCnt="3"/>
      <dgm:spPr/>
      <dgm:t>
        <a:bodyPr/>
        <a:lstStyle/>
        <a:p>
          <a:endParaRPr lang="es-ES"/>
        </a:p>
      </dgm:t>
    </dgm:pt>
    <dgm:pt modelId="{53D3170A-8E76-4D62-928A-BDFD41280FA1}" type="pres">
      <dgm:prSet presAssocID="{8300B2D1-F18E-4ECE-9B55-C338F12FDFC5}" presName="hierRoot3" presStyleCnt="0">
        <dgm:presLayoutVars>
          <dgm:hierBranch val="init"/>
        </dgm:presLayoutVars>
      </dgm:prSet>
      <dgm:spPr/>
    </dgm:pt>
    <dgm:pt modelId="{1E02AF06-807D-4369-879B-A717A56E6423}" type="pres">
      <dgm:prSet presAssocID="{8300B2D1-F18E-4ECE-9B55-C338F12FDFC5}" presName="rootComposite3" presStyleCnt="0"/>
      <dgm:spPr/>
    </dgm:pt>
    <dgm:pt modelId="{63F093BD-CAAF-40A7-B590-54C5948C490E}" type="pres">
      <dgm:prSet presAssocID="{8300B2D1-F18E-4ECE-9B55-C338F12FDFC5}" presName="rootText3" presStyleLbl="asst1" presStyleIdx="0" presStyleCnt="2" custScaleX="47264" custScaleY="38589" custLinFactNeighborX="-3141" custLinFactNeighborY="-123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F6F8A1F-C257-457A-BD6D-7CDBC146FE2A}" type="pres">
      <dgm:prSet presAssocID="{8300B2D1-F18E-4ECE-9B55-C338F12FDFC5}" presName="rootConnector3" presStyleLbl="asst1" presStyleIdx="0" presStyleCnt="2"/>
      <dgm:spPr/>
      <dgm:t>
        <a:bodyPr/>
        <a:lstStyle/>
        <a:p>
          <a:endParaRPr lang="es-ES"/>
        </a:p>
      </dgm:t>
    </dgm:pt>
    <dgm:pt modelId="{643B275D-7F13-4953-94BD-6528D2DFC327}" type="pres">
      <dgm:prSet presAssocID="{8300B2D1-F18E-4ECE-9B55-C338F12FDFC5}" presName="hierChild6" presStyleCnt="0"/>
      <dgm:spPr/>
    </dgm:pt>
    <dgm:pt modelId="{170F986F-B6EF-4639-B833-5F1EAA1EB874}" type="pres">
      <dgm:prSet presAssocID="{8300B2D1-F18E-4ECE-9B55-C338F12FDFC5}" presName="hierChild7" presStyleCnt="0"/>
      <dgm:spPr/>
    </dgm:pt>
    <dgm:pt modelId="{7CD45B39-E427-4305-AE93-54D18D0F50B0}" type="pres">
      <dgm:prSet presAssocID="{91731FA3-DFD7-4565-B08A-F114773DD85F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10DBFC69-D5E2-4F52-AAD1-2CD27ABC5858}" type="pres">
      <dgm:prSet presAssocID="{D2BF3E3D-2177-492C-970F-48E59E14D138}" presName="hierRoot3" presStyleCnt="0">
        <dgm:presLayoutVars>
          <dgm:hierBranch val="init"/>
        </dgm:presLayoutVars>
      </dgm:prSet>
      <dgm:spPr/>
    </dgm:pt>
    <dgm:pt modelId="{AEDDC933-5769-43B1-A534-54590EBD2CE9}" type="pres">
      <dgm:prSet presAssocID="{D2BF3E3D-2177-492C-970F-48E59E14D138}" presName="rootComposite3" presStyleCnt="0"/>
      <dgm:spPr/>
    </dgm:pt>
    <dgm:pt modelId="{343812E9-0047-40DA-9DFF-0E300689337E}" type="pres">
      <dgm:prSet presAssocID="{D2BF3E3D-2177-492C-970F-48E59E14D138}" presName="rootText3" presStyleLbl="asst1" presStyleIdx="1" presStyleCnt="2" custScaleX="47264" custScaleY="38589" custLinFactNeighborX="-22147" custLinFactNeighborY="-123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F9FEDA-B954-4706-9ED8-8EE52EC6C0F7}" type="pres">
      <dgm:prSet presAssocID="{D2BF3E3D-2177-492C-970F-48E59E14D138}" presName="rootConnector3" presStyleLbl="asst1" presStyleIdx="1" presStyleCnt="2"/>
      <dgm:spPr/>
      <dgm:t>
        <a:bodyPr/>
        <a:lstStyle/>
        <a:p>
          <a:endParaRPr lang="es-ES"/>
        </a:p>
      </dgm:t>
    </dgm:pt>
    <dgm:pt modelId="{541A70EF-2327-474A-B25B-E1C937178317}" type="pres">
      <dgm:prSet presAssocID="{D2BF3E3D-2177-492C-970F-48E59E14D138}" presName="hierChild6" presStyleCnt="0"/>
      <dgm:spPr/>
    </dgm:pt>
    <dgm:pt modelId="{39D2FC83-1464-4366-A101-AC13CF82A7C2}" type="pres">
      <dgm:prSet presAssocID="{D2BF3E3D-2177-492C-970F-48E59E14D138}" presName="hierChild7" presStyleCnt="0"/>
      <dgm:spPr/>
    </dgm:pt>
  </dgm:ptLst>
  <dgm:cxnLst>
    <dgm:cxn modelId="{BEC2C159-5C15-4E9E-8C5A-D5043E94C639}" type="presOf" srcId="{D2BF3E3D-2177-492C-970F-48E59E14D138}" destId="{E5F9FEDA-B954-4706-9ED8-8EE52EC6C0F7}" srcOrd="1" destOrd="0" presId="urn:microsoft.com/office/officeart/2005/8/layout/orgChart1"/>
    <dgm:cxn modelId="{AF18220C-8BB0-429E-B7FD-D7CC972213FF}" srcId="{BB4850E0-78B9-4D9D-AA6B-9708D6450470}" destId="{D2BF3E3D-2177-492C-970F-48E59E14D138}" srcOrd="1" destOrd="0" parTransId="{91731FA3-DFD7-4565-B08A-F114773DD85F}" sibTransId="{0AAC72C0-9AE9-4B28-9495-16E80A15120B}"/>
    <dgm:cxn modelId="{A9BC1E35-3597-4E65-9AD7-B17BC8E1C43F}" type="presOf" srcId="{0D7F1CC5-986B-47EE-96C2-55092FFCB1BB}" destId="{B6B9E623-1CDB-4588-B45C-F85CB3BA8F77}" srcOrd="0" destOrd="0" presId="urn:microsoft.com/office/officeart/2005/8/layout/orgChart1"/>
    <dgm:cxn modelId="{91E45594-015E-4C9F-88F3-502FD4F7D7C1}" srcId="{FDD37C0C-3C6E-44B0-8A15-41786909D6B9}" destId="{BB4850E0-78B9-4D9D-AA6B-9708D6450470}" srcOrd="0" destOrd="0" parTransId="{C5FCB47F-D340-48BB-BDC0-295194945B3F}" sibTransId="{7935A9DA-CE25-4BA6-A52B-C4D5A032A08E}"/>
    <dgm:cxn modelId="{B2F84025-A21E-450B-ACD2-6572CD6E67FC}" type="presOf" srcId="{141FBC0E-99E9-484D-BB8B-37C3BAD9C465}" destId="{7AE32B10-EE38-4D61-B092-1717160C1892}" srcOrd="1" destOrd="0" presId="urn:microsoft.com/office/officeart/2005/8/layout/orgChart1"/>
    <dgm:cxn modelId="{7484F582-7B66-4650-B8BD-CCDC0219600F}" type="presOf" srcId="{BB4850E0-78B9-4D9D-AA6B-9708D6450470}" destId="{4AEA567E-4EC3-49DF-9328-C7997D0DF758}" srcOrd="0" destOrd="0" presId="urn:microsoft.com/office/officeart/2005/8/layout/orgChart1"/>
    <dgm:cxn modelId="{655F58DC-CF56-47EF-8B69-FBA87E5E3728}" type="presOf" srcId="{0D7F1CC5-986B-47EE-96C2-55092FFCB1BB}" destId="{9B3E2746-A4B4-46A9-BCE0-2CC4FACE4118}" srcOrd="1" destOrd="0" presId="urn:microsoft.com/office/officeart/2005/8/layout/orgChart1"/>
    <dgm:cxn modelId="{193FD988-8831-4CD4-ABB0-246A71663E48}" srcId="{BB4850E0-78B9-4D9D-AA6B-9708D6450470}" destId="{8300B2D1-F18E-4ECE-9B55-C338F12FDFC5}" srcOrd="0" destOrd="0" parTransId="{EBD5F488-12A0-4CE1-84EB-9416A9558F5E}" sibTransId="{AF269227-71D1-43F3-B836-BDADB63927F0}"/>
    <dgm:cxn modelId="{0CC931A8-8D30-46F1-A056-83BFA3B144B9}" type="presOf" srcId="{EBD5F488-12A0-4CE1-84EB-9416A9558F5E}" destId="{50DA5500-BE31-4F53-B189-CB9CD346FC0C}" srcOrd="0" destOrd="0" presId="urn:microsoft.com/office/officeart/2005/8/layout/orgChart1"/>
    <dgm:cxn modelId="{E1B12F9A-F486-4937-A5D3-C582E5E262A3}" type="presOf" srcId="{D2BF3E3D-2177-492C-970F-48E59E14D138}" destId="{343812E9-0047-40DA-9DFF-0E300689337E}" srcOrd="0" destOrd="0" presId="urn:microsoft.com/office/officeart/2005/8/layout/orgChart1"/>
    <dgm:cxn modelId="{A169BD01-942B-40FE-911F-B3CC7C47196D}" type="presOf" srcId="{1E302A31-C6DA-4891-803F-63F23D5D8A57}" destId="{3CD7E327-F45C-41A1-99E1-3B8B25367AAB}" srcOrd="0" destOrd="0" presId="urn:microsoft.com/office/officeart/2005/8/layout/orgChart1"/>
    <dgm:cxn modelId="{4EC361A6-83D8-4102-8B6E-F708BD038181}" type="presOf" srcId="{8300B2D1-F18E-4ECE-9B55-C338F12FDFC5}" destId="{AF6F8A1F-C257-457A-BD6D-7CDBC146FE2A}" srcOrd="1" destOrd="0" presId="urn:microsoft.com/office/officeart/2005/8/layout/orgChart1"/>
    <dgm:cxn modelId="{5B4C6FAA-9640-4643-8465-CA896370BB91}" type="presOf" srcId="{BB4850E0-78B9-4D9D-AA6B-9708D6450470}" destId="{EF903297-B2AC-4590-8A4E-D1EAF2B41100}" srcOrd="1" destOrd="0" presId="urn:microsoft.com/office/officeart/2005/8/layout/orgChart1"/>
    <dgm:cxn modelId="{8301449E-5424-4D73-B90D-77151A873C83}" type="presOf" srcId="{87FA2772-D691-4E56-B197-CD0A8836018C}" destId="{086950E9-743A-4495-98E4-541B4F97974D}" srcOrd="0" destOrd="0" presId="urn:microsoft.com/office/officeart/2005/8/layout/orgChart1"/>
    <dgm:cxn modelId="{C30D2D97-90AF-47C9-A305-CAB65AB3DEE7}" type="presOf" srcId="{8300B2D1-F18E-4ECE-9B55-C338F12FDFC5}" destId="{63F093BD-CAAF-40A7-B590-54C5948C490E}" srcOrd="0" destOrd="0" presId="urn:microsoft.com/office/officeart/2005/8/layout/orgChart1"/>
    <dgm:cxn modelId="{3BDD51E9-BD3C-4F1C-8803-FE34DA2CA563}" srcId="{87FA2772-D691-4E56-B197-CD0A8836018C}" destId="{0D7F1CC5-986B-47EE-96C2-55092FFCB1BB}" srcOrd="1" destOrd="0" parTransId="{3222541E-FC29-4C16-87E3-47050C94F3DA}" sibTransId="{5DF208CC-0C80-4DA5-AD0D-292E6BFC5F52}"/>
    <dgm:cxn modelId="{7F87B0B9-D4B8-4149-9F02-C61032D6879C}" srcId="{BB4850E0-78B9-4D9D-AA6B-9708D6450470}" destId="{87FA2772-D691-4E56-B197-CD0A8836018C}" srcOrd="2" destOrd="0" parTransId="{1E302A31-C6DA-4891-803F-63F23D5D8A57}" sibTransId="{6177B2BD-3585-4397-AB14-F4708278A033}"/>
    <dgm:cxn modelId="{516C966B-C859-4B12-B5B2-3F000FD934F5}" srcId="{87FA2772-D691-4E56-B197-CD0A8836018C}" destId="{141FBC0E-99E9-484D-BB8B-37C3BAD9C465}" srcOrd="0" destOrd="0" parTransId="{8BF83B11-4ADD-4E42-B068-1AAC20CA623F}" sibTransId="{17883218-BFCA-4B30-A26C-12F24D54AA36}"/>
    <dgm:cxn modelId="{A6830C08-1341-4F4C-B461-4FF2A0D90F06}" type="presOf" srcId="{91731FA3-DFD7-4565-B08A-F114773DD85F}" destId="{7CD45B39-E427-4305-AE93-54D18D0F50B0}" srcOrd="0" destOrd="0" presId="urn:microsoft.com/office/officeart/2005/8/layout/orgChart1"/>
    <dgm:cxn modelId="{BB526A95-4134-43F2-970B-ADA064CADB93}" type="presOf" srcId="{8BF83B11-4ADD-4E42-B068-1AAC20CA623F}" destId="{4954F2A4-B8CF-4D1B-8981-CF25580F7267}" srcOrd="0" destOrd="0" presId="urn:microsoft.com/office/officeart/2005/8/layout/orgChart1"/>
    <dgm:cxn modelId="{2E4ED2A4-128B-49A0-A4DF-88E53E6C5D8E}" type="presOf" srcId="{141FBC0E-99E9-484D-BB8B-37C3BAD9C465}" destId="{1188F178-7FDF-4815-BB89-8365F58972F8}" srcOrd="0" destOrd="0" presId="urn:microsoft.com/office/officeart/2005/8/layout/orgChart1"/>
    <dgm:cxn modelId="{F6F5003E-938A-4916-BA9C-9BBC62C6833F}" type="presOf" srcId="{3222541E-FC29-4C16-87E3-47050C94F3DA}" destId="{B44B681C-6433-48A7-8117-77F685509B64}" srcOrd="0" destOrd="0" presId="urn:microsoft.com/office/officeart/2005/8/layout/orgChart1"/>
    <dgm:cxn modelId="{23086D5D-4DD5-43D1-ABE2-370CE4CAB7BA}" type="presOf" srcId="{FDD37C0C-3C6E-44B0-8A15-41786909D6B9}" destId="{9667EF40-A2FB-4456-8707-5567639E603C}" srcOrd="0" destOrd="0" presId="urn:microsoft.com/office/officeart/2005/8/layout/orgChart1"/>
    <dgm:cxn modelId="{1F9008E0-D242-4A42-80F4-A8801D3427D8}" type="presOf" srcId="{87FA2772-D691-4E56-B197-CD0A8836018C}" destId="{5E81C135-B4AE-414D-87D9-6CF315286B19}" srcOrd="1" destOrd="0" presId="urn:microsoft.com/office/officeart/2005/8/layout/orgChart1"/>
    <dgm:cxn modelId="{260FC6A6-91CA-4E78-ACEF-B5C4DDABC3AB}" type="presParOf" srcId="{9667EF40-A2FB-4456-8707-5567639E603C}" destId="{C98B3242-103D-49C2-B3CF-FF1C3A80F3CE}" srcOrd="0" destOrd="0" presId="urn:microsoft.com/office/officeart/2005/8/layout/orgChart1"/>
    <dgm:cxn modelId="{7346B3F8-3BF2-4D05-B405-EFFD67664B61}" type="presParOf" srcId="{C98B3242-103D-49C2-B3CF-FF1C3A80F3CE}" destId="{EFFB2DEE-0C13-4D02-98BC-2ACA9A2FC40F}" srcOrd="0" destOrd="0" presId="urn:microsoft.com/office/officeart/2005/8/layout/orgChart1"/>
    <dgm:cxn modelId="{9048C9A4-1A7A-4D61-9D30-FD27AB1E5B97}" type="presParOf" srcId="{EFFB2DEE-0C13-4D02-98BC-2ACA9A2FC40F}" destId="{4AEA567E-4EC3-49DF-9328-C7997D0DF758}" srcOrd="0" destOrd="0" presId="urn:microsoft.com/office/officeart/2005/8/layout/orgChart1"/>
    <dgm:cxn modelId="{154A0B99-80D9-4795-AA20-61528E928A13}" type="presParOf" srcId="{EFFB2DEE-0C13-4D02-98BC-2ACA9A2FC40F}" destId="{EF903297-B2AC-4590-8A4E-D1EAF2B41100}" srcOrd="1" destOrd="0" presId="urn:microsoft.com/office/officeart/2005/8/layout/orgChart1"/>
    <dgm:cxn modelId="{766BE076-3BB7-40D9-9B7F-CEA25C95DB8D}" type="presParOf" srcId="{C98B3242-103D-49C2-B3CF-FF1C3A80F3CE}" destId="{3EEAB151-85C9-4F1C-820E-82D53EB57ADA}" srcOrd="1" destOrd="0" presId="urn:microsoft.com/office/officeart/2005/8/layout/orgChart1"/>
    <dgm:cxn modelId="{F7967CFC-C757-4664-AEE4-82EE914EEA4B}" type="presParOf" srcId="{3EEAB151-85C9-4F1C-820E-82D53EB57ADA}" destId="{3CD7E327-F45C-41A1-99E1-3B8B25367AAB}" srcOrd="0" destOrd="0" presId="urn:microsoft.com/office/officeart/2005/8/layout/orgChart1"/>
    <dgm:cxn modelId="{2AA957C2-6BA8-4D4F-A526-CBEC272FFD96}" type="presParOf" srcId="{3EEAB151-85C9-4F1C-820E-82D53EB57ADA}" destId="{B6DB9FDB-745B-46B2-BD37-DB6767D4063C}" srcOrd="1" destOrd="0" presId="urn:microsoft.com/office/officeart/2005/8/layout/orgChart1"/>
    <dgm:cxn modelId="{0F0D1CB0-415A-404F-AE6D-4712FA2546D0}" type="presParOf" srcId="{B6DB9FDB-745B-46B2-BD37-DB6767D4063C}" destId="{FADF19FC-1E6A-4082-806E-1ECEF176F95C}" srcOrd="0" destOrd="0" presId="urn:microsoft.com/office/officeart/2005/8/layout/orgChart1"/>
    <dgm:cxn modelId="{643B9C68-5507-4E2A-95E3-E5701B53BEB2}" type="presParOf" srcId="{FADF19FC-1E6A-4082-806E-1ECEF176F95C}" destId="{086950E9-743A-4495-98E4-541B4F97974D}" srcOrd="0" destOrd="0" presId="urn:microsoft.com/office/officeart/2005/8/layout/orgChart1"/>
    <dgm:cxn modelId="{EC64A8F3-7579-43B9-98A8-D95BFA95BB0A}" type="presParOf" srcId="{FADF19FC-1E6A-4082-806E-1ECEF176F95C}" destId="{5E81C135-B4AE-414D-87D9-6CF315286B19}" srcOrd="1" destOrd="0" presId="urn:microsoft.com/office/officeart/2005/8/layout/orgChart1"/>
    <dgm:cxn modelId="{5FB2A78C-09D7-4CAB-B04C-772E9B4FAE8E}" type="presParOf" srcId="{B6DB9FDB-745B-46B2-BD37-DB6767D4063C}" destId="{A48FE59D-68EB-492B-813A-4EC71D0A889F}" srcOrd="1" destOrd="0" presId="urn:microsoft.com/office/officeart/2005/8/layout/orgChart1"/>
    <dgm:cxn modelId="{F8060001-E04F-47A3-9188-B2A055EE2271}" type="presParOf" srcId="{A48FE59D-68EB-492B-813A-4EC71D0A889F}" destId="{4954F2A4-B8CF-4D1B-8981-CF25580F7267}" srcOrd="0" destOrd="0" presId="urn:microsoft.com/office/officeart/2005/8/layout/orgChart1"/>
    <dgm:cxn modelId="{8D62270A-5F0C-4D26-8B9C-85399944D4B5}" type="presParOf" srcId="{A48FE59D-68EB-492B-813A-4EC71D0A889F}" destId="{03C214BD-8C12-48FC-B8E0-ABF7ABE30651}" srcOrd="1" destOrd="0" presId="urn:microsoft.com/office/officeart/2005/8/layout/orgChart1"/>
    <dgm:cxn modelId="{F2CD6566-E11B-4C76-94EC-0858B31D2318}" type="presParOf" srcId="{03C214BD-8C12-48FC-B8E0-ABF7ABE30651}" destId="{7E2324FF-E0FB-43FC-8248-46B822F56CAB}" srcOrd="0" destOrd="0" presId="urn:microsoft.com/office/officeart/2005/8/layout/orgChart1"/>
    <dgm:cxn modelId="{11156308-1956-4EED-A7F6-328A1D517CDB}" type="presParOf" srcId="{7E2324FF-E0FB-43FC-8248-46B822F56CAB}" destId="{1188F178-7FDF-4815-BB89-8365F58972F8}" srcOrd="0" destOrd="0" presId="urn:microsoft.com/office/officeart/2005/8/layout/orgChart1"/>
    <dgm:cxn modelId="{7D465FE1-792C-4D00-B07D-82EF6C1D40E0}" type="presParOf" srcId="{7E2324FF-E0FB-43FC-8248-46B822F56CAB}" destId="{7AE32B10-EE38-4D61-B092-1717160C1892}" srcOrd="1" destOrd="0" presId="urn:microsoft.com/office/officeart/2005/8/layout/orgChart1"/>
    <dgm:cxn modelId="{00BE20C3-450A-4855-A4B6-9A2D69350F44}" type="presParOf" srcId="{03C214BD-8C12-48FC-B8E0-ABF7ABE30651}" destId="{A82E6833-C36E-46CA-91F5-795219354E1F}" srcOrd="1" destOrd="0" presId="urn:microsoft.com/office/officeart/2005/8/layout/orgChart1"/>
    <dgm:cxn modelId="{34D747B2-3F86-4F7E-A0FF-10ED2698C7C6}" type="presParOf" srcId="{03C214BD-8C12-48FC-B8E0-ABF7ABE30651}" destId="{D9568968-E707-45EA-A326-0A3682395EFB}" srcOrd="2" destOrd="0" presId="urn:microsoft.com/office/officeart/2005/8/layout/orgChart1"/>
    <dgm:cxn modelId="{AE527DAD-2A94-462C-A556-A739C2D6AC0D}" type="presParOf" srcId="{A48FE59D-68EB-492B-813A-4EC71D0A889F}" destId="{B44B681C-6433-48A7-8117-77F685509B64}" srcOrd="2" destOrd="0" presId="urn:microsoft.com/office/officeart/2005/8/layout/orgChart1"/>
    <dgm:cxn modelId="{4D3C3C8A-4782-40BE-A1BE-6B49F9184340}" type="presParOf" srcId="{A48FE59D-68EB-492B-813A-4EC71D0A889F}" destId="{B678D072-13ED-4596-AA76-048D5543E196}" srcOrd="3" destOrd="0" presId="urn:microsoft.com/office/officeart/2005/8/layout/orgChart1"/>
    <dgm:cxn modelId="{6E686C90-10DF-45D4-9F10-F4614B49C312}" type="presParOf" srcId="{B678D072-13ED-4596-AA76-048D5543E196}" destId="{EEA05988-6576-4C5A-A118-60EF8D84C797}" srcOrd="0" destOrd="0" presId="urn:microsoft.com/office/officeart/2005/8/layout/orgChart1"/>
    <dgm:cxn modelId="{5EC7A268-F36C-42B4-9949-4D860C79A910}" type="presParOf" srcId="{EEA05988-6576-4C5A-A118-60EF8D84C797}" destId="{B6B9E623-1CDB-4588-B45C-F85CB3BA8F77}" srcOrd="0" destOrd="0" presId="urn:microsoft.com/office/officeart/2005/8/layout/orgChart1"/>
    <dgm:cxn modelId="{C0F38B7C-3C73-48C5-9FFF-1E7685A786CA}" type="presParOf" srcId="{EEA05988-6576-4C5A-A118-60EF8D84C797}" destId="{9B3E2746-A4B4-46A9-BCE0-2CC4FACE4118}" srcOrd="1" destOrd="0" presId="urn:microsoft.com/office/officeart/2005/8/layout/orgChart1"/>
    <dgm:cxn modelId="{97B6514A-9106-45D6-AD16-661D7D3ECDC2}" type="presParOf" srcId="{B678D072-13ED-4596-AA76-048D5543E196}" destId="{54FE23C7-41E1-40BC-9B8E-29B309913271}" srcOrd="1" destOrd="0" presId="urn:microsoft.com/office/officeart/2005/8/layout/orgChart1"/>
    <dgm:cxn modelId="{59105FB1-38E0-4E03-B0D3-787DA87CF7C0}" type="presParOf" srcId="{B678D072-13ED-4596-AA76-048D5543E196}" destId="{B63134EF-F5A4-4769-B8BA-E4C91A2D89E9}" srcOrd="2" destOrd="0" presId="urn:microsoft.com/office/officeart/2005/8/layout/orgChart1"/>
    <dgm:cxn modelId="{411C7041-EEDB-4B30-A244-647DA6D9E85F}" type="presParOf" srcId="{B6DB9FDB-745B-46B2-BD37-DB6767D4063C}" destId="{A91D2042-803A-422E-9E5D-416975DA0B3E}" srcOrd="2" destOrd="0" presId="urn:microsoft.com/office/officeart/2005/8/layout/orgChart1"/>
    <dgm:cxn modelId="{083DDB6D-A0D5-4B89-AFD0-784056FBBD70}" type="presParOf" srcId="{C98B3242-103D-49C2-B3CF-FF1C3A80F3CE}" destId="{B281E3A1-04C3-4ED2-94D7-00054D42384D}" srcOrd="2" destOrd="0" presId="urn:microsoft.com/office/officeart/2005/8/layout/orgChart1"/>
    <dgm:cxn modelId="{C3DD5B4F-4123-4EEB-9314-0E58C12431AC}" type="presParOf" srcId="{B281E3A1-04C3-4ED2-94D7-00054D42384D}" destId="{50DA5500-BE31-4F53-B189-CB9CD346FC0C}" srcOrd="0" destOrd="0" presId="urn:microsoft.com/office/officeart/2005/8/layout/orgChart1"/>
    <dgm:cxn modelId="{3FAA9670-ACD4-4FD5-9F43-755F3FAAF048}" type="presParOf" srcId="{B281E3A1-04C3-4ED2-94D7-00054D42384D}" destId="{53D3170A-8E76-4D62-928A-BDFD41280FA1}" srcOrd="1" destOrd="0" presId="urn:microsoft.com/office/officeart/2005/8/layout/orgChart1"/>
    <dgm:cxn modelId="{8593DA6B-4ED8-47D7-AD64-B205F803FCF4}" type="presParOf" srcId="{53D3170A-8E76-4D62-928A-BDFD41280FA1}" destId="{1E02AF06-807D-4369-879B-A717A56E6423}" srcOrd="0" destOrd="0" presId="urn:microsoft.com/office/officeart/2005/8/layout/orgChart1"/>
    <dgm:cxn modelId="{B96B253D-8FC7-4C5B-ACB1-3559317CBB7D}" type="presParOf" srcId="{1E02AF06-807D-4369-879B-A717A56E6423}" destId="{63F093BD-CAAF-40A7-B590-54C5948C490E}" srcOrd="0" destOrd="0" presId="urn:microsoft.com/office/officeart/2005/8/layout/orgChart1"/>
    <dgm:cxn modelId="{528D4985-6A1A-4242-A633-73EEA02A8A35}" type="presParOf" srcId="{1E02AF06-807D-4369-879B-A717A56E6423}" destId="{AF6F8A1F-C257-457A-BD6D-7CDBC146FE2A}" srcOrd="1" destOrd="0" presId="urn:microsoft.com/office/officeart/2005/8/layout/orgChart1"/>
    <dgm:cxn modelId="{BF2CB7BC-2EA4-4538-8352-B683C5E9A5DB}" type="presParOf" srcId="{53D3170A-8E76-4D62-928A-BDFD41280FA1}" destId="{643B275D-7F13-4953-94BD-6528D2DFC327}" srcOrd="1" destOrd="0" presId="urn:microsoft.com/office/officeart/2005/8/layout/orgChart1"/>
    <dgm:cxn modelId="{082CDA54-AC53-47FA-977D-1409FD4B6034}" type="presParOf" srcId="{53D3170A-8E76-4D62-928A-BDFD41280FA1}" destId="{170F986F-B6EF-4639-B833-5F1EAA1EB874}" srcOrd="2" destOrd="0" presId="urn:microsoft.com/office/officeart/2005/8/layout/orgChart1"/>
    <dgm:cxn modelId="{D361D6B5-05D1-4180-B24C-AF6EE1F4872A}" type="presParOf" srcId="{B281E3A1-04C3-4ED2-94D7-00054D42384D}" destId="{7CD45B39-E427-4305-AE93-54D18D0F50B0}" srcOrd="2" destOrd="0" presId="urn:microsoft.com/office/officeart/2005/8/layout/orgChart1"/>
    <dgm:cxn modelId="{D096354A-2AAB-4172-A45F-B3729AFCBAA5}" type="presParOf" srcId="{B281E3A1-04C3-4ED2-94D7-00054D42384D}" destId="{10DBFC69-D5E2-4F52-AAD1-2CD27ABC5858}" srcOrd="3" destOrd="0" presId="urn:microsoft.com/office/officeart/2005/8/layout/orgChart1"/>
    <dgm:cxn modelId="{9736A5C6-C4D9-4323-8A57-16AD1DA199EE}" type="presParOf" srcId="{10DBFC69-D5E2-4F52-AAD1-2CD27ABC5858}" destId="{AEDDC933-5769-43B1-A534-54590EBD2CE9}" srcOrd="0" destOrd="0" presId="urn:microsoft.com/office/officeart/2005/8/layout/orgChart1"/>
    <dgm:cxn modelId="{F4B310B6-ED5E-4E19-A640-2E6DE50CF220}" type="presParOf" srcId="{AEDDC933-5769-43B1-A534-54590EBD2CE9}" destId="{343812E9-0047-40DA-9DFF-0E300689337E}" srcOrd="0" destOrd="0" presId="urn:microsoft.com/office/officeart/2005/8/layout/orgChart1"/>
    <dgm:cxn modelId="{F9A646FE-7163-448B-98F5-FA8BFE22190B}" type="presParOf" srcId="{AEDDC933-5769-43B1-A534-54590EBD2CE9}" destId="{E5F9FEDA-B954-4706-9ED8-8EE52EC6C0F7}" srcOrd="1" destOrd="0" presId="urn:microsoft.com/office/officeart/2005/8/layout/orgChart1"/>
    <dgm:cxn modelId="{626DA574-C35B-44B3-B8D3-298A0FDC2D8C}" type="presParOf" srcId="{10DBFC69-D5E2-4F52-AAD1-2CD27ABC5858}" destId="{541A70EF-2327-474A-B25B-E1C937178317}" srcOrd="1" destOrd="0" presId="urn:microsoft.com/office/officeart/2005/8/layout/orgChart1"/>
    <dgm:cxn modelId="{D97CF866-4D20-4027-A824-F173070D91FC}" type="presParOf" srcId="{10DBFC69-D5E2-4F52-AAD1-2CD27ABC5858}" destId="{39D2FC83-1464-4366-A101-AC13CF82A7C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FC1546C6-FCF8-4550-A26A-21AE31BDA5D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62F9B8A-1F4E-4379-B0AD-6675522846D4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Auxiliar Administrativo(a) </a:t>
          </a:r>
          <a:endParaRPr lang="es-ES" sz="1200" dirty="0"/>
        </a:p>
      </dgm:t>
    </dgm:pt>
    <dgm:pt modelId="{0E7815D6-A745-4289-81A2-C8E19C787ED3}" type="parTrans" cxnId="{C98CD701-AB4B-47B4-ADAD-90F0818E0B05}">
      <dgm:prSet/>
      <dgm:spPr/>
      <dgm:t>
        <a:bodyPr/>
        <a:lstStyle/>
        <a:p>
          <a:endParaRPr lang="es-ES" sz="1200"/>
        </a:p>
      </dgm:t>
    </dgm:pt>
    <dgm:pt modelId="{EB78E32E-758B-496B-89CB-94AC90AA4C63}" type="sibTrans" cxnId="{C98CD701-AB4B-47B4-ADAD-90F0818E0B05}">
      <dgm:prSet/>
      <dgm:spPr/>
      <dgm:t>
        <a:bodyPr/>
        <a:lstStyle/>
        <a:p>
          <a:endParaRPr lang="es-ES" sz="1200"/>
        </a:p>
      </dgm:t>
    </dgm:pt>
    <dgm:pt modelId="{E4928334-9710-4E86-BD67-F11677EE7198}" type="asst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Secretaria(o) / E</a:t>
          </a:r>
        </a:p>
      </dgm:t>
    </dgm:pt>
    <dgm:pt modelId="{C34A590C-98AD-4259-8538-4199D3B71942}" type="parTrans" cxnId="{4962AEE9-D33E-42EA-A503-FD35411FA1FC}">
      <dgm:prSet/>
      <dgm:spPr/>
      <dgm:t>
        <a:bodyPr/>
        <a:lstStyle/>
        <a:p>
          <a:endParaRPr lang="es-ES" sz="1200"/>
        </a:p>
      </dgm:t>
    </dgm:pt>
    <dgm:pt modelId="{4A4C0340-E062-4637-A668-2142157EC37F}" type="sibTrans" cxnId="{4962AEE9-D33E-42EA-A503-FD35411FA1FC}">
      <dgm:prSet/>
      <dgm:spPr/>
      <dgm:t>
        <a:bodyPr/>
        <a:lstStyle/>
        <a:p>
          <a:endParaRPr lang="es-ES" sz="1200"/>
        </a:p>
      </dgm:t>
    </dgm:pt>
    <dgm:pt modelId="{D63B8BC7-D3C0-4694-BA56-5E98249C11AD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Intendentes</a:t>
          </a:r>
          <a:r>
            <a:rPr lang="es-MX" sz="1200" dirty="0" smtClean="0">
              <a:latin typeface="Calibri" panose="020F0502020204030204" pitchFamily="34" charset="0"/>
            </a:rPr>
            <a:t> </a:t>
          </a:r>
          <a:endParaRPr lang="es-ES" sz="1200" dirty="0"/>
        </a:p>
      </dgm:t>
    </dgm:pt>
    <dgm:pt modelId="{2FA9BB92-6BE6-4BA2-9A2E-F43630ADD182}" type="parTrans" cxnId="{89139CFA-F483-46D0-B196-D0B8F701D748}">
      <dgm:prSet/>
      <dgm:spPr/>
      <dgm:t>
        <a:bodyPr/>
        <a:lstStyle/>
        <a:p>
          <a:endParaRPr lang="es-ES" sz="1200"/>
        </a:p>
      </dgm:t>
    </dgm:pt>
    <dgm:pt modelId="{9F5A0FA5-306A-4760-AF39-46921D9CA0D9}" type="sibTrans" cxnId="{89139CFA-F483-46D0-B196-D0B8F701D748}">
      <dgm:prSet/>
      <dgm:spPr/>
      <dgm:t>
        <a:bodyPr/>
        <a:lstStyle/>
        <a:p>
          <a:endParaRPr lang="es-ES" sz="1200"/>
        </a:p>
      </dgm:t>
    </dgm:pt>
    <dgm:pt modelId="{BBC2666E-AAF1-4C86-B2C4-07F3EC281B54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Vigilantes</a:t>
          </a:r>
          <a:r>
            <a:rPr lang="es-MX" sz="1200" dirty="0" smtClean="0">
              <a:latin typeface="Calibri" panose="020F0502020204030204" pitchFamily="34" charset="0"/>
            </a:rPr>
            <a:t> </a:t>
          </a:r>
          <a:endParaRPr lang="es-ES" sz="1200" dirty="0"/>
        </a:p>
      </dgm:t>
    </dgm:pt>
    <dgm:pt modelId="{CC6A4CDC-7772-4B48-B45B-AFC394F8B575}" type="parTrans" cxnId="{62CE7046-D1D2-4EC8-8212-AA6C81E667DA}">
      <dgm:prSet/>
      <dgm:spPr/>
      <dgm:t>
        <a:bodyPr/>
        <a:lstStyle/>
        <a:p>
          <a:endParaRPr lang="es-ES" sz="1200"/>
        </a:p>
      </dgm:t>
    </dgm:pt>
    <dgm:pt modelId="{8FE4A01C-88F9-4649-9C7A-705483F5491D}" type="sibTrans" cxnId="{62CE7046-D1D2-4EC8-8212-AA6C81E667DA}">
      <dgm:prSet/>
      <dgm:spPr/>
      <dgm:t>
        <a:bodyPr/>
        <a:lstStyle/>
        <a:p>
          <a:endParaRPr lang="es-ES" sz="1200"/>
        </a:p>
      </dgm:t>
    </dgm:pt>
    <dgm:pt modelId="{1B557BF6-308C-4698-8D40-A392A6E5309F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Soldador(a) </a:t>
          </a:r>
          <a:endParaRPr lang="es-ES" sz="1200" dirty="0"/>
        </a:p>
      </dgm:t>
    </dgm:pt>
    <dgm:pt modelId="{F4BDF8E6-12C2-42EC-B165-DA6034A18461}" type="parTrans" cxnId="{257522DF-2CDC-480B-8BEE-318B4FCC2F1E}">
      <dgm:prSet/>
      <dgm:spPr/>
      <dgm:t>
        <a:bodyPr/>
        <a:lstStyle/>
        <a:p>
          <a:endParaRPr lang="es-ES" sz="1200"/>
        </a:p>
      </dgm:t>
    </dgm:pt>
    <dgm:pt modelId="{F5D86F37-6EFC-4491-96F6-400A3DB150EA}" type="sibTrans" cxnId="{257522DF-2CDC-480B-8BEE-318B4FCC2F1E}">
      <dgm:prSet/>
      <dgm:spPr/>
      <dgm:t>
        <a:bodyPr/>
        <a:lstStyle/>
        <a:p>
          <a:endParaRPr lang="es-ES" sz="1200"/>
        </a:p>
      </dgm:t>
    </dgm:pt>
    <dgm:pt modelId="{A07FB1CE-E1B7-4B06-96AF-D4997B009E23}" type="asst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Auxiliar </a:t>
          </a:r>
          <a:endParaRPr lang="es-ES" sz="1200" dirty="0"/>
        </a:p>
      </dgm:t>
    </dgm:pt>
    <dgm:pt modelId="{9DDF7365-BD51-43A3-8FF0-152C6331F00D}" type="parTrans" cxnId="{90DAB49B-AF65-43E0-942D-976014C67A1B}">
      <dgm:prSet/>
      <dgm:spPr/>
      <dgm:t>
        <a:bodyPr/>
        <a:lstStyle/>
        <a:p>
          <a:endParaRPr lang="es-ES" sz="1200"/>
        </a:p>
      </dgm:t>
    </dgm:pt>
    <dgm:pt modelId="{82C97409-EA82-4B11-8DAD-4661163582A8}" type="sibTrans" cxnId="{90DAB49B-AF65-43E0-942D-976014C67A1B}">
      <dgm:prSet/>
      <dgm:spPr/>
      <dgm:t>
        <a:bodyPr/>
        <a:lstStyle/>
        <a:p>
          <a:endParaRPr lang="es-ES" sz="1200"/>
        </a:p>
      </dgm:t>
    </dgm:pt>
    <dgm:pt modelId="{2E9DA14D-6B18-4ADE-B830-78424D698231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Promotor(a)</a:t>
          </a:r>
        </a:p>
      </dgm:t>
    </dgm:pt>
    <dgm:pt modelId="{B8D706D0-37E4-44B0-9C15-446D6AF5DE60}" type="parTrans" cxnId="{69029DC2-ED4F-4919-BADA-6C3640C8B2D8}">
      <dgm:prSet/>
      <dgm:spPr/>
      <dgm:t>
        <a:bodyPr/>
        <a:lstStyle/>
        <a:p>
          <a:endParaRPr lang="es-ES" sz="1200"/>
        </a:p>
      </dgm:t>
    </dgm:pt>
    <dgm:pt modelId="{1E063EED-CEBE-4946-A497-109E910C523E}" type="sibTrans" cxnId="{69029DC2-ED4F-4919-BADA-6C3640C8B2D8}">
      <dgm:prSet/>
      <dgm:spPr/>
      <dgm:t>
        <a:bodyPr/>
        <a:lstStyle/>
        <a:p>
          <a:endParaRPr lang="es-ES" sz="1200"/>
        </a:p>
      </dgm:t>
    </dgm:pt>
    <dgm:pt modelId="{6FE3B16C-51A6-4D4D-8A87-D1AB69E4CDDC}" type="pres">
      <dgm:prSet presAssocID="{FC1546C6-FCF8-4550-A26A-21AE31BDA5D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44D65E4-5BCF-44EF-881D-E18F996B2FED}" type="pres">
      <dgm:prSet presAssocID="{C62F9B8A-1F4E-4379-B0AD-6675522846D4}" presName="hierRoot1" presStyleCnt="0">
        <dgm:presLayoutVars>
          <dgm:hierBranch val="init"/>
        </dgm:presLayoutVars>
      </dgm:prSet>
      <dgm:spPr/>
    </dgm:pt>
    <dgm:pt modelId="{F4E56995-07CE-4087-84EF-6FE0BA5D97AF}" type="pres">
      <dgm:prSet presAssocID="{C62F9B8A-1F4E-4379-B0AD-6675522846D4}" presName="rootComposite1" presStyleCnt="0"/>
      <dgm:spPr/>
    </dgm:pt>
    <dgm:pt modelId="{4F0FA5B1-0D23-4842-8A75-0DF3B316FDCA}" type="pres">
      <dgm:prSet presAssocID="{C62F9B8A-1F4E-4379-B0AD-6675522846D4}" presName="rootText1" presStyleLbl="node0" presStyleIdx="0" presStyleCnt="1" custScaleX="125474" custLinFactNeighborX="-3771" custLinFactNeighborY="31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3D4D3E-5D4B-48D9-A64E-64B445D077BF}" type="pres">
      <dgm:prSet presAssocID="{C62F9B8A-1F4E-4379-B0AD-6675522846D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7F60E99-E774-44F8-9B77-7E4F5F0FC7F3}" type="pres">
      <dgm:prSet presAssocID="{C62F9B8A-1F4E-4379-B0AD-6675522846D4}" presName="hierChild2" presStyleCnt="0"/>
      <dgm:spPr/>
    </dgm:pt>
    <dgm:pt modelId="{FD2FBD0A-9010-4429-A3C8-AB2759FC9845}" type="pres">
      <dgm:prSet presAssocID="{2FA9BB92-6BE6-4BA2-9A2E-F43630ADD182}" presName="Name37" presStyleLbl="parChTrans1D2" presStyleIdx="0" presStyleCnt="6"/>
      <dgm:spPr/>
      <dgm:t>
        <a:bodyPr/>
        <a:lstStyle/>
        <a:p>
          <a:endParaRPr lang="es-ES"/>
        </a:p>
      </dgm:t>
    </dgm:pt>
    <dgm:pt modelId="{7C0E310F-E514-49CB-B7F9-E1B83D8942AF}" type="pres">
      <dgm:prSet presAssocID="{D63B8BC7-D3C0-4694-BA56-5E98249C11AD}" presName="hierRoot2" presStyleCnt="0">
        <dgm:presLayoutVars>
          <dgm:hierBranch val="init"/>
        </dgm:presLayoutVars>
      </dgm:prSet>
      <dgm:spPr/>
    </dgm:pt>
    <dgm:pt modelId="{71C1AA6B-A13F-4FB3-A03A-09EBAF4F377A}" type="pres">
      <dgm:prSet presAssocID="{D63B8BC7-D3C0-4694-BA56-5E98249C11AD}" presName="rootComposite" presStyleCnt="0"/>
      <dgm:spPr/>
    </dgm:pt>
    <dgm:pt modelId="{2E6F7FA2-41A7-4747-B3BB-DA46FB9CD60B}" type="pres">
      <dgm:prSet presAssocID="{D63B8BC7-D3C0-4694-BA56-5E98249C11AD}" presName="rootText" presStyleLbl="node2" presStyleIdx="0" presStyleCnt="4" custScaleY="752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9D2E351-71FD-42A5-9A06-D0DA2BB5E244}" type="pres">
      <dgm:prSet presAssocID="{D63B8BC7-D3C0-4694-BA56-5E98249C11AD}" presName="rootConnector" presStyleLbl="node2" presStyleIdx="0" presStyleCnt="4"/>
      <dgm:spPr/>
      <dgm:t>
        <a:bodyPr/>
        <a:lstStyle/>
        <a:p>
          <a:endParaRPr lang="es-ES"/>
        </a:p>
      </dgm:t>
    </dgm:pt>
    <dgm:pt modelId="{A094BDEA-E4C3-4FD4-9F6C-2597BA498563}" type="pres">
      <dgm:prSet presAssocID="{D63B8BC7-D3C0-4694-BA56-5E98249C11AD}" presName="hierChild4" presStyleCnt="0"/>
      <dgm:spPr/>
    </dgm:pt>
    <dgm:pt modelId="{1C05ABCF-9483-474F-B56A-9C79A43B6775}" type="pres">
      <dgm:prSet presAssocID="{D63B8BC7-D3C0-4694-BA56-5E98249C11AD}" presName="hierChild5" presStyleCnt="0"/>
      <dgm:spPr/>
    </dgm:pt>
    <dgm:pt modelId="{1A12DD18-E2D3-4CBC-922E-F46FEF0814E8}" type="pres">
      <dgm:prSet presAssocID="{CC6A4CDC-7772-4B48-B45B-AFC394F8B575}" presName="Name37" presStyleLbl="parChTrans1D2" presStyleIdx="1" presStyleCnt="6"/>
      <dgm:spPr/>
      <dgm:t>
        <a:bodyPr/>
        <a:lstStyle/>
        <a:p>
          <a:endParaRPr lang="es-ES"/>
        </a:p>
      </dgm:t>
    </dgm:pt>
    <dgm:pt modelId="{B9C36174-C0A5-4519-B356-AE06667C145E}" type="pres">
      <dgm:prSet presAssocID="{BBC2666E-AAF1-4C86-B2C4-07F3EC281B54}" presName="hierRoot2" presStyleCnt="0">
        <dgm:presLayoutVars>
          <dgm:hierBranch val="init"/>
        </dgm:presLayoutVars>
      </dgm:prSet>
      <dgm:spPr/>
    </dgm:pt>
    <dgm:pt modelId="{32D781BB-078E-47BD-8898-ABBD61D4E287}" type="pres">
      <dgm:prSet presAssocID="{BBC2666E-AAF1-4C86-B2C4-07F3EC281B54}" presName="rootComposite" presStyleCnt="0"/>
      <dgm:spPr/>
    </dgm:pt>
    <dgm:pt modelId="{0DC8F29D-F261-41AA-9A88-9D1575A8D9E3}" type="pres">
      <dgm:prSet presAssocID="{BBC2666E-AAF1-4C86-B2C4-07F3EC281B54}" presName="rootText" presStyleLbl="node2" presStyleIdx="1" presStyleCnt="4" custScaleY="752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3C096E5-EA57-4E10-86A0-FCCAFBC44473}" type="pres">
      <dgm:prSet presAssocID="{BBC2666E-AAF1-4C86-B2C4-07F3EC281B54}" presName="rootConnector" presStyleLbl="node2" presStyleIdx="1" presStyleCnt="4"/>
      <dgm:spPr/>
      <dgm:t>
        <a:bodyPr/>
        <a:lstStyle/>
        <a:p>
          <a:endParaRPr lang="es-ES"/>
        </a:p>
      </dgm:t>
    </dgm:pt>
    <dgm:pt modelId="{E49F35A5-2A05-4990-9291-063CD909D2DE}" type="pres">
      <dgm:prSet presAssocID="{BBC2666E-AAF1-4C86-B2C4-07F3EC281B54}" presName="hierChild4" presStyleCnt="0"/>
      <dgm:spPr/>
    </dgm:pt>
    <dgm:pt modelId="{6AF5D28B-968C-486A-BD25-09C2263DA712}" type="pres">
      <dgm:prSet presAssocID="{BBC2666E-AAF1-4C86-B2C4-07F3EC281B54}" presName="hierChild5" presStyleCnt="0"/>
      <dgm:spPr/>
    </dgm:pt>
    <dgm:pt modelId="{0E84A04B-D998-4104-9D77-085C2BFC7D9A}" type="pres">
      <dgm:prSet presAssocID="{F4BDF8E6-12C2-42EC-B165-DA6034A18461}" presName="Name37" presStyleLbl="parChTrans1D2" presStyleIdx="2" presStyleCnt="6"/>
      <dgm:spPr/>
      <dgm:t>
        <a:bodyPr/>
        <a:lstStyle/>
        <a:p>
          <a:endParaRPr lang="es-ES"/>
        </a:p>
      </dgm:t>
    </dgm:pt>
    <dgm:pt modelId="{55838ABF-BC02-48AA-91C8-602552BD4CA2}" type="pres">
      <dgm:prSet presAssocID="{1B557BF6-308C-4698-8D40-A392A6E5309F}" presName="hierRoot2" presStyleCnt="0">
        <dgm:presLayoutVars>
          <dgm:hierBranch val="init"/>
        </dgm:presLayoutVars>
      </dgm:prSet>
      <dgm:spPr/>
    </dgm:pt>
    <dgm:pt modelId="{D58D397C-629F-43EA-9236-F3A7E6705D45}" type="pres">
      <dgm:prSet presAssocID="{1B557BF6-308C-4698-8D40-A392A6E5309F}" presName="rootComposite" presStyleCnt="0"/>
      <dgm:spPr/>
    </dgm:pt>
    <dgm:pt modelId="{46F385A4-259A-4A6B-A98E-96EE88B74C72}" type="pres">
      <dgm:prSet presAssocID="{1B557BF6-308C-4698-8D40-A392A6E5309F}" presName="rootText" presStyleLbl="node2" presStyleIdx="2" presStyleCnt="4" custScaleY="752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117B7B-11EE-4F9B-91EA-4F047B064013}" type="pres">
      <dgm:prSet presAssocID="{1B557BF6-308C-4698-8D40-A392A6E5309F}" presName="rootConnector" presStyleLbl="node2" presStyleIdx="2" presStyleCnt="4"/>
      <dgm:spPr/>
      <dgm:t>
        <a:bodyPr/>
        <a:lstStyle/>
        <a:p>
          <a:endParaRPr lang="es-ES"/>
        </a:p>
      </dgm:t>
    </dgm:pt>
    <dgm:pt modelId="{77829A2C-ED74-43F7-B7D9-9FA26E362A05}" type="pres">
      <dgm:prSet presAssocID="{1B557BF6-308C-4698-8D40-A392A6E5309F}" presName="hierChild4" presStyleCnt="0"/>
      <dgm:spPr/>
    </dgm:pt>
    <dgm:pt modelId="{0C97DFDA-2C93-4677-AAF0-A30936776FA9}" type="pres">
      <dgm:prSet presAssocID="{1B557BF6-308C-4698-8D40-A392A6E5309F}" presName="hierChild5" presStyleCnt="0"/>
      <dgm:spPr/>
    </dgm:pt>
    <dgm:pt modelId="{8D42AFD4-34C4-4244-BE45-923DCF765DE6}" type="pres">
      <dgm:prSet presAssocID="{B8D706D0-37E4-44B0-9C15-446D6AF5DE60}" presName="Name37" presStyleLbl="parChTrans1D2" presStyleIdx="3" presStyleCnt="6"/>
      <dgm:spPr/>
      <dgm:t>
        <a:bodyPr/>
        <a:lstStyle/>
        <a:p>
          <a:endParaRPr lang="es-ES"/>
        </a:p>
      </dgm:t>
    </dgm:pt>
    <dgm:pt modelId="{9D9D2005-7BF4-4A9E-BF6A-D7B7A3A7E050}" type="pres">
      <dgm:prSet presAssocID="{2E9DA14D-6B18-4ADE-B830-78424D698231}" presName="hierRoot2" presStyleCnt="0">
        <dgm:presLayoutVars>
          <dgm:hierBranch val="init"/>
        </dgm:presLayoutVars>
      </dgm:prSet>
      <dgm:spPr/>
    </dgm:pt>
    <dgm:pt modelId="{9A081858-F1A8-4B5A-9135-775AA3C62E04}" type="pres">
      <dgm:prSet presAssocID="{2E9DA14D-6B18-4ADE-B830-78424D698231}" presName="rootComposite" presStyleCnt="0"/>
      <dgm:spPr/>
    </dgm:pt>
    <dgm:pt modelId="{C6910EE0-408A-4450-A2D1-A63EF8D20EEA}" type="pres">
      <dgm:prSet presAssocID="{2E9DA14D-6B18-4ADE-B830-78424D698231}" presName="rootText" presStyleLbl="node2" presStyleIdx="3" presStyleCnt="4" custScaleY="752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43D285-8FA9-4D36-88F8-8571E2243B23}" type="pres">
      <dgm:prSet presAssocID="{2E9DA14D-6B18-4ADE-B830-78424D698231}" presName="rootConnector" presStyleLbl="node2" presStyleIdx="3" presStyleCnt="4"/>
      <dgm:spPr/>
      <dgm:t>
        <a:bodyPr/>
        <a:lstStyle/>
        <a:p>
          <a:endParaRPr lang="es-ES"/>
        </a:p>
      </dgm:t>
    </dgm:pt>
    <dgm:pt modelId="{D384FD3C-FBA1-47DB-9499-D7005571C090}" type="pres">
      <dgm:prSet presAssocID="{2E9DA14D-6B18-4ADE-B830-78424D698231}" presName="hierChild4" presStyleCnt="0"/>
      <dgm:spPr/>
    </dgm:pt>
    <dgm:pt modelId="{F48BAB05-A84E-4E78-8562-92A24F673CF1}" type="pres">
      <dgm:prSet presAssocID="{2E9DA14D-6B18-4ADE-B830-78424D698231}" presName="hierChild5" presStyleCnt="0"/>
      <dgm:spPr/>
    </dgm:pt>
    <dgm:pt modelId="{B533E30C-4854-406D-93E6-80ED071BB7CC}" type="pres">
      <dgm:prSet presAssocID="{C62F9B8A-1F4E-4379-B0AD-6675522846D4}" presName="hierChild3" presStyleCnt="0"/>
      <dgm:spPr/>
    </dgm:pt>
    <dgm:pt modelId="{1F7D509F-01EA-49B1-ABCC-4CC6A339FB82}" type="pres">
      <dgm:prSet presAssocID="{C34A590C-98AD-4259-8538-4199D3B71942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C289DD2F-3934-4968-BFBD-93CBFD337553}" type="pres">
      <dgm:prSet presAssocID="{E4928334-9710-4E86-BD67-F11677EE7198}" presName="hierRoot3" presStyleCnt="0">
        <dgm:presLayoutVars>
          <dgm:hierBranch val="init"/>
        </dgm:presLayoutVars>
      </dgm:prSet>
      <dgm:spPr/>
    </dgm:pt>
    <dgm:pt modelId="{3D069B5C-D960-41BD-9E1B-135769F6B2F2}" type="pres">
      <dgm:prSet presAssocID="{E4928334-9710-4E86-BD67-F11677EE7198}" presName="rootComposite3" presStyleCnt="0"/>
      <dgm:spPr/>
    </dgm:pt>
    <dgm:pt modelId="{C0CD15E1-2301-4103-BB93-C0900E8D60FD}" type="pres">
      <dgm:prSet presAssocID="{E4928334-9710-4E86-BD67-F11677EE7198}" presName="rootText3" presStyleLbl="asst1" presStyleIdx="0" presStyleCnt="2" custScaleX="87832" custScaleY="75285" custLinFactNeighborX="-70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1C4899-6F11-4CE8-83D2-CF9EB189D79A}" type="pres">
      <dgm:prSet presAssocID="{E4928334-9710-4E86-BD67-F11677EE7198}" presName="rootConnector3" presStyleLbl="asst1" presStyleIdx="0" presStyleCnt="2"/>
      <dgm:spPr/>
      <dgm:t>
        <a:bodyPr/>
        <a:lstStyle/>
        <a:p>
          <a:endParaRPr lang="es-ES"/>
        </a:p>
      </dgm:t>
    </dgm:pt>
    <dgm:pt modelId="{E1981B92-AFF7-4A46-AB91-285B9A3A6674}" type="pres">
      <dgm:prSet presAssocID="{E4928334-9710-4E86-BD67-F11677EE7198}" presName="hierChild6" presStyleCnt="0"/>
      <dgm:spPr/>
    </dgm:pt>
    <dgm:pt modelId="{D61DED84-C200-4C83-ACED-B6E41E018E69}" type="pres">
      <dgm:prSet presAssocID="{E4928334-9710-4E86-BD67-F11677EE7198}" presName="hierChild7" presStyleCnt="0"/>
      <dgm:spPr/>
    </dgm:pt>
    <dgm:pt modelId="{8FCB8E07-9A89-4582-B311-9C0C12D203D0}" type="pres">
      <dgm:prSet presAssocID="{9DDF7365-BD51-43A3-8FF0-152C6331F00D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765E8154-EA17-45CB-884B-FAAAB28F55F1}" type="pres">
      <dgm:prSet presAssocID="{A07FB1CE-E1B7-4B06-96AF-D4997B009E23}" presName="hierRoot3" presStyleCnt="0">
        <dgm:presLayoutVars>
          <dgm:hierBranch val="init"/>
        </dgm:presLayoutVars>
      </dgm:prSet>
      <dgm:spPr/>
    </dgm:pt>
    <dgm:pt modelId="{208C3C35-A096-44F8-B080-898472078B2C}" type="pres">
      <dgm:prSet presAssocID="{A07FB1CE-E1B7-4B06-96AF-D4997B009E23}" presName="rootComposite3" presStyleCnt="0"/>
      <dgm:spPr/>
    </dgm:pt>
    <dgm:pt modelId="{C13FFAA3-CA1A-45D1-B32F-9142124C6664}" type="pres">
      <dgm:prSet presAssocID="{A07FB1CE-E1B7-4B06-96AF-D4997B009E23}" presName="rootText3" presStyleLbl="asst1" presStyleIdx="1" presStyleCnt="2" custScaleX="87832" custScaleY="752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326E5FB-A034-4211-9317-A56843E4A81C}" type="pres">
      <dgm:prSet presAssocID="{A07FB1CE-E1B7-4B06-96AF-D4997B009E23}" presName="rootConnector3" presStyleLbl="asst1" presStyleIdx="1" presStyleCnt="2"/>
      <dgm:spPr/>
      <dgm:t>
        <a:bodyPr/>
        <a:lstStyle/>
        <a:p>
          <a:endParaRPr lang="es-ES"/>
        </a:p>
      </dgm:t>
    </dgm:pt>
    <dgm:pt modelId="{993164A4-1204-4CEB-A968-D9AA472CF570}" type="pres">
      <dgm:prSet presAssocID="{A07FB1CE-E1B7-4B06-96AF-D4997B009E23}" presName="hierChild6" presStyleCnt="0"/>
      <dgm:spPr/>
    </dgm:pt>
    <dgm:pt modelId="{E23CA3B2-3E24-4AE3-90CE-B15B7D5C8BA6}" type="pres">
      <dgm:prSet presAssocID="{A07FB1CE-E1B7-4B06-96AF-D4997B009E23}" presName="hierChild7" presStyleCnt="0"/>
      <dgm:spPr/>
    </dgm:pt>
  </dgm:ptLst>
  <dgm:cxnLst>
    <dgm:cxn modelId="{62CE7046-D1D2-4EC8-8212-AA6C81E667DA}" srcId="{C62F9B8A-1F4E-4379-B0AD-6675522846D4}" destId="{BBC2666E-AAF1-4C86-B2C4-07F3EC281B54}" srcOrd="3" destOrd="0" parTransId="{CC6A4CDC-7772-4B48-B45B-AFC394F8B575}" sibTransId="{8FE4A01C-88F9-4649-9C7A-705483F5491D}"/>
    <dgm:cxn modelId="{543EAE77-2ACE-4ED8-97CF-AB10C436BF6A}" type="presOf" srcId="{F4BDF8E6-12C2-42EC-B165-DA6034A18461}" destId="{0E84A04B-D998-4104-9D77-085C2BFC7D9A}" srcOrd="0" destOrd="0" presId="urn:microsoft.com/office/officeart/2005/8/layout/orgChart1"/>
    <dgm:cxn modelId="{C98CD701-AB4B-47B4-ADAD-90F0818E0B05}" srcId="{FC1546C6-FCF8-4550-A26A-21AE31BDA5D5}" destId="{C62F9B8A-1F4E-4379-B0AD-6675522846D4}" srcOrd="0" destOrd="0" parTransId="{0E7815D6-A745-4289-81A2-C8E19C787ED3}" sibTransId="{EB78E32E-758B-496B-89CB-94AC90AA4C63}"/>
    <dgm:cxn modelId="{4962AEE9-D33E-42EA-A503-FD35411FA1FC}" srcId="{C62F9B8A-1F4E-4379-B0AD-6675522846D4}" destId="{E4928334-9710-4E86-BD67-F11677EE7198}" srcOrd="0" destOrd="0" parTransId="{C34A590C-98AD-4259-8538-4199D3B71942}" sibTransId="{4A4C0340-E062-4637-A668-2142157EC37F}"/>
    <dgm:cxn modelId="{89139CFA-F483-46D0-B196-D0B8F701D748}" srcId="{C62F9B8A-1F4E-4379-B0AD-6675522846D4}" destId="{D63B8BC7-D3C0-4694-BA56-5E98249C11AD}" srcOrd="2" destOrd="0" parTransId="{2FA9BB92-6BE6-4BA2-9A2E-F43630ADD182}" sibTransId="{9F5A0FA5-306A-4760-AF39-46921D9CA0D9}"/>
    <dgm:cxn modelId="{59DDE4B4-440D-4F1A-A1F9-434E62F9F54A}" type="presOf" srcId="{2FA9BB92-6BE6-4BA2-9A2E-F43630ADD182}" destId="{FD2FBD0A-9010-4429-A3C8-AB2759FC9845}" srcOrd="0" destOrd="0" presId="urn:microsoft.com/office/officeart/2005/8/layout/orgChart1"/>
    <dgm:cxn modelId="{90DAB49B-AF65-43E0-942D-976014C67A1B}" srcId="{C62F9B8A-1F4E-4379-B0AD-6675522846D4}" destId="{A07FB1CE-E1B7-4B06-96AF-D4997B009E23}" srcOrd="1" destOrd="0" parTransId="{9DDF7365-BD51-43A3-8FF0-152C6331F00D}" sibTransId="{82C97409-EA82-4B11-8DAD-4661163582A8}"/>
    <dgm:cxn modelId="{FD34C908-F671-47CD-8897-FFBA086103E1}" type="presOf" srcId="{C34A590C-98AD-4259-8538-4199D3B71942}" destId="{1F7D509F-01EA-49B1-ABCC-4CC6A339FB82}" srcOrd="0" destOrd="0" presId="urn:microsoft.com/office/officeart/2005/8/layout/orgChart1"/>
    <dgm:cxn modelId="{AA7264B8-2995-4D95-83CB-DA8F71291BFD}" type="presOf" srcId="{2E9DA14D-6B18-4ADE-B830-78424D698231}" destId="{C6910EE0-408A-4450-A2D1-A63EF8D20EEA}" srcOrd="0" destOrd="0" presId="urn:microsoft.com/office/officeart/2005/8/layout/orgChart1"/>
    <dgm:cxn modelId="{24A69528-04FF-4CC4-AB7F-096E1F272758}" type="presOf" srcId="{1B557BF6-308C-4698-8D40-A392A6E5309F}" destId="{CB117B7B-11EE-4F9B-91EA-4F047B064013}" srcOrd="1" destOrd="0" presId="urn:microsoft.com/office/officeart/2005/8/layout/orgChart1"/>
    <dgm:cxn modelId="{2F995377-E712-4658-B7D2-552FD32322E2}" type="presOf" srcId="{9DDF7365-BD51-43A3-8FF0-152C6331F00D}" destId="{8FCB8E07-9A89-4582-B311-9C0C12D203D0}" srcOrd="0" destOrd="0" presId="urn:microsoft.com/office/officeart/2005/8/layout/orgChart1"/>
    <dgm:cxn modelId="{65AF2F94-EEB6-4EE7-A32A-DF0D6CE38FE6}" type="presOf" srcId="{BBC2666E-AAF1-4C86-B2C4-07F3EC281B54}" destId="{F3C096E5-EA57-4E10-86A0-FCCAFBC44473}" srcOrd="1" destOrd="0" presId="urn:microsoft.com/office/officeart/2005/8/layout/orgChart1"/>
    <dgm:cxn modelId="{CF60F462-ADB3-469F-9D68-A4D722FB9065}" type="presOf" srcId="{C62F9B8A-1F4E-4379-B0AD-6675522846D4}" destId="{DA3D4D3E-5D4B-48D9-A64E-64B445D077BF}" srcOrd="1" destOrd="0" presId="urn:microsoft.com/office/officeart/2005/8/layout/orgChart1"/>
    <dgm:cxn modelId="{257522DF-2CDC-480B-8BEE-318B4FCC2F1E}" srcId="{C62F9B8A-1F4E-4379-B0AD-6675522846D4}" destId="{1B557BF6-308C-4698-8D40-A392A6E5309F}" srcOrd="4" destOrd="0" parTransId="{F4BDF8E6-12C2-42EC-B165-DA6034A18461}" sibTransId="{F5D86F37-6EFC-4491-96F6-400A3DB150EA}"/>
    <dgm:cxn modelId="{53211575-363F-46B8-9640-97F32F7F396A}" type="presOf" srcId="{2E9DA14D-6B18-4ADE-B830-78424D698231}" destId="{0043D285-8FA9-4D36-88F8-8571E2243B23}" srcOrd="1" destOrd="0" presId="urn:microsoft.com/office/officeart/2005/8/layout/orgChart1"/>
    <dgm:cxn modelId="{F9CAEC23-E81D-467D-95F1-A1C9BE4B5BC3}" type="presOf" srcId="{BBC2666E-AAF1-4C86-B2C4-07F3EC281B54}" destId="{0DC8F29D-F261-41AA-9A88-9D1575A8D9E3}" srcOrd="0" destOrd="0" presId="urn:microsoft.com/office/officeart/2005/8/layout/orgChart1"/>
    <dgm:cxn modelId="{EAA227F3-EE5A-453D-A7B3-A5CA2C2E94B6}" type="presOf" srcId="{FC1546C6-FCF8-4550-A26A-21AE31BDA5D5}" destId="{6FE3B16C-51A6-4D4D-8A87-D1AB69E4CDDC}" srcOrd="0" destOrd="0" presId="urn:microsoft.com/office/officeart/2005/8/layout/orgChart1"/>
    <dgm:cxn modelId="{12E10ACC-9C40-41F4-8CD9-2A29CBE6A97F}" type="presOf" srcId="{E4928334-9710-4E86-BD67-F11677EE7198}" destId="{4B1C4899-6F11-4CE8-83D2-CF9EB189D79A}" srcOrd="1" destOrd="0" presId="urn:microsoft.com/office/officeart/2005/8/layout/orgChart1"/>
    <dgm:cxn modelId="{69029DC2-ED4F-4919-BADA-6C3640C8B2D8}" srcId="{C62F9B8A-1F4E-4379-B0AD-6675522846D4}" destId="{2E9DA14D-6B18-4ADE-B830-78424D698231}" srcOrd="5" destOrd="0" parTransId="{B8D706D0-37E4-44B0-9C15-446D6AF5DE60}" sibTransId="{1E063EED-CEBE-4946-A497-109E910C523E}"/>
    <dgm:cxn modelId="{B82C0E77-FCDE-4ED1-A329-7195665C9BE8}" type="presOf" srcId="{1B557BF6-308C-4698-8D40-A392A6E5309F}" destId="{46F385A4-259A-4A6B-A98E-96EE88B74C72}" srcOrd="0" destOrd="0" presId="urn:microsoft.com/office/officeart/2005/8/layout/orgChart1"/>
    <dgm:cxn modelId="{C8CDA7F1-1AB8-4C96-8EB0-18C82D3AE085}" type="presOf" srcId="{D63B8BC7-D3C0-4694-BA56-5E98249C11AD}" destId="{2E6F7FA2-41A7-4747-B3BB-DA46FB9CD60B}" srcOrd="0" destOrd="0" presId="urn:microsoft.com/office/officeart/2005/8/layout/orgChart1"/>
    <dgm:cxn modelId="{E42FF0CB-8C79-4299-BFC1-0F72C5AF7EF1}" type="presOf" srcId="{A07FB1CE-E1B7-4B06-96AF-D4997B009E23}" destId="{C13FFAA3-CA1A-45D1-B32F-9142124C6664}" srcOrd="0" destOrd="0" presId="urn:microsoft.com/office/officeart/2005/8/layout/orgChart1"/>
    <dgm:cxn modelId="{A8DC9529-479C-4DA0-9314-447010782598}" type="presOf" srcId="{D63B8BC7-D3C0-4694-BA56-5E98249C11AD}" destId="{19D2E351-71FD-42A5-9A06-D0DA2BB5E244}" srcOrd="1" destOrd="0" presId="urn:microsoft.com/office/officeart/2005/8/layout/orgChart1"/>
    <dgm:cxn modelId="{6A280207-EC21-404A-B9E9-0F6E3477951A}" type="presOf" srcId="{E4928334-9710-4E86-BD67-F11677EE7198}" destId="{C0CD15E1-2301-4103-BB93-C0900E8D60FD}" srcOrd="0" destOrd="0" presId="urn:microsoft.com/office/officeart/2005/8/layout/orgChart1"/>
    <dgm:cxn modelId="{8D259170-78A5-4066-90D7-435C5BFCE822}" type="presOf" srcId="{A07FB1CE-E1B7-4B06-96AF-D4997B009E23}" destId="{B326E5FB-A034-4211-9317-A56843E4A81C}" srcOrd="1" destOrd="0" presId="urn:microsoft.com/office/officeart/2005/8/layout/orgChart1"/>
    <dgm:cxn modelId="{3739ABA3-E56D-4C99-899A-D0E6C47ECF0C}" type="presOf" srcId="{C62F9B8A-1F4E-4379-B0AD-6675522846D4}" destId="{4F0FA5B1-0D23-4842-8A75-0DF3B316FDCA}" srcOrd="0" destOrd="0" presId="urn:microsoft.com/office/officeart/2005/8/layout/orgChart1"/>
    <dgm:cxn modelId="{B7A5B534-A684-4E15-8456-689FC8F3DC70}" type="presOf" srcId="{B8D706D0-37E4-44B0-9C15-446D6AF5DE60}" destId="{8D42AFD4-34C4-4244-BE45-923DCF765DE6}" srcOrd="0" destOrd="0" presId="urn:microsoft.com/office/officeart/2005/8/layout/orgChart1"/>
    <dgm:cxn modelId="{4052657E-D7D7-495F-8CC1-B8DFC0E3DC13}" type="presOf" srcId="{CC6A4CDC-7772-4B48-B45B-AFC394F8B575}" destId="{1A12DD18-E2D3-4CBC-922E-F46FEF0814E8}" srcOrd="0" destOrd="0" presId="urn:microsoft.com/office/officeart/2005/8/layout/orgChart1"/>
    <dgm:cxn modelId="{4D9042D4-46DC-4FC5-A4F5-9FF15F5A2D6D}" type="presParOf" srcId="{6FE3B16C-51A6-4D4D-8A87-D1AB69E4CDDC}" destId="{944D65E4-5BCF-44EF-881D-E18F996B2FED}" srcOrd="0" destOrd="0" presId="urn:microsoft.com/office/officeart/2005/8/layout/orgChart1"/>
    <dgm:cxn modelId="{38634B1D-B7BF-42B2-9E75-3FB83F3BF035}" type="presParOf" srcId="{944D65E4-5BCF-44EF-881D-E18F996B2FED}" destId="{F4E56995-07CE-4087-84EF-6FE0BA5D97AF}" srcOrd="0" destOrd="0" presId="urn:microsoft.com/office/officeart/2005/8/layout/orgChart1"/>
    <dgm:cxn modelId="{708D46C1-8156-40F1-8911-AD13738B380F}" type="presParOf" srcId="{F4E56995-07CE-4087-84EF-6FE0BA5D97AF}" destId="{4F0FA5B1-0D23-4842-8A75-0DF3B316FDCA}" srcOrd="0" destOrd="0" presId="urn:microsoft.com/office/officeart/2005/8/layout/orgChart1"/>
    <dgm:cxn modelId="{A67BF9BD-F18A-4954-9A28-7FF8CB515180}" type="presParOf" srcId="{F4E56995-07CE-4087-84EF-6FE0BA5D97AF}" destId="{DA3D4D3E-5D4B-48D9-A64E-64B445D077BF}" srcOrd="1" destOrd="0" presId="urn:microsoft.com/office/officeart/2005/8/layout/orgChart1"/>
    <dgm:cxn modelId="{4828D891-5990-41A6-B417-72AEDEA012E2}" type="presParOf" srcId="{944D65E4-5BCF-44EF-881D-E18F996B2FED}" destId="{97F60E99-E774-44F8-9B77-7E4F5F0FC7F3}" srcOrd="1" destOrd="0" presId="urn:microsoft.com/office/officeart/2005/8/layout/orgChart1"/>
    <dgm:cxn modelId="{064A9D97-C1CB-4765-B2CA-8E42D5C16F34}" type="presParOf" srcId="{97F60E99-E774-44F8-9B77-7E4F5F0FC7F3}" destId="{FD2FBD0A-9010-4429-A3C8-AB2759FC9845}" srcOrd="0" destOrd="0" presId="urn:microsoft.com/office/officeart/2005/8/layout/orgChart1"/>
    <dgm:cxn modelId="{56914C63-C4F1-4B25-A11F-604F0E6EEB63}" type="presParOf" srcId="{97F60E99-E774-44F8-9B77-7E4F5F0FC7F3}" destId="{7C0E310F-E514-49CB-B7F9-E1B83D8942AF}" srcOrd="1" destOrd="0" presId="urn:microsoft.com/office/officeart/2005/8/layout/orgChart1"/>
    <dgm:cxn modelId="{38DFF45F-7150-4C59-9CF4-87C1E6D535E7}" type="presParOf" srcId="{7C0E310F-E514-49CB-B7F9-E1B83D8942AF}" destId="{71C1AA6B-A13F-4FB3-A03A-09EBAF4F377A}" srcOrd="0" destOrd="0" presId="urn:microsoft.com/office/officeart/2005/8/layout/orgChart1"/>
    <dgm:cxn modelId="{4AE418A6-BD27-4ECD-999B-296E27D00BBF}" type="presParOf" srcId="{71C1AA6B-A13F-4FB3-A03A-09EBAF4F377A}" destId="{2E6F7FA2-41A7-4747-B3BB-DA46FB9CD60B}" srcOrd="0" destOrd="0" presId="urn:microsoft.com/office/officeart/2005/8/layout/orgChart1"/>
    <dgm:cxn modelId="{903883E8-B5CC-44FC-941C-CC49DA2514A8}" type="presParOf" srcId="{71C1AA6B-A13F-4FB3-A03A-09EBAF4F377A}" destId="{19D2E351-71FD-42A5-9A06-D0DA2BB5E244}" srcOrd="1" destOrd="0" presId="urn:microsoft.com/office/officeart/2005/8/layout/orgChart1"/>
    <dgm:cxn modelId="{FBF8D2CB-491A-4003-A4A9-2656ED5C39AE}" type="presParOf" srcId="{7C0E310F-E514-49CB-B7F9-E1B83D8942AF}" destId="{A094BDEA-E4C3-4FD4-9F6C-2597BA498563}" srcOrd="1" destOrd="0" presId="urn:microsoft.com/office/officeart/2005/8/layout/orgChart1"/>
    <dgm:cxn modelId="{56D771F6-1EFE-4BE2-9BC7-979FE736B9F7}" type="presParOf" srcId="{7C0E310F-E514-49CB-B7F9-E1B83D8942AF}" destId="{1C05ABCF-9483-474F-B56A-9C79A43B6775}" srcOrd="2" destOrd="0" presId="urn:microsoft.com/office/officeart/2005/8/layout/orgChart1"/>
    <dgm:cxn modelId="{E535E607-EF2F-416F-8B90-E1ECD0C8FB32}" type="presParOf" srcId="{97F60E99-E774-44F8-9B77-7E4F5F0FC7F3}" destId="{1A12DD18-E2D3-4CBC-922E-F46FEF0814E8}" srcOrd="2" destOrd="0" presId="urn:microsoft.com/office/officeart/2005/8/layout/orgChart1"/>
    <dgm:cxn modelId="{B6C336DD-C043-4D35-A995-A172BE643B20}" type="presParOf" srcId="{97F60E99-E774-44F8-9B77-7E4F5F0FC7F3}" destId="{B9C36174-C0A5-4519-B356-AE06667C145E}" srcOrd="3" destOrd="0" presId="urn:microsoft.com/office/officeart/2005/8/layout/orgChart1"/>
    <dgm:cxn modelId="{23DE3414-AC9C-45BC-B617-4EA8CA449C4F}" type="presParOf" srcId="{B9C36174-C0A5-4519-B356-AE06667C145E}" destId="{32D781BB-078E-47BD-8898-ABBD61D4E287}" srcOrd="0" destOrd="0" presId="urn:microsoft.com/office/officeart/2005/8/layout/orgChart1"/>
    <dgm:cxn modelId="{4B563B42-6F49-413D-B5BB-0535837C4904}" type="presParOf" srcId="{32D781BB-078E-47BD-8898-ABBD61D4E287}" destId="{0DC8F29D-F261-41AA-9A88-9D1575A8D9E3}" srcOrd="0" destOrd="0" presId="urn:microsoft.com/office/officeart/2005/8/layout/orgChart1"/>
    <dgm:cxn modelId="{3AF689DB-713B-463A-B990-DCF4AC8004F6}" type="presParOf" srcId="{32D781BB-078E-47BD-8898-ABBD61D4E287}" destId="{F3C096E5-EA57-4E10-86A0-FCCAFBC44473}" srcOrd="1" destOrd="0" presId="urn:microsoft.com/office/officeart/2005/8/layout/orgChart1"/>
    <dgm:cxn modelId="{9E341572-83B8-48FB-96BE-B6B8A3F1C826}" type="presParOf" srcId="{B9C36174-C0A5-4519-B356-AE06667C145E}" destId="{E49F35A5-2A05-4990-9291-063CD909D2DE}" srcOrd="1" destOrd="0" presId="urn:microsoft.com/office/officeart/2005/8/layout/orgChart1"/>
    <dgm:cxn modelId="{12925DC1-0670-4670-9FFC-872011D10058}" type="presParOf" srcId="{B9C36174-C0A5-4519-B356-AE06667C145E}" destId="{6AF5D28B-968C-486A-BD25-09C2263DA712}" srcOrd="2" destOrd="0" presId="urn:microsoft.com/office/officeart/2005/8/layout/orgChart1"/>
    <dgm:cxn modelId="{647625DF-A859-437C-A62E-B76862827B31}" type="presParOf" srcId="{97F60E99-E774-44F8-9B77-7E4F5F0FC7F3}" destId="{0E84A04B-D998-4104-9D77-085C2BFC7D9A}" srcOrd="4" destOrd="0" presId="urn:microsoft.com/office/officeart/2005/8/layout/orgChart1"/>
    <dgm:cxn modelId="{BE19A249-45A6-48D8-89AF-A477ACCD7EE2}" type="presParOf" srcId="{97F60E99-E774-44F8-9B77-7E4F5F0FC7F3}" destId="{55838ABF-BC02-48AA-91C8-602552BD4CA2}" srcOrd="5" destOrd="0" presId="urn:microsoft.com/office/officeart/2005/8/layout/orgChart1"/>
    <dgm:cxn modelId="{1550489C-5861-4CD6-9457-60612DBB507D}" type="presParOf" srcId="{55838ABF-BC02-48AA-91C8-602552BD4CA2}" destId="{D58D397C-629F-43EA-9236-F3A7E6705D45}" srcOrd="0" destOrd="0" presId="urn:microsoft.com/office/officeart/2005/8/layout/orgChart1"/>
    <dgm:cxn modelId="{9DDE9A14-FF2B-4103-8AD6-41EA1226BD62}" type="presParOf" srcId="{D58D397C-629F-43EA-9236-F3A7E6705D45}" destId="{46F385A4-259A-4A6B-A98E-96EE88B74C72}" srcOrd="0" destOrd="0" presId="urn:microsoft.com/office/officeart/2005/8/layout/orgChart1"/>
    <dgm:cxn modelId="{CAD6D17D-B2C0-42F6-8D21-EE00446ACCA1}" type="presParOf" srcId="{D58D397C-629F-43EA-9236-F3A7E6705D45}" destId="{CB117B7B-11EE-4F9B-91EA-4F047B064013}" srcOrd="1" destOrd="0" presId="urn:microsoft.com/office/officeart/2005/8/layout/orgChart1"/>
    <dgm:cxn modelId="{0CD04E6D-BE9F-493F-BBC8-8A008B50AC53}" type="presParOf" srcId="{55838ABF-BC02-48AA-91C8-602552BD4CA2}" destId="{77829A2C-ED74-43F7-B7D9-9FA26E362A05}" srcOrd="1" destOrd="0" presId="urn:microsoft.com/office/officeart/2005/8/layout/orgChart1"/>
    <dgm:cxn modelId="{7FCA96B9-2153-45FA-80AA-93A1368E664F}" type="presParOf" srcId="{55838ABF-BC02-48AA-91C8-602552BD4CA2}" destId="{0C97DFDA-2C93-4677-AAF0-A30936776FA9}" srcOrd="2" destOrd="0" presId="urn:microsoft.com/office/officeart/2005/8/layout/orgChart1"/>
    <dgm:cxn modelId="{B0510E6C-B2EB-4DD9-A722-39F8E706925B}" type="presParOf" srcId="{97F60E99-E774-44F8-9B77-7E4F5F0FC7F3}" destId="{8D42AFD4-34C4-4244-BE45-923DCF765DE6}" srcOrd="6" destOrd="0" presId="urn:microsoft.com/office/officeart/2005/8/layout/orgChart1"/>
    <dgm:cxn modelId="{1A13CACC-0797-4D05-BC80-3D4804DCA986}" type="presParOf" srcId="{97F60E99-E774-44F8-9B77-7E4F5F0FC7F3}" destId="{9D9D2005-7BF4-4A9E-BF6A-D7B7A3A7E050}" srcOrd="7" destOrd="0" presId="urn:microsoft.com/office/officeart/2005/8/layout/orgChart1"/>
    <dgm:cxn modelId="{B4C359E6-2594-4932-BA9B-E8F3EE9BE944}" type="presParOf" srcId="{9D9D2005-7BF4-4A9E-BF6A-D7B7A3A7E050}" destId="{9A081858-F1A8-4B5A-9135-775AA3C62E04}" srcOrd="0" destOrd="0" presId="urn:microsoft.com/office/officeart/2005/8/layout/orgChart1"/>
    <dgm:cxn modelId="{22523330-F8B6-4A9E-8067-F46249AD1A97}" type="presParOf" srcId="{9A081858-F1A8-4B5A-9135-775AA3C62E04}" destId="{C6910EE0-408A-4450-A2D1-A63EF8D20EEA}" srcOrd="0" destOrd="0" presId="urn:microsoft.com/office/officeart/2005/8/layout/orgChart1"/>
    <dgm:cxn modelId="{63F70F0A-FC8D-4789-9066-70700FB2E479}" type="presParOf" srcId="{9A081858-F1A8-4B5A-9135-775AA3C62E04}" destId="{0043D285-8FA9-4D36-88F8-8571E2243B23}" srcOrd="1" destOrd="0" presId="urn:microsoft.com/office/officeart/2005/8/layout/orgChart1"/>
    <dgm:cxn modelId="{226E05DB-F9F7-410F-82C4-80E241DBEED0}" type="presParOf" srcId="{9D9D2005-7BF4-4A9E-BF6A-D7B7A3A7E050}" destId="{D384FD3C-FBA1-47DB-9499-D7005571C090}" srcOrd="1" destOrd="0" presId="urn:microsoft.com/office/officeart/2005/8/layout/orgChart1"/>
    <dgm:cxn modelId="{988058D3-A4F1-4084-AD6F-6906103226FB}" type="presParOf" srcId="{9D9D2005-7BF4-4A9E-BF6A-D7B7A3A7E050}" destId="{F48BAB05-A84E-4E78-8562-92A24F673CF1}" srcOrd="2" destOrd="0" presId="urn:microsoft.com/office/officeart/2005/8/layout/orgChart1"/>
    <dgm:cxn modelId="{3F555465-7800-442C-8F77-822AAF792CFE}" type="presParOf" srcId="{944D65E4-5BCF-44EF-881D-E18F996B2FED}" destId="{B533E30C-4854-406D-93E6-80ED071BB7CC}" srcOrd="2" destOrd="0" presId="urn:microsoft.com/office/officeart/2005/8/layout/orgChart1"/>
    <dgm:cxn modelId="{5826CC43-CCC0-4AD9-A929-3D5BA055BDEB}" type="presParOf" srcId="{B533E30C-4854-406D-93E6-80ED071BB7CC}" destId="{1F7D509F-01EA-49B1-ABCC-4CC6A339FB82}" srcOrd="0" destOrd="0" presId="urn:microsoft.com/office/officeart/2005/8/layout/orgChart1"/>
    <dgm:cxn modelId="{17EFDB9F-81B2-4F45-AABC-13E2C042F310}" type="presParOf" srcId="{B533E30C-4854-406D-93E6-80ED071BB7CC}" destId="{C289DD2F-3934-4968-BFBD-93CBFD337553}" srcOrd="1" destOrd="0" presId="urn:microsoft.com/office/officeart/2005/8/layout/orgChart1"/>
    <dgm:cxn modelId="{EB1327D0-E76C-4D76-B2DE-0262F35C1791}" type="presParOf" srcId="{C289DD2F-3934-4968-BFBD-93CBFD337553}" destId="{3D069B5C-D960-41BD-9E1B-135769F6B2F2}" srcOrd="0" destOrd="0" presId="urn:microsoft.com/office/officeart/2005/8/layout/orgChart1"/>
    <dgm:cxn modelId="{E69FD457-99BB-447F-97A1-37F0DB99B523}" type="presParOf" srcId="{3D069B5C-D960-41BD-9E1B-135769F6B2F2}" destId="{C0CD15E1-2301-4103-BB93-C0900E8D60FD}" srcOrd="0" destOrd="0" presId="urn:microsoft.com/office/officeart/2005/8/layout/orgChart1"/>
    <dgm:cxn modelId="{22AF2BDC-B3D5-4EA3-8D82-12FD612EF304}" type="presParOf" srcId="{3D069B5C-D960-41BD-9E1B-135769F6B2F2}" destId="{4B1C4899-6F11-4CE8-83D2-CF9EB189D79A}" srcOrd="1" destOrd="0" presId="urn:microsoft.com/office/officeart/2005/8/layout/orgChart1"/>
    <dgm:cxn modelId="{D755D896-5473-4E32-9C40-E96724F6ADCE}" type="presParOf" srcId="{C289DD2F-3934-4968-BFBD-93CBFD337553}" destId="{E1981B92-AFF7-4A46-AB91-285B9A3A6674}" srcOrd="1" destOrd="0" presId="urn:microsoft.com/office/officeart/2005/8/layout/orgChart1"/>
    <dgm:cxn modelId="{834F9532-991D-4231-AB02-25BFF9D77161}" type="presParOf" srcId="{C289DD2F-3934-4968-BFBD-93CBFD337553}" destId="{D61DED84-C200-4C83-ACED-B6E41E018E69}" srcOrd="2" destOrd="0" presId="urn:microsoft.com/office/officeart/2005/8/layout/orgChart1"/>
    <dgm:cxn modelId="{F778DB77-0AC9-40C1-B76F-2358FD141079}" type="presParOf" srcId="{B533E30C-4854-406D-93E6-80ED071BB7CC}" destId="{8FCB8E07-9A89-4582-B311-9C0C12D203D0}" srcOrd="2" destOrd="0" presId="urn:microsoft.com/office/officeart/2005/8/layout/orgChart1"/>
    <dgm:cxn modelId="{F53D9578-C870-4B0E-A1E2-41054517CF23}" type="presParOf" srcId="{B533E30C-4854-406D-93E6-80ED071BB7CC}" destId="{765E8154-EA17-45CB-884B-FAAAB28F55F1}" srcOrd="3" destOrd="0" presId="urn:microsoft.com/office/officeart/2005/8/layout/orgChart1"/>
    <dgm:cxn modelId="{0F7C32E0-26AA-49FC-BAF9-C84FA3D19F7E}" type="presParOf" srcId="{765E8154-EA17-45CB-884B-FAAAB28F55F1}" destId="{208C3C35-A096-44F8-B080-898472078B2C}" srcOrd="0" destOrd="0" presId="urn:microsoft.com/office/officeart/2005/8/layout/orgChart1"/>
    <dgm:cxn modelId="{AE5D7DBF-16C1-4957-BBE9-1CCE0669FC0A}" type="presParOf" srcId="{208C3C35-A096-44F8-B080-898472078B2C}" destId="{C13FFAA3-CA1A-45D1-B32F-9142124C6664}" srcOrd="0" destOrd="0" presId="urn:microsoft.com/office/officeart/2005/8/layout/orgChart1"/>
    <dgm:cxn modelId="{33048DE2-7AC5-45B3-B109-AEB50DC4DFA9}" type="presParOf" srcId="{208C3C35-A096-44F8-B080-898472078B2C}" destId="{B326E5FB-A034-4211-9317-A56843E4A81C}" srcOrd="1" destOrd="0" presId="urn:microsoft.com/office/officeart/2005/8/layout/orgChart1"/>
    <dgm:cxn modelId="{BDD8DD69-E165-432A-B647-C5C08081A3FB}" type="presParOf" srcId="{765E8154-EA17-45CB-884B-FAAAB28F55F1}" destId="{993164A4-1204-4CEB-A968-D9AA472CF570}" srcOrd="1" destOrd="0" presId="urn:microsoft.com/office/officeart/2005/8/layout/orgChart1"/>
    <dgm:cxn modelId="{D00EC7F9-5AFF-4D76-A3DE-DE8350E1AE6F}" type="presParOf" srcId="{765E8154-EA17-45CB-884B-FAAAB28F55F1}" destId="{E23CA3B2-3E24-4AE3-90CE-B15B7D5C8BA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4F7FF4E8-C385-49E3-A011-9406C5A4E63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353CB16-DC5F-498F-8E3C-97D18AB96A57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Profesional Especialista No. 1</a:t>
          </a:r>
        </a:p>
      </dgm:t>
    </dgm:pt>
    <dgm:pt modelId="{0F8CB303-BF5E-4FEE-9B4D-78A99B2F3BF5}" type="parTrans" cxnId="{38EDEC3F-A2BB-4C1B-98A6-136536133D1A}">
      <dgm:prSet/>
      <dgm:spPr/>
      <dgm:t>
        <a:bodyPr/>
        <a:lstStyle/>
        <a:p>
          <a:endParaRPr lang="es-ES" sz="1200"/>
        </a:p>
      </dgm:t>
    </dgm:pt>
    <dgm:pt modelId="{4C2D8A7F-6BD1-4287-9E0B-2723B48FB13C}" type="sibTrans" cxnId="{38EDEC3F-A2BB-4C1B-98A6-136536133D1A}">
      <dgm:prSet/>
      <dgm:spPr/>
      <dgm:t>
        <a:bodyPr/>
        <a:lstStyle/>
        <a:p>
          <a:endParaRPr lang="es-ES" sz="1200"/>
        </a:p>
      </dgm:t>
    </dgm:pt>
    <dgm:pt modelId="{3E52B9F7-7B7D-47B7-A931-CD90C6B6FDA0}" type="asst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Auxiliar </a:t>
          </a:r>
          <a:endParaRPr lang="es-ES" sz="1200" dirty="0"/>
        </a:p>
      </dgm:t>
    </dgm:pt>
    <dgm:pt modelId="{CAAA7F80-F670-46CD-B0C6-493F34D4DD61}" type="parTrans" cxnId="{58AEE4EE-38DB-41FB-8994-2C6BF89274AB}">
      <dgm:prSet/>
      <dgm:spPr/>
      <dgm:t>
        <a:bodyPr/>
        <a:lstStyle/>
        <a:p>
          <a:endParaRPr lang="es-ES" sz="1200"/>
        </a:p>
      </dgm:t>
    </dgm:pt>
    <dgm:pt modelId="{E187E7B9-4623-4F0C-9C6E-B5E002CD363F}" type="sibTrans" cxnId="{58AEE4EE-38DB-41FB-8994-2C6BF89274AB}">
      <dgm:prSet/>
      <dgm:spPr/>
      <dgm:t>
        <a:bodyPr/>
        <a:lstStyle/>
        <a:p>
          <a:endParaRPr lang="es-ES" sz="1200"/>
        </a:p>
      </dgm:t>
    </dgm:pt>
    <dgm:pt modelId="{6977350C-C2A8-4856-8D2F-8E2A0C0D325A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Vigilantes</a:t>
          </a:r>
        </a:p>
        <a:p>
          <a:r>
            <a:rPr lang="es-MX" sz="1200" dirty="0" smtClean="0">
              <a:latin typeface="Calibri" panose="020F0502020204030204" pitchFamily="34" charset="0"/>
            </a:rPr>
            <a:t> </a:t>
          </a:r>
        </a:p>
      </dgm:t>
    </dgm:pt>
    <dgm:pt modelId="{AE390970-9CDF-4422-88ED-317A71160E7F}" type="parTrans" cxnId="{0886DF08-2156-47D6-A0D6-40F6E017A987}">
      <dgm:prSet/>
      <dgm:spPr/>
      <dgm:t>
        <a:bodyPr/>
        <a:lstStyle/>
        <a:p>
          <a:endParaRPr lang="es-ES" sz="1200"/>
        </a:p>
      </dgm:t>
    </dgm:pt>
    <dgm:pt modelId="{2010937A-183C-4A5D-B0C4-4917A6CC6FED}" type="sibTrans" cxnId="{0886DF08-2156-47D6-A0D6-40F6E017A987}">
      <dgm:prSet/>
      <dgm:spPr/>
      <dgm:t>
        <a:bodyPr/>
        <a:lstStyle/>
        <a:p>
          <a:endParaRPr lang="es-ES" sz="1200"/>
        </a:p>
      </dgm:t>
    </dgm:pt>
    <dgm:pt modelId="{4A439AC8-C6B3-4F19-8F3D-7E0D342A4F7A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Intendente</a:t>
          </a:r>
        </a:p>
      </dgm:t>
    </dgm:pt>
    <dgm:pt modelId="{7529C462-F22E-4C1B-BB9F-FDBF09D480AF}" type="parTrans" cxnId="{9D416DCD-C24A-45B3-8187-03619D66B4F7}">
      <dgm:prSet/>
      <dgm:spPr/>
      <dgm:t>
        <a:bodyPr/>
        <a:lstStyle/>
        <a:p>
          <a:endParaRPr lang="es-ES" sz="1200"/>
        </a:p>
      </dgm:t>
    </dgm:pt>
    <dgm:pt modelId="{60CC0C64-947F-473B-8F8D-00A9578FE1A3}" type="sibTrans" cxnId="{9D416DCD-C24A-45B3-8187-03619D66B4F7}">
      <dgm:prSet/>
      <dgm:spPr/>
      <dgm:t>
        <a:bodyPr/>
        <a:lstStyle/>
        <a:p>
          <a:endParaRPr lang="es-ES" sz="1200"/>
        </a:p>
      </dgm:t>
    </dgm:pt>
    <dgm:pt modelId="{E1A8A21C-C464-4C45-9CFC-C26C5B533C28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Encargado(a) </a:t>
          </a:r>
          <a:r>
            <a:rPr lang="es-MX" sz="1200" dirty="0" smtClean="0">
              <a:latin typeface="Calibri" panose="020F0502020204030204" pitchFamily="34" charset="0"/>
            </a:rPr>
            <a:t> </a:t>
          </a:r>
          <a:r>
            <a:rPr lang="es-MX" sz="1200" b="0" dirty="0" smtClean="0">
              <a:latin typeface="Calibri" panose="020F0502020204030204" pitchFamily="34" charset="0"/>
            </a:rPr>
            <a:t>Sección</a:t>
          </a:r>
        </a:p>
      </dgm:t>
    </dgm:pt>
    <dgm:pt modelId="{D90CFDB2-3ACA-4EE5-A5BD-63E61FD2BE27}" type="parTrans" cxnId="{CAA6CB05-AEE7-495C-A926-EAEEECBF80B6}">
      <dgm:prSet/>
      <dgm:spPr/>
      <dgm:t>
        <a:bodyPr/>
        <a:lstStyle/>
        <a:p>
          <a:endParaRPr lang="es-ES" sz="1200"/>
        </a:p>
      </dgm:t>
    </dgm:pt>
    <dgm:pt modelId="{8387C088-4BBD-4B78-A426-2BDD65202993}" type="sibTrans" cxnId="{CAA6CB05-AEE7-495C-A926-EAEEECBF80B6}">
      <dgm:prSet/>
      <dgm:spPr/>
      <dgm:t>
        <a:bodyPr/>
        <a:lstStyle/>
        <a:p>
          <a:endParaRPr lang="es-ES" sz="1200"/>
        </a:p>
      </dgm:t>
    </dgm:pt>
    <dgm:pt modelId="{C7CEE61E-4D7A-4714-8361-03602E885E28}" type="pres">
      <dgm:prSet presAssocID="{4F7FF4E8-C385-49E3-A011-9406C5A4E63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1FC361-07B7-4A30-9465-AEF1BA727470}" type="pres">
      <dgm:prSet presAssocID="{7353CB16-DC5F-498F-8E3C-97D18AB96A57}" presName="hierRoot1" presStyleCnt="0">
        <dgm:presLayoutVars>
          <dgm:hierBranch val="init"/>
        </dgm:presLayoutVars>
      </dgm:prSet>
      <dgm:spPr/>
    </dgm:pt>
    <dgm:pt modelId="{4485F756-7ADC-477B-B2D0-1D87807B78F2}" type="pres">
      <dgm:prSet presAssocID="{7353CB16-DC5F-498F-8E3C-97D18AB96A57}" presName="rootComposite1" presStyleCnt="0"/>
      <dgm:spPr/>
    </dgm:pt>
    <dgm:pt modelId="{BE3981B9-7B41-48D2-8BDC-CB180BDF0832}" type="pres">
      <dgm:prSet presAssocID="{7353CB16-DC5F-498F-8E3C-97D18AB96A57}" presName="rootText1" presStyleLbl="node0" presStyleIdx="0" presStyleCnt="1" custScaleX="131297" custScaleY="1090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720BEB4-E3E1-4129-AE17-09A7C157FF29}" type="pres">
      <dgm:prSet presAssocID="{7353CB16-DC5F-498F-8E3C-97D18AB96A5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6399EAE-0063-48AE-957A-780CA52848B9}" type="pres">
      <dgm:prSet presAssocID="{7353CB16-DC5F-498F-8E3C-97D18AB96A57}" presName="hierChild2" presStyleCnt="0"/>
      <dgm:spPr/>
    </dgm:pt>
    <dgm:pt modelId="{51887435-8A8F-4146-ABBB-7D5B48E11259}" type="pres">
      <dgm:prSet presAssocID="{AE390970-9CDF-4422-88ED-317A71160E7F}" presName="Name37" presStyleLbl="parChTrans1D2" presStyleIdx="0" presStyleCnt="4"/>
      <dgm:spPr/>
      <dgm:t>
        <a:bodyPr/>
        <a:lstStyle/>
        <a:p>
          <a:endParaRPr lang="es-ES"/>
        </a:p>
      </dgm:t>
    </dgm:pt>
    <dgm:pt modelId="{B726B109-9077-4C99-8A06-4651B178EE05}" type="pres">
      <dgm:prSet presAssocID="{6977350C-C2A8-4856-8D2F-8E2A0C0D325A}" presName="hierRoot2" presStyleCnt="0">
        <dgm:presLayoutVars>
          <dgm:hierBranch val="init"/>
        </dgm:presLayoutVars>
      </dgm:prSet>
      <dgm:spPr/>
    </dgm:pt>
    <dgm:pt modelId="{B4F5837F-F28E-40BB-A90B-E8EDBBB9E51B}" type="pres">
      <dgm:prSet presAssocID="{6977350C-C2A8-4856-8D2F-8E2A0C0D325A}" presName="rootComposite" presStyleCnt="0"/>
      <dgm:spPr/>
    </dgm:pt>
    <dgm:pt modelId="{466D8C12-7584-4133-9262-1096EA141629}" type="pres">
      <dgm:prSet presAssocID="{6977350C-C2A8-4856-8D2F-8E2A0C0D325A}" presName="rootText" presStyleLbl="node2" presStyleIdx="0" presStyleCnt="3" custScaleY="686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A9A1B59-D3BA-4B03-8CCA-9B198F3F45A3}" type="pres">
      <dgm:prSet presAssocID="{6977350C-C2A8-4856-8D2F-8E2A0C0D325A}" presName="rootConnector" presStyleLbl="node2" presStyleIdx="0" presStyleCnt="3"/>
      <dgm:spPr/>
      <dgm:t>
        <a:bodyPr/>
        <a:lstStyle/>
        <a:p>
          <a:endParaRPr lang="es-ES"/>
        </a:p>
      </dgm:t>
    </dgm:pt>
    <dgm:pt modelId="{90653176-3B28-4E59-8A9C-838ED1BF81E8}" type="pres">
      <dgm:prSet presAssocID="{6977350C-C2A8-4856-8D2F-8E2A0C0D325A}" presName="hierChild4" presStyleCnt="0"/>
      <dgm:spPr/>
    </dgm:pt>
    <dgm:pt modelId="{31CC4363-F80C-41BE-A432-41320E3BC42C}" type="pres">
      <dgm:prSet presAssocID="{6977350C-C2A8-4856-8D2F-8E2A0C0D325A}" presName="hierChild5" presStyleCnt="0"/>
      <dgm:spPr/>
    </dgm:pt>
    <dgm:pt modelId="{B7C6C575-2D76-44AB-AD74-3964D490587C}" type="pres">
      <dgm:prSet presAssocID="{7529C462-F22E-4C1B-BB9F-FDBF09D480AF}" presName="Name37" presStyleLbl="parChTrans1D2" presStyleIdx="1" presStyleCnt="4"/>
      <dgm:spPr/>
      <dgm:t>
        <a:bodyPr/>
        <a:lstStyle/>
        <a:p>
          <a:endParaRPr lang="es-ES"/>
        </a:p>
      </dgm:t>
    </dgm:pt>
    <dgm:pt modelId="{9D8CBBE3-DCA3-43E4-A3C3-9CC99F4C4DAE}" type="pres">
      <dgm:prSet presAssocID="{4A439AC8-C6B3-4F19-8F3D-7E0D342A4F7A}" presName="hierRoot2" presStyleCnt="0">
        <dgm:presLayoutVars>
          <dgm:hierBranch val="init"/>
        </dgm:presLayoutVars>
      </dgm:prSet>
      <dgm:spPr/>
    </dgm:pt>
    <dgm:pt modelId="{DA9C98DA-6758-4C90-9D0D-DD6C9678BC50}" type="pres">
      <dgm:prSet presAssocID="{4A439AC8-C6B3-4F19-8F3D-7E0D342A4F7A}" presName="rootComposite" presStyleCnt="0"/>
      <dgm:spPr/>
    </dgm:pt>
    <dgm:pt modelId="{FC0023AF-D2E5-4C0B-A073-6EBAEDA3FF4C}" type="pres">
      <dgm:prSet presAssocID="{4A439AC8-C6B3-4F19-8F3D-7E0D342A4F7A}" presName="rootText" presStyleLbl="node2" presStyleIdx="1" presStyleCnt="3" custScaleY="686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94FDC9A-1311-4336-9B59-FF584970B9EA}" type="pres">
      <dgm:prSet presAssocID="{4A439AC8-C6B3-4F19-8F3D-7E0D342A4F7A}" presName="rootConnector" presStyleLbl="node2" presStyleIdx="1" presStyleCnt="3"/>
      <dgm:spPr/>
      <dgm:t>
        <a:bodyPr/>
        <a:lstStyle/>
        <a:p>
          <a:endParaRPr lang="es-ES"/>
        </a:p>
      </dgm:t>
    </dgm:pt>
    <dgm:pt modelId="{2CB759C4-CA3E-48BE-93C1-1ADCDAC305CC}" type="pres">
      <dgm:prSet presAssocID="{4A439AC8-C6B3-4F19-8F3D-7E0D342A4F7A}" presName="hierChild4" presStyleCnt="0"/>
      <dgm:spPr/>
    </dgm:pt>
    <dgm:pt modelId="{12F9110C-C0C8-4DBC-99F0-4CDE8901851C}" type="pres">
      <dgm:prSet presAssocID="{4A439AC8-C6B3-4F19-8F3D-7E0D342A4F7A}" presName="hierChild5" presStyleCnt="0"/>
      <dgm:spPr/>
    </dgm:pt>
    <dgm:pt modelId="{745468EB-A463-4B74-B891-BA541FACF943}" type="pres">
      <dgm:prSet presAssocID="{D90CFDB2-3ACA-4EE5-A5BD-63E61FD2BE27}" presName="Name37" presStyleLbl="parChTrans1D2" presStyleIdx="2" presStyleCnt="4"/>
      <dgm:spPr/>
      <dgm:t>
        <a:bodyPr/>
        <a:lstStyle/>
        <a:p>
          <a:endParaRPr lang="es-ES"/>
        </a:p>
      </dgm:t>
    </dgm:pt>
    <dgm:pt modelId="{C6313BFC-426B-402C-83A7-6BEEBD82A737}" type="pres">
      <dgm:prSet presAssocID="{E1A8A21C-C464-4C45-9CFC-C26C5B533C28}" presName="hierRoot2" presStyleCnt="0">
        <dgm:presLayoutVars>
          <dgm:hierBranch val="init"/>
        </dgm:presLayoutVars>
      </dgm:prSet>
      <dgm:spPr/>
    </dgm:pt>
    <dgm:pt modelId="{464506DD-BBAF-41E4-914D-9B1EBB7098D5}" type="pres">
      <dgm:prSet presAssocID="{E1A8A21C-C464-4C45-9CFC-C26C5B533C28}" presName="rootComposite" presStyleCnt="0"/>
      <dgm:spPr/>
    </dgm:pt>
    <dgm:pt modelId="{1E8D5867-527B-42C2-B417-60D882ECC09E}" type="pres">
      <dgm:prSet presAssocID="{E1A8A21C-C464-4C45-9CFC-C26C5B533C28}" presName="rootText" presStyleLbl="node2" presStyleIdx="2" presStyleCnt="3" custScaleY="686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BD2D3AE-501E-4E21-88A0-BFBF27C87A53}" type="pres">
      <dgm:prSet presAssocID="{E1A8A21C-C464-4C45-9CFC-C26C5B533C28}" presName="rootConnector" presStyleLbl="node2" presStyleIdx="2" presStyleCnt="3"/>
      <dgm:spPr/>
      <dgm:t>
        <a:bodyPr/>
        <a:lstStyle/>
        <a:p>
          <a:endParaRPr lang="es-ES"/>
        </a:p>
      </dgm:t>
    </dgm:pt>
    <dgm:pt modelId="{6CFFDB6A-BACA-465B-B1EA-522BEFE6B19C}" type="pres">
      <dgm:prSet presAssocID="{E1A8A21C-C464-4C45-9CFC-C26C5B533C28}" presName="hierChild4" presStyleCnt="0"/>
      <dgm:spPr/>
    </dgm:pt>
    <dgm:pt modelId="{D51DFFB2-2EDC-4F6C-91BD-1E7EA349329A}" type="pres">
      <dgm:prSet presAssocID="{E1A8A21C-C464-4C45-9CFC-C26C5B533C28}" presName="hierChild5" presStyleCnt="0"/>
      <dgm:spPr/>
    </dgm:pt>
    <dgm:pt modelId="{44FAFD7F-8BE2-480A-AB0E-D2D9A52F1678}" type="pres">
      <dgm:prSet presAssocID="{7353CB16-DC5F-498F-8E3C-97D18AB96A57}" presName="hierChild3" presStyleCnt="0"/>
      <dgm:spPr/>
    </dgm:pt>
    <dgm:pt modelId="{5A2E1247-E7CB-4036-BEE4-C1BB613557C0}" type="pres">
      <dgm:prSet presAssocID="{CAAA7F80-F670-46CD-B0C6-493F34D4DD61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3230F67F-3090-4E55-A7D9-F9F90778F39C}" type="pres">
      <dgm:prSet presAssocID="{3E52B9F7-7B7D-47B7-A931-CD90C6B6FDA0}" presName="hierRoot3" presStyleCnt="0">
        <dgm:presLayoutVars>
          <dgm:hierBranch val="init"/>
        </dgm:presLayoutVars>
      </dgm:prSet>
      <dgm:spPr/>
    </dgm:pt>
    <dgm:pt modelId="{9A2607F6-DA7E-4F9A-821D-D1ABDD57BA49}" type="pres">
      <dgm:prSet presAssocID="{3E52B9F7-7B7D-47B7-A931-CD90C6B6FDA0}" presName="rootComposite3" presStyleCnt="0"/>
      <dgm:spPr/>
    </dgm:pt>
    <dgm:pt modelId="{9389BE4D-8A49-4416-981D-1745AAED9B1D}" type="pres">
      <dgm:prSet presAssocID="{3E52B9F7-7B7D-47B7-A931-CD90C6B6FDA0}" presName="rootText3" presStyleLbl="asst1" presStyleIdx="0" presStyleCnt="1" custScaleX="80798" custScaleY="605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0A22AD6-876F-4524-B829-5C70C8134346}" type="pres">
      <dgm:prSet presAssocID="{3E52B9F7-7B7D-47B7-A931-CD90C6B6FDA0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2787452-0FF3-40F7-8F66-ADCD51396DB0}" type="pres">
      <dgm:prSet presAssocID="{3E52B9F7-7B7D-47B7-A931-CD90C6B6FDA0}" presName="hierChild6" presStyleCnt="0"/>
      <dgm:spPr/>
    </dgm:pt>
    <dgm:pt modelId="{3B0C30BA-C8AF-429B-A69D-010F2C222877}" type="pres">
      <dgm:prSet presAssocID="{3E52B9F7-7B7D-47B7-A931-CD90C6B6FDA0}" presName="hierChild7" presStyleCnt="0"/>
      <dgm:spPr/>
    </dgm:pt>
  </dgm:ptLst>
  <dgm:cxnLst>
    <dgm:cxn modelId="{CAA6CB05-AEE7-495C-A926-EAEEECBF80B6}" srcId="{7353CB16-DC5F-498F-8E3C-97D18AB96A57}" destId="{E1A8A21C-C464-4C45-9CFC-C26C5B533C28}" srcOrd="3" destOrd="0" parTransId="{D90CFDB2-3ACA-4EE5-A5BD-63E61FD2BE27}" sibTransId="{8387C088-4BBD-4B78-A426-2BDD65202993}"/>
    <dgm:cxn modelId="{13F812A1-19E7-442E-96B5-9DCB114938A1}" type="presOf" srcId="{E1A8A21C-C464-4C45-9CFC-C26C5B533C28}" destId="{5BD2D3AE-501E-4E21-88A0-BFBF27C87A53}" srcOrd="1" destOrd="0" presId="urn:microsoft.com/office/officeart/2005/8/layout/orgChart1"/>
    <dgm:cxn modelId="{49FBA501-8794-4A8A-99D5-A5FAE084C1D8}" type="presOf" srcId="{7353CB16-DC5F-498F-8E3C-97D18AB96A57}" destId="{BE3981B9-7B41-48D2-8BDC-CB180BDF0832}" srcOrd="0" destOrd="0" presId="urn:microsoft.com/office/officeart/2005/8/layout/orgChart1"/>
    <dgm:cxn modelId="{E8ED7B0B-6DA2-4402-BECE-86424EEDB7C2}" type="presOf" srcId="{D90CFDB2-3ACA-4EE5-A5BD-63E61FD2BE27}" destId="{745468EB-A463-4B74-B891-BA541FACF943}" srcOrd="0" destOrd="0" presId="urn:microsoft.com/office/officeart/2005/8/layout/orgChart1"/>
    <dgm:cxn modelId="{3A84A05E-D632-40BD-94A9-D39482C0ED58}" type="presOf" srcId="{4F7FF4E8-C385-49E3-A011-9406C5A4E638}" destId="{C7CEE61E-4D7A-4714-8361-03602E885E28}" srcOrd="0" destOrd="0" presId="urn:microsoft.com/office/officeart/2005/8/layout/orgChart1"/>
    <dgm:cxn modelId="{DA05898A-BABF-48E0-98EA-9B465EA74416}" type="presOf" srcId="{4A439AC8-C6B3-4F19-8F3D-7E0D342A4F7A}" destId="{994FDC9A-1311-4336-9B59-FF584970B9EA}" srcOrd="1" destOrd="0" presId="urn:microsoft.com/office/officeart/2005/8/layout/orgChart1"/>
    <dgm:cxn modelId="{82942FA7-0475-4E42-AF2F-0CB82C8EC9DB}" type="presOf" srcId="{CAAA7F80-F670-46CD-B0C6-493F34D4DD61}" destId="{5A2E1247-E7CB-4036-BEE4-C1BB613557C0}" srcOrd="0" destOrd="0" presId="urn:microsoft.com/office/officeart/2005/8/layout/orgChart1"/>
    <dgm:cxn modelId="{CB76FB23-F5B9-4A6F-97E4-DC619C283498}" type="presOf" srcId="{7529C462-F22E-4C1B-BB9F-FDBF09D480AF}" destId="{B7C6C575-2D76-44AB-AD74-3964D490587C}" srcOrd="0" destOrd="0" presId="urn:microsoft.com/office/officeart/2005/8/layout/orgChart1"/>
    <dgm:cxn modelId="{8D44CBA6-0481-4325-A3D2-521675CFB9B1}" type="presOf" srcId="{6977350C-C2A8-4856-8D2F-8E2A0C0D325A}" destId="{466D8C12-7584-4133-9262-1096EA141629}" srcOrd="0" destOrd="0" presId="urn:microsoft.com/office/officeart/2005/8/layout/orgChart1"/>
    <dgm:cxn modelId="{0886DF08-2156-47D6-A0D6-40F6E017A987}" srcId="{7353CB16-DC5F-498F-8E3C-97D18AB96A57}" destId="{6977350C-C2A8-4856-8D2F-8E2A0C0D325A}" srcOrd="1" destOrd="0" parTransId="{AE390970-9CDF-4422-88ED-317A71160E7F}" sibTransId="{2010937A-183C-4A5D-B0C4-4917A6CC6FED}"/>
    <dgm:cxn modelId="{1A0117E1-639B-470D-8469-9B6AC4FCA3B0}" type="presOf" srcId="{AE390970-9CDF-4422-88ED-317A71160E7F}" destId="{51887435-8A8F-4146-ABBB-7D5B48E11259}" srcOrd="0" destOrd="0" presId="urn:microsoft.com/office/officeart/2005/8/layout/orgChart1"/>
    <dgm:cxn modelId="{A03A456B-820D-465A-92EB-DB298087D88C}" type="presOf" srcId="{3E52B9F7-7B7D-47B7-A931-CD90C6B6FDA0}" destId="{9389BE4D-8A49-4416-981D-1745AAED9B1D}" srcOrd="0" destOrd="0" presId="urn:microsoft.com/office/officeart/2005/8/layout/orgChart1"/>
    <dgm:cxn modelId="{8F00D196-124E-4D4E-8A3F-2D8DC9BB6124}" type="presOf" srcId="{7353CB16-DC5F-498F-8E3C-97D18AB96A57}" destId="{A720BEB4-E3E1-4129-AE17-09A7C157FF29}" srcOrd="1" destOrd="0" presId="urn:microsoft.com/office/officeart/2005/8/layout/orgChart1"/>
    <dgm:cxn modelId="{B31B207D-EE24-438B-9FC0-16834235FB29}" type="presOf" srcId="{6977350C-C2A8-4856-8D2F-8E2A0C0D325A}" destId="{1A9A1B59-D3BA-4B03-8CCA-9B198F3F45A3}" srcOrd="1" destOrd="0" presId="urn:microsoft.com/office/officeart/2005/8/layout/orgChart1"/>
    <dgm:cxn modelId="{D21CB0E2-3916-4EB8-9724-C64A7DBAB7A3}" type="presOf" srcId="{E1A8A21C-C464-4C45-9CFC-C26C5B533C28}" destId="{1E8D5867-527B-42C2-B417-60D882ECC09E}" srcOrd="0" destOrd="0" presId="urn:microsoft.com/office/officeart/2005/8/layout/orgChart1"/>
    <dgm:cxn modelId="{38EDEC3F-A2BB-4C1B-98A6-136536133D1A}" srcId="{4F7FF4E8-C385-49E3-A011-9406C5A4E638}" destId="{7353CB16-DC5F-498F-8E3C-97D18AB96A57}" srcOrd="0" destOrd="0" parTransId="{0F8CB303-BF5E-4FEE-9B4D-78A99B2F3BF5}" sibTransId="{4C2D8A7F-6BD1-4287-9E0B-2723B48FB13C}"/>
    <dgm:cxn modelId="{FDEBF192-35A5-4B7B-B79D-852E0748E6A3}" type="presOf" srcId="{4A439AC8-C6B3-4F19-8F3D-7E0D342A4F7A}" destId="{FC0023AF-D2E5-4C0B-A073-6EBAEDA3FF4C}" srcOrd="0" destOrd="0" presId="urn:microsoft.com/office/officeart/2005/8/layout/orgChart1"/>
    <dgm:cxn modelId="{58AEE4EE-38DB-41FB-8994-2C6BF89274AB}" srcId="{7353CB16-DC5F-498F-8E3C-97D18AB96A57}" destId="{3E52B9F7-7B7D-47B7-A931-CD90C6B6FDA0}" srcOrd="0" destOrd="0" parTransId="{CAAA7F80-F670-46CD-B0C6-493F34D4DD61}" sibTransId="{E187E7B9-4623-4F0C-9C6E-B5E002CD363F}"/>
    <dgm:cxn modelId="{9D416DCD-C24A-45B3-8187-03619D66B4F7}" srcId="{7353CB16-DC5F-498F-8E3C-97D18AB96A57}" destId="{4A439AC8-C6B3-4F19-8F3D-7E0D342A4F7A}" srcOrd="2" destOrd="0" parTransId="{7529C462-F22E-4C1B-BB9F-FDBF09D480AF}" sibTransId="{60CC0C64-947F-473B-8F8D-00A9578FE1A3}"/>
    <dgm:cxn modelId="{188F6550-0200-4C09-B6A9-25A1EB67E4B9}" type="presOf" srcId="{3E52B9F7-7B7D-47B7-A931-CD90C6B6FDA0}" destId="{40A22AD6-876F-4524-B829-5C70C8134346}" srcOrd="1" destOrd="0" presId="urn:microsoft.com/office/officeart/2005/8/layout/orgChart1"/>
    <dgm:cxn modelId="{E7F57AF8-1FE3-4CA6-9994-DF9DC09F8F6E}" type="presParOf" srcId="{C7CEE61E-4D7A-4714-8361-03602E885E28}" destId="{4D1FC361-07B7-4A30-9465-AEF1BA727470}" srcOrd="0" destOrd="0" presId="urn:microsoft.com/office/officeart/2005/8/layout/orgChart1"/>
    <dgm:cxn modelId="{4084E3D5-FF60-439D-96CD-1838DA91DD7B}" type="presParOf" srcId="{4D1FC361-07B7-4A30-9465-AEF1BA727470}" destId="{4485F756-7ADC-477B-B2D0-1D87807B78F2}" srcOrd="0" destOrd="0" presId="urn:microsoft.com/office/officeart/2005/8/layout/orgChart1"/>
    <dgm:cxn modelId="{4C6C0642-354A-4F0E-BC39-570F8E163D6E}" type="presParOf" srcId="{4485F756-7ADC-477B-B2D0-1D87807B78F2}" destId="{BE3981B9-7B41-48D2-8BDC-CB180BDF0832}" srcOrd="0" destOrd="0" presId="urn:microsoft.com/office/officeart/2005/8/layout/orgChart1"/>
    <dgm:cxn modelId="{F6B82689-40A6-4032-B6F0-6D619EEABD9D}" type="presParOf" srcId="{4485F756-7ADC-477B-B2D0-1D87807B78F2}" destId="{A720BEB4-E3E1-4129-AE17-09A7C157FF29}" srcOrd="1" destOrd="0" presId="urn:microsoft.com/office/officeart/2005/8/layout/orgChart1"/>
    <dgm:cxn modelId="{1512A16E-C56B-46D2-A9F0-E34A827E4E23}" type="presParOf" srcId="{4D1FC361-07B7-4A30-9465-AEF1BA727470}" destId="{06399EAE-0063-48AE-957A-780CA52848B9}" srcOrd="1" destOrd="0" presId="urn:microsoft.com/office/officeart/2005/8/layout/orgChart1"/>
    <dgm:cxn modelId="{7300357F-C9A3-4896-96CF-2C27E07B2761}" type="presParOf" srcId="{06399EAE-0063-48AE-957A-780CA52848B9}" destId="{51887435-8A8F-4146-ABBB-7D5B48E11259}" srcOrd="0" destOrd="0" presId="urn:microsoft.com/office/officeart/2005/8/layout/orgChart1"/>
    <dgm:cxn modelId="{C16F69FB-E275-45C8-93C7-B68DC52841D0}" type="presParOf" srcId="{06399EAE-0063-48AE-957A-780CA52848B9}" destId="{B726B109-9077-4C99-8A06-4651B178EE05}" srcOrd="1" destOrd="0" presId="urn:microsoft.com/office/officeart/2005/8/layout/orgChart1"/>
    <dgm:cxn modelId="{9CF04AD0-25AE-4CD3-9F18-43EF7B458F41}" type="presParOf" srcId="{B726B109-9077-4C99-8A06-4651B178EE05}" destId="{B4F5837F-F28E-40BB-A90B-E8EDBBB9E51B}" srcOrd="0" destOrd="0" presId="urn:microsoft.com/office/officeart/2005/8/layout/orgChart1"/>
    <dgm:cxn modelId="{CC56B70B-D4A8-4D3B-B75F-CA9471AEC1D4}" type="presParOf" srcId="{B4F5837F-F28E-40BB-A90B-E8EDBBB9E51B}" destId="{466D8C12-7584-4133-9262-1096EA141629}" srcOrd="0" destOrd="0" presId="urn:microsoft.com/office/officeart/2005/8/layout/orgChart1"/>
    <dgm:cxn modelId="{7BDAB910-DE31-4927-AF57-D92E6A726B1D}" type="presParOf" srcId="{B4F5837F-F28E-40BB-A90B-E8EDBBB9E51B}" destId="{1A9A1B59-D3BA-4B03-8CCA-9B198F3F45A3}" srcOrd="1" destOrd="0" presId="urn:microsoft.com/office/officeart/2005/8/layout/orgChart1"/>
    <dgm:cxn modelId="{FBBD268C-1F33-4BB5-BD9D-A6492B1F0C0C}" type="presParOf" srcId="{B726B109-9077-4C99-8A06-4651B178EE05}" destId="{90653176-3B28-4E59-8A9C-838ED1BF81E8}" srcOrd="1" destOrd="0" presId="urn:microsoft.com/office/officeart/2005/8/layout/orgChart1"/>
    <dgm:cxn modelId="{EAB57B84-4A8C-4A10-B80B-0049D84ACD19}" type="presParOf" srcId="{B726B109-9077-4C99-8A06-4651B178EE05}" destId="{31CC4363-F80C-41BE-A432-41320E3BC42C}" srcOrd="2" destOrd="0" presId="urn:microsoft.com/office/officeart/2005/8/layout/orgChart1"/>
    <dgm:cxn modelId="{4A962DD6-8650-4046-A932-C25D17BF8AB3}" type="presParOf" srcId="{06399EAE-0063-48AE-957A-780CA52848B9}" destId="{B7C6C575-2D76-44AB-AD74-3964D490587C}" srcOrd="2" destOrd="0" presId="urn:microsoft.com/office/officeart/2005/8/layout/orgChart1"/>
    <dgm:cxn modelId="{1A5211F2-BBE0-4D06-968A-866C85D92E2C}" type="presParOf" srcId="{06399EAE-0063-48AE-957A-780CA52848B9}" destId="{9D8CBBE3-DCA3-43E4-A3C3-9CC99F4C4DAE}" srcOrd="3" destOrd="0" presId="urn:microsoft.com/office/officeart/2005/8/layout/orgChart1"/>
    <dgm:cxn modelId="{A1B2093D-5B92-46DF-A646-E54B99218723}" type="presParOf" srcId="{9D8CBBE3-DCA3-43E4-A3C3-9CC99F4C4DAE}" destId="{DA9C98DA-6758-4C90-9D0D-DD6C9678BC50}" srcOrd="0" destOrd="0" presId="urn:microsoft.com/office/officeart/2005/8/layout/orgChart1"/>
    <dgm:cxn modelId="{71F131D8-B0FF-4D1F-A20E-7A020F992A96}" type="presParOf" srcId="{DA9C98DA-6758-4C90-9D0D-DD6C9678BC50}" destId="{FC0023AF-D2E5-4C0B-A073-6EBAEDA3FF4C}" srcOrd="0" destOrd="0" presId="urn:microsoft.com/office/officeart/2005/8/layout/orgChart1"/>
    <dgm:cxn modelId="{07FA4669-1930-4DC9-A8F6-17FEBE2558EC}" type="presParOf" srcId="{DA9C98DA-6758-4C90-9D0D-DD6C9678BC50}" destId="{994FDC9A-1311-4336-9B59-FF584970B9EA}" srcOrd="1" destOrd="0" presId="urn:microsoft.com/office/officeart/2005/8/layout/orgChart1"/>
    <dgm:cxn modelId="{3CC9345C-59E4-440D-B650-B06FA40A0E83}" type="presParOf" srcId="{9D8CBBE3-DCA3-43E4-A3C3-9CC99F4C4DAE}" destId="{2CB759C4-CA3E-48BE-93C1-1ADCDAC305CC}" srcOrd="1" destOrd="0" presId="urn:microsoft.com/office/officeart/2005/8/layout/orgChart1"/>
    <dgm:cxn modelId="{340C1906-A62D-4431-B112-95B76D98C4F9}" type="presParOf" srcId="{9D8CBBE3-DCA3-43E4-A3C3-9CC99F4C4DAE}" destId="{12F9110C-C0C8-4DBC-99F0-4CDE8901851C}" srcOrd="2" destOrd="0" presId="urn:microsoft.com/office/officeart/2005/8/layout/orgChart1"/>
    <dgm:cxn modelId="{F95F9D9D-A209-4EA1-A91C-36E1F3305B4C}" type="presParOf" srcId="{06399EAE-0063-48AE-957A-780CA52848B9}" destId="{745468EB-A463-4B74-B891-BA541FACF943}" srcOrd="4" destOrd="0" presId="urn:microsoft.com/office/officeart/2005/8/layout/orgChart1"/>
    <dgm:cxn modelId="{1EE172D8-CF8B-4FF1-810B-4EB8872E8CCA}" type="presParOf" srcId="{06399EAE-0063-48AE-957A-780CA52848B9}" destId="{C6313BFC-426B-402C-83A7-6BEEBD82A737}" srcOrd="5" destOrd="0" presId="urn:microsoft.com/office/officeart/2005/8/layout/orgChart1"/>
    <dgm:cxn modelId="{B5A7025E-5EF9-4E7B-9BD9-E392469C21F4}" type="presParOf" srcId="{C6313BFC-426B-402C-83A7-6BEEBD82A737}" destId="{464506DD-BBAF-41E4-914D-9B1EBB7098D5}" srcOrd="0" destOrd="0" presId="urn:microsoft.com/office/officeart/2005/8/layout/orgChart1"/>
    <dgm:cxn modelId="{05839140-039D-4AAE-A967-A0C9E6122A14}" type="presParOf" srcId="{464506DD-BBAF-41E4-914D-9B1EBB7098D5}" destId="{1E8D5867-527B-42C2-B417-60D882ECC09E}" srcOrd="0" destOrd="0" presId="urn:microsoft.com/office/officeart/2005/8/layout/orgChart1"/>
    <dgm:cxn modelId="{BD29BF2D-1D9A-478C-BB64-21D9AC1585C2}" type="presParOf" srcId="{464506DD-BBAF-41E4-914D-9B1EBB7098D5}" destId="{5BD2D3AE-501E-4E21-88A0-BFBF27C87A53}" srcOrd="1" destOrd="0" presId="urn:microsoft.com/office/officeart/2005/8/layout/orgChart1"/>
    <dgm:cxn modelId="{D4846E23-8E13-491F-812F-C11C1FC40F6B}" type="presParOf" srcId="{C6313BFC-426B-402C-83A7-6BEEBD82A737}" destId="{6CFFDB6A-BACA-465B-B1EA-522BEFE6B19C}" srcOrd="1" destOrd="0" presId="urn:microsoft.com/office/officeart/2005/8/layout/orgChart1"/>
    <dgm:cxn modelId="{8D30FE1B-DA43-4A8E-AA2A-EC35BEBA5FAB}" type="presParOf" srcId="{C6313BFC-426B-402C-83A7-6BEEBD82A737}" destId="{D51DFFB2-2EDC-4F6C-91BD-1E7EA349329A}" srcOrd="2" destOrd="0" presId="urn:microsoft.com/office/officeart/2005/8/layout/orgChart1"/>
    <dgm:cxn modelId="{1F8957B6-69EA-47E8-8A70-D70A320A5A3A}" type="presParOf" srcId="{4D1FC361-07B7-4A30-9465-AEF1BA727470}" destId="{44FAFD7F-8BE2-480A-AB0E-D2D9A52F1678}" srcOrd="2" destOrd="0" presId="urn:microsoft.com/office/officeart/2005/8/layout/orgChart1"/>
    <dgm:cxn modelId="{B25CB0C2-75BB-485F-8300-44FEBFCD9DAA}" type="presParOf" srcId="{44FAFD7F-8BE2-480A-AB0E-D2D9A52F1678}" destId="{5A2E1247-E7CB-4036-BEE4-C1BB613557C0}" srcOrd="0" destOrd="0" presId="urn:microsoft.com/office/officeart/2005/8/layout/orgChart1"/>
    <dgm:cxn modelId="{95B1177A-6E71-4E42-8D43-594DD4993927}" type="presParOf" srcId="{44FAFD7F-8BE2-480A-AB0E-D2D9A52F1678}" destId="{3230F67F-3090-4E55-A7D9-F9F90778F39C}" srcOrd="1" destOrd="0" presId="urn:microsoft.com/office/officeart/2005/8/layout/orgChart1"/>
    <dgm:cxn modelId="{2A0D9759-6EA7-4CD2-937E-14A19B9F684D}" type="presParOf" srcId="{3230F67F-3090-4E55-A7D9-F9F90778F39C}" destId="{9A2607F6-DA7E-4F9A-821D-D1ABDD57BA49}" srcOrd="0" destOrd="0" presId="urn:microsoft.com/office/officeart/2005/8/layout/orgChart1"/>
    <dgm:cxn modelId="{1E8D49E3-133E-4CA7-BBCD-6BB091C068D9}" type="presParOf" srcId="{9A2607F6-DA7E-4F9A-821D-D1ABDD57BA49}" destId="{9389BE4D-8A49-4416-981D-1745AAED9B1D}" srcOrd="0" destOrd="0" presId="urn:microsoft.com/office/officeart/2005/8/layout/orgChart1"/>
    <dgm:cxn modelId="{B5BE2B28-D54B-4A9B-B5D7-45A471BBE069}" type="presParOf" srcId="{9A2607F6-DA7E-4F9A-821D-D1ABDD57BA49}" destId="{40A22AD6-876F-4524-B829-5C70C8134346}" srcOrd="1" destOrd="0" presId="urn:microsoft.com/office/officeart/2005/8/layout/orgChart1"/>
    <dgm:cxn modelId="{80D7E3F6-6909-4F52-9BC6-F9108C7005B0}" type="presParOf" srcId="{3230F67F-3090-4E55-A7D9-F9F90778F39C}" destId="{B2787452-0FF3-40F7-8F66-ADCD51396DB0}" srcOrd="1" destOrd="0" presId="urn:microsoft.com/office/officeart/2005/8/layout/orgChart1"/>
    <dgm:cxn modelId="{17588DF8-592D-4F8A-9268-7923A560AF07}" type="presParOf" srcId="{3230F67F-3090-4E55-A7D9-F9F90778F39C}" destId="{3B0C30BA-C8AF-429B-A69D-010F2C22287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2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ES" sz="1200" dirty="0" smtClean="0"/>
            <a:t>Profesional Especialista No. 1</a:t>
          </a: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/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/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/>
            <a:t>Promotor(a)</a:t>
          </a:r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/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/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/>
            <a:t>Vigilante</a:t>
          </a: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/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/>
        </a:p>
      </dgm:t>
    </dgm:pt>
    <dgm:pt modelId="{7AD42634-55E2-40A4-81B7-182325F34794}">
      <dgm:prSet phldrT="[Texto]" custT="1"/>
      <dgm:spPr/>
      <dgm:t>
        <a:bodyPr/>
        <a:lstStyle/>
        <a:p>
          <a:r>
            <a:rPr lang="es-ES" sz="1200" dirty="0" smtClean="0"/>
            <a:t>Cajero(a)</a:t>
          </a:r>
        </a:p>
      </dgm:t>
    </dgm:pt>
    <dgm:pt modelId="{479EB43A-F573-49BC-992E-2F7CCB001A90}" type="parTrans" cxnId="{AA0DD4A5-D802-4DC9-98D1-537E8503749B}">
      <dgm:prSet/>
      <dgm:spPr/>
      <dgm:t>
        <a:bodyPr/>
        <a:lstStyle/>
        <a:p>
          <a:endParaRPr lang="es-ES" sz="1200"/>
        </a:p>
      </dgm:t>
    </dgm:pt>
    <dgm:pt modelId="{239636D0-B23D-4221-B38E-530F33028F6C}" type="sibTrans" cxnId="{AA0DD4A5-D802-4DC9-98D1-537E8503749B}">
      <dgm:prSet/>
      <dgm:spPr/>
      <dgm:t>
        <a:bodyPr/>
        <a:lstStyle/>
        <a:p>
          <a:endParaRPr lang="es-ES" sz="1200"/>
        </a:p>
      </dgm:t>
    </dgm:pt>
    <dgm:pt modelId="{1FFE8F40-56C2-443D-B327-231EF0911C78}">
      <dgm:prSet custT="1"/>
      <dgm:spPr/>
      <dgm:t>
        <a:bodyPr/>
        <a:lstStyle/>
        <a:p>
          <a:r>
            <a:rPr lang="es-ES" sz="1200" dirty="0" smtClean="0"/>
            <a:t>Intendente</a:t>
          </a:r>
        </a:p>
      </dgm:t>
    </dgm:pt>
    <dgm:pt modelId="{BEE3591F-93AD-44AC-88C6-BD28ED5F058C}" type="parTrans" cxnId="{172A6225-6953-4C6B-A73B-0DAC5ACE798E}">
      <dgm:prSet/>
      <dgm:spPr/>
      <dgm:t>
        <a:bodyPr/>
        <a:lstStyle/>
        <a:p>
          <a:endParaRPr lang="es-ES"/>
        </a:p>
      </dgm:t>
    </dgm:pt>
    <dgm:pt modelId="{904853DE-1404-4777-A1AD-A372075870C7}" type="sibTrans" cxnId="{172A6225-6953-4C6B-A73B-0DAC5ACE798E}">
      <dgm:prSet/>
      <dgm:spPr/>
      <dgm:t>
        <a:bodyPr/>
        <a:lstStyle/>
        <a:p>
          <a:endParaRPr lang="es-ES"/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/>
            <a:t>Secretaria(o) / E</a:t>
          </a: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/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/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3120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5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4" custScaleX="88571" custScaleY="796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4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3BB6792-18F5-4116-8A3E-ACFBA8ABF81E}" type="pres">
      <dgm:prSet presAssocID="{BEE3591F-93AD-44AC-88C6-BD28ED5F058C}" presName="Name37" presStyleLbl="parChTrans1D2" presStyleIdx="1" presStyleCnt="5"/>
      <dgm:spPr/>
      <dgm:t>
        <a:bodyPr/>
        <a:lstStyle/>
        <a:p>
          <a:endParaRPr lang="es-ES"/>
        </a:p>
      </dgm:t>
    </dgm:pt>
    <dgm:pt modelId="{2F4F18F9-8C61-4693-B17F-2823CEDD99F7}" type="pres">
      <dgm:prSet presAssocID="{1FFE8F40-56C2-443D-B327-231EF0911C78}" presName="hierRoot2" presStyleCnt="0">
        <dgm:presLayoutVars>
          <dgm:hierBranch val="init"/>
        </dgm:presLayoutVars>
      </dgm:prSet>
      <dgm:spPr/>
    </dgm:pt>
    <dgm:pt modelId="{A8D66CE2-4360-4DF5-AF57-F3AEEFA3790F}" type="pres">
      <dgm:prSet presAssocID="{1FFE8F40-56C2-443D-B327-231EF0911C78}" presName="rootComposite" presStyleCnt="0"/>
      <dgm:spPr/>
    </dgm:pt>
    <dgm:pt modelId="{47CE08D7-9963-408D-ADF4-8160FED4550A}" type="pres">
      <dgm:prSet presAssocID="{1FFE8F40-56C2-443D-B327-231EF0911C78}" presName="rootText" presStyleLbl="node2" presStyleIdx="1" presStyleCnt="4" custScaleX="88571" custScaleY="796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3C7B24-72C6-44CB-807F-3F26AB7AB9CE}" type="pres">
      <dgm:prSet presAssocID="{1FFE8F40-56C2-443D-B327-231EF0911C78}" presName="rootConnector" presStyleLbl="node2" presStyleIdx="1" presStyleCnt="4"/>
      <dgm:spPr/>
      <dgm:t>
        <a:bodyPr/>
        <a:lstStyle/>
        <a:p>
          <a:endParaRPr lang="es-ES"/>
        </a:p>
      </dgm:t>
    </dgm:pt>
    <dgm:pt modelId="{6D5CB04C-1243-4C9A-91F2-BB7AE8959A74}" type="pres">
      <dgm:prSet presAssocID="{1FFE8F40-56C2-443D-B327-231EF0911C78}" presName="hierChild4" presStyleCnt="0"/>
      <dgm:spPr/>
    </dgm:pt>
    <dgm:pt modelId="{EBE07B07-CC2C-4086-B225-9626ACA7D816}" type="pres">
      <dgm:prSet presAssocID="{1FFE8F40-56C2-443D-B327-231EF0911C78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2" presStyleCnt="5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2" presStyleCnt="4" custScaleX="88571" custScaleY="796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2" presStyleCnt="4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130F3EDE-2488-44CE-96EC-8C6277561343}" type="pres">
      <dgm:prSet presAssocID="{479EB43A-F573-49BC-992E-2F7CCB001A90}" presName="Name37" presStyleLbl="parChTrans1D2" presStyleIdx="3" presStyleCnt="5"/>
      <dgm:spPr/>
      <dgm:t>
        <a:bodyPr/>
        <a:lstStyle/>
        <a:p>
          <a:endParaRPr lang="es-ES"/>
        </a:p>
      </dgm:t>
    </dgm:pt>
    <dgm:pt modelId="{9CB2CCFB-56CA-48F5-B144-90028E629FF7}" type="pres">
      <dgm:prSet presAssocID="{7AD42634-55E2-40A4-81B7-182325F34794}" presName="hierRoot2" presStyleCnt="0">
        <dgm:presLayoutVars>
          <dgm:hierBranch val="init"/>
        </dgm:presLayoutVars>
      </dgm:prSet>
      <dgm:spPr/>
    </dgm:pt>
    <dgm:pt modelId="{995ECC07-65A1-4813-B5A1-17917D7B65DA}" type="pres">
      <dgm:prSet presAssocID="{7AD42634-55E2-40A4-81B7-182325F34794}" presName="rootComposite" presStyleCnt="0"/>
      <dgm:spPr/>
    </dgm:pt>
    <dgm:pt modelId="{B007F721-2441-4550-B12D-646D3DE57F71}" type="pres">
      <dgm:prSet presAssocID="{7AD42634-55E2-40A4-81B7-182325F34794}" presName="rootText" presStyleLbl="node2" presStyleIdx="3" presStyleCnt="4" custScaleX="88571" custScaleY="796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728DA-B52D-4CE0-ADD7-B6C424865AA4}" type="pres">
      <dgm:prSet presAssocID="{7AD42634-55E2-40A4-81B7-182325F34794}" presName="rootConnector" presStyleLbl="node2" presStyleIdx="3" presStyleCnt="4"/>
      <dgm:spPr/>
      <dgm:t>
        <a:bodyPr/>
        <a:lstStyle/>
        <a:p>
          <a:endParaRPr lang="es-ES"/>
        </a:p>
      </dgm:t>
    </dgm:pt>
    <dgm:pt modelId="{AA70FEC4-EA7C-464D-BB1A-375F4F4B7A40}" type="pres">
      <dgm:prSet presAssocID="{7AD42634-55E2-40A4-81B7-182325F34794}" presName="hierChild4" presStyleCnt="0"/>
      <dgm:spPr/>
    </dgm:pt>
    <dgm:pt modelId="{1B610DB1-CBFE-427C-9C6D-8E2C4B89596D}" type="pres">
      <dgm:prSet presAssocID="{7AD42634-55E2-40A4-81B7-182325F34794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84396" custScaleY="70280" custLinFactNeighborX="-21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D4DB6EBD-5588-48E7-9A81-21C7A65B501D}" type="presOf" srcId="{1FFE8F40-56C2-443D-B327-231EF0911C78}" destId="{133C7B24-72C6-44CB-807F-3F26AB7AB9CE}" srcOrd="1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AA0DD4A5-D802-4DC9-98D1-537E8503749B}" srcId="{E3872B39-8B56-45CF-860E-BE80783FD31F}" destId="{7AD42634-55E2-40A4-81B7-182325F34794}" srcOrd="4" destOrd="0" parTransId="{479EB43A-F573-49BC-992E-2F7CCB001A90}" sibTransId="{239636D0-B23D-4221-B38E-530F33028F6C}"/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A3C4A699-D614-4F02-B5AD-1950EA801CD3}" type="presOf" srcId="{7AD42634-55E2-40A4-81B7-182325F34794}" destId="{4B0728DA-B52D-4CE0-ADD7-B6C424865AA4}" srcOrd="1" destOrd="0" presId="urn:microsoft.com/office/officeart/2005/8/layout/orgChart1"/>
    <dgm:cxn modelId="{67701E95-7D2B-4829-8F30-6313497FD613}" type="presOf" srcId="{479EB43A-F573-49BC-992E-2F7CCB001A90}" destId="{130F3EDE-2488-44CE-96EC-8C6277561343}" srcOrd="0" destOrd="0" presId="urn:microsoft.com/office/officeart/2005/8/layout/orgChart1"/>
    <dgm:cxn modelId="{E10DA83B-6B19-4D7F-9A9C-2B984895B75F}" type="presOf" srcId="{7AD42634-55E2-40A4-81B7-182325F34794}" destId="{B007F721-2441-4550-B12D-646D3DE57F71}" srcOrd="0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CFA3218A-544E-4148-9545-EC16D866B657}" type="presOf" srcId="{BEE3591F-93AD-44AC-88C6-BD28ED5F058C}" destId="{93BB6792-18F5-4116-8A3E-ACFBA8ABF81E}" srcOrd="0" destOrd="0" presId="urn:microsoft.com/office/officeart/2005/8/layout/orgChart1"/>
    <dgm:cxn modelId="{7123A075-78B7-4C2F-A375-0392FA24CA05}" type="presOf" srcId="{1FFE8F40-56C2-443D-B327-231EF0911C78}" destId="{47CE08D7-9963-408D-ADF4-8160FED4550A}" srcOrd="0" destOrd="0" presId="urn:microsoft.com/office/officeart/2005/8/layout/orgChart1"/>
    <dgm:cxn modelId="{172A6225-6953-4C6B-A73B-0DAC5ACE798E}" srcId="{E3872B39-8B56-45CF-860E-BE80783FD31F}" destId="{1FFE8F40-56C2-443D-B327-231EF0911C78}" srcOrd="2" destOrd="0" parTransId="{BEE3591F-93AD-44AC-88C6-BD28ED5F058C}" sibTransId="{904853DE-1404-4777-A1AD-A372075870C7}"/>
    <dgm:cxn modelId="{A6F0F183-2AF8-488A-9645-E0EEDB56DE76}" srcId="{E3872B39-8B56-45CF-860E-BE80783FD31F}" destId="{3AC96A99-79A7-45EF-A413-B29A4D482112}" srcOrd="3" destOrd="0" parTransId="{04C5EE23-66EB-4D99-95F8-ED44045422C1}" sibTransId="{5FE0386C-3A2A-4B03-99DC-CD7D3CF767D9}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97032099-132C-404D-A6D6-2C85B1A71C48}" type="presParOf" srcId="{25DED46E-1EC4-47CB-8EB3-6F9069C64B9D}" destId="{93BB6792-18F5-4116-8A3E-ACFBA8ABF81E}" srcOrd="2" destOrd="0" presId="urn:microsoft.com/office/officeart/2005/8/layout/orgChart1"/>
    <dgm:cxn modelId="{641C5057-1B61-48C8-8D33-45330F037C30}" type="presParOf" srcId="{25DED46E-1EC4-47CB-8EB3-6F9069C64B9D}" destId="{2F4F18F9-8C61-4693-B17F-2823CEDD99F7}" srcOrd="3" destOrd="0" presId="urn:microsoft.com/office/officeart/2005/8/layout/orgChart1"/>
    <dgm:cxn modelId="{F55189CE-8C7F-46E6-859F-6E5609B28CC6}" type="presParOf" srcId="{2F4F18F9-8C61-4693-B17F-2823CEDD99F7}" destId="{A8D66CE2-4360-4DF5-AF57-F3AEEFA3790F}" srcOrd="0" destOrd="0" presId="urn:microsoft.com/office/officeart/2005/8/layout/orgChart1"/>
    <dgm:cxn modelId="{39513E2F-792C-4E03-9900-3EEE7128BF38}" type="presParOf" srcId="{A8D66CE2-4360-4DF5-AF57-F3AEEFA3790F}" destId="{47CE08D7-9963-408D-ADF4-8160FED4550A}" srcOrd="0" destOrd="0" presId="urn:microsoft.com/office/officeart/2005/8/layout/orgChart1"/>
    <dgm:cxn modelId="{9E6292F4-B435-4886-8993-6149439BC1C9}" type="presParOf" srcId="{A8D66CE2-4360-4DF5-AF57-F3AEEFA3790F}" destId="{133C7B24-72C6-44CB-807F-3F26AB7AB9CE}" srcOrd="1" destOrd="0" presId="urn:microsoft.com/office/officeart/2005/8/layout/orgChart1"/>
    <dgm:cxn modelId="{A5901045-7990-4BBA-A420-043191946AD7}" type="presParOf" srcId="{2F4F18F9-8C61-4693-B17F-2823CEDD99F7}" destId="{6D5CB04C-1243-4C9A-91F2-BB7AE8959A74}" srcOrd="1" destOrd="0" presId="urn:microsoft.com/office/officeart/2005/8/layout/orgChart1"/>
    <dgm:cxn modelId="{2BCFE28D-56D6-42B2-9478-7D5C2DF01A40}" type="presParOf" srcId="{2F4F18F9-8C61-4693-B17F-2823CEDD99F7}" destId="{EBE07B07-CC2C-4086-B225-9626ACA7D816}" srcOrd="2" destOrd="0" presId="urn:microsoft.com/office/officeart/2005/8/layout/orgChart1"/>
    <dgm:cxn modelId="{640F5C22-4C43-492A-8250-8C1EDFA41585}" type="presParOf" srcId="{25DED46E-1EC4-47CB-8EB3-6F9069C64B9D}" destId="{9BAB048E-1218-4FD7-ADC2-CCC968867163}" srcOrd="4" destOrd="0" presId="urn:microsoft.com/office/officeart/2005/8/layout/orgChart1"/>
    <dgm:cxn modelId="{A0ED9358-E643-4735-A6CA-0163E864F9AA}" type="presParOf" srcId="{25DED46E-1EC4-47CB-8EB3-6F9069C64B9D}" destId="{91097FDA-F509-4B31-B177-4656A050C174}" srcOrd="5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4131FE48-1419-43E4-BB7D-01F970A6E4A3}" type="presParOf" srcId="{25DED46E-1EC4-47CB-8EB3-6F9069C64B9D}" destId="{130F3EDE-2488-44CE-96EC-8C6277561343}" srcOrd="6" destOrd="0" presId="urn:microsoft.com/office/officeart/2005/8/layout/orgChart1"/>
    <dgm:cxn modelId="{2089A1A0-57CB-4AFE-BAC6-08038FE2CD70}" type="presParOf" srcId="{25DED46E-1EC4-47CB-8EB3-6F9069C64B9D}" destId="{9CB2CCFB-56CA-48F5-B144-90028E629FF7}" srcOrd="7" destOrd="0" presId="urn:microsoft.com/office/officeart/2005/8/layout/orgChart1"/>
    <dgm:cxn modelId="{8E541321-C167-4A92-9FA4-A1A34963B086}" type="presParOf" srcId="{9CB2CCFB-56CA-48F5-B144-90028E629FF7}" destId="{995ECC07-65A1-4813-B5A1-17917D7B65DA}" srcOrd="0" destOrd="0" presId="urn:microsoft.com/office/officeart/2005/8/layout/orgChart1"/>
    <dgm:cxn modelId="{485D6AFE-118B-4F06-A5F3-7D5373BDC3F9}" type="presParOf" srcId="{995ECC07-65A1-4813-B5A1-17917D7B65DA}" destId="{B007F721-2441-4550-B12D-646D3DE57F71}" srcOrd="0" destOrd="0" presId="urn:microsoft.com/office/officeart/2005/8/layout/orgChart1"/>
    <dgm:cxn modelId="{DC945508-6201-466D-9C13-EE919411CF3B}" type="presParOf" srcId="{995ECC07-65A1-4813-B5A1-17917D7B65DA}" destId="{4B0728DA-B52D-4CE0-ADD7-B6C424865AA4}" srcOrd="1" destOrd="0" presId="urn:microsoft.com/office/officeart/2005/8/layout/orgChart1"/>
    <dgm:cxn modelId="{4F6E945D-0AE2-4076-B602-B16A1D1B009B}" type="presParOf" srcId="{9CB2CCFB-56CA-48F5-B144-90028E629FF7}" destId="{AA70FEC4-EA7C-464D-BB1A-375F4F4B7A40}" srcOrd="1" destOrd="0" presId="urn:microsoft.com/office/officeart/2005/8/layout/orgChart1"/>
    <dgm:cxn modelId="{67B9C732-BD13-4351-A690-DCFCCE317024}" type="presParOf" srcId="{9CB2CCFB-56CA-48F5-B144-90028E629FF7}" destId="{1B610DB1-CBFE-427C-9C6D-8E2C4B89596D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3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ES" sz="1200" dirty="0" smtClean="0"/>
            <a:t>Encargado(a)</a:t>
          </a: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/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/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/>
            <a:t>Secretaria(o) </a:t>
          </a: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/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/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/>
            <a:t>Encargado(a) Sección</a:t>
          </a:r>
          <a:endParaRPr lang="es-ES" sz="1200" dirty="0"/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/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/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/>
            <a:t>Vigilante</a:t>
          </a: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/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/>
        </a:p>
      </dgm:t>
    </dgm:pt>
    <dgm:pt modelId="{7AD42634-55E2-40A4-81B7-182325F34794}">
      <dgm:prSet phldrT="[Texto]" custT="1"/>
      <dgm:spPr/>
      <dgm:t>
        <a:bodyPr/>
        <a:lstStyle/>
        <a:p>
          <a:r>
            <a:rPr lang="es-ES" sz="1200" dirty="0" smtClean="0"/>
            <a:t>Encargado(a) Sección</a:t>
          </a:r>
        </a:p>
      </dgm:t>
    </dgm:pt>
    <dgm:pt modelId="{479EB43A-F573-49BC-992E-2F7CCB001A90}" type="parTrans" cxnId="{AA0DD4A5-D802-4DC9-98D1-537E8503749B}">
      <dgm:prSet/>
      <dgm:spPr/>
      <dgm:t>
        <a:bodyPr/>
        <a:lstStyle/>
        <a:p>
          <a:endParaRPr lang="es-ES" sz="1200"/>
        </a:p>
      </dgm:t>
    </dgm:pt>
    <dgm:pt modelId="{239636D0-B23D-4221-B38E-530F33028F6C}" type="sibTrans" cxnId="{AA0DD4A5-D802-4DC9-98D1-537E8503749B}">
      <dgm:prSet/>
      <dgm:spPr/>
      <dgm:t>
        <a:bodyPr/>
        <a:lstStyle/>
        <a:p>
          <a:endParaRPr lang="es-ES" sz="1200"/>
        </a:p>
      </dgm:t>
    </dgm:pt>
    <dgm:pt modelId="{1FFE8F40-56C2-443D-B327-231EF0911C78}">
      <dgm:prSet custT="1"/>
      <dgm:spPr/>
      <dgm:t>
        <a:bodyPr/>
        <a:lstStyle/>
        <a:p>
          <a:r>
            <a:rPr lang="es-ES" sz="1200" dirty="0" smtClean="0"/>
            <a:t>Intendente</a:t>
          </a:r>
        </a:p>
      </dgm:t>
    </dgm:pt>
    <dgm:pt modelId="{BEE3591F-93AD-44AC-88C6-BD28ED5F058C}" type="parTrans" cxnId="{172A6225-6953-4C6B-A73B-0DAC5ACE798E}">
      <dgm:prSet/>
      <dgm:spPr/>
      <dgm:t>
        <a:bodyPr/>
        <a:lstStyle/>
        <a:p>
          <a:endParaRPr lang="es-ES"/>
        </a:p>
      </dgm:t>
    </dgm:pt>
    <dgm:pt modelId="{904853DE-1404-4777-A1AD-A372075870C7}" type="sibTrans" cxnId="{172A6225-6953-4C6B-A73B-0DAC5ACE798E}">
      <dgm:prSet/>
      <dgm:spPr/>
      <dgm:t>
        <a:bodyPr/>
        <a:lstStyle/>
        <a:p>
          <a:endParaRPr lang="es-ES"/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38218" custScaleY="11713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5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4" custScaleY="702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4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3BB6792-18F5-4116-8A3E-ACFBA8ABF81E}" type="pres">
      <dgm:prSet presAssocID="{BEE3591F-93AD-44AC-88C6-BD28ED5F058C}" presName="Name37" presStyleLbl="parChTrans1D2" presStyleIdx="1" presStyleCnt="5"/>
      <dgm:spPr/>
      <dgm:t>
        <a:bodyPr/>
        <a:lstStyle/>
        <a:p>
          <a:endParaRPr lang="es-ES"/>
        </a:p>
      </dgm:t>
    </dgm:pt>
    <dgm:pt modelId="{2F4F18F9-8C61-4693-B17F-2823CEDD99F7}" type="pres">
      <dgm:prSet presAssocID="{1FFE8F40-56C2-443D-B327-231EF0911C78}" presName="hierRoot2" presStyleCnt="0">
        <dgm:presLayoutVars>
          <dgm:hierBranch val="init"/>
        </dgm:presLayoutVars>
      </dgm:prSet>
      <dgm:spPr/>
    </dgm:pt>
    <dgm:pt modelId="{A8D66CE2-4360-4DF5-AF57-F3AEEFA3790F}" type="pres">
      <dgm:prSet presAssocID="{1FFE8F40-56C2-443D-B327-231EF0911C78}" presName="rootComposite" presStyleCnt="0"/>
      <dgm:spPr/>
    </dgm:pt>
    <dgm:pt modelId="{47CE08D7-9963-408D-ADF4-8160FED4550A}" type="pres">
      <dgm:prSet presAssocID="{1FFE8F40-56C2-443D-B327-231EF0911C78}" presName="rootText" presStyleLbl="node2" presStyleIdx="1" presStyleCnt="4" custScaleY="702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3C7B24-72C6-44CB-807F-3F26AB7AB9CE}" type="pres">
      <dgm:prSet presAssocID="{1FFE8F40-56C2-443D-B327-231EF0911C78}" presName="rootConnector" presStyleLbl="node2" presStyleIdx="1" presStyleCnt="4"/>
      <dgm:spPr/>
      <dgm:t>
        <a:bodyPr/>
        <a:lstStyle/>
        <a:p>
          <a:endParaRPr lang="es-ES"/>
        </a:p>
      </dgm:t>
    </dgm:pt>
    <dgm:pt modelId="{6D5CB04C-1243-4C9A-91F2-BB7AE8959A74}" type="pres">
      <dgm:prSet presAssocID="{1FFE8F40-56C2-443D-B327-231EF0911C78}" presName="hierChild4" presStyleCnt="0"/>
      <dgm:spPr/>
    </dgm:pt>
    <dgm:pt modelId="{EBE07B07-CC2C-4086-B225-9626ACA7D816}" type="pres">
      <dgm:prSet presAssocID="{1FFE8F40-56C2-443D-B327-231EF0911C78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2" presStyleCnt="5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2" presStyleCnt="4" custScaleY="702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2" presStyleCnt="4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130F3EDE-2488-44CE-96EC-8C6277561343}" type="pres">
      <dgm:prSet presAssocID="{479EB43A-F573-49BC-992E-2F7CCB001A90}" presName="Name37" presStyleLbl="parChTrans1D2" presStyleIdx="3" presStyleCnt="5"/>
      <dgm:spPr/>
      <dgm:t>
        <a:bodyPr/>
        <a:lstStyle/>
        <a:p>
          <a:endParaRPr lang="es-ES"/>
        </a:p>
      </dgm:t>
    </dgm:pt>
    <dgm:pt modelId="{9CB2CCFB-56CA-48F5-B144-90028E629FF7}" type="pres">
      <dgm:prSet presAssocID="{7AD42634-55E2-40A4-81B7-182325F34794}" presName="hierRoot2" presStyleCnt="0">
        <dgm:presLayoutVars>
          <dgm:hierBranch val="init"/>
        </dgm:presLayoutVars>
      </dgm:prSet>
      <dgm:spPr/>
    </dgm:pt>
    <dgm:pt modelId="{995ECC07-65A1-4813-B5A1-17917D7B65DA}" type="pres">
      <dgm:prSet presAssocID="{7AD42634-55E2-40A4-81B7-182325F34794}" presName="rootComposite" presStyleCnt="0"/>
      <dgm:spPr/>
    </dgm:pt>
    <dgm:pt modelId="{B007F721-2441-4550-B12D-646D3DE57F71}" type="pres">
      <dgm:prSet presAssocID="{7AD42634-55E2-40A4-81B7-182325F34794}" presName="rootText" presStyleLbl="node2" presStyleIdx="3" presStyleCnt="4" custScaleY="702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728DA-B52D-4CE0-ADD7-B6C424865AA4}" type="pres">
      <dgm:prSet presAssocID="{7AD42634-55E2-40A4-81B7-182325F34794}" presName="rootConnector" presStyleLbl="node2" presStyleIdx="3" presStyleCnt="4"/>
      <dgm:spPr/>
      <dgm:t>
        <a:bodyPr/>
        <a:lstStyle/>
        <a:p>
          <a:endParaRPr lang="es-ES"/>
        </a:p>
      </dgm:t>
    </dgm:pt>
    <dgm:pt modelId="{AA70FEC4-EA7C-464D-BB1A-375F4F4B7A40}" type="pres">
      <dgm:prSet presAssocID="{7AD42634-55E2-40A4-81B7-182325F34794}" presName="hierChild4" presStyleCnt="0"/>
      <dgm:spPr/>
    </dgm:pt>
    <dgm:pt modelId="{1B610DB1-CBFE-427C-9C6D-8E2C4B89596D}" type="pres">
      <dgm:prSet presAssocID="{7AD42634-55E2-40A4-81B7-182325F34794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81994" custScaleY="70280" custLinFactNeighborX="-59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D4DB6EBD-5588-48E7-9A81-21C7A65B501D}" type="presOf" srcId="{1FFE8F40-56C2-443D-B327-231EF0911C78}" destId="{133C7B24-72C6-44CB-807F-3F26AB7AB9CE}" srcOrd="1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AA0DD4A5-D802-4DC9-98D1-537E8503749B}" srcId="{E3872B39-8B56-45CF-860E-BE80783FD31F}" destId="{7AD42634-55E2-40A4-81B7-182325F34794}" srcOrd="4" destOrd="0" parTransId="{479EB43A-F573-49BC-992E-2F7CCB001A90}" sibTransId="{239636D0-B23D-4221-B38E-530F33028F6C}"/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A3C4A699-D614-4F02-B5AD-1950EA801CD3}" type="presOf" srcId="{7AD42634-55E2-40A4-81B7-182325F34794}" destId="{4B0728DA-B52D-4CE0-ADD7-B6C424865AA4}" srcOrd="1" destOrd="0" presId="urn:microsoft.com/office/officeart/2005/8/layout/orgChart1"/>
    <dgm:cxn modelId="{67701E95-7D2B-4829-8F30-6313497FD613}" type="presOf" srcId="{479EB43A-F573-49BC-992E-2F7CCB001A90}" destId="{130F3EDE-2488-44CE-96EC-8C6277561343}" srcOrd="0" destOrd="0" presId="urn:microsoft.com/office/officeart/2005/8/layout/orgChart1"/>
    <dgm:cxn modelId="{E10DA83B-6B19-4D7F-9A9C-2B984895B75F}" type="presOf" srcId="{7AD42634-55E2-40A4-81B7-182325F34794}" destId="{B007F721-2441-4550-B12D-646D3DE57F71}" srcOrd="0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CFA3218A-544E-4148-9545-EC16D866B657}" type="presOf" srcId="{BEE3591F-93AD-44AC-88C6-BD28ED5F058C}" destId="{93BB6792-18F5-4116-8A3E-ACFBA8ABF81E}" srcOrd="0" destOrd="0" presId="urn:microsoft.com/office/officeart/2005/8/layout/orgChart1"/>
    <dgm:cxn modelId="{7123A075-78B7-4C2F-A375-0392FA24CA05}" type="presOf" srcId="{1FFE8F40-56C2-443D-B327-231EF0911C78}" destId="{47CE08D7-9963-408D-ADF4-8160FED4550A}" srcOrd="0" destOrd="0" presId="urn:microsoft.com/office/officeart/2005/8/layout/orgChart1"/>
    <dgm:cxn modelId="{172A6225-6953-4C6B-A73B-0DAC5ACE798E}" srcId="{E3872B39-8B56-45CF-860E-BE80783FD31F}" destId="{1FFE8F40-56C2-443D-B327-231EF0911C78}" srcOrd="2" destOrd="0" parTransId="{BEE3591F-93AD-44AC-88C6-BD28ED5F058C}" sibTransId="{904853DE-1404-4777-A1AD-A372075870C7}"/>
    <dgm:cxn modelId="{A6F0F183-2AF8-488A-9645-E0EEDB56DE76}" srcId="{E3872B39-8B56-45CF-860E-BE80783FD31F}" destId="{3AC96A99-79A7-45EF-A413-B29A4D482112}" srcOrd="3" destOrd="0" parTransId="{04C5EE23-66EB-4D99-95F8-ED44045422C1}" sibTransId="{5FE0386C-3A2A-4B03-99DC-CD7D3CF767D9}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97032099-132C-404D-A6D6-2C85B1A71C48}" type="presParOf" srcId="{25DED46E-1EC4-47CB-8EB3-6F9069C64B9D}" destId="{93BB6792-18F5-4116-8A3E-ACFBA8ABF81E}" srcOrd="2" destOrd="0" presId="urn:microsoft.com/office/officeart/2005/8/layout/orgChart1"/>
    <dgm:cxn modelId="{641C5057-1B61-48C8-8D33-45330F037C30}" type="presParOf" srcId="{25DED46E-1EC4-47CB-8EB3-6F9069C64B9D}" destId="{2F4F18F9-8C61-4693-B17F-2823CEDD99F7}" srcOrd="3" destOrd="0" presId="urn:microsoft.com/office/officeart/2005/8/layout/orgChart1"/>
    <dgm:cxn modelId="{F55189CE-8C7F-46E6-859F-6E5609B28CC6}" type="presParOf" srcId="{2F4F18F9-8C61-4693-B17F-2823CEDD99F7}" destId="{A8D66CE2-4360-4DF5-AF57-F3AEEFA3790F}" srcOrd="0" destOrd="0" presId="urn:microsoft.com/office/officeart/2005/8/layout/orgChart1"/>
    <dgm:cxn modelId="{39513E2F-792C-4E03-9900-3EEE7128BF38}" type="presParOf" srcId="{A8D66CE2-4360-4DF5-AF57-F3AEEFA3790F}" destId="{47CE08D7-9963-408D-ADF4-8160FED4550A}" srcOrd="0" destOrd="0" presId="urn:microsoft.com/office/officeart/2005/8/layout/orgChart1"/>
    <dgm:cxn modelId="{9E6292F4-B435-4886-8993-6149439BC1C9}" type="presParOf" srcId="{A8D66CE2-4360-4DF5-AF57-F3AEEFA3790F}" destId="{133C7B24-72C6-44CB-807F-3F26AB7AB9CE}" srcOrd="1" destOrd="0" presId="urn:microsoft.com/office/officeart/2005/8/layout/orgChart1"/>
    <dgm:cxn modelId="{A5901045-7990-4BBA-A420-043191946AD7}" type="presParOf" srcId="{2F4F18F9-8C61-4693-B17F-2823CEDD99F7}" destId="{6D5CB04C-1243-4C9A-91F2-BB7AE8959A74}" srcOrd="1" destOrd="0" presId="urn:microsoft.com/office/officeart/2005/8/layout/orgChart1"/>
    <dgm:cxn modelId="{2BCFE28D-56D6-42B2-9478-7D5C2DF01A40}" type="presParOf" srcId="{2F4F18F9-8C61-4693-B17F-2823CEDD99F7}" destId="{EBE07B07-CC2C-4086-B225-9626ACA7D816}" srcOrd="2" destOrd="0" presId="urn:microsoft.com/office/officeart/2005/8/layout/orgChart1"/>
    <dgm:cxn modelId="{640F5C22-4C43-492A-8250-8C1EDFA41585}" type="presParOf" srcId="{25DED46E-1EC4-47CB-8EB3-6F9069C64B9D}" destId="{9BAB048E-1218-4FD7-ADC2-CCC968867163}" srcOrd="4" destOrd="0" presId="urn:microsoft.com/office/officeart/2005/8/layout/orgChart1"/>
    <dgm:cxn modelId="{A0ED9358-E643-4735-A6CA-0163E864F9AA}" type="presParOf" srcId="{25DED46E-1EC4-47CB-8EB3-6F9069C64B9D}" destId="{91097FDA-F509-4B31-B177-4656A050C174}" srcOrd="5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4131FE48-1419-43E4-BB7D-01F970A6E4A3}" type="presParOf" srcId="{25DED46E-1EC4-47CB-8EB3-6F9069C64B9D}" destId="{130F3EDE-2488-44CE-96EC-8C6277561343}" srcOrd="6" destOrd="0" presId="urn:microsoft.com/office/officeart/2005/8/layout/orgChart1"/>
    <dgm:cxn modelId="{2089A1A0-57CB-4AFE-BAC6-08038FE2CD70}" type="presParOf" srcId="{25DED46E-1EC4-47CB-8EB3-6F9069C64B9D}" destId="{9CB2CCFB-56CA-48F5-B144-90028E629FF7}" srcOrd="7" destOrd="0" presId="urn:microsoft.com/office/officeart/2005/8/layout/orgChart1"/>
    <dgm:cxn modelId="{8E541321-C167-4A92-9FA4-A1A34963B086}" type="presParOf" srcId="{9CB2CCFB-56CA-48F5-B144-90028E629FF7}" destId="{995ECC07-65A1-4813-B5A1-17917D7B65DA}" srcOrd="0" destOrd="0" presId="urn:microsoft.com/office/officeart/2005/8/layout/orgChart1"/>
    <dgm:cxn modelId="{485D6AFE-118B-4F06-A5F3-7D5373BDC3F9}" type="presParOf" srcId="{995ECC07-65A1-4813-B5A1-17917D7B65DA}" destId="{B007F721-2441-4550-B12D-646D3DE57F71}" srcOrd="0" destOrd="0" presId="urn:microsoft.com/office/officeart/2005/8/layout/orgChart1"/>
    <dgm:cxn modelId="{DC945508-6201-466D-9C13-EE919411CF3B}" type="presParOf" srcId="{995ECC07-65A1-4813-B5A1-17917D7B65DA}" destId="{4B0728DA-B52D-4CE0-ADD7-B6C424865AA4}" srcOrd="1" destOrd="0" presId="urn:microsoft.com/office/officeart/2005/8/layout/orgChart1"/>
    <dgm:cxn modelId="{4F6E945D-0AE2-4076-B602-B16A1D1B009B}" type="presParOf" srcId="{9CB2CCFB-56CA-48F5-B144-90028E629FF7}" destId="{AA70FEC4-EA7C-464D-BB1A-375F4F4B7A40}" srcOrd="1" destOrd="0" presId="urn:microsoft.com/office/officeart/2005/8/layout/orgChart1"/>
    <dgm:cxn modelId="{67B9C732-BD13-4351-A690-DCFCCE317024}" type="presParOf" srcId="{9CB2CCFB-56CA-48F5-B144-90028E629FF7}" destId="{1B610DB1-CBFE-427C-9C6D-8E2C4B89596D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4.xml><?xml version="1.0" encoding="utf-8"?>
<dgm:dataModel xmlns:dgm="http://schemas.openxmlformats.org/drawingml/2006/diagram" xmlns:a="http://schemas.openxmlformats.org/drawingml/2006/main">
  <dgm:ptLst>
    <dgm:pt modelId="{2DA4C205-0E58-4E4D-A93C-97BA7E2F7C69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9396E58-A41F-4C6A-8F4E-711CD80E42B6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Promotor(a) Deportivo(a) </a:t>
          </a:r>
          <a:endParaRPr lang="es-ES" sz="1200" dirty="0"/>
        </a:p>
      </dgm:t>
    </dgm:pt>
    <dgm:pt modelId="{BE216C34-FBEF-41B9-BA40-572C931371D2}" type="parTrans" cxnId="{FB216170-D8D1-41C3-8EE1-11293453F0C1}">
      <dgm:prSet/>
      <dgm:spPr/>
      <dgm:t>
        <a:bodyPr/>
        <a:lstStyle/>
        <a:p>
          <a:endParaRPr lang="es-ES" sz="1200"/>
        </a:p>
      </dgm:t>
    </dgm:pt>
    <dgm:pt modelId="{17C509DF-479B-4A34-AFE7-CAA6122D9633}" type="sibTrans" cxnId="{FB216170-D8D1-41C3-8EE1-11293453F0C1}">
      <dgm:prSet/>
      <dgm:spPr/>
      <dgm:t>
        <a:bodyPr/>
        <a:lstStyle/>
        <a:p>
          <a:endParaRPr lang="es-ES" sz="1200"/>
        </a:p>
      </dgm:t>
    </dgm:pt>
    <dgm:pt modelId="{44934213-9C2C-4F3E-B164-3821FFCFAD1B}" type="asst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Secretaria(o)  </a:t>
          </a:r>
          <a:endParaRPr lang="es-ES" sz="1200" dirty="0"/>
        </a:p>
      </dgm:t>
    </dgm:pt>
    <dgm:pt modelId="{26811678-3399-4978-AB59-5E83DD02BDA9}" type="parTrans" cxnId="{8BDA863F-FEB8-4ED9-A352-0DFF438F01F9}">
      <dgm:prSet/>
      <dgm:spPr/>
      <dgm:t>
        <a:bodyPr/>
        <a:lstStyle/>
        <a:p>
          <a:endParaRPr lang="es-ES" sz="1200"/>
        </a:p>
      </dgm:t>
    </dgm:pt>
    <dgm:pt modelId="{6166C3D9-50FE-481E-8BAD-3A69B36D3102}" type="sibTrans" cxnId="{8BDA863F-FEB8-4ED9-A352-0DFF438F01F9}">
      <dgm:prSet/>
      <dgm:spPr/>
      <dgm:t>
        <a:bodyPr/>
        <a:lstStyle/>
        <a:p>
          <a:endParaRPr lang="es-ES" sz="1200"/>
        </a:p>
      </dgm:t>
    </dgm:pt>
    <dgm:pt modelId="{EE7611BB-A2D7-4AF2-91DE-A1B5CB638B65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Intendente</a:t>
          </a:r>
        </a:p>
      </dgm:t>
    </dgm:pt>
    <dgm:pt modelId="{5762CB92-8569-40C7-B0B5-8F5B4CA06F88}" type="parTrans" cxnId="{9651B111-FD2C-40B8-9ACD-2E86EF360B29}">
      <dgm:prSet/>
      <dgm:spPr/>
      <dgm:t>
        <a:bodyPr/>
        <a:lstStyle/>
        <a:p>
          <a:endParaRPr lang="es-ES" sz="1200"/>
        </a:p>
      </dgm:t>
    </dgm:pt>
    <dgm:pt modelId="{9ADF1EE4-0B38-4460-8691-A701F71951AB}" type="sibTrans" cxnId="{9651B111-FD2C-40B8-9ACD-2E86EF360B29}">
      <dgm:prSet/>
      <dgm:spPr/>
      <dgm:t>
        <a:bodyPr/>
        <a:lstStyle/>
        <a:p>
          <a:endParaRPr lang="es-ES" sz="1200"/>
        </a:p>
      </dgm:t>
    </dgm:pt>
    <dgm:pt modelId="{F4741595-F99F-4F4A-A5B8-D478F61FB893}" type="pres">
      <dgm:prSet presAssocID="{2DA4C205-0E58-4E4D-A93C-97BA7E2F7C6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F19FB46-9EF3-4294-9AF1-EFB5A1C141A0}" type="pres">
      <dgm:prSet presAssocID="{89396E58-A41F-4C6A-8F4E-711CD80E42B6}" presName="hierRoot1" presStyleCnt="0">
        <dgm:presLayoutVars>
          <dgm:hierBranch val="init"/>
        </dgm:presLayoutVars>
      </dgm:prSet>
      <dgm:spPr/>
    </dgm:pt>
    <dgm:pt modelId="{68AF21BA-BCAA-4CB8-A570-21478E565603}" type="pres">
      <dgm:prSet presAssocID="{89396E58-A41F-4C6A-8F4E-711CD80E42B6}" presName="rootComposite1" presStyleCnt="0"/>
      <dgm:spPr/>
    </dgm:pt>
    <dgm:pt modelId="{B687B90E-D630-4307-B0C0-7ED9C8E48621}" type="pres">
      <dgm:prSet presAssocID="{89396E58-A41F-4C6A-8F4E-711CD80E42B6}" presName="rootText1" presStyleLbl="node0" presStyleIdx="0" presStyleCnt="1" custLinFactNeighborX="-302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DB76D24-C6F5-467D-A61F-25A859B79D9B}" type="pres">
      <dgm:prSet presAssocID="{89396E58-A41F-4C6A-8F4E-711CD80E42B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74A94EB4-6DF0-4724-AA0B-7D55974C17CB}" type="pres">
      <dgm:prSet presAssocID="{89396E58-A41F-4C6A-8F4E-711CD80E42B6}" presName="hierChild2" presStyleCnt="0"/>
      <dgm:spPr/>
    </dgm:pt>
    <dgm:pt modelId="{98247FC2-9D52-41AB-BB34-249954ACD897}" type="pres">
      <dgm:prSet presAssocID="{5762CB92-8569-40C7-B0B5-8F5B4CA06F88}" presName="Name37" presStyleLbl="parChTrans1D2" presStyleIdx="0" presStyleCnt="2"/>
      <dgm:spPr/>
      <dgm:t>
        <a:bodyPr/>
        <a:lstStyle/>
        <a:p>
          <a:endParaRPr lang="es-ES"/>
        </a:p>
      </dgm:t>
    </dgm:pt>
    <dgm:pt modelId="{02239127-C608-4E7C-B499-8BE9395FB4BC}" type="pres">
      <dgm:prSet presAssocID="{EE7611BB-A2D7-4AF2-91DE-A1B5CB638B65}" presName="hierRoot2" presStyleCnt="0">
        <dgm:presLayoutVars>
          <dgm:hierBranch val="init"/>
        </dgm:presLayoutVars>
      </dgm:prSet>
      <dgm:spPr/>
    </dgm:pt>
    <dgm:pt modelId="{1D75AD46-8280-43B8-AE50-B8FD6AFF9795}" type="pres">
      <dgm:prSet presAssocID="{EE7611BB-A2D7-4AF2-91DE-A1B5CB638B65}" presName="rootComposite" presStyleCnt="0"/>
      <dgm:spPr/>
    </dgm:pt>
    <dgm:pt modelId="{7537FDA9-B49B-442D-9DE3-BBA9A8C44385}" type="pres">
      <dgm:prSet presAssocID="{EE7611BB-A2D7-4AF2-91DE-A1B5CB638B65}" presName="rootText" presStyleLbl="node2" presStyleIdx="0" presStyleCnt="1" custScaleX="78029" custScaleY="62423" custLinFactNeighborX="-30261" custLinFactNeighborY="-406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86FD9F-D92A-409B-92A5-6B7F266CBD30}" type="pres">
      <dgm:prSet presAssocID="{EE7611BB-A2D7-4AF2-91DE-A1B5CB638B65}" presName="rootConnector" presStyleLbl="node2" presStyleIdx="0" presStyleCnt="1"/>
      <dgm:spPr/>
      <dgm:t>
        <a:bodyPr/>
        <a:lstStyle/>
        <a:p>
          <a:endParaRPr lang="es-ES"/>
        </a:p>
      </dgm:t>
    </dgm:pt>
    <dgm:pt modelId="{459638D6-FE02-4086-B75E-1611CB697690}" type="pres">
      <dgm:prSet presAssocID="{EE7611BB-A2D7-4AF2-91DE-A1B5CB638B65}" presName="hierChild4" presStyleCnt="0"/>
      <dgm:spPr/>
    </dgm:pt>
    <dgm:pt modelId="{41AACEBF-8D4A-411A-84F5-C5E2AEA349C7}" type="pres">
      <dgm:prSet presAssocID="{EE7611BB-A2D7-4AF2-91DE-A1B5CB638B65}" presName="hierChild5" presStyleCnt="0"/>
      <dgm:spPr/>
    </dgm:pt>
    <dgm:pt modelId="{C52DDDD6-893C-45CB-BEA3-164FD61DD0AB}" type="pres">
      <dgm:prSet presAssocID="{89396E58-A41F-4C6A-8F4E-711CD80E42B6}" presName="hierChild3" presStyleCnt="0"/>
      <dgm:spPr/>
    </dgm:pt>
    <dgm:pt modelId="{D8343B1A-EA67-4B55-8DD9-AD54F164895C}" type="pres">
      <dgm:prSet presAssocID="{26811678-3399-4978-AB59-5E83DD02BDA9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6A5F32C9-7260-4749-BC13-6195CC26025F}" type="pres">
      <dgm:prSet presAssocID="{44934213-9C2C-4F3E-B164-3821FFCFAD1B}" presName="hierRoot3" presStyleCnt="0">
        <dgm:presLayoutVars>
          <dgm:hierBranch val="init"/>
        </dgm:presLayoutVars>
      </dgm:prSet>
      <dgm:spPr/>
    </dgm:pt>
    <dgm:pt modelId="{AABD753D-941F-4B00-BB42-C00077507DD0}" type="pres">
      <dgm:prSet presAssocID="{44934213-9C2C-4F3E-B164-3821FFCFAD1B}" presName="rootComposite3" presStyleCnt="0"/>
      <dgm:spPr/>
    </dgm:pt>
    <dgm:pt modelId="{9343905C-19EC-4254-819E-4EA95F0DF57C}" type="pres">
      <dgm:prSet presAssocID="{44934213-9C2C-4F3E-B164-3821FFCFAD1B}" presName="rootText3" presStyleLbl="asst1" presStyleIdx="0" presStyleCnt="1" custScaleX="53753" custScaleY="49939" custLinFactNeighborX="-30261" custLinFactNeighborY="-206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58C604E-E8A4-4BD6-949A-D3C545B023B1}" type="pres">
      <dgm:prSet presAssocID="{44934213-9C2C-4F3E-B164-3821FFCFAD1B}" presName="rootConnector3" presStyleLbl="asst1" presStyleIdx="0" presStyleCnt="1"/>
      <dgm:spPr/>
      <dgm:t>
        <a:bodyPr/>
        <a:lstStyle/>
        <a:p>
          <a:endParaRPr lang="es-ES"/>
        </a:p>
      </dgm:t>
    </dgm:pt>
    <dgm:pt modelId="{1FD997E1-E281-4A1B-82BF-ADAB0ED5B223}" type="pres">
      <dgm:prSet presAssocID="{44934213-9C2C-4F3E-B164-3821FFCFAD1B}" presName="hierChild6" presStyleCnt="0"/>
      <dgm:spPr/>
    </dgm:pt>
    <dgm:pt modelId="{EB921BBE-1FAB-4799-8B23-CC5F06B1533A}" type="pres">
      <dgm:prSet presAssocID="{44934213-9C2C-4F3E-B164-3821FFCFAD1B}" presName="hierChild7" presStyleCnt="0"/>
      <dgm:spPr/>
    </dgm:pt>
  </dgm:ptLst>
  <dgm:cxnLst>
    <dgm:cxn modelId="{1F4B6E84-5458-4A5E-A151-AAAE617C3083}" type="presOf" srcId="{89396E58-A41F-4C6A-8F4E-711CD80E42B6}" destId="{3DB76D24-C6F5-467D-A61F-25A859B79D9B}" srcOrd="1" destOrd="0" presId="urn:microsoft.com/office/officeart/2005/8/layout/orgChart1"/>
    <dgm:cxn modelId="{A7F119A0-62C2-4DD0-83B2-52C7B3DB4FAB}" type="presOf" srcId="{2DA4C205-0E58-4E4D-A93C-97BA7E2F7C69}" destId="{F4741595-F99F-4F4A-A5B8-D478F61FB893}" srcOrd="0" destOrd="0" presId="urn:microsoft.com/office/officeart/2005/8/layout/orgChart1"/>
    <dgm:cxn modelId="{E7825D2C-0D7B-484D-BE10-D3CFF7F2312C}" type="presOf" srcId="{5762CB92-8569-40C7-B0B5-8F5B4CA06F88}" destId="{98247FC2-9D52-41AB-BB34-249954ACD897}" srcOrd="0" destOrd="0" presId="urn:microsoft.com/office/officeart/2005/8/layout/orgChart1"/>
    <dgm:cxn modelId="{CF4B3E1B-B70E-4FE1-ADBC-F151D64DCF6F}" type="presOf" srcId="{44934213-9C2C-4F3E-B164-3821FFCFAD1B}" destId="{258C604E-E8A4-4BD6-949A-D3C545B023B1}" srcOrd="1" destOrd="0" presId="urn:microsoft.com/office/officeart/2005/8/layout/orgChart1"/>
    <dgm:cxn modelId="{DC9E9932-7C23-482B-9A47-08651D61ECAB}" type="presOf" srcId="{EE7611BB-A2D7-4AF2-91DE-A1B5CB638B65}" destId="{7537FDA9-B49B-442D-9DE3-BBA9A8C44385}" srcOrd="0" destOrd="0" presId="urn:microsoft.com/office/officeart/2005/8/layout/orgChart1"/>
    <dgm:cxn modelId="{D655547B-182B-4A9A-8452-AEFE41FBCE94}" type="presOf" srcId="{26811678-3399-4978-AB59-5E83DD02BDA9}" destId="{D8343B1A-EA67-4B55-8DD9-AD54F164895C}" srcOrd="0" destOrd="0" presId="urn:microsoft.com/office/officeart/2005/8/layout/orgChart1"/>
    <dgm:cxn modelId="{C7984930-55E7-4478-8964-0B052ED1D1F9}" type="presOf" srcId="{EE7611BB-A2D7-4AF2-91DE-A1B5CB638B65}" destId="{A586FD9F-D92A-409B-92A5-6B7F266CBD30}" srcOrd="1" destOrd="0" presId="urn:microsoft.com/office/officeart/2005/8/layout/orgChart1"/>
    <dgm:cxn modelId="{86291135-7553-4D94-BE46-F65688089145}" type="presOf" srcId="{89396E58-A41F-4C6A-8F4E-711CD80E42B6}" destId="{B687B90E-D630-4307-B0C0-7ED9C8E48621}" srcOrd="0" destOrd="0" presId="urn:microsoft.com/office/officeart/2005/8/layout/orgChart1"/>
    <dgm:cxn modelId="{FB216170-D8D1-41C3-8EE1-11293453F0C1}" srcId="{2DA4C205-0E58-4E4D-A93C-97BA7E2F7C69}" destId="{89396E58-A41F-4C6A-8F4E-711CD80E42B6}" srcOrd="0" destOrd="0" parTransId="{BE216C34-FBEF-41B9-BA40-572C931371D2}" sibTransId="{17C509DF-479B-4A34-AFE7-CAA6122D9633}"/>
    <dgm:cxn modelId="{8BDA863F-FEB8-4ED9-A352-0DFF438F01F9}" srcId="{89396E58-A41F-4C6A-8F4E-711CD80E42B6}" destId="{44934213-9C2C-4F3E-B164-3821FFCFAD1B}" srcOrd="0" destOrd="0" parTransId="{26811678-3399-4978-AB59-5E83DD02BDA9}" sibTransId="{6166C3D9-50FE-481E-8BAD-3A69B36D3102}"/>
    <dgm:cxn modelId="{9651B111-FD2C-40B8-9ACD-2E86EF360B29}" srcId="{89396E58-A41F-4C6A-8F4E-711CD80E42B6}" destId="{EE7611BB-A2D7-4AF2-91DE-A1B5CB638B65}" srcOrd="1" destOrd="0" parTransId="{5762CB92-8569-40C7-B0B5-8F5B4CA06F88}" sibTransId="{9ADF1EE4-0B38-4460-8691-A701F71951AB}"/>
    <dgm:cxn modelId="{AA4E57CC-E766-49BA-8B6F-9809CD6D5EBD}" type="presOf" srcId="{44934213-9C2C-4F3E-B164-3821FFCFAD1B}" destId="{9343905C-19EC-4254-819E-4EA95F0DF57C}" srcOrd="0" destOrd="0" presId="urn:microsoft.com/office/officeart/2005/8/layout/orgChart1"/>
    <dgm:cxn modelId="{41F943C7-E6A3-49B3-9FE1-D5261625B581}" type="presParOf" srcId="{F4741595-F99F-4F4A-A5B8-D478F61FB893}" destId="{FF19FB46-9EF3-4294-9AF1-EFB5A1C141A0}" srcOrd="0" destOrd="0" presId="urn:microsoft.com/office/officeart/2005/8/layout/orgChart1"/>
    <dgm:cxn modelId="{969F2ECA-0AE5-4671-A0E0-EC2A807BD644}" type="presParOf" srcId="{FF19FB46-9EF3-4294-9AF1-EFB5A1C141A0}" destId="{68AF21BA-BCAA-4CB8-A570-21478E565603}" srcOrd="0" destOrd="0" presId="urn:microsoft.com/office/officeart/2005/8/layout/orgChart1"/>
    <dgm:cxn modelId="{EA7E64B2-9403-412F-8AA3-F72293D9A752}" type="presParOf" srcId="{68AF21BA-BCAA-4CB8-A570-21478E565603}" destId="{B687B90E-D630-4307-B0C0-7ED9C8E48621}" srcOrd="0" destOrd="0" presId="urn:microsoft.com/office/officeart/2005/8/layout/orgChart1"/>
    <dgm:cxn modelId="{6072171B-75E6-4AA4-9C7F-6B8E041B14F4}" type="presParOf" srcId="{68AF21BA-BCAA-4CB8-A570-21478E565603}" destId="{3DB76D24-C6F5-467D-A61F-25A859B79D9B}" srcOrd="1" destOrd="0" presId="urn:microsoft.com/office/officeart/2005/8/layout/orgChart1"/>
    <dgm:cxn modelId="{5EAC1147-8189-4BD9-8EC4-877F1480FEF7}" type="presParOf" srcId="{FF19FB46-9EF3-4294-9AF1-EFB5A1C141A0}" destId="{74A94EB4-6DF0-4724-AA0B-7D55974C17CB}" srcOrd="1" destOrd="0" presId="urn:microsoft.com/office/officeart/2005/8/layout/orgChart1"/>
    <dgm:cxn modelId="{8FE8EF61-F191-434C-B9C8-1D81CA2BD977}" type="presParOf" srcId="{74A94EB4-6DF0-4724-AA0B-7D55974C17CB}" destId="{98247FC2-9D52-41AB-BB34-249954ACD897}" srcOrd="0" destOrd="0" presId="urn:microsoft.com/office/officeart/2005/8/layout/orgChart1"/>
    <dgm:cxn modelId="{27721FA7-33A3-49FC-A624-3FAD48088D97}" type="presParOf" srcId="{74A94EB4-6DF0-4724-AA0B-7D55974C17CB}" destId="{02239127-C608-4E7C-B499-8BE9395FB4BC}" srcOrd="1" destOrd="0" presId="urn:microsoft.com/office/officeart/2005/8/layout/orgChart1"/>
    <dgm:cxn modelId="{BCB23291-367C-4A95-B093-BE0E2AF9FACD}" type="presParOf" srcId="{02239127-C608-4E7C-B499-8BE9395FB4BC}" destId="{1D75AD46-8280-43B8-AE50-B8FD6AFF9795}" srcOrd="0" destOrd="0" presId="urn:microsoft.com/office/officeart/2005/8/layout/orgChart1"/>
    <dgm:cxn modelId="{DA371087-970E-4AB7-9189-7D2993687AC9}" type="presParOf" srcId="{1D75AD46-8280-43B8-AE50-B8FD6AFF9795}" destId="{7537FDA9-B49B-442D-9DE3-BBA9A8C44385}" srcOrd="0" destOrd="0" presId="urn:microsoft.com/office/officeart/2005/8/layout/orgChart1"/>
    <dgm:cxn modelId="{695EC63A-C836-4669-B530-34514896B41B}" type="presParOf" srcId="{1D75AD46-8280-43B8-AE50-B8FD6AFF9795}" destId="{A586FD9F-D92A-409B-92A5-6B7F266CBD30}" srcOrd="1" destOrd="0" presId="urn:microsoft.com/office/officeart/2005/8/layout/orgChart1"/>
    <dgm:cxn modelId="{EFC0EB22-7EF4-447D-AB57-A22311DEE82D}" type="presParOf" srcId="{02239127-C608-4E7C-B499-8BE9395FB4BC}" destId="{459638D6-FE02-4086-B75E-1611CB697690}" srcOrd="1" destOrd="0" presId="urn:microsoft.com/office/officeart/2005/8/layout/orgChart1"/>
    <dgm:cxn modelId="{700A3867-964F-41F3-A908-8EBAB119CE14}" type="presParOf" srcId="{02239127-C608-4E7C-B499-8BE9395FB4BC}" destId="{41AACEBF-8D4A-411A-84F5-C5E2AEA349C7}" srcOrd="2" destOrd="0" presId="urn:microsoft.com/office/officeart/2005/8/layout/orgChart1"/>
    <dgm:cxn modelId="{E0077724-A836-4DCE-BE72-124D21193CD9}" type="presParOf" srcId="{FF19FB46-9EF3-4294-9AF1-EFB5A1C141A0}" destId="{C52DDDD6-893C-45CB-BEA3-164FD61DD0AB}" srcOrd="2" destOrd="0" presId="urn:microsoft.com/office/officeart/2005/8/layout/orgChart1"/>
    <dgm:cxn modelId="{8ABF88AE-C5A9-4F0A-9B2D-55FA5BCECB7A}" type="presParOf" srcId="{C52DDDD6-893C-45CB-BEA3-164FD61DD0AB}" destId="{D8343B1A-EA67-4B55-8DD9-AD54F164895C}" srcOrd="0" destOrd="0" presId="urn:microsoft.com/office/officeart/2005/8/layout/orgChart1"/>
    <dgm:cxn modelId="{16218CB0-B2E7-4E96-848F-5998CAF56A7C}" type="presParOf" srcId="{C52DDDD6-893C-45CB-BEA3-164FD61DD0AB}" destId="{6A5F32C9-7260-4749-BC13-6195CC26025F}" srcOrd="1" destOrd="0" presId="urn:microsoft.com/office/officeart/2005/8/layout/orgChart1"/>
    <dgm:cxn modelId="{50739173-26AD-4C9A-82C8-83FDB8148D61}" type="presParOf" srcId="{6A5F32C9-7260-4749-BC13-6195CC26025F}" destId="{AABD753D-941F-4B00-BB42-C00077507DD0}" srcOrd="0" destOrd="0" presId="urn:microsoft.com/office/officeart/2005/8/layout/orgChart1"/>
    <dgm:cxn modelId="{A29CF991-41B2-4C7F-B8AB-DC626F876307}" type="presParOf" srcId="{AABD753D-941F-4B00-BB42-C00077507DD0}" destId="{9343905C-19EC-4254-819E-4EA95F0DF57C}" srcOrd="0" destOrd="0" presId="urn:microsoft.com/office/officeart/2005/8/layout/orgChart1"/>
    <dgm:cxn modelId="{2FC73756-1EF6-4206-BAA8-29926E6681B7}" type="presParOf" srcId="{AABD753D-941F-4B00-BB42-C00077507DD0}" destId="{258C604E-E8A4-4BD6-949A-D3C545B023B1}" srcOrd="1" destOrd="0" presId="urn:microsoft.com/office/officeart/2005/8/layout/orgChart1"/>
    <dgm:cxn modelId="{1C457B71-06B0-4D30-8D2C-6F6E9BFADDC4}" type="presParOf" srcId="{6A5F32C9-7260-4749-BC13-6195CC26025F}" destId="{1FD997E1-E281-4A1B-82BF-ADAB0ED5B223}" srcOrd="1" destOrd="0" presId="urn:microsoft.com/office/officeart/2005/8/layout/orgChart1"/>
    <dgm:cxn modelId="{7FBD3264-254B-44E9-A8E6-BF77AB1FD7D6}" type="presParOf" srcId="{6A5F32C9-7260-4749-BC13-6195CC26025F}" destId="{EB921BBE-1FAB-4799-8B23-CC5F06B1533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5.xml><?xml version="1.0" encoding="utf-8"?>
<dgm:dataModel xmlns:dgm="http://schemas.openxmlformats.org/drawingml/2006/diagram" xmlns:a="http://schemas.openxmlformats.org/drawingml/2006/main">
  <dgm:ptLst>
    <dgm:pt modelId="{F5461B8D-9B7C-472B-9B15-725D6A6763E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207585B-8D36-49B0-AB6C-55A6ED5416B4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Promotor(a) Deportivo(a) </a:t>
          </a:r>
          <a:endParaRPr lang="es-ES" sz="1200" dirty="0"/>
        </a:p>
      </dgm:t>
    </dgm:pt>
    <dgm:pt modelId="{B01A9F2F-EC70-4622-B502-176D77161D6E}" type="parTrans" cxnId="{F6CDA92C-2110-41A8-8D6A-368CD94826F9}">
      <dgm:prSet/>
      <dgm:spPr/>
      <dgm:t>
        <a:bodyPr/>
        <a:lstStyle/>
        <a:p>
          <a:endParaRPr lang="es-ES" sz="1200"/>
        </a:p>
      </dgm:t>
    </dgm:pt>
    <dgm:pt modelId="{6546AC86-7D58-4564-8C81-EDBA42783CCC}" type="sibTrans" cxnId="{F6CDA92C-2110-41A8-8D6A-368CD94826F9}">
      <dgm:prSet/>
      <dgm:spPr/>
      <dgm:t>
        <a:bodyPr/>
        <a:lstStyle/>
        <a:p>
          <a:endParaRPr lang="es-ES" sz="1200"/>
        </a:p>
      </dgm:t>
    </dgm:pt>
    <dgm:pt modelId="{EEEB8AF9-381C-412C-9022-DCDB4D01003F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Intendente</a:t>
          </a:r>
        </a:p>
      </dgm:t>
    </dgm:pt>
    <dgm:pt modelId="{7FFAD1DC-8549-40B2-A208-60E22E1C0A12}" type="parTrans" cxnId="{85528346-A62F-4192-AC1E-93EA2EA2A609}">
      <dgm:prSet/>
      <dgm:spPr/>
      <dgm:t>
        <a:bodyPr/>
        <a:lstStyle/>
        <a:p>
          <a:endParaRPr lang="es-ES" sz="1200"/>
        </a:p>
      </dgm:t>
    </dgm:pt>
    <dgm:pt modelId="{D1B7EE95-AADE-4E7D-8802-B44A9E6644B5}" type="sibTrans" cxnId="{85528346-A62F-4192-AC1E-93EA2EA2A609}">
      <dgm:prSet/>
      <dgm:spPr/>
      <dgm:t>
        <a:bodyPr/>
        <a:lstStyle/>
        <a:p>
          <a:endParaRPr lang="es-ES" sz="1200"/>
        </a:p>
      </dgm:t>
    </dgm:pt>
    <dgm:pt modelId="{CB6B5B3E-D2A1-4EBD-9761-BFCBBB8B7649}" type="pres">
      <dgm:prSet presAssocID="{F5461B8D-9B7C-472B-9B15-725D6A6763E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E9907F8-8145-4A21-A091-53412F927216}" type="pres">
      <dgm:prSet presAssocID="{F207585B-8D36-49B0-AB6C-55A6ED5416B4}" presName="hierRoot1" presStyleCnt="0">
        <dgm:presLayoutVars>
          <dgm:hierBranch val="init"/>
        </dgm:presLayoutVars>
      </dgm:prSet>
      <dgm:spPr/>
    </dgm:pt>
    <dgm:pt modelId="{891FA894-927D-44D1-91B5-C6D412EF3703}" type="pres">
      <dgm:prSet presAssocID="{F207585B-8D36-49B0-AB6C-55A6ED5416B4}" presName="rootComposite1" presStyleCnt="0"/>
      <dgm:spPr/>
    </dgm:pt>
    <dgm:pt modelId="{0F139549-4B76-429A-BD6A-E2E12AF59439}" type="pres">
      <dgm:prSet presAssocID="{F207585B-8D36-49B0-AB6C-55A6ED5416B4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03B15AC-9705-48E9-A680-9E2C4CEFD3E7}" type="pres">
      <dgm:prSet presAssocID="{F207585B-8D36-49B0-AB6C-55A6ED5416B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14FCD60-15A2-40F9-BBD0-6DD220F3E09D}" type="pres">
      <dgm:prSet presAssocID="{F207585B-8D36-49B0-AB6C-55A6ED5416B4}" presName="hierChild2" presStyleCnt="0"/>
      <dgm:spPr/>
    </dgm:pt>
    <dgm:pt modelId="{9C56BACF-3AC7-445A-98B6-A396D1314E9B}" type="pres">
      <dgm:prSet presAssocID="{7FFAD1DC-8549-40B2-A208-60E22E1C0A12}" presName="Name37" presStyleLbl="parChTrans1D2" presStyleIdx="0" presStyleCnt="1"/>
      <dgm:spPr/>
      <dgm:t>
        <a:bodyPr/>
        <a:lstStyle/>
        <a:p>
          <a:endParaRPr lang="es-ES"/>
        </a:p>
      </dgm:t>
    </dgm:pt>
    <dgm:pt modelId="{21390239-FAF9-47E7-8D39-0A01B77C29A3}" type="pres">
      <dgm:prSet presAssocID="{EEEB8AF9-381C-412C-9022-DCDB4D01003F}" presName="hierRoot2" presStyleCnt="0">
        <dgm:presLayoutVars>
          <dgm:hierBranch val="init"/>
        </dgm:presLayoutVars>
      </dgm:prSet>
      <dgm:spPr/>
    </dgm:pt>
    <dgm:pt modelId="{00882F06-60EB-417A-83E5-FD9029473C0E}" type="pres">
      <dgm:prSet presAssocID="{EEEB8AF9-381C-412C-9022-DCDB4D01003F}" presName="rootComposite" presStyleCnt="0"/>
      <dgm:spPr/>
    </dgm:pt>
    <dgm:pt modelId="{5FC0240D-E289-42F4-A8DF-1DDEE67D73CD}" type="pres">
      <dgm:prSet presAssocID="{EEEB8AF9-381C-412C-9022-DCDB4D01003F}" presName="rootText" presStyleLbl="node2" presStyleIdx="0" presStyleCnt="1" custScaleX="68740" custScaleY="665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EA836CA-7702-4E1E-8B27-1CA65754BD07}" type="pres">
      <dgm:prSet presAssocID="{EEEB8AF9-381C-412C-9022-DCDB4D01003F}" presName="rootConnector" presStyleLbl="node2" presStyleIdx="0" presStyleCnt="1"/>
      <dgm:spPr/>
      <dgm:t>
        <a:bodyPr/>
        <a:lstStyle/>
        <a:p>
          <a:endParaRPr lang="es-ES"/>
        </a:p>
      </dgm:t>
    </dgm:pt>
    <dgm:pt modelId="{E5C691D1-20D3-4048-B140-0EFEDD14D0B5}" type="pres">
      <dgm:prSet presAssocID="{EEEB8AF9-381C-412C-9022-DCDB4D01003F}" presName="hierChild4" presStyleCnt="0"/>
      <dgm:spPr/>
    </dgm:pt>
    <dgm:pt modelId="{6300D2B7-9239-4766-809B-48BE0B10EEF2}" type="pres">
      <dgm:prSet presAssocID="{EEEB8AF9-381C-412C-9022-DCDB4D01003F}" presName="hierChild5" presStyleCnt="0"/>
      <dgm:spPr/>
    </dgm:pt>
    <dgm:pt modelId="{5EC8481D-96E4-4E5A-AEEE-67C0EEC4886B}" type="pres">
      <dgm:prSet presAssocID="{F207585B-8D36-49B0-AB6C-55A6ED5416B4}" presName="hierChild3" presStyleCnt="0"/>
      <dgm:spPr/>
    </dgm:pt>
  </dgm:ptLst>
  <dgm:cxnLst>
    <dgm:cxn modelId="{85528346-A62F-4192-AC1E-93EA2EA2A609}" srcId="{F207585B-8D36-49B0-AB6C-55A6ED5416B4}" destId="{EEEB8AF9-381C-412C-9022-DCDB4D01003F}" srcOrd="0" destOrd="0" parTransId="{7FFAD1DC-8549-40B2-A208-60E22E1C0A12}" sibTransId="{D1B7EE95-AADE-4E7D-8802-B44A9E6644B5}"/>
    <dgm:cxn modelId="{3454C107-680E-4AE3-9DA0-1583842EFAA5}" type="presOf" srcId="{F207585B-8D36-49B0-AB6C-55A6ED5416B4}" destId="{903B15AC-9705-48E9-A680-9E2C4CEFD3E7}" srcOrd="1" destOrd="0" presId="urn:microsoft.com/office/officeart/2005/8/layout/orgChart1"/>
    <dgm:cxn modelId="{7A6DD675-042A-4ED8-9E91-F6AF38744FA8}" type="presOf" srcId="{7FFAD1DC-8549-40B2-A208-60E22E1C0A12}" destId="{9C56BACF-3AC7-445A-98B6-A396D1314E9B}" srcOrd="0" destOrd="0" presId="urn:microsoft.com/office/officeart/2005/8/layout/orgChart1"/>
    <dgm:cxn modelId="{42BC53CA-C7D0-4044-B0A8-E15100D9C93A}" type="presOf" srcId="{F207585B-8D36-49B0-AB6C-55A6ED5416B4}" destId="{0F139549-4B76-429A-BD6A-E2E12AF59439}" srcOrd="0" destOrd="0" presId="urn:microsoft.com/office/officeart/2005/8/layout/orgChart1"/>
    <dgm:cxn modelId="{07C3038C-5829-41A8-8E56-255A7545480F}" type="presOf" srcId="{F5461B8D-9B7C-472B-9B15-725D6A6763E6}" destId="{CB6B5B3E-D2A1-4EBD-9761-BFCBBB8B7649}" srcOrd="0" destOrd="0" presId="urn:microsoft.com/office/officeart/2005/8/layout/orgChart1"/>
    <dgm:cxn modelId="{DE2D5EC6-F865-47B0-9E35-66B6F45FE8CF}" type="presOf" srcId="{EEEB8AF9-381C-412C-9022-DCDB4D01003F}" destId="{5FC0240D-E289-42F4-A8DF-1DDEE67D73CD}" srcOrd="0" destOrd="0" presId="urn:microsoft.com/office/officeart/2005/8/layout/orgChart1"/>
    <dgm:cxn modelId="{BA719298-B696-4F3D-9EB3-7CC3C1E7AE0B}" type="presOf" srcId="{EEEB8AF9-381C-412C-9022-DCDB4D01003F}" destId="{6EA836CA-7702-4E1E-8B27-1CA65754BD07}" srcOrd="1" destOrd="0" presId="urn:microsoft.com/office/officeart/2005/8/layout/orgChart1"/>
    <dgm:cxn modelId="{F6CDA92C-2110-41A8-8D6A-368CD94826F9}" srcId="{F5461B8D-9B7C-472B-9B15-725D6A6763E6}" destId="{F207585B-8D36-49B0-AB6C-55A6ED5416B4}" srcOrd="0" destOrd="0" parTransId="{B01A9F2F-EC70-4622-B502-176D77161D6E}" sibTransId="{6546AC86-7D58-4564-8C81-EDBA42783CCC}"/>
    <dgm:cxn modelId="{21BC6444-1B81-4EDF-BB89-197EA94E9694}" type="presParOf" srcId="{CB6B5B3E-D2A1-4EBD-9761-BFCBBB8B7649}" destId="{DE9907F8-8145-4A21-A091-53412F927216}" srcOrd="0" destOrd="0" presId="urn:microsoft.com/office/officeart/2005/8/layout/orgChart1"/>
    <dgm:cxn modelId="{7E4C7E6F-0EC1-4171-94B2-1F0002057226}" type="presParOf" srcId="{DE9907F8-8145-4A21-A091-53412F927216}" destId="{891FA894-927D-44D1-91B5-C6D412EF3703}" srcOrd="0" destOrd="0" presId="urn:microsoft.com/office/officeart/2005/8/layout/orgChart1"/>
    <dgm:cxn modelId="{4D337EDA-FC80-4A61-B628-640EE2F85174}" type="presParOf" srcId="{891FA894-927D-44D1-91B5-C6D412EF3703}" destId="{0F139549-4B76-429A-BD6A-E2E12AF59439}" srcOrd="0" destOrd="0" presId="urn:microsoft.com/office/officeart/2005/8/layout/orgChart1"/>
    <dgm:cxn modelId="{6E41E192-E0FA-43A0-97DF-149A58DC51E1}" type="presParOf" srcId="{891FA894-927D-44D1-91B5-C6D412EF3703}" destId="{903B15AC-9705-48E9-A680-9E2C4CEFD3E7}" srcOrd="1" destOrd="0" presId="urn:microsoft.com/office/officeart/2005/8/layout/orgChart1"/>
    <dgm:cxn modelId="{14C08FBE-DBA8-4EE1-BC47-EB90266B9344}" type="presParOf" srcId="{DE9907F8-8145-4A21-A091-53412F927216}" destId="{E14FCD60-15A2-40F9-BBD0-6DD220F3E09D}" srcOrd="1" destOrd="0" presId="urn:microsoft.com/office/officeart/2005/8/layout/orgChart1"/>
    <dgm:cxn modelId="{A3DBB155-1B0D-4EA3-B8CD-AEE6C0DAC045}" type="presParOf" srcId="{E14FCD60-15A2-40F9-BBD0-6DD220F3E09D}" destId="{9C56BACF-3AC7-445A-98B6-A396D1314E9B}" srcOrd="0" destOrd="0" presId="urn:microsoft.com/office/officeart/2005/8/layout/orgChart1"/>
    <dgm:cxn modelId="{7B60535A-ABA8-4069-80EC-B960DEF6E832}" type="presParOf" srcId="{E14FCD60-15A2-40F9-BBD0-6DD220F3E09D}" destId="{21390239-FAF9-47E7-8D39-0A01B77C29A3}" srcOrd="1" destOrd="0" presId="urn:microsoft.com/office/officeart/2005/8/layout/orgChart1"/>
    <dgm:cxn modelId="{55D6BEC2-7380-4C19-A42B-0AA06DC5B537}" type="presParOf" srcId="{21390239-FAF9-47E7-8D39-0A01B77C29A3}" destId="{00882F06-60EB-417A-83E5-FD9029473C0E}" srcOrd="0" destOrd="0" presId="urn:microsoft.com/office/officeart/2005/8/layout/orgChart1"/>
    <dgm:cxn modelId="{017D23E6-D0A1-4568-B89B-474C50E5EA94}" type="presParOf" srcId="{00882F06-60EB-417A-83E5-FD9029473C0E}" destId="{5FC0240D-E289-42F4-A8DF-1DDEE67D73CD}" srcOrd="0" destOrd="0" presId="urn:microsoft.com/office/officeart/2005/8/layout/orgChart1"/>
    <dgm:cxn modelId="{5706867B-5CD9-4F80-8D02-2C37B94A9107}" type="presParOf" srcId="{00882F06-60EB-417A-83E5-FD9029473C0E}" destId="{6EA836CA-7702-4E1E-8B27-1CA65754BD07}" srcOrd="1" destOrd="0" presId="urn:microsoft.com/office/officeart/2005/8/layout/orgChart1"/>
    <dgm:cxn modelId="{97AF0CD0-162B-4EDE-87E9-EAD51D328C74}" type="presParOf" srcId="{21390239-FAF9-47E7-8D39-0A01B77C29A3}" destId="{E5C691D1-20D3-4048-B140-0EFEDD14D0B5}" srcOrd="1" destOrd="0" presId="urn:microsoft.com/office/officeart/2005/8/layout/orgChart1"/>
    <dgm:cxn modelId="{B85CDE7A-7663-471A-B386-A95DBECF6831}" type="presParOf" srcId="{21390239-FAF9-47E7-8D39-0A01B77C29A3}" destId="{6300D2B7-9239-4766-809B-48BE0B10EEF2}" srcOrd="2" destOrd="0" presId="urn:microsoft.com/office/officeart/2005/8/layout/orgChart1"/>
    <dgm:cxn modelId="{FFF3EFF5-E000-4DF3-ABF1-ECDA07D72D7D}" type="presParOf" srcId="{DE9907F8-8145-4A21-A091-53412F927216}" destId="{5EC8481D-96E4-4E5A-AEEE-67C0EEC4886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6.xml><?xml version="1.0" encoding="utf-8"?>
<dgm:dataModel xmlns:dgm="http://schemas.openxmlformats.org/drawingml/2006/diagram" xmlns:a="http://schemas.openxmlformats.org/drawingml/2006/main">
  <dgm:ptLst>
    <dgm:pt modelId="{21FC11A5-3C2A-4323-A97B-1AB82B8C102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BF03B0-174C-470C-81E9-E8CD831A7F38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Auxiliar Administrativo(a) </a:t>
          </a:r>
          <a:endParaRPr lang="es-ES" sz="1200" dirty="0"/>
        </a:p>
      </dgm:t>
    </dgm:pt>
    <dgm:pt modelId="{39A585F3-FDA8-422D-96E9-1DF8D0B51C96}" type="parTrans" cxnId="{D4AB6D8F-988B-4536-8A8A-178C71A07C34}">
      <dgm:prSet/>
      <dgm:spPr/>
      <dgm:t>
        <a:bodyPr/>
        <a:lstStyle/>
        <a:p>
          <a:endParaRPr lang="es-ES" sz="1200"/>
        </a:p>
      </dgm:t>
    </dgm:pt>
    <dgm:pt modelId="{679FD735-8144-4D13-9463-B0CB0889199F}" type="sibTrans" cxnId="{D4AB6D8F-988B-4536-8A8A-178C71A07C34}">
      <dgm:prSet/>
      <dgm:spPr/>
      <dgm:t>
        <a:bodyPr/>
        <a:lstStyle/>
        <a:p>
          <a:endParaRPr lang="es-ES" sz="1200"/>
        </a:p>
      </dgm:t>
    </dgm:pt>
    <dgm:pt modelId="{E8D1864A-4A85-462B-866F-8B49D7981D02}" type="asst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Secretaria(o) </a:t>
          </a:r>
          <a:endParaRPr lang="es-ES" sz="1200" dirty="0"/>
        </a:p>
      </dgm:t>
    </dgm:pt>
    <dgm:pt modelId="{E937F746-8AF7-4BFB-B5B9-334D85FACCAD}" type="parTrans" cxnId="{B74160C2-0865-4634-85B4-9EDBAE1E4F69}">
      <dgm:prSet/>
      <dgm:spPr/>
      <dgm:t>
        <a:bodyPr/>
        <a:lstStyle/>
        <a:p>
          <a:endParaRPr lang="es-ES" sz="1200"/>
        </a:p>
      </dgm:t>
    </dgm:pt>
    <dgm:pt modelId="{AFB75D5E-7148-4D59-B0B5-9797A821C980}" type="sibTrans" cxnId="{B74160C2-0865-4634-85B4-9EDBAE1E4F69}">
      <dgm:prSet/>
      <dgm:spPr/>
      <dgm:t>
        <a:bodyPr/>
        <a:lstStyle/>
        <a:p>
          <a:endParaRPr lang="es-ES" sz="1200"/>
        </a:p>
      </dgm:t>
    </dgm:pt>
    <dgm:pt modelId="{678C03EB-A860-4000-BC0E-62776A737DF2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Maestro(a) de </a:t>
          </a:r>
          <a:br>
            <a:rPr lang="es-MX" sz="1200" b="0" dirty="0" smtClean="0">
              <a:latin typeface="Calibri" panose="020F0502020204030204" pitchFamily="34" charset="0"/>
            </a:rPr>
          </a:br>
          <a:r>
            <a:rPr lang="es-MX" sz="1200" b="0" dirty="0" err="1" smtClean="0">
              <a:latin typeface="Calibri" panose="020F0502020204030204" pitchFamily="34" charset="0"/>
            </a:rPr>
            <a:t>Aerobic’s</a:t>
          </a:r>
          <a:endParaRPr lang="es-MX" sz="1200" b="0" dirty="0" smtClean="0">
            <a:latin typeface="Calibri" panose="020F0502020204030204" pitchFamily="34" charset="0"/>
          </a:endParaRPr>
        </a:p>
      </dgm:t>
    </dgm:pt>
    <dgm:pt modelId="{CE197752-7575-402A-B657-D72B8129F386}" type="parTrans" cxnId="{344F05A2-48FD-4D8A-BDA1-4D6C2CA701AE}">
      <dgm:prSet/>
      <dgm:spPr/>
      <dgm:t>
        <a:bodyPr/>
        <a:lstStyle/>
        <a:p>
          <a:endParaRPr lang="es-ES" sz="1200"/>
        </a:p>
      </dgm:t>
    </dgm:pt>
    <dgm:pt modelId="{3174A254-2224-4166-B8F8-BF8D7D147321}" type="sibTrans" cxnId="{344F05A2-48FD-4D8A-BDA1-4D6C2CA701AE}">
      <dgm:prSet/>
      <dgm:spPr/>
      <dgm:t>
        <a:bodyPr/>
        <a:lstStyle/>
        <a:p>
          <a:endParaRPr lang="es-ES" sz="1200"/>
        </a:p>
      </dgm:t>
    </dgm:pt>
    <dgm:pt modelId="{E9076E8E-D743-483D-A855-F5F2AFDFF737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Ayudante General</a:t>
          </a:r>
        </a:p>
      </dgm:t>
    </dgm:pt>
    <dgm:pt modelId="{B455DE2A-DCB4-47AB-850D-49F26BE902D0}" type="parTrans" cxnId="{A7EB2B8E-9D82-4B34-B0A3-1BDA7B031CC3}">
      <dgm:prSet/>
      <dgm:spPr/>
      <dgm:t>
        <a:bodyPr/>
        <a:lstStyle/>
        <a:p>
          <a:endParaRPr lang="es-ES" sz="1200"/>
        </a:p>
      </dgm:t>
    </dgm:pt>
    <dgm:pt modelId="{2A5FE957-9063-4BA3-878F-1BF25A4E113C}" type="sibTrans" cxnId="{A7EB2B8E-9D82-4B34-B0A3-1BDA7B031CC3}">
      <dgm:prSet/>
      <dgm:spPr/>
      <dgm:t>
        <a:bodyPr/>
        <a:lstStyle/>
        <a:p>
          <a:endParaRPr lang="es-ES" sz="1200"/>
        </a:p>
      </dgm:t>
    </dgm:pt>
    <dgm:pt modelId="{15ABCCAA-F81D-4FD1-A658-EF06348B124E}" type="pres">
      <dgm:prSet presAssocID="{21FC11A5-3C2A-4323-A97B-1AB82B8C102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5667B45-69B0-49E9-B939-CBA5D1F79E10}" type="pres">
      <dgm:prSet presAssocID="{84BF03B0-174C-470C-81E9-E8CD831A7F38}" presName="hierRoot1" presStyleCnt="0">
        <dgm:presLayoutVars>
          <dgm:hierBranch val="init"/>
        </dgm:presLayoutVars>
      </dgm:prSet>
      <dgm:spPr/>
    </dgm:pt>
    <dgm:pt modelId="{CB88F6EA-FA29-47CD-974C-7C5D33420CDE}" type="pres">
      <dgm:prSet presAssocID="{84BF03B0-174C-470C-81E9-E8CD831A7F38}" presName="rootComposite1" presStyleCnt="0"/>
      <dgm:spPr/>
    </dgm:pt>
    <dgm:pt modelId="{A5BA4976-4BD2-4577-A767-B74550A5078C}" type="pres">
      <dgm:prSet presAssocID="{84BF03B0-174C-470C-81E9-E8CD831A7F38}" presName="rootText1" presStyleLbl="node0" presStyleIdx="0" presStyleCnt="1" custScaleX="97205" custScaleY="918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72F4663-DE03-4036-98E1-2AC9CCDA235C}" type="pres">
      <dgm:prSet presAssocID="{84BF03B0-174C-470C-81E9-E8CD831A7F3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888668E-CFBA-437C-8836-AEDF2A1C768F}" type="pres">
      <dgm:prSet presAssocID="{84BF03B0-174C-470C-81E9-E8CD831A7F38}" presName="hierChild2" presStyleCnt="0"/>
      <dgm:spPr/>
    </dgm:pt>
    <dgm:pt modelId="{74B2FBBA-20D2-4DF0-A368-1CA10E3B35B5}" type="pres">
      <dgm:prSet presAssocID="{CE197752-7575-402A-B657-D72B8129F386}" presName="Name37" presStyleLbl="parChTrans1D2" presStyleIdx="0" presStyleCnt="3"/>
      <dgm:spPr/>
      <dgm:t>
        <a:bodyPr/>
        <a:lstStyle/>
        <a:p>
          <a:endParaRPr lang="es-ES"/>
        </a:p>
      </dgm:t>
    </dgm:pt>
    <dgm:pt modelId="{3E22EDAB-A84E-407C-A2CE-9887F70C5995}" type="pres">
      <dgm:prSet presAssocID="{678C03EB-A860-4000-BC0E-62776A737DF2}" presName="hierRoot2" presStyleCnt="0">
        <dgm:presLayoutVars>
          <dgm:hierBranch val="init"/>
        </dgm:presLayoutVars>
      </dgm:prSet>
      <dgm:spPr/>
    </dgm:pt>
    <dgm:pt modelId="{2EECAD2F-64F0-406B-91D4-B22DFC506593}" type="pres">
      <dgm:prSet presAssocID="{678C03EB-A860-4000-BC0E-62776A737DF2}" presName="rootComposite" presStyleCnt="0"/>
      <dgm:spPr/>
    </dgm:pt>
    <dgm:pt modelId="{027E0837-CF06-434B-8453-53E974BA80E8}" type="pres">
      <dgm:prSet presAssocID="{678C03EB-A860-4000-BC0E-62776A737DF2}" presName="rootText" presStyleLbl="node2" presStyleIdx="0" presStyleCnt="2" custScaleX="65771" custScaleY="53836" custLinFactNeighborY="-330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478CC8-7AD3-4732-A873-ED6AAE815445}" type="pres">
      <dgm:prSet presAssocID="{678C03EB-A860-4000-BC0E-62776A737DF2}" presName="rootConnector" presStyleLbl="node2" presStyleIdx="0" presStyleCnt="2"/>
      <dgm:spPr/>
      <dgm:t>
        <a:bodyPr/>
        <a:lstStyle/>
        <a:p>
          <a:endParaRPr lang="es-ES"/>
        </a:p>
      </dgm:t>
    </dgm:pt>
    <dgm:pt modelId="{958233D4-F250-4309-AD30-0D489170FA3B}" type="pres">
      <dgm:prSet presAssocID="{678C03EB-A860-4000-BC0E-62776A737DF2}" presName="hierChild4" presStyleCnt="0"/>
      <dgm:spPr/>
    </dgm:pt>
    <dgm:pt modelId="{EB4A26BA-E439-49C9-BB52-FDEB88A324DA}" type="pres">
      <dgm:prSet presAssocID="{678C03EB-A860-4000-BC0E-62776A737DF2}" presName="hierChild5" presStyleCnt="0"/>
      <dgm:spPr/>
    </dgm:pt>
    <dgm:pt modelId="{EACDFDE6-6914-40B5-BB06-8FDD15206974}" type="pres">
      <dgm:prSet presAssocID="{B455DE2A-DCB4-47AB-850D-49F26BE902D0}" presName="Name37" presStyleLbl="parChTrans1D2" presStyleIdx="1" presStyleCnt="3"/>
      <dgm:spPr/>
      <dgm:t>
        <a:bodyPr/>
        <a:lstStyle/>
        <a:p>
          <a:endParaRPr lang="es-ES"/>
        </a:p>
      </dgm:t>
    </dgm:pt>
    <dgm:pt modelId="{7163C0A2-9C16-4C80-835F-5744383CCD91}" type="pres">
      <dgm:prSet presAssocID="{E9076E8E-D743-483D-A855-F5F2AFDFF737}" presName="hierRoot2" presStyleCnt="0">
        <dgm:presLayoutVars>
          <dgm:hierBranch val="init"/>
        </dgm:presLayoutVars>
      </dgm:prSet>
      <dgm:spPr/>
    </dgm:pt>
    <dgm:pt modelId="{25A699D1-D6C1-4DB2-A596-169E4DA70100}" type="pres">
      <dgm:prSet presAssocID="{E9076E8E-D743-483D-A855-F5F2AFDFF737}" presName="rootComposite" presStyleCnt="0"/>
      <dgm:spPr/>
    </dgm:pt>
    <dgm:pt modelId="{4F22EBA1-8B10-4175-9402-BEF5DECABA63}" type="pres">
      <dgm:prSet presAssocID="{E9076E8E-D743-483D-A855-F5F2AFDFF737}" presName="rootText" presStyleLbl="node2" presStyleIdx="1" presStyleCnt="2" custScaleX="65771" custScaleY="53836" custLinFactNeighborY="-330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05F68EE-1BAF-456C-B38E-40CFEA266AB1}" type="pres">
      <dgm:prSet presAssocID="{E9076E8E-D743-483D-A855-F5F2AFDFF737}" presName="rootConnector" presStyleLbl="node2" presStyleIdx="1" presStyleCnt="2"/>
      <dgm:spPr/>
      <dgm:t>
        <a:bodyPr/>
        <a:lstStyle/>
        <a:p>
          <a:endParaRPr lang="es-ES"/>
        </a:p>
      </dgm:t>
    </dgm:pt>
    <dgm:pt modelId="{4354F845-3998-4C6F-A6D8-B21B61BC5EB5}" type="pres">
      <dgm:prSet presAssocID="{E9076E8E-D743-483D-A855-F5F2AFDFF737}" presName="hierChild4" presStyleCnt="0"/>
      <dgm:spPr/>
    </dgm:pt>
    <dgm:pt modelId="{21028217-89EF-41BF-8A02-E57A80D96470}" type="pres">
      <dgm:prSet presAssocID="{E9076E8E-D743-483D-A855-F5F2AFDFF737}" presName="hierChild5" presStyleCnt="0"/>
      <dgm:spPr/>
    </dgm:pt>
    <dgm:pt modelId="{849E84C2-DDB9-4805-8B7B-36BA9EA1E924}" type="pres">
      <dgm:prSet presAssocID="{84BF03B0-174C-470C-81E9-E8CD831A7F38}" presName="hierChild3" presStyleCnt="0"/>
      <dgm:spPr/>
    </dgm:pt>
    <dgm:pt modelId="{8AE9BE17-1C83-49A0-B10A-971FE7224C1B}" type="pres">
      <dgm:prSet presAssocID="{E937F746-8AF7-4BFB-B5B9-334D85FACCAD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8E919343-586D-4AD9-B057-C28BB0F323A0}" type="pres">
      <dgm:prSet presAssocID="{E8D1864A-4A85-462B-866F-8B49D7981D02}" presName="hierRoot3" presStyleCnt="0">
        <dgm:presLayoutVars>
          <dgm:hierBranch val="init"/>
        </dgm:presLayoutVars>
      </dgm:prSet>
      <dgm:spPr/>
    </dgm:pt>
    <dgm:pt modelId="{714AFE47-3B09-446D-A280-DDA33500F88C}" type="pres">
      <dgm:prSet presAssocID="{E8D1864A-4A85-462B-866F-8B49D7981D02}" presName="rootComposite3" presStyleCnt="0"/>
      <dgm:spPr/>
    </dgm:pt>
    <dgm:pt modelId="{63464403-3396-417A-B9B2-F4D87917F733}" type="pres">
      <dgm:prSet presAssocID="{E8D1864A-4A85-462B-866F-8B49D7981D02}" presName="rootText3" presStyleLbl="asst1" presStyleIdx="0" presStyleCnt="1" custScaleX="53836" custScaleY="44864" custLinFactNeighborY="-2234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DAC0FC-4E23-4A5C-9DA8-7376EBF4F30C}" type="pres">
      <dgm:prSet presAssocID="{E8D1864A-4A85-462B-866F-8B49D7981D02}" presName="rootConnector3" presStyleLbl="asst1" presStyleIdx="0" presStyleCnt="1"/>
      <dgm:spPr/>
      <dgm:t>
        <a:bodyPr/>
        <a:lstStyle/>
        <a:p>
          <a:endParaRPr lang="es-ES"/>
        </a:p>
      </dgm:t>
    </dgm:pt>
    <dgm:pt modelId="{3D139185-3AAF-4E5B-B851-C6B51AC43895}" type="pres">
      <dgm:prSet presAssocID="{E8D1864A-4A85-462B-866F-8B49D7981D02}" presName="hierChild6" presStyleCnt="0"/>
      <dgm:spPr/>
    </dgm:pt>
    <dgm:pt modelId="{38CF43C5-CC7C-407D-A505-E3A24A8D961D}" type="pres">
      <dgm:prSet presAssocID="{E8D1864A-4A85-462B-866F-8B49D7981D02}" presName="hierChild7" presStyleCnt="0"/>
      <dgm:spPr/>
    </dgm:pt>
  </dgm:ptLst>
  <dgm:cxnLst>
    <dgm:cxn modelId="{DC0175F0-B4CA-47DA-B623-AAC7BA2F1724}" type="presOf" srcId="{84BF03B0-174C-470C-81E9-E8CD831A7F38}" destId="{C72F4663-DE03-4036-98E1-2AC9CCDA235C}" srcOrd="1" destOrd="0" presId="urn:microsoft.com/office/officeart/2005/8/layout/orgChart1"/>
    <dgm:cxn modelId="{01FA0912-CB57-4581-9F1A-C93110AB1D87}" type="presOf" srcId="{84BF03B0-174C-470C-81E9-E8CD831A7F38}" destId="{A5BA4976-4BD2-4577-A767-B74550A5078C}" srcOrd="0" destOrd="0" presId="urn:microsoft.com/office/officeart/2005/8/layout/orgChart1"/>
    <dgm:cxn modelId="{3CBB27FC-4B82-40C6-A6ED-B7CD3D52B2C6}" type="presOf" srcId="{E9076E8E-D743-483D-A855-F5F2AFDFF737}" destId="{4F22EBA1-8B10-4175-9402-BEF5DECABA63}" srcOrd="0" destOrd="0" presId="urn:microsoft.com/office/officeart/2005/8/layout/orgChart1"/>
    <dgm:cxn modelId="{B74160C2-0865-4634-85B4-9EDBAE1E4F69}" srcId="{84BF03B0-174C-470C-81E9-E8CD831A7F38}" destId="{E8D1864A-4A85-462B-866F-8B49D7981D02}" srcOrd="0" destOrd="0" parTransId="{E937F746-8AF7-4BFB-B5B9-334D85FACCAD}" sibTransId="{AFB75D5E-7148-4D59-B0B5-9797A821C980}"/>
    <dgm:cxn modelId="{344F05A2-48FD-4D8A-BDA1-4D6C2CA701AE}" srcId="{84BF03B0-174C-470C-81E9-E8CD831A7F38}" destId="{678C03EB-A860-4000-BC0E-62776A737DF2}" srcOrd="1" destOrd="0" parTransId="{CE197752-7575-402A-B657-D72B8129F386}" sibTransId="{3174A254-2224-4166-B8F8-BF8D7D147321}"/>
    <dgm:cxn modelId="{4BF2F328-4E6D-40E4-ADA0-29541B55A861}" type="presOf" srcId="{E8D1864A-4A85-462B-866F-8B49D7981D02}" destId="{63464403-3396-417A-B9B2-F4D87917F733}" srcOrd="0" destOrd="0" presId="urn:microsoft.com/office/officeart/2005/8/layout/orgChart1"/>
    <dgm:cxn modelId="{180912AA-FC14-4A92-AFD3-0F19C0476380}" type="presOf" srcId="{E937F746-8AF7-4BFB-B5B9-334D85FACCAD}" destId="{8AE9BE17-1C83-49A0-B10A-971FE7224C1B}" srcOrd="0" destOrd="0" presId="urn:microsoft.com/office/officeart/2005/8/layout/orgChart1"/>
    <dgm:cxn modelId="{3A2DBBC6-FBCD-4700-803E-674DFB93B88D}" type="presOf" srcId="{678C03EB-A860-4000-BC0E-62776A737DF2}" destId="{7C478CC8-7AD3-4732-A873-ED6AAE815445}" srcOrd="1" destOrd="0" presId="urn:microsoft.com/office/officeart/2005/8/layout/orgChart1"/>
    <dgm:cxn modelId="{A7EB2B8E-9D82-4B34-B0A3-1BDA7B031CC3}" srcId="{84BF03B0-174C-470C-81E9-E8CD831A7F38}" destId="{E9076E8E-D743-483D-A855-F5F2AFDFF737}" srcOrd="2" destOrd="0" parTransId="{B455DE2A-DCB4-47AB-850D-49F26BE902D0}" sibTransId="{2A5FE957-9063-4BA3-878F-1BF25A4E113C}"/>
    <dgm:cxn modelId="{D4AB6D8F-988B-4536-8A8A-178C71A07C34}" srcId="{21FC11A5-3C2A-4323-A97B-1AB82B8C102D}" destId="{84BF03B0-174C-470C-81E9-E8CD831A7F38}" srcOrd="0" destOrd="0" parTransId="{39A585F3-FDA8-422D-96E9-1DF8D0B51C96}" sibTransId="{679FD735-8144-4D13-9463-B0CB0889199F}"/>
    <dgm:cxn modelId="{1C7F81A3-4615-4835-A98B-390F09235EB2}" type="presOf" srcId="{E8D1864A-4A85-462B-866F-8B49D7981D02}" destId="{63DAC0FC-4E23-4A5C-9DA8-7376EBF4F30C}" srcOrd="1" destOrd="0" presId="urn:microsoft.com/office/officeart/2005/8/layout/orgChart1"/>
    <dgm:cxn modelId="{9269766B-AD01-440B-8B5B-16509B280665}" type="presOf" srcId="{CE197752-7575-402A-B657-D72B8129F386}" destId="{74B2FBBA-20D2-4DF0-A368-1CA10E3B35B5}" srcOrd="0" destOrd="0" presId="urn:microsoft.com/office/officeart/2005/8/layout/orgChart1"/>
    <dgm:cxn modelId="{DFAFE5B0-9C8E-4E46-A3AF-3C5783E5CF94}" type="presOf" srcId="{E9076E8E-D743-483D-A855-F5F2AFDFF737}" destId="{F05F68EE-1BAF-456C-B38E-40CFEA266AB1}" srcOrd="1" destOrd="0" presId="urn:microsoft.com/office/officeart/2005/8/layout/orgChart1"/>
    <dgm:cxn modelId="{69C58316-B93A-47D0-84DB-41A705BDB8E0}" type="presOf" srcId="{678C03EB-A860-4000-BC0E-62776A737DF2}" destId="{027E0837-CF06-434B-8453-53E974BA80E8}" srcOrd="0" destOrd="0" presId="urn:microsoft.com/office/officeart/2005/8/layout/orgChart1"/>
    <dgm:cxn modelId="{7B15F431-4057-4B59-A716-1A0A6F153C2A}" type="presOf" srcId="{B455DE2A-DCB4-47AB-850D-49F26BE902D0}" destId="{EACDFDE6-6914-40B5-BB06-8FDD15206974}" srcOrd="0" destOrd="0" presId="urn:microsoft.com/office/officeart/2005/8/layout/orgChart1"/>
    <dgm:cxn modelId="{780F093D-E563-4A9F-B253-1DFD7BF2EE3E}" type="presOf" srcId="{21FC11A5-3C2A-4323-A97B-1AB82B8C102D}" destId="{15ABCCAA-F81D-4FD1-A658-EF06348B124E}" srcOrd="0" destOrd="0" presId="urn:microsoft.com/office/officeart/2005/8/layout/orgChart1"/>
    <dgm:cxn modelId="{FA776733-0B44-4378-A2F5-CAAB0C77E1E3}" type="presParOf" srcId="{15ABCCAA-F81D-4FD1-A658-EF06348B124E}" destId="{45667B45-69B0-49E9-B939-CBA5D1F79E10}" srcOrd="0" destOrd="0" presId="urn:microsoft.com/office/officeart/2005/8/layout/orgChart1"/>
    <dgm:cxn modelId="{73B4C7B1-6F60-4CEC-B1F8-BD7A542CEC82}" type="presParOf" srcId="{45667B45-69B0-49E9-B939-CBA5D1F79E10}" destId="{CB88F6EA-FA29-47CD-974C-7C5D33420CDE}" srcOrd="0" destOrd="0" presId="urn:microsoft.com/office/officeart/2005/8/layout/orgChart1"/>
    <dgm:cxn modelId="{E7750C4F-CD74-4C37-8A8B-62B495C94BD4}" type="presParOf" srcId="{CB88F6EA-FA29-47CD-974C-7C5D33420CDE}" destId="{A5BA4976-4BD2-4577-A767-B74550A5078C}" srcOrd="0" destOrd="0" presId="urn:microsoft.com/office/officeart/2005/8/layout/orgChart1"/>
    <dgm:cxn modelId="{AD7FF075-01AB-4838-9C76-022A4B2D7316}" type="presParOf" srcId="{CB88F6EA-FA29-47CD-974C-7C5D33420CDE}" destId="{C72F4663-DE03-4036-98E1-2AC9CCDA235C}" srcOrd="1" destOrd="0" presId="urn:microsoft.com/office/officeart/2005/8/layout/orgChart1"/>
    <dgm:cxn modelId="{FE481CEB-7456-40BE-B19D-7D9FFD799435}" type="presParOf" srcId="{45667B45-69B0-49E9-B939-CBA5D1F79E10}" destId="{2888668E-CFBA-437C-8836-AEDF2A1C768F}" srcOrd="1" destOrd="0" presId="urn:microsoft.com/office/officeart/2005/8/layout/orgChart1"/>
    <dgm:cxn modelId="{6CFDF8E6-FD4E-43FD-B721-28161D7F442C}" type="presParOf" srcId="{2888668E-CFBA-437C-8836-AEDF2A1C768F}" destId="{74B2FBBA-20D2-4DF0-A368-1CA10E3B35B5}" srcOrd="0" destOrd="0" presId="urn:microsoft.com/office/officeart/2005/8/layout/orgChart1"/>
    <dgm:cxn modelId="{5A97EF67-54D1-4552-BDC8-163BBA3D7B81}" type="presParOf" srcId="{2888668E-CFBA-437C-8836-AEDF2A1C768F}" destId="{3E22EDAB-A84E-407C-A2CE-9887F70C5995}" srcOrd="1" destOrd="0" presId="urn:microsoft.com/office/officeart/2005/8/layout/orgChart1"/>
    <dgm:cxn modelId="{491563C4-8CAF-4C96-B10A-9A45719A8B0B}" type="presParOf" srcId="{3E22EDAB-A84E-407C-A2CE-9887F70C5995}" destId="{2EECAD2F-64F0-406B-91D4-B22DFC506593}" srcOrd="0" destOrd="0" presId="urn:microsoft.com/office/officeart/2005/8/layout/orgChart1"/>
    <dgm:cxn modelId="{C8AC14E8-F9FF-467E-9760-3E86B35E13BE}" type="presParOf" srcId="{2EECAD2F-64F0-406B-91D4-B22DFC506593}" destId="{027E0837-CF06-434B-8453-53E974BA80E8}" srcOrd="0" destOrd="0" presId="urn:microsoft.com/office/officeart/2005/8/layout/orgChart1"/>
    <dgm:cxn modelId="{60038E56-E0FB-4867-95D6-B1675B2DFB77}" type="presParOf" srcId="{2EECAD2F-64F0-406B-91D4-B22DFC506593}" destId="{7C478CC8-7AD3-4732-A873-ED6AAE815445}" srcOrd="1" destOrd="0" presId="urn:microsoft.com/office/officeart/2005/8/layout/orgChart1"/>
    <dgm:cxn modelId="{0513239F-318C-41CD-87F1-9BEC0DCF801F}" type="presParOf" srcId="{3E22EDAB-A84E-407C-A2CE-9887F70C5995}" destId="{958233D4-F250-4309-AD30-0D489170FA3B}" srcOrd="1" destOrd="0" presId="urn:microsoft.com/office/officeart/2005/8/layout/orgChart1"/>
    <dgm:cxn modelId="{91C488B0-3B7D-4737-82BA-CABE75782AEA}" type="presParOf" srcId="{3E22EDAB-A84E-407C-A2CE-9887F70C5995}" destId="{EB4A26BA-E439-49C9-BB52-FDEB88A324DA}" srcOrd="2" destOrd="0" presId="urn:microsoft.com/office/officeart/2005/8/layout/orgChart1"/>
    <dgm:cxn modelId="{3988CC4F-31E2-4DA3-A981-948CD4D4DB06}" type="presParOf" srcId="{2888668E-CFBA-437C-8836-AEDF2A1C768F}" destId="{EACDFDE6-6914-40B5-BB06-8FDD15206974}" srcOrd="2" destOrd="0" presId="urn:microsoft.com/office/officeart/2005/8/layout/orgChart1"/>
    <dgm:cxn modelId="{38F06876-03B9-4CEC-9536-6A9762CBBAA7}" type="presParOf" srcId="{2888668E-CFBA-437C-8836-AEDF2A1C768F}" destId="{7163C0A2-9C16-4C80-835F-5744383CCD91}" srcOrd="3" destOrd="0" presId="urn:microsoft.com/office/officeart/2005/8/layout/orgChart1"/>
    <dgm:cxn modelId="{A917DD05-B1BD-4605-BA10-9A13F2FCC8C6}" type="presParOf" srcId="{7163C0A2-9C16-4C80-835F-5744383CCD91}" destId="{25A699D1-D6C1-4DB2-A596-169E4DA70100}" srcOrd="0" destOrd="0" presId="urn:microsoft.com/office/officeart/2005/8/layout/orgChart1"/>
    <dgm:cxn modelId="{39360A78-11C6-42FD-883C-849B03488404}" type="presParOf" srcId="{25A699D1-D6C1-4DB2-A596-169E4DA70100}" destId="{4F22EBA1-8B10-4175-9402-BEF5DECABA63}" srcOrd="0" destOrd="0" presId="urn:microsoft.com/office/officeart/2005/8/layout/orgChart1"/>
    <dgm:cxn modelId="{6EA3B3BB-2B46-4A5A-9289-309036A0D9FB}" type="presParOf" srcId="{25A699D1-D6C1-4DB2-A596-169E4DA70100}" destId="{F05F68EE-1BAF-456C-B38E-40CFEA266AB1}" srcOrd="1" destOrd="0" presId="urn:microsoft.com/office/officeart/2005/8/layout/orgChart1"/>
    <dgm:cxn modelId="{9AD8BB41-8D9F-4C69-A676-71556B927230}" type="presParOf" srcId="{7163C0A2-9C16-4C80-835F-5744383CCD91}" destId="{4354F845-3998-4C6F-A6D8-B21B61BC5EB5}" srcOrd="1" destOrd="0" presId="urn:microsoft.com/office/officeart/2005/8/layout/orgChart1"/>
    <dgm:cxn modelId="{2CF3CD22-B11F-4621-8C38-7B6FA1B5119E}" type="presParOf" srcId="{7163C0A2-9C16-4C80-835F-5744383CCD91}" destId="{21028217-89EF-41BF-8A02-E57A80D96470}" srcOrd="2" destOrd="0" presId="urn:microsoft.com/office/officeart/2005/8/layout/orgChart1"/>
    <dgm:cxn modelId="{34E3FB20-0F4B-4722-9EB4-FCB9F0D3C155}" type="presParOf" srcId="{45667B45-69B0-49E9-B939-CBA5D1F79E10}" destId="{849E84C2-DDB9-4805-8B7B-36BA9EA1E924}" srcOrd="2" destOrd="0" presId="urn:microsoft.com/office/officeart/2005/8/layout/orgChart1"/>
    <dgm:cxn modelId="{059F49C9-734C-41BC-845E-8B1CFE1B191C}" type="presParOf" srcId="{849E84C2-DDB9-4805-8B7B-36BA9EA1E924}" destId="{8AE9BE17-1C83-49A0-B10A-971FE7224C1B}" srcOrd="0" destOrd="0" presId="urn:microsoft.com/office/officeart/2005/8/layout/orgChart1"/>
    <dgm:cxn modelId="{A2D26083-08D1-4F7E-BCE7-A874742BDA94}" type="presParOf" srcId="{849E84C2-DDB9-4805-8B7B-36BA9EA1E924}" destId="{8E919343-586D-4AD9-B057-C28BB0F323A0}" srcOrd="1" destOrd="0" presId="urn:microsoft.com/office/officeart/2005/8/layout/orgChart1"/>
    <dgm:cxn modelId="{5F32B750-B26E-461F-9B20-2A088149F9C2}" type="presParOf" srcId="{8E919343-586D-4AD9-B057-C28BB0F323A0}" destId="{714AFE47-3B09-446D-A280-DDA33500F88C}" srcOrd="0" destOrd="0" presId="urn:microsoft.com/office/officeart/2005/8/layout/orgChart1"/>
    <dgm:cxn modelId="{BDFC54C3-F0C8-48D5-8A0B-7946CB3DCD57}" type="presParOf" srcId="{714AFE47-3B09-446D-A280-DDA33500F88C}" destId="{63464403-3396-417A-B9B2-F4D87917F733}" srcOrd="0" destOrd="0" presId="urn:microsoft.com/office/officeart/2005/8/layout/orgChart1"/>
    <dgm:cxn modelId="{1C1B4A05-C6B1-4223-999C-D3720E253FF6}" type="presParOf" srcId="{714AFE47-3B09-446D-A280-DDA33500F88C}" destId="{63DAC0FC-4E23-4A5C-9DA8-7376EBF4F30C}" srcOrd="1" destOrd="0" presId="urn:microsoft.com/office/officeart/2005/8/layout/orgChart1"/>
    <dgm:cxn modelId="{9462E810-2DDD-4652-9910-C075955C739A}" type="presParOf" srcId="{8E919343-586D-4AD9-B057-C28BB0F323A0}" destId="{3D139185-3AAF-4E5B-B851-C6B51AC43895}" srcOrd="1" destOrd="0" presId="urn:microsoft.com/office/officeart/2005/8/layout/orgChart1"/>
    <dgm:cxn modelId="{8B533A04-72BE-4404-80B3-67E1C68F0757}" type="presParOf" srcId="{8E919343-586D-4AD9-B057-C28BB0F323A0}" destId="{38CF43C5-CC7C-407D-A505-E3A24A8D961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7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ES" sz="1200" dirty="0" smtClean="0"/>
            <a:t>Auxiliar</a:t>
          </a: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/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/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/>
            <a:t>Secretaria(o)</a:t>
          </a: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/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/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/>
            <a:t>Instructor(a)</a:t>
          </a:r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/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/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/>
            <a:t>Intendente</a:t>
          </a: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/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/>
        </a:p>
      </dgm:t>
    </dgm:pt>
    <dgm:pt modelId="{7AD42634-55E2-40A4-81B7-182325F34794}">
      <dgm:prSet phldrT="[Texto]" custT="1"/>
      <dgm:spPr/>
      <dgm:t>
        <a:bodyPr/>
        <a:lstStyle/>
        <a:p>
          <a:r>
            <a:rPr lang="es-ES" sz="1200" dirty="0" smtClean="0"/>
            <a:t>Vigilante</a:t>
          </a:r>
        </a:p>
      </dgm:t>
    </dgm:pt>
    <dgm:pt modelId="{479EB43A-F573-49BC-992E-2F7CCB001A90}" type="parTrans" cxnId="{AA0DD4A5-D802-4DC9-98D1-537E8503749B}">
      <dgm:prSet/>
      <dgm:spPr/>
      <dgm:t>
        <a:bodyPr/>
        <a:lstStyle/>
        <a:p>
          <a:endParaRPr lang="es-ES" sz="1200"/>
        </a:p>
      </dgm:t>
    </dgm:pt>
    <dgm:pt modelId="{239636D0-B23D-4221-B38E-530F33028F6C}" type="sibTrans" cxnId="{AA0DD4A5-D802-4DC9-98D1-537E8503749B}">
      <dgm:prSet/>
      <dgm:spPr/>
      <dgm:t>
        <a:bodyPr/>
        <a:lstStyle/>
        <a:p>
          <a:endParaRPr lang="es-ES" sz="1200"/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112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4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3" custScaleX="83463" custScaleY="720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3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4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3" custScaleX="83463" custScaleY="720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3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130F3EDE-2488-44CE-96EC-8C6277561343}" type="pres">
      <dgm:prSet presAssocID="{479EB43A-F573-49BC-992E-2F7CCB001A90}" presName="Name37" presStyleLbl="parChTrans1D2" presStyleIdx="2" presStyleCnt="4"/>
      <dgm:spPr/>
      <dgm:t>
        <a:bodyPr/>
        <a:lstStyle/>
        <a:p>
          <a:endParaRPr lang="es-ES"/>
        </a:p>
      </dgm:t>
    </dgm:pt>
    <dgm:pt modelId="{9CB2CCFB-56CA-48F5-B144-90028E629FF7}" type="pres">
      <dgm:prSet presAssocID="{7AD42634-55E2-40A4-81B7-182325F34794}" presName="hierRoot2" presStyleCnt="0">
        <dgm:presLayoutVars>
          <dgm:hierBranch val="init"/>
        </dgm:presLayoutVars>
      </dgm:prSet>
      <dgm:spPr/>
    </dgm:pt>
    <dgm:pt modelId="{995ECC07-65A1-4813-B5A1-17917D7B65DA}" type="pres">
      <dgm:prSet presAssocID="{7AD42634-55E2-40A4-81B7-182325F34794}" presName="rootComposite" presStyleCnt="0"/>
      <dgm:spPr/>
    </dgm:pt>
    <dgm:pt modelId="{B007F721-2441-4550-B12D-646D3DE57F71}" type="pres">
      <dgm:prSet presAssocID="{7AD42634-55E2-40A4-81B7-182325F34794}" presName="rootText" presStyleLbl="node2" presStyleIdx="2" presStyleCnt="3" custScaleX="83463" custScaleY="720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728DA-B52D-4CE0-ADD7-B6C424865AA4}" type="pres">
      <dgm:prSet presAssocID="{7AD42634-55E2-40A4-81B7-182325F34794}" presName="rootConnector" presStyleLbl="node2" presStyleIdx="2" presStyleCnt="3"/>
      <dgm:spPr/>
      <dgm:t>
        <a:bodyPr/>
        <a:lstStyle/>
        <a:p>
          <a:endParaRPr lang="es-ES"/>
        </a:p>
      </dgm:t>
    </dgm:pt>
    <dgm:pt modelId="{AA70FEC4-EA7C-464D-BB1A-375F4F4B7A40}" type="pres">
      <dgm:prSet presAssocID="{7AD42634-55E2-40A4-81B7-182325F34794}" presName="hierChild4" presStyleCnt="0"/>
      <dgm:spPr/>
    </dgm:pt>
    <dgm:pt modelId="{1B610DB1-CBFE-427C-9C6D-8E2C4B89596D}" type="pres">
      <dgm:prSet presAssocID="{7AD42634-55E2-40A4-81B7-182325F34794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80013" custScaleY="600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A3C4A699-D614-4F02-B5AD-1950EA801CD3}" type="presOf" srcId="{7AD42634-55E2-40A4-81B7-182325F34794}" destId="{4B0728DA-B52D-4CE0-ADD7-B6C424865AA4}" srcOrd="1" destOrd="0" presId="urn:microsoft.com/office/officeart/2005/8/layout/orgChart1"/>
    <dgm:cxn modelId="{67701E95-7D2B-4829-8F30-6313497FD613}" type="presOf" srcId="{479EB43A-F573-49BC-992E-2F7CCB001A90}" destId="{130F3EDE-2488-44CE-96EC-8C6277561343}" srcOrd="0" destOrd="0" presId="urn:microsoft.com/office/officeart/2005/8/layout/orgChart1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AA0DD4A5-D802-4DC9-98D1-537E8503749B}" srcId="{E3872B39-8B56-45CF-860E-BE80783FD31F}" destId="{7AD42634-55E2-40A4-81B7-182325F34794}" srcOrd="3" destOrd="0" parTransId="{479EB43A-F573-49BC-992E-2F7CCB001A90}" sibTransId="{239636D0-B23D-4221-B38E-530F33028F6C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E10DA83B-6B19-4D7F-9A9C-2B984895B75F}" type="presOf" srcId="{7AD42634-55E2-40A4-81B7-182325F34794}" destId="{B007F721-2441-4550-B12D-646D3DE57F71}" srcOrd="0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4131FE48-1419-43E4-BB7D-01F970A6E4A3}" type="presParOf" srcId="{25DED46E-1EC4-47CB-8EB3-6F9069C64B9D}" destId="{130F3EDE-2488-44CE-96EC-8C6277561343}" srcOrd="4" destOrd="0" presId="urn:microsoft.com/office/officeart/2005/8/layout/orgChart1"/>
    <dgm:cxn modelId="{2089A1A0-57CB-4AFE-BAC6-08038FE2CD70}" type="presParOf" srcId="{25DED46E-1EC4-47CB-8EB3-6F9069C64B9D}" destId="{9CB2CCFB-56CA-48F5-B144-90028E629FF7}" srcOrd="5" destOrd="0" presId="urn:microsoft.com/office/officeart/2005/8/layout/orgChart1"/>
    <dgm:cxn modelId="{8E541321-C167-4A92-9FA4-A1A34963B086}" type="presParOf" srcId="{9CB2CCFB-56CA-48F5-B144-90028E629FF7}" destId="{995ECC07-65A1-4813-B5A1-17917D7B65DA}" srcOrd="0" destOrd="0" presId="urn:microsoft.com/office/officeart/2005/8/layout/orgChart1"/>
    <dgm:cxn modelId="{485D6AFE-118B-4F06-A5F3-7D5373BDC3F9}" type="presParOf" srcId="{995ECC07-65A1-4813-B5A1-17917D7B65DA}" destId="{B007F721-2441-4550-B12D-646D3DE57F71}" srcOrd="0" destOrd="0" presId="urn:microsoft.com/office/officeart/2005/8/layout/orgChart1"/>
    <dgm:cxn modelId="{DC945508-6201-466D-9C13-EE919411CF3B}" type="presParOf" srcId="{995ECC07-65A1-4813-B5A1-17917D7B65DA}" destId="{4B0728DA-B52D-4CE0-ADD7-B6C424865AA4}" srcOrd="1" destOrd="0" presId="urn:microsoft.com/office/officeart/2005/8/layout/orgChart1"/>
    <dgm:cxn modelId="{4F6E945D-0AE2-4076-B602-B16A1D1B009B}" type="presParOf" srcId="{9CB2CCFB-56CA-48F5-B144-90028E629FF7}" destId="{AA70FEC4-EA7C-464D-BB1A-375F4F4B7A40}" srcOrd="1" destOrd="0" presId="urn:microsoft.com/office/officeart/2005/8/layout/orgChart1"/>
    <dgm:cxn modelId="{67B9C732-BD13-4351-A690-DCFCCE317024}" type="presParOf" srcId="{9CB2CCFB-56CA-48F5-B144-90028E629FF7}" destId="{1B610DB1-CBFE-427C-9C6D-8E2C4B89596D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8.xml><?xml version="1.0" encoding="utf-8"?>
<dgm:dataModel xmlns:dgm="http://schemas.openxmlformats.org/drawingml/2006/diagram" xmlns:a="http://schemas.openxmlformats.org/drawingml/2006/main">
  <dgm:ptLst>
    <dgm:pt modelId="{FAAE1297-EE33-4D3A-B117-70A96E676BA4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9263FD1-2797-4F9C-AB81-8B315EB83C95}">
      <dgm:prSet phldrT="[Texto]" custT="1"/>
      <dgm:spPr/>
      <dgm:t>
        <a:bodyPr/>
        <a:lstStyle/>
        <a:p>
          <a:r>
            <a:rPr lang="es-ES" sz="1200" dirty="0" smtClean="0"/>
            <a:t>Encargado(a) Unidades Deportivas</a:t>
          </a:r>
        </a:p>
      </dgm:t>
    </dgm:pt>
    <dgm:pt modelId="{0C216B9B-872B-4B9D-AD87-85FC88278277}" type="parTrans" cxnId="{D43BA022-8825-4164-B80C-BD3886F1AA23}">
      <dgm:prSet/>
      <dgm:spPr/>
      <dgm:t>
        <a:bodyPr/>
        <a:lstStyle/>
        <a:p>
          <a:endParaRPr lang="es-ES" sz="1200"/>
        </a:p>
      </dgm:t>
    </dgm:pt>
    <dgm:pt modelId="{E18C9CA9-373D-4722-834C-78CEBF44C5C9}" type="sibTrans" cxnId="{D43BA022-8825-4164-B80C-BD3886F1AA23}">
      <dgm:prSet/>
      <dgm:spPr/>
      <dgm:t>
        <a:bodyPr/>
        <a:lstStyle/>
        <a:p>
          <a:endParaRPr lang="es-ES" sz="1200"/>
        </a:p>
      </dgm:t>
    </dgm:pt>
    <dgm:pt modelId="{8DE40762-117A-44A3-86ED-B7DD88F924D3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Secretaria(o) </a:t>
          </a:r>
        </a:p>
      </dgm:t>
    </dgm:pt>
    <dgm:pt modelId="{2F2E6EDF-5F42-4E16-B4D0-B8FA4A7689F2}" type="parTrans" cxnId="{E5EEAF71-48FC-42A8-9DC3-2A901CC1DF16}">
      <dgm:prSet/>
      <dgm:spPr/>
      <dgm:t>
        <a:bodyPr/>
        <a:lstStyle/>
        <a:p>
          <a:endParaRPr lang="es-ES" sz="1200"/>
        </a:p>
      </dgm:t>
    </dgm:pt>
    <dgm:pt modelId="{A97CC0D8-ED2A-4CEB-895F-A3C5E5E5413A}" type="sibTrans" cxnId="{E5EEAF71-48FC-42A8-9DC3-2A901CC1DF16}">
      <dgm:prSet/>
      <dgm:spPr/>
      <dgm:t>
        <a:bodyPr/>
        <a:lstStyle/>
        <a:p>
          <a:endParaRPr lang="es-ES" sz="1200"/>
        </a:p>
      </dgm:t>
    </dgm:pt>
    <dgm:pt modelId="{B6878BB7-20CB-4F33-A516-116D5E4663EB}" type="pres">
      <dgm:prSet presAssocID="{FAAE1297-EE33-4D3A-B117-70A96E676BA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D60DA8A-6137-46CE-8694-A0730F0F6555}" type="pres">
      <dgm:prSet presAssocID="{49263FD1-2797-4F9C-AB81-8B315EB83C95}" presName="hierRoot1" presStyleCnt="0">
        <dgm:presLayoutVars>
          <dgm:hierBranch val="init"/>
        </dgm:presLayoutVars>
      </dgm:prSet>
      <dgm:spPr/>
    </dgm:pt>
    <dgm:pt modelId="{00F344B5-B752-4B08-8ADE-67ACC0EC371E}" type="pres">
      <dgm:prSet presAssocID="{49263FD1-2797-4F9C-AB81-8B315EB83C95}" presName="rootComposite1" presStyleCnt="0"/>
      <dgm:spPr/>
    </dgm:pt>
    <dgm:pt modelId="{5210EAEB-3549-4B9F-ADC0-A65DC69FCA6B}" type="pres">
      <dgm:prSet presAssocID="{49263FD1-2797-4F9C-AB81-8B315EB83C95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8050CBB-2C0D-4890-9BC1-4A73DCE996F0}" type="pres">
      <dgm:prSet presAssocID="{49263FD1-2797-4F9C-AB81-8B315EB83C95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EADE594-71B8-48CA-8A72-94496DE2B85F}" type="pres">
      <dgm:prSet presAssocID="{49263FD1-2797-4F9C-AB81-8B315EB83C95}" presName="hierChild2" presStyleCnt="0"/>
      <dgm:spPr/>
    </dgm:pt>
    <dgm:pt modelId="{B3C5E11B-D929-46E7-97B6-CB396CF42B59}" type="pres">
      <dgm:prSet presAssocID="{2F2E6EDF-5F42-4E16-B4D0-B8FA4A7689F2}" presName="Name37" presStyleLbl="parChTrans1D2" presStyleIdx="0" presStyleCnt="1"/>
      <dgm:spPr/>
      <dgm:t>
        <a:bodyPr/>
        <a:lstStyle/>
        <a:p>
          <a:endParaRPr lang="es-ES"/>
        </a:p>
      </dgm:t>
    </dgm:pt>
    <dgm:pt modelId="{3CF9FA51-2BB6-4E7A-B3FC-08440F8E9D61}" type="pres">
      <dgm:prSet presAssocID="{8DE40762-117A-44A3-86ED-B7DD88F924D3}" presName="hierRoot2" presStyleCnt="0">
        <dgm:presLayoutVars>
          <dgm:hierBranch val="init"/>
        </dgm:presLayoutVars>
      </dgm:prSet>
      <dgm:spPr/>
    </dgm:pt>
    <dgm:pt modelId="{0673683C-6584-4A1B-A590-A3A56573FC78}" type="pres">
      <dgm:prSet presAssocID="{8DE40762-117A-44A3-86ED-B7DD88F924D3}" presName="rootComposite" presStyleCnt="0"/>
      <dgm:spPr/>
    </dgm:pt>
    <dgm:pt modelId="{93BF9B31-32B1-401C-8331-DD294931117D}" type="pres">
      <dgm:prSet presAssocID="{8DE40762-117A-44A3-86ED-B7DD88F924D3}" presName="rootText" presStyleLbl="node2" presStyleIdx="0" presStyleCnt="1" custScaleX="72500" custScaleY="60417" custLinFactNeighborY="-164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89FF6D9-72A6-4A08-955D-E4F5C3D8BC6D}" type="pres">
      <dgm:prSet presAssocID="{8DE40762-117A-44A3-86ED-B7DD88F924D3}" presName="rootConnector" presStyleLbl="node2" presStyleIdx="0" presStyleCnt="1"/>
      <dgm:spPr/>
      <dgm:t>
        <a:bodyPr/>
        <a:lstStyle/>
        <a:p>
          <a:endParaRPr lang="es-ES"/>
        </a:p>
      </dgm:t>
    </dgm:pt>
    <dgm:pt modelId="{F03353EB-6048-4F55-92F2-EF17A281B2A0}" type="pres">
      <dgm:prSet presAssocID="{8DE40762-117A-44A3-86ED-B7DD88F924D3}" presName="hierChild4" presStyleCnt="0"/>
      <dgm:spPr/>
    </dgm:pt>
    <dgm:pt modelId="{C40CC969-1A52-4DEE-91F2-9617ED2C7915}" type="pres">
      <dgm:prSet presAssocID="{8DE40762-117A-44A3-86ED-B7DD88F924D3}" presName="hierChild5" presStyleCnt="0"/>
      <dgm:spPr/>
    </dgm:pt>
    <dgm:pt modelId="{64DDAD63-E7C4-40B0-AFAC-BA219DC68B18}" type="pres">
      <dgm:prSet presAssocID="{49263FD1-2797-4F9C-AB81-8B315EB83C95}" presName="hierChild3" presStyleCnt="0"/>
      <dgm:spPr/>
    </dgm:pt>
  </dgm:ptLst>
  <dgm:cxnLst>
    <dgm:cxn modelId="{E5EEAF71-48FC-42A8-9DC3-2A901CC1DF16}" srcId="{49263FD1-2797-4F9C-AB81-8B315EB83C95}" destId="{8DE40762-117A-44A3-86ED-B7DD88F924D3}" srcOrd="0" destOrd="0" parTransId="{2F2E6EDF-5F42-4E16-B4D0-B8FA4A7689F2}" sibTransId="{A97CC0D8-ED2A-4CEB-895F-A3C5E5E5413A}"/>
    <dgm:cxn modelId="{588E8061-47A1-4F9D-AD52-03ECC7E6608E}" type="presOf" srcId="{49263FD1-2797-4F9C-AB81-8B315EB83C95}" destId="{5210EAEB-3549-4B9F-ADC0-A65DC69FCA6B}" srcOrd="0" destOrd="0" presId="urn:microsoft.com/office/officeart/2005/8/layout/orgChart1"/>
    <dgm:cxn modelId="{849298B6-3760-41FE-84AB-F3281CEDB3F2}" type="presOf" srcId="{8DE40762-117A-44A3-86ED-B7DD88F924D3}" destId="{93BF9B31-32B1-401C-8331-DD294931117D}" srcOrd="0" destOrd="0" presId="urn:microsoft.com/office/officeart/2005/8/layout/orgChart1"/>
    <dgm:cxn modelId="{CBBADA7A-3F55-49A0-9F91-F12447751167}" type="presOf" srcId="{49263FD1-2797-4F9C-AB81-8B315EB83C95}" destId="{48050CBB-2C0D-4890-9BC1-4A73DCE996F0}" srcOrd="1" destOrd="0" presId="urn:microsoft.com/office/officeart/2005/8/layout/orgChart1"/>
    <dgm:cxn modelId="{AC83DF42-F8DA-4C1D-93CB-190CDD78FDCD}" type="presOf" srcId="{2F2E6EDF-5F42-4E16-B4D0-B8FA4A7689F2}" destId="{B3C5E11B-D929-46E7-97B6-CB396CF42B59}" srcOrd="0" destOrd="0" presId="urn:microsoft.com/office/officeart/2005/8/layout/orgChart1"/>
    <dgm:cxn modelId="{D43BA022-8825-4164-B80C-BD3886F1AA23}" srcId="{FAAE1297-EE33-4D3A-B117-70A96E676BA4}" destId="{49263FD1-2797-4F9C-AB81-8B315EB83C95}" srcOrd="0" destOrd="0" parTransId="{0C216B9B-872B-4B9D-AD87-85FC88278277}" sibTransId="{E18C9CA9-373D-4722-834C-78CEBF44C5C9}"/>
    <dgm:cxn modelId="{09AC64FA-6BBD-498F-96BC-39E668B1A174}" type="presOf" srcId="{FAAE1297-EE33-4D3A-B117-70A96E676BA4}" destId="{B6878BB7-20CB-4F33-A516-116D5E4663EB}" srcOrd="0" destOrd="0" presId="urn:microsoft.com/office/officeart/2005/8/layout/orgChart1"/>
    <dgm:cxn modelId="{1B86FCB1-AC62-4659-BC38-DFD9E5BFDD0B}" type="presOf" srcId="{8DE40762-117A-44A3-86ED-B7DD88F924D3}" destId="{F89FF6D9-72A6-4A08-955D-E4F5C3D8BC6D}" srcOrd="1" destOrd="0" presId="urn:microsoft.com/office/officeart/2005/8/layout/orgChart1"/>
    <dgm:cxn modelId="{616FB638-254F-41BB-AFD5-F68150461722}" type="presParOf" srcId="{B6878BB7-20CB-4F33-A516-116D5E4663EB}" destId="{6D60DA8A-6137-46CE-8694-A0730F0F6555}" srcOrd="0" destOrd="0" presId="urn:microsoft.com/office/officeart/2005/8/layout/orgChart1"/>
    <dgm:cxn modelId="{CF3F008F-598C-4F56-8D04-7FB0B79D750E}" type="presParOf" srcId="{6D60DA8A-6137-46CE-8694-A0730F0F6555}" destId="{00F344B5-B752-4B08-8ADE-67ACC0EC371E}" srcOrd="0" destOrd="0" presId="urn:microsoft.com/office/officeart/2005/8/layout/orgChart1"/>
    <dgm:cxn modelId="{CEBF4671-B45B-4AA3-98F9-5659080D225C}" type="presParOf" srcId="{00F344B5-B752-4B08-8ADE-67ACC0EC371E}" destId="{5210EAEB-3549-4B9F-ADC0-A65DC69FCA6B}" srcOrd="0" destOrd="0" presId="urn:microsoft.com/office/officeart/2005/8/layout/orgChart1"/>
    <dgm:cxn modelId="{1712CA91-9C8B-459A-B8EB-16F29DB62061}" type="presParOf" srcId="{00F344B5-B752-4B08-8ADE-67ACC0EC371E}" destId="{48050CBB-2C0D-4890-9BC1-4A73DCE996F0}" srcOrd="1" destOrd="0" presId="urn:microsoft.com/office/officeart/2005/8/layout/orgChart1"/>
    <dgm:cxn modelId="{E1C072AE-AE2A-481B-9A0A-68464ED3DEE9}" type="presParOf" srcId="{6D60DA8A-6137-46CE-8694-A0730F0F6555}" destId="{FEADE594-71B8-48CA-8A72-94496DE2B85F}" srcOrd="1" destOrd="0" presId="urn:microsoft.com/office/officeart/2005/8/layout/orgChart1"/>
    <dgm:cxn modelId="{478A83F2-D4FA-4897-8D05-20D2E5A7B947}" type="presParOf" srcId="{FEADE594-71B8-48CA-8A72-94496DE2B85F}" destId="{B3C5E11B-D929-46E7-97B6-CB396CF42B59}" srcOrd="0" destOrd="0" presId="urn:microsoft.com/office/officeart/2005/8/layout/orgChart1"/>
    <dgm:cxn modelId="{ABC6BDFE-F2BC-4A29-99BE-66EB67F077AC}" type="presParOf" srcId="{FEADE594-71B8-48CA-8A72-94496DE2B85F}" destId="{3CF9FA51-2BB6-4E7A-B3FC-08440F8E9D61}" srcOrd="1" destOrd="0" presId="urn:microsoft.com/office/officeart/2005/8/layout/orgChart1"/>
    <dgm:cxn modelId="{B7ECDE8F-3D13-4759-8343-9F6A3FB9499B}" type="presParOf" srcId="{3CF9FA51-2BB6-4E7A-B3FC-08440F8E9D61}" destId="{0673683C-6584-4A1B-A590-A3A56573FC78}" srcOrd="0" destOrd="0" presId="urn:microsoft.com/office/officeart/2005/8/layout/orgChart1"/>
    <dgm:cxn modelId="{0A7ECFB3-CCF6-4961-906C-40FBD6589B4B}" type="presParOf" srcId="{0673683C-6584-4A1B-A590-A3A56573FC78}" destId="{93BF9B31-32B1-401C-8331-DD294931117D}" srcOrd="0" destOrd="0" presId="urn:microsoft.com/office/officeart/2005/8/layout/orgChart1"/>
    <dgm:cxn modelId="{6DF23A2F-CE71-4BE6-8669-E40A10D16B5F}" type="presParOf" srcId="{0673683C-6584-4A1B-A590-A3A56573FC78}" destId="{F89FF6D9-72A6-4A08-955D-E4F5C3D8BC6D}" srcOrd="1" destOrd="0" presId="urn:microsoft.com/office/officeart/2005/8/layout/orgChart1"/>
    <dgm:cxn modelId="{DFC74ED1-3F26-4894-8BB8-197042790C9F}" type="presParOf" srcId="{3CF9FA51-2BB6-4E7A-B3FC-08440F8E9D61}" destId="{F03353EB-6048-4F55-92F2-EF17A281B2A0}" srcOrd="1" destOrd="0" presId="urn:microsoft.com/office/officeart/2005/8/layout/orgChart1"/>
    <dgm:cxn modelId="{6C785F49-646C-45D6-B66B-74C958E9E866}" type="presParOf" srcId="{3CF9FA51-2BB6-4E7A-B3FC-08440F8E9D61}" destId="{C40CC969-1A52-4DEE-91F2-9617ED2C7915}" srcOrd="2" destOrd="0" presId="urn:microsoft.com/office/officeart/2005/8/layout/orgChart1"/>
    <dgm:cxn modelId="{0B9E0ABD-DF35-4AF7-8208-650BAC707BA9}" type="presParOf" srcId="{6D60DA8A-6137-46CE-8694-A0730F0F6555}" destId="{64DDAD63-E7C4-40B0-AFAC-BA219DC68B1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9.xml><?xml version="1.0" encoding="utf-8"?>
<dgm:dataModel xmlns:dgm="http://schemas.openxmlformats.org/drawingml/2006/diagram" xmlns:a="http://schemas.openxmlformats.org/drawingml/2006/main">
  <dgm:ptLst>
    <dgm:pt modelId="{0D2C8208-CC2E-4D9E-98FA-CD571900FF9F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06C507C-3DC9-4DD2-A9C3-603505693966}">
      <dgm:prSet phldrT="[Texto]" custT="1"/>
      <dgm:spPr/>
      <dgm:t>
        <a:bodyPr/>
        <a:lstStyle/>
        <a:p>
          <a:r>
            <a:rPr lang="es-ES" sz="1200" dirty="0" smtClean="0"/>
            <a:t>Profesional Especialista 1</a:t>
          </a:r>
        </a:p>
      </dgm:t>
    </dgm:pt>
    <dgm:pt modelId="{511BC42B-631E-4883-864F-20AF5DF6FB6F}" type="parTrans" cxnId="{E833162E-1A9A-4E17-87D9-834F1934C825}">
      <dgm:prSet/>
      <dgm:spPr/>
      <dgm:t>
        <a:bodyPr/>
        <a:lstStyle/>
        <a:p>
          <a:endParaRPr lang="es-ES" sz="1200"/>
        </a:p>
      </dgm:t>
    </dgm:pt>
    <dgm:pt modelId="{8512DDDC-095F-4F7E-9914-D841300168BB}" type="sibTrans" cxnId="{E833162E-1A9A-4E17-87D9-834F1934C825}">
      <dgm:prSet/>
      <dgm:spPr/>
      <dgm:t>
        <a:bodyPr/>
        <a:lstStyle/>
        <a:p>
          <a:endParaRPr lang="es-ES" sz="1200"/>
        </a:p>
      </dgm:t>
    </dgm:pt>
    <dgm:pt modelId="{0D067FDE-5E24-4E17-A647-260736E63DD3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dirty="0" smtClean="0"/>
            <a:t>Intendentes </a:t>
          </a:r>
          <a:endParaRPr lang="es-ES" sz="1200" dirty="0"/>
        </a:p>
      </dgm:t>
    </dgm:pt>
    <dgm:pt modelId="{9F11BD8A-7B8B-452C-9D72-74DB31BF51B7}" type="parTrans" cxnId="{10174CA9-0C47-4AF1-9014-C07BDAA6CFE7}">
      <dgm:prSet/>
      <dgm:spPr/>
      <dgm:t>
        <a:bodyPr/>
        <a:lstStyle/>
        <a:p>
          <a:endParaRPr lang="es-ES" sz="1200"/>
        </a:p>
      </dgm:t>
    </dgm:pt>
    <dgm:pt modelId="{F89E1A86-FB77-4975-AEA3-34A41FD47F23}" type="sibTrans" cxnId="{10174CA9-0C47-4AF1-9014-C07BDAA6CFE7}">
      <dgm:prSet/>
      <dgm:spPr/>
      <dgm:t>
        <a:bodyPr/>
        <a:lstStyle/>
        <a:p>
          <a:endParaRPr lang="es-ES" sz="1200"/>
        </a:p>
      </dgm:t>
    </dgm:pt>
    <dgm:pt modelId="{138A7C8B-8A8B-436A-A9A4-89AEEA1C557C}" type="pres">
      <dgm:prSet presAssocID="{0D2C8208-CC2E-4D9E-98FA-CD571900FF9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1EEE266-71D8-4D0B-8435-56E2AD8CCC19}" type="pres">
      <dgm:prSet presAssocID="{006C507C-3DC9-4DD2-A9C3-603505693966}" presName="hierRoot1" presStyleCnt="0">
        <dgm:presLayoutVars>
          <dgm:hierBranch val="init"/>
        </dgm:presLayoutVars>
      </dgm:prSet>
      <dgm:spPr/>
    </dgm:pt>
    <dgm:pt modelId="{42C89368-6CA4-451F-A2D2-B7F32A9EFAA3}" type="pres">
      <dgm:prSet presAssocID="{006C507C-3DC9-4DD2-A9C3-603505693966}" presName="rootComposite1" presStyleCnt="0"/>
      <dgm:spPr/>
    </dgm:pt>
    <dgm:pt modelId="{50A13F4E-946C-4202-859F-9842B5174D50}" type="pres">
      <dgm:prSet presAssocID="{006C507C-3DC9-4DD2-A9C3-603505693966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3427F1-631B-40C2-A9AB-BFA2844FDD23}" type="pres">
      <dgm:prSet presAssocID="{006C507C-3DC9-4DD2-A9C3-60350569396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855AFA7-D62A-480E-9E21-A1D083B61285}" type="pres">
      <dgm:prSet presAssocID="{006C507C-3DC9-4DD2-A9C3-603505693966}" presName="hierChild2" presStyleCnt="0"/>
      <dgm:spPr/>
    </dgm:pt>
    <dgm:pt modelId="{A7590E36-44DB-4E06-8808-36893A863A74}" type="pres">
      <dgm:prSet presAssocID="{9F11BD8A-7B8B-452C-9D72-74DB31BF51B7}" presName="Name37" presStyleLbl="parChTrans1D2" presStyleIdx="0" presStyleCnt="1"/>
      <dgm:spPr/>
      <dgm:t>
        <a:bodyPr/>
        <a:lstStyle/>
        <a:p>
          <a:endParaRPr lang="es-ES"/>
        </a:p>
      </dgm:t>
    </dgm:pt>
    <dgm:pt modelId="{662647D1-34D3-43CD-AF79-8ED64D3B74AC}" type="pres">
      <dgm:prSet presAssocID="{0D067FDE-5E24-4E17-A647-260736E63DD3}" presName="hierRoot2" presStyleCnt="0">
        <dgm:presLayoutVars>
          <dgm:hierBranch val="init"/>
        </dgm:presLayoutVars>
      </dgm:prSet>
      <dgm:spPr/>
    </dgm:pt>
    <dgm:pt modelId="{3FFEA019-451C-401B-A20A-65823CC56BBE}" type="pres">
      <dgm:prSet presAssocID="{0D067FDE-5E24-4E17-A647-260736E63DD3}" presName="rootComposite" presStyleCnt="0"/>
      <dgm:spPr/>
    </dgm:pt>
    <dgm:pt modelId="{A6CC9120-299E-4DD8-8C13-707BEE0A1BC5}" type="pres">
      <dgm:prSet presAssocID="{0D067FDE-5E24-4E17-A647-260736E63DD3}" presName="rootText" presStyleLbl="node2" presStyleIdx="0" presStyleCnt="1" custScaleX="58068" custScaleY="566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C1CCDF2-9B88-4828-9587-8E5978D6F5C4}" type="pres">
      <dgm:prSet presAssocID="{0D067FDE-5E24-4E17-A647-260736E63DD3}" presName="rootConnector" presStyleLbl="node2" presStyleIdx="0" presStyleCnt="1"/>
      <dgm:spPr/>
      <dgm:t>
        <a:bodyPr/>
        <a:lstStyle/>
        <a:p>
          <a:endParaRPr lang="es-ES"/>
        </a:p>
      </dgm:t>
    </dgm:pt>
    <dgm:pt modelId="{7B5D63AA-D33A-47C5-825E-114668FDAAAC}" type="pres">
      <dgm:prSet presAssocID="{0D067FDE-5E24-4E17-A647-260736E63DD3}" presName="hierChild4" presStyleCnt="0"/>
      <dgm:spPr/>
    </dgm:pt>
    <dgm:pt modelId="{B516DB2C-BE83-4150-A773-C256B7789718}" type="pres">
      <dgm:prSet presAssocID="{0D067FDE-5E24-4E17-A647-260736E63DD3}" presName="hierChild5" presStyleCnt="0"/>
      <dgm:spPr/>
    </dgm:pt>
    <dgm:pt modelId="{89AC8866-6DFB-4889-98FF-3967AF1339BA}" type="pres">
      <dgm:prSet presAssocID="{006C507C-3DC9-4DD2-A9C3-603505693966}" presName="hierChild3" presStyleCnt="0"/>
      <dgm:spPr/>
    </dgm:pt>
  </dgm:ptLst>
  <dgm:cxnLst>
    <dgm:cxn modelId="{B69ECCC9-B708-48CA-A448-ADC7620D6F7D}" type="presOf" srcId="{0D067FDE-5E24-4E17-A647-260736E63DD3}" destId="{A6CC9120-299E-4DD8-8C13-707BEE0A1BC5}" srcOrd="0" destOrd="0" presId="urn:microsoft.com/office/officeart/2005/8/layout/orgChart1"/>
    <dgm:cxn modelId="{8DB5EEC5-2E0B-400A-ADA0-0BA5CC6EDB24}" type="presOf" srcId="{9F11BD8A-7B8B-452C-9D72-74DB31BF51B7}" destId="{A7590E36-44DB-4E06-8808-36893A863A74}" srcOrd="0" destOrd="0" presId="urn:microsoft.com/office/officeart/2005/8/layout/orgChart1"/>
    <dgm:cxn modelId="{050B0415-5F26-46C1-98B5-0204D580B051}" type="presOf" srcId="{0D2C8208-CC2E-4D9E-98FA-CD571900FF9F}" destId="{138A7C8B-8A8B-436A-A9A4-89AEEA1C557C}" srcOrd="0" destOrd="0" presId="urn:microsoft.com/office/officeart/2005/8/layout/orgChart1"/>
    <dgm:cxn modelId="{10174CA9-0C47-4AF1-9014-C07BDAA6CFE7}" srcId="{006C507C-3DC9-4DD2-A9C3-603505693966}" destId="{0D067FDE-5E24-4E17-A647-260736E63DD3}" srcOrd="0" destOrd="0" parTransId="{9F11BD8A-7B8B-452C-9D72-74DB31BF51B7}" sibTransId="{F89E1A86-FB77-4975-AEA3-34A41FD47F23}"/>
    <dgm:cxn modelId="{681F7037-72E0-4B3D-85BA-257121888219}" type="presOf" srcId="{0D067FDE-5E24-4E17-A647-260736E63DD3}" destId="{5C1CCDF2-9B88-4828-9587-8E5978D6F5C4}" srcOrd="1" destOrd="0" presId="urn:microsoft.com/office/officeart/2005/8/layout/orgChart1"/>
    <dgm:cxn modelId="{E833162E-1A9A-4E17-87D9-834F1934C825}" srcId="{0D2C8208-CC2E-4D9E-98FA-CD571900FF9F}" destId="{006C507C-3DC9-4DD2-A9C3-603505693966}" srcOrd="0" destOrd="0" parTransId="{511BC42B-631E-4883-864F-20AF5DF6FB6F}" sibTransId="{8512DDDC-095F-4F7E-9914-D841300168BB}"/>
    <dgm:cxn modelId="{A4A63BC1-873F-43C3-AD7C-32C08044B9AD}" type="presOf" srcId="{006C507C-3DC9-4DD2-A9C3-603505693966}" destId="{50A13F4E-946C-4202-859F-9842B5174D50}" srcOrd="0" destOrd="0" presId="urn:microsoft.com/office/officeart/2005/8/layout/orgChart1"/>
    <dgm:cxn modelId="{BFBB89BD-8B7A-41B6-9E48-E8AE9098BD9B}" type="presOf" srcId="{006C507C-3DC9-4DD2-A9C3-603505693966}" destId="{853427F1-631B-40C2-A9AB-BFA2844FDD23}" srcOrd="1" destOrd="0" presId="urn:microsoft.com/office/officeart/2005/8/layout/orgChart1"/>
    <dgm:cxn modelId="{EA544879-6C80-417A-8F3B-5AC3663B92F1}" type="presParOf" srcId="{138A7C8B-8A8B-436A-A9A4-89AEEA1C557C}" destId="{11EEE266-71D8-4D0B-8435-56E2AD8CCC19}" srcOrd="0" destOrd="0" presId="urn:microsoft.com/office/officeart/2005/8/layout/orgChart1"/>
    <dgm:cxn modelId="{409FEE98-099D-46A2-8FCA-C6E576947F2B}" type="presParOf" srcId="{11EEE266-71D8-4D0B-8435-56E2AD8CCC19}" destId="{42C89368-6CA4-451F-A2D2-B7F32A9EFAA3}" srcOrd="0" destOrd="0" presId="urn:microsoft.com/office/officeart/2005/8/layout/orgChart1"/>
    <dgm:cxn modelId="{4000BACB-1677-4EFC-88F2-AD19A298B657}" type="presParOf" srcId="{42C89368-6CA4-451F-A2D2-B7F32A9EFAA3}" destId="{50A13F4E-946C-4202-859F-9842B5174D50}" srcOrd="0" destOrd="0" presId="urn:microsoft.com/office/officeart/2005/8/layout/orgChart1"/>
    <dgm:cxn modelId="{F831928E-9EAA-489E-870F-10F9FB2083E0}" type="presParOf" srcId="{42C89368-6CA4-451F-A2D2-B7F32A9EFAA3}" destId="{853427F1-631B-40C2-A9AB-BFA2844FDD23}" srcOrd="1" destOrd="0" presId="urn:microsoft.com/office/officeart/2005/8/layout/orgChart1"/>
    <dgm:cxn modelId="{52F629EF-6788-4783-85A2-B7363B9BE15C}" type="presParOf" srcId="{11EEE266-71D8-4D0B-8435-56E2AD8CCC19}" destId="{0855AFA7-D62A-480E-9E21-A1D083B61285}" srcOrd="1" destOrd="0" presId="urn:microsoft.com/office/officeart/2005/8/layout/orgChart1"/>
    <dgm:cxn modelId="{384A1EB7-E532-4766-99DD-C96E11236659}" type="presParOf" srcId="{0855AFA7-D62A-480E-9E21-A1D083B61285}" destId="{A7590E36-44DB-4E06-8808-36893A863A74}" srcOrd="0" destOrd="0" presId="urn:microsoft.com/office/officeart/2005/8/layout/orgChart1"/>
    <dgm:cxn modelId="{4403DE35-7928-4245-AC98-D7DAD8C66D3B}" type="presParOf" srcId="{0855AFA7-D62A-480E-9E21-A1D083B61285}" destId="{662647D1-34D3-43CD-AF79-8ED64D3B74AC}" srcOrd="1" destOrd="0" presId="urn:microsoft.com/office/officeart/2005/8/layout/orgChart1"/>
    <dgm:cxn modelId="{B74DE27A-D154-42A1-B7C1-35427621D267}" type="presParOf" srcId="{662647D1-34D3-43CD-AF79-8ED64D3B74AC}" destId="{3FFEA019-451C-401B-A20A-65823CC56BBE}" srcOrd="0" destOrd="0" presId="urn:microsoft.com/office/officeart/2005/8/layout/orgChart1"/>
    <dgm:cxn modelId="{30D4C615-BAE5-43AA-A7D0-FF005CAD8C13}" type="presParOf" srcId="{3FFEA019-451C-401B-A20A-65823CC56BBE}" destId="{A6CC9120-299E-4DD8-8C13-707BEE0A1BC5}" srcOrd="0" destOrd="0" presId="urn:microsoft.com/office/officeart/2005/8/layout/orgChart1"/>
    <dgm:cxn modelId="{3F47233F-22D2-4D37-8614-871B2B4BC2ED}" type="presParOf" srcId="{3FFEA019-451C-401B-A20A-65823CC56BBE}" destId="{5C1CCDF2-9B88-4828-9587-8E5978D6F5C4}" srcOrd="1" destOrd="0" presId="urn:microsoft.com/office/officeart/2005/8/layout/orgChart1"/>
    <dgm:cxn modelId="{0585F58E-5E43-4829-88E4-0A3FCC6F6E1F}" type="presParOf" srcId="{662647D1-34D3-43CD-AF79-8ED64D3B74AC}" destId="{7B5D63AA-D33A-47C5-825E-114668FDAAAC}" srcOrd="1" destOrd="0" presId="urn:microsoft.com/office/officeart/2005/8/layout/orgChart1"/>
    <dgm:cxn modelId="{A40B8486-5D5D-4F4D-A39F-937209067DBC}" type="presParOf" srcId="{662647D1-34D3-43CD-AF79-8ED64D3B74AC}" destId="{B516DB2C-BE83-4150-A773-C256B7789718}" srcOrd="2" destOrd="0" presId="urn:microsoft.com/office/officeart/2005/8/layout/orgChart1"/>
    <dgm:cxn modelId="{5329180A-23C4-49CB-ABB2-2609A1D99986}" type="presParOf" srcId="{11EEE266-71D8-4D0B-8435-56E2AD8CCC19}" destId="{89AC8866-6DFB-4889-98FF-3967AF1339B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C2EDFA7-FAB8-4B92-A773-6F6E344D10D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D1C4BFD-421B-4CCA-8D0B-01027E7F0374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Vivienda</a:t>
          </a:r>
        </a:p>
      </dgm:t>
    </dgm:pt>
    <dgm:pt modelId="{B9AD832F-F170-4EA5-81A4-B170DE05EAF9}" type="parTrans" cxnId="{230FBA56-6F37-4E21-BAAE-C9FBD8D714BC}">
      <dgm:prSet/>
      <dgm:spPr/>
      <dgm:t>
        <a:bodyPr/>
        <a:lstStyle/>
        <a:p>
          <a:endParaRPr lang="es-ES" sz="1200"/>
        </a:p>
      </dgm:t>
    </dgm:pt>
    <dgm:pt modelId="{760420B0-32AB-4C29-A6BB-4376DFF1CEAE}" type="sibTrans" cxnId="{230FBA56-6F37-4E21-BAAE-C9FBD8D714BC}">
      <dgm:prSet/>
      <dgm:spPr/>
      <dgm:t>
        <a:bodyPr/>
        <a:lstStyle/>
        <a:p>
          <a:endParaRPr lang="es-ES" sz="1200"/>
        </a:p>
      </dgm:t>
    </dgm:pt>
    <dgm:pt modelId="{E31A50AD-2E43-4574-A862-30D20D870CCC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Promotor(a)</a:t>
          </a:r>
        </a:p>
      </dgm:t>
    </dgm:pt>
    <dgm:pt modelId="{7997DBA1-9942-4365-B169-2CC497D08434}" type="parTrans" cxnId="{829DA3AA-F552-44C0-8D02-CC60C222698A}">
      <dgm:prSet/>
      <dgm:spPr/>
      <dgm:t>
        <a:bodyPr/>
        <a:lstStyle/>
        <a:p>
          <a:endParaRPr lang="es-ES" sz="1200"/>
        </a:p>
      </dgm:t>
    </dgm:pt>
    <dgm:pt modelId="{1969A5BA-CBE3-49A4-9127-C640BFC7347B}" type="sibTrans" cxnId="{829DA3AA-F552-44C0-8D02-CC60C222698A}">
      <dgm:prSet/>
      <dgm:spPr/>
      <dgm:t>
        <a:bodyPr/>
        <a:lstStyle/>
        <a:p>
          <a:endParaRPr lang="es-ES" sz="1200"/>
        </a:p>
      </dgm:t>
    </dgm:pt>
    <dgm:pt modelId="{EFBE8E81-F225-4080-92F7-F295A1057D8A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Empleado(a) Técnico(a) 2</a:t>
          </a:r>
        </a:p>
      </dgm:t>
    </dgm:pt>
    <dgm:pt modelId="{682C3D90-F22D-4DB0-ADBB-A1F1F63EF165}" type="parTrans" cxnId="{DCF0151B-A131-4371-86EC-8DC8876B3C1D}">
      <dgm:prSet/>
      <dgm:spPr/>
      <dgm:t>
        <a:bodyPr/>
        <a:lstStyle/>
        <a:p>
          <a:endParaRPr lang="es-ES" sz="1200"/>
        </a:p>
      </dgm:t>
    </dgm:pt>
    <dgm:pt modelId="{4AE3800C-B512-41F1-B1A8-6FFCC23A47AB}" type="sibTrans" cxnId="{DCF0151B-A131-4371-86EC-8DC8876B3C1D}">
      <dgm:prSet/>
      <dgm:spPr/>
      <dgm:t>
        <a:bodyPr/>
        <a:lstStyle/>
        <a:p>
          <a:endParaRPr lang="es-ES" sz="1200"/>
        </a:p>
      </dgm:t>
    </dgm:pt>
    <dgm:pt modelId="{EB43198B-F147-4C10-91EC-EA0807FE5202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Analistas</a:t>
          </a:r>
          <a:r>
            <a:rPr lang="es-ES" sz="1200" dirty="0" smtClean="0"/>
            <a:t> </a:t>
          </a:r>
          <a:endParaRPr lang="es-ES" sz="1200" dirty="0"/>
        </a:p>
      </dgm:t>
    </dgm:pt>
    <dgm:pt modelId="{96B1DFCC-CF9E-494D-BBBA-EA4ABB8E2F3B}" type="parTrans" cxnId="{ED0773E3-93D6-4A66-B48F-A05DAD1BCA29}">
      <dgm:prSet/>
      <dgm:spPr/>
      <dgm:t>
        <a:bodyPr/>
        <a:lstStyle/>
        <a:p>
          <a:endParaRPr lang="es-ES" sz="1200"/>
        </a:p>
      </dgm:t>
    </dgm:pt>
    <dgm:pt modelId="{6E95873C-4B09-4AEF-B2A8-9224368A25F6}" type="sibTrans" cxnId="{ED0773E3-93D6-4A66-B48F-A05DAD1BCA29}">
      <dgm:prSet/>
      <dgm:spPr/>
      <dgm:t>
        <a:bodyPr/>
        <a:lstStyle/>
        <a:p>
          <a:endParaRPr lang="es-ES" sz="1200"/>
        </a:p>
      </dgm:t>
    </dgm:pt>
    <dgm:pt modelId="{1342C7B6-0B9C-4921-9538-21391686C526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 smtClean="0">
              <a:latin typeface="Calibri" panose="020F0502020204030204" pitchFamily="34" charset="0"/>
              <a:cs typeface="Calibri" panose="020F0502020204030204" pitchFamily="34" charset="0"/>
            </a:rPr>
            <a:t>Auxiliares </a:t>
          </a:r>
        </a:p>
      </dgm:t>
    </dgm:pt>
    <dgm:pt modelId="{80F79641-7362-4379-A60D-B28E8BA5F545}" type="parTrans" cxnId="{6802673A-8E0E-44FD-A9D1-3ECD86295377}">
      <dgm:prSet/>
      <dgm:spPr/>
      <dgm:t>
        <a:bodyPr/>
        <a:lstStyle/>
        <a:p>
          <a:endParaRPr lang="es-ES" sz="1200"/>
        </a:p>
      </dgm:t>
    </dgm:pt>
    <dgm:pt modelId="{5D3FAEBD-AF48-4E10-B78B-F16B0C750A84}" type="sibTrans" cxnId="{6802673A-8E0E-44FD-A9D1-3ECD86295377}">
      <dgm:prSet/>
      <dgm:spPr/>
      <dgm:t>
        <a:bodyPr/>
        <a:lstStyle/>
        <a:p>
          <a:endParaRPr lang="es-ES" sz="1200"/>
        </a:p>
      </dgm:t>
    </dgm:pt>
    <dgm:pt modelId="{80F99108-40FE-4ADC-BD23-170FB8D039DB}" type="pres">
      <dgm:prSet presAssocID="{EC2EDFA7-FAB8-4B92-A773-6F6E344D10D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E46E3B7-19D9-4B11-B66C-0886A69C2FDC}" type="pres">
      <dgm:prSet presAssocID="{CD1C4BFD-421B-4CCA-8D0B-01027E7F0374}" presName="hierRoot1" presStyleCnt="0">
        <dgm:presLayoutVars>
          <dgm:hierBranch val="init"/>
        </dgm:presLayoutVars>
      </dgm:prSet>
      <dgm:spPr/>
    </dgm:pt>
    <dgm:pt modelId="{BCF23259-86B2-41BA-B229-04CF1C967614}" type="pres">
      <dgm:prSet presAssocID="{CD1C4BFD-421B-4CCA-8D0B-01027E7F0374}" presName="rootComposite1" presStyleCnt="0"/>
      <dgm:spPr/>
    </dgm:pt>
    <dgm:pt modelId="{25A62851-410F-4DB8-9BE1-38AFB381178F}" type="pres">
      <dgm:prSet presAssocID="{CD1C4BFD-421B-4CCA-8D0B-01027E7F0374}" presName="rootText1" presStyleLbl="node0" presStyleIdx="0" presStyleCnt="1" custScaleX="154476" custScaleY="129561" custLinFactNeighborY="-3349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C58DE5-6A72-4DA5-80CC-92A8185C2BA8}" type="pres">
      <dgm:prSet presAssocID="{CD1C4BFD-421B-4CCA-8D0B-01027E7F037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7F354EC-AA6E-44E3-9BD2-0ECC704C4756}" type="pres">
      <dgm:prSet presAssocID="{CD1C4BFD-421B-4CCA-8D0B-01027E7F0374}" presName="hierChild2" presStyleCnt="0"/>
      <dgm:spPr/>
    </dgm:pt>
    <dgm:pt modelId="{FD653BB3-7A7C-4AF1-88DB-421AA64BE3B2}" type="pres">
      <dgm:prSet presAssocID="{7997DBA1-9942-4365-B169-2CC497D08434}" presName="Name37" presStyleLbl="parChTrans1D2" presStyleIdx="0" presStyleCnt="4"/>
      <dgm:spPr/>
      <dgm:t>
        <a:bodyPr/>
        <a:lstStyle/>
        <a:p>
          <a:endParaRPr lang="es-ES"/>
        </a:p>
      </dgm:t>
    </dgm:pt>
    <dgm:pt modelId="{A8DD839F-351C-482D-B146-204F718B42C2}" type="pres">
      <dgm:prSet presAssocID="{E31A50AD-2E43-4574-A862-30D20D870CCC}" presName="hierRoot2" presStyleCnt="0">
        <dgm:presLayoutVars>
          <dgm:hierBranch val="init"/>
        </dgm:presLayoutVars>
      </dgm:prSet>
      <dgm:spPr/>
    </dgm:pt>
    <dgm:pt modelId="{7D7E271C-95BE-4669-83FC-588ACEEF332C}" type="pres">
      <dgm:prSet presAssocID="{E31A50AD-2E43-4574-A862-30D20D870CCC}" presName="rootComposite" presStyleCnt="0"/>
      <dgm:spPr/>
    </dgm:pt>
    <dgm:pt modelId="{A8990391-8BC5-47C2-AC60-DE385918E6C0}" type="pres">
      <dgm:prSet presAssocID="{E31A50AD-2E43-4574-A862-30D20D870CCC}" presName="rootText" presStyleLbl="node2" presStyleIdx="0" presStyleCnt="4" custScaleY="1096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E355BEA-5DC5-470C-8F23-D263978710B4}" type="pres">
      <dgm:prSet presAssocID="{E31A50AD-2E43-4574-A862-30D20D870CCC}" presName="rootConnector" presStyleLbl="node2" presStyleIdx="0" presStyleCnt="4"/>
      <dgm:spPr/>
      <dgm:t>
        <a:bodyPr/>
        <a:lstStyle/>
        <a:p>
          <a:endParaRPr lang="es-ES"/>
        </a:p>
      </dgm:t>
    </dgm:pt>
    <dgm:pt modelId="{46BF14A3-F152-44CA-8211-120DD1B796A7}" type="pres">
      <dgm:prSet presAssocID="{E31A50AD-2E43-4574-A862-30D20D870CCC}" presName="hierChild4" presStyleCnt="0"/>
      <dgm:spPr/>
    </dgm:pt>
    <dgm:pt modelId="{BC62810E-A903-4480-A3EB-527CE37A6AB1}" type="pres">
      <dgm:prSet presAssocID="{E31A50AD-2E43-4574-A862-30D20D870CCC}" presName="hierChild5" presStyleCnt="0"/>
      <dgm:spPr/>
    </dgm:pt>
    <dgm:pt modelId="{4941ACEF-DC08-4235-B72D-88212049524C}" type="pres">
      <dgm:prSet presAssocID="{80F79641-7362-4379-A60D-B28E8BA5F545}" presName="Name37" presStyleLbl="parChTrans1D2" presStyleIdx="1" presStyleCnt="4"/>
      <dgm:spPr/>
      <dgm:t>
        <a:bodyPr/>
        <a:lstStyle/>
        <a:p>
          <a:endParaRPr lang="es-ES"/>
        </a:p>
      </dgm:t>
    </dgm:pt>
    <dgm:pt modelId="{28D2A5F1-6DBF-4388-A8F5-8CEE6CF63C98}" type="pres">
      <dgm:prSet presAssocID="{1342C7B6-0B9C-4921-9538-21391686C526}" presName="hierRoot2" presStyleCnt="0">
        <dgm:presLayoutVars>
          <dgm:hierBranch val="init"/>
        </dgm:presLayoutVars>
      </dgm:prSet>
      <dgm:spPr/>
    </dgm:pt>
    <dgm:pt modelId="{80342FB9-FC49-4ACC-BF8D-87393B8D645D}" type="pres">
      <dgm:prSet presAssocID="{1342C7B6-0B9C-4921-9538-21391686C526}" presName="rootComposite" presStyleCnt="0"/>
      <dgm:spPr/>
    </dgm:pt>
    <dgm:pt modelId="{0C383773-3E75-40C1-8F41-944F99267FEE}" type="pres">
      <dgm:prSet presAssocID="{1342C7B6-0B9C-4921-9538-21391686C526}" presName="rootText" presStyleLbl="node2" presStyleIdx="1" presStyleCnt="4" custScaleY="1096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70A830-89D4-4925-B689-5CA30909CE22}" type="pres">
      <dgm:prSet presAssocID="{1342C7B6-0B9C-4921-9538-21391686C526}" presName="rootConnector" presStyleLbl="node2" presStyleIdx="1" presStyleCnt="4"/>
      <dgm:spPr/>
      <dgm:t>
        <a:bodyPr/>
        <a:lstStyle/>
        <a:p>
          <a:endParaRPr lang="es-ES"/>
        </a:p>
      </dgm:t>
    </dgm:pt>
    <dgm:pt modelId="{246AA61D-4979-4F3A-BDB9-BEDC509A3117}" type="pres">
      <dgm:prSet presAssocID="{1342C7B6-0B9C-4921-9538-21391686C526}" presName="hierChild4" presStyleCnt="0"/>
      <dgm:spPr/>
    </dgm:pt>
    <dgm:pt modelId="{6B72AA8F-3A03-4ED4-8AE0-A9D423A072C3}" type="pres">
      <dgm:prSet presAssocID="{1342C7B6-0B9C-4921-9538-21391686C526}" presName="hierChild5" presStyleCnt="0"/>
      <dgm:spPr/>
    </dgm:pt>
    <dgm:pt modelId="{9D766646-9C05-4B16-A81C-0EFCDF40B91E}" type="pres">
      <dgm:prSet presAssocID="{682C3D90-F22D-4DB0-ADBB-A1F1F63EF165}" presName="Name37" presStyleLbl="parChTrans1D2" presStyleIdx="2" presStyleCnt="4"/>
      <dgm:spPr/>
      <dgm:t>
        <a:bodyPr/>
        <a:lstStyle/>
        <a:p>
          <a:endParaRPr lang="es-ES"/>
        </a:p>
      </dgm:t>
    </dgm:pt>
    <dgm:pt modelId="{3128F133-8DA9-45AA-9D44-3681E8C6FD61}" type="pres">
      <dgm:prSet presAssocID="{EFBE8E81-F225-4080-92F7-F295A1057D8A}" presName="hierRoot2" presStyleCnt="0">
        <dgm:presLayoutVars>
          <dgm:hierBranch val="init"/>
        </dgm:presLayoutVars>
      </dgm:prSet>
      <dgm:spPr/>
    </dgm:pt>
    <dgm:pt modelId="{C60FBE3C-9341-4B27-87E0-88956E70ECD3}" type="pres">
      <dgm:prSet presAssocID="{EFBE8E81-F225-4080-92F7-F295A1057D8A}" presName="rootComposite" presStyleCnt="0"/>
      <dgm:spPr/>
    </dgm:pt>
    <dgm:pt modelId="{01A0B41B-7573-4DE0-B7B2-1833FFE8216D}" type="pres">
      <dgm:prSet presAssocID="{EFBE8E81-F225-4080-92F7-F295A1057D8A}" presName="rootText" presStyleLbl="node2" presStyleIdx="2" presStyleCnt="4" custScaleY="1096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870AF62-49E3-4A81-9918-4AE8A85A461A}" type="pres">
      <dgm:prSet presAssocID="{EFBE8E81-F225-4080-92F7-F295A1057D8A}" presName="rootConnector" presStyleLbl="node2" presStyleIdx="2" presStyleCnt="4"/>
      <dgm:spPr/>
      <dgm:t>
        <a:bodyPr/>
        <a:lstStyle/>
        <a:p>
          <a:endParaRPr lang="es-ES"/>
        </a:p>
      </dgm:t>
    </dgm:pt>
    <dgm:pt modelId="{80279A9B-CB31-4914-BC29-C4E19976E9FB}" type="pres">
      <dgm:prSet presAssocID="{EFBE8E81-F225-4080-92F7-F295A1057D8A}" presName="hierChild4" presStyleCnt="0"/>
      <dgm:spPr/>
    </dgm:pt>
    <dgm:pt modelId="{35208746-7738-4DD3-B536-DFD633458EA7}" type="pres">
      <dgm:prSet presAssocID="{EFBE8E81-F225-4080-92F7-F295A1057D8A}" presName="hierChild5" presStyleCnt="0"/>
      <dgm:spPr/>
    </dgm:pt>
    <dgm:pt modelId="{18772E1D-2B1F-4524-824A-76D1D1C2991F}" type="pres">
      <dgm:prSet presAssocID="{96B1DFCC-CF9E-494D-BBBA-EA4ABB8E2F3B}" presName="Name37" presStyleLbl="parChTrans1D2" presStyleIdx="3" presStyleCnt="4"/>
      <dgm:spPr/>
      <dgm:t>
        <a:bodyPr/>
        <a:lstStyle/>
        <a:p>
          <a:endParaRPr lang="es-ES"/>
        </a:p>
      </dgm:t>
    </dgm:pt>
    <dgm:pt modelId="{04E4933B-6478-4CB5-B429-6101A945AA05}" type="pres">
      <dgm:prSet presAssocID="{EB43198B-F147-4C10-91EC-EA0807FE5202}" presName="hierRoot2" presStyleCnt="0">
        <dgm:presLayoutVars>
          <dgm:hierBranch val="init"/>
        </dgm:presLayoutVars>
      </dgm:prSet>
      <dgm:spPr/>
    </dgm:pt>
    <dgm:pt modelId="{683E45D8-1844-4BD1-BA17-2F4D4522E03E}" type="pres">
      <dgm:prSet presAssocID="{EB43198B-F147-4C10-91EC-EA0807FE5202}" presName="rootComposite" presStyleCnt="0"/>
      <dgm:spPr/>
    </dgm:pt>
    <dgm:pt modelId="{BA3CFFF1-5937-4474-84EB-077FB0973A74}" type="pres">
      <dgm:prSet presAssocID="{EB43198B-F147-4C10-91EC-EA0807FE5202}" presName="rootText" presStyleLbl="node2" presStyleIdx="3" presStyleCnt="4" custScaleY="1096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469E8F-3940-4928-8A1E-0035B8F3A8C0}" type="pres">
      <dgm:prSet presAssocID="{EB43198B-F147-4C10-91EC-EA0807FE5202}" presName="rootConnector" presStyleLbl="node2" presStyleIdx="3" presStyleCnt="4"/>
      <dgm:spPr/>
      <dgm:t>
        <a:bodyPr/>
        <a:lstStyle/>
        <a:p>
          <a:endParaRPr lang="es-ES"/>
        </a:p>
      </dgm:t>
    </dgm:pt>
    <dgm:pt modelId="{B31FB1D3-16AC-4FE1-9394-2041908757CD}" type="pres">
      <dgm:prSet presAssocID="{EB43198B-F147-4C10-91EC-EA0807FE5202}" presName="hierChild4" presStyleCnt="0"/>
      <dgm:spPr/>
    </dgm:pt>
    <dgm:pt modelId="{211B8449-8796-43AF-9EFC-8FFE1C8703CB}" type="pres">
      <dgm:prSet presAssocID="{EB43198B-F147-4C10-91EC-EA0807FE5202}" presName="hierChild5" presStyleCnt="0"/>
      <dgm:spPr/>
    </dgm:pt>
    <dgm:pt modelId="{14C302C4-051C-4BB6-B2BC-B8E2DB0016E8}" type="pres">
      <dgm:prSet presAssocID="{CD1C4BFD-421B-4CCA-8D0B-01027E7F0374}" presName="hierChild3" presStyleCnt="0"/>
      <dgm:spPr/>
    </dgm:pt>
  </dgm:ptLst>
  <dgm:cxnLst>
    <dgm:cxn modelId="{230FBA56-6F37-4E21-BAAE-C9FBD8D714BC}" srcId="{EC2EDFA7-FAB8-4B92-A773-6F6E344D10D8}" destId="{CD1C4BFD-421B-4CCA-8D0B-01027E7F0374}" srcOrd="0" destOrd="0" parTransId="{B9AD832F-F170-4EA5-81A4-B170DE05EAF9}" sibTransId="{760420B0-32AB-4C29-A6BB-4376DFF1CEAE}"/>
    <dgm:cxn modelId="{6A7E7328-6C35-43A1-BAF2-18F8357AC84B}" type="presOf" srcId="{7997DBA1-9942-4365-B169-2CC497D08434}" destId="{FD653BB3-7A7C-4AF1-88DB-421AA64BE3B2}" srcOrd="0" destOrd="0" presId="urn:microsoft.com/office/officeart/2005/8/layout/orgChart1"/>
    <dgm:cxn modelId="{3522F1B0-5274-4F44-93CC-3A8D7339BDCF}" type="presOf" srcId="{E31A50AD-2E43-4574-A862-30D20D870CCC}" destId="{A8990391-8BC5-47C2-AC60-DE385918E6C0}" srcOrd="0" destOrd="0" presId="urn:microsoft.com/office/officeart/2005/8/layout/orgChart1"/>
    <dgm:cxn modelId="{6802673A-8E0E-44FD-A9D1-3ECD86295377}" srcId="{CD1C4BFD-421B-4CCA-8D0B-01027E7F0374}" destId="{1342C7B6-0B9C-4921-9538-21391686C526}" srcOrd="1" destOrd="0" parTransId="{80F79641-7362-4379-A60D-B28E8BA5F545}" sibTransId="{5D3FAEBD-AF48-4E10-B78B-F16B0C750A84}"/>
    <dgm:cxn modelId="{474C759C-2F4D-494F-8B42-22F3923675CA}" type="presOf" srcId="{1342C7B6-0B9C-4921-9538-21391686C526}" destId="{1870A830-89D4-4925-B689-5CA30909CE22}" srcOrd="1" destOrd="0" presId="urn:microsoft.com/office/officeart/2005/8/layout/orgChart1"/>
    <dgm:cxn modelId="{FAC4952A-FB5F-4B67-9E73-DD0A65657F67}" type="presOf" srcId="{EFBE8E81-F225-4080-92F7-F295A1057D8A}" destId="{B870AF62-49E3-4A81-9918-4AE8A85A461A}" srcOrd="1" destOrd="0" presId="urn:microsoft.com/office/officeart/2005/8/layout/orgChart1"/>
    <dgm:cxn modelId="{D8CECEAD-D93E-477C-BF47-B63C6759B00A}" type="presOf" srcId="{96B1DFCC-CF9E-494D-BBBA-EA4ABB8E2F3B}" destId="{18772E1D-2B1F-4524-824A-76D1D1C2991F}" srcOrd="0" destOrd="0" presId="urn:microsoft.com/office/officeart/2005/8/layout/orgChart1"/>
    <dgm:cxn modelId="{390C1999-A984-4465-9FAC-32344D010A17}" type="presOf" srcId="{EC2EDFA7-FAB8-4B92-A773-6F6E344D10D8}" destId="{80F99108-40FE-4ADC-BD23-170FB8D039DB}" srcOrd="0" destOrd="0" presId="urn:microsoft.com/office/officeart/2005/8/layout/orgChart1"/>
    <dgm:cxn modelId="{850FA248-332E-4864-AC74-AD714B3A6190}" type="presOf" srcId="{80F79641-7362-4379-A60D-B28E8BA5F545}" destId="{4941ACEF-DC08-4235-B72D-88212049524C}" srcOrd="0" destOrd="0" presId="urn:microsoft.com/office/officeart/2005/8/layout/orgChart1"/>
    <dgm:cxn modelId="{43AA99D1-FE73-46FF-AFD1-47ADD08BBA6B}" type="presOf" srcId="{E31A50AD-2E43-4574-A862-30D20D870CCC}" destId="{4E355BEA-5DC5-470C-8F23-D263978710B4}" srcOrd="1" destOrd="0" presId="urn:microsoft.com/office/officeart/2005/8/layout/orgChart1"/>
    <dgm:cxn modelId="{45C2E67E-431E-4BEE-B378-BFB7E06B1DB2}" type="presOf" srcId="{CD1C4BFD-421B-4CCA-8D0B-01027E7F0374}" destId="{25A62851-410F-4DB8-9BE1-38AFB381178F}" srcOrd="0" destOrd="0" presId="urn:microsoft.com/office/officeart/2005/8/layout/orgChart1"/>
    <dgm:cxn modelId="{5D4FAE04-CCB1-4F72-83D8-25CE08F48B26}" type="presOf" srcId="{682C3D90-F22D-4DB0-ADBB-A1F1F63EF165}" destId="{9D766646-9C05-4B16-A81C-0EFCDF40B91E}" srcOrd="0" destOrd="0" presId="urn:microsoft.com/office/officeart/2005/8/layout/orgChart1"/>
    <dgm:cxn modelId="{CF6A7707-0A55-41C5-AB60-F4D1EB139C79}" type="presOf" srcId="{1342C7B6-0B9C-4921-9538-21391686C526}" destId="{0C383773-3E75-40C1-8F41-944F99267FEE}" srcOrd="0" destOrd="0" presId="urn:microsoft.com/office/officeart/2005/8/layout/orgChart1"/>
    <dgm:cxn modelId="{ED0773E3-93D6-4A66-B48F-A05DAD1BCA29}" srcId="{CD1C4BFD-421B-4CCA-8D0B-01027E7F0374}" destId="{EB43198B-F147-4C10-91EC-EA0807FE5202}" srcOrd="3" destOrd="0" parTransId="{96B1DFCC-CF9E-494D-BBBA-EA4ABB8E2F3B}" sibTransId="{6E95873C-4B09-4AEF-B2A8-9224368A25F6}"/>
    <dgm:cxn modelId="{2D8823DA-D1CB-4C00-83CA-97E3F9B9126D}" type="presOf" srcId="{CD1C4BFD-421B-4CCA-8D0B-01027E7F0374}" destId="{97C58DE5-6A72-4DA5-80CC-92A8185C2BA8}" srcOrd="1" destOrd="0" presId="urn:microsoft.com/office/officeart/2005/8/layout/orgChart1"/>
    <dgm:cxn modelId="{A948FE89-F14C-488A-A6F5-64E1344E5104}" type="presOf" srcId="{EB43198B-F147-4C10-91EC-EA0807FE5202}" destId="{EB469E8F-3940-4928-8A1E-0035B8F3A8C0}" srcOrd="1" destOrd="0" presId="urn:microsoft.com/office/officeart/2005/8/layout/orgChart1"/>
    <dgm:cxn modelId="{74451E4B-A1B4-49C2-AE03-B72CE90BCF62}" type="presOf" srcId="{EFBE8E81-F225-4080-92F7-F295A1057D8A}" destId="{01A0B41B-7573-4DE0-B7B2-1833FFE8216D}" srcOrd="0" destOrd="0" presId="urn:microsoft.com/office/officeart/2005/8/layout/orgChart1"/>
    <dgm:cxn modelId="{939C7DFD-8503-4DD4-93A5-5543DFF63038}" type="presOf" srcId="{EB43198B-F147-4C10-91EC-EA0807FE5202}" destId="{BA3CFFF1-5937-4474-84EB-077FB0973A74}" srcOrd="0" destOrd="0" presId="urn:microsoft.com/office/officeart/2005/8/layout/orgChart1"/>
    <dgm:cxn modelId="{829DA3AA-F552-44C0-8D02-CC60C222698A}" srcId="{CD1C4BFD-421B-4CCA-8D0B-01027E7F0374}" destId="{E31A50AD-2E43-4574-A862-30D20D870CCC}" srcOrd="0" destOrd="0" parTransId="{7997DBA1-9942-4365-B169-2CC497D08434}" sibTransId="{1969A5BA-CBE3-49A4-9127-C640BFC7347B}"/>
    <dgm:cxn modelId="{DCF0151B-A131-4371-86EC-8DC8876B3C1D}" srcId="{CD1C4BFD-421B-4CCA-8D0B-01027E7F0374}" destId="{EFBE8E81-F225-4080-92F7-F295A1057D8A}" srcOrd="2" destOrd="0" parTransId="{682C3D90-F22D-4DB0-ADBB-A1F1F63EF165}" sibTransId="{4AE3800C-B512-41F1-B1A8-6FFCC23A47AB}"/>
    <dgm:cxn modelId="{419259B5-3DCA-43D0-BC8A-12F800C30508}" type="presParOf" srcId="{80F99108-40FE-4ADC-BD23-170FB8D039DB}" destId="{AE46E3B7-19D9-4B11-B66C-0886A69C2FDC}" srcOrd="0" destOrd="0" presId="urn:microsoft.com/office/officeart/2005/8/layout/orgChart1"/>
    <dgm:cxn modelId="{3F1C5BFE-455B-405B-88B9-1858A996879F}" type="presParOf" srcId="{AE46E3B7-19D9-4B11-B66C-0886A69C2FDC}" destId="{BCF23259-86B2-41BA-B229-04CF1C967614}" srcOrd="0" destOrd="0" presId="urn:microsoft.com/office/officeart/2005/8/layout/orgChart1"/>
    <dgm:cxn modelId="{95232540-1990-4935-B8E9-05E40B5F6AF7}" type="presParOf" srcId="{BCF23259-86B2-41BA-B229-04CF1C967614}" destId="{25A62851-410F-4DB8-9BE1-38AFB381178F}" srcOrd="0" destOrd="0" presId="urn:microsoft.com/office/officeart/2005/8/layout/orgChart1"/>
    <dgm:cxn modelId="{A67F3FA9-4C51-4E01-9B8B-C3629F278D78}" type="presParOf" srcId="{BCF23259-86B2-41BA-B229-04CF1C967614}" destId="{97C58DE5-6A72-4DA5-80CC-92A8185C2BA8}" srcOrd="1" destOrd="0" presId="urn:microsoft.com/office/officeart/2005/8/layout/orgChart1"/>
    <dgm:cxn modelId="{8815492C-59D8-4BDB-BCDF-D9E9AFC3BAE6}" type="presParOf" srcId="{AE46E3B7-19D9-4B11-B66C-0886A69C2FDC}" destId="{37F354EC-AA6E-44E3-9BD2-0ECC704C4756}" srcOrd="1" destOrd="0" presId="urn:microsoft.com/office/officeart/2005/8/layout/orgChart1"/>
    <dgm:cxn modelId="{A17D806B-5021-41BF-BA2A-0F1E3BCFAC2F}" type="presParOf" srcId="{37F354EC-AA6E-44E3-9BD2-0ECC704C4756}" destId="{FD653BB3-7A7C-4AF1-88DB-421AA64BE3B2}" srcOrd="0" destOrd="0" presId="urn:microsoft.com/office/officeart/2005/8/layout/orgChart1"/>
    <dgm:cxn modelId="{40F1474E-4EFC-4FBF-B9C3-7C615217B2B7}" type="presParOf" srcId="{37F354EC-AA6E-44E3-9BD2-0ECC704C4756}" destId="{A8DD839F-351C-482D-B146-204F718B42C2}" srcOrd="1" destOrd="0" presId="urn:microsoft.com/office/officeart/2005/8/layout/orgChart1"/>
    <dgm:cxn modelId="{2C04E896-E23F-4368-8D1D-BA6EECB53E30}" type="presParOf" srcId="{A8DD839F-351C-482D-B146-204F718B42C2}" destId="{7D7E271C-95BE-4669-83FC-588ACEEF332C}" srcOrd="0" destOrd="0" presId="urn:microsoft.com/office/officeart/2005/8/layout/orgChart1"/>
    <dgm:cxn modelId="{323926FF-B629-48C4-8467-379854572AE1}" type="presParOf" srcId="{7D7E271C-95BE-4669-83FC-588ACEEF332C}" destId="{A8990391-8BC5-47C2-AC60-DE385918E6C0}" srcOrd="0" destOrd="0" presId="urn:microsoft.com/office/officeart/2005/8/layout/orgChart1"/>
    <dgm:cxn modelId="{6093D954-B9B3-4B53-924D-A3E5FCFCC7BB}" type="presParOf" srcId="{7D7E271C-95BE-4669-83FC-588ACEEF332C}" destId="{4E355BEA-5DC5-470C-8F23-D263978710B4}" srcOrd="1" destOrd="0" presId="urn:microsoft.com/office/officeart/2005/8/layout/orgChart1"/>
    <dgm:cxn modelId="{877EE318-4CAD-4A8C-AFF8-3EAE44C74F48}" type="presParOf" srcId="{A8DD839F-351C-482D-B146-204F718B42C2}" destId="{46BF14A3-F152-44CA-8211-120DD1B796A7}" srcOrd="1" destOrd="0" presId="urn:microsoft.com/office/officeart/2005/8/layout/orgChart1"/>
    <dgm:cxn modelId="{14649C46-7520-4459-8B3C-5DD05B3ED283}" type="presParOf" srcId="{A8DD839F-351C-482D-B146-204F718B42C2}" destId="{BC62810E-A903-4480-A3EB-527CE37A6AB1}" srcOrd="2" destOrd="0" presId="urn:microsoft.com/office/officeart/2005/8/layout/orgChart1"/>
    <dgm:cxn modelId="{88EB23D9-FB8C-470D-B640-3E0D8FAD9DA4}" type="presParOf" srcId="{37F354EC-AA6E-44E3-9BD2-0ECC704C4756}" destId="{4941ACEF-DC08-4235-B72D-88212049524C}" srcOrd="2" destOrd="0" presId="urn:microsoft.com/office/officeart/2005/8/layout/orgChart1"/>
    <dgm:cxn modelId="{B3AA8E1E-C3DA-4CCE-8D37-337CE4CA5D48}" type="presParOf" srcId="{37F354EC-AA6E-44E3-9BD2-0ECC704C4756}" destId="{28D2A5F1-6DBF-4388-A8F5-8CEE6CF63C98}" srcOrd="3" destOrd="0" presId="urn:microsoft.com/office/officeart/2005/8/layout/orgChart1"/>
    <dgm:cxn modelId="{843E7709-6416-43BE-88EC-048A50D78D64}" type="presParOf" srcId="{28D2A5F1-6DBF-4388-A8F5-8CEE6CF63C98}" destId="{80342FB9-FC49-4ACC-BF8D-87393B8D645D}" srcOrd="0" destOrd="0" presId="urn:microsoft.com/office/officeart/2005/8/layout/orgChart1"/>
    <dgm:cxn modelId="{9C7DA5C7-49E9-4741-AFA1-F7AFF351B95F}" type="presParOf" srcId="{80342FB9-FC49-4ACC-BF8D-87393B8D645D}" destId="{0C383773-3E75-40C1-8F41-944F99267FEE}" srcOrd="0" destOrd="0" presId="urn:microsoft.com/office/officeart/2005/8/layout/orgChart1"/>
    <dgm:cxn modelId="{9810E9DE-3027-43E3-93F6-AD8E5A4E70E3}" type="presParOf" srcId="{80342FB9-FC49-4ACC-BF8D-87393B8D645D}" destId="{1870A830-89D4-4925-B689-5CA30909CE22}" srcOrd="1" destOrd="0" presId="urn:microsoft.com/office/officeart/2005/8/layout/orgChart1"/>
    <dgm:cxn modelId="{FF63AA6F-E177-424D-82E3-BB432232AC53}" type="presParOf" srcId="{28D2A5F1-6DBF-4388-A8F5-8CEE6CF63C98}" destId="{246AA61D-4979-4F3A-BDB9-BEDC509A3117}" srcOrd="1" destOrd="0" presId="urn:microsoft.com/office/officeart/2005/8/layout/orgChart1"/>
    <dgm:cxn modelId="{5ED3FB7F-58EF-4778-8BBD-CD885DAF40E9}" type="presParOf" srcId="{28D2A5F1-6DBF-4388-A8F5-8CEE6CF63C98}" destId="{6B72AA8F-3A03-4ED4-8AE0-A9D423A072C3}" srcOrd="2" destOrd="0" presId="urn:microsoft.com/office/officeart/2005/8/layout/orgChart1"/>
    <dgm:cxn modelId="{BD22CE0D-2CB7-4025-95C3-8283E1AE95BC}" type="presParOf" srcId="{37F354EC-AA6E-44E3-9BD2-0ECC704C4756}" destId="{9D766646-9C05-4B16-A81C-0EFCDF40B91E}" srcOrd="4" destOrd="0" presId="urn:microsoft.com/office/officeart/2005/8/layout/orgChart1"/>
    <dgm:cxn modelId="{36F08141-59CC-42DB-985A-16737F27A7D0}" type="presParOf" srcId="{37F354EC-AA6E-44E3-9BD2-0ECC704C4756}" destId="{3128F133-8DA9-45AA-9D44-3681E8C6FD61}" srcOrd="5" destOrd="0" presId="urn:microsoft.com/office/officeart/2005/8/layout/orgChart1"/>
    <dgm:cxn modelId="{0DCDFCCE-C50A-459A-B084-5A16842C22BD}" type="presParOf" srcId="{3128F133-8DA9-45AA-9D44-3681E8C6FD61}" destId="{C60FBE3C-9341-4B27-87E0-88956E70ECD3}" srcOrd="0" destOrd="0" presId="urn:microsoft.com/office/officeart/2005/8/layout/orgChart1"/>
    <dgm:cxn modelId="{E44E48D8-58AE-4AEA-A381-814A49DE4A03}" type="presParOf" srcId="{C60FBE3C-9341-4B27-87E0-88956E70ECD3}" destId="{01A0B41B-7573-4DE0-B7B2-1833FFE8216D}" srcOrd="0" destOrd="0" presId="urn:microsoft.com/office/officeart/2005/8/layout/orgChart1"/>
    <dgm:cxn modelId="{C6EA9D3C-C9E5-4D05-9DD1-CDD0891B5BE8}" type="presParOf" srcId="{C60FBE3C-9341-4B27-87E0-88956E70ECD3}" destId="{B870AF62-49E3-4A81-9918-4AE8A85A461A}" srcOrd="1" destOrd="0" presId="urn:microsoft.com/office/officeart/2005/8/layout/orgChart1"/>
    <dgm:cxn modelId="{9A11FFE1-9CCE-4C31-99F2-98F24DF52043}" type="presParOf" srcId="{3128F133-8DA9-45AA-9D44-3681E8C6FD61}" destId="{80279A9B-CB31-4914-BC29-C4E19976E9FB}" srcOrd="1" destOrd="0" presId="urn:microsoft.com/office/officeart/2005/8/layout/orgChart1"/>
    <dgm:cxn modelId="{97AC8E3C-8AFE-4492-AABE-2C0181C3E898}" type="presParOf" srcId="{3128F133-8DA9-45AA-9D44-3681E8C6FD61}" destId="{35208746-7738-4DD3-B536-DFD633458EA7}" srcOrd="2" destOrd="0" presId="urn:microsoft.com/office/officeart/2005/8/layout/orgChart1"/>
    <dgm:cxn modelId="{7A455BD9-C79F-49F6-8A13-05F71DF91C5A}" type="presParOf" srcId="{37F354EC-AA6E-44E3-9BD2-0ECC704C4756}" destId="{18772E1D-2B1F-4524-824A-76D1D1C2991F}" srcOrd="6" destOrd="0" presId="urn:microsoft.com/office/officeart/2005/8/layout/orgChart1"/>
    <dgm:cxn modelId="{CC29AFE7-8466-415F-AB3D-ABCD80E433AE}" type="presParOf" srcId="{37F354EC-AA6E-44E3-9BD2-0ECC704C4756}" destId="{04E4933B-6478-4CB5-B429-6101A945AA05}" srcOrd="7" destOrd="0" presId="urn:microsoft.com/office/officeart/2005/8/layout/orgChart1"/>
    <dgm:cxn modelId="{A541D545-C739-4F0E-B081-1F25F47D5A97}" type="presParOf" srcId="{04E4933B-6478-4CB5-B429-6101A945AA05}" destId="{683E45D8-1844-4BD1-BA17-2F4D4522E03E}" srcOrd="0" destOrd="0" presId="urn:microsoft.com/office/officeart/2005/8/layout/orgChart1"/>
    <dgm:cxn modelId="{21EEE89F-A8E3-457D-9FEC-EC990801D9E0}" type="presParOf" srcId="{683E45D8-1844-4BD1-BA17-2F4D4522E03E}" destId="{BA3CFFF1-5937-4474-84EB-077FB0973A74}" srcOrd="0" destOrd="0" presId="urn:microsoft.com/office/officeart/2005/8/layout/orgChart1"/>
    <dgm:cxn modelId="{FD7C7D8E-D001-42EF-B703-0798DAED92D3}" type="presParOf" srcId="{683E45D8-1844-4BD1-BA17-2F4D4522E03E}" destId="{EB469E8F-3940-4928-8A1E-0035B8F3A8C0}" srcOrd="1" destOrd="0" presId="urn:microsoft.com/office/officeart/2005/8/layout/orgChart1"/>
    <dgm:cxn modelId="{2AD82D08-52BC-42EB-BC50-A1C5D76C252F}" type="presParOf" srcId="{04E4933B-6478-4CB5-B429-6101A945AA05}" destId="{B31FB1D3-16AC-4FE1-9394-2041908757CD}" srcOrd="1" destOrd="0" presId="urn:microsoft.com/office/officeart/2005/8/layout/orgChart1"/>
    <dgm:cxn modelId="{FFDBA328-BB43-4D02-A56A-2F31F1BF4DDD}" type="presParOf" srcId="{04E4933B-6478-4CB5-B429-6101A945AA05}" destId="{211B8449-8796-43AF-9EFC-8FFE1C8703CB}" srcOrd="2" destOrd="0" presId="urn:microsoft.com/office/officeart/2005/8/layout/orgChart1"/>
    <dgm:cxn modelId="{B575432E-EE9E-4364-8039-CF50ADE37AEE}" type="presParOf" srcId="{AE46E3B7-19D9-4B11-B66C-0886A69C2FDC}" destId="{14C302C4-051C-4BB6-B2BC-B8E2DB0016E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0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ES" sz="1200" dirty="0" smtClean="0"/>
            <a:t>Instructor(a)</a:t>
          </a: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/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/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/>
            <a:t>Secretaria(o) </a:t>
          </a: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/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/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/>
            <a:t>Auxiliar</a:t>
          </a:r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/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/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/>
            <a:t>Vigilante</a:t>
          </a: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/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/>
        </a:p>
      </dgm:t>
    </dgm:pt>
    <dgm:pt modelId="{7AD42634-55E2-40A4-81B7-182325F34794}">
      <dgm:prSet phldrT="[Texto]" custT="1"/>
      <dgm:spPr/>
      <dgm:t>
        <a:bodyPr/>
        <a:lstStyle/>
        <a:p>
          <a:r>
            <a:rPr lang="es-ES" sz="1200" dirty="0" smtClean="0"/>
            <a:t>Vigilante</a:t>
          </a:r>
        </a:p>
      </dgm:t>
    </dgm:pt>
    <dgm:pt modelId="{479EB43A-F573-49BC-992E-2F7CCB001A90}" type="parTrans" cxnId="{AA0DD4A5-D802-4DC9-98D1-537E8503749B}">
      <dgm:prSet/>
      <dgm:spPr/>
      <dgm:t>
        <a:bodyPr/>
        <a:lstStyle/>
        <a:p>
          <a:endParaRPr lang="es-ES" sz="1200"/>
        </a:p>
      </dgm:t>
    </dgm:pt>
    <dgm:pt modelId="{239636D0-B23D-4221-B38E-530F33028F6C}" type="sibTrans" cxnId="{AA0DD4A5-D802-4DC9-98D1-537E8503749B}">
      <dgm:prSet/>
      <dgm:spPr/>
      <dgm:t>
        <a:bodyPr/>
        <a:lstStyle/>
        <a:p>
          <a:endParaRPr lang="es-ES" sz="1200"/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4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3" custScaleX="81367" custScaleY="63061" custLinFactNeighborY="-169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3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4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3" custScaleX="81367" custScaleY="63061" custLinFactNeighborY="-169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3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130F3EDE-2488-44CE-96EC-8C6277561343}" type="pres">
      <dgm:prSet presAssocID="{479EB43A-F573-49BC-992E-2F7CCB001A90}" presName="Name37" presStyleLbl="parChTrans1D2" presStyleIdx="2" presStyleCnt="4"/>
      <dgm:spPr/>
      <dgm:t>
        <a:bodyPr/>
        <a:lstStyle/>
        <a:p>
          <a:endParaRPr lang="es-ES"/>
        </a:p>
      </dgm:t>
    </dgm:pt>
    <dgm:pt modelId="{9CB2CCFB-56CA-48F5-B144-90028E629FF7}" type="pres">
      <dgm:prSet presAssocID="{7AD42634-55E2-40A4-81B7-182325F34794}" presName="hierRoot2" presStyleCnt="0">
        <dgm:presLayoutVars>
          <dgm:hierBranch val="init"/>
        </dgm:presLayoutVars>
      </dgm:prSet>
      <dgm:spPr/>
    </dgm:pt>
    <dgm:pt modelId="{995ECC07-65A1-4813-B5A1-17917D7B65DA}" type="pres">
      <dgm:prSet presAssocID="{7AD42634-55E2-40A4-81B7-182325F34794}" presName="rootComposite" presStyleCnt="0"/>
      <dgm:spPr/>
    </dgm:pt>
    <dgm:pt modelId="{B007F721-2441-4550-B12D-646D3DE57F71}" type="pres">
      <dgm:prSet presAssocID="{7AD42634-55E2-40A4-81B7-182325F34794}" presName="rootText" presStyleLbl="node2" presStyleIdx="2" presStyleCnt="3" custScaleX="81367" custScaleY="63061" custLinFactNeighborY="-169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728DA-B52D-4CE0-ADD7-B6C424865AA4}" type="pres">
      <dgm:prSet presAssocID="{7AD42634-55E2-40A4-81B7-182325F34794}" presName="rootConnector" presStyleLbl="node2" presStyleIdx="2" presStyleCnt="3"/>
      <dgm:spPr/>
      <dgm:t>
        <a:bodyPr/>
        <a:lstStyle/>
        <a:p>
          <a:endParaRPr lang="es-ES"/>
        </a:p>
      </dgm:t>
    </dgm:pt>
    <dgm:pt modelId="{AA70FEC4-EA7C-464D-BB1A-375F4F4B7A40}" type="pres">
      <dgm:prSet presAssocID="{7AD42634-55E2-40A4-81B7-182325F34794}" presName="hierChild4" presStyleCnt="0"/>
      <dgm:spPr/>
    </dgm:pt>
    <dgm:pt modelId="{1B610DB1-CBFE-427C-9C6D-8E2C4B89596D}" type="pres">
      <dgm:prSet presAssocID="{7AD42634-55E2-40A4-81B7-182325F34794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63286" custScaleY="54245" custLinFactNeighborX="-3967" custLinFactNeighborY="-251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A3C4A699-D614-4F02-B5AD-1950EA801CD3}" type="presOf" srcId="{7AD42634-55E2-40A4-81B7-182325F34794}" destId="{4B0728DA-B52D-4CE0-ADD7-B6C424865AA4}" srcOrd="1" destOrd="0" presId="urn:microsoft.com/office/officeart/2005/8/layout/orgChart1"/>
    <dgm:cxn modelId="{67701E95-7D2B-4829-8F30-6313497FD613}" type="presOf" srcId="{479EB43A-F573-49BC-992E-2F7CCB001A90}" destId="{130F3EDE-2488-44CE-96EC-8C6277561343}" srcOrd="0" destOrd="0" presId="urn:microsoft.com/office/officeart/2005/8/layout/orgChart1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AA0DD4A5-D802-4DC9-98D1-537E8503749B}" srcId="{E3872B39-8B56-45CF-860E-BE80783FD31F}" destId="{7AD42634-55E2-40A4-81B7-182325F34794}" srcOrd="3" destOrd="0" parTransId="{479EB43A-F573-49BC-992E-2F7CCB001A90}" sibTransId="{239636D0-B23D-4221-B38E-530F33028F6C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E10DA83B-6B19-4D7F-9A9C-2B984895B75F}" type="presOf" srcId="{7AD42634-55E2-40A4-81B7-182325F34794}" destId="{B007F721-2441-4550-B12D-646D3DE57F71}" srcOrd="0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4131FE48-1419-43E4-BB7D-01F970A6E4A3}" type="presParOf" srcId="{25DED46E-1EC4-47CB-8EB3-6F9069C64B9D}" destId="{130F3EDE-2488-44CE-96EC-8C6277561343}" srcOrd="4" destOrd="0" presId="urn:microsoft.com/office/officeart/2005/8/layout/orgChart1"/>
    <dgm:cxn modelId="{2089A1A0-57CB-4AFE-BAC6-08038FE2CD70}" type="presParOf" srcId="{25DED46E-1EC4-47CB-8EB3-6F9069C64B9D}" destId="{9CB2CCFB-56CA-48F5-B144-90028E629FF7}" srcOrd="5" destOrd="0" presId="urn:microsoft.com/office/officeart/2005/8/layout/orgChart1"/>
    <dgm:cxn modelId="{8E541321-C167-4A92-9FA4-A1A34963B086}" type="presParOf" srcId="{9CB2CCFB-56CA-48F5-B144-90028E629FF7}" destId="{995ECC07-65A1-4813-B5A1-17917D7B65DA}" srcOrd="0" destOrd="0" presId="urn:microsoft.com/office/officeart/2005/8/layout/orgChart1"/>
    <dgm:cxn modelId="{485D6AFE-118B-4F06-A5F3-7D5373BDC3F9}" type="presParOf" srcId="{995ECC07-65A1-4813-B5A1-17917D7B65DA}" destId="{B007F721-2441-4550-B12D-646D3DE57F71}" srcOrd="0" destOrd="0" presId="urn:microsoft.com/office/officeart/2005/8/layout/orgChart1"/>
    <dgm:cxn modelId="{DC945508-6201-466D-9C13-EE919411CF3B}" type="presParOf" srcId="{995ECC07-65A1-4813-B5A1-17917D7B65DA}" destId="{4B0728DA-B52D-4CE0-ADD7-B6C424865AA4}" srcOrd="1" destOrd="0" presId="urn:microsoft.com/office/officeart/2005/8/layout/orgChart1"/>
    <dgm:cxn modelId="{4F6E945D-0AE2-4076-B602-B16A1D1B009B}" type="presParOf" srcId="{9CB2CCFB-56CA-48F5-B144-90028E629FF7}" destId="{AA70FEC4-EA7C-464D-BB1A-375F4F4B7A40}" srcOrd="1" destOrd="0" presId="urn:microsoft.com/office/officeart/2005/8/layout/orgChart1"/>
    <dgm:cxn modelId="{67B9C732-BD13-4351-A690-DCFCCE317024}" type="presParOf" srcId="{9CB2CCFB-56CA-48F5-B144-90028E629FF7}" destId="{1B610DB1-CBFE-427C-9C6D-8E2C4B89596D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1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ES" sz="1200" dirty="0" smtClean="0"/>
            <a:t>Encargado(a) de Sección</a:t>
          </a: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/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/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/>
            <a:t>Secretaria(o) / E</a:t>
          </a: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/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/>
        </a:p>
      </dgm:t>
    </dgm:pt>
    <dgm:pt modelId="{7AD42634-55E2-40A4-81B7-182325F34794}">
      <dgm:prSet phldrT="[Texto]" custT="1"/>
      <dgm:spPr/>
      <dgm:t>
        <a:bodyPr/>
        <a:lstStyle/>
        <a:p>
          <a:r>
            <a:rPr lang="es-ES" sz="1200" dirty="0" smtClean="0"/>
            <a:t>Intendente</a:t>
          </a:r>
        </a:p>
      </dgm:t>
    </dgm:pt>
    <dgm:pt modelId="{479EB43A-F573-49BC-992E-2F7CCB001A90}" type="parTrans" cxnId="{AA0DD4A5-D802-4DC9-98D1-537E8503749B}">
      <dgm:prSet/>
      <dgm:spPr/>
      <dgm:t>
        <a:bodyPr/>
        <a:lstStyle/>
        <a:p>
          <a:endParaRPr lang="es-ES" sz="1200"/>
        </a:p>
      </dgm:t>
    </dgm:pt>
    <dgm:pt modelId="{239636D0-B23D-4221-B38E-530F33028F6C}" type="sibTrans" cxnId="{AA0DD4A5-D802-4DC9-98D1-537E8503749B}">
      <dgm:prSet/>
      <dgm:spPr/>
      <dgm:t>
        <a:bodyPr/>
        <a:lstStyle/>
        <a:p>
          <a:endParaRPr lang="es-ES" sz="1200"/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96554" custScaleY="82393" custLinFactNeighborY="-71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9BAB048E-1218-4FD7-ADC2-CCC968867163}" type="pres">
      <dgm:prSet presAssocID="{04C5EE23-66EB-4D99-95F8-ED44045422C1}" presName="Name37" presStyleLbl="parChTrans1D2" presStyleIdx="0" presStyleCnt="2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0" presStyleCnt="2" custScaleX="73238" custScaleY="616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0" presStyleCnt="2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130F3EDE-2488-44CE-96EC-8C6277561343}" type="pres">
      <dgm:prSet presAssocID="{479EB43A-F573-49BC-992E-2F7CCB001A90}" presName="Name37" presStyleLbl="parChTrans1D2" presStyleIdx="1" presStyleCnt="2"/>
      <dgm:spPr/>
      <dgm:t>
        <a:bodyPr/>
        <a:lstStyle/>
        <a:p>
          <a:endParaRPr lang="es-ES"/>
        </a:p>
      </dgm:t>
    </dgm:pt>
    <dgm:pt modelId="{9CB2CCFB-56CA-48F5-B144-90028E629FF7}" type="pres">
      <dgm:prSet presAssocID="{7AD42634-55E2-40A4-81B7-182325F34794}" presName="hierRoot2" presStyleCnt="0">
        <dgm:presLayoutVars>
          <dgm:hierBranch val="init"/>
        </dgm:presLayoutVars>
      </dgm:prSet>
      <dgm:spPr/>
    </dgm:pt>
    <dgm:pt modelId="{995ECC07-65A1-4813-B5A1-17917D7B65DA}" type="pres">
      <dgm:prSet presAssocID="{7AD42634-55E2-40A4-81B7-182325F34794}" presName="rootComposite" presStyleCnt="0"/>
      <dgm:spPr/>
    </dgm:pt>
    <dgm:pt modelId="{B007F721-2441-4550-B12D-646D3DE57F71}" type="pres">
      <dgm:prSet presAssocID="{7AD42634-55E2-40A4-81B7-182325F34794}" presName="rootText" presStyleLbl="node2" presStyleIdx="1" presStyleCnt="2" custScaleX="73238" custScaleY="616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728DA-B52D-4CE0-ADD7-B6C424865AA4}" type="pres">
      <dgm:prSet presAssocID="{7AD42634-55E2-40A4-81B7-182325F34794}" presName="rootConnector" presStyleLbl="node2" presStyleIdx="1" presStyleCnt="2"/>
      <dgm:spPr/>
      <dgm:t>
        <a:bodyPr/>
        <a:lstStyle/>
        <a:p>
          <a:endParaRPr lang="es-ES"/>
        </a:p>
      </dgm:t>
    </dgm:pt>
    <dgm:pt modelId="{AA70FEC4-EA7C-464D-BB1A-375F4F4B7A40}" type="pres">
      <dgm:prSet presAssocID="{7AD42634-55E2-40A4-81B7-182325F34794}" presName="hierChild4" presStyleCnt="0"/>
      <dgm:spPr/>
    </dgm:pt>
    <dgm:pt modelId="{1B610DB1-CBFE-427C-9C6D-8E2C4B89596D}" type="pres">
      <dgm:prSet presAssocID="{7AD42634-55E2-40A4-81B7-182325F34794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</dgm:ptLst>
  <dgm:cxnLst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A6F0F183-2AF8-488A-9645-E0EEDB56DE76}" srcId="{E3872B39-8B56-45CF-860E-BE80783FD31F}" destId="{3AC96A99-79A7-45EF-A413-B29A4D482112}" srcOrd="0" destOrd="0" parTransId="{04C5EE23-66EB-4D99-95F8-ED44045422C1}" sibTransId="{5FE0386C-3A2A-4B03-99DC-CD7D3CF767D9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67701E95-7D2B-4829-8F30-6313497FD613}" type="presOf" srcId="{479EB43A-F573-49BC-992E-2F7CCB001A90}" destId="{130F3EDE-2488-44CE-96EC-8C6277561343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AA0DD4A5-D802-4DC9-98D1-537E8503749B}" srcId="{E3872B39-8B56-45CF-860E-BE80783FD31F}" destId="{7AD42634-55E2-40A4-81B7-182325F34794}" srcOrd="1" destOrd="0" parTransId="{479EB43A-F573-49BC-992E-2F7CCB001A90}" sibTransId="{239636D0-B23D-4221-B38E-530F33028F6C}"/>
    <dgm:cxn modelId="{A3C4A699-D614-4F02-B5AD-1950EA801CD3}" type="presOf" srcId="{7AD42634-55E2-40A4-81B7-182325F34794}" destId="{4B0728DA-B52D-4CE0-ADD7-B6C424865AA4}" srcOrd="1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E10DA83B-6B19-4D7F-9A9C-2B984895B75F}" type="presOf" srcId="{7AD42634-55E2-40A4-81B7-182325F34794}" destId="{B007F721-2441-4550-B12D-646D3DE57F71}" srcOrd="0" destOrd="0" presId="urn:microsoft.com/office/officeart/2005/8/layout/orgChart1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640F5C22-4C43-492A-8250-8C1EDFA41585}" type="presParOf" srcId="{25DED46E-1EC4-47CB-8EB3-6F9069C64B9D}" destId="{9BAB048E-1218-4FD7-ADC2-CCC968867163}" srcOrd="0" destOrd="0" presId="urn:microsoft.com/office/officeart/2005/8/layout/orgChart1"/>
    <dgm:cxn modelId="{A0ED9358-E643-4735-A6CA-0163E864F9AA}" type="presParOf" srcId="{25DED46E-1EC4-47CB-8EB3-6F9069C64B9D}" destId="{91097FDA-F509-4B31-B177-4656A050C174}" srcOrd="1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4131FE48-1419-43E4-BB7D-01F970A6E4A3}" type="presParOf" srcId="{25DED46E-1EC4-47CB-8EB3-6F9069C64B9D}" destId="{130F3EDE-2488-44CE-96EC-8C6277561343}" srcOrd="2" destOrd="0" presId="urn:microsoft.com/office/officeart/2005/8/layout/orgChart1"/>
    <dgm:cxn modelId="{2089A1A0-57CB-4AFE-BAC6-08038FE2CD70}" type="presParOf" srcId="{25DED46E-1EC4-47CB-8EB3-6F9069C64B9D}" destId="{9CB2CCFB-56CA-48F5-B144-90028E629FF7}" srcOrd="3" destOrd="0" presId="urn:microsoft.com/office/officeart/2005/8/layout/orgChart1"/>
    <dgm:cxn modelId="{8E541321-C167-4A92-9FA4-A1A34963B086}" type="presParOf" srcId="{9CB2CCFB-56CA-48F5-B144-90028E629FF7}" destId="{995ECC07-65A1-4813-B5A1-17917D7B65DA}" srcOrd="0" destOrd="0" presId="urn:microsoft.com/office/officeart/2005/8/layout/orgChart1"/>
    <dgm:cxn modelId="{485D6AFE-118B-4F06-A5F3-7D5373BDC3F9}" type="presParOf" srcId="{995ECC07-65A1-4813-B5A1-17917D7B65DA}" destId="{B007F721-2441-4550-B12D-646D3DE57F71}" srcOrd="0" destOrd="0" presId="urn:microsoft.com/office/officeart/2005/8/layout/orgChart1"/>
    <dgm:cxn modelId="{DC945508-6201-466D-9C13-EE919411CF3B}" type="presParOf" srcId="{995ECC07-65A1-4813-B5A1-17917D7B65DA}" destId="{4B0728DA-B52D-4CE0-ADD7-B6C424865AA4}" srcOrd="1" destOrd="0" presId="urn:microsoft.com/office/officeart/2005/8/layout/orgChart1"/>
    <dgm:cxn modelId="{4F6E945D-0AE2-4076-B602-B16A1D1B009B}" type="presParOf" srcId="{9CB2CCFB-56CA-48F5-B144-90028E629FF7}" destId="{AA70FEC4-EA7C-464D-BB1A-375F4F4B7A40}" srcOrd="1" destOrd="0" presId="urn:microsoft.com/office/officeart/2005/8/layout/orgChart1"/>
    <dgm:cxn modelId="{67B9C732-BD13-4351-A690-DCFCCE317024}" type="presParOf" srcId="{9CB2CCFB-56CA-48F5-B144-90028E629FF7}" destId="{1B610DB1-CBFE-427C-9C6D-8E2C4B89596D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2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ES" sz="1200" dirty="0" smtClean="0"/>
            <a:t>Administrador(a)</a:t>
          </a: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/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/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/>
            <a:t>Secretaria(o)</a:t>
          </a: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/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/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/>
            <a:t>Intendente</a:t>
          </a:r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/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/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/>
            <a:t>Ayudante Mantenimiento </a:t>
          </a: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/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/>
        </a:p>
      </dgm:t>
    </dgm:pt>
    <dgm:pt modelId="{7AD42634-55E2-40A4-81B7-182325F34794}">
      <dgm:prSet phldrT="[Texto]" custT="1"/>
      <dgm:spPr/>
      <dgm:t>
        <a:bodyPr/>
        <a:lstStyle/>
        <a:p>
          <a:r>
            <a:rPr lang="es-ES" sz="1200" dirty="0" smtClean="0"/>
            <a:t>Encargado(a) Sección</a:t>
          </a:r>
        </a:p>
      </dgm:t>
    </dgm:pt>
    <dgm:pt modelId="{479EB43A-F573-49BC-992E-2F7CCB001A90}" type="parTrans" cxnId="{AA0DD4A5-D802-4DC9-98D1-537E8503749B}">
      <dgm:prSet/>
      <dgm:spPr/>
      <dgm:t>
        <a:bodyPr/>
        <a:lstStyle/>
        <a:p>
          <a:endParaRPr lang="es-ES" sz="1200"/>
        </a:p>
      </dgm:t>
    </dgm:pt>
    <dgm:pt modelId="{239636D0-B23D-4221-B38E-530F33028F6C}" type="sibTrans" cxnId="{AA0DD4A5-D802-4DC9-98D1-537E8503749B}">
      <dgm:prSet/>
      <dgm:spPr/>
      <dgm:t>
        <a:bodyPr/>
        <a:lstStyle/>
        <a:p>
          <a:endParaRPr lang="es-ES" sz="1200"/>
        </a:p>
      </dgm:t>
    </dgm:pt>
    <dgm:pt modelId="{2635F09D-4000-4CDC-B5AC-AAC99F7D79DA}">
      <dgm:prSet custT="1"/>
      <dgm:spPr/>
      <dgm:t>
        <a:bodyPr/>
        <a:lstStyle/>
        <a:p>
          <a:r>
            <a:rPr lang="es-ES" sz="1200" dirty="0" smtClean="0"/>
            <a:t>Intendente</a:t>
          </a:r>
        </a:p>
      </dgm:t>
    </dgm:pt>
    <dgm:pt modelId="{95F498CB-E55B-4C85-BD92-7ACCA7F7DB70}" type="parTrans" cxnId="{0A0FA17E-13ED-4B63-8D82-24C9C6091538}">
      <dgm:prSet/>
      <dgm:spPr/>
      <dgm:t>
        <a:bodyPr/>
        <a:lstStyle/>
        <a:p>
          <a:endParaRPr lang="es-ES" sz="1200"/>
        </a:p>
      </dgm:t>
    </dgm:pt>
    <dgm:pt modelId="{E063DA1E-0E41-4A8C-A1C8-A4AEDE2AD275}" type="sibTrans" cxnId="{0A0FA17E-13ED-4B63-8D82-24C9C6091538}">
      <dgm:prSet/>
      <dgm:spPr/>
      <dgm:t>
        <a:bodyPr/>
        <a:lstStyle/>
        <a:p>
          <a:endParaRPr lang="es-ES" sz="1200"/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28847" custScaleY="11713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5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4" custScaleY="89022" custLinFactNeighborY="334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4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5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4" custScaleY="89022" custLinFactNeighborY="334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4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130F3EDE-2488-44CE-96EC-8C6277561343}" type="pres">
      <dgm:prSet presAssocID="{479EB43A-F573-49BC-992E-2F7CCB001A90}" presName="Name37" presStyleLbl="parChTrans1D2" presStyleIdx="2" presStyleCnt="5"/>
      <dgm:spPr/>
      <dgm:t>
        <a:bodyPr/>
        <a:lstStyle/>
        <a:p>
          <a:endParaRPr lang="es-ES"/>
        </a:p>
      </dgm:t>
    </dgm:pt>
    <dgm:pt modelId="{9CB2CCFB-56CA-48F5-B144-90028E629FF7}" type="pres">
      <dgm:prSet presAssocID="{7AD42634-55E2-40A4-81B7-182325F34794}" presName="hierRoot2" presStyleCnt="0">
        <dgm:presLayoutVars>
          <dgm:hierBranch val="init"/>
        </dgm:presLayoutVars>
      </dgm:prSet>
      <dgm:spPr/>
    </dgm:pt>
    <dgm:pt modelId="{995ECC07-65A1-4813-B5A1-17917D7B65DA}" type="pres">
      <dgm:prSet presAssocID="{7AD42634-55E2-40A4-81B7-182325F34794}" presName="rootComposite" presStyleCnt="0"/>
      <dgm:spPr/>
    </dgm:pt>
    <dgm:pt modelId="{B007F721-2441-4550-B12D-646D3DE57F71}" type="pres">
      <dgm:prSet presAssocID="{7AD42634-55E2-40A4-81B7-182325F34794}" presName="rootText" presStyleLbl="node2" presStyleIdx="2" presStyleCnt="4" custScaleY="89022" custLinFactNeighborY="334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728DA-B52D-4CE0-ADD7-B6C424865AA4}" type="pres">
      <dgm:prSet presAssocID="{7AD42634-55E2-40A4-81B7-182325F34794}" presName="rootConnector" presStyleLbl="node2" presStyleIdx="2" presStyleCnt="4"/>
      <dgm:spPr/>
      <dgm:t>
        <a:bodyPr/>
        <a:lstStyle/>
        <a:p>
          <a:endParaRPr lang="es-ES"/>
        </a:p>
      </dgm:t>
    </dgm:pt>
    <dgm:pt modelId="{AA70FEC4-EA7C-464D-BB1A-375F4F4B7A40}" type="pres">
      <dgm:prSet presAssocID="{7AD42634-55E2-40A4-81B7-182325F34794}" presName="hierChild4" presStyleCnt="0"/>
      <dgm:spPr/>
    </dgm:pt>
    <dgm:pt modelId="{1B610DB1-CBFE-427C-9C6D-8E2C4B89596D}" type="pres">
      <dgm:prSet presAssocID="{7AD42634-55E2-40A4-81B7-182325F34794}" presName="hierChild5" presStyleCnt="0"/>
      <dgm:spPr/>
    </dgm:pt>
    <dgm:pt modelId="{605B1975-B569-40C9-A494-518EB41CE11B}" type="pres">
      <dgm:prSet presAssocID="{95F498CB-E55B-4C85-BD92-7ACCA7F7DB70}" presName="Name37" presStyleLbl="parChTrans1D2" presStyleIdx="3" presStyleCnt="5"/>
      <dgm:spPr/>
      <dgm:t>
        <a:bodyPr/>
        <a:lstStyle/>
        <a:p>
          <a:endParaRPr lang="es-ES"/>
        </a:p>
      </dgm:t>
    </dgm:pt>
    <dgm:pt modelId="{1A294A8A-388E-42D3-BC7F-3FB8FEB4CA08}" type="pres">
      <dgm:prSet presAssocID="{2635F09D-4000-4CDC-B5AC-AAC99F7D79DA}" presName="hierRoot2" presStyleCnt="0">
        <dgm:presLayoutVars>
          <dgm:hierBranch val="init"/>
        </dgm:presLayoutVars>
      </dgm:prSet>
      <dgm:spPr/>
    </dgm:pt>
    <dgm:pt modelId="{029935C7-B390-4B27-B6EC-DD143D172370}" type="pres">
      <dgm:prSet presAssocID="{2635F09D-4000-4CDC-B5AC-AAC99F7D79DA}" presName="rootComposite" presStyleCnt="0"/>
      <dgm:spPr/>
    </dgm:pt>
    <dgm:pt modelId="{ED1B75B0-4FB9-4266-B904-E946DA870910}" type="pres">
      <dgm:prSet presAssocID="{2635F09D-4000-4CDC-B5AC-AAC99F7D79DA}" presName="rootText" presStyleLbl="node2" presStyleIdx="3" presStyleCnt="4" custScaleY="89022" custLinFactNeighborY="334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A07D66C-2979-4961-A8FC-8FDDB8609916}" type="pres">
      <dgm:prSet presAssocID="{2635F09D-4000-4CDC-B5AC-AAC99F7D79DA}" presName="rootConnector" presStyleLbl="node2" presStyleIdx="3" presStyleCnt="4"/>
      <dgm:spPr/>
      <dgm:t>
        <a:bodyPr/>
        <a:lstStyle/>
        <a:p>
          <a:endParaRPr lang="es-ES"/>
        </a:p>
      </dgm:t>
    </dgm:pt>
    <dgm:pt modelId="{F7382CB9-853E-4607-87AC-99D4549D22B4}" type="pres">
      <dgm:prSet presAssocID="{2635F09D-4000-4CDC-B5AC-AAC99F7D79DA}" presName="hierChild4" presStyleCnt="0"/>
      <dgm:spPr/>
    </dgm:pt>
    <dgm:pt modelId="{34DDB1AE-DDFF-4EB6-B581-29DA6A2FFD0B}" type="pres">
      <dgm:prSet presAssocID="{2635F09D-4000-4CDC-B5AC-AAC99F7D79DA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89022" custScaleY="70280" custLinFactNeighborX="-35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E10DA83B-6B19-4D7F-9A9C-2B984895B75F}" type="presOf" srcId="{7AD42634-55E2-40A4-81B7-182325F34794}" destId="{B007F721-2441-4550-B12D-646D3DE57F71}" srcOrd="0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36C138A0-66A8-45B0-B02F-7006B52C0BC3}" type="presOf" srcId="{95F498CB-E55B-4C85-BD92-7ACCA7F7DB70}" destId="{605B1975-B569-40C9-A494-518EB41CE11B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EA9B0E4C-5309-4C70-B1E2-1935A90B25FE}" type="presOf" srcId="{2635F09D-4000-4CDC-B5AC-AAC99F7D79DA}" destId="{ED1B75B0-4FB9-4266-B904-E946DA870910}" srcOrd="0" destOrd="0" presId="urn:microsoft.com/office/officeart/2005/8/layout/orgChart1"/>
    <dgm:cxn modelId="{0A0FA17E-13ED-4B63-8D82-24C9C6091538}" srcId="{E3872B39-8B56-45CF-860E-BE80783FD31F}" destId="{2635F09D-4000-4CDC-B5AC-AAC99F7D79DA}" srcOrd="4" destOrd="0" parTransId="{95F498CB-E55B-4C85-BD92-7ACCA7F7DB70}" sibTransId="{E063DA1E-0E41-4A8C-A1C8-A4AEDE2AD275}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A3C4A699-D614-4F02-B5AD-1950EA801CD3}" type="presOf" srcId="{7AD42634-55E2-40A4-81B7-182325F34794}" destId="{4B0728DA-B52D-4CE0-ADD7-B6C424865AA4}" srcOrd="1" destOrd="0" presId="urn:microsoft.com/office/officeart/2005/8/layout/orgChart1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F1465959-8005-4963-AA00-0E2720538886}" type="presOf" srcId="{2635F09D-4000-4CDC-B5AC-AAC99F7D79DA}" destId="{BA07D66C-2979-4961-A8FC-8FDDB8609916}" srcOrd="1" destOrd="0" presId="urn:microsoft.com/office/officeart/2005/8/layout/orgChart1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67701E95-7D2B-4829-8F30-6313497FD613}" type="presOf" srcId="{479EB43A-F573-49BC-992E-2F7CCB001A90}" destId="{130F3EDE-2488-44CE-96EC-8C6277561343}" srcOrd="0" destOrd="0" presId="urn:microsoft.com/office/officeart/2005/8/layout/orgChart1"/>
    <dgm:cxn modelId="{AA0DD4A5-D802-4DC9-98D1-537E8503749B}" srcId="{E3872B39-8B56-45CF-860E-BE80783FD31F}" destId="{7AD42634-55E2-40A4-81B7-182325F34794}" srcOrd="3" destOrd="0" parTransId="{479EB43A-F573-49BC-992E-2F7CCB001A90}" sibTransId="{239636D0-B23D-4221-B38E-530F33028F6C}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4131FE48-1419-43E4-BB7D-01F970A6E4A3}" type="presParOf" srcId="{25DED46E-1EC4-47CB-8EB3-6F9069C64B9D}" destId="{130F3EDE-2488-44CE-96EC-8C6277561343}" srcOrd="4" destOrd="0" presId="urn:microsoft.com/office/officeart/2005/8/layout/orgChart1"/>
    <dgm:cxn modelId="{2089A1A0-57CB-4AFE-BAC6-08038FE2CD70}" type="presParOf" srcId="{25DED46E-1EC4-47CB-8EB3-6F9069C64B9D}" destId="{9CB2CCFB-56CA-48F5-B144-90028E629FF7}" srcOrd="5" destOrd="0" presId="urn:microsoft.com/office/officeart/2005/8/layout/orgChart1"/>
    <dgm:cxn modelId="{8E541321-C167-4A92-9FA4-A1A34963B086}" type="presParOf" srcId="{9CB2CCFB-56CA-48F5-B144-90028E629FF7}" destId="{995ECC07-65A1-4813-B5A1-17917D7B65DA}" srcOrd="0" destOrd="0" presId="urn:microsoft.com/office/officeart/2005/8/layout/orgChart1"/>
    <dgm:cxn modelId="{485D6AFE-118B-4F06-A5F3-7D5373BDC3F9}" type="presParOf" srcId="{995ECC07-65A1-4813-B5A1-17917D7B65DA}" destId="{B007F721-2441-4550-B12D-646D3DE57F71}" srcOrd="0" destOrd="0" presId="urn:microsoft.com/office/officeart/2005/8/layout/orgChart1"/>
    <dgm:cxn modelId="{DC945508-6201-466D-9C13-EE919411CF3B}" type="presParOf" srcId="{995ECC07-65A1-4813-B5A1-17917D7B65DA}" destId="{4B0728DA-B52D-4CE0-ADD7-B6C424865AA4}" srcOrd="1" destOrd="0" presId="urn:microsoft.com/office/officeart/2005/8/layout/orgChart1"/>
    <dgm:cxn modelId="{4F6E945D-0AE2-4076-B602-B16A1D1B009B}" type="presParOf" srcId="{9CB2CCFB-56CA-48F5-B144-90028E629FF7}" destId="{AA70FEC4-EA7C-464D-BB1A-375F4F4B7A40}" srcOrd="1" destOrd="0" presId="urn:microsoft.com/office/officeart/2005/8/layout/orgChart1"/>
    <dgm:cxn modelId="{67B9C732-BD13-4351-A690-DCFCCE317024}" type="presParOf" srcId="{9CB2CCFB-56CA-48F5-B144-90028E629FF7}" destId="{1B610DB1-CBFE-427C-9C6D-8E2C4B89596D}" srcOrd="2" destOrd="0" presId="urn:microsoft.com/office/officeart/2005/8/layout/orgChart1"/>
    <dgm:cxn modelId="{27A2B18D-5A86-4574-B726-344A0B0FBC8D}" type="presParOf" srcId="{25DED46E-1EC4-47CB-8EB3-6F9069C64B9D}" destId="{605B1975-B569-40C9-A494-518EB41CE11B}" srcOrd="6" destOrd="0" presId="urn:microsoft.com/office/officeart/2005/8/layout/orgChart1"/>
    <dgm:cxn modelId="{C02C6A9A-6850-4F23-AADA-6FB1577B4820}" type="presParOf" srcId="{25DED46E-1EC4-47CB-8EB3-6F9069C64B9D}" destId="{1A294A8A-388E-42D3-BC7F-3FB8FEB4CA08}" srcOrd="7" destOrd="0" presId="urn:microsoft.com/office/officeart/2005/8/layout/orgChart1"/>
    <dgm:cxn modelId="{79BD65F7-674A-42A7-99AF-609C172F1AF5}" type="presParOf" srcId="{1A294A8A-388E-42D3-BC7F-3FB8FEB4CA08}" destId="{029935C7-B390-4B27-B6EC-DD143D172370}" srcOrd="0" destOrd="0" presId="urn:microsoft.com/office/officeart/2005/8/layout/orgChart1"/>
    <dgm:cxn modelId="{AEA829BA-69E9-4F4E-BAFC-6AE3BC307365}" type="presParOf" srcId="{029935C7-B390-4B27-B6EC-DD143D172370}" destId="{ED1B75B0-4FB9-4266-B904-E946DA870910}" srcOrd="0" destOrd="0" presId="urn:microsoft.com/office/officeart/2005/8/layout/orgChart1"/>
    <dgm:cxn modelId="{975380F2-F6D1-4F2B-983B-BFDE4340B431}" type="presParOf" srcId="{029935C7-B390-4B27-B6EC-DD143D172370}" destId="{BA07D66C-2979-4961-A8FC-8FDDB8609916}" srcOrd="1" destOrd="0" presId="urn:microsoft.com/office/officeart/2005/8/layout/orgChart1"/>
    <dgm:cxn modelId="{94806C04-5C22-4391-81D2-B31C506D8B44}" type="presParOf" srcId="{1A294A8A-388E-42D3-BC7F-3FB8FEB4CA08}" destId="{F7382CB9-853E-4607-87AC-99D4549D22B4}" srcOrd="1" destOrd="0" presId="urn:microsoft.com/office/officeart/2005/8/layout/orgChart1"/>
    <dgm:cxn modelId="{4FE6FC47-61E3-4E68-8F10-3C105550C73E}" type="presParOf" srcId="{1A294A8A-388E-42D3-BC7F-3FB8FEB4CA08}" destId="{34DDB1AE-DDFF-4EB6-B581-29DA6A2FFD0B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3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 smtClean="0"/>
            <a:t>Director(a) de Educación 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/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/>
        </a:p>
      </dgm:t>
    </dgm:pt>
    <dgm:pt modelId="{29CD2B9F-F199-4FC6-B746-16FFA113C426}">
      <dgm:prSet custT="1"/>
      <dgm:spPr/>
      <dgm:t>
        <a:bodyPr/>
        <a:lstStyle/>
        <a:p>
          <a:r>
            <a:rPr lang="es-ES" sz="1200" dirty="0" smtClean="0"/>
            <a:t>Coordinador(a) Administrativo(a)</a:t>
          </a:r>
        </a:p>
      </dgm:t>
    </dgm:pt>
    <dgm:pt modelId="{95F80771-30F9-42A9-9E35-F3966DCF1279}" type="parTrans" cxnId="{F5878A4E-628E-4BB3-BD23-5EBD67A8F018}">
      <dgm:prSet/>
      <dgm:spPr/>
      <dgm:t>
        <a:bodyPr/>
        <a:lstStyle/>
        <a:p>
          <a:endParaRPr lang="es-ES" sz="1200"/>
        </a:p>
      </dgm:t>
    </dgm:pt>
    <dgm:pt modelId="{AB28F781-027F-4500-B5BA-9D624FBEF848}" type="sibTrans" cxnId="{F5878A4E-628E-4BB3-BD23-5EBD67A8F018}">
      <dgm:prSet/>
      <dgm:spPr/>
      <dgm:t>
        <a:bodyPr/>
        <a:lstStyle/>
        <a:p>
          <a:endParaRPr lang="es-ES" sz="1200"/>
        </a:p>
      </dgm:t>
    </dgm:pt>
    <dgm:pt modelId="{8F904948-8EFF-492E-A389-2076B200E265}">
      <dgm:prSet custT="1"/>
      <dgm:spPr/>
      <dgm:t>
        <a:bodyPr/>
        <a:lstStyle/>
        <a:p>
          <a:r>
            <a:rPr lang="es-ES" sz="1200" dirty="0" smtClean="0"/>
            <a:t>Coordinador(a) Operativo(a) </a:t>
          </a:r>
        </a:p>
      </dgm:t>
    </dgm:pt>
    <dgm:pt modelId="{510DC284-7493-44A0-9F06-FA797E334D25}" type="parTrans" cxnId="{A05CA569-6CCB-4ED5-BD3D-3E6D2C2A1354}">
      <dgm:prSet/>
      <dgm:spPr/>
      <dgm:t>
        <a:bodyPr/>
        <a:lstStyle/>
        <a:p>
          <a:endParaRPr lang="es-ES" sz="1200"/>
        </a:p>
      </dgm:t>
    </dgm:pt>
    <dgm:pt modelId="{AB11E051-BD33-464A-B4F1-673357E0E409}" type="sibTrans" cxnId="{A05CA569-6CCB-4ED5-BD3D-3E6D2C2A1354}">
      <dgm:prSet/>
      <dgm:spPr/>
      <dgm:t>
        <a:bodyPr/>
        <a:lstStyle/>
        <a:p>
          <a:endParaRPr lang="es-ES" sz="1200"/>
        </a:p>
      </dgm:t>
    </dgm:pt>
    <dgm:pt modelId="{113E8C4C-47D5-44E4-AB01-0A785FA50A04}">
      <dgm:prSet custT="1"/>
      <dgm:spPr/>
      <dgm:t>
        <a:bodyPr/>
        <a:lstStyle/>
        <a:p>
          <a:r>
            <a:rPr lang="es-ES" sz="1200" dirty="0" smtClean="0"/>
            <a:t>Coordinador(a) de Programas</a:t>
          </a:r>
        </a:p>
      </dgm:t>
    </dgm:pt>
    <dgm:pt modelId="{2EC64752-927D-40DD-A0B9-BC3BA63D4E06}" type="parTrans" cxnId="{770E26F2-1B82-471E-8576-023C49648140}">
      <dgm:prSet/>
      <dgm:spPr/>
      <dgm:t>
        <a:bodyPr/>
        <a:lstStyle/>
        <a:p>
          <a:endParaRPr lang="es-ES" sz="1200"/>
        </a:p>
      </dgm:t>
    </dgm:pt>
    <dgm:pt modelId="{3DA70358-77AE-43C6-8524-9AB88DE75B08}" type="sibTrans" cxnId="{770E26F2-1B82-471E-8576-023C49648140}">
      <dgm:prSet/>
      <dgm:spPr/>
      <dgm:t>
        <a:bodyPr/>
        <a:lstStyle/>
        <a:p>
          <a:endParaRPr lang="es-ES" sz="1200"/>
        </a:p>
      </dgm:t>
    </dgm:pt>
    <dgm:pt modelId="{746CA143-E7B2-4F8C-B151-43883D3385F7}" type="asst">
      <dgm:prSet custT="1"/>
      <dgm:spPr/>
      <dgm:t>
        <a:bodyPr/>
        <a:lstStyle/>
        <a:p>
          <a:r>
            <a:rPr lang="es-ES" sz="1200" dirty="0" smtClean="0"/>
            <a:t>Supervisor(a) </a:t>
          </a:r>
        </a:p>
      </dgm:t>
    </dgm:pt>
    <dgm:pt modelId="{5F68C22E-099B-4AE8-A10A-4D57DAB59AC3}" type="parTrans" cxnId="{1D978093-86EC-43C2-BA28-8FF20A039EFC}">
      <dgm:prSet/>
      <dgm:spPr/>
      <dgm:t>
        <a:bodyPr/>
        <a:lstStyle/>
        <a:p>
          <a:endParaRPr lang="es-ES" sz="1200"/>
        </a:p>
      </dgm:t>
    </dgm:pt>
    <dgm:pt modelId="{2F2F7250-F325-4E40-A455-F344EFAE29C5}" type="sibTrans" cxnId="{1D978093-86EC-43C2-BA28-8FF20A039EFC}">
      <dgm:prSet/>
      <dgm:spPr/>
      <dgm:t>
        <a:bodyPr/>
        <a:lstStyle/>
        <a:p>
          <a:endParaRPr lang="es-ES" sz="1200"/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 val="init"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107669" custScaleY="101336" custLinFactNeighborX="-1169" custLinFactNeighborY="-96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59E579FD-17B9-4F2A-81BD-71C703219452}" type="pres">
      <dgm:prSet presAssocID="{95F80771-30F9-42A9-9E35-F3966DCF1279}" presName="Name37" presStyleLbl="parChTrans1D2" presStyleIdx="0" presStyleCnt="4"/>
      <dgm:spPr/>
      <dgm:t>
        <a:bodyPr/>
        <a:lstStyle/>
        <a:p>
          <a:endParaRPr lang="es-ES"/>
        </a:p>
      </dgm:t>
    </dgm:pt>
    <dgm:pt modelId="{DC37794C-5ABC-4FC0-815E-B0C6FCF00A00}" type="pres">
      <dgm:prSet presAssocID="{29CD2B9F-F199-4FC6-B746-16FFA113C426}" presName="hierRoot2" presStyleCnt="0">
        <dgm:presLayoutVars>
          <dgm:hierBranch/>
        </dgm:presLayoutVars>
      </dgm:prSet>
      <dgm:spPr/>
    </dgm:pt>
    <dgm:pt modelId="{4FC28B79-48C4-4F8A-86A5-E54D95A7F4BA}" type="pres">
      <dgm:prSet presAssocID="{29CD2B9F-F199-4FC6-B746-16FFA113C426}" presName="rootComposite" presStyleCnt="0"/>
      <dgm:spPr/>
    </dgm:pt>
    <dgm:pt modelId="{ECD6F034-0843-4543-A3AE-98E7E38A772F}" type="pres">
      <dgm:prSet presAssocID="{29CD2B9F-F199-4FC6-B746-16FFA113C426}" presName="rootText" presStyleLbl="node2" presStyleIdx="0" presStyleCnt="3" custScaleY="71093" custLinFactNeighborY="-622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D867707-F89B-4FCC-AD87-FCA394EDA780}" type="pres">
      <dgm:prSet presAssocID="{29CD2B9F-F199-4FC6-B746-16FFA113C426}" presName="rootConnector" presStyleLbl="node2" presStyleIdx="0" presStyleCnt="3"/>
      <dgm:spPr/>
      <dgm:t>
        <a:bodyPr/>
        <a:lstStyle/>
        <a:p>
          <a:endParaRPr lang="es-ES"/>
        </a:p>
      </dgm:t>
    </dgm:pt>
    <dgm:pt modelId="{FE46CF89-2E8D-47FC-851D-AB15959291F9}" type="pres">
      <dgm:prSet presAssocID="{29CD2B9F-F199-4FC6-B746-16FFA113C426}" presName="hierChild4" presStyleCnt="0"/>
      <dgm:spPr/>
    </dgm:pt>
    <dgm:pt modelId="{FB0277D8-FB7B-4B93-87EA-3D6476CFDE7F}" type="pres">
      <dgm:prSet presAssocID="{29CD2B9F-F199-4FC6-B746-16FFA113C426}" presName="hierChild5" presStyleCnt="0"/>
      <dgm:spPr/>
    </dgm:pt>
    <dgm:pt modelId="{3F8BCEF1-4B02-4626-BF7C-E5F6BF698DF5}" type="pres">
      <dgm:prSet presAssocID="{510DC284-7493-44A0-9F06-FA797E334D25}" presName="Name37" presStyleLbl="parChTrans1D2" presStyleIdx="1" presStyleCnt="4"/>
      <dgm:spPr/>
      <dgm:t>
        <a:bodyPr/>
        <a:lstStyle/>
        <a:p>
          <a:endParaRPr lang="es-ES"/>
        </a:p>
      </dgm:t>
    </dgm:pt>
    <dgm:pt modelId="{0C76069C-C1E4-4A1A-90FD-BE1014D1279A}" type="pres">
      <dgm:prSet presAssocID="{8F904948-8EFF-492E-A389-2076B200E265}" presName="hierRoot2" presStyleCnt="0">
        <dgm:presLayoutVars>
          <dgm:hierBranch val="init"/>
        </dgm:presLayoutVars>
      </dgm:prSet>
      <dgm:spPr/>
    </dgm:pt>
    <dgm:pt modelId="{EAA92FDC-277E-404F-B78C-CD6FA85AE8FA}" type="pres">
      <dgm:prSet presAssocID="{8F904948-8EFF-492E-A389-2076B200E265}" presName="rootComposite" presStyleCnt="0"/>
      <dgm:spPr/>
    </dgm:pt>
    <dgm:pt modelId="{F406D603-0F97-49D1-A230-75F2EB1A2562}" type="pres">
      <dgm:prSet presAssocID="{8F904948-8EFF-492E-A389-2076B200E265}" presName="rootText" presStyleLbl="node2" presStyleIdx="1" presStyleCnt="3" custScaleY="71093" custLinFactNeighborX="-1294" custLinFactNeighborY="-622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7EE25F-053B-406C-A72D-96F43BCA02DF}" type="pres">
      <dgm:prSet presAssocID="{8F904948-8EFF-492E-A389-2076B200E265}" presName="rootConnector" presStyleLbl="node2" presStyleIdx="1" presStyleCnt="3"/>
      <dgm:spPr/>
      <dgm:t>
        <a:bodyPr/>
        <a:lstStyle/>
        <a:p>
          <a:endParaRPr lang="es-ES"/>
        </a:p>
      </dgm:t>
    </dgm:pt>
    <dgm:pt modelId="{1DCFBD27-ED39-4BE6-B47C-687F679EB395}" type="pres">
      <dgm:prSet presAssocID="{8F904948-8EFF-492E-A389-2076B200E265}" presName="hierChild4" presStyleCnt="0"/>
      <dgm:spPr/>
    </dgm:pt>
    <dgm:pt modelId="{F0E01E68-ED05-4E07-8874-C5262D52F047}" type="pres">
      <dgm:prSet presAssocID="{8F904948-8EFF-492E-A389-2076B200E265}" presName="hierChild5" presStyleCnt="0"/>
      <dgm:spPr/>
    </dgm:pt>
    <dgm:pt modelId="{8B3135B4-59A8-4087-A704-6ECF5815026D}" type="pres">
      <dgm:prSet presAssocID="{2EC64752-927D-40DD-A0B9-BC3BA63D4E06}" presName="Name37" presStyleLbl="parChTrans1D2" presStyleIdx="2" presStyleCnt="4"/>
      <dgm:spPr/>
      <dgm:t>
        <a:bodyPr/>
        <a:lstStyle/>
        <a:p>
          <a:endParaRPr lang="es-ES"/>
        </a:p>
      </dgm:t>
    </dgm:pt>
    <dgm:pt modelId="{33E79270-88BC-4412-A1D0-FE06D3C61594}" type="pres">
      <dgm:prSet presAssocID="{113E8C4C-47D5-44E4-AB01-0A785FA50A04}" presName="hierRoot2" presStyleCnt="0">
        <dgm:presLayoutVars>
          <dgm:hierBranch val="init"/>
        </dgm:presLayoutVars>
      </dgm:prSet>
      <dgm:spPr/>
    </dgm:pt>
    <dgm:pt modelId="{BFDDCA01-1942-48B0-9885-1BBEB9E56F2D}" type="pres">
      <dgm:prSet presAssocID="{113E8C4C-47D5-44E4-AB01-0A785FA50A04}" presName="rootComposite" presStyleCnt="0"/>
      <dgm:spPr/>
    </dgm:pt>
    <dgm:pt modelId="{BF8DD503-79E9-4153-A9A7-D98611AA346B}" type="pres">
      <dgm:prSet presAssocID="{113E8C4C-47D5-44E4-AB01-0A785FA50A04}" presName="rootText" presStyleLbl="node2" presStyleIdx="2" presStyleCnt="3" custScaleY="71093" custLinFactNeighborY="-622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2FF17BD-47BA-4A76-938A-3D248BB6D413}" type="pres">
      <dgm:prSet presAssocID="{113E8C4C-47D5-44E4-AB01-0A785FA50A04}" presName="rootConnector" presStyleLbl="node2" presStyleIdx="2" presStyleCnt="3"/>
      <dgm:spPr/>
      <dgm:t>
        <a:bodyPr/>
        <a:lstStyle/>
        <a:p>
          <a:endParaRPr lang="es-ES"/>
        </a:p>
      </dgm:t>
    </dgm:pt>
    <dgm:pt modelId="{5DBB3601-BEDB-46ED-AB0C-074B37175891}" type="pres">
      <dgm:prSet presAssocID="{113E8C4C-47D5-44E4-AB01-0A785FA50A04}" presName="hierChild4" presStyleCnt="0"/>
      <dgm:spPr/>
    </dgm:pt>
    <dgm:pt modelId="{C27D3E55-56A8-4F77-BE8F-D8CB426F05BE}" type="pres">
      <dgm:prSet presAssocID="{113E8C4C-47D5-44E4-AB01-0A785FA50A04}" presName="hierChild5" presStyleCnt="0"/>
      <dgm:spPr/>
    </dgm:pt>
    <dgm:pt modelId="{A6F0A5A3-E43A-49BF-827F-04D361BA9BF3}" type="pres">
      <dgm:prSet presAssocID="{8F3A5752-0B5D-4641-8E32-CCA038B23664}" presName="hierChild3" presStyleCnt="0"/>
      <dgm:spPr/>
    </dgm:pt>
    <dgm:pt modelId="{BD6E0363-FDF2-47CE-AE0D-601EAAEA0B59}" type="pres">
      <dgm:prSet presAssocID="{5F68C22E-099B-4AE8-A10A-4D57DAB59AC3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30F46F90-F7EA-4BDD-AAA1-274967EF5B4A}" type="pres">
      <dgm:prSet presAssocID="{746CA143-E7B2-4F8C-B151-43883D3385F7}" presName="hierRoot3" presStyleCnt="0">
        <dgm:presLayoutVars>
          <dgm:hierBranch val="init"/>
        </dgm:presLayoutVars>
      </dgm:prSet>
      <dgm:spPr/>
    </dgm:pt>
    <dgm:pt modelId="{0382EA12-3005-49F1-9CB3-72D4FA24D2F9}" type="pres">
      <dgm:prSet presAssocID="{746CA143-E7B2-4F8C-B151-43883D3385F7}" presName="rootComposite3" presStyleCnt="0"/>
      <dgm:spPr/>
    </dgm:pt>
    <dgm:pt modelId="{7DBBC19C-001A-42BF-A9E1-8C13D8BDC9EE}" type="pres">
      <dgm:prSet presAssocID="{746CA143-E7B2-4F8C-B151-43883D3385F7}" presName="rootText3" presStyleLbl="asst1" presStyleIdx="0" presStyleCnt="1" custScaleX="60168" custScaleY="44334" custLinFactNeighborX="-5342" custLinFactNeighborY="-481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8FA4D5E-4C4D-408D-8F51-14FB17E93468}" type="pres">
      <dgm:prSet presAssocID="{746CA143-E7B2-4F8C-B151-43883D3385F7}" presName="rootConnector3" presStyleLbl="asst1" presStyleIdx="0" presStyleCnt="1"/>
      <dgm:spPr/>
      <dgm:t>
        <a:bodyPr/>
        <a:lstStyle/>
        <a:p>
          <a:endParaRPr lang="es-ES"/>
        </a:p>
      </dgm:t>
    </dgm:pt>
    <dgm:pt modelId="{0E058006-F33D-414C-82B6-1D3B363DACD0}" type="pres">
      <dgm:prSet presAssocID="{746CA143-E7B2-4F8C-B151-43883D3385F7}" presName="hierChild6" presStyleCnt="0"/>
      <dgm:spPr/>
    </dgm:pt>
    <dgm:pt modelId="{05AB8E6D-A31E-499F-B260-C0007F0F326E}" type="pres">
      <dgm:prSet presAssocID="{746CA143-E7B2-4F8C-B151-43883D3385F7}" presName="hierChild7" presStyleCnt="0"/>
      <dgm:spPr/>
    </dgm:pt>
  </dgm:ptLst>
  <dgm:cxnLst>
    <dgm:cxn modelId="{A05CA569-6CCB-4ED5-BD3D-3E6D2C2A1354}" srcId="{8F3A5752-0B5D-4641-8E32-CCA038B23664}" destId="{8F904948-8EFF-492E-A389-2076B200E265}" srcOrd="1" destOrd="0" parTransId="{510DC284-7493-44A0-9F06-FA797E334D25}" sibTransId="{AB11E051-BD33-464A-B4F1-673357E0E409}"/>
    <dgm:cxn modelId="{A00401B3-3DFB-4D78-B661-920AE5E332F5}" type="presOf" srcId="{29CD2B9F-F199-4FC6-B746-16FFA113C426}" destId="{9D867707-F89B-4FCC-AD87-FCA394EDA780}" srcOrd="1" destOrd="0" presId="urn:microsoft.com/office/officeart/2005/8/layout/orgChart1"/>
    <dgm:cxn modelId="{B4CF0EC3-806B-4726-954C-AD62250AFB55}" type="presOf" srcId="{29CD2B9F-F199-4FC6-B746-16FFA113C426}" destId="{ECD6F034-0843-4543-A3AE-98E7E38A772F}" srcOrd="0" destOrd="0" presId="urn:microsoft.com/office/officeart/2005/8/layout/orgChart1"/>
    <dgm:cxn modelId="{FFEA0399-E3BA-4455-8D65-41C731D8B76C}" type="presOf" srcId="{8F904948-8EFF-492E-A389-2076B200E265}" destId="{F406D603-0F97-49D1-A230-75F2EB1A2562}" srcOrd="0" destOrd="0" presId="urn:microsoft.com/office/officeart/2005/8/layout/orgChart1"/>
    <dgm:cxn modelId="{770E26F2-1B82-471E-8576-023C49648140}" srcId="{8F3A5752-0B5D-4641-8E32-CCA038B23664}" destId="{113E8C4C-47D5-44E4-AB01-0A785FA50A04}" srcOrd="2" destOrd="0" parTransId="{2EC64752-927D-40DD-A0B9-BC3BA63D4E06}" sibTransId="{3DA70358-77AE-43C6-8524-9AB88DE75B08}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1CF21213-14C7-40D8-92FD-DC90AC1968F6}" type="presOf" srcId="{746CA143-E7B2-4F8C-B151-43883D3385F7}" destId="{E8FA4D5E-4C4D-408D-8F51-14FB17E93468}" srcOrd="1" destOrd="0" presId="urn:microsoft.com/office/officeart/2005/8/layout/orgChart1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F513E8CC-D92E-4764-BF79-CE380E77F736}" type="presOf" srcId="{2EC64752-927D-40DD-A0B9-BC3BA63D4E06}" destId="{8B3135B4-59A8-4087-A704-6ECF5815026D}" srcOrd="0" destOrd="0" presId="urn:microsoft.com/office/officeart/2005/8/layout/orgChart1"/>
    <dgm:cxn modelId="{F5878A4E-628E-4BB3-BD23-5EBD67A8F018}" srcId="{8F3A5752-0B5D-4641-8E32-CCA038B23664}" destId="{29CD2B9F-F199-4FC6-B746-16FFA113C426}" srcOrd="0" destOrd="0" parTransId="{95F80771-30F9-42A9-9E35-F3966DCF1279}" sibTransId="{AB28F781-027F-4500-B5BA-9D624FBEF848}"/>
    <dgm:cxn modelId="{FCDE59F1-2EC5-4290-9FF0-639FA1C62073}" type="presOf" srcId="{8F3A5752-0B5D-4641-8E32-CCA038B23664}" destId="{8B4507F3-3A4C-4EA8-B0E9-8C7226DE34C5}" srcOrd="1" destOrd="0" presId="urn:microsoft.com/office/officeart/2005/8/layout/orgChart1"/>
    <dgm:cxn modelId="{F290248E-D35D-4FDA-9517-79CC601832DD}" type="presOf" srcId="{5F68C22E-099B-4AE8-A10A-4D57DAB59AC3}" destId="{BD6E0363-FDF2-47CE-AE0D-601EAAEA0B59}" srcOrd="0" destOrd="0" presId="urn:microsoft.com/office/officeart/2005/8/layout/orgChart1"/>
    <dgm:cxn modelId="{1DDA4809-73DE-4E5C-832D-9577B1577B50}" type="presOf" srcId="{95F80771-30F9-42A9-9E35-F3966DCF1279}" destId="{59E579FD-17B9-4F2A-81BD-71C703219452}" srcOrd="0" destOrd="0" presId="urn:microsoft.com/office/officeart/2005/8/layout/orgChart1"/>
    <dgm:cxn modelId="{1D978093-86EC-43C2-BA28-8FF20A039EFC}" srcId="{8F3A5752-0B5D-4641-8E32-CCA038B23664}" destId="{746CA143-E7B2-4F8C-B151-43883D3385F7}" srcOrd="3" destOrd="0" parTransId="{5F68C22E-099B-4AE8-A10A-4D57DAB59AC3}" sibTransId="{2F2F7250-F325-4E40-A455-F344EFAE29C5}"/>
    <dgm:cxn modelId="{96794C47-E5AF-4A91-A96E-62F94CFA6022}" type="presOf" srcId="{8F904948-8EFF-492E-A389-2076B200E265}" destId="{9E7EE25F-053B-406C-A72D-96F43BCA02DF}" srcOrd="1" destOrd="0" presId="urn:microsoft.com/office/officeart/2005/8/layout/orgChart1"/>
    <dgm:cxn modelId="{D1A59B0A-4CB9-4DCA-90B0-ED2F9AFD565B}" type="presOf" srcId="{510DC284-7493-44A0-9F06-FA797E334D25}" destId="{3F8BCEF1-4B02-4626-BF7C-E5F6BF698DF5}" srcOrd="0" destOrd="0" presId="urn:microsoft.com/office/officeart/2005/8/layout/orgChart1"/>
    <dgm:cxn modelId="{3F62BDBE-C929-48F6-86A9-F868F2F7F36E}" type="presOf" srcId="{8F3A5752-0B5D-4641-8E32-CCA038B23664}" destId="{60575A28-12D6-4DC8-9A11-53888A2672B9}" srcOrd="0" destOrd="0" presId="urn:microsoft.com/office/officeart/2005/8/layout/orgChart1"/>
    <dgm:cxn modelId="{BB863864-45D4-4B09-A024-CCB4F6BFF0BC}" type="presOf" srcId="{113E8C4C-47D5-44E4-AB01-0A785FA50A04}" destId="{BF8DD503-79E9-4153-A9A7-D98611AA346B}" srcOrd="0" destOrd="0" presId="urn:microsoft.com/office/officeart/2005/8/layout/orgChart1"/>
    <dgm:cxn modelId="{CC5EEEDB-3CDA-4816-B03D-3C640B6A611D}" type="presOf" srcId="{746CA143-E7B2-4F8C-B151-43883D3385F7}" destId="{7DBBC19C-001A-42BF-A9E1-8C13D8BDC9EE}" srcOrd="0" destOrd="0" presId="urn:microsoft.com/office/officeart/2005/8/layout/orgChart1"/>
    <dgm:cxn modelId="{E1409700-D6D7-4A1E-8EB4-648708A23A44}" type="presOf" srcId="{113E8C4C-47D5-44E4-AB01-0A785FA50A04}" destId="{02FF17BD-47BA-4A76-938A-3D248BB6D413}" srcOrd="1" destOrd="0" presId="urn:microsoft.com/office/officeart/2005/8/layout/orgChart1"/>
    <dgm:cxn modelId="{7C78CFC6-CCB6-42D3-8D62-F1CCCA859021}" type="presParOf" srcId="{CEBF4497-2AB3-4D71-A5E7-A4D401359F64}" destId="{EF91E579-447B-495B-BF17-0D20CABF433E}" srcOrd="0" destOrd="0" presId="urn:microsoft.com/office/officeart/2005/8/layout/orgChart1"/>
    <dgm:cxn modelId="{0F25AD90-AA3A-4D08-AD02-172B6A281A16}" type="presParOf" srcId="{EF91E579-447B-495B-BF17-0D20CABF433E}" destId="{7A1D3D5D-86CA-49E9-AC19-2C6AA1F35505}" srcOrd="0" destOrd="0" presId="urn:microsoft.com/office/officeart/2005/8/layout/orgChart1"/>
    <dgm:cxn modelId="{27A56ED2-048F-466F-B038-FB72EB986B76}" type="presParOf" srcId="{7A1D3D5D-86CA-49E9-AC19-2C6AA1F35505}" destId="{60575A28-12D6-4DC8-9A11-53888A2672B9}" srcOrd="0" destOrd="0" presId="urn:microsoft.com/office/officeart/2005/8/layout/orgChart1"/>
    <dgm:cxn modelId="{477E6D60-152C-47AA-8F32-F5C28660359B}" type="presParOf" srcId="{7A1D3D5D-86CA-49E9-AC19-2C6AA1F35505}" destId="{8B4507F3-3A4C-4EA8-B0E9-8C7226DE34C5}" srcOrd="1" destOrd="0" presId="urn:microsoft.com/office/officeart/2005/8/layout/orgChart1"/>
    <dgm:cxn modelId="{07EA9358-382A-4ADC-B778-EEEEB34D18DF}" type="presParOf" srcId="{EF91E579-447B-495B-BF17-0D20CABF433E}" destId="{24392372-3E5C-4E83-A7A2-75B2D5C4B789}" srcOrd="1" destOrd="0" presId="urn:microsoft.com/office/officeart/2005/8/layout/orgChart1"/>
    <dgm:cxn modelId="{47632866-6E42-40B5-A264-70B3F1325A9E}" type="presParOf" srcId="{24392372-3E5C-4E83-A7A2-75B2D5C4B789}" destId="{59E579FD-17B9-4F2A-81BD-71C703219452}" srcOrd="0" destOrd="0" presId="urn:microsoft.com/office/officeart/2005/8/layout/orgChart1"/>
    <dgm:cxn modelId="{648D9E26-6793-461A-B9CA-DD046C7D4A30}" type="presParOf" srcId="{24392372-3E5C-4E83-A7A2-75B2D5C4B789}" destId="{DC37794C-5ABC-4FC0-815E-B0C6FCF00A00}" srcOrd="1" destOrd="0" presId="urn:microsoft.com/office/officeart/2005/8/layout/orgChart1"/>
    <dgm:cxn modelId="{1DCD2042-869A-44F8-A9BC-85C5417812E2}" type="presParOf" srcId="{DC37794C-5ABC-4FC0-815E-B0C6FCF00A00}" destId="{4FC28B79-48C4-4F8A-86A5-E54D95A7F4BA}" srcOrd="0" destOrd="0" presId="urn:microsoft.com/office/officeart/2005/8/layout/orgChart1"/>
    <dgm:cxn modelId="{BF6BA1D4-E266-4785-9E0E-66415C9BC083}" type="presParOf" srcId="{4FC28B79-48C4-4F8A-86A5-E54D95A7F4BA}" destId="{ECD6F034-0843-4543-A3AE-98E7E38A772F}" srcOrd="0" destOrd="0" presId="urn:microsoft.com/office/officeart/2005/8/layout/orgChart1"/>
    <dgm:cxn modelId="{288BD124-098B-4CE7-AB97-C9BAA6AAF9F8}" type="presParOf" srcId="{4FC28B79-48C4-4F8A-86A5-E54D95A7F4BA}" destId="{9D867707-F89B-4FCC-AD87-FCA394EDA780}" srcOrd="1" destOrd="0" presId="urn:microsoft.com/office/officeart/2005/8/layout/orgChart1"/>
    <dgm:cxn modelId="{FE599EE8-553D-435F-A054-40E3B954C64C}" type="presParOf" srcId="{DC37794C-5ABC-4FC0-815E-B0C6FCF00A00}" destId="{FE46CF89-2E8D-47FC-851D-AB15959291F9}" srcOrd="1" destOrd="0" presId="urn:microsoft.com/office/officeart/2005/8/layout/orgChart1"/>
    <dgm:cxn modelId="{F2252993-86BC-4A15-B33D-AABCB766CD40}" type="presParOf" srcId="{DC37794C-5ABC-4FC0-815E-B0C6FCF00A00}" destId="{FB0277D8-FB7B-4B93-87EA-3D6476CFDE7F}" srcOrd="2" destOrd="0" presId="urn:microsoft.com/office/officeart/2005/8/layout/orgChart1"/>
    <dgm:cxn modelId="{8A3ACB6F-89C7-4E58-8C5A-1BE2C3265D5F}" type="presParOf" srcId="{24392372-3E5C-4E83-A7A2-75B2D5C4B789}" destId="{3F8BCEF1-4B02-4626-BF7C-E5F6BF698DF5}" srcOrd="2" destOrd="0" presId="urn:microsoft.com/office/officeart/2005/8/layout/orgChart1"/>
    <dgm:cxn modelId="{AE744F25-D6D0-489B-9FC0-156DA376DD2D}" type="presParOf" srcId="{24392372-3E5C-4E83-A7A2-75B2D5C4B789}" destId="{0C76069C-C1E4-4A1A-90FD-BE1014D1279A}" srcOrd="3" destOrd="0" presId="urn:microsoft.com/office/officeart/2005/8/layout/orgChart1"/>
    <dgm:cxn modelId="{F92DFC37-17FB-41C9-A451-15D3EBC830E8}" type="presParOf" srcId="{0C76069C-C1E4-4A1A-90FD-BE1014D1279A}" destId="{EAA92FDC-277E-404F-B78C-CD6FA85AE8FA}" srcOrd="0" destOrd="0" presId="urn:microsoft.com/office/officeart/2005/8/layout/orgChart1"/>
    <dgm:cxn modelId="{5173707A-FD06-467E-ABB9-8EAECEBE60C0}" type="presParOf" srcId="{EAA92FDC-277E-404F-B78C-CD6FA85AE8FA}" destId="{F406D603-0F97-49D1-A230-75F2EB1A2562}" srcOrd="0" destOrd="0" presId="urn:microsoft.com/office/officeart/2005/8/layout/orgChart1"/>
    <dgm:cxn modelId="{D3FD1CE5-3C7A-4F84-85ED-25091D5E51A4}" type="presParOf" srcId="{EAA92FDC-277E-404F-B78C-CD6FA85AE8FA}" destId="{9E7EE25F-053B-406C-A72D-96F43BCA02DF}" srcOrd="1" destOrd="0" presId="urn:microsoft.com/office/officeart/2005/8/layout/orgChart1"/>
    <dgm:cxn modelId="{08C6EC8B-4B5A-41F9-9C03-6CAB07C79BEE}" type="presParOf" srcId="{0C76069C-C1E4-4A1A-90FD-BE1014D1279A}" destId="{1DCFBD27-ED39-4BE6-B47C-687F679EB395}" srcOrd="1" destOrd="0" presId="urn:microsoft.com/office/officeart/2005/8/layout/orgChart1"/>
    <dgm:cxn modelId="{54082122-5A09-4F85-B565-39E9A6896655}" type="presParOf" srcId="{0C76069C-C1E4-4A1A-90FD-BE1014D1279A}" destId="{F0E01E68-ED05-4E07-8874-C5262D52F047}" srcOrd="2" destOrd="0" presId="urn:microsoft.com/office/officeart/2005/8/layout/orgChart1"/>
    <dgm:cxn modelId="{B28634A6-363E-4285-AA10-47E1960C2DA0}" type="presParOf" srcId="{24392372-3E5C-4E83-A7A2-75B2D5C4B789}" destId="{8B3135B4-59A8-4087-A704-6ECF5815026D}" srcOrd="4" destOrd="0" presId="urn:microsoft.com/office/officeart/2005/8/layout/orgChart1"/>
    <dgm:cxn modelId="{F85D729A-295A-4464-8858-1FE39BA58158}" type="presParOf" srcId="{24392372-3E5C-4E83-A7A2-75B2D5C4B789}" destId="{33E79270-88BC-4412-A1D0-FE06D3C61594}" srcOrd="5" destOrd="0" presId="urn:microsoft.com/office/officeart/2005/8/layout/orgChart1"/>
    <dgm:cxn modelId="{8C6781AF-6414-4B38-B64D-34CDBCB4CE80}" type="presParOf" srcId="{33E79270-88BC-4412-A1D0-FE06D3C61594}" destId="{BFDDCA01-1942-48B0-9885-1BBEB9E56F2D}" srcOrd="0" destOrd="0" presId="urn:microsoft.com/office/officeart/2005/8/layout/orgChart1"/>
    <dgm:cxn modelId="{8E5000A5-B5B7-4B55-8010-1C263C93D84D}" type="presParOf" srcId="{BFDDCA01-1942-48B0-9885-1BBEB9E56F2D}" destId="{BF8DD503-79E9-4153-A9A7-D98611AA346B}" srcOrd="0" destOrd="0" presId="urn:microsoft.com/office/officeart/2005/8/layout/orgChart1"/>
    <dgm:cxn modelId="{7243EADF-D71B-4464-94E0-3330381EC988}" type="presParOf" srcId="{BFDDCA01-1942-48B0-9885-1BBEB9E56F2D}" destId="{02FF17BD-47BA-4A76-938A-3D248BB6D413}" srcOrd="1" destOrd="0" presId="urn:microsoft.com/office/officeart/2005/8/layout/orgChart1"/>
    <dgm:cxn modelId="{3CD9697F-3021-4E48-BC3D-6E9FD3D64F18}" type="presParOf" srcId="{33E79270-88BC-4412-A1D0-FE06D3C61594}" destId="{5DBB3601-BEDB-46ED-AB0C-074B37175891}" srcOrd="1" destOrd="0" presId="urn:microsoft.com/office/officeart/2005/8/layout/orgChart1"/>
    <dgm:cxn modelId="{9E3EB2D2-115C-4F4B-ACAA-0D8B37170894}" type="presParOf" srcId="{33E79270-88BC-4412-A1D0-FE06D3C61594}" destId="{C27D3E55-56A8-4F77-BE8F-D8CB426F05BE}" srcOrd="2" destOrd="0" presId="urn:microsoft.com/office/officeart/2005/8/layout/orgChart1"/>
    <dgm:cxn modelId="{2F2DC7FF-7B48-4662-B753-1757F91189F4}" type="presParOf" srcId="{EF91E579-447B-495B-BF17-0D20CABF433E}" destId="{A6F0A5A3-E43A-49BF-827F-04D361BA9BF3}" srcOrd="2" destOrd="0" presId="urn:microsoft.com/office/officeart/2005/8/layout/orgChart1"/>
    <dgm:cxn modelId="{BB25F9ED-851B-440D-BEF2-7F8ABBD746F6}" type="presParOf" srcId="{A6F0A5A3-E43A-49BF-827F-04D361BA9BF3}" destId="{BD6E0363-FDF2-47CE-AE0D-601EAAEA0B59}" srcOrd="0" destOrd="0" presId="urn:microsoft.com/office/officeart/2005/8/layout/orgChart1"/>
    <dgm:cxn modelId="{8D11BB5A-28C8-41EB-B70C-569F2E531F60}" type="presParOf" srcId="{A6F0A5A3-E43A-49BF-827F-04D361BA9BF3}" destId="{30F46F90-F7EA-4BDD-AAA1-274967EF5B4A}" srcOrd="1" destOrd="0" presId="urn:microsoft.com/office/officeart/2005/8/layout/orgChart1"/>
    <dgm:cxn modelId="{77D815B6-AD0F-4FA4-B06F-1017D462D52C}" type="presParOf" srcId="{30F46F90-F7EA-4BDD-AAA1-274967EF5B4A}" destId="{0382EA12-3005-49F1-9CB3-72D4FA24D2F9}" srcOrd="0" destOrd="0" presId="urn:microsoft.com/office/officeart/2005/8/layout/orgChart1"/>
    <dgm:cxn modelId="{5A59ACE6-733D-4AEC-848D-305DCACCC6A7}" type="presParOf" srcId="{0382EA12-3005-49F1-9CB3-72D4FA24D2F9}" destId="{7DBBC19C-001A-42BF-A9E1-8C13D8BDC9EE}" srcOrd="0" destOrd="0" presId="urn:microsoft.com/office/officeart/2005/8/layout/orgChart1"/>
    <dgm:cxn modelId="{15851872-275F-4FAF-887C-9F224EFCDC26}" type="presParOf" srcId="{0382EA12-3005-49F1-9CB3-72D4FA24D2F9}" destId="{E8FA4D5E-4C4D-408D-8F51-14FB17E93468}" srcOrd="1" destOrd="0" presId="urn:microsoft.com/office/officeart/2005/8/layout/orgChart1"/>
    <dgm:cxn modelId="{621B6B25-483A-4A83-939F-2B9CE985AF52}" type="presParOf" srcId="{30F46F90-F7EA-4BDD-AAA1-274967EF5B4A}" destId="{0E058006-F33D-414C-82B6-1D3B363DACD0}" srcOrd="1" destOrd="0" presId="urn:microsoft.com/office/officeart/2005/8/layout/orgChart1"/>
    <dgm:cxn modelId="{2D959731-0C40-4227-BE87-4B8295C90BA2}" type="presParOf" srcId="{30F46F90-F7EA-4BDD-AAA1-274967EF5B4A}" destId="{05AB8E6D-A31E-499F-B260-C0007F0F326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4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29CD2B9F-F199-4FC6-B746-16FFA113C426}">
      <dgm:prSet custT="1"/>
      <dgm:spPr/>
      <dgm:t>
        <a:bodyPr/>
        <a:lstStyle/>
        <a:p>
          <a:r>
            <a:rPr lang="es-ES" sz="1200" dirty="0" smtClean="0"/>
            <a:t>Coordinador(a) Administrativo(a)</a:t>
          </a:r>
        </a:p>
      </dgm:t>
    </dgm:pt>
    <dgm:pt modelId="{95F80771-30F9-42A9-9E35-F3966DCF1279}" type="parTrans" cxnId="{F5878A4E-628E-4BB3-BD23-5EBD67A8F018}">
      <dgm:prSet/>
      <dgm:spPr/>
      <dgm:t>
        <a:bodyPr/>
        <a:lstStyle/>
        <a:p>
          <a:endParaRPr lang="es-ES" sz="1200"/>
        </a:p>
      </dgm:t>
    </dgm:pt>
    <dgm:pt modelId="{AB28F781-027F-4500-B5BA-9D624FBEF848}" type="sibTrans" cxnId="{F5878A4E-628E-4BB3-BD23-5EBD67A8F018}">
      <dgm:prSet/>
      <dgm:spPr/>
      <dgm:t>
        <a:bodyPr/>
        <a:lstStyle/>
        <a:p>
          <a:endParaRPr lang="es-ES" sz="1200"/>
        </a:p>
      </dgm:t>
    </dgm:pt>
    <dgm:pt modelId="{9A564759-3C90-4D21-91D0-9197F2744CDB}">
      <dgm:prSet custT="1"/>
      <dgm:spPr/>
      <dgm:t>
        <a:bodyPr/>
        <a:lstStyle/>
        <a:p>
          <a:r>
            <a:rPr lang="es-ES" sz="1200" dirty="0" smtClean="0"/>
            <a:t>Área de Bibliotecas</a:t>
          </a:r>
        </a:p>
      </dgm:t>
    </dgm:pt>
    <dgm:pt modelId="{9531F16E-39FD-4E8D-BCDB-6EFC77C4E48E}" type="parTrans" cxnId="{C835E659-07BE-478B-8DF6-22974FE12982}">
      <dgm:prSet/>
      <dgm:spPr/>
      <dgm:t>
        <a:bodyPr/>
        <a:lstStyle/>
        <a:p>
          <a:endParaRPr lang="es-ES" sz="1200"/>
        </a:p>
      </dgm:t>
    </dgm:pt>
    <dgm:pt modelId="{E3E56479-7FE7-433E-BC14-A21F209D47FA}" type="sibTrans" cxnId="{C835E659-07BE-478B-8DF6-22974FE12982}">
      <dgm:prSet/>
      <dgm:spPr/>
      <dgm:t>
        <a:bodyPr/>
        <a:lstStyle/>
        <a:p>
          <a:endParaRPr lang="es-ES" sz="1200"/>
        </a:p>
      </dgm:t>
    </dgm:pt>
    <dgm:pt modelId="{A07BAD41-2DF0-4DE1-8E1A-2B4369002E79}" type="asst">
      <dgm:prSet custT="1"/>
      <dgm:spPr/>
      <dgm:t>
        <a:bodyPr/>
        <a:lstStyle/>
        <a:p>
          <a:r>
            <a:rPr lang="es-ES" sz="1200" dirty="0" smtClean="0"/>
            <a:t>Auxiliar Administrativo(a)</a:t>
          </a:r>
        </a:p>
      </dgm:t>
    </dgm:pt>
    <dgm:pt modelId="{8DB09310-F3D1-4F66-AB71-5FA19E60886A}" type="parTrans" cxnId="{0E0193C4-3FD9-4C38-968E-837B9CBE2F94}">
      <dgm:prSet/>
      <dgm:spPr/>
      <dgm:t>
        <a:bodyPr/>
        <a:lstStyle/>
        <a:p>
          <a:endParaRPr lang="es-ES" sz="1200"/>
        </a:p>
      </dgm:t>
    </dgm:pt>
    <dgm:pt modelId="{1D9D5E92-0260-4640-B75D-786557E0B2A4}" type="sibTrans" cxnId="{0E0193C4-3FD9-4C38-968E-837B9CBE2F94}">
      <dgm:prSet/>
      <dgm:spPr/>
      <dgm:t>
        <a:bodyPr/>
        <a:lstStyle/>
        <a:p>
          <a:endParaRPr lang="es-ES" sz="1200"/>
        </a:p>
      </dgm:t>
    </dgm:pt>
    <dgm:pt modelId="{0DBFEB2D-F9A4-4CBA-8394-1E1287284571}" type="asst">
      <dgm:prSet custT="1"/>
      <dgm:spPr/>
      <dgm:t>
        <a:bodyPr/>
        <a:lstStyle/>
        <a:p>
          <a:r>
            <a:rPr lang="es-ES" sz="1200" dirty="0" smtClean="0"/>
            <a:t>Chofer</a:t>
          </a:r>
        </a:p>
      </dgm:t>
    </dgm:pt>
    <dgm:pt modelId="{0747C1DE-96F4-43E3-A661-3881B6412BE2}" type="parTrans" cxnId="{B025AF3C-9000-42EC-BE66-0F4A3475C808}">
      <dgm:prSet/>
      <dgm:spPr/>
      <dgm:t>
        <a:bodyPr/>
        <a:lstStyle/>
        <a:p>
          <a:endParaRPr lang="es-ES" sz="1200"/>
        </a:p>
      </dgm:t>
    </dgm:pt>
    <dgm:pt modelId="{58EDA10F-8495-4468-8645-8B4AE98E2F51}" type="sibTrans" cxnId="{B025AF3C-9000-42EC-BE66-0F4A3475C808}">
      <dgm:prSet/>
      <dgm:spPr/>
      <dgm:t>
        <a:bodyPr/>
        <a:lstStyle/>
        <a:p>
          <a:endParaRPr lang="es-ES" sz="1200"/>
        </a:p>
      </dgm:t>
    </dgm:pt>
    <dgm:pt modelId="{E8C2A32D-32B1-4964-9B8C-CD3985F507A7}">
      <dgm:prSet custT="1"/>
      <dgm:spPr/>
      <dgm:t>
        <a:bodyPr/>
        <a:lstStyle/>
        <a:p>
          <a:r>
            <a:rPr lang="es-ES" sz="1200" dirty="0" smtClean="0"/>
            <a:t>Supervisores(as) </a:t>
          </a:r>
        </a:p>
      </dgm:t>
    </dgm:pt>
    <dgm:pt modelId="{ADBFDFFD-14CA-41F1-82A4-6D7D01C3C633}" type="parTrans" cxnId="{F38F7792-18BD-4157-B0E7-DDCFC8E5BDC8}">
      <dgm:prSet/>
      <dgm:spPr/>
      <dgm:t>
        <a:bodyPr/>
        <a:lstStyle/>
        <a:p>
          <a:endParaRPr lang="es-ES" sz="1200"/>
        </a:p>
      </dgm:t>
    </dgm:pt>
    <dgm:pt modelId="{52134402-C218-4299-B46F-CBC5415E8159}" type="sibTrans" cxnId="{F38F7792-18BD-4157-B0E7-DDCFC8E5BDC8}">
      <dgm:prSet/>
      <dgm:spPr/>
      <dgm:t>
        <a:bodyPr/>
        <a:lstStyle/>
        <a:p>
          <a:endParaRPr lang="es-ES" sz="1200"/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FE3F94D-7F2C-44AE-90A0-664F50E3AA43}" type="pres">
      <dgm:prSet presAssocID="{29CD2B9F-F199-4FC6-B746-16FFA113C426}" presName="hierRoot1" presStyleCnt="0">
        <dgm:presLayoutVars>
          <dgm:hierBranch val="init"/>
        </dgm:presLayoutVars>
      </dgm:prSet>
      <dgm:spPr/>
    </dgm:pt>
    <dgm:pt modelId="{625F29D4-AFB9-4A98-98F5-2E17FA715A61}" type="pres">
      <dgm:prSet presAssocID="{29CD2B9F-F199-4FC6-B746-16FFA113C426}" presName="rootComposite1" presStyleCnt="0"/>
      <dgm:spPr/>
    </dgm:pt>
    <dgm:pt modelId="{21739167-0916-4035-B46B-8308D9D02427}" type="pres">
      <dgm:prSet presAssocID="{29CD2B9F-F199-4FC6-B746-16FFA113C426}" presName="rootText1" presStyleLbl="node0" presStyleIdx="0" presStyleCnt="1" custScaleX="86645" custScaleY="69316" custLinFactNeighborY="184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67909ED-6499-40FF-A537-B052C7DA9CD4}" type="pres">
      <dgm:prSet presAssocID="{29CD2B9F-F199-4FC6-B746-16FFA113C42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F4F6938-5E76-43AC-9C7A-55C81158A297}" type="pres">
      <dgm:prSet presAssocID="{29CD2B9F-F199-4FC6-B746-16FFA113C426}" presName="hierChild2" presStyleCnt="0"/>
      <dgm:spPr/>
    </dgm:pt>
    <dgm:pt modelId="{D2314691-F75A-41BB-B597-9EBA5C1EC790}" type="pres">
      <dgm:prSet presAssocID="{9531F16E-39FD-4E8D-BCDB-6EFC77C4E48E}" presName="Name37" presStyleLbl="parChTrans1D2" presStyleIdx="0" presStyleCnt="4"/>
      <dgm:spPr/>
      <dgm:t>
        <a:bodyPr/>
        <a:lstStyle/>
        <a:p>
          <a:endParaRPr lang="es-ES"/>
        </a:p>
      </dgm:t>
    </dgm:pt>
    <dgm:pt modelId="{2CDE9EB2-84A1-47B4-A967-9F4789F13535}" type="pres">
      <dgm:prSet presAssocID="{9A564759-3C90-4D21-91D0-9197F2744CDB}" presName="hierRoot2" presStyleCnt="0">
        <dgm:presLayoutVars>
          <dgm:hierBranch/>
        </dgm:presLayoutVars>
      </dgm:prSet>
      <dgm:spPr/>
    </dgm:pt>
    <dgm:pt modelId="{906FEF15-18BD-461C-AF22-5F1FD5972951}" type="pres">
      <dgm:prSet presAssocID="{9A564759-3C90-4D21-91D0-9197F2744CDB}" presName="rootComposite" presStyleCnt="0"/>
      <dgm:spPr/>
    </dgm:pt>
    <dgm:pt modelId="{1EBF0D39-EDC9-4FC4-ADBE-3B8EE4449A9F}" type="pres">
      <dgm:prSet presAssocID="{9A564759-3C90-4D21-91D0-9197F2744CDB}" presName="rootText" presStyleLbl="node2" presStyleIdx="0" presStyleCnt="2" custScaleX="59196" custScaleY="47357" custLinFactNeighborX="-4249" custLinFactNeighborY="-371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C869963-FEE6-476A-ACE6-9268FE708DAB}" type="pres">
      <dgm:prSet presAssocID="{9A564759-3C90-4D21-91D0-9197F2744CDB}" presName="rootConnector" presStyleLbl="node2" presStyleIdx="0" presStyleCnt="2"/>
      <dgm:spPr/>
      <dgm:t>
        <a:bodyPr/>
        <a:lstStyle/>
        <a:p>
          <a:endParaRPr lang="es-ES"/>
        </a:p>
      </dgm:t>
    </dgm:pt>
    <dgm:pt modelId="{960F678F-6CB3-42F7-BC5D-7D05E2215CD1}" type="pres">
      <dgm:prSet presAssocID="{9A564759-3C90-4D21-91D0-9197F2744CDB}" presName="hierChild4" presStyleCnt="0"/>
      <dgm:spPr/>
    </dgm:pt>
    <dgm:pt modelId="{5FEC0647-3B59-4208-A328-AE8B0EC4C2AC}" type="pres">
      <dgm:prSet presAssocID="{9A564759-3C90-4D21-91D0-9197F2744CDB}" presName="hierChild5" presStyleCnt="0"/>
      <dgm:spPr/>
    </dgm:pt>
    <dgm:pt modelId="{0A16326A-F88B-4404-82C9-E9DFBE29DAC0}" type="pres">
      <dgm:prSet presAssocID="{ADBFDFFD-14CA-41F1-82A4-6D7D01C3C633}" presName="Name37" presStyleLbl="parChTrans1D2" presStyleIdx="1" presStyleCnt="4"/>
      <dgm:spPr/>
      <dgm:t>
        <a:bodyPr/>
        <a:lstStyle/>
        <a:p>
          <a:endParaRPr lang="es-ES"/>
        </a:p>
      </dgm:t>
    </dgm:pt>
    <dgm:pt modelId="{F7943852-7DF3-4318-8F9F-A11A4CBD4402}" type="pres">
      <dgm:prSet presAssocID="{E8C2A32D-32B1-4964-9B8C-CD3985F507A7}" presName="hierRoot2" presStyleCnt="0">
        <dgm:presLayoutVars>
          <dgm:hierBranch val="init"/>
        </dgm:presLayoutVars>
      </dgm:prSet>
      <dgm:spPr/>
    </dgm:pt>
    <dgm:pt modelId="{CD0FB82B-0C0A-4B11-9890-F4055DB9B164}" type="pres">
      <dgm:prSet presAssocID="{E8C2A32D-32B1-4964-9B8C-CD3985F507A7}" presName="rootComposite" presStyleCnt="0"/>
      <dgm:spPr/>
    </dgm:pt>
    <dgm:pt modelId="{42214CB6-05E6-49DD-B9AC-8B7FEE9BB4F0}" type="pres">
      <dgm:prSet presAssocID="{E8C2A32D-32B1-4964-9B8C-CD3985F507A7}" presName="rootText" presStyleLbl="node2" presStyleIdx="1" presStyleCnt="2" custScaleX="59196" custScaleY="47357" custLinFactNeighborX="3365" custLinFactNeighborY="-371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C9C123-9D89-49CC-BC4F-E98BB5E27B6E}" type="pres">
      <dgm:prSet presAssocID="{E8C2A32D-32B1-4964-9B8C-CD3985F507A7}" presName="rootConnector" presStyleLbl="node2" presStyleIdx="1" presStyleCnt="2"/>
      <dgm:spPr/>
      <dgm:t>
        <a:bodyPr/>
        <a:lstStyle/>
        <a:p>
          <a:endParaRPr lang="es-ES"/>
        </a:p>
      </dgm:t>
    </dgm:pt>
    <dgm:pt modelId="{44DD8E32-419D-46C4-A4DE-FF2089383652}" type="pres">
      <dgm:prSet presAssocID="{E8C2A32D-32B1-4964-9B8C-CD3985F507A7}" presName="hierChild4" presStyleCnt="0"/>
      <dgm:spPr/>
    </dgm:pt>
    <dgm:pt modelId="{689B7AAD-68ED-47C2-9D53-10048D917644}" type="pres">
      <dgm:prSet presAssocID="{E8C2A32D-32B1-4964-9B8C-CD3985F507A7}" presName="hierChild5" presStyleCnt="0"/>
      <dgm:spPr/>
    </dgm:pt>
    <dgm:pt modelId="{D57A183D-F3F7-402E-989B-1CF549E51824}" type="pres">
      <dgm:prSet presAssocID="{29CD2B9F-F199-4FC6-B746-16FFA113C426}" presName="hierChild3" presStyleCnt="0"/>
      <dgm:spPr/>
    </dgm:pt>
    <dgm:pt modelId="{01448244-17DE-41F6-8819-1346253E970E}" type="pres">
      <dgm:prSet presAssocID="{8DB09310-F3D1-4F66-AB71-5FA19E60886A}" presName="Name111" presStyleLbl="parChTrans1D2" presStyleIdx="2" presStyleCnt="4"/>
      <dgm:spPr/>
      <dgm:t>
        <a:bodyPr/>
        <a:lstStyle/>
        <a:p>
          <a:endParaRPr lang="es-ES"/>
        </a:p>
      </dgm:t>
    </dgm:pt>
    <dgm:pt modelId="{635F1EDD-11C0-4EF0-8941-272A50ADD2EF}" type="pres">
      <dgm:prSet presAssocID="{A07BAD41-2DF0-4DE1-8E1A-2B4369002E79}" presName="hierRoot3" presStyleCnt="0">
        <dgm:presLayoutVars>
          <dgm:hierBranch val="init"/>
        </dgm:presLayoutVars>
      </dgm:prSet>
      <dgm:spPr/>
    </dgm:pt>
    <dgm:pt modelId="{B57E670B-7BB1-4CD1-8C89-719340A8FDA0}" type="pres">
      <dgm:prSet presAssocID="{A07BAD41-2DF0-4DE1-8E1A-2B4369002E79}" presName="rootComposite3" presStyleCnt="0"/>
      <dgm:spPr/>
    </dgm:pt>
    <dgm:pt modelId="{89B0C5B1-098B-433A-B975-941F45EBA7D3}" type="pres">
      <dgm:prSet presAssocID="{A07BAD41-2DF0-4DE1-8E1A-2B4369002E79}" presName="rootText3" presStyleLbl="asst1" presStyleIdx="0" presStyleCnt="2" custScaleX="59196" custScaleY="47357" custLinFactNeighborX="-4103" custLinFactNeighborY="-193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FE7963-7EBB-411B-8885-DC572F88F12D}" type="pres">
      <dgm:prSet presAssocID="{A07BAD41-2DF0-4DE1-8E1A-2B4369002E79}" presName="rootConnector3" presStyleLbl="asst1" presStyleIdx="0" presStyleCnt="2"/>
      <dgm:spPr/>
      <dgm:t>
        <a:bodyPr/>
        <a:lstStyle/>
        <a:p>
          <a:endParaRPr lang="es-ES"/>
        </a:p>
      </dgm:t>
    </dgm:pt>
    <dgm:pt modelId="{49F94F7C-FA6D-43C6-BC6B-D0E0E1E2D7C1}" type="pres">
      <dgm:prSet presAssocID="{A07BAD41-2DF0-4DE1-8E1A-2B4369002E79}" presName="hierChild6" presStyleCnt="0"/>
      <dgm:spPr/>
    </dgm:pt>
    <dgm:pt modelId="{E74B96CA-1E5C-4C21-A90E-F7F7EEDDCF64}" type="pres">
      <dgm:prSet presAssocID="{A07BAD41-2DF0-4DE1-8E1A-2B4369002E79}" presName="hierChild7" presStyleCnt="0"/>
      <dgm:spPr/>
    </dgm:pt>
    <dgm:pt modelId="{CF30CBA6-CE71-4FBF-BE69-DAB4AACB3126}" type="pres">
      <dgm:prSet presAssocID="{0747C1DE-96F4-43E3-A661-3881B6412BE2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CCB7B39E-050E-45E4-AC11-71C35B7B340B}" type="pres">
      <dgm:prSet presAssocID="{0DBFEB2D-F9A4-4CBA-8394-1E1287284571}" presName="hierRoot3" presStyleCnt="0">
        <dgm:presLayoutVars>
          <dgm:hierBranch val="init"/>
        </dgm:presLayoutVars>
      </dgm:prSet>
      <dgm:spPr/>
    </dgm:pt>
    <dgm:pt modelId="{42826D43-8BA9-400D-9394-B649EEF847F9}" type="pres">
      <dgm:prSet presAssocID="{0DBFEB2D-F9A4-4CBA-8394-1E1287284571}" presName="rootComposite3" presStyleCnt="0"/>
      <dgm:spPr/>
    </dgm:pt>
    <dgm:pt modelId="{78477EE5-B0CD-436E-96B2-5A846FA6A823}" type="pres">
      <dgm:prSet presAssocID="{0DBFEB2D-F9A4-4CBA-8394-1E1287284571}" presName="rootText3" presStyleLbl="asst1" presStyleIdx="1" presStyleCnt="2" custScaleX="59196" custScaleY="47357" custLinFactNeighborX="-15222" custLinFactNeighborY="-193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47CAB0-404D-410A-8157-865DD990A6EA}" type="pres">
      <dgm:prSet presAssocID="{0DBFEB2D-F9A4-4CBA-8394-1E1287284571}" presName="rootConnector3" presStyleLbl="asst1" presStyleIdx="1" presStyleCnt="2"/>
      <dgm:spPr/>
      <dgm:t>
        <a:bodyPr/>
        <a:lstStyle/>
        <a:p>
          <a:endParaRPr lang="es-ES"/>
        </a:p>
      </dgm:t>
    </dgm:pt>
    <dgm:pt modelId="{62941202-286D-4864-99FF-5D923BA971B8}" type="pres">
      <dgm:prSet presAssocID="{0DBFEB2D-F9A4-4CBA-8394-1E1287284571}" presName="hierChild6" presStyleCnt="0"/>
      <dgm:spPr/>
    </dgm:pt>
    <dgm:pt modelId="{F1C63FCA-133F-4C98-A206-07F6B52897DF}" type="pres">
      <dgm:prSet presAssocID="{0DBFEB2D-F9A4-4CBA-8394-1E1287284571}" presName="hierChild7" presStyleCnt="0"/>
      <dgm:spPr/>
    </dgm:pt>
  </dgm:ptLst>
  <dgm:cxnLst>
    <dgm:cxn modelId="{FAFD9114-50EE-42E0-A802-4DD786D1F236}" type="presOf" srcId="{29CD2B9F-F199-4FC6-B746-16FFA113C426}" destId="{21739167-0916-4035-B46B-8308D9D02427}" srcOrd="0" destOrd="0" presId="urn:microsoft.com/office/officeart/2005/8/layout/orgChart1"/>
    <dgm:cxn modelId="{C9DF3AA8-1EEE-4340-A24F-D76FD1205AF9}" type="presOf" srcId="{ADBFDFFD-14CA-41F1-82A4-6D7D01C3C633}" destId="{0A16326A-F88B-4404-82C9-E9DFBE29DAC0}" srcOrd="0" destOrd="0" presId="urn:microsoft.com/office/officeart/2005/8/layout/orgChart1"/>
    <dgm:cxn modelId="{7CE4F611-934B-42E2-8793-C1F5B2503918}" type="presOf" srcId="{9A564759-3C90-4D21-91D0-9197F2744CDB}" destId="{3C869963-FEE6-476A-ACE6-9268FE708DAB}" srcOrd="1" destOrd="0" presId="urn:microsoft.com/office/officeart/2005/8/layout/orgChart1"/>
    <dgm:cxn modelId="{C835E659-07BE-478B-8DF6-22974FE12982}" srcId="{29CD2B9F-F199-4FC6-B746-16FFA113C426}" destId="{9A564759-3C90-4D21-91D0-9197F2744CDB}" srcOrd="0" destOrd="0" parTransId="{9531F16E-39FD-4E8D-BCDB-6EFC77C4E48E}" sibTransId="{E3E56479-7FE7-433E-BC14-A21F209D47FA}"/>
    <dgm:cxn modelId="{B025AF3C-9000-42EC-BE66-0F4A3475C808}" srcId="{29CD2B9F-F199-4FC6-B746-16FFA113C426}" destId="{0DBFEB2D-F9A4-4CBA-8394-1E1287284571}" srcOrd="3" destOrd="0" parTransId="{0747C1DE-96F4-43E3-A661-3881B6412BE2}" sibTransId="{58EDA10F-8495-4468-8645-8B4AE98E2F51}"/>
    <dgm:cxn modelId="{D88AC6D5-26E5-4537-81F6-11C357873783}" type="presOf" srcId="{8DB09310-F3D1-4F66-AB71-5FA19E60886A}" destId="{01448244-17DE-41F6-8819-1346253E970E}" srcOrd="0" destOrd="0" presId="urn:microsoft.com/office/officeart/2005/8/layout/orgChart1"/>
    <dgm:cxn modelId="{C08B880C-4B81-460B-A2B6-03E5D9D01387}" type="presOf" srcId="{A07BAD41-2DF0-4DE1-8E1A-2B4369002E79}" destId="{89B0C5B1-098B-433A-B975-941F45EBA7D3}" srcOrd="0" destOrd="0" presId="urn:microsoft.com/office/officeart/2005/8/layout/orgChart1"/>
    <dgm:cxn modelId="{0E0193C4-3FD9-4C38-968E-837B9CBE2F94}" srcId="{29CD2B9F-F199-4FC6-B746-16FFA113C426}" destId="{A07BAD41-2DF0-4DE1-8E1A-2B4369002E79}" srcOrd="2" destOrd="0" parTransId="{8DB09310-F3D1-4F66-AB71-5FA19E60886A}" sibTransId="{1D9D5E92-0260-4640-B75D-786557E0B2A4}"/>
    <dgm:cxn modelId="{CCDDE9E3-975C-422D-83A9-B042F09DF090}" type="presOf" srcId="{0DBFEB2D-F9A4-4CBA-8394-1E1287284571}" destId="{78477EE5-B0CD-436E-96B2-5A846FA6A823}" srcOrd="0" destOrd="0" presId="urn:microsoft.com/office/officeart/2005/8/layout/orgChart1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8E25A4AE-21A9-46B9-A5E6-756BAF189318}" type="presOf" srcId="{0DBFEB2D-F9A4-4CBA-8394-1E1287284571}" destId="{C147CAB0-404D-410A-8157-865DD990A6EA}" srcOrd="1" destOrd="0" presId="urn:microsoft.com/office/officeart/2005/8/layout/orgChart1"/>
    <dgm:cxn modelId="{37D599CB-887C-4AE0-9725-57A099F42872}" type="presOf" srcId="{9A564759-3C90-4D21-91D0-9197F2744CDB}" destId="{1EBF0D39-EDC9-4FC4-ADBE-3B8EE4449A9F}" srcOrd="0" destOrd="0" presId="urn:microsoft.com/office/officeart/2005/8/layout/orgChart1"/>
    <dgm:cxn modelId="{90B1A7E6-2182-4D6F-99B7-2A9FF5518B33}" type="presOf" srcId="{E8C2A32D-32B1-4964-9B8C-CD3985F507A7}" destId="{E3C9C123-9D89-49CC-BC4F-E98BB5E27B6E}" srcOrd="1" destOrd="0" presId="urn:microsoft.com/office/officeart/2005/8/layout/orgChart1"/>
    <dgm:cxn modelId="{F5878A4E-628E-4BB3-BD23-5EBD67A8F018}" srcId="{6EC0367C-9F9B-4AC4-8ED5-E3905D55E67E}" destId="{29CD2B9F-F199-4FC6-B746-16FFA113C426}" srcOrd="0" destOrd="0" parTransId="{95F80771-30F9-42A9-9E35-F3966DCF1279}" sibTransId="{AB28F781-027F-4500-B5BA-9D624FBEF848}"/>
    <dgm:cxn modelId="{CB2476C1-52E1-4AA9-83CA-768390E35889}" type="presOf" srcId="{0747C1DE-96F4-43E3-A661-3881B6412BE2}" destId="{CF30CBA6-CE71-4FBF-BE69-DAB4AACB3126}" srcOrd="0" destOrd="0" presId="urn:microsoft.com/office/officeart/2005/8/layout/orgChart1"/>
    <dgm:cxn modelId="{661B2580-6AE3-4562-AF70-80AAB55545E5}" type="presOf" srcId="{A07BAD41-2DF0-4DE1-8E1A-2B4369002E79}" destId="{C1FE7963-7EBB-411B-8885-DC572F88F12D}" srcOrd="1" destOrd="0" presId="urn:microsoft.com/office/officeart/2005/8/layout/orgChart1"/>
    <dgm:cxn modelId="{F38F7792-18BD-4157-B0E7-DDCFC8E5BDC8}" srcId="{29CD2B9F-F199-4FC6-B746-16FFA113C426}" destId="{E8C2A32D-32B1-4964-9B8C-CD3985F507A7}" srcOrd="1" destOrd="0" parTransId="{ADBFDFFD-14CA-41F1-82A4-6D7D01C3C633}" sibTransId="{52134402-C218-4299-B46F-CBC5415E8159}"/>
    <dgm:cxn modelId="{FAA1A4B2-CD47-43B9-A58C-610EDEEC6156}" type="presOf" srcId="{29CD2B9F-F199-4FC6-B746-16FFA113C426}" destId="{867909ED-6499-40FF-A537-B052C7DA9CD4}" srcOrd="1" destOrd="0" presId="urn:microsoft.com/office/officeart/2005/8/layout/orgChart1"/>
    <dgm:cxn modelId="{8C69802B-07C0-415F-88E8-833C9D2FE23D}" type="presOf" srcId="{E8C2A32D-32B1-4964-9B8C-CD3985F507A7}" destId="{42214CB6-05E6-49DD-B9AC-8B7FEE9BB4F0}" srcOrd="0" destOrd="0" presId="urn:microsoft.com/office/officeart/2005/8/layout/orgChart1"/>
    <dgm:cxn modelId="{1A5249D9-D31E-4EEC-86B7-314FCF10502E}" type="presOf" srcId="{9531F16E-39FD-4E8D-BCDB-6EFC77C4E48E}" destId="{D2314691-F75A-41BB-B597-9EBA5C1EC790}" srcOrd="0" destOrd="0" presId="urn:microsoft.com/office/officeart/2005/8/layout/orgChart1"/>
    <dgm:cxn modelId="{362A9C8B-DED8-49D6-B8D4-5D72761C7DAC}" type="presParOf" srcId="{CEBF4497-2AB3-4D71-A5E7-A4D401359F64}" destId="{9FE3F94D-7F2C-44AE-90A0-664F50E3AA43}" srcOrd="0" destOrd="0" presId="urn:microsoft.com/office/officeart/2005/8/layout/orgChart1"/>
    <dgm:cxn modelId="{5EE0AF9D-C878-4B22-A440-AF3A916A237B}" type="presParOf" srcId="{9FE3F94D-7F2C-44AE-90A0-664F50E3AA43}" destId="{625F29D4-AFB9-4A98-98F5-2E17FA715A61}" srcOrd="0" destOrd="0" presId="urn:microsoft.com/office/officeart/2005/8/layout/orgChart1"/>
    <dgm:cxn modelId="{D44E8AB3-9DD9-4576-BB9B-A3C6784555F0}" type="presParOf" srcId="{625F29D4-AFB9-4A98-98F5-2E17FA715A61}" destId="{21739167-0916-4035-B46B-8308D9D02427}" srcOrd="0" destOrd="0" presId="urn:microsoft.com/office/officeart/2005/8/layout/orgChart1"/>
    <dgm:cxn modelId="{DB800D21-B012-488D-9031-BBC940B2E342}" type="presParOf" srcId="{625F29D4-AFB9-4A98-98F5-2E17FA715A61}" destId="{867909ED-6499-40FF-A537-B052C7DA9CD4}" srcOrd="1" destOrd="0" presId="urn:microsoft.com/office/officeart/2005/8/layout/orgChart1"/>
    <dgm:cxn modelId="{6177CCBF-493A-4A7B-AD79-B8071CEDD575}" type="presParOf" srcId="{9FE3F94D-7F2C-44AE-90A0-664F50E3AA43}" destId="{BF4F6938-5E76-43AC-9C7A-55C81158A297}" srcOrd="1" destOrd="0" presId="urn:microsoft.com/office/officeart/2005/8/layout/orgChart1"/>
    <dgm:cxn modelId="{4D0190BF-7755-4ECD-A14D-826A65345EE0}" type="presParOf" srcId="{BF4F6938-5E76-43AC-9C7A-55C81158A297}" destId="{D2314691-F75A-41BB-B597-9EBA5C1EC790}" srcOrd="0" destOrd="0" presId="urn:microsoft.com/office/officeart/2005/8/layout/orgChart1"/>
    <dgm:cxn modelId="{77488BEB-0673-4EB9-A4BE-1E73C175685B}" type="presParOf" srcId="{BF4F6938-5E76-43AC-9C7A-55C81158A297}" destId="{2CDE9EB2-84A1-47B4-A967-9F4789F13535}" srcOrd="1" destOrd="0" presId="urn:microsoft.com/office/officeart/2005/8/layout/orgChart1"/>
    <dgm:cxn modelId="{CEC2F8A4-01A2-44A6-BD30-38470909E686}" type="presParOf" srcId="{2CDE9EB2-84A1-47B4-A967-9F4789F13535}" destId="{906FEF15-18BD-461C-AF22-5F1FD5972951}" srcOrd="0" destOrd="0" presId="urn:microsoft.com/office/officeart/2005/8/layout/orgChart1"/>
    <dgm:cxn modelId="{84CAC201-9141-4F6F-BD7E-2FB649CF4FFE}" type="presParOf" srcId="{906FEF15-18BD-461C-AF22-5F1FD5972951}" destId="{1EBF0D39-EDC9-4FC4-ADBE-3B8EE4449A9F}" srcOrd="0" destOrd="0" presId="urn:microsoft.com/office/officeart/2005/8/layout/orgChart1"/>
    <dgm:cxn modelId="{3E20B986-7E44-4B03-961C-711F0ABE2941}" type="presParOf" srcId="{906FEF15-18BD-461C-AF22-5F1FD5972951}" destId="{3C869963-FEE6-476A-ACE6-9268FE708DAB}" srcOrd="1" destOrd="0" presId="urn:microsoft.com/office/officeart/2005/8/layout/orgChart1"/>
    <dgm:cxn modelId="{218D5F6F-DBAD-4388-93EF-3DDE93964FD8}" type="presParOf" srcId="{2CDE9EB2-84A1-47B4-A967-9F4789F13535}" destId="{960F678F-6CB3-42F7-BC5D-7D05E2215CD1}" srcOrd="1" destOrd="0" presId="urn:microsoft.com/office/officeart/2005/8/layout/orgChart1"/>
    <dgm:cxn modelId="{011DEB21-93F3-4154-AEA4-4C8E7DAD4A72}" type="presParOf" srcId="{2CDE9EB2-84A1-47B4-A967-9F4789F13535}" destId="{5FEC0647-3B59-4208-A328-AE8B0EC4C2AC}" srcOrd="2" destOrd="0" presId="urn:microsoft.com/office/officeart/2005/8/layout/orgChart1"/>
    <dgm:cxn modelId="{0EA27BB6-B818-472C-B9ED-4B6D28307393}" type="presParOf" srcId="{BF4F6938-5E76-43AC-9C7A-55C81158A297}" destId="{0A16326A-F88B-4404-82C9-E9DFBE29DAC0}" srcOrd="2" destOrd="0" presId="urn:microsoft.com/office/officeart/2005/8/layout/orgChart1"/>
    <dgm:cxn modelId="{9CD0C5C0-B326-4166-B039-789BD1D74836}" type="presParOf" srcId="{BF4F6938-5E76-43AC-9C7A-55C81158A297}" destId="{F7943852-7DF3-4318-8F9F-A11A4CBD4402}" srcOrd="3" destOrd="0" presId="urn:microsoft.com/office/officeart/2005/8/layout/orgChart1"/>
    <dgm:cxn modelId="{A9BE041C-6A92-460C-ACDE-612DD6CF63B5}" type="presParOf" srcId="{F7943852-7DF3-4318-8F9F-A11A4CBD4402}" destId="{CD0FB82B-0C0A-4B11-9890-F4055DB9B164}" srcOrd="0" destOrd="0" presId="urn:microsoft.com/office/officeart/2005/8/layout/orgChart1"/>
    <dgm:cxn modelId="{83A9334F-06CE-4CCA-B6C2-BD6310356D19}" type="presParOf" srcId="{CD0FB82B-0C0A-4B11-9890-F4055DB9B164}" destId="{42214CB6-05E6-49DD-B9AC-8B7FEE9BB4F0}" srcOrd="0" destOrd="0" presId="urn:microsoft.com/office/officeart/2005/8/layout/orgChart1"/>
    <dgm:cxn modelId="{B413EF1B-25B7-42AB-A840-973B3C2BB589}" type="presParOf" srcId="{CD0FB82B-0C0A-4B11-9890-F4055DB9B164}" destId="{E3C9C123-9D89-49CC-BC4F-E98BB5E27B6E}" srcOrd="1" destOrd="0" presId="urn:microsoft.com/office/officeart/2005/8/layout/orgChart1"/>
    <dgm:cxn modelId="{7190F01B-8087-4979-8BF4-75F4B2AE9954}" type="presParOf" srcId="{F7943852-7DF3-4318-8F9F-A11A4CBD4402}" destId="{44DD8E32-419D-46C4-A4DE-FF2089383652}" srcOrd="1" destOrd="0" presId="urn:microsoft.com/office/officeart/2005/8/layout/orgChart1"/>
    <dgm:cxn modelId="{B7B43E30-308A-4995-B643-CC0E8E4E77BA}" type="presParOf" srcId="{F7943852-7DF3-4318-8F9F-A11A4CBD4402}" destId="{689B7AAD-68ED-47C2-9D53-10048D917644}" srcOrd="2" destOrd="0" presId="urn:microsoft.com/office/officeart/2005/8/layout/orgChart1"/>
    <dgm:cxn modelId="{695AF262-7089-4D33-8637-F10EAB6986FB}" type="presParOf" srcId="{9FE3F94D-7F2C-44AE-90A0-664F50E3AA43}" destId="{D57A183D-F3F7-402E-989B-1CF549E51824}" srcOrd="2" destOrd="0" presId="urn:microsoft.com/office/officeart/2005/8/layout/orgChart1"/>
    <dgm:cxn modelId="{097D6CB6-8925-4D39-AA02-5E43C02508C6}" type="presParOf" srcId="{D57A183D-F3F7-402E-989B-1CF549E51824}" destId="{01448244-17DE-41F6-8819-1346253E970E}" srcOrd="0" destOrd="0" presId="urn:microsoft.com/office/officeart/2005/8/layout/orgChart1"/>
    <dgm:cxn modelId="{BD8F1E98-D776-4C23-AC1D-9BF272E01A0A}" type="presParOf" srcId="{D57A183D-F3F7-402E-989B-1CF549E51824}" destId="{635F1EDD-11C0-4EF0-8941-272A50ADD2EF}" srcOrd="1" destOrd="0" presId="urn:microsoft.com/office/officeart/2005/8/layout/orgChart1"/>
    <dgm:cxn modelId="{F3B251CE-D23F-4508-81AA-A735B5C188A5}" type="presParOf" srcId="{635F1EDD-11C0-4EF0-8941-272A50ADD2EF}" destId="{B57E670B-7BB1-4CD1-8C89-719340A8FDA0}" srcOrd="0" destOrd="0" presId="urn:microsoft.com/office/officeart/2005/8/layout/orgChart1"/>
    <dgm:cxn modelId="{52752F06-5151-4A45-8B51-6939EBC897E1}" type="presParOf" srcId="{B57E670B-7BB1-4CD1-8C89-719340A8FDA0}" destId="{89B0C5B1-098B-433A-B975-941F45EBA7D3}" srcOrd="0" destOrd="0" presId="urn:microsoft.com/office/officeart/2005/8/layout/orgChart1"/>
    <dgm:cxn modelId="{5A0E1AA2-BD84-40FC-ACEA-D84DE2EDAD70}" type="presParOf" srcId="{B57E670B-7BB1-4CD1-8C89-719340A8FDA0}" destId="{C1FE7963-7EBB-411B-8885-DC572F88F12D}" srcOrd="1" destOrd="0" presId="urn:microsoft.com/office/officeart/2005/8/layout/orgChart1"/>
    <dgm:cxn modelId="{9FA2CFA1-7659-4668-9DFB-90DF59E5F85B}" type="presParOf" srcId="{635F1EDD-11C0-4EF0-8941-272A50ADD2EF}" destId="{49F94F7C-FA6D-43C6-BC6B-D0E0E1E2D7C1}" srcOrd="1" destOrd="0" presId="urn:microsoft.com/office/officeart/2005/8/layout/orgChart1"/>
    <dgm:cxn modelId="{20839B74-FFE3-4524-B0EF-F08285141CCA}" type="presParOf" srcId="{635F1EDD-11C0-4EF0-8941-272A50ADD2EF}" destId="{E74B96CA-1E5C-4C21-A90E-F7F7EEDDCF64}" srcOrd="2" destOrd="0" presId="urn:microsoft.com/office/officeart/2005/8/layout/orgChart1"/>
    <dgm:cxn modelId="{2ED74395-5684-44CD-943F-A1323552A4D2}" type="presParOf" srcId="{D57A183D-F3F7-402E-989B-1CF549E51824}" destId="{CF30CBA6-CE71-4FBF-BE69-DAB4AACB3126}" srcOrd="2" destOrd="0" presId="urn:microsoft.com/office/officeart/2005/8/layout/orgChart1"/>
    <dgm:cxn modelId="{C158E3C2-43BB-4031-9A5A-52BE15572CD3}" type="presParOf" srcId="{D57A183D-F3F7-402E-989B-1CF549E51824}" destId="{CCB7B39E-050E-45E4-AC11-71C35B7B340B}" srcOrd="3" destOrd="0" presId="urn:microsoft.com/office/officeart/2005/8/layout/orgChart1"/>
    <dgm:cxn modelId="{7B844E9C-D949-4EFF-A772-CFB53E453396}" type="presParOf" srcId="{CCB7B39E-050E-45E4-AC11-71C35B7B340B}" destId="{42826D43-8BA9-400D-9394-B649EEF847F9}" srcOrd="0" destOrd="0" presId="urn:microsoft.com/office/officeart/2005/8/layout/orgChart1"/>
    <dgm:cxn modelId="{138F37D9-14A6-4F73-831F-60B83056E595}" type="presParOf" srcId="{42826D43-8BA9-400D-9394-B649EEF847F9}" destId="{78477EE5-B0CD-436E-96B2-5A846FA6A823}" srcOrd="0" destOrd="0" presId="urn:microsoft.com/office/officeart/2005/8/layout/orgChart1"/>
    <dgm:cxn modelId="{ACA6CE9E-D2F7-4A43-B167-29850F722A86}" type="presParOf" srcId="{42826D43-8BA9-400D-9394-B649EEF847F9}" destId="{C147CAB0-404D-410A-8157-865DD990A6EA}" srcOrd="1" destOrd="0" presId="urn:microsoft.com/office/officeart/2005/8/layout/orgChart1"/>
    <dgm:cxn modelId="{46160C20-F5CD-4B61-BBE1-C288533F76C7}" type="presParOf" srcId="{CCB7B39E-050E-45E4-AC11-71C35B7B340B}" destId="{62941202-286D-4864-99FF-5D923BA971B8}" srcOrd="1" destOrd="0" presId="urn:microsoft.com/office/officeart/2005/8/layout/orgChart1"/>
    <dgm:cxn modelId="{FCA6CF38-F233-43FF-BE2C-561014E92660}" type="presParOf" srcId="{CCB7B39E-050E-45E4-AC11-71C35B7B340B}" destId="{F1C63FCA-133F-4C98-A206-07F6B52897D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5.xml><?xml version="1.0" encoding="utf-8"?>
<dgm:dataModel xmlns:dgm="http://schemas.openxmlformats.org/drawingml/2006/diagram" xmlns:a="http://schemas.openxmlformats.org/drawingml/2006/main">
  <dgm:ptLst>
    <dgm:pt modelId="{2692D31C-66AC-48E9-AE8A-FE76447E417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7526780-917F-4B95-87C2-DEBA4340DFFD}">
      <dgm:prSet phldrT="[Texto]" custT="1"/>
      <dgm:spPr/>
      <dgm:t>
        <a:bodyPr/>
        <a:lstStyle/>
        <a:p>
          <a:r>
            <a:rPr lang="es-ES" sz="1200" dirty="0" smtClean="0"/>
            <a:t>Coordinador(a) Administrativo(a)</a:t>
          </a:r>
        </a:p>
      </dgm:t>
    </dgm:pt>
    <dgm:pt modelId="{381F12AD-5192-4575-BB24-04DF096A761A}" type="parTrans" cxnId="{CDC16567-41DB-48AA-8173-1E5B85A67639}">
      <dgm:prSet/>
      <dgm:spPr/>
      <dgm:t>
        <a:bodyPr/>
        <a:lstStyle/>
        <a:p>
          <a:endParaRPr lang="es-ES" sz="1200"/>
        </a:p>
      </dgm:t>
    </dgm:pt>
    <dgm:pt modelId="{4428ED24-72E9-47A4-8390-54E0DE01D577}" type="sibTrans" cxnId="{CDC16567-41DB-48AA-8173-1E5B85A67639}">
      <dgm:prSet/>
      <dgm:spPr/>
      <dgm:t>
        <a:bodyPr/>
        <a:lstStyle/>
        <a:p>
          <a:endParaRPr lang="es-ES" sz="1200"/>
        </a:p>
      </dgm:t>
    </dgm:pt>
    <dgm:pt modelId="{FB4F2A91-6539-45FC-90FA-D99CDF589BCB}">
      <dgm:prSet phldrT="[Texto]" custT="1"/>
      <dgm:spPr/>
      <dgm:t>
        <a:bodyPr/>
        <a:lstStyle/>
        <a:p>
          <a:r>
            <a:rPr lang="es-ES" sz="1200" dirty="0" smtClean="0"/>
            <a:t>Encargado(a) Sección</a:t>
          </a:r>
        </a:p>
      </dgm:t>
    </dgm:pt>
    <dgm:pt modelId="{3FEE012E-E4B0-4C92-892F-7F56A35E7516}" type="parTrans" cxnId="{DF5D8F8F-82B9-4362-A0FA-F9C5EA38A7A1}">
      <dgm:prSet/>
      <dgm:spPr/>
      <dgm:t>
        <a:bodyPr/>
        <a:lstStyle/>
        <a:p>
          <a:endParaRPr lang="es-ES" sz="1200"/>
        </a:p>
      </dgm:t>
    </dgm:pt>
    <dgm:pt modelId="{A7633FA3-1829-4D52-9FA7-37446CCC2314}" type="sibTrans" cxnId="{DF5D8F8F-82B9-4362-A0FA-F9C5EA38A7A1}">
      <dgm:prSet/>
      <dgm:spPr/>
      <dgm:t>
        <a:bodyPr/>
        <a:lstStyle/>
        <a:p>
          <a:endParaRPr lang="es-ES" sz="1200"/>
        </a:p>
      </dgm:t>
    </dgm:pt>
    <dgm:pt modelId="{2F1A5E0D-717E-456C-A739-2C4EE8D87498}">
      <dgm:prSet phldrT="[Texto]" custT="1"/>
      <dgm:spPr/>
      <dgm:t>
        <a:bodyPr/>
        <a:lstStyle/>
        <a:p>
          <a:r>
            <a:rPr lang="es-ES" sz="1200" dirty="0" smtClean="0"/>
            <a:t>Ejecutivo(a) Enlace</a:t>
          </a:r>
        </a:p>
      </dgm:t>
    </dgm:pt>
    <dgm:pt modelId="{1D91F1E9-0EE8-4FF0-B54F-47B91227A75C}" type="parTrans" cxnId="{0E2215EE-556B-43B9-86EB-4B8F50D36D99}">
      <dgm:prSet/>
      <dgm:spPr/>
      <dgm:t>
        <a:bodyPr/>
        <a:lstStyle/>
        <a:p>
          <a:endParaRPr lang="es-ES" sz="1200"/>
        </a:p>
      </dgm:t>
    </dgm:pt>
    <dgm:pt modelId="{59F0F71D-4D6B-4ADD-8FA5-1BE1A69D2BC6}" type="sibTrans" cxnId="{0E2215EE-556B-43B9-86EB-4B8F50D36D99}">
      <dgm:prSet/>
      <dgm:spPr/>
      <dgm:t>
        <a:bodyPr/>
        <a:lstStyle/>
        <a:p>
          <a:endParaRPr lang="es-ES" sz="1200"/>
        </a:p>
      </dgm:t>
    </dgm:pt>
    <dgm:pt modelId="{741C366D-7F8F-494D-9379-E3633689B11C}">
      <dgm:prSet phldrT="[Texto]" custT="1"/>
      <dgm:spPr/>
      <dgm:t>
        <a:bodyPr/>
        <a:lstStyle/>
        <a:p>
          <a:r>
            <a:rPr lang="es-ES" sz="1200" dirty="0" smtClean="0"/>
            <a:t>Auxiliares Administrativos(as) </a:t>
          </a:r>
          <a:endParaRPr lang="es-ES" sz="1200" dirty="0"/>
        </a:p>
      </dgm:t>
    </dgm:pt>
    <dgm:pt modelId="{58855944-44AA-45EB-A7AD-8B42694F355B}" type="parTrans" cxnId="{475A91D6-ACCD-4F86-BE1D-6C26809AF70E}">
      <dgm:prSet/>
      <dgm:spPr/>
      <dgm:t>
        <a:bodyPr/>
        <a:lstStyle/>
        <a:p>
          <a:endParaRPr lang="es-ES" sz="1200"/>
        </a:p>
      </dgm:t>
    </dgm:pt>
    <dgm:pt modelId="{54A4E42E-902F-40BB-BB66-6174DEA234B8}" type="sibTrans" cxnId="{475A91D6-ACCD-4F86-BE1D-6C26809AF70E}">
      <dgm:prSet/>
      <dgm:spPr/>
      <dgm:t>
        <a:bodyPr/>
        <a:lstStyle/>
        <a:p>
          <a:endParaRPr lang="es-ES" sz="1200"/>
        </a:p>
      </dgm:t>
    </dgm:pt>
    <dgm:pt modelId="{938D4E3D-5469-4459-AA08-D72AD01CF301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/>
            <a:t>Auxiliares</a:t>
          </a:r>
        </a:p>
      </dgm:t>
    </dgm:pt>
    <dgm:pt modelId="{EF8CD890-A6E1-443F-855B-631482EC08D5}" type="parTrans" cxnId="{4DBBEC82-36A6-4039-A76B-6498A5F5DCF2}">
      <dgm:prSet/>
      <dgm:spPr/>
      <dgm:t>
        <a:bodyPr/>
        <a:lstStyle/>
        <a:p>
          <a:endParaRPr lang="es-ES" sz="1200"/>
        </a:p>
      </dgm:t>
    </dgm:pt>
    <dgm:pt modelId="{455ED4D4-F9D4-4D07-BD4F-F1D1B044A858}" type="sibTrans" cxnId="{4DBBEC82-36A6-4039-A76B-6498A5F5DCF2}">
      <dgm:prSet/>
      <dgm:spPr/>
      <dgm:t>
        <a:bodyPr/>
        <a:lstStyle/>
        <a:p>
          <a:endParaRPr lang="es-ES" sz="1200"/>
        </a:p>
      </dgm:t>
    </dgm:pt>
    <dgm:pt modelId="{31EEA0C6-C34B-47F6-840A-D630E0A7AA8E}">
      <dgm:prSet phldrT="[Texto]" custT="1"/>
      <dgm:spPr/>
      <dgm:t>
        <a:bodyPr/>
        <a:lstStyle/>
        <a:p>
          <a:r>
            <a:rPr lang="es-ES" sz="1200" dirty="0" smtClean="0"/>
            <a:t>Bibliotecarios(as)</a:t>
          </a:r>
        </a:p>
      </dgm:t>
    </dgm:pt>
    <dgm:pt modelId="{FF08D048-FC2F-425C-902F-75D87EE8595E}" type="parTrans" cxnId="{17114434-9043-4D86-B549-7035569189D4}">
      <dgm:prSet/>
      <dgm:spPr/>
      <dgm:t>
        <a:bodyPr/>
        <a:lstStyle/>
        <a:p>
          <a:endParaRPr lang="es-ES" sz="1200"/>
        </a:p>
      </dgm:t>
    </dgm:pt>
    <dgm:pt modelId="{40770725-A9DB-4F40-8B39-5ED6560054EF}" type="sibTrans" cxnId="{17114434-9043-4D86-B549-7035569189D4}">
      <dgm:prSet/>
      <dgm:spPr/>
      <dgm:t>
        <a:bodyPr/>
        <a:lstStyle/>
        <a:p>
          <a:endParaRPr lang="es-ES" sz="1200"/>
        </a:p>
      </dgm:t>
    </dgm:pt>
    <dgm:pt modelId="{33FC2CFE-578C-4B5B-9D7B-6ACED1F215A5}">
      <dgm:prSet phldrT="[Texto]" custT="1"/>
      <dgm:spPr/>
      <dgm:t>
        <a:bodyPr/>
        <a:lstStyle/>
        <a:p>
          <a:r>
            <a:rPr lang="es-ES" sz="1200" dirty="0" smtClean="0"/>
            <a:t>Bibliotecarios(as) Clasificadores(as)  </a:t>
          </a:r>
          <a:endParaRPr lang="es-ES" sz="1200" dirty="0"/>
        </a:p>
      </dgm:t>
    </dgm:pt>
    <dgm:pt modelId="{4F50CFD1-6062-4472-94C0-32FE06C35752}" type="parTrans" cxnId="{1B5B44FD-00A4-4468-9255-2ECE63B7E605}">
      <dgm:prSet/>
      <dgm:spPr/>
      <dgm:t>
        <a:bodyPr/>
        <a:lstStyle/>
        <a:p>
          <a:endParaRPr lang="es-ES" sz="1200"/>
        </a:p>
      </dgm:t>
    </dgm:pt>
    <dgm:pt modelId="{F18DA23B-E194-4316-80B1-C38E1A9A357C}" type="sibTrans" cxnId="{1B5B44FD-00A4-4468-9255-2ECE63B7E605}">
      <dgm:prSet/>
      <dgm:spPr/>
      <dgm:t>
        <a:bodyPr/>
        <a:lstStyle/>
        <a:p>
          <a:endParaRPr lang="es-ES" sz="1200"/>
        </a:p>
      </dgm:t>
    </dgm:pt>
    <dgm:pt modelId="{45E65353-322A-4437-8788-2A33A4E50577}">
      <dgm:prSet phldrT="[Texto]" custT="1"/>
      <dgm:spPr/>
      <dgm:t>
        <a:bodyPr/>
        <a:lstStyle/>
        <a:p>
          <a:r>
            <a:rPr lang="es-ES" sz="1200" dirty="0" smtClean="0"/>
            <a:t>Técnico(a) en Mantenimiento A </a:t>
          </a:r>
        </a:p>
      </dgm:t>
    </dgm:pt>
    <dgm:pt modelId="{39583778-1D3A-4969-AF6D-27A5FB3E08F7}" type="parTrans" cxnId="{C016BE63-3CE6-4BDC-9542-11E1E0CBEC5A}">
      <dgm:prSet/>
      <dgm:spPr/>
      <dgm:t>
        <a:bodyPr/>
        <a:lstStyle/>
        <a:p>
          <a:endParaRPr lang="es-ES" sz="1200"/>
        </a:p>
      </dgm:t>
    </dgm:pt>
    <dgm:pt modelId="{15602FC5-D6B1-4A8A-B06C-E21715A28852}" type="sibTrans" cxnId="{C016BE63-3CE6-4BDC-9542-11E1E0CBEC5A}">
      <dgm:prSet/>
      <dgm:spPr/>
      <dgm:t>
        <a:bodyPr/>
        <a:lstStyle/>
        <a:p>
          <a:endParaRPr lang="es-ES" sz="1200"/>
        </a:p>
      </dgm:t>
    </dgm:pt>
    <dgm:pt modelId="{03F999E8-2564-4994-ABA9-152AE06740C3}">
      <dgm:prSet phldrT="[Texto]" custT="1"/>
      <dgm:spPr/>
      <dgm:t>
        <a:bodyPr/>
        <a:lstStyle/>
        <a:p>
          <a:r>
            <a:rPr lang="es-ES" sz="1200" dirty="0" smtClean="0"/>
            <a:t>Analistas </a:t>
          </a:r>
          <a:endParaRPr lang="es-ES" sz="1200" dirty="0"/>
        </a:p>
      </dgm:t>
    </dgm:pt>
    <dgm:pt modelId="{5CF19EAB-77FD-449C-A265-6D18CAC74789}" type="parTrans" cxnId="{2866337C-8507-41AD-9A85-3A7BD78F9CD0}">
      <dgm:prSet/>
      <dgm:spPr/>
      <dgm:t>
        <a:bodyPr/>
        <a:lstStyle/>
        <a:p>
          <a:endParaRPr lang="es-ES" sz="1200"/>
        </a:p>
      </dgm:t>
    </dgm:pt>
    <dgm:pt modelId="{F9633136-6284-4B73-A831-D4C9670051C4}" type="sibTrans" cxnId="{2866337C-8507-41AD-9A85-3A7BD78F9CD0}">
      <dgm:prSet/>
      <dgm:spPr/>
      <dgm:t>
        <a:bodyPr/>
        <a:lstStyle/>
        <a:p>
          <a:endParaRPr lang="es-ES" sz="1200"/>
        </a:p>
      </dgm:t>
    </dgm:pt>
    <dgm:pt modelId="{202A0353-DB21-41D0-9093-8A8C268FA128}">
      <dgm:prSet phldrT="[Texto]" custT="1"/>
      <dgm:spPr/>
      <dgm:t>
        <a:bodyPr/>
        <a:lstStyle/>
        <a:p>
          <a:r>
            <a:rPr lang="es-ES" sz="1200" dirty="0" smtClean="0"/>
            <a:t>Capturista</a:t>
          </a:r>
        </a:p>
      </dgm:t>
    </dgm:pt>
    <dgm:pt modelId="{39892475-099A-4A66-8399-0CE522C0C40A}" type="parTrans" cxnId="{20CC39B8-C033-4B40-8DBC-092425B4D657}">
      <dgm:prSet/>
      <dgm:spPr/>
      <dgm:t>
        <a:bodyPr/>
        <a:lstStyle/>
        <a:p>
          <a:endParaRPr lang="es-ES" sz="1200"/>
        </a:p>
      </dgm:t>
    </dgm:pt>
    <dgm:pt modelId="{B66915DD-72DF-4DD4-A56A-71EA107674A9}" type="sibTrans" cxnId="{20CC39B8-C033-4B40-8DBC-092425B4D657}">
      <dgm:prSet/>
      <dgm:spPr/>
      <dgm:t>
        <a:bodyPr/>
        <a:lstStyle/>
        <a:p>
          <a:endParaRPr lang="es-ES" sz="1200"/>
        </a:p>
      </dgm:t>
    </dgm:pt>
    <dgm:pt modelId="{9EDC1204-51E2-4123-99B9-B9EA8382ACB3}" type="pres">
      <dgm:prSet presAssocID="{2692D31C-66AC-48E9-AE8A-FE76447E417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BD8A1BB0-490F-453C-979B-A641B2C03F16}" type="pres">
      <dgm:prSet presAssocID="{97526780-917F-4B95-87C2-DEBA4340DFFD}" presName="hierRoot1" presStyleCnt="0">
        <dgm:presLayoutVars>
          <dgm:hierBranch val="hang"/>
        </dgm:presLayoutVars>
      </dgm:prSet>
      <dgm:spPr/>
    </dgm:pt>
    <dgm:pt modelId="{590DB3FB-8189-4980-BF30-5C76EBF5E458}" type="pres">
      <dgm:prSet presAssocID="{97526780-917F-4B95-87C2-DEBA4340DFFD}" presName="rootComposite1" presStyleCnt="0"/>
      <dgm:spPr/>
    </dgm:pt>
    <dgm:pt modelId="{655B12A7-D317-462A-807F-73CE5A04DE21}" type="pres">
      <dgm:prSet presAssocID="{97526780-917F-4B95-87C2-DEBA4340DFFD}" presName="rootText1" presStyleLbl="node0" presStyleIdx="0" presStyleCnt="1" custScaleX="18030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2F399CD-8E77-4E6D-9074-2170BE4E0C9D}" type="pres">
      <dgm:prSet presAssocID="{97526780-917F-4B95-87C2-DEBA4340DFF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72A18B2-335C-4529-87B1-8CF99C8A0E96}" type="pres">
      <dgm:prSet presAssocID="{97526780-917F-4B95-87C2-DEBA4340DFFD}" presName="hierChild2" presStyleCnt="0"/>
      <dgm:spPr/>
    </dgm:pt>
    <dgm:pt modelId="{F99C4EDE-EAB2-4584-9F2D-6D18F4DF82CF}" type="pres">
      <dgm:prSet presAssocID="{3FEE012E-E4B0-4C92-892F-7F56A35E7516}" presName="Name48" presStyleLbl="parChTrans1D2" presStyleIdx="0" presStyleCnt="9"/>
      <dgm:spPr/>
      <dgm:t>
        <a:bodyPr/>
        <a:lstStyle/>
        <a:p>
          <a:endParaRPr lang="es-ES"/>
        </a:p>
      </dgm:t>
    </dgm:pt>
    <dgm:pt modelId="{78FEC694-C432-4A71-ABC9-AE519D843541}" type="pres">
      <dgm:prSet presAssocID="{FB4F2A91-6539-45FC-90FA-D99CDF589BCB}" presName="hierRoot2" presStyleCnt="0">
        <dgm:presLayoutVars>
          <dgm:hierBranch val="init"/>
        </dgm:presLayoutVars>
      </dgm:prSet>
      <dgm:spPr/>
    </dgm:pt>
    <dgm:pt modelId="{47DE57E9-1EAB-4AE6-B8BB-C8504C26B525}" type="pres">
      <dgm:prSet presAssocID="{FB4F2A91-6539-45FC-90FA-D99CDF589BCB}" presName="rootComposite" presStyleCnt="0"/>
      <dgm:spPr/>
    </dgm:pt>
    <dgm:pt modelId="{907B92F7-AFBA-4A50-B054-4F4BE3C5BD64}" type="pres">
      <dgm:prSet presAssocID="{FB4F2A91-6539-45FC-90FA-D99CDF589BCB}" presName="rootText" presStyleLbl="node2" presStyleIdx="0" presStyleCnt="9" custScaleX="168380" custScaleY="930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83294F-C5DF-4E15-A8B0-693B8B801855}" type="pres">
      <dgm:prSet presAssocID="{FB4F2A91-6539-45FC-90FA-D99CDF589BCB}" presName="rootConnector" presStyleLbl="node2" presStyleIdx="0" presStyleCnt="9"/>
      <dgm:spPr/>
      <dgm:t>
        <a:bodyPr/>
        <a:lstStyle/>
        <a:p>
          <a:endParaRPr lang="es-ES"/>
        </a:p>
      </dgm:t>
    </dgm:pt>
    <dgm:pt modelId="{76D2EA00-187F-4F45-A2FC-533C06876B94}" type="pres">
      <dgm:prSet presAssocID="{FB4F2A91-6539-45FC-90FA-D99CDF589BCB}" presName="hierChild4" presStyleCnt="0"/>
      <dgm:spPr/>
    </dgm:pt>
    <dgm:pt modelId="{AAF0E0A6-3389-4B99-A068-59BD2777EF62}" type="pres">
      <dgm:prSet presAssocID="{FB4F2A91-6539-45FC-90FA-D99CDF589BCB}" presName="hierChild5" presStyleCnt="0"/>
      <dgm:spPr/>
    </dgm:pt>
    <dgm:pt modelId="{C0B7D78C-9119-40F3-B0BC-3099DC7D335B}" type="pres">
      <dgm:prSet presAssocID="{1D91F1E9-0EE8-4FF0-B54F-47B91227A75C}" presName="Name48" presStyleLbl="parChTrans1D2" presStyleIdx="1" presStyleCnt="9"/>
      <dgm:spPr/>
      <dgm:t>
        <a:bodyPr/>
        <a:lstStyle/>
        <a:p>
          <a:endParaRPr lang="es-ES"/>
        </a:p>
      </dgm:t>
    </dgm:pt>
    <dgm:pt modelId="{556994F6-7E44-4A80-A66E-C5B3DC577BC3}" type="pres">
      <dgm:prSet presAssocID="{2F1A5E0D-717E-456C-A739-2C4EE8D87498}" presName="hierRoot2" presStyleCnt="0">
        <dgm:presLayoutVars>
          <dgm:hierBranch val="init"/>
        </dgm:presLayoutVars>
      </dgm:prSet>
      <dgm:spPr/>
    </dgm:pt>
    <dgm:pt modelId="{6F60CB66-78DE-4F09-99C1-A8F1BAF64EDE}" type="pres">
      <dgm:prSet presAssocID="{2F1A5E0D-717E-456C-A739-2C4EE8D87498}" presName="rootComposite" presStyleCnt="0"/>
      <dgm:spPr/>
    </dgm:pt>
    <dgm:pt modelId="{98D0B439-05E9-48E2-8366-542DD34C9435}" type="pres">
      <dgm:prSet presAssocID="{2F1A5E0D-717E-456C-A739-2C4EE8D87498}" presName="rootText" presStyleLbl="node2" presStyleIdx="1" presStyleCnt="9" custScaleX="168380" custScaleY="930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749BA47-7E1D-44FC-9D1D-DDEA9C8D7E6B}" type="pres">
      <dgm:prSet presAssocID="{2F1A5E0D-717E-456C-A739-2C4EE8D87498}" presName="rootConnector" presStyleLbl="node2" presStyleIdx="1" presStyleCnt="9"/>
      <dgm:spPr/>
      <dgm:t>
        <a:bodyPr/>
        <a:lstStyle/>
        <a:p>
          <a:endParaRPr lang="es-ES"/>
        </a:p>
      </dgm:t>
    </dgm:pt>
    <dgm:pt modelId="{94CDAD9B-2663-4284-ADAD-D4ED6C7EA5A4}" type="pres">
      <dgm:prSet presAssocID="{2F1A5E0D-717E-456C-A739-2C4EE8D87498}" presName="hierChild4" presStyleCnt="0"/>
      <dgm:spPr/>
    </dgm:pt>
    <dgm:pt modelId="{A6074F78-FC4C-4FAE-9B4B-520199242344}" type="pres">
      <dgm:prSet presAssocID="{2F1A5E0D-717E-456C-A739-2C4EE8D87498}" presName="hierChild5" presStyleCnt="0"/>
      <dgm:spPr/>
    </dgm:pt>
    <dgm:pt modelId="{CD9B3A5A-A78E-4B01-B59A-FCEBFBAD200C}" type="pres">
      <dgm:prSet presAssocID="{39892475-099A-4A66-8399-0CE522C0C40A}" presName="Name48" presStyleLbl="parChTrans1D2" presStyleIdx="2" presStyleCnt="9"/>
      <dgm:spPr/>
      <dgm:t>
        <a:bodyPr/>
        <a:lstStyle/>
        <a:p>
          <a:endParaRPr lang="es-ES"/>
        </a:p>
      </dgm:t>
    </dgm:pt>
    <dgm:pt modelId="{C30319B4-32B1-4D1F-AE6E-D08E8B7E5574}" type="pres">
      <dgm:prSet presAssocID="{202A0353-DB21-41D0-9093-8A8C268FA128}" presName="hierRoot2" presStyleCnt="0">
        <dgm:presLayoutVars>
          <dgm:hierBranch val="init"/>
        </dgm:presLayoutVars>
      </dgm:prSet>
      <dgm:spPr/>
    </dgm:pt>
    <dgm:pt modelId="{D9D537E8-A580-482E-A261-7FE91A5D9828}" type="pres">
      <dgm:prSet presAssocID="{202A0353-DB21-41D0-9093-8A8C268FA128}" presName="rootComposite" presStyleCnt="0"/>
      <dgm:spPr/>
    </dgm:pt>
    <dgm:pt modelId="{9F4699FF-5008-4F8A-A4AA-F268A7531ADD}" type="pres">
      <dgm:prSet presAssocID="{202A0353-DB21-41D0-9093-8A8C268FA128}" presName="rootText" presStyleLbl="node2" presStyleIdx="2" presStyleCnt="9" custScaleX="168380" custScaleY="93055" custLinFactNeighborY="-202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868035-014F-4656-978D-2497E589A581}" type="pres">
      <dgm:prSet presAssocID="{202A0353-DB21-41D0-9093-8A8C268FA128}" presName="rootConnector" presStyleLbl="node2" presStyleIdx="2" presStyleCnt="9"/>
      <dgm:spPr/>
      <dgm:t>
        <a:bodyPr/>
        <a:lstStyle/>
        <a:p>
          <a:endParaRPr lang="es-ES"/>
        </a:p>
      </dgm:t>
    </dgm:pt>
    <dgm:pt modelId="{6935241C-0089-40AD-B348-26E8F534C5C4}" type="pres">
      <dgm:prSet presAssocID="{202A0353-DB21-41D0-9093-8A8C268FA128}" presName="hierChild4" presStyleCnt="0"/>
      <dgm:spPr/>
    </dgm:pt>
    <dgm:pt modelId="{AE8913F7-2EC5-4634-8181-51F3FAEA7BD2}" type="pres">
      <dgm:prSet presAssocID="{202A0353-DB21-41D0-9093-8A8C268FA128}" presName="hierChild5" presStyleCnt="0"/>
      <dgm:spPr/>
    </dgm:pt>
    <dgm:pt modelId="{C781B721-AF70-4CF6-AE94-45C3A151EDF6}" type="pres">
      <dgm:prSet presAssocID="{58855944-44AA-45EB-A7AD-8B42694F355B}" presName="Name48" presStyleLbl="parChTrans1D2" presStyleIdx="3" presStyleCnt="9"/>
      <dgm:spPr/>
      <dgm:t>
        <a:bodyPr/>
        <a:lstStyle/>
        <a:p>
          <a:endParaRPr lang="es-ES"/>
        </a:p>
      </dgm:t>
    </dgm:pt>
    <dgm:pt modelId="{7910A3B7-F1C5-46A2-A047-053BFAA0CBF6}" type="pres">
      <dgm:prSet presAssocID="{741C366D-7F8F-494D-9379-E3633689B11C}" presName="hierRoot2" presStyleCnt="0">
        <dgm:presLayoutVars>
          <dgm:hierBranch val="init"/>
        </dgm:presLayoutVars>
      </dgm:prSet>
      <dgm:spPr/>
    </dgm:pt>
    <dgm:pt modelId="{099B4067-56F4-4862-B5E7-9657760B6497}" type="pres">
      <dgm:prSet presAssocID="{741C366D-7F8F-494D-9379-E3633689B11C}" presName="rootComposite" presStyleCnt="0"/>
      <dgm:spPr/>
    </dgm:pt>
    <dgm:pt modelId="{EB4EB18B-B3B5-44AA-A0D8-255ECC612E56}" type="pres">
      <dgm:prSet presAssocID="{741C366D-7F8F-494D-9379-E3633689B11C}" presName="rootText" presStyleLbl="node2" presStyleIdx="3" presStyleCnt="9" custScaleX="168380" custScaleY="93055" custLinFactNeighborY="-205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ABD636-8D6B-49F4-B266-4537F3E49827}" type="pres">
      <dgm:prSet presAssocID="{741C366D-7F8F-494D-9379-E3633689B11C}" presName="rootConnector" presStyleLbl="node2" presStyleIdx="3" presStyleCnt="9"/>
      <dgm:spPr/>
      <dgm:t>
        <a:bodyPr/>
        <a:lstStyle/>
        <a:p>
          <a:endParaRPr lang="es-ES"/>
        </a:p>
      </dgm:t>
    </dgm:pt>
    <dgm:pt modelId="{20756EB2-D90E-4B75-88ED-19A251ED3818}" type="pres">
      <dgm:prSet presAssocID="{741C366D-7F8F-494D-9379-E3633689B11C}" presName="hierChild4" presStyleCnt="0"/>
      <dgm:spPr/>
    </dgm:pt>
    <dgm:pt modelId="{BFA23FF4-41DA-4EFB-8DE4-33864A898E11}" type="pres">
      <dgm:prSet presAssocID="{741C366D-7F8F-494D-9379-E3633689B11C}" presName="hierChild5" presStyleCnt="0"/>
      <dgm:spPr/>
    </dgm:pt>
    <dgm:pt modelId="{30185DB6-B026-41DE-BD18-FF1E6C70CB9B}" type="pres">
      <dgm:prSet presAssocID="{EF8CD890-A6E1-443F-855B-631482EC08D5}" presName="Name48" presStyleLbl="parChTrans1D2" presStyleIdx="4" presStyleCnt="9"/>
      <dgm:spPr/>
      <dgm:t>
        <a:bodyPr/>
        <a:lstStyle/>
        <a:p>
          <a:endParaRPr lang="es-ES"/>
        </a:p>
      </dgm:t>
    </dgm:pt>
    <dgm:pt modelId="{01FA4C12-0D16-4949-AAAA-6A285CB2F611}" type="pres">
      <dgm:prSet presAssocID="{938D4E3D-5469-4459-AA08-D72AD01CF301}" presName="hierRoot2" presStyleCnt="0">
        <dgm:presLayoutVars>
          <dgm:hierBranch val="init"/>
        </dgm:presLayoutVars>
      </dgm:prSet>
      <dgm:spPr/>
    </dgm:pt>
    <dgm:pt modelId="{26FA60A0-7D84-4915-AE86-827DEC715C34}" type="pres">
      <dgm:prSet presAssocID="{938D4E3D-5469-4459-AA08-D72AD01CF301}" presName="rootComposite" presStyleCnt="0"/>
      <dgm:spPr/>
    </dgm:pt>
    <dgm:pt modelId="{2CEB68AE-346B-4F99-9443-D3AF8E3F845E}" type="pres">
      <dgm:prSet presAssocID="{938D4E3D-5469-4459-AA08-D72AD01CF301}" presName="rootText" presStyleLbl="node2" presStyleIdx="4" presStyleCnt="9" custScaleX="168380" custScaleY="106669" custLinFactNeighborY="-371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98F1588-F44F-40C5-816C-507A26A48BC3}" type="pres">
      <dgm:prSet presAssocID="{938D4E3D-5469-4459-AA08-D72AD01CF301}" presName="rootConnector" presStyleLbl="node2" presStyleIdx="4" presStyleCnt="9"/>
      <dgm:spPr/>
      <dgm:t>
        <a:bodyPr/>
        <a:lstStyle/>
        <a:p>
          <a:endParaRPr lang="es-ES"/>
        </a:p>
      </dgm:t>
    </dgm:pt>
    <dgm:pt modelId="{3E61900E-6EFC-4F2C-B910-113BE6F0F7EE}" type="pres">
      <dgm:prSet presAssocID="{938D4E3D-5469-4459-AA08-D72AD01CF301}" presName="hierChild4" presStyleCnt="0"/>
      <dgm:spPr/>
    </dgm:pt>
    <dgm:pt modelId="{8BE9D0AA-A3E3-4823-9D10-0C620F896437}" type="pres">
      <dgm:prSet presAssocID="{938D4E3D-5469-4459-AA08-D72AD01CF301}" presName="hierChild5" presStyleCnt="0"/>
      <dgm:spPr/>
    </dgm:pt>
    <dgm:pt modelId="{88571413-A27C-4459-88C8-B56FD188BB70}" type="pres">
      <dgm:prSet presAssocID="{FF08D048-FC2F-425C-902F-75D87EE8595E}" presName="Name48" presStyleLbl="parChTrans1D2" presStyleIdx="5" presStyleCnt="9"/>
      <dgm:spPr/>
      <dgm:t>
        <a:bodyPr/>
        <a:lstStyle/>
        <a:p>
          <a:endParaRPr lang="es-ES"/>
        </a:p>
      </dgm:t>
    </dgm:pt>
    <dgm:pt modelId="{42EB727D-2098-4E23-B7F4-9BD370B94D37}" type="pres">
      <dgm:prSet presAssocID="{31EEA0C6-C34B-47F6-840A-D630E0A7AA8E}" presName="hierRoot2" presStyleCnt="0">
        <dgm:presLayoutVars>
          <dgm:hierBranch val="init"/>
        </dgm:presLayoutVars>
      </dgm:prSet>
      <dgm:spPr/>
    </dgm:pt>
    <dgm:pt modelId="{6379BF52-E7E0-42C1-9916-ECFC5977F140}" type="pres">
      <dgm:prSet presAssocID="{31EEA0C6-C34B-47F6-840A-D630E0A7AA8E}" presName="rootComposite" presStyleCnt="0"/>
      <dgm:spPr/>
    </dgm:pt>
    <dgm:pt modelId="{724BD599-F0BA-4C9F-8E3A-00C76D7BF2D8}" type="pres">
      <dgm:prSet presAssocID="{31EEA0C6-C34B-47F6-840A-D630E0A7AA8E}" presName="rootText" presStyleLbl="node2" presStyleIdx="5" presStyleCnt="9" custScaleX="168380" custScaleY="93055" custLinFactNeighborY="-301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5FFB45D-CF71-454F-885E-DF7D495A6187}" type="pres">
      <dgm:prSet presAssocID="{31EEA0C6-C34B-47F6-840A-D630E0A7AA8E}" presName="rootConnector" presStyleLbl="node2" presStyleIdx="5" presStyleCnt="9"/>
      <dgm:spPr/>
      <dgm:t>
        <a:bodyPr/>
        <a:lstStyle/>
        <a:p>
          <a:endParaRPr lang="es-ES"/>
        </a:p>
      </dgm:t>
    </dgm:pt>
    <dgm:pt modelId="{CA4C8D7C-9338-4C78-A777-294C5F5850BB}" type="pres">
      <dgm:prSet presAssocID="{31EEA0C6-C34B-47F6-840A-D630E0A7AA8E}" presName="hierChild4" presStyleCnt="0"/>
      <dgm:spPr/>
    </dgm:pt>
    <dgm:pt modelId="{0C52AE3F-69B3-4CA0-86C6-6D0425F752B9}" type="pres">
      <dgm:prSet presAssocID="{31EEA0C6-C34B-47F6-840A-D630E0A7AA8E}" presName="hierChild5" presStyleCnt="0"/>
      <dgm:spPr/>
    </dgm:pt>
    <dgm:pt modelId="{9AE83DFC-C1C8-4928-A0E8-9C52C3C7FEFB}" type="pres">
      <dgm:prSet presAssocID="{4F50CFD1-6062-4472-94C0-32FE06C35752}" presName="Name48" presStyleLbl="parChTrans1D2" presStyleIdx="6" presStyleCnt="9"/>
      <dgm:spPr/>
      <dgm:t>
        <a:bodyPr/>
        <a:lstStyle/>
        <a:p>
          <a:endParaRPr lang="es-ES"/>
        </a:p>
      </dgm:t>
    </dgm:pt>
    <dgm:pt modelId="{BC31A792-9620-4024-AE03-CD255774C0E7}" type="pres">
      <dgm:prSet presAssocID="{33FC2CFE-578C-4B5B-9D7B-6ACED1F215A5}" presName="hierRoot2" presStyleCnt="0">
        <dgm:presLayoutVars>
          <dgm:hierBranch val="init"/>
        </dgm:presLayoutVars>
      </dgm:prSet>
      <dgm:spPr/>
    </dgm:pt>
    <dgm:pt modelId="{372D0BB1-5C97-4C23-8C33-03DAB16BE038}" type="pres">
      <dgm:prSet presAssocID="{33FC2CFE-578C-4B5B-9D7B-6ACED1F215A5}" presName="rootComposite" presStyleCnt="0"/>
      <dgm:spPr/>
    </dgm:pt>
    <dgm:pt modelId="{E88BB908-2DA5-4A10-8A8A-663536CE506E}" type="pres">
      <dgm:prSet presAssocID="{33FC2CFE-578C-4B5B-9D7B-6ACED1F215A5}" presName="rootText" presStyleLbl="node2" presStyleIdx="6" presStyleCnt="9" custScaleX="168380" custScaleY="93055" custLinFactNeighborY="-481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2A530F-336C-466A-9A2E-3D245FBF2A34}" type="pres">
      <dgm:prSet presAssocID="{33FC2CFE-578C-4B5B-9D7B-6ACED1F215A5}" presName="rootConnector" presStyleLbl="node2" presStyleIdx="6" presStyleCnt="9"/>
      <dgm:spPr/>
      <dgm:t>
        <a:bodyPr/>
        <a:lstStyle/>
        <a:p>
          <a:endParaRPr lang="es-ES"/>
        </a:p>
      </dgm:t>
    </dgm:pt>
    <dgm:pt modelId="{9693A786-B365-4519-804D-77BB256E2DF2}" type="pres">
      <dgm:prSet presAssocID="{33FC2CFE-578C-4B5B-9D7B-6ACED1F215A5}" presName="hierChild4" presStyleCnt="0"/>
      <dgm:spPr/>
    </dgm:pt>
    <dgm:pt modelId="{1D1AC2CE-61D3-4697-9277-0B3A55EF8AF6}" type="pres">
      <dgm:prSet presAssocID="{33FC2CFE-578C-4B5B-9D7B-6ACED1F215A5}" presName="hierChild5" presStyleCnt="0"/>
      <dgm:spPr/>
    </dgm:pt>
    <dgm:pt modelId="{BBA46624-36E5-4C84-B76D-8D773C833F4B}" type="pres">
      <dgm:prSet presAssocID="{39583778-1D3A-4969-AF6D-27A5FB3E08F7}" presName="Name48" presStyleLbl="parChTrans1D2" presStyleIdx="7" presStyleCnt="9"/>
      <dgm:spPr/>
      <dgm:t>
        <a:bodyPr/>
        <a:lstStyle/>
        <a:p>
          <a:endParaRPr lang="es-ES"/>
        </a:p>
      </dgm:t>
    </dgm:pt>
    <dgm:pt modelId="{785E6BC8-3BF5-4E84-9639-703A6648AA99}" type="pres">
      <dgm:prSet presAssocID="{45E65353-322A-4437-8788-2A33A4E50577}" presName="hierRoot2" presStyleCnt="0">
        <dgm:presLayoutVars>
          <dgm:hierBranch val="init"/>
        </dgm:presLayoutVars>
      </dgm:prSet>
      <dgm:spPr/>
    </dgm:pt>
    <dgm:pt modelId="{E6116A8C-609D-4476-B3F1-11104A0252E7}" type="pres">
      <dgm:prSet presAssocID="{45E65353-322A-4437-8788-2A33A4E50577}" presName="rootComposite" presStyleCnt="0"/>
      <dgm:spPr/>
    </dgm:pt>
    <dgm:pt modelId="{68DBA4D7-5E1A-43FE-99B5-255978C69DF9}" type="pres">
      <dgm:prSet presAssocID="{45E65353-322A-4437-8788-2A33A4E50577}" presName="rootText" presStyleLbl="node2" presStyleIdx="7" presStyleCnt="9" custScaleX="168380" custScaleY="93055" custLinFactNeighborY="-486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15367D-C095-4386-BC13-EC7AB0D91C00}" type="pres">
      <dgm:prSet presAssocID="{45E65353-322A-4437-8788-2A33A4E50577}" presName="rootConnector" presStyleLbl="node2" presStyleIdx="7" presStyleCnt="9"/>
      <dgm:spPr/>
      <dgm:t>
        <a:bodyPr/>
        <a:lstStyle/>
        <a:p>
          <a:endParaRPr lang="es-ES"/>
        </a:p>
      </dgm:t>
    </dgm:pt>
    <dgm:pt modelId="{C6BA69ED-AF1F-442D-B5BA-955C71E78ECA}" type="pres">
      <dgm:prSet presAssocID="{45E65353-322A-4437-8788-2A33A4E50577}" presName="hierChild4" presStyleCnt="0"/>
      <dgm:spPr/>
    </dgm:pt>
    <dgm:pt modelId="{F9EDEDDC-0E04-451C-B58E-1F832CDE4721}" type="pres">
      <dgm:prSet presAssocID="{45E65353-322A-4437-8788-2A33A4E50577}" presName="hierChild5" presStyleCnt="0"/>
      <dgm:spPr/>
    </dgm:pt>
    <dgm:pt modelId="{16B50FE7-09B8-4B98-9BFB-8DBEF308A178}" type="pres">
      <dgm:prSet presAssocID="{5CF19EAB-77FD-449C-A265-6D18CAC74789}" presName="Name48" presStyleLbl="parChTrans1D2" presStyleIdx="8" presStyleCnt="9"/>
      <dgm:spPr/>
      <dgm:t>
        <a:bodyPr/>
        <a:lstStyle/>
        <a:p>
          <a:endParaRPr lang="es-ES"/>
        </a:p>
      </dgm:t>
    </dgm:pt>
    <dgm:pt modelId="{AA06FEA2-E353-4324-B54A-C0EC55A0532B}" type="pres">
      <dgm:prSet presAssocID="{03F999E8-2564-4994-ABA9-152AE06740C3}" presName="hierRoot2" presStyleCnt="0">
        <dgm:presLayoutVars>
          <dgm:hierBranch val="init"/>
        </dgm:presLayoutVars>
      </dgm:prSet>
      <dgm:spPr/>
    </dgm:pt>
    <dgm:pt modelId="{DE17D7CD-6A42-4EA5-9574-EEF6BBC87DE0}" type="pres">
      <dgm:prSet presAssocID="{03F999E8-2564-4994-ABA9-152AE06740C3}" presName="rootComposite" presStyleCnt="0"/>
      <dgm:spPr/>
    </dgm:pt>
    <dgm:pt modelId="{CBA7A604-34D3-4032-AA40-3F76CC23DF93}" type="pres">
      <dgm:prSet presAssocID="{03F999E8-2564-4994-ABA9-152AE06740C3}" presName="rootText" presStyleLbl="node2" presStyleIdx="8" presStyleCnt="9" custScaleX="168380" custScaleY="93055" custLinFactNeighborY="-6620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C9FC587-7362-41BB-83A6-5C882A1C14F6}" type="pres">
      <dgm:prSet presAssocID="{03F999E8-2564-4994-ABA9-152AE06740C3}" presName="rootConnector" presStyleLbl="node2" presStyleIdx="8" presStyleCnt="9"/>
      <dgm:spPr/>
      <dgm:t>
        <a:bodyPr/>
        <a:lstStyle/>
        <a:p>
          <a:endParaRPr lang="es-ES"/>
        </a:p>
      </dgm:t>
    </dgm:pt>
    <dgm:pt modelId="{80CF46AA-2458-4043-BB74-7C3D23D5906E}" type="pres">
      <dgm:prSet presAssocID="{03F999E8-2564-4994-ABA9-152AE06740C3}" presName="hierChild4" presStyleCnt="0"/>
      <dgm:spPr/>
    </dgm:pt>
    <dgm:pt modelId="{5D207B8C-1EBB-459C-9E86-14A9C2974619}" type="pres">
      <dgm:prSet presAssocID="{03F999E8-2564-4994-ABA9-152AE06740C3}" presName="hierChild5" presStyleCnt="0"/>
      <dgm:spPr/>
    </dgm:pt>
    <dgm:pt modelId="{7188361B-CFB8-4A5E-8A49-B4A70A7B8E8A}" type="pres">
      <dgm:prSet presAssocID="{97526780-917F-4B95-87C2-DEBA4340DFFD}" presName="hierChild3" presStyleCnt="0"/>
      <dgm:spPr/>
    </dgm:pt>
  </dgm:ptLst>
  <dgm:cxnLst>
    <dgm:cxn modelId="{627F38A5-A6F5-4F33-8112-4485B8871470}" type="presOf" srcId="{202A0353-DB21-41D0-9093-8A8C268FA128}" destId="{68868035-014F-4656-978D-2497E589A581}" srcOrd="1" destOrd="0" presId="urn:microsoft.com/office/officeart/2005/8/layout/orgChart1"/>
    <dgm:cxn modelId="{E0631D06-4E49-4D27-B4FA-4CCD480544D3}" type="presOf" srcId="{33FC2CFE-578C-4B5B-9D7B-6ACED1F215A5}" destId="{E88BB908-2DA5-4A10-8A8A-663536CE506E}" srcOrd="0" destOrd="0" presId="urn:microsoft.com/office/officeart/2005/8/layout/orgChart1"/>
    <dgm:cxn modelId="{9A67B7BE-9D9D-44D6-AFBB-6109381E80F4}" type="presOf" srcId="{938D4E3D-5469-4459-AA08-D72AD01CF301}" destId="{2CEB68AE-346B-4F99-9443-D3AF8E3F845E}" srcOrd="0" destOrd="0" presId="urn:microsoft.com/office/officeart/2005/8/layout/orgChart1"/>
    <dgm:cxn modelId="{20CC39B8-C033-4B40-8DBC-092425B4D657}" srcId="{97526780-917F-4B95-87C2-DEBA4340DFFD}" destId="{202A0353-DB21-41D0-9093-8A8C268FA128}" srcOrd="2" destOrd="0" parTransId="{39892475-099A-4A66-8399-0CE522C0C40A}" sibTransId="{B66915DD-72DF-4DD4-A56A-71EA107674A9}"/>
    <dgm:cxn modelId="{AB8910C6-39DA-4DD5-972B-F4D8E39A3292}" type="presOf" srcId="{58855944-44AA-45EB-A7AD-8B42694F355B}" destId="{C781B721-AF70-4CF6-AE94-45C3A151EDF6}" srcOrd="0" destOrd="0" presId="urn:microsoft.com/office/officeart/2005/8/layout/orgChart1"/>
    <dgm:cxn modelId="{C016BE63-3CE6-4BDC-9542-11E1E0CBEC5A}" srcId="{97526780-917F-4B95-87C2-DEBA4340DFFD}" destId="{45E65353-322A-4437-8788-2A33A4E50577}" srcOrd="7" destOrd="0" parTransId="{39583778-1D3A-4969-AF6D-27A5FB3E08F7}" sibTransId="{15602FC5-D6B1-4A8A-B06C-E21715A28852}"/>
    <dgm:cxn modelId="{A0556CCB-4F27-46A5-BF25-BE1651B8F07E}" type="presOf" srcId="{45E65353-322A-4437-8788-2A33A4E50577}" destId="{7D15367D-C095-4386-BC13-EC7AB0D91C00}" srcOrd="1" destOrd="0" presId="urn:microsoft.com/office/officeart/2005/8/layout/orgChart1"/>
    <dgm:cxn modelId="{0E2215EE-556B-43B9-86EB-4B8F50D36D99}" srcId="{97526780-917F-4B95-87C2-DEBA4340DFFD}" destId="{2F1A5E0D-717E-456C-A739-2C4EE8D87498}" srcOrd="1" destOrd="0" parTransId="{1D91F1E9-0EE8-4FF0-B54F-47B91227A75C}" sibTransId="{59F0F71D-4D6B-4ADD-8FA5-1BE1A69D2BC6}"/>
    <dgm:cxn modelId="{65A0EFC9-0497-428B-B18F-A4A5FC48C155}" type="presOf" srcId="{03F999E8-2564-4994-ABA9-152AE06740C3}" destId="{CBA7A604-34D3-4032-AA40-3F76CC23DF93}" srcOrd="0" destOrd="0" presId="urn:microsoft.com/office/officeart/2005/8/layout/orgChart1"/>
    <dgm:cxn modelId="{475A91D6-ACCD-4F86-BE1D-6C26809AF70E}" srcId="{97526780-917F-4B95-87C2-DEBA4340DFFD}" destId="{741C366D-7F8F-494D-9379-E3633689B11C}" srcOrd="3" destOrd="0" parTransId="{58855944-44AA-45EB-A7AD-8B42694F355B}" sibTransId="{54A4E42E-902F-40BB-BB66-6174DEA234B8}"/>
    <dgm:cxn modelId="{A2F548EE-CD2F-49FA-A41F-3D888A2F728C}" type="presOf" srcId="{FB4F2A91-6539-45FC-90FA-D99CDF589BCB}" destId="{907B92F7-AFBA-4A50-B054-4F4BE3C5BD64}" srcOrd="0" destOrd="0" presId="urn:microsoft.com/office/officeart/2005/8/layout/orgChart1"/>
    <dgm:cxn modelId="{B2493F82-044B-4DC9-BE88-DCEA128FDA35}" type="presOf" srcId="{3FEE012E-E4B0-4C92-892F-7F56A35E7516}" destId="{F99C4EDE-EAB2-4584-9F2D-6D18F4DF82CF}" srcOrd="0" destOrd="0" presId="urn:microsoft.com/office/officeart/2005/8/layout/orgChart1"/>
    <dgm:cxn modelId="{D80E3D1F-9075-4588-BE02-0EBE14162DF5}" type="presOf" srcId="{97526780-917F-4B95-87C2-DEBA4340DFFD}" destId="{655B12A7-D317-462A-807F-73CE5A04DE21}" srcOrd="0" destOrd="0" presId="urn:microsoft.com/office/officeart/2005/8/layout/orgChart1"/>
    <dgm:cxn modelId="{38DF0CA1-1BCB-49E9-9CD3-531CEFD6E465}" type="presOf" srcId="{03F999E8-2564-4994-ABA9-152AE06740C3}" destId="{5C9FC587-7362-41BB-83A6-5C882A1C14F6}" srcOrd="1" destOrd="0" presId="urn:microsoft.com/office/officeart/2005/8/layout/orgChart1"/>
    <dgm:cxn modelId="{2866337C-8507-41AD-9A85-3A7BD78F9CD0}" srcId="{97526780-917F-4B95-87C2-DEBA4340DFFD}" destId="{03F999E8-2564-4994-ABA9-152AE06740C3}" srcOrd="8" destOrd="0" parTransId="{5CF19EAB-77FD-449C-A265-6D18CAC74789}" sibTransId="{F9633136-6284-4B73-A831-D4C9670051C4}"/>
    <dgm:cxn modelId="{D60A3DA9-598F-4032-982C-1AF5DE33CF66}" type="presOf" srcId="{31EEA0C6-C34B-47F6-840A-D630E0A7AA8E}" destId="{35FFB45D-CF71-454F-885E-DF7D495A6187}" srcOrd="1" destOrd="0" presId="urn:microsoft.com/office/officeart/2005/8/layout/orgChart1"/>
    <dgm:cxn modelId="{07964E35-3BFE-459C-878D-7D09744B87F2}" type="presOf" srcId="{FF08D048-FC2F-425C-902F-75D87EE8595E}" destId="{88571413-A27C-4459-88C8-B56FD188BB70}" srcOrd="0" destOrd="0" presId="urn:microsoft.com/office/officeart/2005/8/layout/orgChart1"/>
    <dgm:cxn modelId="{DCED8B54-2D19-401D-B1A3-C7F19DEC9C34}" type="presOf" srcId="{2692D31C-66AC-48E9-AE8A-FE76447E4171}" destId="{9EDC1204-51E2-4123-99B9-B9EA8382ACB3}" srcOrd="0" destOrd="0" presId="urn:microsoft.com/office/officeart/2005/8/layout/orgChart1"/>
    <dgm:cxn modelId="{C1FB85AC-F2B4-40F8-BF68-0719D4352C1E}" type="presOf" srcId="{2F1A5E0D-717E-456C-A739-2C4EE8D87498}" destId="{98D0B439-05E9-48E2-8366-542DD34C9435}" srcOrd="0" destOrd="0" presId="urn:microsoft.com/office/officeart/2005/8/layout/orgChart1"/>
    <dgm:cxn modelId="{9E46D267-0C78-4442-A357-08E143B5AF04}" type="presOf" srcId="{741C366D-7F8F-494D-9379-E3633689B11C}" destId="{EB4EB18B-B3B5-44AA-A0D8-255ECC612E56}" srcOrd="0" destOrd="0" presId="urn:microsoft.com/office/officeart/2005/8/layout/orgChart1"/>
    <dgm:cxn modelId="{1B2A1EDC-A4E5-4C65-BC28-6C67B24626E8}" type="presOf" srcId="{31EEA0C6-C34B-47F6-840A-D630E0A7AA8E}" destId="{724BD599-F0BA-4C9F-8E3A-00C76D7BF2D8}" srcOrd="0" destOrd="0" presId="urn:microsoft.com/office/officeart/2005/8/layout/orgChart1"/>
    <dgm:cxn modelId="{EBF834B8-AEC4-4B1B-911E-0552AD5B0594}" type="presOf" srcId="{741C366D-7F8F-494D-9379-E3633689B11C}" destId="{38ABD636-8D6B-49F4-B266-4537F3E49827}" srcOrd="1" destOrd="0" presId="urn:microsoft.com/office/officeart/2005/8/layout/orgChart1"/>
    <dgm:cxn modelId="{A2B4FE21-1BC1-4CC0-BC63-E062DB17D8D8}" type="presOf" srcId="{97526780-917F-4B95-87C2-DEBA4340DFFD}" destId="{E2F399CD-8E77-4E6D-9074-2170BE4E0C9D}" srcOrd="1" destOrd="0" presId="urn:microsoft.com/office/officeart/2005/8/layout/orgChart1"/>
    <dgm:cxn modelId="{4DBBEC82-36A6-4039-A76B-6498A5F5DCF2}" srcId="{97526780-917F-4B95-87C2-DEBA4340DFFD}" destId="{938D4E3D-5469-4459-AA08-D72AD01CF301}" srcOrd="4" destOrd="0" parTransId="{EF8CD890-A6E1-443F-855B-631482EC08D5}" sibTransId="{455ED4D4-F9D4-4D07-BD4F-F1D1B044A858}"/>
    <dgm:cxn modelId="{CDC16567-41DB-48AA-8173-1E5B85A67639}" srcId="{2692D31C-66AC-48E9-AE8A-FE76447E4171}" destId="{97526780-917F-4B95-87C2-DEBA4340DFFD}" srcOrd="0" destOrd="0" parTransId="{381F12AD-5192-4575-BB24-04DF096A761A}" sibTransId="{4428ED24-72E9-47A4-8390-54E0DE01D577}"/>
    <dgm:cxn modelId="{D6CF8D1C-1DFA-49DB-9F3E-0F2F000A0100}" type="presOf" srcId="{EF8CD890-A6E1-443F-855B-631482EC08D5}" destId="{30185DB6-B026-41DE-BD18-FF1E6C70CB9B}" srcOrd="0" destOrd="0" presId="urn:microsoft.com/office/officeart/2005/8/layout/orgChart1"/>
    <dgm:cxn modelId="{A6F44007-486E-419E-B98A-3CCDF50BA120}" type="presOf" srcId="{5CF19EAB-77FD-449C-A265-6D18CAC74789}" destId="{16B50FE7-09B8-4B98-9BFB-8DBEF308A178}" srcOrd="0" destOrd="0" presId="urn:microsoft.com/office/officeart/2005/8/layout/orgChart1"/>
    <dgm:cxn modelId="{7A46E871-8676-4F76-87D6-D848845DB12A}" type="presOf" srcId="{2F1A5E0D-717E-456C-A739-2C4EE8D87498}" destId="{A749BA47-7E1D-44FC-9D1D-DDEA9C8D7E6B}" srcOrd="1" destOrd="0" presId="urn:microsoft.com/office/officeart/2005/8/layout/orgChart1"/>
    <dgm:cxn modelId="{E14D4D1E-B5FE-47A8-A8DF-EE7F16D0E54D}" type="presOf" srcId="{1D91F1E9-0EE8-4FF0-B54F-47B91227A75C}" destId="{C0B7D78C-9119-40F3-B0BC-3099DC7D335B}" srcOrd="0" destOrd="0" presId="urn:microsoft.com/office/officeart/2005/8/layout/orgChart1"/>
    <dgm:cxn modelId="{E80D8376-DE4F-43A4-97B3-7EED2C6C2ACD}" type="presOf" srcId="{4F50CFD1-6062-4472-94C0-32FE06C35752}" destId="{9AE83DFC-C1C8-4928-A0E8-9C52C3C7FEFB}" srcOrd="0" destOrd="0" presId="urn:microsoft.com/office/officeart/2005/8/layout/orgChart1"/>
    <dgm:cxn modelId="{1B5B44FD-00A4-4468-9255-2ECE63B7E605}" srcId="{97526780-917F-4B95-87C2-DEBA4340DFFD}" destId="{33FC2CFE-578C-4B5B-9D7B-6ACED1F215A5}" srcOrd="6" destOrd="0" parTransId="{4F50CFD1-6062-4472-94C0-32FE06C35752}" sibTransId="{F18DA23B-E194-4316-80B1-C38E1A9A357C}"/>
    <dgm:cxn modelId="{DF5D8F8F-82B9-4362-A0FA-F9C5EA38A7A1}" srcId="{97526780-917F-4B95-87C2-DEBA4340DFFD}" destId="{FB4F2A91-6539-45FC-90FA-D99CDF589BCB}" srcOrd="0" destOrd="0" parTransId="{3FEE012E-E4B0-4C92-892F-7F56A35E7516}" sibTransId="{A7633FA3-1829-4D52-9FA7-37446CCC2314}"/>
    <dgm:cxn modelId="{7523DA9B-F051-4B54-B655-374F16D598E3}" type="presOf" srcId="{202A0353-DB21-41D0-9093-8A8C268FA128}" destId="{9F4699FF-5008-4F8A-A4AA-F268A7531ADD}" srcOrd="0" destOrd="0" presId="urn:microsoft.com/office/officeart/2005/8/layout/orgChart1"/>
    <dgm:cxn modelId="{4C0E81B8-88BC-4C32-9A79-69DC9FA63008}" type="presOf" srcId="{39892475-099A-4A66-8399-0CE522C0C40A}" destId="{CD9B3A5A-A78E-4B01-B59A-FCEBFBAD200C}" srcOrd="0" destOrd="0" presId="urn:microsoft.com/office/officeart/2005/8/layout/orgChart1"/>
    <dgm:cxn modelId="{C8F19E5B-0574-4234-800B-5727A6FDB8C7}" type="presOf" srcId="{FB4F2A91-6539-45FC-90FA-D99CDF589BCB}" destId="{1183294F-C5DF-4E15-A8B0-693B8B801855}" srcOrd="1" destOrd="0" presId="urn:microsoft.com/office/officeart/2005/8/layout/orgChart1"/>
    <dgm:cxn modelId="{17114434-9043-4D86-B549-7035569189D4}" srcId="{97526780-917F-4B95-87C2-DEBA4340DFFD}" destId="{31EEA0C6-C34B-47F6-840A-D630E0A7AA8E}" srcOrd="5" destOrd="0" parTransId="{FF08D048-FC2F-425C-902F-75D87EE8595E}" sibTransId="{40770725-A9DB-4F40-8B39-5ED6560054EF}"/>
    <dgm:cxn modelId="{E3B786F0-8ED8-4B9A-B118-B85FFDF846EE}" type="presOf" srcId="{45E65353-322A-4437-8788-2A33A4E50577}" destId="{68DBA4D7-5E1A-43FE-99B5-255978C69DF9}" srcOrd="0" destOrd="0" presId="urn:microsoft.com/office/officeart/2005/8/layout/orgChart1"/>
    <dgm:cxn modelId="{929EF703-A686-4A29-A19A-5D1AD66FF36D}" type="presOf" srcId="{33FC2CFE-578C-4B5B-9D7B-6ACED1F215A5}" destId="{AB2A530F-336C-466A-9A2E-3D245FBF2A34}" srcOrd="1" destOrd="0" presId="urn:microsoft.com/office/officeart/2005/8/layout/orgChart1"/>
    <dgm:cxn modelId="{A1174B57-2E5E-4D5D-B7E7-460DA71856C8}" type="presOf" srcId="{938D4E3D-5469-4459-AA08-D72AD01CF301}" destId="{A98F1588-F44F-40C5-816C-507A26A48BC3}" srcOrd="1" destOrd="0" presId="urn:microsoft.com/office/officeart/2005/8/layout/orgChart1"/>
    <dgm:cxn modelId="{B83F2D8D-C4CA-4061-8F3B-1DF1CD6CC2CA}" type="presOf" srcId="{39583778-1D3A-4969-AF6D-27A5FB3E08F7}" destId="{BBA46624-36E5-4C84-B76D-8D773C833F4B}" srcOrd="0" destOrd="0" presId="urn:microsoft.com/office/officeart/2005/8/layout/orgChart1"/>
    <dgm:cxn modelId="{ABE311E7-E122-4E77-BACD-3017F3C3CADC}" type="presParOf" srcId="{9EDC1204-51E2-4123-99B9-B9EA8382ACB3}" destId="{BD8A1BB0-490F-453C-979B-A641B2C03F16}" srcOrd="0" destOrd="0" presId="urn:microsoft.com/office/officeart/2005/8/layout/orgChart1"/>
    <dgm:cxn modelId="{C932777E-55A1-4BD0-BDF1-6DE681DEFE1D}" type="presParOf" srcId="{BD8A1BB0-490F-453C-979B-A641B2C03F16}" destId="{590DB3FB-8189-4980-BF30-5C76EBF5E458}" srcOrd="0" destOrd="0" presId="urn:microsoft.com/office/officeart/2005/8/layout/orgChart1"/>
    <dgm:cxn modelId="{13EC284B-DBCE-4078-B9CA-07E21A9405ED}" type="presParOf" srcId="{590DB3FB-8189-4980-BF30-5C76EBF5E458}" destId="{655B12A7-D317-462A-807F-73CE5A04DE21}" srcOrd="0" destOrd="0" presId="urn:microsoft.com/office/officeart/2005/8/layout/orgChart1"/>
    <dgm:cxn modelId="{092F18BF-7F4A-46EB-AF5B-69AACC83DA76}" type="presParOf" srcId="{590DB3FB-8189-4980-BF30-5C76EBF5E458}" destId="{E2F399CD-8E77-4E6D-9074-2170BE4E0C9D}" srcOrd="1" destOrd="0" presId="urn:microsoft.com/office/officeart/2005/8/layout/orgChart1"/>
    <dgm:cxn modelId="{5C383968-C4A9-4F37-B1DA-7C38D844B936}" type="presParOf" srcId="{BD8A1BB0-490F-453C-979B-A641B2C03F16}" destId="{572A18B2-335C-4529-87B1-8CF99C8A0E96}" srcOrd="1" destOrd="0" presId="urn:microsoft.com/office/officeart/2005/8/layout/orgChart1"/>
    <dgm:cxn modelId="{B9B363B1-2185-4108-AE50-D994F9D32B81}" type="presParOf" srcId="{572A18B2-335C-4529-87B1-8CF99C8A0E96}" destId="{F99C4EDE-EAB2-4584-9F2D-6D18F4DF82CF}" srcOrd="0" destOrd="0" presId="urn:microsoft.com/office/officeart/2005/8/layout/orgChart1"/>
    <dgm:cxn modelId="{C9DDCCE5-120E-4839-8081-56378FB95AD2}" type="presParOf" srcId="{572A18B2-335C-4529-87B1-8CF99C8A0E96}" destId="{78FEC694-C432-4A71-ABC9-AE519D843541}" srcOrd="1" destOrd="0" presId="urn:microsoft.com/office/officeart/2005/8/layout/orgChart1"/>
    <dgm:cxn modelId="{BC1034F8-BA85-40CB-8679-D4A0CD37B081}" type="presParOf" srcId="{78FEC694-C432-4A71-ABC9-AE519D843541}" destId="{47DE57E9-1EAB-4AE6-B8BB-C8504C26B525}" srcOrd="0" destOrd="0" presId="urn:microsoft.com/office/officeart/2005/8/layout/orgChart1"/>
    <dgm:cxn modelId="{F029D97E-1882-4304-B18D-D9CDB2D39CFB}" type="presParOf" srcId="{47DE57E9-1EAB-4AE6-B8BB-C8504C26B525}" destId="{907B92F7-AFBA-4A50-B054-4F4BE3C5BD64}" srcOrd="0" destOrd="0" presId="urn:microsoft.com/office/officeart/2005/8/layout/orgChart1"/>
    <dgm:cxn modelId="{E0C20B28-0BEB-436F-9221-96BD7C29E973}" type="presParOf" srcId="{47DE57E9-1EAB-4AE6-B8BB-C8504C26B525}" destId="{1183294F-C5DF-4E15-A8B0-693B8B801855}" srcOrd="1" destOrd="0" presId="urn:microsoft.com/office/officeart/2005/8/layout/orgChart1"/>
    <dgm:cxn modelId="{163E98ED-D245-45BF-B69E-A92BCFFB0F52}" type="presParOf" srcId="{78FEC694-C432-4A71-ABC9-AE519D843541}" destId="{76D2EA00-187F-4F45-A2FC-533C06876B94}" srcOrd="1" destOrd="0" presId="urn:microsoft.com/office/officeart/2005/8/layout/orgChart1"/>
    <dgm:cxn modelId="{1FF22FD1-6B56-46E8-87E7-8936C781A2EC}" type="presParOf" srcId="{78FEC694-C432-4A71-ABC9-AE519D843541}" destId="{AAF0E0A6-3389-4B99-A068-59BD2777EF62}" srcOrd="2" destOrd="0" presId="urn:microsoft.com/office/officeart/2005/8/layout/orgChart1"/>
    <dgm:cxn modelId="{2DDC717E-871C-48D8-B527-17448D5655FE}" type="presParOf" srcId="{572A18B2-335C-4529-87B1-8CF99C8A0E96}" destId="{C0B7D78C-9119-40F3-B0BC-3099DC7D335B}" srcOrd="2" destOrd="0" presId="urn:microsoft.com/office/officeart/2005/8/layout/orgChart1"/>
    <dgm:cxn modelId="{AD9086E0-FCAC-4264-A778-BE4F359B34A4}" type="presParOf" srcId="{572A18B2-335C-4529-87B1-8CF99C8A0E96}" destId="{556994F6-7E44-4A80-A66E-C5B3DC577BC3}" srcOrd="3" destOrd="0" presId="urn:microsoft.com/office/officeart/2005/8/layout/orgChart1"/>
    <dgm:cxn modelId="{89615F88-0A4C-4A34-AA25-0B020A1CC4B5}" type="presParOf" srcId="{556994F6-7E44-4A80-A66E-C5B3DC577BC3}" destId="{6F60CB66-78DE-4F09-99C1-A8F1BAF64EDE}" srcOrd="0" destOrd="0" presId="urn:microsoft.com/office/officeart/2005/8/layout/orgChart1"/>
    <dgm:cxn modelId="{9D753E83-378B-4429-9BA5-407F28EDB411}" type="presParOf" srcId="{6F60CB66-78DE-4F09-99C1-A8F1BAF64EDE}" destId="{98D0B439-05E9-48E2-8366-542DD34C9435}" srcOrd="0" destOrd="0" presId="urn:microsoft.com/office/officeart/2005/8/layout/orgChart1"/>
    <dgm:cxn modelId="{17E1C35F-6B4D-46E2-8EB8-83C80618791B}" type="presParOf" srcId="{6F60CB66-78DE-4F09-99C1-A8F1BAF64EDE}" destId="{A749BA47-7E1D-44FC-9D1D-DDEA9C8D7E6B}" srcOrd="1" destOrd="0" presId="urn:microsoft.com/office/officeart/2005/8/layout/orgChart1"/>
    <dgm:cxn modelId="{A45E2801-335F-43AC-BA44-7AEBB7448CEE}" type="presParOf" srcId="{556994F6-7E44-4A80-A66E-C5B3DC577BC3}" destId="{94CDAD9B-2663-4284-ADAD-D4ED6C7EA5A4}" srcOrd="1" destOrd="0" presId="urn:microsoft.com/office/officeart/2005/8/layout/orgChart1"/>
    <dgm:cxn modelId="{E91541C8-FA68-4412-8BC0-1B864F8CB093}" type="presParOf" srcId="{556994F6-7E44-4A80-A66E-C5B3DC577BC3}" destId="{A6074F78-FC4C-4FAE-9B4B-520199242344}" srcOrd="2" destOrd="0" presId="urn:microsoft.com/office/officeart/2005/8/layout/orgChart1"/>
    <dgm:cxn modelId="{8D492221-46E6-4EE2-A23A-9E86EEC3EF08}" type="presParOf" srcId="{572A18B2-335C-4529-87B1-8CF99C8A0E96}" destId="{CD9B3A5A-A78E-4B01-B59A-FCEBFBAD200C}" srcOrd="4" destOrd="0" presId="urn:microsoft.com/office/officeart/2005/8/layout/orgChart1"/>
    <dgm:cxn modelId="{827902E8-9E9E-4E9C-8911-4F57EBBA8DF7}" type="presParOf" srcId="{572A18B2-335C-4529-87B1-8CF99C8A0E96}" destId="{C30319B4-32B1-4D1F-AE6E-D08E8B7E5574}" srcOrd="5" destOrd="0" presId="urn:microsoft.com/office/officeart/2005/8/layout/orgChart1"/>
    <dgm:cxn modelId="{2B92E204-816B-4A50-BABC-18452EFF9318}" type="presParOf" srcId="{C30319B4-32B1-4D1F-AE6E-D08E8B7E5574}" destId="{D9D537E8-A580-482E-A261-7FE91A5D9828}" srcOrd="0" destOrd="0" presId="urn:microsoft.com/office/officeart/2005/8/layout/orgChart1"/>
    <dgm:cxn modelId="{622C8308-BC87-45E7-9433-40DBDE675DDB}" type="presParOf" srcId="{D9D537E8-A580-482E-A261-7FE91A5D9828}" destId="{9F4699FF-5008-4F8A-A4AA-F268A7531ADD}" srcOrd="0" destOrd="0" presId="urn:microsoft.com/office/officeart/2005/8/layout/orgChart1"/>
    <dgm:cxn modelId="{9C746C42-C385-496F-982D-84A8FE12153C}" type="presParOf" srcId="{D9D537E8-A580-482E-A261-7FE91A5D9828}" destId="{68868035-014F-4656-978D-2497E589A581}" srcOrd="1" destOrd="0" presId="urn:microsoft.com/office/officeart/2005/8/layout/orgChart1"/>
    <dgm:cxn modelId="{F93E6BB0-96D5-46B7-9943-F741F3F239FC}" type="presParOf" srcId="{C30319B4-32B1-4D1F-AE6E-D08E8B7E5574}" destId="{6935241C-0089-40AD-B348-26E8F534C5C4}" srcOrd="1" destOrd="0" presId="urn:microsoft.com/office/officeart/2005/8/layout/orgChart1"/>
    <dgm:cxn modelId="{B2F836E4-9E6C-4AB6-8A56-AEFDC8E279D2}" type="presParOf" srcId="{C30319B4-32B1-4D1F-AE6E-D08E8B7E5574}" destId="{AE8913F7-2EC5-4634-8181-51F3FAEA7BD2}" srcOrd="2" destOrd="0" presId="urn:microsoft.com/office/officeart/2005/8/layout/orgChart1"/>
    <dgm:cxn modelId="{A5FB8F30-0761-4879-B706-E265EBE6F6BE}" type="presParOf" srcId="{572A18B2-335C-4529-87B1-8CF99C8A0E96}" destId="{C781B721-AF70-4CF6-AE94-45C3A151EDF6}" srcOrd="6" destOrd="0" presId="urn:microsoft.com/office/officeart/2005/8/layout/orgChart1"/>
    <dgm:cxn modelId="{532010BB-6304-4E40-BCF1-8F547AC85857}" type="presParOf" srcId="{572A18B2-335C-4529-87B1-8CF99C8A0E96}" destId="{7910A3B7-F1C5-46A2-A047-053BFAA0CBF6}" srcOrd="7" destOrd="0" presId="urn:microsoft.com/office/officeart/2005/8/layout/orgChart1"/>
    <dgm:cxn modelId="{2A22DB83-6B69-4A48-92BB-8FA14D9232B4}" type="presParOf" srcId="{7910A3B7-F1C5-46A2-A047-053BFAA0CBF6}" destId="{099B4067-56F4-4862-B5E7-9657760B6497}" srcOrd="0" destOrd="0" presId="urn:microsoft.com/office/officeart/2005/8/layout/orgChart1"/>
    <dgm:cxn modelId="{E24F13DC-6577-4B0D-BCD6-971EEC9EBA1A}" type="presParOf" srcId="{099B4067-56F4-4862-B5E7-9657760B6497}" destId="{EB4EB18B-B3B5-44AA-A0D8-255ECC612E56}" srcOrd="0" destOrd="0" presId="urn:microsoft.com/office/officeart/2005/8/layout/orgChart1"/>
    <dgm:cxn modelId="{391619F3-966C-42AB-A2B2-6161A1AF32F5}" type="presParOf" srcId="{099B4067-56F4-4862-B5E7-9657760B6497}" destId="{38ABD636-8D6B-49F4-B266-4537F3E49827}" srcOrd="1" destOrd="0" presId="urn:microsoft.com/office/officeart/2005/8/layout/orgChart1"/>
    <dgm:cxn modelId="{00DC0E2B-F2B5-4EA0-8530-0C40DAC2E495}" type="presParOf" srcId="{7910A3B7-F1C5-46A2-A047-053BFAA0CBF6}" destId="{20756EB2-D90E-4B75-88ED-19A251ED3818}" srcOrd="1" destOrd="0" presId="urn:microsoft.com/office/officeart/2005/8/layout/orgChart1"/>
    <dgm:cxn modelId="{A8EF50A5-1383-40AB-A1F3-F7A78FF36A7C}" type="presParOf" srcId="{7910A3B7-F1C5-46A2-A047-053BFAA0CBF6}" destId="{BFA23FF4-41DA-4EFB-8DE4-33864A898E11}" srcOrd="2" destOrd="0" presId="urn:microsoft.com/office/officeart/2005/8/layout/orgChart1"/>
    <dgm:cxn modelId="{D82BA61C-EF46-4649-98E3-6FDFC992B7A2}" type="presParOf" srcId="{572A18B2-335C-4529-87B1-8CF99C8A0E96}" destId="{30185DB6-B026-41DE-BD18-FF1E6C70CB9B}" srcOrd="8" destOrd="0" presId="urn:microsoft.com/office/officeart/2005/8/layout/orgChart1"/>
    <dgm:cxn modelId="{22284DEF-6B95-458B-8EC5-E8ED8A552CDE}" type="presParOf" srcId="{572A18B2-335C-4529-87B1-8CF99C8A0E96}" destId="{01FA4C12-0D16-4949-AAAA-6A285CB2F611}" srcOrd="9" destOrd="0" presId="urn:microsoft.com/office/officeart/2005/8/layout/orgChart1"/>
    <dgm:cxn modelId="{0C845CB1-A3EE-4E4F-B72C-E09DA4A87C39}" type="presParOf" srcId="{01FA4C12-0D16-4949-AAAA-6A285CB2F611}" destId="{26FA60A0-7D84-4915-AE86-827DEC715C34}" srcOrd="0" destOrd="0" presId="urn:microsoft.com/office/officeart/2005/8/layout/orgChart1"/>
    <dgm:cxn modelId="{A0F970D5-4212-42E7-BCA7-1260034E66B0}" type="presParOf" srcId="{26FA60A0-7D84-4915-AE86-827DEC715C34}" destId="{2CEB68AE-346B-4F99-9443-D3AF8E3F845E}" srcOrd="0" destOrd="0" presId="urn:microsoft.com/office/officeart/2005/8/layout/orgChart1"/>
    <dgm:cxn modelId="{5E083616-12CB-4146-92BC-D6819645C9C1}" type="presParOf" srcId="{26FA60A0-7D84-4915-AE86-827DEC715C34}" destId="{A98F1588-F44F-40C5-816C-507A26A48BC3}" srcOrd="1" destOrd="0" presId="urn:microsoft.com/office/officeart/2005/8/layout/orgChart1"/>
    <dgm:cxn modelId="{0602AAD1-5B36-40D0-B7D2-4B11587D2405}" type="presParOf" srcId="{01FA4C12-0D16-4949-AAAA-6A285CB2F611}" destId="{3E61900E-6EFC-4F2C-B910-113BE6F0F7EE}" srcOrd="1" destOrd="0" presId="urn:microsoft.com/office/officeart/2005/8/layout/orgChart1"/>
    <dgm:cxn modelId="{4F2F5022-CCCE-48FA-B437-7C38781EEEB8}" type="presParOf" srcId="{01FA4C12-0D16-4949-AAAA-6A285CB2F611}" destId="{8BE9D0AA-A3E3-4823-9D10-0C620F896437}" srcOrd="2" destOrd="0" presId="urn:microsoft.com/office/officeart/2005/8/layout/orgChart1"/>
    <dgm:cxn modelId="{B6A815BD-529D-4278-8D6B-C74CB48FA476}" type="presParOf" srcId="{572A18B2-335C-4529-87B1-8CF99C8A0E96}" destId="{88571413-A27C-4459-88C8-B56FD188BB70}" srcOrd="10" destOrd="0" presId="urn:microsoft.com/office/officeart/2005/8/layout/orgChart1"/>
    <dgm:cxn modelId="{4C56ACD8-45BC-4365-8084-2A505C21C3F5}" type="presParOf" srcId="{572A18B2-335C-4529-87B1-8CF99C8A0E96}" destId="{42EB727D-2098-4E23-B7F4-9BD370B94D37}" srcOrd="11" destOrd="0" presId="urn:microsoft.com/office/officeart/2005/8/layout/orgChart1"/>
    <dgm:cxn modelId="{E0EF14D6-9836-4E73-972B-1433BF3CB60A}" type="presParOf" srcId="{42EB727D-2098-4E23-B7F4-9BD370B94D37}" destId="{6379BF52-E7E0-42C1-9916-ECFC5977F140}" srcOrd="0" destOrd="0" presId="urn:microsoft.com/office/officeart/2005/8/layout/orgChart1"/>
    <dgm:cxn modelId="{01015D5B-7764-4518-80EF-5B5DAE43533E}" type="presParOf" srcId="{6379BF52-E7E0-42C1-9916-ECFC5977F140}" destId="{724BD599-F0BA-4C9F-8E3A-00C76D7BF2D8}" srcOrd="0" destOrd="0" presId="urn:microsoft.com/office/officeart/2005/8/layout/orgChart1"/>
    <dgm:cxn modelId="{CB3D23ED-34AE-49B8-9ABA-EB003C7290DE}" type="presParOf" srcId="{6379BF52-E7E0-42C1-9916-ECFC5977F140}" destId="{35FFB45D-CF71-454F-885E-DF7D495A6187}" srcOrd="1" destOrd="0" presId="urn:microsoft.com/office/officeart/2005/8/layout/orgChart1"/>
    <dgm:cxn modelId="{2F7C5070-7E60-4F6E-A0A4-85EAD3378C94}" type="presParOf" srcId="{42EB727D-2098-4E23-B7F4-9BD370B94D37}" destId="{CA4C8D7C-9338-4C78-A777-294C5F5850BB}" srcOrd="1" destOrd="0" presId="urn:microsoft.com/office/officeart/2005/8/layout/orgChart1"/>
    <dgm:cxn modelId="{660977F3-8120-4B58-98A4-1AC5EADF36C1}" type="presParOf" srcId="{42EB727D-2098-4E23-B7F4-9BD370B94D37}" destId="{0C52AE3F-69B3-4CA0-86C6-6D0425F752B9}" srcOrd="2" destOrd="0" presId="urn:microsoft.com/office/officeart/2005/8/layout/orgChart1"/>
    <dgm:cxn modelId="{DD79E1F0-CF10-4484-9F32-1CEC415CE199}" type="presParOf" srcId="{572A18B2-335C-4529-87B1-8CF99C8A0E96}" destId="{9AE83DFC-C1C8-4928-A0E8-9C52C3C7FEFB}" srcOrd="12" destOrd="0" presId="urn:microsoft.com/office/officeart/2005/8/layout/orgChart1"/>
    <dgm:cxn modelId="{44953A98-24A0-4034-95E9-0F812F39F70C}" type="presParOf" srcId="{572A18B2-335C-4529-87B1-8CF99C8A0E96}" destId="{BC31A792-9620-4024-AE03-CD255774C0E7}" srcOrd="13" destOrd="0" presId="urn:microsoft.com/office/officeart/2005/8/layout/orgChart1"/>
    <dgm:cxn modelId="{E752B2E3-0529-4F2E-8DA0-D11EE8378C59}" type="presParOf" srcId="{BC31A792-9620-4024-AE03-CD255774C0E7}" destId="{372D0BB1-5C97-4C23-8C33-03DAB16BE038}" srcOrd="0" destOrd="0" presId="urn:microsoft.com/office/officeart/2005/8/layout/orgChart1"/>
    <dgm:cxn modelId="{EFF31A11-71D4-4E7F-BB90-D58CE42E2D0F}" type="presParOf" srcId="{372D0BB1-5C97-4C23-8C33-03DAB16BE038}" destId="{E88BB908-2DA5-4A10-8A8A-663536CE506E}" srcOrd="0" destOrd="0" presId="urn:microsoft.com/office/officeart/2005/8/layout/orgChart1"/>
    <dgm:cxn modelId="{F868E858-ECB0-4068-93D8-E5239CFA704D}" type="presParOf" srcId="{372D0BB1-5C97-4C23-8C33-03DAB16BE038}" destId="{AB2A530F-336C-466A-9A2E-3D245FBF2A34}" srcOrd="1" destOrd="0" presId="urn:microsoft.com/office/officeart/2005/8/layout/orgChart1"/>
    <dgm:cxn modelId="{771DA101-EFD2-475E-88E3-A8FE25E8BF20}" type="presParOf" srcId="{BC31A792-9620-4024-AE03-CD255774C0E7}" destId="{9693A786-B365-4519-804D-77BB256E2DF2}" srcOrd="1" destOrd="0" presId="urn:microsoft.com/office/officeart/2005/8/layout/orgChart1"/>
    <dgm:cxn modelId="{A5607833-6532-453F-B410-D8E49736EBFB}" type="presParOf" srcId="{BC31A792-9620-4024-AE03-CD255774C0E7}" destId="{1D1AC2CE-61D3-4697-9277-0B3A55EF8AF6}" srcOrd="2" destOrd="0" presId="urn:microsoft.com/office/officeart/2005/8/layout/orgChart1"/>
    <dgm:cxn modelId="{677D3A48-9620-4F67-96CD-B0EFFFA0CD10}" type="presParOf" srcId="{572A18B2-335C-4529-87B1-8CF99C8A0E96}" destId="{BBA46624-36E5-4C84-B76D-8D773C833F4B}" srcOrd="14" destOrd="0" presId="urn:microsoft.com/office/officeart/2005/8/layout/orgChart1"/>
    <dgm:cxn modelId="{05B5B53A-625C-41F6-806B-5D43C7FBD066}" type="presParOf" srcId="{572A18B2-335C-4529-87B1-8CF99C8A0E96}" destId="{785E6BC8-3BF5-4E84-9639-703A6648AA99}" srcOrd="15" destOrd="0" presId="urn:microsoft.com/office/officeart/2005/8/layout/orgChart1"/>
    <dgm:cxn modelId="{A6DBD067-5590-4F8F-86D2-4D7B29D71FD0}" type="presParOf" srcId="{785E6BC8-3BF5-4E84-9639-703A6648AA99}" destId="{E6116A8C-609D-4476-B3F1-11104A0252E7}" srcOrd="0" destOrd="0" presId="urn:microsoft.com/office/officeart/2005/8/layout/orgChart1"/>
    <dgm:cxn modelId="{5441210A-EB00-408E-BCAC-695B7A150CD3}" type="presParOf" srcId="{E6116A8C-609D-4476-B3F1-11104A0252E7}" destId="{68DBA4D7-5E1A-43FE-99B5-255978C69DF9}" srcOrd="0" destOrd="0" presId="urn:microsoft.com/office/officeart/2005/8/layout/orgChart1"/>
    <dgm:cxn modelId="{1C412FEC-1422-44ED-9514-F62E6D801A01}" type="presParOf" srcId="{E6116A8C-609D-4476-B3F1-11104A0252E7}" destId="{7D15367D-C095-4386-BC13-EC7AB0D91C00}" srcOrd="1" destOrd="0" presId="urn:microsoft.com/office/officeart/2005/8/layout/orgChart1"/>
    <dgm:cxn modelId="{F6852ECD-9B39-471C-B862-2AD8BB2BCCD6}" type="presParOf" srcId="{785E6BC8-3BF5-4E84-9639-703A6648AA99}" destId="{C6BA69ED-AF1F-442D-B5BA-955C71E78ECA}" srcOrd="1" destOrd="0" presId="urn:microsoft.com/office/officeart/2005/8/layout/orgChart1"/>
    <dgm:cxn modelId="{829F2087-AE3A-4FC8-B165-77DF672B9BC6}" type="presParOf" srcId="{785E6BC8-3BF5-4E84-9639-703A6648AA99}" destId="{F9EDEDDC-0E04-451C-B58E-1F832CDE4721}" srcOrd="2" destOrd="0" presId="urn:microsoft.com/office/officeart/2005/8/layout/orgChart1"/>
    <dgm:cxn modelId="{FF9F65C9-4925-45C3-B7DA-C9DA4E54E535}" type="presParOf" srcId="{572A18B2-335C-4529-87B1-8CF99C8A0E96}" destId="{16B50FE7-09B8-4B98-9BFB-8DBEF308A178}" srcOrd="16" destOrd="0" presId="urn:microsoft.com/office/officeart/2005/8/layout/orgChart1"/>
    <dgm:cxn modelId="{DF723D13-A549-4E4C-A6B2-E97989D7AF02}" type="presParOf" srcId="{572A18B2-335C-4529-87B1-8CF99C8A0E96}" destId="{AA06FEA2-E353-4324-B54A-C0EC55A0532B}" srcOrd="17" destOrd="0" presId="urn:microsoft.com/office/officeart/2005/8/layout/orgChart1"/>
    <dgm:cxn modelId="{CB235505-E67C-4136-8B96-29B9F62917D3}" type="presParOf" srcId="{AA06FEA2-E353-4324-B54A-C0EC55A0532B}" destId="{DE17D7CD-6A42-4EA5-9574-EEF6BBC87DE0}" srcOrd="0" destOrd="0" presId="urn:microsoft.com/office/officeart/2005/8/layout/orgChart1"/>
    <dgm:cxn modelId="{6182A025-F0C2-4201-9187-DD6DBE5720AA}" type="presParOf" srcId="{DE17D7CD-6A42-4EA5-9574-EEF6BBC87DE0}" destId="{CBA7A604-34D3-4032-AA40-3F76CC23DF93}" srcOrd="0" destOrd="0" presId="urn:microsoft.com/office/officeart/2005/8/layout/orgChart1"/>
    <dgm:cxn modelId="{7D0C7D47-65E6-4E83-8355-B567C3E4B995}" type="presParOf" srcId="{DE17D7CD-6A42-4EA5-9574-EEF6BBC87DE0}" destId="{5C9FC587-7362-41BB-83A6-5C882A1C14F6}" srcOrd="1" destOrd="0" presId="urn:microsoft.com/office/officeart/2005/8/layout/orgChart1"/>
    <dgm:cxn modelId="{D053ED14-93BB-4979-A47A-D3534B672AE9}" type="presParOf" srcId="{AA06FEA2-E353-4324-B54A-C0EC55A0532B}" destId="{80CF46AA-2458-4043-BB74-7C3D23D5906E}" srcOrd="1" destOrd="0" presId="urn:microsoft.com/office/officeart/2005/8/layout/orgChart1"/>
    <dgm:cxn modelId="{31C4D78B-99F0-47C0-88B6-3B6D38DAF8C7}" type="presParOf" srcId="{AA06FEA2-E353-4324-B54A-C0EC55A0532B}" destId="{5D207B8C-1EBB-459C-9E86-14A9C2974619}" srcOrd="2" destOrd="0" presId="urn:microsoft.com/office/officeart/2005/8/layout/orgChart1"/>
    <dgm:cxn modelId="{595EAF83-A2D1-4567-90CF-4D17A1E98CF8}" type="presParOf" srcId="{BD8A1BB0-490F-453C-979B-A641B2C03F16}" destId="{7188361B-CFB8-4A5E-8A49-B4A70A7B8E8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6.xml><?xml version="1.0" encoding="utf-8"?>
<dgm:dataModel xmlns:dgm="http://schemas.openxmlformats.org/drawingml/2006/diagram" xmlns:a="http://schemas.openxmlformats.org/drawingml/2006/main">
  <dgm:ptLst>
    <dgm:pt modelId="{601EDF29-82DD-4D7B-82A3-4C04C0841E3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45E5545-E2D4-4E82-B783-2C5A9F1DD93A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b="0" dirty="0" smtClean="0"/>
            <a:t>Área de Bibliotecas</a:t>
          </a:r>
        </a:p>
      </dgm:t>
    </dgm:pt>
    <dgm:pt modelId="{998C75CC-956B-4455-895A-489F9198F03A}" type="parTrans" cxnId="{653526B2-0875-4144-B627-07A1DA3DA1BD}">
      <dgm:prSet/>
      <dgm:spPr/>
      <dgm:t>
        <a:bodyPr/>
        <a:lstStyle/>
        <a:p>
          <a:endParaRPr lang="es-ES" sz="1200"/>
        </a:p>
      </dgm:t>
    </dgm:pt>
    <dgm:pt modelId="{10A23644-3D78-4EFE-85A8-3EADE9ECE16C}" type="sibTrans" cxnId="{653526B2-0875-4144-B627-07A1DA3DA1BD}">
      <dgm:prSet/>
      <dgm:spPr/>
      <dgm:t>
        <a:bodyPr/>
        <a:lstStyle/>
        <a:p>
          <a:endParaRPr lang="es-ES" sz="1200"/>
        </a:p>
      </dgm:t>
    </dgm:pt>
    <dgm:pt modelId="{44BE4EA1-61A2-415E-BB0E-A903C41547B8}" type="asst">
      <dgm:prSet phldrT="[Texto]" custT="1"/>
      <dgm:spPr/>
      <dgm:t>
        <a:bodyPr/>
        <a:lstStyle/>
        <a:p>
          <a:r>
            <a:rPr lang="es-ES" sz="1200" dirty="0" smtClean="0"/>
            <a:t>Bibliotecarios(as)</a:t>
          </a:r>
        </a:p>
      </dgm:t>
    </dgm:pt>
    <dgm:pt modelId="{BFF6ACB2-0459-4D28-BAF0-D3F4CF54DF95}" type="parTrans" cxnId="{E4DDB9A9-0F35-4DEF-9120-F645D67AC44E}">
      <dgm:prSet/>
      <dgm:spPr/>
      <dgm:t>
        <a:bodyPr/>
        <a:lstStyle/>
        <a:p>
          <a:endParaRPr lang="es-ES" sz="1200"/>
        </a:p>
      </dgm:t>
    </dgm:pt>
    <dgm:pt modelId="{9F5C7504-6D76-43AF-BE07-1CD5BD2DE751}" type="sibTrans" cxnId="{E4DDB9A9-0F35-4DEF-9120-F645D67AC44E}">
      <dgm:prSet/>
      <dgm:spPr/>
      <dgm:t>
        <a:bodyPr/>
        <a:lstStyle/>
        <a:p>
          <a:endParaRPr lang="es-ES" sz="1200"/>
        </a:p>
      </dgm:t>
    </dgm:pt>
    <dgm:pt modelId="{A2E8ED14-9830-42C7-8285-348EC5D94FAB}">
      <dgm:prSet phldrT="[Texto]" custT="1"/>
      <dgm:spPr/>
      <dgm:t>
        <a:bodyPr/>
        <a:lstStyle/>
        <a:p>
          <a:r>
            <a:rPr lang="es-ES" sz="1200" dirty="0" smtClean="0"/>
            <a:t>Técnicos(as) en Mantenimiento A </a:t>
          </a:r>
          <a:endParaRPr lang="es-ES" sz="1200" dirty="0"/>
        </a:p>
      </dgm:t>
    </dgm:pt>
    <dgm:pt modelId="{5CF93DED-E9C3-469F-A178-A5147EF2669D}" type="sibTrans" cxnId="{8500EF71-7C1A-47BE-AB62-22D30A93D311}">
      <dgm:prSet/>
      <dgm:spPr/>
      <dgm:t>
        <a:bodyPr/>
        <a:lstStyle/>
        <a:p>
          <a:endParaRPr lang="es-ES" sz="1200"/>
        </a:p>
      </dgm:t>
    </dgm:pt>
    <dgm:pt modelId="{B5321738-8755-43A1-849D-D8FDC4833789}" type="parTrans" cxnId="{8500EF71-7C1A-47BE-AB62-22D30A93D311}">
      <dgm:prSet/>
      <dgm:spPr/>
      <dgm:t>
        <a:bodyPr/>
        <a:lstStyle/>
        <a:p>
          <a:endParaRPr lang="es-ES" sz="1200"/>
        </a:p>
      </dgm:t>
    </dgm:pt>
    <dgm:pt modelId="{A989B1CF-89AB-4732-8942-C54AA4822FE2}">
      <dgm:prSet phldrT="[Texto]" custT="1"/>
      <dgm:spPr/>
      <dgm:t>
        <a:bodyPr/>
        <a:lstStyle/>
        <a:p>
          <a:r>
            <a:rPr lang="es-ES" sz="1200" dirty="0" smtClean="0"/>
            <a:t>Secretaria(o) B</a:t>
          </a:r>
        </a:p>
      </dgm:t>
    </dgm:pt>
    <dgm:pt modelId="{B85CB5CF-B8F3-47B9-BF15-35584B63373B}" type="sibTrans" cxnId="{99A6C9BE-A1F8-4547-9B08-61845CF5BA72}">
      <dgm:prSet/>
      <dgm:spPr/>
      <dgm:t>
        <a:bodyPr/>
        <a:lstStyle/>
        <a:p>
          <a:endParaRPr lang="es-ES" sz="1200"/>
        </a:p>
      </dgm:t>
    </dgm:pt>
    <dgm:pt modelId="{80F0D15B-8E27-431A-959A-4C7396344EB3}" type="parTrans" cxnId="{99A6C9BE-A1F8-4547-9B08-61845CF5BA72}">
      <dgm:prSet/>
      <dgm:spPr/>
      <dgm:t>
        <a:bodyPr/>
        <a:lstStyle/>
        <a:p>
          <a:endParaRPr lang="es-ES" sz="1200"/>
        </a:p>
      </dgm:t>
    </dgm:pt>
    <dgm:pt modelId="{29CD45F3-9B40-4AAF-8CE3-0641841340C3}">
      <dgm:prSet phldrT="[Texto]" custT="1"/>
      <dgm:spPr/>
      <dgm:t>
        <a:bodyPr/>
        <a:lstStyle/>
        <a:p>
          <a:r>
            <a:rPr lang="es-ES" sz="1200" dirty="0" smtClean="0"/>
            <a:t>Encargado(a) de Mantenimiento</a:t>
          </a:r>
          <a:endParaRPr lang="es-ES" sz="1200" dirty="0"/>
        </a:p>
      </dgm:t>
    </dgm:pt>
    <dgm:pt modelId="{AC340CA4-14BA-4913-869F-6C9C59D8DD0C}" type="sibTrans" cxnId="{24904477-3A36-48CC-AC62-23791B01626E}">
      <dgm:prSet/>
      <dgm:spPr/>
      <dgm:t>
        <a:bodyPr/>
        <a:lstStyle/>
        <a:p>
          <a:endParaRPr lang="es-ES" sz="1200"/>
        </a:p>
      </dgm:t>
    </dgm:pt>
    <dgm:pt modelId="{E6D97957-334E-49FA-8E77-725C90968395}" type="parTrans" cxnId="{24904477-3A36-48CC-AC62-23791B01626E}">
      <dgm:prSet/>
      <dgm:spPr/>
      <dgm:t>
        <a:bodyPr/>
        <a:lstStyle/>
        <a:p>
          <a:endParaRPr lang="es-ES" sz="1200"/>
        </a:p>
      </dgm:t>
    </dgm:pt>
    <dgm:pt modelId="{A2AC0312-4EFC-4C61-B694-FB8EA3995ABB}" type="asst">
      <dgm:prSet custT="1"/>
      <dgm:spPr/>
      <dgm:t>
        <a:bodyPr/>
        <a:lstStyle/>
        <a:p>
          <a:r>
            <a:rPr lang="es-ES" sz="1200" dirty="0" smtClean="0"/>
            <a:t>Intendentes</a:t>
          </a:r>
        </a:p>
      </dgm:t>
    </dgm:pt>
    <dgm:pt modelId="{C64088B6-17F3-4DD0-AB40-BF18189FD406}" type="parTrans" cxnId="{1D18BDDA-9577-45EC-906C-C040D5F0FCEE}">
      <dgm:prSet/>
      <dgm:spPr/>
      <dgm:t>
        <a:bodyPr/>
        <a:lstStyle/>
        <a:p>
          <a:endParaRPr lang="es-ES" sz="1200"/>
        </a:p>
      </dgm:t>
    </dgm:pt>
    <dgm:pt modelId="{356E9FE6-E684-4594-BF7D-269F4EC5FF56}" type="sibTrans" cxnId="{1D18BDDA-9577-45EC-906C-C040D5F0FCEE}">
      <dgm:prSet/>
      <dgm:spPr/>
      <dgm:t>
        <a:bodyPr/>
        <a:lstStyle/>
        <a:p>
          <a:endParaRPr lang="es-ES" sz="1200"/>
        </a:p>
      </dgm:t>
    </dgm:pt>
    <dgm:pt modelId="{046A4F5E-21F6-4D3A-8687-19E8541DB2C4}">
      <dgm:prSet custT="1"/>
      <dgm:spPr/>
      <dgm:t>
        <a:bodyPr/>
        <a:lstStyle/>
        <a:p>
          <a:r>
            <a:rPr lang="es-ES" sz="1200" dirty="0" smtClean="0"/>
            <a:t>Auxiliar Administrativo(a)</a:t>
          </a:r>
          <a:endParaRPr lang="es-ES" sz="1200" dirty="0"/>
        </a:p>
      </dgm:t>
    </dgm:pt>
    <dgm:pt modelId="{77968019-F29A-42E2-9007-F052DD0A1D0D}" type="parTrans" cxnId="{3EFD051A-1197-43AC-9BFE-8EC0CD80934C}">
      <dgm:prSet/>
      <dgm:spPr/>
      <dgm:t>
        <a:bodyPr/>
        <a:lstStyle/>
        <a:p>
          <a:endParaRPr lang="es-ES" sz="1200"/>
        </a:p>
      </dgm:t>
    </dgm:pt>
    <dgm:pt modelId="{6B4640A1-8718-4692-B6C4-D4E5498E3B14}" type="sibTrans" cxnId="{3EFD051A-1197-43AC-9BFE-8EC0CD80934C}">
      <dgm:prSet/>
      <dgm:spPr/>
      <dgm:t>
        <a:bodyPr/>
        <a:lstStyle/>
        <a:p>
          <a:endParaRPr lang="es-ES" sz="1200"/>
        </a:p>
      </dgm:t>
    </dgm:pt>
    <dgm:pt modelId="{8CA594FC-02EE-40F7-9431-320A584BA284}">
      <dgm:prSet custT="1"/>
      <dgm:spPr/>
      <dgm:t>
        <a:bodyPr/>
        <a:lstStyle/>
        <a:p>
          <a:r>
            <a:rPr lang="es-ES" sz="1200" dirty="0" smtClean="0"/>
            <a:t>Profesional Especialista 1</a:t>
          </a:r>
          <a:endParaRPr lang="es-ES" sz="1200" dirty="0"/>
        </a:p>
      </dgm:t>
    </dgm:pt>
    <dgm:pt modelId="{0396DAED-D1FC-4DE7-8986-1B4352BABCC5}" type="parTrans" cxnId="{1DA84A1E-DB2A-4B5F-B9E8-B80E944328E4}">
      <dgm:prSet/>
      <dgm:spPr/>
      <dgm:t>
        <a:bodyPr/>
        <a:lstStyle/>
        <a:p>
          <a:endParaRPr lang="es-ES" sz="1200"/>
        </a:p>
      </dgm:t>
    </dgm:pt>
    <dgm:pt modelId="{D9F07A4D-0C17-403E-976F-4D33BA0494D4}" type="sibTrans" cxnId="{1DA84A1E-DB2A-4B5F-B9E8-B80E944328E4}">
      <dgm:prSet/>
      <dgm:spPr/>
      <dgm:t>
        <a:bodyPr/>
        <a:lstStyle/>
        <a:p>
          <a:endParaRPr lang="es-ES" sz="1200"/>
        </a:p>
      </dgm:t>
    </dgm:pt>
    <dgm:pt modelId="{10AC6820-9C05-42CF-947C-9C875B5FC6CD}">
      <dgm:prSet custT="1"/>
      <dgm:spPr/>
      <dgm:t>
        <a:bodyPr/>
        <a:lstStyle/>
        <a:p>
          <a:r>
            <a:rPr lang="es-ES" sz="1200" dirty="0" smtClean="0"/>
            <a:t>Chofer</a:t>
          </a:r>
        </a:p>
      </dgm:t>
    </dgm:pt>
    <dgm:pt modelId="{7749E10C-454D-40F9-8A93-F9A65DD5F6A2}" type="parTrans" cxnId="{C8030316-0D27-41DB-B481-3150278A2A66}">
      <dgm:prSet/>
      <dgm:spPr/>
      <dgm:t>
        <a:bodyPr/>
        <a:lstStyle/>
        <a:p>
          <a:endParaRPr lang="es-ES" sz="1200"/>
        </a:p>
      </dgm:t>
    </dgm:pt>
    <dgm:pt modelId="{3B9A2C32-A73A-4D8B-82FC-7A5E0E06F913}" type="sibTrans" cxnId="{C8030316-0D27-41DB-B481-3150278A2A66}">
      <dgm:prSet/>
      <dgm:spPr/>
      <dgm:t>
        <a:bodyPr/>
        <a:lstStyle/>
        <a:p>
          <a:endParaRPr lang="es-ES" sz="1200"/>
        </a:p>
      </dgm:t>
    </dgm:pt>
    <dgm:pt modelId="{6906C62A-D40B-4469-A908-712D2D76F4D1}" type="pres">
      <dgm:prSet presAssocID="{601EDF29-82DD-4D7B-82A3-4C04C0841E3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6F66126-E30A-4D83-B558-53493BC5AFF3}" type="pres">
      <dgm:prSet presAssocID="{145E5545-E2D4-4E82-B783-2C5A9F1DD93A}" presName="hierRoot1" presStyleCnt="0">
        <dgm:presLayoutVars>
          <dgm:hierBranch val="init"/>
        </dgm:presLayoutVars>
      </dgm:prSet>
      <dgm:spPr/>
    </dgm:pt>
    <dgm:pt modelId="{850F20C3-4760-4E80-AFB8-B21FB3BDDC4E}" type="pres">
      <dgm:prSet presAssocID="{145E5545-E2D4-4E82-B783-2C5A9F1DD93A}" presName="rootComposite1" presStyleCnt="0"/>
      <dgm:spPr/>
    </dgm:pt>
    <dgm:pt modelId="{CB2A9E07-EDAF-43C2-AFB5-2AB9E0913A67}" type="pres">
      <dgm:prSet presAssocID="{145E5545-E2D4-4E82-B783-2C5A9F1DD93A}" presName="rootText1" presStyleLbl="node0" presStyleIdx="0" presStyleCnt="1" custScaleX="179335" custScaleY="149446" custLinFactNeighborY="-6644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5707BD5-8C04-44B3-B7D5-2B4DDE16BD6F}" type="pres">
      <dgm:prSet presAssocID="{145E5545-E2D4-4E82-B783-2C5A9F1DD9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66703BF-8BED-4674-B727-0934F3ADD516}" type="pres">
      <dgm:prSet presAssocID="{145E5545-E2D4-4E82-B783-2C5A9F1DD93A}" presName="hierChild2" presStyleCnt="0"/>
      <dgm:spPr/>
    </dgm:pt>
    <dgm:pt modelId="{EA69D141-F570-49E2-A111-4B03251954B7}" type="pres">
      <dgm:prSet presAssocID="{E6D97957-334E-49FA-8E77-725C90968395}" presName="Name37" presStyleLbl="parChTrans1D2" presStyleIdx="0" presStyleCnt="8"/>
      <dgm:spPr/>
      <dgm:t>
        <a:bodyPr/>
        <a:lstStyle/>
        <a:p>
          <a:endParaRPr lang="es-ES"/>
        </a:p>
      </dgm:t>
    </dgm:pt>
    <dgm:pt modelId="{23BEF92A-3632-440B-A74B-21ADE96C3C0E}" type="pres">
      <dgm:prSet presAssocID="{29CD45F3-9B40-4AAF-8CE3-0641841340C3}" presName="hierRoot2" presStyleCnt="0">
        <dgm:presLayoutVars>
          <dgm:hierBranch val="init"/>
        </dgm:presLayoutVars>
      </dgm:prSet>
      <dgm:spPr/>
    </dgm:pt>
    <dgm:pt modelId="{F181F805-620C-41D7-94BD-E7D369B30EE4}" type="pres">
      <dgm:prSet presAssocID="{29CD45F3-9B40-4AAF-8CE3-0641841340C3}" presName="rootComposite" presStyleCnt="0"/>
      <dgm:spPr/>
    </dgm:pt>
    <dgm:pt modelId="{D5971C25-22CF-4024-94D8-B9C4ADE55CD0}" type="pres">
      <dgm:prSet presAssocID="{29CD45F3-9B40-4AAF-8CE3-0641841340C3}" presName="rootText" presStyleLbl="node2" presStyleIdx="0" presStyleCnt="6" custScaleY="1374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C1A1FCB-E6EC-4E4B-A7A0-1E9682E92A3D}" type="pres">
      <dgm:prSet presAssocID="{29CD45F3-9B40-4AAF-8CE3-0641841340C3}" presName="rootConnector" presStyleLbl="node2" presStyleIdx="0" presStyleCnt="6"/>
      <dgm:spPr/>
      <dgm:t>
        <a:bodyPr/>
        <a:lstStyle/>
        <a:p>
          <a:endParaRPr lang="es-ES"/>
        </a:p>
      </dgm:t>
    </dgm:pt>
    <dgm:pt modelId="{1F534F17-BF88-40CD-B63F-BF0E2C5F86E0}" type="pres">
      <dgm:prSet presAssocID="{29CD45F3-9B40-4AAF-8CE3-0641841340C3}" presName="hierChild4" presStyleCnt="0"/>
      <dgm:spPr/>
    </dgm:pt>
    <dgm:pt modelId="{92E4073E-92ED-488D-AF35-362492E65ED4}" type="pres">
      <dgm:prSet presAssocID="{29CD45F3-9B40-4AAF-8CE3-0641841340C3}" presName="hierChild5" presStyleCnt="0"/>
      <dgm:spPr/>
    </dgm:pt>
    <dgm:pt modelId="{DB1D9268-DD29-46A2-ACC8-56AE2603437B}" type="pres">
      <dgm:prSet presAssocID="{80F0D15B-8E27-431A-959A-4C7396344EB3}" presName="Name37" presStyleLbl="parChTrans1D2" presStyleIdx="1" presStyleCnt="8"/>
      <dgm:spPr/>
      <dgm:t>
        <a:bodyPr/>
        <a:lstStyle/>
        <a:p>
          <a:endParaRPr lang="es-ES"/>
        </a:p>
      </dgm:t>
    </dgm:pt>
    <dgm:pt modelId="{F840CB9A-3CE4-430B-A8B7-F6FD43EDC061}" type="pres">
      <dgm:prSet presAssocID="{A989B1CF-89AB-4732-8942-C54AA4822FE2}" presName="hierRoot2" presStyleCnt="0">
        <dgm:presLayoutVars>
          <dgm:hierBranch val="init"/>
        </dgm:presLayoutVars>
      </dgm:prSet>
      <dgm:spPr/>
    </dgm:pt>
    <dgm:pt modelId="{B6E52230-31E7-46B1-B41A-D865E97C0783}" type="pres">
      <dgm:prSet presAssocID="{A989B1CF-89AB-4732-8942-C54AA4822FE2}" presName="rootComposite" presStyleCnt="0"/>
      <dgm:spPr/>
    </dgm:pt>
    <dgm:pt modelId="{B679DCC4-6138-4768-B5CD-F0704A279DA6}" type="pres">
      <dgm:prSet presAssocID="{A989B1CF-89AB-4732-8942-C54AA4822FE2}" presName="rootText" presStyleLbl="node2" presStyleIdx="1" presStyleCnt="6" custScaleY="1374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C15B9E-2E4D-4035-AE77-C2F2CF5D6E69}" type="pres">
      <dgm:prSet presAssocID="{A989B1CF-89AB-4732-8942-C54AA4822FE2}" presName="rootConnector" presStyleLbl="node2" presStyleIdx="1" presStyleCnt="6"/>
      <dgm:spPr/>
      <dgm:t>
        <a:bodyPr/>
        <a:lstStyle/>
        <a:p>
          <a:endParaRPr lang="es-ES"/>
        </a:p>
      </dgm:t>
    </dgm:pt>
    <dgm:pt modelId="{4FFBE2F1-BE36-48E8-A1EE-85B1A0A31A7C}" type="pres">
      <dgm:prSet presAssocID="{A989B1CF-89AB-4732-8942-C54AA4822FE2}" presName="hierChild4" presStyleCnt="0"/>
      <dgm:spPr/>
    </dgm:pt>
    <dgm:pt modelId="{AE97B2B2-C57E-460B-8FCA-EC36DA6B19D6}" type="pres">
      <dgm:prSet presAssocID="{A989B1CF-89AB-4732-8942-C54AA4822FE2}" presName="hierChild5" presStyleCnt="0"/>
      <dgm:spPr/>
    </dgm:pt>
    <dgm:pt modelId="{CD91A96D-FA14-4C45-8D2D-1E294F1BE8C3}" type="pres">
      <dgm:prSet presAssocID="{77968019-F29A-42E2-9007-F052DD0A1D0D}" presName="Name37" presStyleLbl="parChTrans1D2" presStyleIdx="2" presStyleCnt="8"/>
      <dgm:spPr/>
      <dgm:t>
        <a:bodyPr/>
        <a:lstStyle/>
        <a:p>
          <a:endParaRPr lang="es-ES"/>
        </a:p>
      </dgm:t>
    </dgm:pt>
    <dgm:pt modelId="{19D845A7-3975-4B21-9944-D1F9E5639D9E}" type="pres">
      <dgm:prSet presAssocID="{046A4F5E-21F6-4D3A-8687-19E8541DB2C4}" presName="hierRoot2" presStyleCnt="0">
        <dgm:presLayoutVars>
          <dgm:hierBranch val="init"/>
        </dgm:presLayoutVars>
      </dgm:prSet>
      <dgm:spPr/>
    </dgm:pt>
    <dgm:pt modelId="{01321879-825B-4022-9D2C-361F9A69C2E0}" type="pres">
      <dgm:prSet presAssocID="{046A4F5E-21F6-4D3A-8687-19E8541DB2C4}" presName="rootComposite" presStyleCnt="0"/>
      <dgm:spPr/>
    </dgm:pt>
    <dgm:pt modelId="{51C32D44-AB48-4718-9350-84BD6A582910}" type="pres">
      <dgm:prSet presAssocID="{046A4F5E-21F6-4D3A-8687-19E8541DB2C4}" presName="rootText" presStyleLbl="node2" presStyleIdx="2" presStyleCnt="6" custScaleY="1374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E71894-0AE5-459E-953D-0E11518AF533}" type="pres">
      <dgm:prSet presAssocID="{046A4F5E-21F6-4D3A-8687-19E8541DB2C4}" presName="rootConnector" presStyleLbl="node2" presStyleIdx="2" presStyleCnt="6"/>
      <dgm:spPr/>
      <dgm:t>
        <a:bodyPr/>
        <a:lstStyle/>
        <a:p>
          <a:endParaRPr lang="es-ES"/>
        </a:p>
      </dgm:t>
    </dgm:pt>
    <dgm:pt modelId="{76436D16-6FC2-4DC6-9ABF-B64B8F78B9FD}" type="pres">
      <dgm:prSet presAssocID="{046A4F5E-21F6-4D3A-8687-19E8541DB2C4}" presName="hierChild4" presStyleCnt="0"/>
      <dgm:spPr/>
    </dgm:pt>
    <dgm:pt modelId="{11E604A2-6D2D-45DD-A461-5B3E0EC10872}" type="pres">
      <dgm:prSet presAssocID="{046A4F5E-21F6-4D3A-8687-19E8541DB2C4}" presName="hierChild5" presStyleCnt="0"/>
      <dgm:spPr/>
    </dgm:pt>
    <dgm:pt modelId="{D1D229C4-8E2E-40B8-B485-BE1E8B2D0F85}" type="pres">
      <dgm:prSet presAssocID="{0396DAED-D1FC-4DE7-8986-1B4352BABCC5}" presName="Name37" presStyleLbl="parChTrans1D2" presStyleIdx="3" presStyleCnt="8"/>
      <dgm:spPr/>
      <dgm:t>
        <a:bodyPr/>
        <a:lstStyle/>
        <a:p>
          <a:endParaRPr lang="es-ES"/>
        </a:p>
      </dgm:t>
    </dgm:pt>
    <dgm:pt modelId="{A095AE74-AB93-451D-AD2F-C4BA3EB95E7F}" type="pres">
      <dgm:prSet presAssocID="{8CA594FC-02EE-40F7-9431-320A584BA284}" presName="hierRoot2" presStyleCnt="0">
        <dgm:presLayoutVars>
          <dgm:hierBranch val="init"/>
        </dgm:presLayoutVars>
      </dgm:prSet>
      <dgm:spPr/>
    </dgm:pt>
    <dgm:pt modelId="{4BDA6BFE-8DF2-4FEF-8137-18AA24EEE7C7}" type="pres">
      <dgm:prSet presAssocID="{8CA594FC-02EE-40F7-9431-320A584BA284}" presName="rootComposite" presStyleCnt="0"/>
      <dgm:spPr/>
    </dgm:pt>
    <dgm:pt modelId="{5D05A064-B26B-40F1-BAB8-C952F71956E6}" type="pres">
      <dgm:prSet presAssocID="{8CA594FC-02EE-40F7-9431-320A584BA284}" presName="rootText" presStyleLbl="node2" presStyleIdx="3" presStyleCnt="6" custScaleY="1374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44C06D2-0B4E-4E28-A2A7-7440E3C91B4D}" type="pres">
      <dgm:prSet presAssocID="{8CA594FC-02EE-40F7-9431-320A584BA284}" presName="rootConnector" presStyleLbl="node2" presStyleIdx="3" presStyleCnt="6"/>
      <dgm:spPr/>
      <dgm:t>
        <a:bodyPr/>
        <a:lstStyle/>
        <a:p>
          <a:endParaRPr lang="es-ES"/>
        </a:p>
      </dgm:t>
    </dgm:pt>
    <dgm:pt modelId="{D44428A1-598F-4A00-ABC9-6E18E6E8AA29}" type="pres">
      <dgm:prSet presAssocID="{8CA594FC-02EE-40F7-9431-320A584BA284}" presName="hierChild4" presStyleCnt="0"/>
      <dgm:spPr/>
    </dgm:pt>
    <dgm:pt modelId="{469D004A-A02E-400D-AF2D-7F0C7A0DF014}" type="pres">
      <dgm:prSet presAssocID="{8CA594FC-02EE-40F7-9431-320A584BA284}" presName="hierChild5" presStyleCnt="0"/>
      <dgm:spPr/>
    </dgm:pt>
    <dgm:pt modelId="{E9D1DF97-D97D-46C0-9A4E-27331072C107}" type="pres">
      <dgm:prSet presAssocID="{7749E10C-454D-40F9-8A93-F9A65DD5F6A2}" presName="Name37" presStyleLbl="parChTrans1D2" presStyleIdx="4" presStyleCnt="8"/>
      <dgm:spPr/>
      <dgm:t>
        <a:bodyPr/>
        <a:lstStyle/>
        <a:p>
          <a:endParaRPr lang="es-ES"/>
        </a:p>
      </dgm:t>
    </dgm:pt>
    <dgm:pt modelId="{7B9B1C7E-71CE-4646-9C5F-F3AF3FB0830F}" type="pres">
      <dgm:prSet presAssocID="{10AC6820-9C05-42CF-947C-9C875B5FC6CD}" presName="hierRoot2" presStyleCnt="0">
        <dgm:presLayoutVars>
          <dgm:hierBranch val="init"/>
        </dgm:presLayoutVars>
      </dgm:prSet>
      <dgm:spPr/>
    </dgm:pt>
    <dgm:pt modelId="{E9E80E03-FE4C-4F5A-80B3-1B2A801B0AB1}" type="pres">
      <dgm:prSet presAssocID="{10AC6820-9C05-42CF-947C-9C875B5FC6CD}" presName="rootComposite" presStyleCnt="0"/>
      <dgm:spPr/>
    </dgm:pt>
    <dgm:pt modelId="{656C1EF5-BB9E-4B17-A830-A05B16235C81}" type="pres">
      <dgm:prSet presAssocID="{10AC6820-9C05-42CF-947C-9C875B5FC6CD}" presName="rootText" presStyleLbl="node2" presStyleIdx="4" presStyleCnt="6" custScaleY="1374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3C24CC-3A1E-4D79-9F3B-905C6DE4E8DA}" type="pres">
      <dgm:prSet presAssocID="{10AC6820-9C05-42CF-947C-9C875B5FC6CD}" presName="rootConnector" presStyleLbl="node2" presStyleIdx="4" presStyleCnt="6"/>
      <dgm:spPr/>
      <dgm:t>
        <a:bodyPr/>
        <a:lstStyle/>
        <a:p>
          <a:endParaRPr lang="es-ES"/>
        </a:p>
      </dgm:t>
    </dgm:pt>
    <dgm:pt modelId="{89420596-B64C-48B1-8406-F7AF219D8F72}" type="pres">
      <dgm:prSet presAssocID="{10AC6820-9C05-42CF-947C-9C875B5FC6CD}" presName="hierChild4" presStyleCnt="0"/>
      <dgm:spPr/>
    </dgm:pt>
    <dgm:pt modelId="{00CB0C63-1D8C-4671-8055-0B2C6EF18550}" type="pres">
      <dgm:prSet presAssocID="{10AC6820-9C05-42CF-947C-9C875B5FC6CD}" presName="hierChild5" presStyleCnt="0"/>
      <dgm:spPr/>
    </dgm:pt>
    <dgm:pt modelId="{9F8DAA45-203A-4CE6-BD4A-61101AEB87AB}" type="pres">
      <dgm:prSet presAssocID="{B5321738-8755-43A1-849D-D8FDC4833789}" presName="Name37" presStyleLbl="parChTrans1D2" presStyleIdx="5" presStyleCnt="8"/>
      <dgm:spPr/>
      <dgm:t>
        <a:bodyPr/>
        <a:lstStyle/>
        <a:p>
          <a:endParaRPr lang="es-ES"/>
        </a:p>
      </dgm:t>
    </dgm:pt>
    <dgm:pt modelId="{19B388C4-1CAE-4140-B2F7-D80366299EB6}" type="pres">
      <dgm:prSet presAssocID="{A2E8ED14-9830-42C7-8285-348EC5D94FAB}" presName="hierRoot2" presStyleCnt="0">
        <dgm:presLayoutVars>
          <dgm:hierBranch val="init"/>
        </dgm:presLayoutVars>
      </dgm:prSet>
      <dgm:spPr/>
    </dgm:pt>
    <dgm:pt modelId="{689F3A75-769E-4EBD-92AA-906FF72135E8}" type="pres">
      <dgm:prSet presAssocID="{A2E8ED14-9830-42C7-8285-348EC5D94FAB}" presName="rootComposite" presStyleCnt="0"/>
      <dgm:spPr/>
    </dgm:pt>
    <dgm:pt modelId="{05D76ADD-FDDA-4BD2-BF7D-F91383756818}" type="pres">
      <dgm:prSet presAssocID="{A2E8ED14-9830-42C7-8285-348EC5D94FAB}" presName="rootText" presStyleLbl="node2" presStyleIdx="5" presStyleCnt="6" custScaleY="1374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FC0F2B-9AC1-4587-A4BC-9546FFBA815D}" type="pres">
      <dgm:prSet presAssocID="{A2E8ED14-9830-42C7-8285-348EC5D94FAB}" presName="rootConnector" presStyleLbl="node2" presStyleIdx="5" presStyleCnt="6"/>
      <dgm:spPr/>
      <dgm:t>
        <a:bodyPr/>
        <a:lstStyle/>
        <a:p>
          <a:endParaRPr lang="es-ES"/>
        </a:p>
      </dgm:t>
    </dgm:pt>
    <dgm:pt modelId="{44A7F598-2EEC-4767-839B-9691B36B9A68}" type="pres">
      <dgm:prSet presAssocID="{A2E8ED14-9830-42C7-8285-348EC5D94FAB}" presName="hierChild4" presStyleCnt="0"/>
      <dgm:spPr/>
    </dgm:pt>
    <dgm:pt modelId="{2B75B8DF-9489-44D3-AFB9-64B8B0A9EB2E}" type="pres">
      <dgm:prSet presAssocID="{A2E8ED14-9830-42C7-8285-348EC5D94FAB}" presName="hierChild5" presStyleCnt="0"/>
      <dgm:spPr/>
    </dgm:pt>
    <dgm:pt modelId="{A88DC8D7-394C-4AE6-9B8B-B948163DF641}" type="pres">
      <dgm:prSet presAssocID="{145E5545-E2D4-4E82-B783-2C5A9F1DD93A}" presName="hierChild3" presStyleCnt="0"/>
      <dgm:spPr/>
    </dgm:pt>
    <dgm:pt modelId="{102902FE-A876-48E1-B543-8DB2127EB364}" type="pres">
      <dgm:prSet presAssocID="{BFF6ACB2-0459-4D28-BAF0-D3F4CF54DF95}" presName="Name111" presStyleLbl="parChTrans1D2" presStyleIdx="6" presStyleCnt="8"/>
      <dgm:spPr/>
      <dgm:t>
        <a:bodyPr/>
        <a:lstStyle/>
        <a:p>
          <a:endParaRPr lang="es-ES"/>
        </a:p>
      </dgm:t>
    </dgm:pt>
    <dgm:pt modelId="{5AACC921-BE4D-4A6C-944B-C7E540F11B3C}" type="pres">
      <dgm:prSet presAssocID="{44BE4EA1-61A2-415E-BB0E-A903C41547B8}" presName="hierRoot3" presStyleCnt="0">
        <dgm:presLayoutVars>
          <dgm:hierBranch val="init"/>
        </dgm:presLayoutVars>
      </dgm:prSet>
      <dgm:spPr/>
    </dgm:pt>
    <dgm:pt modelId="{D917F256-6D99-40D6-8FDD-F246A22A6CD5}" type="pres">
      <dgm:prSet presAssocID="{44BE4EA1-61A2-415E-BB0E-A903C41547B8}" presName="rootComposite3" presStyleCnt="0"/>
      <dgm:spPr/>
    </dgm:pt>
    <dgm:pt modelId="{32DA4FC1-38BF-44C8-B772-A5442007D112}" type="pres">
      <dgm:prSet presAssocID="{44BE4EA1-61A2-415E-BB0E-A903C41547B8}" presName="rootText3" presStyleLbl="asst1" presStyleIdx="0" presStyleCnt="2" custLinFactNeighborX="-9062" custLinFactNeighborY="-239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068B3D-D8E3-49E7-8927-5DBCD69A4658}" type="pres">
      <dgm:prSet presAssocID="{44BE4EA1-61A2-415E-BB0E-A903C41547B8}" presName="rootConnector3" presStyleLbl="asst1" presStyleIdx="0" presStyleCnt="2"/>
      <dgm:spPr/>
      <dgm:t>
        <a:bodyPr/>
        <a:lstStyle/>
        <a:p>
          <a:endParaRPr lang="es-ES"/>
        </a:p>
      </dgm:t>
    </dgm:pt>
    <dgm:pt modelId="{8727CFEF-B350-4C72-BB7C-3E0F44D5AEC2}" type="pres">
      <dgm:prSet presAssocID="{44BE4EA1-61A2-415E-BB0E-A903C41547B8}" presName="hierChild6" presStyleCnt="0"/>
      <dgm:spPr/>
    </dgm:pt>
    <dgm:pt modelId="{307EF42A-7FC1-429B-8660-014BCB22EA04}" type="pres">
      <dgm:prSet presAssocID="{44BE4EA1-61A2-415E-BB0E-A903C41547B8}" presName="hierChild7" presStyleCnt="0"/>
      <dgm:spPr/>
    </dgm:pt>
    <dgm:pt modelId="{8AC5E3F9-0501-4FFA-A2EC-3BCAE79AE693}" type="pres">
      <dgm:prSet presAssocID="{C64088B6-17F3-4DD0-AB40-BF18189FD406}" presName="Name111" presStyleLbl="parChTrans1D2" presStyleIdx="7" presStyleCnt="8"/>
      <dgm:spPr/>
      <dgm:t>
        <a:bodyPr/>
        <a:lstStyle/>
        <a:p>
          <a:endParaRPr lang="es-ES"/>
        </a:p>
      </dgm:t>
    </dgm:pt>
    <dgm:pt modelId="{48B196CB-62DA-4AA9-8D0D-C665ECF6BC29}" type="pres">
      <dgm:prSet presAssocID="{A2AC0312-4EFC-4C61-B694-FB8EA3995ABB}" presName="hierRoot3" presStyleCnt="0">
        <dgm:presLayoutVars>
          <dgm:hierBranch val="init"/>
        </dgm:presLayoutVars>
      </dgm:prSet>
      <dgm:spPr/>
    </dgm:pt>
    <dgm:pt modelId="{C28D10C7-6461-43BB-AA0E-35DB2AFA4C63}" type="pres">
      <dgm:prSet presAssocID="{A2AC0312-4EFC-4C61-B694-FB8EA3995ABB}" presName="rootComposite3" presStyleCnt="0"/>
      <dgm:spPr/>
    </dgm:pt>
    <dgm:pt modelId="{AB0527A3-24A8-4139-9409-7C8E75E328A7}" type="pres">
      <dgm:prSet presAssocID="{A2AC0312-4EFC-4C61-B694-FB8EA3995ABB}" presName="rootText3" presStyleLbl="asst1" presStyleIdx="1" presStyleCnt="2" custLinFactNeighborX="9078" custLinFactNeighborY="-239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92E410D-8EF6-491E-BAE5-22173CD0C3E3}" type="pres">
      <dgm:prSet presAssocID="{A2AC0312-4EFC-4C61-B694-FB8EA3995ABB}" presName="rootConnector3" presStyleLbl="asst1" presStyleIdx="1" presStyleCnt="2"/>
      <dgm:spPr/>
      <dgm:t>
        <a:bodyPr/>
        <a:lstStyle/>
        <a:p>
          <a:endParaRPr lang="es-ES"/>
        </a:p>
      </dgm:t>
    </dgm:pt>
    <dgm:pt modelId="{08D6B318-583E-4D88-ABC3-AA78B7E30882}" type="pres">
      <dgm:prSet presAssocID="{A2AC0312-4EFC-4C61-B694-FB8EA3995ABB}" presName="hierChild6" presStyleCnt="0"/>
      <dgm:spPr/>
    </dgm:pt>
    <dgm:pt modelId="{B272CD57-B327-44D9-9C16-3B896A0B9D4B}" type="pres">
      <dgm:prSet presAssocID="{A2AC0312-4EFC-4C61-B694-FB8EA3995ABB}" presName="hierChild7" presStyleCnt="0"/>
      <dgm:spPr/>
    </dgm:pt>
  </dgm:ptLst>
  <dgm:cxnLst>
    <dgm:cxn modelId="{CD4DD409-D32D-4C66-8279-8A3BCDB0FE49}" type="presOf" srcId="{10AC6820-9C05-42CF-947C-9C875B5FC6CD}" destId="{656C1EF5-BB9E-4B17-A830-A05B16235C81}" srcOrd="0" destOrd="0" presId="urn:microsoft.com/office/officeart/2005/8/layout/orgChart1"/>
    <dgm:cxn modelId="{BEE90DA6-A8CD-49DA-8E1B-D8D8510B8F05}" type="presOf" srcId="{7749E10C-454D-40F9-8A93-F9A65DD5F6A2}" destId="{E9D1DF97-D97D-46C0-9A4E-27331072C107}" srcOrd="0" destOrd="0" presId="urn:microsoft.com/office/officeart/2005/8/layout/orgChart1"/>
    <dgm:cxn modelId="{7BA08B14-F8B8-42A2-9A1D-0A40358E60BF}" type="presOf" srcId="{8CA594FC-02EE-40F7-9431-320A584BA284}" destId="{044C06D2-0B4E-4E28-A2A7-7440E3C91B4D}" srcOrd="1" destOrd="0" presId="urn:microsoft.com/office/officeart/2005/8/layout/orgChart1"/>
    <dgm:cxn modelId="{C8030316-0D27-41DB-B481-3150278A2A66}" srcId="{145E5545-E2D4-4E82-B783-2C5A9F1DD93A}" destId="{10AC6820-9C05-42CF-947C-9C875B5FC6CD}" srcOrd="6" destOrd="0" parTransId="{7749E10C-454D-40F9-8A93-F9A65DD5F6A2}" sibTransId="{3B9A2C32-A73A-4D8B-82FC-7A5E0E06F913}"/>
    <dgm:cxn modelId="{EF4ACBEE-6229-4C1E-B746-E7ED8AD5B9B9}" type="presOf" srcId="{A989B1CF-89AB-4732-8942-C54AA4822FE2}" destId="{B4C15B9E-2E4D-4035-AE77-C2F2CF5D6E69}" srcOrd="1" destOrd="0" presId="urn:microsoft.com/office/officeart/2005/8/layout/orgChart1"/>
    <dgm:cxn modelId="{CA8856F0-5E80-458E-9035-A565E0BC00A7}" type="presOf" srcId="{A2E8ED14-9830-42C7-8285-348EC5D94FAB}" destId="{5EFC0F2B-9AC1-4587-A4BC-9546FFBA815D}" srcOrd="1" destOrd="0" presId="urn:microsoft.com/office/officeart/2005/8/layout/orgChart1"/>
    <dgm:cxn modelId="{6A8548B3-DB62-4398-A7AE-BB0A8BF2FD62}" type="presOf" srcId="{10AC6820-9C05-42CF-947C-9C875B5FC6CD}" destId="{603C24CC-3A1E-4D79-9F3B-905C6DE4E8DA}" srcOrd="1" destOrd="0" presId="urn:microsoft.com/office/officeart/2005/8/layout/orgChart1"/>
    <dgm:cxn modelId="{D8A8BCCB-B12F-4B36-AA4C-99095DB6E45C}" type="presOf" srcId="{77968019-F29A-42E2-9007-F052DD0A1D0D}" destId="{CD91A96D-FA14-4C45-8D2D-1E294F1BE8C3}" srcOrd="0" destOrd="0" presId="urn:microsoft.com/office/officeart/2005/8/layout/orgChart1"/>
    <dgm:cxn modelId="{82D8F7BF-87FD-413B-B7E5-57F660D14378}" type="presOf" srcId="{C64088B6-17F3-4DD0-AB40-BF18189FD406}" destId="{8AC5E3F9-0501-4FFA-A2EC-3BCAE79AE693}" srcOrd="0" destOrd="0" presId="urn:microsoft.com/office/officeart/2005/8/layout/orgChart1"/>
    <dgm:cxn modelId="{C5094914-5568-470D-9920-90730EE0BBF7}" type="presOf" srcId="{29CD45F3-9B40-4AAF-8CE3-0641841340C3}" destId="{9C1A1FCB-E6EC-4E4B-A7A0-1E9682E92A3D}" srcOrd="1" destOrd="0" presId="urn:microsoft.com/office/officeart/2005/8/layout/orgChart1"/>
    <dgm:cxn modelId="{99A6C9BE-A1F8-4547-9B08-61845CF5BA72}" srcId="{145E5545-E2D4-4E82-B783-2C5A9F1DD93A}" destId="{A989B1CF-89AB-4732-8942-C54AA4822FE2}" srcOrd="3" destOrd="0" parTransId="{80F0D15B-8E27-431A-959A-4C7396344EB3}" sibTransId="{B85CB5CF-B8F3-47B9-BF15-35584B63373B}"/>
    <dgm:cxn modelId="{C5D087EE-6193-4B10-833A-DFBF527F1558}" type="presOf" srcId="{8CA594FC-02EE-40F7-9431-320A584BA284}" destId="{5D05A064-B26B-40F1-BAB8-C952F71956E6}" srcOrd="0" destOrd="0" presId="urn:microsoft.com/office/officeart/2005/8/layout/orgChart1"/>
    <dgm:cxn modelId="{52B0329A-8872-4AF0-BE5F-A4BA0A82D84F}" type="presOf" srcId="{E6D97957-334E-49FA-8E77-725C90968395}" destId="{EA69D141-F570-49E2-A111-4B03251954B7}" srcOrd="0" destOrd="0" presId="urn:microsoft.com/office/officeart/2005/8/layout/orgChart1"/>
    <dgm:cxn modelId="{35D1B2E2-60B1-475C-AA70-3B83F123E73B}" type="presOf" srcId="{046A4F5E-21F6-4D3A-8687-19E8541DB2C4}" destId="{7DE71894-0AE5-459E-953D-0E11518AF533}" srcOrd="1" destOrd="0" presId="urn:microsoft.com/office/officeart/2005/8/layout/orgChart1"/>
    <dgm:cxn modelId="{E4DDB9A9-0F35-4DEF-9120-F645D67AC44E}" srcId="{145E5545-E2D4-4E82-B783-2C5A9F1DD93A}" destId="{44BE4EA1-61A2-415E-BB0E-A903C41547B8}" srcOrd="0" destOrd="0" parTransId="{BFF6ACB2-0459-4D28-BAF0-D3F4CF54DF95}" sibTransId="{9F5C7504-6D76-43AF-BE07-1CD5BD2DE751}"/>
    <dgm:cxn modelId="{162B5F7A-0EE4-47F5-8D32-E6118159C4F2}" type="presOf" srcId="{44BE4EA1-61A2-415E-BB0E-A903C41547B8}" destId="{32DA4FC1-38BF-44C8-B772-A5442007D112}" srcOrd="0" destOrd="0" presId="urn:microsoft.com/office/officeart/2005/8/layout/orgChart1"/>
    <dgm:cxn modelId="{9DBB1912-189D-492C-84C5-0596144F9347}" type="presOf" srcId="{0396DAED-D1FC-4DE7-8986-1B4352BABCC5}" destId="{D1D229C4-8E2E-40B8-B485-BE1E8B2D0F85}" srcOrd="0" destOrd="0" presId="urn:microsoft.com/office/officeart/2005/8/layout/orgChart1"/>
    <dgm:cxn modelId="{C0D47538-25C2-431A-8662-136709933FFF}" type="presOf" srcId="{A2E8ED14-9830-42C7-8285-348EC5D94FAB}" destId="{05D76ADD-FDDA-4BD2-BF7D-F91383756818}" srcOrd="0" destOrd="0" presId="urn:microsoft.com/office/officeart/2005/8/layout/orgChart1"/>
    <dgm:cxn modelId="{463137F9-B7AB-40DE-A8DD-B26FC30B2843}" type="presOf" srcId="{44BE4EA1-61A2-415E-BB0E-A903C41547B8}" destId="{14068B3D-D8E3-49E7-8927-5DBCD69A4658}" srcOrd="1" destOrd="0" presId="urn:microsoft.com/office/officeart/2005/8/layout/orgChart1"/>
    <dgm:cxn modelId="{CFBD6FD4-1FD8-4340-9B2F-66D205DD246A}" type="presOf" srcId="{A989B1CF-89AB-4732-8942-C54AA4822FE2}" destId="{B679DCC4-6138-4768-B5CD-F0704A279DA6}" srcOrd="0" destOrd="0" presId="urn:microsoft.com/office/officeart/2005/8/layout/orgChart1"/>
    <dgm:cxn modelId="{8500EF71-7C1A-47BE-AB62-22D30A93D311}" srcId="{145E5545-E2D4-4E82-B783-2C5A9F1DD93A}" destId="{A2E8ED14-9830-42C7-8285-348EC5D94FAB}" srcOrd="7" destOrd="0" parTransId="{B5321738-8755-43A1-849D-D8FDC4833789}" sibTransId="{5CF93DED-E9C3-469F-A178-A5147EF2669D}"/>
    <dgm:cxn modelId="{08192D9E-0A0B-45E4-87F7-1DE07B7FDA0C}" type="presOf" srcId="{A2AC0312-4EFC-4C61-B694-FB8EA3995ABB}" destId="{AB0527A3-24A8-4139-9409-7C8E75E328A7}" srcOrd="0" destOrd="0" presId="urn:microsoft.com/office/officeart/2005/8/layout/orgChart1"/>
    <dgm:cxn modelId="{24904477-3A36-48CC-AC62-23791B01626E}" srcId="{145E5545-E2D4-4E82-B783-2C5A9F1DD93A}" destId="{29CD45F3-9B40-4AAF-8CE3-0641841340C3}" srcOrd="2" destOrd="0" parTransId="{E6D97957-334E-49FA-8E77-725C90968395}" sibTransId="{AC340CA4-14BA-4913-869F-6C9C59D8DD0C}"/>
    <dgm:cxn modelId="{0E87B800-A345-4835-978A-6FD5C708EC19}" type="presOf" srcId="{29CD45F3-9B40-4AAF-8CE3-0641841340C3}" destId="{D5971C25-22CF-4024-94D8-B9C4ADE55CD0}" srcOrd="0" destOrd="0" presId="urn:microsoft.com/office/officeart/2005/8/layout/orgChart1"/>
    <dgm:cxn modelId="{D827EC16-D999-44EA-8127-D5F5B7D2CDAC}" type="presOf" srcId="{BFF6ACB2-0459-4D28-BAF0-D3F4CF54DF95}" destId="{102902FE-A876-48E1-B543-8DB2127EB364}" srcOrd="0" destOrd="0" presId="urn:microsoft.com/office/officeart/2005/8/layout/orgChart1"/>
    <dgm:cxn modelId="{35EE74AF-7081-4B2F-985F-242FAC57D94E}" type="presOf" srcId="{145E5545-E2D4-4E82-B783-2C5A9F1DD93A}" destId="{CB2A9E07-EDAF-43C2-AFB5-2AB9E0913A67}" srcOrd="0" destOrd="0" presId="urn:microsoft.com/office/officeart/2005/8/layout/orgChart1"/>
    <dgm:cxn modelId="{3EFD051A-1197-43AC-9BFE-8EC0CD80934C}" srcId="{145E5545-E2D4-4E82-B783-2C5A9F1DD93A}" destId="{046A4F5E-21F6-4D3A-8687-19E8541DB2C4}" srcOrd="4" destOrd="0" parTransId="{77968019-F29A-42E2-9007-F052DD0A1D0D}" sibTransId="{6B4640A1-8718-4692-B6C4-D4E5498E3B14}"/>
    <dgm:cxn modelId="{B6E429D5-9E7E-4B36-8E80-D083E9E78871}" type="presOf" srcId="{A2AC0312-4EFC-4C61-B694-FB8EA3995ABB}" destId="{D92E410D-8EF6-491E-BAE5-22173CD0C3E3}" srcOrd="1" destOrd="0" presId="urn:microsoft.com/office/officeart/2005/8/layout/orgChart1"/>
    <dgm:cxn modelId="{818A54B0-96D5-400E-9A99-659509B4C948}" type="presOf" srcId="{046A4F5E-21F6-4D3A-8687-19E8541DB2C4}" destId="{51C32D44-AB48-4718-9350-84BD6A582910}" srcOrd="0" destOrd="0" presId="urn:microsoft.com/office/officeart/2005/8/layout/orgChart1"/>
    <dgm:cxn modelId="{1D18BDDA-9577-45EC-906C-C040D5F0FCEE}" srcId="{145E5545-E2D4-4E82-B783-2C5A9F1DD93A}" destId="{A2AC0312-4EFC-4C61-B694-FB8EA3995ABB}" srcOrd="1" destOrd="0" parTransId="{C64088B6-17F3-4DD0-AB40-BF18189FD406}" sibTransId="{356E9FE6-E684-4594-BF7D-269F4EC5FF56}"/>
    <dgm:cxn modelId="{AACAB3A1-1D96-438D-97CE-712E87858EC3}" type="presOf" srcId="{145E5545-E2D4-4E82-B783-2C5A9F1DD93A}" destId="{15707BD5-8C04-44B3-B7D5-2B4DDE16BD6F}" srcOrd="1" destOrd="0" presId="urn:microsoft.com/office/officeart/2005/8/layout/orgChart1"/>
    <dgm:cxn modelId="{653526B2-0875-4144-B627-07A1DA3DA1BD}" srcId="{601EDF29-82DD-4D7B-82A3-4C04C0841E37}" destId="{145E5545-E2D4-4E82-B783-2C5A9F1DD93A}" srcOrd="0" destOrd="0" parTransId="{998C75CC-956B-4455-895A-489F9198F03A}" sibTransId="{10A23644-3D78-4EFE-85A8-3EADE9ECE16C}"/>
    <dgm:cxn modelId="{1DA84A1E-DB2A-4B5F-B9E8-B80E944328E4}" srcId="{145E5545-E2D4-4E82-B783-2C5A9F1DD93A}" destId="{8CA594FC-02EE-40F7-9431-320A584BA284}" srcOrd="5" destOrd="0" parTransId="{0396DAED-D1FC-4DE7-8986-1B4352BABCC5}" sibTransId="{D9F07A4D-0C17-403E-976F-4D33BA0494D4}"/>
    <dgm:cxn modelId="{ABEEBBA2-9028-472F-AF02-BD87AD016A8F}" type="presOf" srcId="{B5321738-8755-43A1-849D-D8FDC4833789}" destId="{9F8DAA45-203A-4CE6-BD4A-61101AEB87AB}" srcOrd="0" destOrd="0" presId="urn:microsoft.com/office/officeart/2005/8/layout/orgChart1"/>
    <dgm:cxn modelId="{0A36D993-9E61-4B14-A9F6-9712E3A57067}" type="presOf" srcId="{80F0D15B-8E27-431A-959A-4C7396344EB3}" destId="{DB1D9268-DD29-46A2-ACC8-56AE2603437B}" srcOrd="0" destOrd="0" presId="urn:microsoft.com/office/officeart/2005/8/layout/orgChart1"/>
    <dgm:cxn modelId="{A01EA847-7F1D-4F19-AE3A-2E6B1DAC5F0C}" type="presOf" srcId="{601EDF29-82DD-4D7B-82A3-4C04C0841E37}" destId="{6906C62A-D40B-4469-A908-712D2D76F4D1}" srcOrd="0" destOrd="0" presId="urn:microsoft.com/office/officeart/2005/8/layout/orgChart1"/>
    <dgm:cxn modelId="{F128991E-D3B4-4CDF-BEC7-02834A4DB5A7}" type="presParOf" srcId="{6906C62A-D40B-4469-A908-712D2D76F4D1}" destId="{26F66126-E30A-4D83-B558-53493BC5AFF3}" srcOrd="0" destOrd="0" presId="urn:microsoft.com/office/officeart/2005/8/layout/orgChart1"/>
    <dgm:cxn modelId="{5FE1BC20-6541-4E1F-800C-7764E60F1F2A}" type="presParOf" srcId="{26F66126-E30A-4D83-B558-53493BC5AFF3}" destId="{850F20C3-4760-4E80-AFB8-B21FB3BDDC4E}" srcOrd="0" destOrd="0" presId="urn:microsoft.com/office/officeart/2005/8/layout/orgChart1"/>
    <dgm:cxn modelId="{DD62FFF4-1936-4650-BCF5-9A3DD96B44E8}" type="presParOf" srcId="{850F20C3-4760-4E80-AFB8-B21FB3BDDC4E}" destId="{CB2A9E07-EDAF-43C2-AFB5-2AB9E0913A67}" srcOrd="0" destOrd="0" presId="urn:microsoft.com/office/officeart/2005/8/layout/orgChart1"/>
    <dgm:cxn modelId="{C7E23B4B-195C-4EC2-B2EA-8EC4BAFFF6ED}" type="presParOf" srcId="{850F20C3-4760-4E80-AFB8-B21FB3BDDC4E}" destId="{15707BD5-8C04-44B3-B7D5-2B4DDE16BD6F}" srcOrd="1" destOrd="0" presId="urn:microsoft.com/office/officeart/2005/8/layout/orgChart1"/>
    <dgm:cxn modelId="{4D7F9D5F-F69A-46CA-A287-A3B112787CDC}" type="presParOf" srcId="{26F66126-E30A-4D83-B558-53493BC5AFF3}" destId="{866703BF-8BED-4674-B727-0934F3ADD516}" srcOrd="1" destOrd="0" presId="urn:microsoft.com/office/officeart/2005/8/layout/orgChart1"/>
    <dgm:cxn modelId="{D4D75D94-9343-4575-8B65-A4CA988F04D1}" type="presParOf" srcId="{866703BF-8BED-4674-B727-0934F3ADD516}" destId="{EA69D141-F570-49E2-A111-4B03251954B7}" srcOrd="0" destOrd="0" presId="urn:microsoft.com/office/officeart/2005/8/layout/orgChart1"/>
    <dgm:cxn modelId="{68AE00AA-CBDF-40EA-BAF4-451432B381B0}" type="presParOf" srcId="{866703BF-8BED-4674-B727-0934F3ADD516}" destId="{23BEF92A-3632-440B-A74B-21ADE96C3C0E}" srcOrd="1" destOrd="0" presId="urn:microsoft.com/office/officeart/2005/8/layout/orgChart1"/>
    <dgm:cxn modelId="{4AAC65C0-1B71-498E-8284-5EFFAE5BB596}" type="presParOf" srcId="{23BEF92A-3632-440B-A74B-21ADE96C3C0E}" destId="{F181F805-620C-41D7-94BD-E7D369B30EE4}" srcOrd="0" destOrd="0" presId="urn:microsoft.com/office/officeart/2005/8/layout/orgChart1"/>
    <dgm:cxn modelId="{A8F4FEF7-40BB-4087-B71D-28EFB5015A53}" type="presParOf" srcId="{F181F805-620C-41D7-94BD-E7D369B30EE4}" destId="{D5971C25-22CF-4024-94D8-B9C4ADE55CD0}" srcOrd="0" destOrd="0" presId="urn:microsoft.com/office/officeart/2005/8/layout/orgChart1"/>
    <dgm:cxn modelId="{DF184ADE-D4E1-4B14-AD8E-6B5954E59D49}" type="presParOf" srcId="{F181F805-620C-41D7-94BD-E7D369B30EE4}" destId="{9C1A1FCB-E6EC-4E4B-A7A0-1E9682E92A3D}" srcOrd="1" destOrd="0" presId="urn:microsoft.com/office/officeart/2005/8/layout/orgChart1"/>
    <dgm:cxn modelId="{18DC7FE8-11C9-4D21-9154-4376B2DF5E9E}" type="presParOf" srcId="{23BEF92A-3632-440B-A74B-21ADE96C3C0E}" destId="{1F534F17-BF88-40CD-B63F-BF0E2C5F86E0}" srcOrd="1" destOrd="0" presId="urn:microsoft.com/office/officeart/2005/8/layout/orgChart1"/>
    <dgm:cxn modelId="{2632D4C9-5766-4C02-95AE-359ED5269B4D}" type="presParOf" srcId="{23BEF92A-3632-440B-A74B-21ADE96C3C0E}" destId="{92E4073E-92ED-488D-AF35-362492E65ED4}" srcOrd="2" destOrd="0" presId="urn:microsoft.com/office/officeart/2005/8/layout/orgChart1"/>
    <dgm:cxn modelId="{8403B6AA-6B1F-4AA1-B9B8-E2768FC1C0C0}" type="presParOf" srcId="{866703BF-8BED-4674-B727-0934F3ADD516}" destId="{DB1D9268-DD29-46A2-ACC8-56AE2603437B}" srcOrd="2" destOrd="0" presId="urn:microsoft.com/office/officeart/2005/8/layout/orgChart1"/>
    <dgm:cxn modelId="{371AC4AB-D47F-45A1-A072-04182112F9AD}" type="presParOf" srcId="{866703BF-8BED-4674-B727-0934F3ADD516}" destId="{F840CB9A-3CE4-430B-A8B7-F6FD43EDC061}" srcOrd="3" destOrd="0" presId="urn:microsoft.com/office/officeart/2005/8/layout/orgChart1"/>
    <dgm:cxn modelId="{3EF5B23D-9616-4A6C-B5AB-4D8E77D6012D}" type="presParOf" srcId="{F840CB9A-3CE4-430B-A8B7-F6FD43EDC061}" destId="{B6E52230-31E7-46B1-B41A-D865E97C0783}" srcOrd="0" destOrd="0" presId="urn:microsoft.com/office/officeart/2005/8/layout/orgChart1"/>
    <dgm:cxn modelId="{4475A07E-559B-4C71-8908-EEF36047AAA0}" type="presParOf" srcId="{B6E52230-31E7-46B1-B41A-D865E97C0783}" destId="{B679DCC4-6138-4768-B5CD-F0704A279DA6}" srcOrd="0" destOrd="0" presId="urn:microsoft.com/office/officeart/2005/8/layout/orgChart1"/>
    <dgm:cxn modelId="{6CE6F933-86B1-452D-BB1F-659D4706570C}" type="presParOf" srcId="{B6E52230-31E7-46B1-B41A-D865E97C0783}" destId="{B4C15B9E-2E4D-4035-AE77-C2F2CF5D6E69}" srcOrd="1" destOrd="0" presId="urn:microsoft.com/office/officeart/2005/8/layout/orgChart1"/>
    <dgm:cxn modelId="{C2F2E725-2381-486D-8185-DF0D2692DD2D}" type="presParOf" srcId="{F840CB9A-3CE4-430B-A8B7-F6FD43EDC061}" destId="{4FFBE2F1-BE36-48E8-A1EE-85B1A0A31A7C}" srcOrd="1" destOrd="0" presId="urn:microsoft.com/office/officeart/2005/8/layout/orgChart1"/>
    <dgm:cxn modelId="{4BCA75B9-48DF-4B7C-8A20-E6614EB75D92}" type="presParOf" srcId="{F840CB9A-3CE4-430B-A8B7-F6FD43EDC061}" destId="{AE97B2B2-C57E-460B-8FCA-EC36DA6B19D6}" srcOrd="2" destOrd="0" presId="urn:microsoft.com/office/officeart/2005/8/layout/orgChart1"/>
    <dgm:cxn modelId="{E97FD2F0-511B-40F8-935B-96C2E2856CB8}" type="presParOf" srcId="{866703BF-8BED-4674-B727-0934F3ADD516}" destId="{CD91A96D-FA14-4C45-8D2D-1E294F1BE8C3}" srcOrd="4" destOrd="0" presId="urn:microsoft.com/office/officeart/2005/8/layout/orgChart1"/>
    <dgm:cxn modelId="{6E3950CF-019B-44DF-8534-3CF283333B26}" type="presParOf" srcId="{866703BF-8BED-4674-B727-0934F3ADD516}" destId="{19D845A7-3975-4B21-9944-D1F9E5639D9E}" srcOrd="5" destOrd="0" presId="urn:microsoft.com/office/officeart/2005/8/layout/orgChart1"/>
    <dgm:cxn modelId="{7616CDB4-2E8D-4C87-887E-5C5DD8C3BA3F}" type="presParOf" srcId="{19D845A7-3975-4B21-9944-D1F9E5639D9E}" destId="{01321879-825B-4022-9D2C-361F9A69C2E0}" srcOrd="0" destOrd="0" presId="urn:microsoft.com/office/officeart/2005/8/layout/orgChart1"/>
    <dgm:cxn modelId="{BDF3CA00-1EE7-404E-A24B-BC89E0D04BBF}" type="presParOf" srcId="{01321879-825B-4022-9D2C-361F9A69C2E0}" destId="{51C32D44-AB48-4718-9350-84BD6A582910}" srcOrd="0" destOrd="0" presId="urn:microsoft.com/office/officeart/2005/8/layout/orgChart1"/>
    <dgm:cxn modelId="{1D4B33B5-5C26-42C1-B7DE-240F54756676}" type="presParOf" srcId="{01321879-825B-4022-9D2C-361F9A69C2E0}" destId="{7DE71894-0AE5-459E-953D-0E11518AF533}" srcOrd="1" destOrd="0" presId="urn:microsoft.com/office/officeart/2005/8/layout/orgChart1"/>
    <dgm:cxn modelId="{1102ABAA-95E6-46E3-9247-15983D6CDC50}" type="presParOf" srcId="{19D845A7-3975-4B21-9944-D1F9E5639D9E}" destId="{76436D16-6FC2-4DC6-9ABF-B64B8F78B9FD}" srcOrd="1" destOrd="0" presId="urn:microsoft.com/office/officeart/2005/8/layout/orgChart1"/>
    <dgm:cxn modelId="{EFD5E18C-1895-4865-9253-183D54E5C653}" type="presParOf" srcId="{19D845A7-3975-4B21-9944-D1F9E5639D9E}" destId="{11E604A2-6D2D-45DD-A461-5B3E0EC10872}" srcOrd="2" destOrd="0" presId="urn:microsoft.com/office/officeart/2005/8/layout/orgChart1"/>
    <dgm:cxn modelId="{C94CD6B2-1C3E-457E-AC64-7105B5B79483}" type="presParOf" srcId="{866703BF-8BED-4674-B727-0934F3ADD516}" destId="{D1D229C4-8E2E-40B8-B485-BE1E8B2D0F85}" srcOrd="6" destOrd="0" presId="urn:microsoft.com/office/officeart/2005/8/layout/orgChart1"/>
    <dgm:cxn modelId="{EAC50393-C112-48E9-9971-35DD938C3E91}" type="presParOf" srcId="{866703BF-8BED-4674-B727-0934F3ADD516}" destId="{A095AE74-AB93-451D-AD2F-C4BA3EB95E7F}" srcOrd="7" destOrd="0" presId="urn:microsoft.com/office/officeart/2005/8/layout/orgChart1"/>
    <dgm:cxn modelId="{1798AE75-F214-4DDE-84C7-8CAEDE5D698E}" type="presParOf" srcId="{A095AE74-AB93-451D-AD2F-C4BA3EB95E7F}" destId="{4BDA6BFE-8DF2-4FEF-8137-18AA24EEE7C7}" srcOrd="0" destOrd="0" presId="urn:microsoft.com/office/officeart/2005/8/layout/orgChart1"/>
    <dgm:cxn modelId="{FFFE9C08-4BB9-4974-B3CF-8BA1D0E43B4D}" type="presParOf" srcId="{4BDA6BFE-8DF2-4FEF-8137-18AA24EEE7C7}" destId="{5D05A064-B26B-40F1-BAB8-C952F71956E6}" srcOrd="0" destOrd="0" presId="urn:microsoft.com/office/officeart/2005/8/layout/orgChart1"/>
    <dgm:cxn modelId="{3EE0A07F-FC99-498D-82D6-EF376502D382}" type="presParOf" srcId="{4BDA6BFE-8DF2-4FEF-8137-18AA24EEE7C7}" destId="{044C06D2-0B4E-4E28-A2A7-7440E3C91B4D}" srcOrd="1" destOrd="0" presId="urn:microsoft.com/office/officeart/2005/8/layout/orgChart1"/>
    <dgm:cxn modelId="{DDED812E-38AB-4FD7-B060-6CFD26E502BC}" type="presParOf" srcId="{A095AE74-AB93-451D-AD2F-C4BA3EB95E7F}" destId="{D44428A1-598F-4A00-ABC9-6E18E6E8AA29}" srcOrd="1" destOrd="0" presId="urn:microsoft.com/office/officeart/2005/8/layout/orgChart1"/>
    <dgm:cxn modelId="{064675A6-DE59-448A-AB78-D8E5CC563484}" type="presParOf" srcId="{A095AE74-AB93-451D-AD2F-C4BA3EB95E7F}" destId="{469D004A-A02E-400D-AF2D-7F0C7A0DF014}" srcOrd="2" destOrd="0" presId="urn:microsoft.com/office/officeart/2005/8/layout/orgChart1"/>
    <dgm:cxn modelId="{D2B2D2CE-1C20-4B16-8866-7891E7A97295}" type="presParOf" srcId="{866703BF-8BED-4674-B727-0934F3ADD516}" destId="{E9D1DF97-D97D-46C0-9A4E-27331072C107}" srcOrd="8" destOrd="0" presId="urn:microsoft.com/office/officeart/2005/8/layout/orgChart1"/>
    <dgm:cxn modelId="{C725F344-F251-4671-9CEF-0567E96AB2D7}" type="presParOf" srcId="{866703BF-8BED-4674-B727-0934F3ADD516}" destId="{7B9B1C7E-71CE-4646-9C5F-F3AF3FB0830F}" srcOrd="9" destOrd="0" presId="urn:microsoft.com/office/officeart/2005/8/layout/orgChart1"/>
    <dgm:cxn modelId="{F4908C48-7791-46AE-BFB1-25616BC846A4}" type="presParOf" srcId="{7B9B1C7E-71CE-4646-9C5F-F3AF3FB0830F}" destId="{E9E80E03-FE4C-4F5A-80B3-1B2A801B0AB1}" srcOrd="0" destOrd="0" presId="urn:microsoft.com/office/officeart/2005/8/layout/orgChart1"/>
    <dgm:cxn modelId="{7F1DCEDB-DC9E-415A-BDE1-FD82A9DD87A3}" type="presParOf" srcId="{E9E80E03-FE4C-4F5A-80B3-1B2A801B0AB1}" destId="{656C1EF5-BB9E-4B17-A830-A05B16235C81}" srcOrd="0" destOrd="0" presId="urn:microsoft.com/office/officeart/2005/8/layout/orgChart1"/>
    <dgm:cxn modelId="{838694DA-F2C8-484C-8BF5-4E693360576B}" type="presParOf" srcId="{E9E80E03-FE4C-4F5A-80B3-1B2A801B0AB1}" destId="{603C24CC-3A1E-4D79-9F3B-905C6DE4E8DA}" srcOrd="1" destOrd="0" presId="urn:microsoft.com/office/officeart/2005/8/layout/orgChart1"/>
    <dgm:cxn modelId="{3418B1B4-D8ED-45F4-9811-250F0D747F64}" type="presParOf" srcId="{7B9B1C7E-71CE-4646-9C5F-F3AF3FB0830F}" destId="{89420596-B64C-48B1-8406-F7AF219D8F72}" srcOrd="1" destOrd="0" presId="urn:microsoft.com/office/officeart/2005/8/layout/orgChart1"/>
    <dgm:cxn modelId="{5225764E-257C-46E4-8C74-543084EBC6DC}" type="presParOf" srcId="{7B9B1C7E-71CE-4646-9C5F-F3AF3FB0830F}" destId="{00CB0C63-1D8C-4671-8055-0B2C6EF18550}" srcOrd="2" destOrd="0" presId="urn:microsoft.com/office/officeart/2005/8/layout/orgChart1"/>
    <dgm:cxn modelId="{1CDF3345-F5AD-4C09-ADBE-0FD84AE698AF}" type="presParOf" srcId="{866703BF-8BED-4674-B727-0934F3ADD516}" destId="{9F8DAA45-203A-4CE6-BD4A-61101AEB87AB}" srcOrd="10" destOrd="0" presId="urn:microsoft.com/office/officeart/2005/8/layout/orgChart1"/>
    <dgm:cxn modelId="{B68241CF-46C1-4F41-97E2-8BE94BC7C1AE}" type="presParOf" srcId="{866703BF-8BED-4674-B727-0934F3ADD516}" destId="{19B388C4-1CAE-4140-B2F7-D80366299EB6}" srcOrd="11" destOrd="0" presId="urn:microsoft.com/office/officeart/2005/8/layout/orgChart1"/>
    <dgm:cxn modelId="{DC91C23E-5862-4102-B328-6E9109AEFD4F}" type="presParOf" srcId="{19B388C4-1CAE-4140-B2F7-D80366299EB6}" destId="{689F3A75-769E-4EBD-92AA-906FF72135E8}" srcOrd="0" destOrd="0" presId="urn:microsoft.com/office/officeart/2005/8/layout/orgChart1"/>
    <dgm:cxn modelId="{70A70D1E-34EA-455C-8198-73B9F2E0CB2B}" type="presParOf" srcId="{689F3A75-769E-4EBD-92AA-906FF72135E8}" destId="{05D76ADD-FDDA-4BD2-BF7D-F91383756818}" srcOrd="0" destOrd="0" presId="urn:microsoft.com/office/officeart/2005/8/layout/orgChart1"/>
    <dgm:cxn modelId="{1763B006-DC4E-4161-A094-E03187FEB093}" type="presParOf" srcId="{689F3A75-769E-4EBD-92AA-906FF72135E8}" destId="{5EFC0F2B-9AC1-4587-A4BC-9546FFBA815D}" srcOrd="1" destOrd="0" presId="urn:microsoft.com/office/officeart/2005/8/layout/orgChart1"/>
    <dgm:cxn modelId="{22A6AE3B-3373-4C13-BFC2-27886C744974}" type="presParOf" srcId="{19B388C4-1CAE-4140-B2F7-D80366299EB6}" destId="{44A7F598-2EEC-4767-839B-9691B36B9A68}" srcOrd="1" destOrd="0" presId="urn:microsoft.com/office/officeart/2005/8/layout/orgChart1"/>
    <dgm:cxn modelId="{55C36D61-8F55-4838-913F-EBA3DC7A492E}" type="presParOf" srcId="{19B388C4-1CAE-4140-B2F7-D80366299EB6}" destId="{2B75B8DF-9489-44D3-AFB9-64B8B0A9EB2E}" srcOrd="2" destOrd="0" presId="urn:microsoft.com/office/officeart/2005/8/layout/orgChart1"/>
    <dgm:cxn modelId="{EE568A6A-B7EF-4417-8C57-D7E37C9D99A4}" type="presParOf" srcId="{26F66126-E30A-4D83-B558-53493BC5AFF3}" destId="{A88DC8D7-394C-4AE6-9B8B-B948163DF641}" srcOrd="2" destOrd="0" presId="urn:microsoft.com/office/officeart/2005/8/layout/orgChart1"/>
    <dgm:cxn modelId="{BD0AB8BA-2684-4480-A13F-C580322C3515}" type="presParOf" srcId="{A88DC8D7-394C-4AE6-9B8B-B948163DF641}" destId="{102902FE-A876-48E1-B543-8DB2127EB364}" srcOrd="0" destOrd="0" presId="urn:microsoft.com/office/officeart/2005/8/layout/orgChart1"/>
    <dgm:cxn modelId="{D95D7FB7-C810-49E6-A441-76E46CD94B5B}" type="presParOf" srcId="{A88DC8D7-394C-4AE6-9B8B-B948163DF641}" destId="{5AACC921-BE4D-4A6C-944B-C7E540F11B3C}" srcOrd="1" destOrd="0" presId="urn:microsoft.com/office/officeart/2005/8/layout/orgChart1"/>
    <dgm:cxn modelId="{7B0BA671-4A76-4057-BE94-5557226A6C26}" type="presParOf" srcId="{5AACC921-BE4D-4A6C-944B-C7E540F11B3C}" destId="{D917F256-6D99-40D6-8FDD-F246A22A6CD5}" srcOrd="0" destOrd="0" presId="urn:microsoft.com/office/officeart/2005/8/layout/orgChart1"/>
    <dgm:cxn modelId="{30607080-9478-4897-A4C2-B23D0D162196}" type="presParOf" srcId="{D917F256-6D99-40D6-8FDD-F246A22A6CD5}" destId="{32DA4FC1-38BF-44C8-B772-A5442007D112}" srcOrd="0" destOrd="0" presId="urn:microsoft.com/office/officeart/2005/8/layout/orgChart1"/>
    <dgm:cxn modelId="{145E0D06-05C7-44A2-8175-E05FD464643D}" type="presParOf" srcId="{D917F256-6D99-40D6-8FDD-F246A22A6CD5}" destId="{14068B3D-D8E3-49E7-8927-5DBCD69A4658}" srcOrd="1" destOrd="0" presId="urn:microsoft.com/office/officeart/2005/8/layout/orgChart1"/>
    <dgm:cxn modelId="{1DAF631A-923B-48BE-AE4C-5E2C1F32C558}" type="presParOf" srcId="{5AACC921-BE4D-4A6C-944B-C7E540F11B3C}" destId="{8727CFEF-B350-4C72-BB7C-3E0F44D5AEC2}" srcOrd="1" destOrd="0" presId="urn:microsoft.com/office/officeart/2005/8/layout/orgChart1"/>
    <dgm:cxn modelId="{D5B77540-AC10-44D1-A879-C21D651776DC}" type="presParOf" srcId="{5AACC921-BE4D-4A6C-944B-C7E540F11B3C}" destId="{307EF42A-7FC1-429B-8660-014BCB22EA04}" srcOrd="2" destOrd="0" presId="urn:microsoft.com/office/officeart/2005/8/layout/orgChart1"/>
    <dgm:cxn modelId="{7B818A33-5CB0-4656-9E4A-BF29A9BAD9D2}" type="presParOf" srcId="{A88DC8D7-394C-4AE6-9B8B-B948163DF641}" destId="{8AC5E3F9-0501-4FFA-A2EC-3BCAE79AE693}" srcOrd="2" destOrd="0" presId="urn:microsoft.com/office/officeart/2005/8/layout/orgChart1"/>
    <dgm:cxn modelId="{E2060815-595B-4B3B-97AF-AE38743B14F8}" type="presParOf" srcId="{A88DC8D7-394C-4AE6-9B8B-B948163DF641}" destId="{48B196CB-62DA-4AA9-8D0D-C665ECF6BC29}" srcOrd="3" destOrd="0" presId="urn:microsoft.com/office/officeart/2005/8/layout/orgChart1"/>
    <dgm:cxn modelId="{6AC8ED09-38B0-4D02-A702-4A52183EE280}" type="presParOf" srcId="{48B196CB-62DA-4AA9-8D0D-C665ECF6BC29}" destId="{C28D10C7-6461-43BB-AA0E-35DB2AFA4C63}" srcOrd="0" destOrd="0" presId="urn:microsoft.com/office/officeart/2005/8/layout/orgChart1"/>
    <dgm:cxn modelId="{FB810FCD-8D96-4962-A707-B9FA8495F6B8}" type="presParOf" srcId="{C28D10C7-6461-43BB-AA0E-35DB2AFA4C63}" destId="{AB0527A3-24A8-4139-9409-7C8E75E328A7}" srcOrd="0" destOrd="0" presId="urn:microsoft.com/office/officeart/2005/8/layout/orgChart1"/>
    <dgm:cxn modelId="{C29047EB-B6E1-40F7-AA4E-57A75A186699}" type="presParOf" srcId="{C28D10C7-6461-43BB-AA0E-35DB2AFA4C63}" destId="{D92E410D-8EF6-491E-BAE5-22173CD0C3E3}" srcOrd="1" destOrd="0" presId="urn:microsoft.com/office/officeart/2005/8/layout/orgChart1"/>
    <dgm:cxn modelId="{F5E73F79-AEF2-4B09-8A30-3A1BBD19780E}" type="presParOf" srcId="{48B196CB-62DA-4AA9-8D0D-C665ECF6BC29}" destId="{08D6B318-583E-4D88-ABC3-AA78B7E30882}" srcOrd="1" destOrd="0" presId="urn:microsoft.com/office/officeart/2005/8/layout/orgChart1"/>
    <dgm:cxn modelId="{EA22C4A5-1EAF-4AEB-ADD5-CEC8492095A4}" type="presParOf" srcId="{48B196CB-62DA-4AA9-8D0D-C665ECF6BC29}" destId="{B272CD57-B327-44D9-9C16-3B896A0B9D4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7.xml><?xml version="1.0" encoding="utf-8"?>
<dgm:dataModel xmlns:dgm="http://schemas.openxmlformats.org/drawingml/2006/diagram" xmlns:a="http://schemas.openxmlformats.org/drawingml/2006/main">
  <dgm:ptLst>
    <dgm:pt modelId="{7E749FC5-B996-406B-A9C8-2C1B743A90B0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47F91A0-03C3-4D55-814E-9F37A87A31D1}">
      <dgm:prSet phldrT="[Texto]" custT="1"/>
      <dgm:spPr/>
      <dgm:t>
        <a:bodyPr/>
        <a:lstStyle/>
        <a:p>
          <a:r>
            <a:rPr lang="es-ES" sz="1200" b="0" dirty="0" smtClean="0"/>
            <a:t>Área de Bibliotecas</a:t>
          </a:r>
        </a:p>
      </dgm:t>
    </dgm:pt>
    <dgm:pt modelId="{D84FDF3E-A4E1-48CC-B5C9-2FE1FE1A6DBC}" type="parTrans" cxnId="{1C76FA5E-7E0E-4CB1-9A82-1E3B74E700D9}">
      <dgm:prSet/>
      <dgm:spPr/>
      <dgm:t>
        <a:bodyPr/>
        <a:lstStyle/>
        <a:p>
          <a:endParaRPr lang="es-ES" sz="1200"/>
        </a:p>
      </dgm:t>
    </dgm:pt>
    <dgm:pt modelId="{EEA3DBAA-8241-4049-8EEB-29D4BE2E6767}" type="sibTrans" cxnId="{1C76FA5E-7E0E-4CB1-9A82-1E3B74E700D9}">
      <dgm:prSet/>
      <dgm:spPr/>
      <dgm:t>
        <a:bodyPr/>
        <a:lstStyle/>
        <a:p>
          <a:endParaRPr lang="es-ES" sz="1200"/>
        </a:p>
      </dgm:t>
    </dgm:pt>
    <dgm:pt modelId="{875EA1F0-8BB9-4518-BDB0-B48F9302C308}">
      <dgm:prSet phldrT="[Texto]" custT="1"/>
      <dgm:spPr/>
      <dgm:t>
        <a:bodyPr/>
        <a:lstStyle/>
        <a:p>
          <a:r>
            <a:rPr lang="es-ES" sz="1200" dirty="0" smtClean="0"/>
            <a:t>Bibliotecarios(as)</a:t>
          </a:r>
        </a:p>
      </dgm:t>
    </dgm:pt>
    <dgm:pt modelId="{D34691B7-519B-47B0-9359-FDC93885E594}" type="parTrans" cxnId="{2A4BBB91-258D-4B3E-897F-B12E2D82EF39}">
      <dgm:prSet/>
      <dgm:spPr/>
      <dgm:t>
        <a:bodyPr/>
        <a:lstStyle/>
        <a:p>
          <a:endParaRPr lang="es-ES" sz="1200"/>
        </a:p>
      </dgm:t>
    </dgm:pt>
    <dgm:pt modelId="{D06C8388-A639-4401-A43A-2F24DB32E90D}" type="sibTrans" cxnId="{2A4BBB91-258D-4B3E-897F-B12E2D82EF39}">
      <dgm:prSet/>
      <dgm:spPr/>
      <dgm:t>
        <a:bodyPr/>
        <a:lstStyle/>
        <a:p>
          <a:endParaRPr lang="es-ES" sz="1200"/>
        </a:p>
      </dgm:t>
    </dgm:pt>
    <dgm:pt modelId="{C59FA5DE-73A5-47F0-ABE2-55BFCF4AD86D}">
      <dgm:prSet phldrT="[Texto]" custT="1"/>
      <dgm:spPr/>
      <dgm:t>
        <a:bodyPr/>
        <a:lstStyle/>
        <a:p>
          <a:r>
            <a:rPr lang="es-ES" sz="1200" dirty="0" smtClean="0"/>
            <a:t>Intendentes </a:t>
          </a:r>
          <a:endParaRPr lang="es-ES" sz="1200" dirty="0"/>
        </a:p>
      </dgm:t>
    </dgm:pt>
    <dgm:pt modelId="{A831C621-AB53-4D3F-B01A-6BFB83432697}" type="parTrans" cxnId="{15D353E3-0384-4E51-B6FB-3D694BECA718}">
      <dgm:prSet/>
      <dgm:spPr/>
      <dgm:t>
        <a:bodyPr/>
        <a:lstStyle/>
        <a:p>
          <a:endParaRPr lang="es-ES" sz="1200"/>
        </a:p>
      </dgm:t>
    </dgm:pt>
    <dgm:pt modelId="{09F73F14-F699-468A-AE63-F22EEA3DCA51}" type="sibTrans" cxnId="{15D353E3-0384-4E51-B6FB-3D694BECA718}">
      <dgm:prSet/>
      <dgm:spPr/>
      <dgm:t>
        <a:bodyPr/>
        <a:lstStyle/>
        <a:p>
          <a:endParaRPr lang="es-ES" sz="1200"/>
        </a:p>
      </dgm:t>
    </dgm:pt>
    <dgm:pt modelId="{9A9ACF1B-A97C-45B6-9368-EE4A7E2D4A84}" type="pres">
      <dgm:prSet presAssocID="{7E749FC5-B996-406B-A9C8-2C1B743A90B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98AAB4F-25EA-46EE-A580-A41BA52A061F}" type="pres">
      <dgm:prSet presAssocID="{F47F91A0-03C3-4D55-814E-9F37A87A31D1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D4BCD198-527D-436E-938E-7F95154A6C51}" type="pres">
      <dgm:prSet presAssocID="{F47F91A0-03C3-4D55-814E-9F37A87A31D1}" presName="rootComposite1" presStyleCnt="0"/>
      <dgm:spPr/>
      <dgm:t>
        <a:bodyPr/>
        <a:lstStyle/>
        <a:p>
          <a:endParaRPr lang="es-ES"/>
        </a:p>
      </dgm:t>
    </dgm:pt>
    <dgm:pt modelId="{4158819A-6C5D-4A34-8D1E-36EDFE1056EE}" type="pres">
      <dgm:prSet presAssocID="{F47F91A0-03C3-4D55-814E-9F37A87A31D1}" presName="rootText1" presStyleLbl="node0" presStyleIdx="0" presStyleCnt="1" custScaleX="86386" custScaleY="68907" custLinFactNeighborY="-116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16556BE-1425-4187-96E6-E05E639AFD21}" type="pres">
      <dgm:prSet presAssocID="{F47F91A0-03C3-4D55-814E-9F37A87A31D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4B9A03A-8A57-4F0B-9AC3-BC1230A408BB}" type="pres">
      <dgm:prSet presAssocID="{F47F91A0-03C3-4D55-814E-9F37A87A31D1}" presName="hierChild2" presStyleCnt="0"/>
      <dgm:spPr/>
      <dgm:t>
        <a:bodyPr/>
        <a:lstStyle/>
        <a:p>
          <a:endParaRPr lang="es-ES"/>
        </a:p>
      </dgm:t>
    </dgm:pt>
    <dgm:pt modelId="{3565B045-F21F-4FD5-9E09-AC9D38131946}" type="pres">
      <dgm:prSet presAssocID="{D34691B7-519B-47B0-9359-FDC93885E594}" presName="Name37" presStyleLbl="parChTrans1D2" presStyleIdx="0" presStyleCnt="2"/>
      <dgm:spPr/>
      <dgm:t>
        <a:bodyPr/>
        <a:lstStyle/>
        <a:p>
          <a:endParaRPr lang="es-ES"/>
        </a:p>
      </dgm:t>
    </dgm:pt>
    <dgm:pt modelId="{8032DA13-6E81-422D-813F-336A1C615CC3}" type="pres">
      <dgm:prSet presAssocID="{875EA1F0-8BB9-4518-BDB0-B48F9302C308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FA1051E7-985E-4E21-BA4A-B7B193AE7906}" type="pres">
      <dgm:prSet presAssocID="{875EA1F0-8BB9-4518-BDB0-B48F9302C308}" presName="rootComposite" presStyleCnt="0"/>
      <dgm:spPr/>
      <dgm:t>
        <a:bodyPr/>
        <a:lstStyle/>
        <a:p>
          <a:endParaRPr lang="es-ES"/>
        </a:p>
      </dgm:t>
    </dgm:pt>
    <dgm:pt modelId="{E4500AE6-F970-4C15-AEF7-7D9D80CAD4BF}" type="pres">
      <dgm:prSet presAssocID="{875EA1F0-8BB9-4518-BDB0-B48F9302C308}" presName="rootText" presStyleLbl="node2" presStyleIdx="0" presStyleCnt="2" custScaleX="119206" custScaleY="1820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4B2C18-F826-4C57-B4D2-CEAD6E418AFD}" type="pres">
      <dgm:prSet presAssocID="{875EA1F0-8BB9-4518-BDB0-B48F9302C308}" presName="rootConnector" presStyleLbl="node2" presStyleIdx="0" presStyleCnt="2"/>
      <dgm:spPr/>
      <dgm:t>
        <a:bodyPr/>
        <a:lstStyle/>
        <a:p>
          <a:endParaRPr lang="es-ES"/>
        </a:p>
      </dgm:t>
    </dgm:pt>
    <dgm:pt modelId="{72205952-2955-419E-93E7-3C2EED1BD44F}" type="pres">
      <dgm:prSet presAssocID="{875EA1F0-8BB9-4518-BDB0-B48F9302C308}" presName="hierChild4" presStyleCnt="0"/>
      <dgm:spPr/>
      <dgm:t>
        <a:bodyPr/>
        <a:lstStyle/>
        <a:p>
          <a:endParaRPr lang="es-ES"/>
        </a:p>
      </dgm:t>
    </dgm:pt>
    <dgm:pt modelId="{8D6E1C9C-F63E-4A45-9A3F-F5EA28CDFF02}" type="pres">
      <dgm:prSet presAssocID="{875EA1F0-8BB9-4518-BDB0-B48F9302C308}" presName="hierChild5" presStyleCnt="0"/>
      <dgm:spPr/>
      <dgm:t>
        <a:bodyPr/>
        <a:lstStyle/>
        <a:p>
          <a:endParaRPr lang="es-ES"/>
        </a:p>
      </dgm:t>
    </dgm:pt>
    <dgm:pt modelId="{5D219903-F92B-403A-9996-321DA6A457C9}" type="pres">
      <dgm:prSet presAssocID="{A831C621-AB53-4D3F-B01A-6BFB83432697}" presName="Name37" presStyleLbl="parChTrans1D2" presStyleIdx="1" presStyleCnt="2"/>
      <dgm:spPr/>
      <dgm:t>
        <a:bodyPr/>
        <a:lstStyle/>
        <a:p>
          <a:endParaRPr lang="es-ES"/>
        </a:p>
      </dgm:t>
    </dgm:pt>
    <dgm:pt modelId="{1BCED0DA-EC3F-46A9-9A83-1524A05BD9D1}" type="pres">
      <dgm:prSet presAssocID="{C59FA5DE-73A5-47F0-ABE2-55BFCF4AD86D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27C54FD3-5A29-4BD3-AC50-2AB6822AB6E8}" type="pres">
      <dgm:prSet presAssocID="{C59FA5DE-73A5-47F0-ABE2-55BFCF4AD86D}" presName="rootComposite" presStyleCnt="0"/>
      <dgm:spPr/>
      <dgm:t>
        <a:bodyPr/>
        <a:lstStyle/>
        <a:p>
          <a:endParaRPr lang="es-ES"/>
        </a:p>
      </dgm:t>
    </dgm:pt>
    <dgm:pt modelId="{C1AB1745-0E2B-419A-A767-8341E429DDDD}" type="pres">
      <dgm:prSet presAssocID="{C59FA5DE-73A5-47F0-ABE2-55BFCF4AD86D}" presName="rootText" presStyleLbl="node2" presStyleIdx="1" presStyleCnt="2" custScaleX="119206" custScaleY="1820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3BD7EB6-6F5D-4545-9C70-8FA0490B4FBD}" type="pres">
      <dgm:prSet presAssocID="{C59FA5DE-73A5-47F0-ABE2-55BFCF4AD86D}" presName="rootConnector" presStyleLbl="node2" presStyleIdx="1" presStyleCnt="2"/>
      <dgm:spPr/>
      <dgm:t>
        <a:bodyPr/>
        <a:lstStyle/>
        <a:p>
          <a:endParaRPr lang="es-ES"/>
        </a:p>
      </dgm:t>
    </dgm:pt>
    <dgm:pt modelId="{40DA5FE2-9321-4B9F-94D5-78F763175D0D}" type="pres">
      <dgm:prSet presAssocID="{C59FA5DE-73A5-47F0-ABE2-55BFCF4AD86D}" presName="hierChild4" presStyleCnt="0"/>
      <dgm:spPr/>
      <dgm:t>
        <a:bodyPr/>
        <a:lstStyle/>
        <a:p>
          <a:endParaRPr lang="es-ES"/>
        </a:p>
      </dgm:t>
    </dgm:pt>
    <dgm:pt modelId="{84C54E92-77D1-49C0-B8B8-3105161C1253}" type="pres">
      <dgm:prSet presAssocID="{C59FA5DE-73A5-47F0-ABE2-55BFCF4AD86D}" presName="hierChild5" presStyleCnt="0"/>
      <dgm:spPr/>
      <dgm:t>
        <a:bodyPr/>
        <a:lstStyle/>
        <a:p>
          <a:endParaRPr lang="es-ES"/>
        </a:p>
      </dgm:t>
    </dgm:pt>
    <dgm:pt modelId="{44673894-34ED-4396-BF2F-98EF74B5535A}" type="pres">
      <dgm:prSet presAssocID="{F47F91A0-03C3-4D55-814E-9F37A87A31D1}" presName="hierChild3" presStyleCnt="0"/>
      <dgm:spPr/>
      <dgm:t>
        <a:bodyPr/>
        <a:lstStyle/>
        <a:p>
          <a:endParaRPr lang="es-ES"/>
        </a:p>
      </dgm:t>
    </dgm:pt>
  </dgm:ptLst>
  <dgm:cxnLst>
    <dgm:cxn modelId="{DC5CBAD6-73B8-4C60-8E3F-A371E1CEA3DA}" type="presOf" srcId="{D34691B7-519B-47B0-9359-FDC93885E594}" destId="{3565B045-F21F-4FD5-9E09-AC9D38131946}" srcOrd="0" destOrd="0" presId="urn:microsoft.com/office/officeart/2005/8/layout/orgChart1"/>
    <dgm:cxn modelId="{9E93627E-28C3-4229-8712-64DF14035EAD}" type="presOf" srcId="{7E749FC5-B996-406B-A9C8-2C1B743A90B0}" destId="{9A9ACF1B-A97C-45B6-9368-EE4A7E2D4A84}" srcOrd="0" destOrd="0" presId="urn:microsoft.com/office/officeart/2005/8/layout/orgChart1"/>
    <dgm:cxn modelId="{D2E2F215-CFAD-49CD-A32E-87F0FB6A5B33}" type="presOf" srcId="{C59FA5DE-73A5-47F0-ABE2-55BFCF4AD86D}" destId="{53BD7EB6-6F5D-4545-9C70-8FA0490B4FBD}" srcOrd="1" destOrd="0" presId="urn:microsoft.com/office/officeart/2005/8/layout/orgChart1"/>
    <dgm:cxn modelId="{E5575910-9AF1-4B9E-BCEB-5FD9C414093A}" type="presOf" srcId="{875EA1F0-8BB9-4518-BDB0-B48F9302C308}" destId="{4F4B2C18-F826-4C57-B4D2-CEAD6E418AFD}" srcOrd="1" destOrd="0" presId="urn:microsoft.com/office/officeart/2005/8/layout/orgChart1"/>
    <dgm:cxn modelId="{D0B397B4-F4FD-4FB8-93EB-3EB937C4A9AF}" type="presOf" srcId="{F47F91A0-03C3-4D55-814E-9F37A87A31D1}" destId="{F16556BE-1425-4187-96E6-E05E639AFD21}" srcOrd="1" destOrd="0" presId="urn:microsoft.com/office/officeart/2005/8/layout/orgChart1"/>
    <dgm:cxn modelId="{B3FFAEB1-3895-4472-AFCF-4BEA6276101B}" type="presOf" srcId="{C59FA5DE-73A5-47F0-ABE2-55BFCF4AD86D}" destId="{C1AB1745-0E2B-419A-A767-8341E429DDDD}" srcOrd="0" destOrd="0" presId="urn:microsoft.com/office/officeart/2005/8/layout/orgChart1"/>
    <dgm:cxn modelId="{5B808C45-1725-41C2-99DF-FE0F7E22C401}" type="presOf" srcId="{875EA1F0-8BB9-4518-BDB0-B48F9302C308}" destId="{E4500AE6-F970-4C15-AEF7-7D9D80CAD4BF}" srcOrd="0" destOrd="0" presId="urn:microsoft.com/office/officeart/2005/8/layout/orgChart1"/>
    <dgm:cxn modelId="{1C76FA5E-7E0E-4CB1-9A82-1E3B74E700D9}" srcId="{7E749FC5-B996-406B-A9C8-2C1B743A90B0}" destId="{F47F91A0-03C3-4D55-814E-9F37A87A31D1}" srcOrd="0" destOrd="0" parTransId="{D84FDF3E-A4E1-48CC-B5C9-2FE1FE1A6DBC}" sibTransId="{EEA3DBAA-8241-4049-8EEB-29D4BE2E6767}"/>
    <dgm:cxn modelId="{D3113953-C51A-4AF2-B853-9A5207C263AC}" type="presOf" srcId="{A831C621-AB53-4D3F-B01A-6BFB83432697}" destId="{5D219903-F92B-403A-9996-321DA6A457C9}" srcOrd="0" destOrd="0" presId="urn:microsoft.com/office/officeart/2005/8/layout/orgChart1"/>
    <dgm:cxn modelId="{15D353E3-0384-4E51-B6FB-3D694BECA718}" srcId="{F47F91A0-03C3-4D55-814E-9F37A87A31D1}" destId="{C59FA5DE-73A5-47F0-ABE2-55BFCF4AD86D}" srcOrd="1" destOrd="0" parTransId="{A831C621-AB53-4D3F-B01A-6BFB83432697}" sibTransId="{09F73F14-F699-468A-AE63-F22EEA3DCA51}"/>
    <dgm:cxn modelId="{2A4BBB91-258D-4B3E-897F-B12E2D82EF39}" srcId="{F47F91A0-03C3-4D55-814E-9F37A87A31D1}" destId="{875EA1F0-8BB9-4518-BDB0-B48F9302C308}" srcOrd="0" destOrd="0" parTransId="{D34691B7-519B-47B0-9359-FDC93885E594}" sibTransId="{D06C8388-A639-4401-A43A-2F24DB32E90D}"/>
    <dgm:cxn modelId="{9BCDCD4D-5136-4691-914A-47BC9A4DA7F5}" type="presOf" srcId="{F47F91A0-03C3-4D55-814E-9F37A87A31D1}" destId="{4158819A-6C5D-4A34-8D1E-36EDFE1056EE}" srcOrd="0" destOrd="0" presId="urn:microsoft.com/office/officeart/2005/8/layout/orgChart1"/>
    <dgm:cxn modelId="{567F2F35-0A71-4E25-BE1E-B19185B2E06E}" type="presParOf" srcId="{9A9ACF1B-A97C-45B6-9368-EE4A7E2D4A84}" destId="{098AAB4F-25EA-46EE-A580-A41BA52A061F}" srcOrd="0" destOrd="0" presId="urn:microsoft.com/office/officeart/2005/8/layout/orgChart1"/>
    <dgm:cxn modelId="{89610B26-C2B9-4668-84C4-7A2DD6A30651}" type="presParOf" srcId="{098AAB4F-25EA-46EE-A580-A41BA52A061F}" destId="{D4BCD198-527D-436E-938E-7F95154A6C51}" srcOrd="0" destOrd="0" presId="urn:microsoft.com/office/officeart/2005/8/layout/orgChart1"/>
    <dgm:cxn modelId="{6FC89710-6727-4080-9745-A8389B708118}" type="presParOf" srcId="{D4BCD198-527D-436E-938E-7F95154A6C51}" destId="{4158819A-6C5D-4A34-8D1E-36EDFE1056EE}" srcOrd="0" destOrd="0" presId="urn:microsoft.com/office/officeart/2005/8/layout/orgChart1"/>
    <dgm:cxn modelId="{1DF67384-9B5B-4D35-839D-C2A45A850D8C}" type="presParOf" srcId="{D4BCD198-527D-436E-938E-7F95154A6C51}" destId="{F16556BE-1425-4187-96E6-E05E639AFD21}" srcOrd="1" destOrd="0" presId="urn:microsoft.com/office/officeart/2005/8/layout/orgChart1"/>
    <dgm:cxn modelId="{62D65053-D391-4085-9B19-AE19D8FCD2ED}" type="presParOf" srcId="{098AAB4F-25EA-46EE-A580-A41BA52A061F}" destId="{54B9A03A-8A57-4F0B-9AC3-BC1230A408BB}" srcOrd="1" destOrd="0" presId="urn:microsoft.com/office/officeart/2005/8/layout/orgChart1"/>
    <dgm:cxn modelId="{62036B15-A76F-452F-AFD9-27BAD6F77C50}" type="presParOf" srcId="{54B9A03A-8A57-4F0B-9AC3-BC1230A408BB}" destId="{3565B045-F21F-4FD5-9E09-AC9D38131946}" srcOrd="0" destOrd="0" presId="urn:microsoft.com/office/officeart/2005/8/layout/orgChart1"/>
    <dgm:cxn modelId="{3CC02E25-3917-4EF9-B523-C83B17FEE2B6}" type="presParOf" srcId="{54B9A03A-8A57-4F0B-9AC3-BC1230A408BB}" destId="{8032DA13-6E81-422D-813F-336A1C615CC3}" srcOrd="1" destOrd="0" presId="urn:microsoft.com/office/officeart/2005/8/layout/orgChart1"/>
    <dgm:cxn modelId="{2F05B415-C0DD-4089-A114-F198DC13A453}" type="presParOf" srcId="{8032DA13-6E81-422D-813F-336A1C615CC3}" destId="{FA1051E7-985E-4E21-BA4A-B7B193AE7906}" srcOrd="0" destOrd="0" presId="urn:microsoft.com/office/officeart/2005/8/layout/orgChart1"/>
    <dgm:cxn modelId="{15283929-B2DD-40CF-86F7-264B92377C26}" type="presParOf" srcId="{FA1051E7-985E-4E21-BA4A-B7B193AE7906}" destId="{E4500AE6-F970-4C15-AEF7-7D9D80CAD4BF}" srcOrd="0" destOrd="0" presId="urn:microsoft.com/office/officeart/2005/8/layout/orgChart1"/>
    <dgm:cxn modelId="{7C819BA6-6359-4AC5-8C09-5912460F98CC}" type="presParOf" srcId="{FA1051E7-985E-4E21-BA4A-B7B193AE7906}" destId="{4F4B2C18-F826-4C57-B4D2-CEAD6E418AFD}" srcOrd="1" destOrd="0" presId="urn:microsoft.com/office/officeart/2005/8/layout/orgChart1"/>
    <dgm:cxn modelId="{906DFC09-ECB9-42AF-9A0B-2F4BB1EE6A44}" type="presParOf" srcId="{8032DA13-6E81-422D-813F-336A1C615CC3}" destId="{72205952-2955-419E-93E7-3C2EED1BD44F}" srcOrd="1" destOrd="0" presId="urn:microsoft.com/office/officeart/2005/8/layout/orgChart1"/>
    <dgm:cxn modelId="{FA8293A1-3606-42B6-9757-9847733C20CE}" type="presParOf" srcId="{8032DA13-6E81-422D-813F-336A1C615CC3}" destId="{8D6E1C9C-F63E-4A45-9A3F-F5EA28CDFF02}" srcOrd="2" destOrd="0" presId="urn:microsoft.com/office/officeart/2005/8/layout/orgChart1"/>
    <dgm:cxn modelId="{75D04AE0-EA61-48AF-87EE-1487AE200252}" type="presParOf" srcId="{54B9A03A-8A57-4F0B-9AC3-BC1230A408BB}" destId="{5D219903-F92B-403A-9996-321DA6A457C9}" srcOrd="2" destOrd="0" presId="urn:microsoft.com/office/officeart/2005/8/layout/orgChart1"/>
    <dgm:cxn modelId="{C150E0C0-77E4-446F-93FD-E3EE52605CC5}" type="presParOf" srcId="{54B9A03A-8A57-4F0B-9AC3-BC1230A408BB}" destId="{1BCED0DA-EC3F-46A9-9A83-1524A05BD9D1}" srcOrd="3" destOrd="0" presId="urn:microsoft.com/office/officeart/2005/8/layout/orgChart1"/>
    <dgm:cxn modelId="{742FB31F-7076-4731-BF1D-741A8C267037}" type="presParOf" srcId="{1BCED0DA-EC3F-46A9-9A83-1524A05BD9D1}" destId="{27C54FD3-5A29-4BD3-AC50-2AB6822AB6E8}" srcOrd="0" destOrd="0" presId="urn:microsoft.com/office/officeart/2005/8/layout/orgChart1"/>
    <dgm:cxn modelId="{52F47E4A-9DE2-4A9D-92B1-21FA35657FB3}" type="presParOf" srcId="{27C54FD3-5A29-4BD3-AC50-2AB6822AB6E8}" destId="{C1AB1745-0E2B-419A-A767-8341E429DDDD}" srcOrd="0" destOrd="0" presId="urn:microsoft.com/office/officeart/2005/8/layout/orgChart1"/>
    <dgm:cxn modelId="{0D7F9D1C-96AB-490C-9F48-A640F8A371C6}" type="presParOf" srcId="{27C54FD3-5A29-4BD3-AC50-2AB6822AB6E8}" destId="{53BD7EB6-6F5D-4545-9C70-8FA0490B4FBD}" srcOrd="1" destOrd="0" presId="urn:microsoft.com/office/officeart/2005/8/layout/orgChart1"/>
    <dgm:cxn modelId="{E1A80D7D-793E-482C-B586-8633C02E9A0A}" type="presParOf" srcId="{1BCED0DA-EC3F-46A9-9A83-1524A05BD9D1}" destId="{40DA5FE2-9321-4B9F-94D5-78F763175D0D}" srcOrd="1" destOrd="0" presId="urn:microsoft.com/office/officeart/2005/8/layout/orgChart1"/>
    <dgm:cxn modelId="{0DA15671-DA83-47B0-A55B-956EE75AB1E9}" type="presParOf" srcId="{1BCED0DA-EC3F-46A9-9A83-1524A05BD9D1}" destId="{84C54E92-77D1-49C0-B8B8-3105161C1253}" srcOrd="2" destOrd="0" presId="urn:microsoft.com/office/officeart/2005/8/layout/orgChart1"/>
    <dgm:cxn modelId="{624640FE-BE86-4EDE-8C0E-086C3ED4959C}" type="presParOf" srcId="{098AAB4F-25EA-46EE-A580-A41BA52A061F}" destId="{44673894-34ED-4396-BF2F-98EF74B5535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8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 smtClean="0"/>
            <a:t>Coordinador(a) Operativo(a)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/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/>
        </a:p>
      </dgm:t>
    </dgm:pt>
    <dgm:pt modelId="{8F904948-8EFF-492E-A389-2076B200E265}">
      <dgm:prSet custT="1"/>
      <dgm:spPr/>
      <dgm:t>
        <a:bodyPr/>
        <a:lstStyle/>
        <a:p>
          <a:r>
            <a:rPr lang="es-ES" sz="1200" dirty="0" smtClean="0"/>
            <a:t>Auxiliares</a:t>
          </a:r>
        </a:p>
      </dgm:t>
    </dgm:pt>
    <dgm:pt modelId="{510DC284-7493-44A0-9F06-FA797E334D25}" type="parTrans" cxnId="{A05CA569-6CCB-4ED5-BD3D-3E6D2C2A1354}">
      <dgm:prSet/>
      <dgm:spPr/>
      <dgm:t>
        <a:bodyPr/>
        <a:lstStyle/>
        <a:p>
          <a:endParaRPr lang="es-ES" sz="1200"/>
        </a:p>
      </dgm:t>
    </dgm:pt>
    <dgm:pt modelId="{AB11E051-BD33-464A-B4F1-673357E0E409}" type="sibTrans" cxnId="{A05CA569-6CCB-4ED5-BD3D-3E6D2C2A1354}">
      <dgm:prSet/>
      <dgm:spPr/>
      <dgm:t>
        <a:bodyPr/>
        <a:lstStyle/>
        <a:p>
          <a:endParaRPr lang="es-ES" sz="1200"/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 val="init"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78407" custScaleY="53495" custLinFactNeighborX="-1169" custLinFactNeighborY="-96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3F8BCEF1-4B02-4626-BF7C-E5F6BF698DF5}" type="pres">
      <dgm:prSet presAssocID="{510DC284-7493-44A0-9F06-FA797E334D25}" presName="Name37" presStyleLbl="parChTrans1D2" presStyleIdx="0" presStyleCnt="1"/>
      <dgm:spPr/>
      <dgm:t>
        <a:bodyPr/>
        <a:lstStyle/>
        <a:p>
          <a:endParaRPr lang="es-ES"/>
        </a:p>
      </dgm:t>
    </dgm:pt>
    <dgm:pt modelId="{0C76069C-C1E4-4A1A-90FD-BE1014D1279A}" type="pres">
      <dgm:prSet presAssocID="{8F904948-8EFF-492E-A389-2076B200E265}" presName="hierRoot2" presStyleCnt="0">
        <dgm:presLayoutVars>
          <dgm:hierBranch val="init"/>
        </dgm:presLayoutVars>
      </dgm:prSet>
      <dgm:spPr/>
    </dgm:pt>
    <dgm:pt modelId="{EAA92FDC-277E-404F-B78C-CD6FA85AE8FA}" type="pres">
      <dgm:prSet presAssocID="{8F904948-8EFF-492E-A389-2076B200E265}" presName="rootComposite" presStyleCnt="0"/>
      <dgm:spPr/>
    </dgm:pt>
    <dgm:pt modelId="{F406D603-0F97-49D1-A230-75F2EB1A2562}" type="pres">
      <dgm:prSet presAssocID="{8F904948-8EFF-492E-A389-2076B200E265}" presName="rootText" presStyleLbl="node2" presStyleIdx="0" presStyleCnt="1" custScaleX="62410" custScaleY="53495" custLinFactNeighborX="78" custLinFactNeighborY="-204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7EE25F-053B-406C-A72D-96F43BCA02DF}" type="pres">
      <dgm:prSet presAssocID="{8F904948-8EFF-492E-A389-2076B200E265}" presName="rootConnector" presStyleLbl="node2" presStyleIdx="0" presStyleCnt="1"/>
      <dgm:spPr/>
      <dgm:t>
        <a:bodyPr/>
        <a:lstStyle/>
        <a:p>
          <a:endParaRPr lang="es-ES"/>
        </a:p>
      </dgm:t>
    </dgm:pt>
    <dgm:pt modelId="{1DCFBD27-ED39-4BE6-B47C-687F679EB395}" type="pres">
      <dgm:prSet presAssocID="{8F904948-8EFF-492E-A389-2076B200E265}" presName="hierChild4" presStyleCnt="0"/>
      <dgm:spPr/>
    </dgm:pt>
    <dgm:pt modelId="{F0E01E68-ED05-4E07-8874-C5262D52F047}" type="pres">
      <dgm:prSet presAssocID="{8F904948-8EFF-492E-A389-2076B200E265}" presName="hierChild5" presStyleCnt="0"/>
      <dgm:spPr/>
    </dgm:pt>
    <dgm:pt modelId="{A6F0A5A3-E43A-49BF-827F-04D361BA9BF3}" type="pres">
      <dgm:prSet presAssocID="{8F3A5752-0B5D-4641-8E32-CCA038B23664}" presName="hierChild3" presStyleCnt="0"/>
      <dgm:spPr/>
    </dgm:pt>
  </dgm:ptLst>
  <dgm:cxnLst>
    <dgm:cxn modelId="{3F62BDBE-C929-48F6-86A9-F868F2F7F36E}" type="presOf" srcId="{8F3A5752-0B5D-4641-8E32-CCA038B23664}" destId="{60575A28-12D6-4DC8-9A11-53888A2672B9}" srcOrd="0" destOrd="0" presId="urn:microsoft.com/office/officeart/2005/8/layout/orgChart1"/>
    <dgm:cxn modelId="{FCDE59F1-2EC5-4290-9FF0-639FA1C62073}" type="presOf" srcId="{8F3A5752-0B5D-4641-8E32-CCA038B23664}" destId="{8B4507F3-3A4C-4EA8-B0E9-8C7226DE34C5}" srcOrd="1" destOrd="0" presId="urn:microsoft.com/office/officeart/2005/8/layout/orgChart1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96794C47-E5AF-4A91-A96E-62F94CFA6022}" type="presOf" srcId="{8F904948-8EFF-492E-A389-2076B200E265}" destId="{9E7EE25F-053B-406C-A72D-96F43BCA02DF}" srcOrd="1" destOrd="0" presId="urn:microsoft.com/office/officeart/2005/8/layout/orgChart1"/>
    <dgm:cxn modelId="{D1A59B0A-4CB9-4DCA-90B0-ED2F9AFD565B}" type="presOf" srcId="{510DC284-7493-44A0-9F06-FA797E334D25}" destId="{3F8BCEF1-4B02-4626-BF7C-E5F6BF698DF5}" srcOrd="0" destOrd="0" presId="urn:microsoft.com/office/officeart/2005/8/layout/orgChart1"/>
    <dgm:cxn modelId="{A05CA569-6CCB-4ED5-BD3D-3E6D2C2A1354}" srcId="{8F3A5752-0B5D-4641-8E32-CCA038B23664}" destId="{8F904948-8EFF-492E-A389-2076B200E265}" srcOrd="0" destOrd="0" parTransId="{510DC284-7493-44A0-9F06-FA797E334D25}" sibTransId="{AB11E051-BD33-464A-B4F1-673357E0E409}"/>
    <dgm:cxn modelId="{FFEA0399-E3BA-4455-8D65-41C731D8B76C}" type="presOf" srcId="{8F904948-8EFF-492E-A389-2076B200E265}" destId="{F406D603-0F97-49D1-A230-75F2EB1A2562}" srcOrd="0" destOrd="0" presId="urn:microsoft.com/office/officeart/2005/8/layout/orgChart1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7C78CFC6-CCB6-42D3-8D62-F1CCCA859021}" type="presParOf" srcId="{CEBF4497-2AB3-4D71-A5E7-A4D401359F64}" destId="{EF91E579-447B-495B-BF17-0D20CABF433E}" srcOrd="0" destOrd="0" presId="urn:microsoft.com/office/officeart/2005/8/layout/orgChart1"/>
    <dgm:cxn modelId="{0F25AD90-AA3A-4D08-AD02-172B6A281A16}" type="presParOf" srcId="{EF91E579-447B-495B-BF17-0D20CABF433E}" destId="{7A1D3D5D-86CA-49E9-AC19-2C6AA1F35505}" srcOrd="0" destOrd="0" presId="urn:microsoft.com/office/officeart/2005/8/layout/orgChart1"/>
    <dgm:cxn modelId="{27A56ED2-048F-466F-B038-FB72EB986B76}" type="presParOf" srcId="{7A1D3D5D-86CA-49E9-AC19-2C6AA1F35505}" destId="{60575A28-12D6-4DC8-9A11-53888A2672B9}" srcOrd="0" destOrd="0" presId="urn:microsoft.com/office/officeart/2005/8/layout/orgChart1"/>
    <dgm:cxn modelId="{477E6D60-152C-47AA-8F32-F5C28660359B}" type="presParOf" srcId="{7A1D3D5D-86CA-49E9-AC19-2C6AA1F35505}" destId="{8B4507F3-3A4C-4EA8-B0E9-8C7226DE34C5}" srcOrd="1" destOrd="0" presId="urn:microsoft.com/office/officeart/2005/8/layout/orgChart1"/>
    <dgm:cxn modelId="{07EA9358-382A-4ADC-B778-EEEEB34D18DF}" type="presParOf" srcId="{EF91E579-447B-495B-BF17-0D20CABF433E}" destId="{24392372-3E5C-4E83-A7A2-75B2D5C4B789}" srcOrd="1" destOrd="0" presId="urn:microsoft.com/office/officeart/2005/8/layout/orgChart1"/>
    <dgm:cxn modelId="{8A3ACB6F-89C7-4E58-8C5A-1BE2C3265D5F}" type="presParOf" srcId="{24392372-3E5C-4E83-A7A2-75B2D5C4B789}" destId="{3F8BCEF1-4B02-4626-BF7C-E5F6BF698DF5}" srcOrd="0" destOrd="0" presId="urn:microsoft.com/office/officeart/2005/8/layout/orgChart1"/>
    <dgm:cxn modelId="{AE744F25-D6D0-489B-9FC0-156DA376DD2D}" type="presParOf" srcId="{24392372-3E5C-4E83-A7A2-75B2D5C4B789}" destId="{0C76069C-C1E4-4A1A-90FD-BE1014D1279A}" srcOrd="1" destOrd="0" presId="urn:microsoft.com/office/officeart/2005/8/layout/orgChart1"/>
    <dgm:cxn modelId="{F92DFC37-17FB-41C9-A451-15D3EBC830E8}" type="presParOf" srcId="{0C76069C-C1E4-4A1A-90FD-BE1014D1279A}" destId="{EAA92FDC-277E-404F-B78C-CD6FA85AE8FA}" srcOrd="0" destOrd="0" presId="urn:microsoft.com/office/officeart/2005/8/layout/orgChart1"/>
    <dgm:cxn modelId="{5173707A-FD06-467E-ABB9-8EAECEBE60C0}" type="presParOf" srcId="{EAA92FDC-277E-404F-B78C-CD6FA85AE8FA}" destId="{F406D603-0F97-49D1-A230-75F2EB1A2562}" srcOrd="0" destOrd="0" presId="urn:microsoft.com/office/officeart/2005/8/layout/orgChart1"/>
    <dgm:cxn modelId="{D3FD1CE5-3C7A-4F84-85ED-25091D5E51A4}" type="presParOf" srcId="{EAA92FDC-277E-404F-B78C-CD6FA85AE8FA}" destId="{9E7EE25F-053B-406C-A72D-96F43BCA02DF}" srcOrd="1" destOrd="0" presId="urn:microsoft.com/office/officeart/2005/8/layout/orgChart1"/>
    <dgm:cxn modelId="{08C6EC8B-4B5A-41F9-9C03-6CAB07C79BEE}" type="presParOf" srcId="{0C76069C-C1E4-4A1A-90FD-BE1014D1279A}" destId="{1DCFBD27-ED39-4BE6-B47C-687F679EB395}" srcOrd="1" destOrd="0" presId="urn:microsoft.com/office/officeart/2005/8/layout/orgChart1"/>
    <dgm:cxn modelId="{54082122-5A09-4F85-B565-39E9A6896655}" type="presParOf" srcId="{0C76069C-C1E4-4A1A-90FD-BE1014D1279A}" destId="{F0E01E68-ED05-4E07-8874-C5262D52F047}" srcOrd="2" destOrd="0" presId="urn:microsoft.com/office/officeart/2005/8/layout/orgChart1"/>
    <dgm:cxn modelId="{2F2DC7FF-7B48-4662-B753-1757F91189F4}" type="presParOf" srcId="{EF91E579-447B-495B-BF17-0D20CABF433E}" destId="{A6F0A5A3-E43A-49BF-827F-04D361BA9BF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9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 smtClean="0"/>
            <a:t>Coordinador(a) de Programas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/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/>
        </a:p>
      </dgm:t>
    </dgm:pt>
    <dgm:pt modelId="{8F904948-8EFF-492E-A389-2076B200E265}">
      <dgm:prSet custT="1"/>
      <dgm:spPr/>
      <dgm:t>
        <a:bodyPr/>
        <a:lstStyle/>
        <a:p>
          <a:r>
            <a:rPr lang="es-ES" sz="1200" dirty="0" smtClean="0"/>
            <a:t>Supervisor(a) de Programas</a:t>
          </a:r>
        </a:p>
      </dgm:t>
    </dgm:pt>
    <dgm:pt modelId="{510DC284-7493-44A0-9F06-FA797E334D25}" type="parTrans" cxnId="{A05CA569-6CCB-4ED5-BD3D-3E6D2C2A1354}">
      <dgm:prSet/>
      <dgm:spPr/>
      <dgm:t>
        <a:bodyPr/>
        <a:lstStyle/>
        <a:p>
          <a:endParaRPr lang="es-ES" sz="1200"/>
        </a:p>
      </dgm:t>
    </dgm:pt>
    <dgm:pt modelId="{AB11E051-BD33-464A-B4F1-673357E0E409}" type="sibTrans" cxnId="{A05CA569-6CCB-4ED5-BD3D-3E6D2C2A1354}">
      <dgm:prSet/>
      <dgm:spPr/>
      <dgm:t>
        <a:bodyPr/>
        <a:lstStyle/>
        <a:p>
          <a:endParaRPr lang="es-ES" sz="1200"/>
        </a:p>
      </dgm:t>
    </dgm:pt>
    <dgm:pt modelId="{7CBFA367-1E00-46B4-83E9-E494645C56C4}">
      <dgm:prSet custT="1"/>
      <dgm:spPr/>
      <dgm:t>
        <a:bodyPr/>
        <a:lstStyle/>
        <a:p>
          <a:r>
            <a:rPr lang="es-ES" sz="1200" dirty="0" smtClean="0"/>
            <a:t>Auxiliares </a:t>
          </a:r>
          <a:endParaRPr lang="es-ES" sz="1200" dirty="0"/>
        </a:p>
      </dgm:t>
    </dgm:pt>
    <dgm:pt modelId="{03A20C86-4A92-4FD9-A45C-26F30B3ECD14}" type="parTrans" cxnId="{8DBC8F3F-DF4A-4533-AA3C-A86235816CB1}">
      <dgm:prSet/>
      <dgm:spPr/>
      <dgm:t>
        <a:bodyPr/>
        <a:lstStyle/>
        <a:p>
          <a:endParaRPr lang="es-ES" sz="1200"/>
        </a:p>
      </dgm:t>
    </dgm:pt>
    <dgm:pt modelId="{4BF95978-53C6-467E-BD64-1BB26CD5CEA5}" type="sibTrans" cxnId="{8DBC8F3F-DF4A-4533-AA3C-A86235816CB1}">
      <dgm:prSet/>
      <dgm:spPr/>
      <dgm:t>
        <a:bodyPr/>
        <a:lstStyle/>
        <a:p>
          <a:endParaRPr lang="es-ES" sz="1200"/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 val="init"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71326" custScaleY="48254" custLinFactNeighborX="886" custLinFactNeighborY="341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3F8BCEF1-4B02-4626-BF7C-E5F6BF698DF5}" type="pres">
      <dgm:prSet presAssocID="{510DC284-7493-44A0-9F06-FA797E334D25}" presName="Name37" presStyleLbl="parChTrans1D2" presStyleIdx="0" presStyleCnt="1"/>
      <dgm:spPr/>
      <dgm:t>
        <a:bodyPr/>
        <a:lstStyle/>
        <a:p>
          <a:endParaRPr lang="es-ES"/>
        </a:p>
      </dgm:t>
    </dgm:pt>
    <dgm:pt modelId="{0C76069C-C1E4-4A1A-90FD-BE1014D1279A}" type="pres">
      <dgm:prSet presAssocID="{8F904948-8EFF-492E-A389-2076B200E265}" presName="hierRoot2" presStyleCnt="0">
        <dgm:presLayoutVars>
          <dgm:hierBranch/>
        </dgm:presLayoutVars>
      </dgm:prSet>
      <dgm:spPr/>
    </dgm:pt>
    <dgm:pt modelId="{EAA92FDC-277E-404F-B78C-CD6FA85AE8FA}" type="pres">
      <dgm:prSet presAssocID="{8F904948-8EFF-492E-A389-2076B200E265}" presName="rootComposite" presStyleCnt="0"/>
      <dgm:spPr/>
    </dgm:pt>
    <dgm:pt modelId="{F406D603-0F97-49D1-A230-75F2EB1A2562}" type="pres">
      <dgm:prSet presAssocID="{8F904948-8EFF-492E-A389-2076B200E265}" presName="rootText" presStyleLbl="node2" presStyleIdx="0" presStyleCnt="1" custScaleX="51711" custScaleY="36555" custLinFactNeighborX="80" custLinFactNeighborY="159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7EE25F-053B-406C-A72D-96F43BCA02DF}" type="pres">
      <dgm:prSet presAssocID="{8F904948-8EFF-492E-A389-2076B200E265}" presName="rootConnector" presStyleLbl="node2" presStyleIdx="0" presStyleCnt="1"/>
      <dgm:spPr/>
      <dgm:t>
        <a:bodyPr/>
        <a:lstStyle/>
        <a:p>
          <a:endParaRPr lang="es-ES"/>
        </a:p>
      </dgm:t>
    </dgm:pt>
    <dgm:pt modelId="{1DCFBD27-ED39-4BE6-B47C-687F679EB395}" type="pres">
      <dgm:prSet presAssocID="{8F904948-8EFF-492E-A389-2076B200E265}" presName="hierChild4" presStyleCnt="0"/>
      <dgm:spPr/>
    </dgm:pt>
    <dgm:pt modelId="{C1ECD2AA-F074-4C4E-B563-0BC92A73D9FB}" type="pres">
      <dgm:prSet presAssocID="{03A20C86-4A92-4FD9-A45C-26F30B3ECD14}" presName="Name35" presStyleLbl="parChTrans1D3" presStyleIdx="0" presStyleCnt="1"/>
      <dgm:spPr/>
      <dgm:t>
        <a:bodyPr/>
        <a:lstStyle/>
        <a:p>
          <a:endParaRPr lang="es-ES"/>
        </a:p>
      </dgm:t>
    </dgm:pt>
    <dgm:pt modelId="{5F24DD2D-ECE6-4F8B-9967-9F8D473F49A7}" type="pres">
      <dgm:prSet presAssocID="{7CBFA367-1E00-46B4-83E9-E494645C56C4}" presName="hierRoot2" presStyleCnt="0">
        <dgm:presLayoutVars>
          <dgm:hierBranch val="init"/>
        </dgm:presLayoutVars>
      </dgm:prSet>
      <dgm:spPr/>
    </dgm:pt>
    <dgm:pt modelId="{54DE3DE2-5A7B-4966-9771-CE1C247169F4}" type="pres">
      <dgm:prSet presAssocID="{7CBFA367-1E00-46B4-83E9-E494645C56C4}" presName="rootComposite" presStyleCnt="0"/>
      <dgm:spPr/>
    </dgm:pt>
    <dgm:pt modelId="{A26C7DD0-22C3-472F-8956-750A0E5B231F}" type="pres">
      <dgm:prSet presAssocID="{7CBFA367-1E00-46B4-83E9-E494645C56C4}" presName="rootText" presStyleLbl="node3" presStyleIdx="0" presStyleCnt="1" custScaleX="44579" custScaleY="44579" custLinFactNeighborX="505" custLinFactNeighborY="-44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938DC13-D574-4475-AFAD-11A9B1DD5794}" type="pres">
      <dgm:prSet presAssocID="{7CBFA367-1E00-46B4-83E9-E494645C56C4}" presName="rootConnector" presStyleLbl="node3" presStyleIdx="0" presStyleCnt="1"/>
      <dgm:spPr/>
      <dgm:t>
        <a:bodyPr/>
        <a:lstStyle/>
        <a:p>
          <a:endParaRPr lang="es-ES"/>
        </a:p>
      </dgm:t>
    </dgm:pt>
    <dgm:pt modelId="{9BD6D318-E10D-4EED-873D-D8DA44AAD8DD}" type="pres">
      <dgm:prSet presAssocID="{7CBFA367-1E00-46B4-83E9-E494645C56C4}" presName="hierChild4" presStyleCnt="0"/>
      <dgm:spPr/>
    </dgm:pt>
    <dgm:pt modelId="{3CB280C7-2619-466C-9754-F11423BCC7E9}" type="pres">
      <dgm:prSet presAssocID="{7CBFA367-1E00-46B4-83E9-E494645C56C4}" presName="hierChild5" presStyleCnt="0"/>
      <dgm:spPr/>
    </dgm:pt>
    <dgm:pt modelId="{F0E01E68-ED05-4E07-8874-C5262D52F047}" type="pres">
      <dgm:prSet presAssocID="{8F904948-8EFF-492E-A389-2076B200E265}" presName="hierChild5" presStyleCnt="0"/>
      <dgm:spPr/>
    </dgm:pt>
    <dgm:pt modelId="{A6F0A5A3-E43A-49BF-827F-04D361BA9BF3}" type="pres">
      <dgm:prSet presAssocID="{8F3A5752-0B5D-4641-8E32-CCA038B23664}" presName="hierChild3" presStyleCnt="0"/>
      <dgm:spPr/>
    </dgm:pt>
  </dgm:ptLst>
  <dgm:cxnLst>
    <dgm:cxn modelId="{689EB707-44BB-4E04-9BD5-2298FC2EA9C6}" type="presOf" srcId="{7CBFA367-1E00-46B4-83E9-E494645C56C4}" destId="{A26C7DD0-22C3-472F-8956-750A0E5B231F}" srcOrd="0" destOrd="0" presId="urn:microsoft.com/office/officeart/2005/8/layout/orgChart1"/>
    <dgm:cxn modelId="{3F62BDBE-C929-48F6-86A9-F868F2F7F36E}" type="presOf" srcId="{8F3A5752-0B5D-4641-8E32-CCA038B23664}" destId="{60575A28-12D6-4DC8-9A11-53888A2672B9}" srcOrd="0" destOrd="0" presId="urn:microsoft.com/office/officeart/2005/8/layout/orgChart1"/>
    <dgm:cxn modelId="{8DBC8F3F-DF4A-4533-AA3C-A86235816CB1}" srcId="{8F904948-8EFF-492E-A389-2076B200E265}" destId="{7CBFA367-1E00-46B4-83E9-E494645C56C4}" srcOrd="0" destOrd="0" parTransId="{03A20C86-4A92-4FD9-A45C-26F30B3ECD14}" sibTransId="{4BF95978-53C6-467E-BD64-1BB26CD5CEA5}"/>
    <dgm:cxn modelId="{FCDE59F1-2EC5-4290-9FF0-639FA1C62073}" type="presOf" srcId="{8F3A5752-0B5D-4641-8E32-CCA038B23664}" destId="{8B4507F3-3A4C-4EA8-B0E9-8C7226DE34C5}" srcOrd="1" destOrd="0" presId="urn:microsoft.com/office/officeart/2005/8/layout/orgChart1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96794C47-E5AF-4A91-A96E-62F94CFA6022}" type="presOf" srcId="{8F904948-8EFF-492E-A389-2076B200E265}" destId="{9E7EE25F-053B-406C-A72D-96F43BCA02DF}" srcOrd="1" destOrd="0" presId="urn:microsoft.com/office/officeart/2005/8/layout/orgChart1"/>
    <dgm:cxn modelId="{D1A59B0A-4CB9-4DCA-90B0-ED2F9AFD565B}" type="presOf" srcId="{510DC284-7493-44A0-9F06-FA797E334D25}" destId="{3F8BCEF1-4B02-4626-BF7C-E5F6BF698DF5}" srcOrd="0" destOrd="0" presId="urn:microsoft.com/office/officeart/2005/8/layout/orgChart1"/>
    <dgm:cxn modelId="{A05CA569-6CCB-4ED5-BD3D-3E6D2C2A1354}" srcId="{8F3A5752-0B5D-4641-8E32-CCA038B23664}" destId="{8F904948-8EFF-492E-A389-2076B200E265}" srcOrd="0" destOrd="0" parTransId="{510DC284-7493-44A0-9F06-FA797E334D25}" sibTransId="{AB11E051-BD33-464A-B4F1-673357E0E409}"/>
    <dgm:cxn modelId="{77B29F71-908C-444B-9B5A-B1FF4A03FBDE}" type="presOf" srcId="{7CBFA367-1E00-46B4-83E9-E494645C56C4}" destId="{3938DC13-D574-4475-AFAD-11A9B1DD5794}" srcOrd="1" destOrd="0" presId="urn:microsoft.com/office/officeart/2005/8/layout/orgChart1"/>
    <dgm:cxn modelId="{FFEA0399-E3BA-4455-8D65-41C731D8B76C}" type="presOf" srcId="{8F904948-8EFF-492E-A389-2076B200E265}" destId="{F406D603-0F97-49D1-A230-75F2EB1A2562}" srcOrd="0" destOrd="0" presId="urn:microsoft.com/office/officeart/2005/8/layout/orgChart1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48A44507-5DB8-4193-A0FB-1ECDF1EB7E13}" type="presOf" srcId="{03A20C86-4A92-4FD9-A45C-26F30B3ECD14}" destId="{C1ECD2AA-F074-4C4E-B563-0BC92A73D9FB}" srcOrd="0" destOrd="0" presId="urn:microsoft.com/office/officeart/2005/8/layout/orgChart1"/>
    <dgm:cxn modelId="{7C78CFC6-CCB6-42D3-8D62-F1CCCA859021}" type="presParOf" srcId="{CEBF4497-2AB3-4D71-A5E7-A4D401359F64}" destId="{EF91E579-447B-495B-BF17-0D20CABF433E}" srcOrd="0" destOrd="0" presId="urn:microsoft.com/office/officeart/2005/8/layout/orgChart1"/>
    <dgm:cxn modelId="{0F25AD90-AA3A-4D08-AD02-172B6A281A16}" type="presParOf" srcId="{EF91E579-447B-495B-BF17-0D20CABF433E}" destId="{7A1D3D5D-86CA-49E9-AC19-2C6AA1F35505}" srcOrd="0" destOrd="0" presId="urn:microsoft.com/office/officeart/2005/8/layout/orgChart1"/>
    <dgm:cxn modelId="{27A56ED2-048F-466F-B038-FB72EB986B76}" type="presParOf" srcId="{7A1D3D5D-86CA-49E9-AC19-2C6AA1F35505}" destId="{60575A28-12D6-4DC8-9A11-53888A2672B9}" srcOrd="0" destOrd="0" presId="urn:microsoft.com/office/officeart/2005/8/layout/orgChart1"/>
    <dgm:cxn modelId="{477E6D60-152C-47AA-8F32-F5C28660359B}" type="presParOf" srcId="{7A1D3D5D-86CA-49E9-AC19-2C6AA1F35505}" destId="{8B4507F3-3A4C-4EA8-B0E9-8C7226DE34C5}" srcOrd="1" destOrd="0" presId="urn:microsoft.com/office/officeart/2005/8/layout/orgChart1"/>
    <dgm:cxn modelId="{07EA9358-382A-4ADC-B778-EEEEB34D18DF}" type="presParOf" srcId="{EF91E579-447B-495B-BF17-0D20CABF433E}" destId="{24392372-3E5C-4E83-A7A2-75B2D5C4B789}" srcOrd="1" destOrd="0" presId="urn:microsoft.com/office/officeart/2005/8/layout/orgChart1"/>
    <dgm:cxn modelId="{8A3ACB6F-89C7-4E58-8C5A-1BE2C3265D5F}" type="presParOf" srcId="{24392372-3E5C-4E83-A7A2-75B2D5C4B789}" destId="{3F8BCEF1-4B02-4626-BF7C-E5F6BF698DF5}" srcOrd="0" destOrd="0" presId="urn:microsoft.com/office/officeart/2005/8/layout/orgChart1"/>
    <dgm:cxn modelId="{AE744F25-D6D0-489B-9FC0-156DA376DD2D}" type="presParOf" srcId="{24392372-3E5C-4E83-A7A2-75B2D5C4B789}" destId="{0C76069C-C1E4-4A1A-90FD-BE1014D1279A}" srcOrd="1" destOrd="0" presId="urn:microsoft.com/office/officeart/2005/8/layout/orgChart1"/>
    <dgm:cxn modelId="{F92DFC37-17FB-41C9-A451-15D3EBC830E8}" type="presParOf" srcId="{0C76069C-C1E4-4A1A-90FD-BE1014D1279A}" destId="{EAA92FDC-277E-404F-B78C-CD6FA85AE8FA}" srcOrd="0" destOrd="0" presId="urn:microsoft.com/office/officeart/2005/8/layout/orgChart1"/>
    <dgm:cxn modelId="{5173707A-FD06-467E-ABB9-8EAECEBE60C0}" type="presParOf" srcId="{EAA92FDC-277E-404F-B78C-CD6FA85AE8FA}" destId="{F406D603-0F97-49D1-A230-75F2EB1A2562}" srcOrd="0" destOrd="0" presId="urn:microsoft.com/office/officeart/2005/8/layout/orgChart1"/>
    <dgm:cxn modelId="{D3FD1CE5-3C7A-4F84-85ED-25091D5E51A4}" type="presParOf" srcId="{EAA92FDC-277E-404F-B78C-CD6FA85AE8FA}" destId="{9E7EE25F-053B-406C-A72D-96F43BCA02DF}" srcOrd="1" destOrd="0" presId="urn:microsoft.com/office/officeart/2005/8/layout/orgChart1"/>
    <dgm:cxn modelId="{08C6EC8B-4B5A-41F9-9C03-6CAB07C79BEE}" type="presParOf" srcId="{0C76069C-C1E4-4A1A-90FD-BE1014D1279A}" destId="{1DCFBD27-ED39-4BE6-B47C-687F679EB395}" srcOrd="1" destOrd="0" presId="urn:microsoft.com/office/officeart/2005/8/layout/orgChart1"/>
    <dgm:cxn modelId="{525A00F6-C24D-4722-83E8-A4E51598FA82}" type="presParOf" srcId="{1DCFBD27-ED39-4BE6-B47C-687F679EB395}" destId="{C1ECD2AA-F074-4C4E-B563-0BC92A73D9FB}" srcOrd="0" destOrd="0" presId="urn:microsoft.com/office/officeart/2005/8/layout/orgChart1"/>
    <dgm:cxn modelId="{82104EAB-500A-497E-8B60-E71F0307434E}" type="presParOf" srcId="{1DCFBD27-ED39-4BE6-B47C-687F679EB395}" destId="{5F24DD2D-ECE6-4F8B-9967-9F8D473F49A7}" srcOrd="1" destOrd="0" presId="urn:microsoft.com/office/officeart/2005/8/layout/orgChart1"/>
    <dgm:cxn modelId="{67B6AC6C-8590-4174-A6AE-B223B0C9D0B2}" type="presParOf" srcId="{5F24DD2D-ECE6-4F8B-9967-9F8D473F49A7}" destId="{54DE3DE2-5A7B-4966-9771-CE1C247169F4}" srcOrd="0" destOrd="0" presId="urn:microsoft.com/office/officeart/2005/8/layout/orgChart1"/>
    <dgm:cxn modelId="{8355F204-1A36-4631-9055-3EEA75AA75DE}" type="presParOf" srcId="{54DE3DE2-5A7B-4966-9771-CE1C247169F4}" destId="{A26C7DD0-22C3-472F-8956-750A0E5B231F}" srcOrd="0" destOrd="0" presId="urn:microsoft.com/office/officeart/2005/8/layout/orgChart1"/>
    <dgm:cxn modelId="{51DD9546-1207-47B3-AAEB-85196A2EF64C}" type="presParOf" srcId="{54DE3DE2-5A7B-4966-9771-CE1C247169F4}" destId="{3938DC13-D574-4475-AFAD-11A9B1DD5794}" srcOrd="1" destOrd="0" presId="urn:microsoft.com/office/officeart/2005/8/layout/orgChart1"/>
    <dgm:cxn modelId="{124CADB8-9D4E-40DD-B1F8-C8B8F677FAC6}" type="presParOf" srcId="{5F24DD2D-ECE6-4F8B-9967-9F8D473F49A7}" destId="{9BD6D318-E10D-4EED-873D-D8DA44AAD8DD}" srcOrd="1" destOrd="0" presId="urn:microsoft.com/office/officeart/2005/8/layout/orgChart1"/>
    <dgm:cxn modelId="{0C4E2870-D393-40C0-A6F8-83EAFEF0A080}" type="presParOf" srcId="{5F24DD2D-ECE6-4F8B-9967-9F8D473F49A7}" destId="{3CB280C7-2619-466C-9754-F11423BCC7E9}" srcOrd="2" destOrd="0" presId="urn:microsoft.com/office/officeart/2005/8/layout/orgChart1"/>
    <dgm:cxn modelId="{54082122-5A09-4F85-B565-39E9A6896655}" type="presParOf" srcId="{0C76069C-C1E4-4A1A-90FD-BE1014D1279A}" destId="{F0E01E68-ED05-4E07-8874-C5262D52F047}" srcOrd="2" destOrd="0" presId="urn:microsoft.com/office/officeart/2005/8/layout/orgChart1"/>
    <dgm:cxn modelId="{2F2DC7FF-7B48-4662-B753-1757F91189F4}" type="presParOf" srcId="{EF91E579-447B-495B-BF17-0D20CABF433E}" destId="{A6F0A5A3-E43A-49BF-827F-04D361BA9BF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322A909-7271-4E31-9EF0-8434A16A039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83AF730-2CD1-438A-B74E-B053D56A4934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Capacitación</a:t>
          </a:r>
        </a:p>
      </dgm:t>
    </dgm:pt>
    <dgm:pt modelId="{A7C97E44-51CF-4E45-8389-754A3A52BB6A}" type="parTrans" cxnId="{9D0632D2-3CC0-472F-96F8-126A5368F13A}">
      <dgm:prSet/>
      <dgm:spPr/>
      <dgm:t>
        <a:bodyPr/>
        <a:lstStyle/>
        <a:p>
          <a:endParaRPr lang="es-ES" sz="1200"/>
        </a:p>
      </dgm:t>
    </dgm:pt>
    <dgm:pt modelId="{B909635B-71CD-488F-BFE3-187A5418B9BD}" type="sibTrans" cxnId="{9D0632D2-3CC0-472F-96F8-126A5368F13A}">
      <dgm:prSet/>
      <dgm:spPr/>
      <dgm:t>
        <a:bodyPr/>
        <a:lstStyle/>
        <a:p>
          <a:endParaRPr lang="es-ES" sz="1200"/>
        </a:p>
      </dgm:t>
    </dgm:pt>
    <dgm:pt modelId="{48398691-AEDA-4CB7-AAB8-00DB4453B6F2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Jefe(a) de Capacitación </a:t>
          </a:r>
        </a:p>
      </dgm:t>
    </dgm:pt>
    <dgm:pt modelId="{F904DDFD-C0F0-4569-813A-3354E011F8F1}" type="parTrans" cxnId="{AA3272EE-3FA2-4952-9E57-346700BB126D}">
      <dgm:prSet/>
      <dgm:spPr/>
      <dgm:t>
        <a:bodyPr/>
        <a:lstStyle/>
        <a:p>
          <a:endParaRPr lang="es-ES" sz="1200"/>
        </a:p>
      </dgm:t>
    </dgm:pt>
    <dgm:pt modelId="{E4D64F4C-45A4-461F-A272-47C6DEEF5E16}" type="sibTrans" cxnId="{AA3272EE-3FA2-4952-9E57-346700BB126D}">
      <dgm:prSet/>
      <dgm:spPr/>
      <dgm:t>
        <a:bodyPr/>
        <a:lstStyle/>
        <a:p>
          <a:endParaRPr lang="es-ES" sz="1200"/>
        </a:p>
      </dgm:t>
    </dgm:pt>
    <dgm:pt modelId="{A3DAE56E-3157-4611-83E2-5CA2DCCC16D9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Profesional </a:t>
          </a:r>
          <a:b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Especialista 1 </a:t>
          </a:r>
        </a:p>
      </dgm:t>
    </dgm:pt>
    <dgm:pt modelId="{299FAEEC-AB91-459C-836B-C5FC924BD22D}" type="parTrans" cxnId="{F6313E97-FAF4-4AA7-A903-6CA53765E0AF}">
      <dgm:prSet/>
      <dgm:spPr/>
      <dgm:t>
        <a:bodyPr/>
        <a:lstStyle/>
        <a:p>
          <a:endParaRPr lang="es-ES" sz="1200"/>
        </a:p>
      </dgm:t>
    </dgm:pt>
    <dgm:pt modelId="{F510E8D3-9B48-4AB6-8D09-8C3637F5302C}" type="sibTrans" cxnId="{F6313E97-FAF4-4AA7-A903-6CA53765E0AF}">
      <dgm:prSet/>
      <dgm:spPr/>
      <dgm:t>
        <a:bodyPr/>
        <a:lstStyle/>
        <a:p>
          <a:endParaRPr lang="es-ES" sz="1200"/>
        </a:p>
      </dgm:t>
    </dgm:pt>
    <dgm:pt modelId="{8032114F-1BA9-4099-8462-1B0045A9745E}">
      <dgm:prSet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</a:rPr>
            <a:t>Auxiliares</a:t>
          </a:r>
        </a:p>
      </dgm:t>
    </dgm:pt>
    <dgm:pt modelId="{F33A7CAC-4F09-484F-BAF4-E99FE5D385EB}" type="parTrans" cxnId="{FF47A68E-C60F-448C-B7EC-E9A242FF37C5}">
      <dgm:prSet/>
      <dgm:spPr/>
      <dgm:t>
        <a:bodyPr/>
        <a:lstStyle/>
        <a:p>
          <a:endParaRPr lang="es-ES" sz="1200"/>
        </a:p>
      </dgm:t>
    </dgm:pt>
    <dgm:pt modelId="{112AD278-7ABB-437B-90F3-28AAE18F51A8}" type="sibTrans" cxnId="{FF47A68E-C60F-448C-B7EC-E9A242FF37C5}">
      <dgm:prSet/>
      <dgm:spPr/>
      <dgm:t>
        <a:bodyPr/>
        <a:lstStyle/>
        <a:p>
          <a:endParaRPr lang="es-ES" sz="1200"/>
        </a:p>
      </dgm:t>
    </dgm:pt>
    <dgm:pt modelId="{A21D913E-6D2B-4F4D-A2F7-C580BA994EC9}" type="pres">
      <dgm:prSet presAssocID="{0322A909-7271-4E31-9EF0-8434A16A039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B497C42-7C1D-4B78-ADE6-0FC45927403E}" type="pres">
      <dgm:prSet presAssocID="{A83AF730-2CD1-438A-B74E-B053D56A4934}" presName="hierRoot1" presStyleCnt="0">
        <dgm:presLayoutVars>
          <dgm:hierBranch val="init"/>
        </dgm:presLayoutVars>
      </dgm:prSet>
      <dgm:spPr/>
    </dgm:pt>
    <dgm:pt modelId="{BE69EA70-B72D-40F5-9B5E-36BE210596C4}" type="pres">
      <dgm:prSet presAssocID="{A83AF730-2CD1-438A-B74E-B053D56A4934}" presName="rootComposite1" presStyleCnt="0"/>
      <dgm:spPr/>
    </dgm:pt>
    <dgm:pt modelId="{238225BF-857E-43C0-868A-1B4BBFC19004}" type="pres">
      <dgm:prSet presAssocID="{A83AF730-2CD1-438A-B74E-B053D56A4934}" presName="rootText1" presStyleLbl="node0" presStyleIdx="0" presStyleCnt="1" custScaleX="86500" custScaleY="838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8852E1-4FC4-46AB-B9D3-FEA7EDB3A137}" type="pres">
      <dgm:prSet presAssocID="{A83AF730-2CD1-438A-B74E-B053D56A493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1D3C473-481E-4207-9F71-5F371A25A540}" type="pres">
      <dgm:prSet presAssocID="{A83AF730-2CD1-438A-B74E-B053D56A4934}" presName="hierChild2" presStyleCnt="0"/>
      <dgm:spPr/>
    </dgm:pt>
    <dgm:pt modelId="{A65CCF4E-7055-4187-932B-F7D47ADE9C48}" type="pres">
      <dgm:prSet presAssocID="{F904DDFD-C0F0-4569-813A-3354E011F8F1}" presName="Name37" presStyleLbl="parChTrans1D2" presStyleIdx="0" presStyleCnt="1"/>
      <dgm:spPr/>
      <dgm:t>
        <a:bodyPr/>
        <a:lstStyle/>
        <a:p>
          <a:endParaRPr lang="es-ES"/>
        </a:p>
      </dgm:t>
    </dgm:pt>
    <dgm:pt modelId="{3E7928A5-BD1D-447F-8B16-3ABC6FEB72E1}" type="pres">
      <dgm:prSet presAssocID="{48398691-AEDA-4CB7-AAB8-00DB4453B6F2}" presName="hierRoot2" presStyleCnt="0">
        <dgm:presLayoutVars>
          <dgm:hierBranch/>
        </dgm:presLayoutVars>
      </dgm:prSet>
      <dgm:spPr/>
    </dgm:pt>
    <dgm:pt modelId="{90154060-731E-4B84-B5DE-EB6975E129CF}" type="pres">
      <dgm:prSet presAssocID="{48398691-AEDA-4CB7-AAB8-00DB4453B6F2}" presName="rootComposite" presStyleCnt="0"/>
      <dgm:spPr/>
    </dgm:pt>
    <dgm:pt modelId="{D16EA8BC-7653-4B40-800E-97DC84F26E35}" type="pres">
      <dgm:prSet presAssocID="{48398691-AEDA-4CB7-AAB8-00DB4453B6F2}" presName="rootText" presStyleLbl="node2" presStyleIdx="0" presStyleCnt="1" custScaleX="74142" custScaleY="552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7588B39-DF38-4349-A443-F57CB0087AB0}" type="pres">
      <dgm:prSet presAssocID="{48398691-AEDA-4CB7-AAB8-00DB4453B6F2}" presName="rootConnector" presStyleLbl="node2" presStyleIdx="0" presStyleCnt="1"/>
      <dgm:spPr/>
      <dgm:t>
        <a:bodyPr/>
        <a:lstStyle/>
        <a:p>
          <a:endParaRPr lang="es-ES"/>
        </a:p>
      </dgm:t>
    </dgm:pt>
    <dgm:pt modelId="{B585C5E5-E570-48EB-8708-C6ED06692470}" type="pres">
      <dgm:prSet presAssocID="{48398691-AEDA-4CB7-AAB8-00DB4453B6F2}" presName="hierChild4" presStyleCnt="0"/>
      <dgm:spPr/>
    </dgm:pt>
    <dgm:pt modelId="{6F2C5966-A94B-4FAC-AD44-9948980ED19A}" type="pres">
      <dgm:prSet presAssocID="{299FAEEC-AB91-459C-836B-C5FC924BD22D}" presName="Name35" presStyleLbl="parChTrans1D3" presStyleIdx="0" presStyleCnt="2"/>
      <dgm:spPr/>
      <dgm:t>
        <a:bodyPr/>
        <a:lstStyle/>
        <a:p>
          <a:endParaRPr lang="es-ES"/>
        </a:p>
      </dgm:t>
    </dgm:pt>
    <dgm:pt modelId="{2C0A5883-2781-4935-B4F8-967E39A9C665}" type="pres">
      <dgm:prSet presAssocID="{A3DAE56E-3157-4611-83E2-5CA2DCCC16D9}" presName="hierRoot2" presStyleCnt="0">
        <dgm:presLayoutVars>
          <dgm:hierBranch val="init"/>
        </dgm:presLayoutVars>
      </dgm:prSet>
      <dgm:spPr/>
    </dgm:pt>
    <dgm:pt modelId="{A1D67C6F-D38F-4E48-BFD5-E24B18DA8537}" type="pres">
      <dgm:prSet presAssocID="{A3DAE56E-3157-4611-83E2-5CA2DCCC16D9}" presName="rootComposite" presStyleCnt="0"/>
      <dgm:spPr/>
    </dgm:pt>
    <dgm:pt modelId="{46D98955-34D8-4A0B-A542-AAEDAFBE03D5}" type="pres">
      <dgm:prSet presAssocID="{A3DAE56E-3157-4611-83E2-5CA2DCCC16D9}" presName="rootText" presStyleLbl="node3" presStyleIdx="0" presStyleCnt="2" custScaleX="61785" custScaleY="494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43826D1-7664-455B-8092-5EA382A534AC}" type="pres">
      <dgm:prSet presAssocID="{A3DAE56E-3157-4611-83E2-5CA2DCCC16D9}" presName="rootConnector" presStyleLbl="node3" presStyleIdx="0" presStyleCnt="2"/>
      <dgm:spPr/>
      <dgm:t>
        <a:bodyPr/>
        <a:lstStyle/>
        <a:p>
          <a:endParaRPr lang="es-ES"/>
        </a:p>
      </dgm:t>
    </dgm:pt>
    <dgm:pt modelId="{202D000D-931A-4C6C-8920-59FA5696C17F}" type="pres">
      <dgm:prSet presAssocID="{A3DAE56E-3157-4611-83E2-5CA2DCCC16D9}" presName="hierChild4" presStyleCnt="0"/>
      <dgm:spPr/>
    </dgm:pt>
    <dgm:pt modelId="{0C3BB186-363B-4B3F-AC59-382F1909AE90}" type="pres">
      <dgm:prSet presAssocID="{A3DAE56E-3157-4611-83E2-5CA2DCCC16D9}" presName="hierChild5" presStyleCnt="0"/>
      <dgm:spPr/>
    </dgm:pt>
    <dgm:pt modelId="{A7D5B4AD-41F1-4634-A231-23581F46F11F}" type="pres">
      <dgm:prSet presAssocID="{F33A7CAC-4F09-484F-BAF4-E99FE5D385EB}" presName="Name35" presStyleLbl="parChTrans1D3" presStyleIdx="1" presStyleCnt="2"/>
      <dgm:spPr/>
      <dgm:t>
        <a:bodyPr/>
        <a:lstStyle/>
        <a:p>
          <a:endParaRPr lang="es-ES"/>
        </a:p>
      </dgm:t>
    </dgm:pt>
    <dgm:pt modelId="{77415E92-09B0-4F9C-813D-167D56AE7323}" type="pres">
      <dgm:prSet presAssocID="{8032114F-1BA9-4099-8462-1B0045A9745E}" presName="hierRoot2" presStyleCnt="0">
        <dgm:presLayoutVars>
          <dgm:hierBranch val="init"/>
        </dgm:presLayoutVars>
      </dgm:prSet>
      <dgm:spPr/>
    </dgm:pt>
    <dgm:pt modelId="{A9A0BF17-9F85-40FB-A9AE-31AEEAE82F34}" type="pres">
      <dgm:prSet presAssocID="{8032114F-1BA9-4099-8462-1B0045A9745E}" presName="rootComposite" presStyleCnt="0"/>
      <dgm:spPr/>
    </dgm:pt>
    <dgm:pt modelId="{B6B4C1F5-6231-4957-B426-E5CB41B4305F}" type="pres">
      <dgm:prSet presAssocID="{8032114F-1BA9-4099-8462-1B0045A9745E}" presName="rootText" presStyleLbl="node3" presStyleIdx="1" presStyleCnt="2" custScaleX="61785" custScaleY="494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A1399E-EC4F-41B5-AF39-C62B91498A3F}" type="pres">
      <dgm:prSet presAssocID="{8032114F-1BA9-4099-8462-1B0045A9745E}" presName="rootConnector" presStyleLbl="node3" presStyleIdx="1" presStyleCnt="2"/>
      <dgm:spPr/>
      <dgm:t>
        <a:bodyPr/>
        <a:lstStyle/>
        <a:p>
          <a:endParaRPr lang="es-ES"/>
        </a:p>
      </dgm:t>
    </dgm:pt>
    <dgm:pt modelId="{89AA7C1D-73D6-4D78-B579-F26EDF469D06}" type="pres">
      <dgm:prSet presAssocID="{8032114F-1BA9-4099-8462-1B0045A9745E}" presName="hierChild4" presStyleCnt="0"/>
      <dgm:spPr/>
    </dgm:pt>
    <dgm:pt modelId="{C3D38249-DBE4-4F97-A5F7-9D380D2559AA}" type="pres">
      <dgm:prSet presAssocID="{8032114F-1BA9-4099-8462-1B0045A9745E}" presName="hierChild5" presStyleCnt="0"/>
      <dgm:spPr/>
    </dgm:pt>
    <dgm:pt modelId="{346EBD66-BE8A-49D6-99BF-78D7491D9646}" type="pres">
      <dgm:prSet presAssocID="{48398691-AEDA-4CB7-AAB8-00DB4453B6F2}" presName="hierChild5" presStyleCnt="0"/>
      <dgm:spPr/>
    </dgm:pt>
    <dgm:pt modelId="{D1320624-0EC9-4343-BBB0-A445702D50D0}" type="pres">
      <dgm:prSet presAssocID="{A83AF730-2CD1-438A-B74E-B053D56A4934}" presName="hierChild3" presStyleCnt="0"/>
      <dgm:spPr/>
    </dgm:pt>
  </dgm:ptLst>
  <dgm:cxnLst>
    <dgm:cxn modelId="{BAC3AA41-BD03-4F06-A884-4EF45F97878C}" type="presOf" srcId="{299FAEEC-AB91-459C-836B-C5FC924BD22D}" destId="{6F2C5966-A94B-4FAC-AD44-9948980ED19A}" srcOrd="0" destOrd="0" presId="urn:microsoft.com/office/officeart/2005/8/layout/orgChart1"/>
    <dgm:cxn modelId="{87BFC45C-0B61-4D6B-A3D6-CAEE7D2C68D5}" type="presOf" srcId="{F33A7CAC-4F09-484F-BAF4-E99FE5D385EB}" destId="{A7D5B4AD-41F1-4634-A231-23581F46F11F}" srcOrd="0" destOrd="0" presId="urn:microsoft.com/office/officeart/2005/8/layout/orgChart1"/>
    <dgm:cxn modelId="{AA3272EE-3FA2-4952-9E57-346700BB126D}" srcId="{A83AF730-2CD1-438A-B74E-B053D56A4934}" destId="{48398691-AEDA-4CB7-AAB8-00DB4453B6F2}" srcOrd="0" destOrd="0" parTransId="{F904DDFD-C0F0-4569-813A-3354E011F8F1}" sibTransId="{E4D64F4C-45A4-461F-A272-47C6DEEF5E16}"/>
    <dgm:cxn modelId="{4453301A-E033-4891-B368-BDF7CF947142}" type="presOf" srcId="{A3DAE56E-3157-4611-83E2-5CA2DCCC16D9}" destId="{46D98955-34D8-4A0B-A542-AAEDAFBE03D5}" srcOrd="0" destOrd="0" presId="urn:microsoft.com/office/officeart/2005/8/layout/orgChart1"/>
    <dgm:cxn modelId="{55759CBD-A638-4A4C-B373-37A3330FD19E}" type="presOf" srcId="{A3DAE56E-3157-4611-83E2-5CA2DCCC16D9}" destId="{643826D1-7664-455B-8092-5EA382A534AC}" srcOrd="1" destOrd="0" presId="urn:microsoft.com/office/officeart/2005/8/layout/orgChart1"/>
    <dgm:cxn modelId="{A73FBA38-CFC4-417E-B1A2-47EE11856E9A}" type="presOf" srcId="{0322A909-7271-4E31-9EF0-8434A16A039E}" destId="{A21D913E-6D2B-4F4D-A2F7-C580BA994EC9}" srcOrd="0" destOrd="0" presId="urn:microsoft.com/office/officeart/2005/8/layout/orgChart1"/>
    <dgm:cxn modelId="{CC6BFB1F-4944-4452-806C-D6538DA76001}" type="presOf" srcId="{F904DDFD-C0F0-4569-813A-3354E011F8F1}" destId="{A65CCF4E-7055-4187-932B-F7D47ADE9C48}" srcOrd="0" destOrd="0" presId="urn:microsoft.com/office/officeart/2005/8/layout/orgChart1"/>
    <dgm:cxn modelId="{7139B9CD-F130-41F5-864F-E01006B97C6B}" type="presOf" srcId="{8032114F-1BA9-4099-8462-1B0045A9745E}" destId="{B6B4C1F5-6231-4957-B426-E5CB41B4305F}" srcOrd="0" destOrd="0" presId="urn:microsoft.com/office/officeart/2005/8/layout/orgChart1"/>
    <dgm:cxn modelId="{4C999967-61A2-4350-90B0-B05EDC1BA92B}" type="presOf" srcId="{A83AF730-2CD1-438A-B74E-B053D56A4934}" destId="{388852E1-4FC4-46AB-B9D3-FEA7EDB3A137}" srcOrd="1" destOrd="0" presId="urn:microsoft.com/office/officeart/2005/8/layout/orgChart1"/>
    <dgm:cxn modelId="{01ECB0EB-9BAF-4FBB-B5AF-76D4F9054BD9}" type="presOf" srcId="{48398691-AEDA-4CB7-AAB8-00DB4453B6F2}" destId="{57588B39-DF38-4349-A443-F57CB0087AB0}" srcOrd="1" destOrd="0" presId="urn:microsoft.com/office/officeart/2005/8/layout/orgChart1"/>
    <dgm:cxn modelId="{F6313E97-FAF4-4AA7-A903-6CA53765E0AF}" srcId="{48398691-AEDA-4CB7-AAB8-00DB4453B6F2}" destId="{A3DAE56E-3157-4611-83E2-5CA2DCCC16D9}" srcOrd="0" destOrd="0" parTransId="{299FAEEC-AB91-459C-836B-C5FC924BD22D}" sibTransId="{F510E8D3-9B48-4AB6-8D09-8C3637F5302C}"/>
    <dgm:cxn modelId="{9D0632D2-3CC0-472F-96F8-126A5368F13A}" srcId="{0322A909-7271-4E31-9EF0-8434A16A039E}" destId="{A83AF730-2CD1-438A-B74E-B053D56A4934}" srcOrd="0" destOrd="0" parTransId="{A7C97E44-51CF-4E45-8389-754A3A52BB6A}" sibTransId="{B909635B-71CD-488F-BFE3-187A5418B9BD}"/>
    <dgm:cxn modelId="{EADBD3B9-D6EB-440A-AEE2-2BE923578E4F}" type="presOf" srcId="{8032114F-1BA9-4099-8462-1B0045A9745E}" destId="{ABA1399E-EC4F-41B5-AF39-C62B91498A3F}" srcOrd="1" destOrd="0" presId="urn:microsoft.com/office/officeart/2005/8/layout/orgChart1"/>
    <dgm:cxn modelId="{FF47A68E-C60F-448C-B7EC-E9A242FF37C5}" srcId="{48398691-AEDA-4CB7-AAB8-00DB4453B6F2}" destId="{8032114F-1BA9-4099-8462-1B0045A9745E}" srcOrd="1" destOrd="0" parTransId="{F33A7CAC-4F09-484F-BAF4-E99FE5D385EB}" sibTransId="{112AD278-7ABB-437B-90F3-28AAE18F51A8}"/>
    <dgm:cxn modelId="{B4FAEFB2-EE28-44AB-A6FF-AE77CB263585}" type="presOf" srcId="{48398691-AEDA-4CB7-AAB8-00DB4453B6F2}" destId="{D16EA8BC-7653-4B40-800E-97DC84F26E35}" srcOrd="0" destOrd="0" presId="urn:microsoft.com/office/officeart/2005/8/layout/orgChart1"/>
    <dgm:cxn modelId="{704E27AF-4A8C-4427-88ED-620A18B76356}" type="presOf" srcId="{A83AF730-2CD1-438A-B74E-B053D56A4934}" destId="{238225BF-857E-43C0-868A-1B4BBFC19004}" srcOrd="0" destOrd="0" presId="urn:microsoft.com/office/officeart/2005/8/layout/orgChart1"/>
    <dgm:cxn modelId="{8B106476-ABBA-45C1-AB0B-7C2A1A87271E}" type="presParOf" srcId="{A21D913E-6D2B-4F4D-A2F7-C580BA994EC9}" destId="{0B497C42-7C1D-4B78-ADE6-0FC45927403E}" srcOrd="0" destOrd="0" presId="urn:microsoft.com/office/officeart/2005/8/layout/orgChart1"/>
    <dgm:cxn modelId="{0FCFEC88-8224-4C5A-B69F-5C03CB2C2F1E}" type="presParOf" srcId="{0B497C42-7C1D-4B78-ADE6-0FC45927403E}" destId="{BE69EA70-B72D-40F5-9B5E-36BE210596C4}" srcOrd="0" destOrd="0" presId="urn:microsoft.com/office/officeart/2005/8/layout/orgChart1"/>
    <dgm:cxn modelId="{A61E3D81-79F2-41BE-AD0D-232D1BD492B9}" type="presParOf" srcId="{BE69EA70-B72D-40F5-9B5E-36BE210596C4}" destId="{238225BF-857E-43C0-868A-1B4BBFC19004}" srcOrd="0" destOrd="0" presId="urn:microsoft.com/office/officeart/2005/8/layout/orgChart1"/>
    <dgm:cxn modelId="{CD76A609-6E98-4095-8E23-5CAFC8225399}" type="presParOf" srcId="{BE69EA70-B72D-40F5-9B5E-36BE210596C4}" destId="{388852E1-4FC4-46AB-B9D3-FEA7EDB3A137}" srcOrd="1" destOrd="0" presId="urn:microsoft.com/office/officeart/2005/8/layout/orgChart1"/>
    <dgm:cxn modelId="{43EDCFD4-87E4-4863-8B21-F63D5C7AE3A8}" type="presParOf" srcId="{0B497C42-7C1D-4B78-ADE6-0FC45927403E}" destId="{31D3C473-481E-4207-9F71-5F371A25A540}" srcOrd="1" destOrd="0" presId="urn:microsoft.com/office/officeart/2005/8/layout/orgChart1"/>
    <dgm:cxn modelId="{3E119E4A-A0BD-4739-AF54-0C2ECE461735}" type="presParOf" srcId="{31D3C473-481E-4207-9F71-5F371A25A540}" destId="{A65CCF4E-7055-4187-932B-F7D47ADE9C48}" srcOrd="0" destOrd="0" presId="urn:microsoft.com/office/officeart/2005/8/layout/orgChart1"/>
    <dgm:cxn modelId="{92F30701-DAF0-415F-8842-A68F401CDB63}" type="presParOf" srcId="{31D3C473-481E-4207-9F71-5F371A25A540}" destId="{3E7928A5-BD1D-447F-8B16-3ABC6FEB72E1}" srcOrd="1" destOrd="0" presId="urn:microsoft.com/office/officeart/2005/8/layout/orgChart1"/>
    <dgm:cxn modelId="{FBB2E01E-98DC-42C8-B7C9-6E7EA7CEBB43}" type="presParOf" srcId="{3E7928A5-BD1D-447F-8B16-3ABC6FEB72E1}" destId="{90154060-731E-4B84-B5DE-EB6975E129CF}" srcOrd="0" destOrd="0" presId="urn:microsoft.com/office/officeart/2005/8/layout/orgChart1"/>
    <dgm:cxn modelId="{EC0EEFC1-5E92-4B05-8600-EFD7F36F7E84}" type="presParOf" srcId="{90154060-731E-4B84-B5DE-EB6975E129CF}" destId="{D16EA8BC-7653-4B40-800E-97DC84F26E35}" srcOrd="0" destOrd="0" presId="urn:microsoft.com/office/officeart/2005/8/layout/orgChart1"/>
    <dgm:cxn modelId="{FD48F60E-5131-4ADD-9CB7-DE15A3400E5E}" type="presParOf" srcId="{90154060-731E-4B84-B5DE-EB6975E129CF}" destId="{57588B39-DF38-4349-A443-F57CB0087AB0}" srcOrd="1" destOrd="0" presId="urn:microsoft.com/office/officeart/2005/8/layout/orgChart1"/>
    <dgm:cxn modelId="{3CB4E377-BFF0-41FE-85D8-216A5280E832}" type="presParOf" srcId="{3E7928A5-BD1D-447F-8B16-3ABC6FEB72E1}" destId="{B585C5E5-E570-48EB-8708-C6ED06692470}" srcOrd="1" destOrd="0" presId="urn:microsoft.com/office/officeart/2005/8/layout/orgChart1"/>
    <dgm:cxn modelId="{867E7857-9133-4A28-8861-370587F7B12C}" type="presParOf" srcId="{B585C5E5-E570-48EB-8708-C6ED06692470}" destId="{6F2C5966-A94B-4FAC-AD44-9948980ED19A}" srcOrd="0" destOrd="0" presId="urn:microsoft.com/office/officeart/2005/8/layout/orgChart1"/>
    <dgm:cxn modelId="{D3FA4D46-649C-4EE1-86C0-51ACCEF7EF6C}" type="presParOf" srcId="{B585C5E5-E570-48EB-8708-C6ED06692470}" destId="{2C0A5883-2781-4935-B4F8-967E39A9C665}" srcOrd="1" destOrd="0" presId="urn:microsoft.com/office/officeart/2005/8/layout/orgChart1"/>
    <dgm:cxn modelId="{ACBF9D65-53FB-4EE3-A294-910C3C6B3D38}" type="presParOf" srcId="{2C0A5883-2781-4935-B4F8-967E39A9C665}" destId="{A1D67C6F-D38F-4E48-BFD5-E24B18DA8537}" srcOrd="0" destOrd="0" presId="urn:microsoft.com/office/officeart/2005/8/layout/orgChart1"/>
    <dgm:cxn modelId="{F79AE0EE-6C69-4D63-994C-20352FCEFE6C}" type="presParOf" srcId="{A1D67C6F-D38F-4E48-BFD5-E24B18DA8537}" destId="{46D98955-34D8-4A0B-A542-AAEDAFBE03D5}" srcOrd="0" destOrd="0" presId="urn:microsoft.com/office/officeart/2005/8/layout/orgChart1"/>
    <dgm:cxn modelId="{EF8EF46D-3777-41BB-9FA0-821AD15C4908}" type="presParOf" srcId="{A1D67C6F-D38F-4E48-BFD5-E24B18DA8537}" destId="{643826D1-7664-455B-8092-5EA382A534AC}" srcOrd="1" destOrd="0" presId="urn:microsoft.com/office/officeart/2005/8/layout/orgChart1"/>
    <dgm:cxn modelId="{8F45CB36-F985-4D51-A6A6-D99DA2291976}" type="presParOf" srcId="{2C0A5883-2781-4935-B4F8-967E39A9C665}" destId="{202D000D-931A-4C6C-8920-59FA5696C17F}" srcOrd="1" destOrd="0" presId="urn:microsoft.com/office/officeart/2005/8/layout/orgChart1"/>
    <dgm:cxn modelId="{DA6D4674-2431-49B2-9339-E8E76BC796E5}" type="presParOf" srcId="{2C0A5883-2781-4935-B4F8-967E39A9C665}" destId="{0C3BB186-363B-4B3F-AC59-382F1909AE90}" srcOrd="2" destOrd="0" presId="urn:microsoft.com/office/officeart/2005/8/layout/orgChart1"/>
    <dgm:cxn modelId="{394F11A9-8F6C-4D61-A27E-60174EDE799B}" type="presParOf" srcId="{B585C5E5-E570-48EB-8708-C6ED06692470}" destId="{A7D5B4AD-41F1-4634-A231-23581F46F11F}" srcOrd="2" destOrd="0" presId="urn:microsoft.com/office/officeart/2005/8/layout/orgChart1"/>
    <dgm:cxn modelId="{4F0A8E1A-1680-407D-882E-784B5091ED35}" type="presParOf" srcId="{B585C5E5-E570-48EB-8708-C6ED06692470}" destId="{77415E92-09B0-4F9C-813D-167D56AE7323}" srcOrd="3" destOrd="0" presId="urn:microsoft.com/office/officeart/2005/8/layout/orgChart1"/>
    <dgm:cxn modelId="{6E6388E4-13DF-4E1B-96AC-B971C1F558B6}" type="presParOf" srcId="{77415E92-09B0-4F9C-813D-167D56AE7323}" destId="{A9A0BF17-9F85-40FB-A9AE-31AEEAE82F34}" srcOrd="0" destOrd="0" presId="urn:microsoft.com/office/officeart/2005/8/layout/orgChart1"/>
    <dgm:cxn modelId="{6F81B598-D04B-46EA-A22E-2CA58487A705}" type="presParOf" srcId="{A9A0BF17-9F85-40FB-A9AE-31AEEAE82F34}" destId="{B6B4C1F5-6231-4957-B426-E5CB41B4305F}" srcOrd="0" destOrd="0" presId="urn:microsoft.com/office/officeart/2005/8/layout/orgChart1"/>
    <dgm:cxn modelId="{B5375C96-DEDD-4E8E-B9E0-1860F5873736}" type="presParOf" srcId="{A9A0BF17-9F85-40FB-A9AE-31AEEAE82F34}" destId="{ABA1399E-EC4F-41B5-AF39-C62B91498A3F}" srcOrd="1" destOrd="0" presId="urn:microsoft.com/office/officeart/2005/8/layout/orgChart1"/>
    <dgm:cxn modelId="{3E0DC98E-DD47-46EA-A12D-66F794856F94}" type="presParOf" srcId="{77415E92-09B0-4F9C-813D-167D56AE7323}" destId="{89AA7C1D-73D6-4D78-B579-F26EDF469D06}" srcOrd="1" destOrd="0" presId="urn:microsoft.com/office/officeart/2005/8/layout/orgChart1"/>
    <dgm:cxn modelId="{77A314C1-DEFE-49BD-B659-2C4A97FAD7D6}" type="presParOf" srcId="{77415E92-09B0-4F9C-813D-167D56AE7323}" destId="{C3D38249-DBE4-4F97-A5F7-9D380D2559AA}" srcOrd="2" destOrd="0" presId="urn:microsoft.com/office/officeart/2005/8/layout/orgChart1"/>
    <dgm:cxn modelId="{0D1E93B7-EAF6-4F28-9E5B-737263D44CE3}" type="presParOf" srcId="{3E7928A5-BD1D-447F-8B16-3ABC6FEB72E1}" destId="{346EBD66-BE8A-49D6-99BF-78D7491D9646}" srcOrd="2" destOrd="0" presId="urn:microsoft.com/office/officeart/2005/8/layout/orgChart1"/>
    <dgm:cxn modelId="{9DB7EFC9-0083-458E-8A9C-693360862F89}" type="presParOf" srcId="{0B497C42-7C1D-4B78-ADE6-0FC45927403E}" destId="{D1320624-0EC9-4343-BBB0-A445702D50D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0.xml><?xml version="1.0" encoding="utf-8"?>
<dgm:dataModel xmlns:dgm="http://schemas.openxmlformats.org/drawingml/2006/diagram" xmlns:a="http://schemas.openxmlformats.org/drawingml/2006/main">
  <dgm:ptLst>
    <dgm:pt modelId="{DB4E40F7-DA55-4811-8D1A-A538853DAE7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E150CD-F776-47B8-84A5-F2CF7ACAAC56}">
      <dgm:prSet phldrT="[Texto]" custT="1"/>
      <dgm:spPr/>
      <dgm:t>
        <a:bodyPr/>
        <a:lstStyle/>
        <a:p>
          <a:r>
            <a:rPr lang="es-ES" sz="1200" dirty="0" smtClean="0"/>
            <a:t>Director(a) Parques Públicos </a:t>
          </a:r>
        </a:p>
      </dgm:t>
    </dgm:pt>
    <dgm:pt modelId="{415BCF97-2213-48EA-9953-D47E030835F7}" type="parTrans" cxnId="{4533C2C2-2691-451A-B26F-43241B7D6298}">
      <dgm:prSet/>
      <dgm:spPr/>
      <dgm:t>
        <a:bodyPr/>
        <a:lstStyle/>
        <a:p>
          <a:endParaRPr lang="es-ES" sz="1200"/>
        </a:p>
      </dgm:t>
    </dgm:pt>
    <dgm:pt modelId="{FEC6BFD3-87F0-452E-8CFE-860440AAD072}" type="sibTrans" cxnId="{4533C2C2-2691-451A-B26F-43241B7D6298}">
      <dgm:prSet/>
      <dgm:spPr/>
      <dgm:t>
        <a:bodyPr/>
        <a:lstStyle/>
        <a:p>
          <a:endParaRPr lang="es-ES" sz="1200"/>
        </a:p>
      </dgm:t>
    </dgm:pt>
    <dgm:pt modelId="{79AB7FB3-179A-4D7F-980D-74EE92103E39}" type="asst">
      <dgm:prSet phldrT="[Texto]" custT="1"/>
      <dgm:spPr/>
      <dgm:t>
        <a:bodyPr/>
        <a:lstStyle/>
        <a:p>
          <a:r>
            <a:rPr lang="es-ES" sz="1200" dirty="0" smtClean="0"/>
            <a:t>Coordinador(a) General Parques</a:t>
          </a:r>
          <a:endParaRPr lang="es-ES" sz="1200" dirty="0"/>
        </a:p>
      </dgm:t>
    </dgm:pt>
    <dgm:pt modelId="{532ED3B1-4DA3-4B39-BC04-1EAC3AF41055}" type="parTrans" cxnId="{15EFF033-8C70-423F-84CD-4FEAC6EE4164}">
      <dgm:prSet/>
      <dgm:spPr/>
      <dgm:t>
        <a:bodyPr/>
        <a:lstStyle/>
        <a:p>
          <a:endParaRPr lang="es-ES" sz="1200"/>
        </a:p>
      </dgm:t>
    </dgm:pt>
    <dgm:pt modelId="{A074F30B-C46E-4D25-9858-E466636E486D}" type="sibTrans" cxnId="{15EFF033-8C70-423F-84CD-4FEAC6EE4164}">
      <dgm:prSet/>
      <dgm:spPr/>
      <dgm:t>
        <a:bodyPr/>
        <a:lstStyle/>
        <a:p>
          <a:endParaRPr lang="es-ES" sz="1200"/>
        </a:p>
      </dgm:t>
    </dgm:pt>
    <dgm:pt modelId="{01CD8C53-BFB0-4EAB-BECE-CE26ACA1A2AD}">
      <dgm:prSet phldrT="[Texto]" custT="1"/>
      <dgm:spPr/>
      <dgm:t>
        <a:bodyPr/>
        <a:lstStyle/>
        <a:p>
          <a:r>
            <a:rPr lang="es-ES" sz="1200" dirty="0" smtClean="0"/>
            <a:t>Coordinador(a) Administrativo(a) Parques Públicos </a:t>
          </a:r>
        </a:p>
      </dgm:t>
    </dgm:pt>
    <dgm:pt modelId="{529EE65C-D38D-439D-B21E-2B8339710767}" type="parTrans" cxnId="{567A5FF3-2353-482C-8515-7A728124BC0C}">
      <dgm:prSet/>
      <dgm:spPr/>
      <dgm:t>
        <a:bodyPr/>
        <a:lstStyle/>
        <a:p>
          <a:endParaRPr lang="es-ES" sz="1200"/>
        </a:p>
      </dgm:t>
    </dgm:pt>
    <dgm:pt modelId="{F49E1DD3-1EF0-4E34-BAA6-5DEA19B91177}" type="sibTrans" cxnId="{567A5FF3-2353-482C-8515-7A728124BC0C}">
      <dgm:prSet/>
      <dgm:spPr/>
      <dgm:t>
        <a:bodyPr/>
        <a:lstStyle/>
        <a:p>
          <a:endParaRPr lang="es-ES" sz="1200"/>
        </a:p>
      </dgm:t>
    </dgm:pt>
    <dgm:pt modelId="{5696CA6D-9CEA-46F8-A969-761C4B24461F}" type="asst">
      <dgm:prSet custT="1"/>
      <dgm:spPr/>
      <dgm:t>
        <a:bodyPr/>
        <a:lstStyle/>
        <a:p>
          <a:r>
            <a:rPr lang="es-ES" sz="1200" dirty="0" smtClean="0"/>
            <a:t>Chofer</a:t>
          </a:r>
        </a:p>
      </dgm:t>
    </dgm:pt>
    <dgm:pt modelId="{850EB4B4-C7BE-4AEA-97C5-C8EEEAC58224}" type="parTrans" cxnId="{CBB292C1-1369-4F95-B91F-9B82F740C3B4}">
      <dgm:prSet/>
      <dgm:spPr/>
      <dgm:t>
        <a:bodyPr/>
        <a:lstStyle/>
        <a:p>
          <a:endParaRPr lang="es-ES" sz="1200"/>
        </a:p>
      </dgm:t>
    </dgm:pt>
    <dgm:pt modelId="{C1E91255-DCD8-4B64-A893-A2BF99A38A57}" type="sibTrans" cxnId="{CBB292C1-1369-4F95-B91F-9B82F740C3B4}">
      <dgm:prSet/>
      <dgm:spPr/>
      <dgm:t>
        <a:bodyPr/>
        <a:lstStyle/>
        <a:p>
          <a:endParaRPr lang="es-ES" sz="1200"/>
        </a:p>
      </dgm:t>
    </dgm:pt>
    <dgm:pt modelId="{CFFEEA9B-6D74-46B2-8135-B59F52B6CB9A}" type="asst">
      <dgm:prSet custT="1"/>
      <dgm:spPr/>
      <dgm:t>
        <a:bodyPr/>
        <a:lstStyle/>
        <a:p>
          <a:r>
            <a:rPr lang="es-ES" sz="1200" dirty="0" smtClean="0"/>
            <a:t>Oficial Administrativo(a)</a:t>
          </a:r>
          <a:endParaRPr lang="es-ES" sz="1200" dirty="0"/>
        </a:p>
      </dgm:t>
    </dgm:pt>
    <dgm:pt modelId="{6E0E402B-FB17-4981-ACAB-BCC77A20AC13}" type="parTrans" cxnId="{5280814E-D391-4A90-A062-1000CD6A7F58}">
      <dgm:prSet/>
      <dgm:spPr/>
      <dgm:t>
        <a:bodyPr/>
        <a:lstStyle/>
        <a:p>
          <a:endParaRPr lang="es-ES" sz="1200"/>
        </a:p>
      </dgm:t>
    </dgm:pt>
    <dgm:pt modelId="{E58A95C6-BF3B-4A0B-A351-2A9503E821A6}" type="sibTrans" cxnId="{5280814E-D391-4A90-A062-1000CD6A7F58}">
      <dgm:prSet/>
      <dgm:spPr/>
      <dgm:t>
        <a:bodyPr/>
        <a:lstStyle/>
        <a:p>
          <a:endParaRPr lang="es-ES" sz="1200"/>
        </a:p>
      </dgm:t>
    </dgm:pt>
    <dgm:pt modelId="{F240BF1F-69CD-45CA-BD6A-07C330041C1C}">
      <dgm:prSet custT="1"/>
      <dgm:spPr/>
      <dgm:t>
        <a:bodyPr/>
        <a:lstStyle/>
        <a:p>
          <a:r>
            <a:rPr lang="es-ES" sz="1200" dirty="0" smtClean="0"/>
            <a:t>Coordinador(a) Operativo(a) </a:t>
          </a:r>
        </a:p>
      </dgm:t>
    </dgm:pt>
    <dgm:pt modelId="{DBC14604-7A4C-4AD6-A614-E96E7E0A4E4B}" type="parTrans" cxnId="{465C1FC6-A447-4D0E-8B43-66ACDBF6286F}">
      <dgm:prSet/>
      <dgm:spPr/>
      <dgm:t>
        <a:bodyPr/>
        <a:lstStyle/>
        <a:p>
          <a:endParaRPr lang="es-ES" sz="1200"/>
        </a:p>
      </dgm:t>
    </dgm:pt>
    <dgm:pt modelId="{B6479DFF-7A55-4EB4-AF1A-910EA8102CBB}" type="sibTrans" cxnId="{465C1FC6-A447-4D0E-8B43-66ACDBF6286F}">
      <dgm:prSet/>
      <dgm:spPr/>
      <dgm:t>
        <a:bodyPr/>
        <a:lstStyle/>
        <a:p>
          <a:endParaRPr lang="es-ES" sz="1200"/>
        </a:p>
      </dgm:t>
    </dgm:pt>
    <dgm:pt modelId="{0F7A1948-E2AF-4190-A80C-35708F5353E1}">
      <dgm:prSet custT="1"/>
      <dgm:spPr/>
      <dgm:t>
        <a:bodyPr/>
        <a:lstStyle/>
        <a:p>
          <a:r>
            <a:rPr lang="es-ES" sz="1200" dirty="0" smtClean="0"/>
            <a:t>Jefe(a) Operativo(a) Parque Tucán </a:t>
          </a:r>
        </a:p>
      </dgm:t>
    </dgm:pt>
    <dgm:pt modelId="{103B3DC0-26E8-4185-8FCC-E87A86C95750}" type="parTrans" cxnId="{EE3E62EE-833D-472C-B865-E014EFE8D443}">
      <dgm:prSet/>
      <dgm:spPr/>
      <dgm:t>
        <a:bodyPr/>
        <a:lstStyle/>
        <a:p>
          <a:endParaRPr lang="es-ES" sz="1200"/>
        </a:p>
      </dgm:t>
    </dgm:pt>
    <dgm:pt modelId="{3E443D83-D06E-4E9B-B98F-B45BE1BC1D62}" type="sibTrans" cxnId="{EE3E62EE-833D-472C-B865-E014EFE8D443}">
      <dgm:prSet/>
      <dgm:spPr/>
      <dgm:t>
        <a:bodyPr/>
        <a:lstStyle/>
        <a:p>
          <a:endParaRPr lang="es-ES" sz="1200"/>
        </a:p>
      </dgm:t>
    </dgm:pt>
    <dgm:pt modelId="{E17BABE1-A85B-4B18-861C-F031B06C7A89}">
      <dgm:prSet custT="1"/>
      <dgm:spPr/>
      <dgm:t>
        <a:bodyPr/>
        <a:lstStyle/>
        <a:p>
          <a:r>
            <a:rPr lang="es-ES" sz="1200" dirty="0" smtClean="0"/>
            <a:t>Jefe(a) Operativo(a) Parque Aztlán </a:t>
          </a:r>
        </a:p>
      </dgm:t>
    </dgm:pt>
    <dgm:pt modelId="{1AB79899-4251-47D3-8CAD-A644D3CA0F95}" type="parTrans" cxnId="{335EF15F-2738-4075-97E1-093C39AD7CB3}">
      <dgm:prSet/>
      <dgm:spPr/>
      <dgm:t>
        <a:bodyPr/>
        <a:lstStyle/>
        <a:p>
          <a:endParaRPr lang="es-ES" sz="1200"/>
        </a:p>
      </dgm:t>
    </dgm:pt>
    <dgm:pt modelId="{B820B109-B148-4697-8118-D8C9177AB0AD}" type="sibTrans" cxnId="{335EF15F-2738-4075-97E1-093C39AD7CB3}">
      <dgm:prSet/>
      <dgm:spPr/>
      <dgm:t>
        <a:bodyPr/>
        <a:lstStyle/>
        <a:p>
          <a:endParaRPr lang="es-ES" sz="1200"/>
        </a:p>
      </dgm:t>
    </dgm:pt>
    <dgm:pt modelId="{D789A12A-592D-42AC-98AE-69AA9C3340DB}">
      <dgm:prSet custT="1"/>
      <dgm:spPr/>
      <dgm:t>
        <a:bodyPr/>
        <a:lstStyle/>
        <a:p>
          <a:r>
            <a:rPr lang="es-ES" sz="1200" dirty="0" smtClean="0"/>
            <a:t>Coordinador(a) Operativo(a)</a:t>
          </a:r>
        </a:p>
      </dgm:t>
    </dgm:pt>
    <dgm:pt modelId="{6F1EFD31-2C2C-4491-B53E-B869E598CF85}" type="parTrans" cxnId="{D7809244-E8F3-4F41-B532-CF7696927941}">
      <dgm:prSet/>
      <dgm:spPr/>
      <dgm:t>
        <a:bodyPr/>
        <a:lstStyle/>
        <a:p>
          <a:endParaRPr lang="es-ES" sz="1200"/>
        </a:p>
      </dgm:t>
    </dgm:pt>
    <dgm:pt modelId="{19B645FE-D4E7-4886-A7FA-FE90B0A3553A}" type="sibTrans" cxnId="{D7809244-E8F3-4F41-B532-CF7696927941}">
      <dgm:prSet/>
      <dgm:spPr/>
      <dgm:t>
        <a:bodyPr/>
        <a:lstStyle/>
        <a:p>
          <a:endParaRPr lang="es-ES" sz="1200"/>
        </a:p>
      </dgm:t>
    </dgm:pt>
    <dgm:pt modelId="{4CD36317-6CD1-4141-9314-10B4AAE42C29}" type="asst">
      <dgm:prSet custT="1"/>
      <dgm:spPr/>
      <dgm:t>
        <a:bodyPr/>
        <a:lstStyle/>
        <a:p>
          <a:r>
            <a:rPr lang="es-ES" sz="1200" dirty="0" smtClean="0"/>
            <a:t>Analistas </a:t>
          </a:r>
          <a:endParaRPr lang="es-ES" sz="1200" dirty="0"/>
        </a:p>
      </dgm:t>
    </dgm:pt>
    <dgm:pt modelId="{56E04D83-D6FD-4415-82C7-0492BEAA0795}" type="parTrans" cxnId="{82174F88-16A9-4764-9CDC-EF8FF5BDBBF2}">
      <dgm:prSet/>
      <dgm:spPr/>
      <dgm:t>
        <a:bodyPr/>
        <a:lstStyle/>
        <a:p>
          <a:endParaRPr lang="es-ES"/>
        </a:p>
      </dgm:t>
    </dgm:pt>
    <dgm:pt modelId="{E5F298BF-0184-4A52-8009-88EEE2531208}" type="sibTrans" cxnId="{82174F88-16A9-4764-9CDC-EF8FF5BDBBF2}">
      <dgm:prSet/>
      <dgm:spPr/>
      <dgm:t>
        <a:bodyPr/>
        <a:lstStyle/>
        <a:p>
          <a:endParaRPr lang="es-ES"/>
        </a:p>
      </dgm:t>
    </dgm:pt>
    <dgm:pt modelId="{01417027-5869-40B6-A9EC-4800CC163689}" type="asst">
      <dgm:prSet custT="1"/>
      <dgm:spPr/>
      <dgm:t>
        <a:bodyPr/>
        <a:lstStyle/>
        <a:p>
          <a:r>
            <a:rPr lang="es-ES" sz="1200" dirty="0" smtClean="0"/>
            <a:t>Supervisores(as)</a:t>
          </a:r>
        </a:p>
      </dgm:t>
    </dgm:pt>
    <dgm:pt modelId="{352A7D1B-F227-4FC5-9773-85AF6E3CD5F2}" type="parTrans" cxnId="{BA324D91-36DF-4A18-8B43-62F1DF1CEC30}">
      <dgm:prSet/>
      <dgm:spPr/>
      <dgm:t>
        <a:bodyPr/>
        <a:lstStyle/>
        <a:p>
          <a:endParaRPr lang="es-ES"/>
        </a:p>
      </dgm:t>
    </dgm:pt>
    <dgm:pt modelId="{0F903354-F6A0-484A-9C6E-168BD9576670}" type="sibTrans" cxnId="{BA324D91-36DF-4A18-8B43-62F1DF1CEC30}">
      <dgm:prSet/>
      <dgm:spPr/>
      <dgm:t>
        <a:bodyPr/>
        <a:lstStyle/>
        <a:p>
          <a:endParaRPr lang="es-ES"/>
        </a:p>
      </dgm:t>
    </dgm:pt>
    <dgm:pt modelId="{72BA77B5-B16A-4F94-9A5F-A7405C5C2A44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altLang="es-ES" sz="1200" dirty="0" smtClean="0"/>
            <a:t>Auxiliares</a:t>
          </a:r>
        </a:p>
      </dgm:t>
    </dgm:pt>
    <dgm:pt modelId="{7C658AA5-EE1C-4889-8579-51DB2C5CA4A8}" type="parTrans" cxnId="{7CD2FA70-62AD-4C42-B039-6B01FFFFCF83}">
      <dgm:prSet/>
      <dgm:spPr/>
      <dgm:t>
        <a:bodyPr/>
        <a:lstStyle/>
        <a:p>
          <a:endParaRPr lang="es-ES"/>
        </a:p>
      </dgm:t>
    </dgm:pt>
    <dgm:pt modelId="{0DED8131-5B32-4B85-8C86-8F9202E5B1C8}" type="sibTrans" cxnId="{7CD2FA70-62AD-4C42-B039-6B01FFFFCF83}">
      <dgm:prSet/>
      <dgm:spPr/>
      <dgm:t>
        <a:bodyPr/>
        <a:lstStyle/>
        <a:p>
          <a:endParaRPr lang="es-ES"/>
        </a:p>
      </dgm:t>
    </dgm:pt>
    <dgm:pt modelId="{5BA97A4E-FFB7-4040-A3A6-BE8EAC49E727}" type="asst">
      <dgm:prSet custT="1"/>
      <dgm:spPr/>
      <dgm:t>
        <a:bodyPr/>
        <a:lstStyle/>
        <a:p>
          <a:r>
            <a:rPr lang="es-ES" sz="1200" dirty="0" smtClean="0"/>
            <a:t>Auxiliar Administrativo(a)</a:t>
          </a:r>
          <a:endParaRPr lang="es-ES" sz="1200" dirty="0"/>
        </a:p>
      </dgm:t>
    </dgm:pt>
    <dgm:pt modelId="{962300EE-15D9-42C1-AA05-0353CBBB54F4}" type="sibTrans" cxnId="{49A04269-CC6A-49AA-9F96-E2776EDBCFF2}">
      <dgm:prSet/>
      <dgm:spPr/>
      <dgm:t>
        <a:bodyPr/>
        <a:lstStyle/>
        <a:p>
          <a:endParaRPr lang="es-ES" sz="1200"/>
        </a:p>
      </dgm:t>
    </dgm:pt>
    <dgm:pt modelId="{B3C0857D-FC84-4F22-8316-A203A33416E8}" type="parTrans" cxnId="{49A04269-CC6A-49AA-9F96-E2776EDBCFF2}">
      <dgm:prSet/>
      <dgm:spPr/>
      <dgm:t>
        <a:bodyPr/>
        <a:lstStyle/>
        <a:p>
          <a:endParaRPr lang="es-ES" sz="1200"/>
        </a:p>
      </dgm:t>
    </dgm:pt>
    <dgm:pt modelId="{F640F143-1436-47B3-A699-3AECED627119}" type="pres">
      <dgm:prSet presAssocID="{DB4E40F7-DA55-4811-8D1A-A538853DAE7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19E283-CB75-4285-8FB0-A0DD772C8C03}" type="pres">
      <dgm:prSet presAssocID="{8FE150CD-F776-47B8-84A5-F2CF7ACAAC56}" presName="hierRoot1" presStyleCnt="0">
        <dgm:presLayoutVars>
          <dgm:hierBranch val="init"/>
        </dgm:presLayoutVars>
      </dgm:prSet>
      <dgm:spPr/>
    </dgm:pt>
    <dgm:pt modelId="{EF1151AE-27C1-4CDA-97ED-111F676E78C5}" type="pres">
      <dgm:prSet presAssocID="{8FE150CD-F776-47B8-84A5-F2CF7ACAAC56}" presName="rootComposite1" presStyleCnt="0"/>
      <dgm:spPr/>
    </dgm:pt>
    <dgm:pt modelId="{62EF540E-4252-447C-8160-5AC15DCD8615}" type="pres">
      <dgm:prSet presAssocID="{8FE150CD-F776-47B8-84A5-F2CF7ACAAC56}" presName="rootText1" presStyleLbl="node0" presStyleIdx="0" presStyleCnt="1" custScaleX="193297" custScaleY="115306" custLinFactNeighborX="0" custLinFactNeighborY="132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2F8386-7722-47C3-8DA8-33D385015F41}" type="pres">
      <dgm:prSet presAssocID="{8FE150CD-F776-47B8-84A5-F2CF7ACAAC5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47799F2-AAEA-4F8F-B236-6AB5BFCEE6E2}" type="pres">
      <dgm:prSet presAssocID="{8FE150CD-F776-47B8-84A5-F2CF7ACAAC56}" presName="hierChild2" presStyleCnt="0"/>
      <dgm:spPr/>
    </dgm:pt>
    <dgm:pt modelId="{5FFE9118-DCFD-4C7A-B8D7-35000145E1C9}" type="pres">
      <dgm:prSet presAssocID="{529EE65C-D38D-439D-B21E-2B8339710767}" presName="Name37" presStyleLbl="parChTrans1D2" presStyleIdx="0" presStyleCnt="2"/>
      <dgm:spPr/>
      <dgm:t>
        <a:bodyPr/>
        <a:lstStyle/>
        <a:p>
          <a:endParaRPr lang="es-ES"/>
        </a:p>
      </dgm:t>
    </dgm:pt>
    <dgm:pt modelId="{F29799FC-4D89-47D9-93DE-B0418209D571}" type="pres">
      <dgm:prSet presAssocID="{01CD8C53-BFB0-4EAB-BECE-CE26ACA1A2AD}" presName="hierRoot2" presStyleCnt="0">
        <dgm:presLayoutVars>
          <dgm:hierBranch/>
        </dgm:presLayoutVars>
      </dgm:prSet>
      <dgm:spPr/>
    </dgm:pt>
    <dgm:pt modelId="{1102283F-4D17-462E-BD85-5D14412867C7}" type="pres">
      <dgm:prSet presAssocID="{01CD8C53-BFB0-4EAB-BECE-CE26ACA1A2AD}" presName="rootComposite" presStyleCnt="0"/>
      <dgm:spPr/>
    </dgm:pt>
    <dgm:pt modelId="{F8108F41-11A6-4BB2-8576-6B4930629144}" type="pres">
      <dgm:prSet presAssocID="{01CD8C53-BFB0-4EAB-BECE-CE26ACA1A2AD}" presName="rootText" presStyleLbl="node2" presStyleIdx="0" presStyleCnt="1" custScaleX="196429" custScaleY="116241" custLinFactNeighborY="-188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EFA37F-1C0E-4463-941D-FB30ED37CF6F}" type="pres">
      <dgm:prSet presAssocID="{01CD8C53-BFB0-4EAB-BECE-CE26ACA1A2AD}" presName="rootConnector" presStyleLbl="node2" presStyleIdx="0" presStyleCnt="1"/>
      <dgm:spPr/>
      <dgm:t>
        <a:bodyPr/>
        <a:lstStyle/>
        <a:p>
          <a:endParaRPr lang="es-ES"/>
        </a:p>
      </dgm:t>
    </dgm:pt>
    <dgm:pt modelId="{77951BFF-78A5-4E3A-BAB0-A58F8F5F8883}" type="pres">
      <dgm:prSet presAssocID="{01CD8C53-BFB0-4EAB-BECE-CE26ACA1A2AD}" presName="hierChild4" presStyleCnt="0"/>
      <dgm:spPr/>
    </dgm:pt>
    <dgm:pt modelId="{AAA84945-A5DD-440B-9289-DFD5A4BC9A28}" type="pres">
      <dgm:prSet presAssocID="{DBC14604-7A4C-4AD6-A614-E96E7E0A4E4B}" presName="Name35" presStyleLbl="parChTrans1D3" presStyleIdx="0" presStyleCnt="10"/>
      <dgm:spPr/>
      <dgm:t>
        <a:bodyPr/>
        <a:lstStyle/>
        <a:p>
          <a:endParaRPr lang="es-ES"/>
        </a:p>
      </dgm:t>
    </dgm:pt>
    <dgm:pt modelId="{281BA197-97BD-46C6-ABE4-477610C18860}" type="pres">
      <dgm:prSet presAssocID="{F240BF1F-69CD-45CA-BD6A-07C330041C1C}" presName="hierRoot2" presStyleCnt="0">
        <dgm:presLayoutVars>
          <dgm:hierBranch val="init"/>
        </dgm:presLayoutVars>
      </dgm:prSet>
      <dgm:spPr/>
    </dgm:pt>
    <dgm:pt modelId="{0B985383-CF21-4C95-A9A3-9E29930C5733}" type="pres">
      <dgm:prSet presAssocID="{F240BF1F-69CD-45CA-BD6A-07C330041C1C}" presName="rootComposite" presStyleCnt="0"/>
      <dgm:spPr/>
    </dgm:pt>
    <dgm:pt modelId="{11551B0E-80FE-4254-A253-14C83B0C50C7}" type="pres">
      <dgm:prSet presAssocID="{F240BF1F-69CD-45CA-BD6A-07C330041C1C}" presName="rootText" presStyleLbl="node3" presStyleIdx="0" presStyleCnt="4" custScaleX="123217" custScaleY="116262" custLinFactNeighborY="-447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E622BCC-F6FB-47FB-89EE-FA9CBFFBA55A}" type="pres">
      <dgm:prSet presAssocID="{F240BF1F-69CD-45CA-BD6A-07C330041C1C}" presName="rootConnector" presStyleLbl="node3" presStyleIdx="0" presStyleCnt="4"/>
      <dgm:spPr/>
      <dgm:t>
        <a:bodyPr/>
        <a:lstStyle/>
        <a:p>
          <a:endParaRPr lang="es-ES"/>
        </a:p>
      </dgm:t>
    </dgm:pt>
    <dgm:pt modelId="{D369179C-A8CE-4C29-AFB5-2D6B463926A7}" type="pres">
      <dgm:prSet presAssocID="{F240BF1F-69CD-45CA-BD6A-07C330041C1C}" presName="hierChild4" presStyleCnt="0"/>
      <dgm:spPr/>
    </dgm:pt>
    <dgm:pt modelId="{DE1670B0-D5FC-4A71-B547-316BAE0B1001}" type="pres">
      <dgm:prSet presAssocID="{F240BF1F-69CD-45CA-BD6A-07C330041C1C}" presName="hierChild5" presStyleCnt="0"/>
      <dgm:spPr/>
    </dgm:pt>
    <dgm:pt modelId="{F2DD1825-2165-4F22-A0C0-A6973304447E}" type="pres">
      <dgm:prSet presAssocID="{103B3DC0-26E8-4185-8FCC-E87A86C95750}" presName="Name35" presStyleLbl="parChTrans1D3" presStyleIdx="1" presStyleCnt="10"/>
      <dgm:spPr/>
      <dgm:t>
        <a:bodyPr/>
        <a:lstStyle/>
        <a:p>
          <a:endParaRPr lang="es-ES"/>
        </a:p>
      </dgm:t>
    </dgm:pt>
    <dgm:pt modelId="{367CA058-180C-4C2F-AB3A-1F5CB0FF78D2}" type="pres">
      <dgm:prSet presAssocID="{0F7A1948-E2AF-4190-A80C-35708F5353E1}" presName="hierRoot2" presStyleCnt="0">
        <dgm:presLayoutVars>
          <dgm:hierBranch val="init"/>
        </dgm:presLayoutVars>
      </dgm:prSet>
      <dgm:spPr/>
    </dgm:pt>
    <dgm:pt modelId="{9C9889C2-CFB8-4C7D-9B05-E639E3401168}" type="pres">
      <dgm:prSet presAssocID="{0F7A1948-E2AF-4190-A80C-35708F5353E1}" presName="rootComposite" presStyleCnt="0"/>
      <dgm:spPr/>
    </dgm:pt>
    <dgm:pt modelId="{2EEBEA22-9BD2-4A9F-A1F3-609BC21C7AE5}" type="pres">
      <dgm:prSet presAssocID="{0F7A1948-E2AF-4190-A80C-35708F5353E1}" presName="rootText" presStyleLbl="node3" presStyleIdx="1" presStyleCnt="4" custScaleX="123217" custScaleY="116262" custLinFactNeighborY="-447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3E5F213-451A-4022-892A-6D978CFA87BF}" type="pres">
      <dgm:prSet presAssocID="{0F7A1948-E2AF-4190-A80C-35708F5353E1}" presName="rootConnector" presStyleLbl="node3" presStyleIdx="1" presStyleCnt="4"/>
      <dgm:spPr/>
      <dgm:t>
        <a:bodyPr/>
        <a:lstStyle/>
        <a:p>
          <a:endParaRPr lang="es-ES"/>
        </a:p>
      </dgm:t>
    </dgm:pt>
    <dgm:pt modelId="{61D16F79-1AB2-42D7-9BF2-27DEF483CEBF}" type="pres">
      <dgm:prSet presAssocID="{0F7A1948-E2AF-4190-A80C-35708F5353E1}" presName="hierChild4" presStyleCnt="0"/>
      <dgm:spPr/>
    </dgm:pt>
    <dgm:pt modelId="{17453601-6CD0-4357-B9D6-D60D25C489D0}" type="pres">
      <dgm:prSet presAssocID="{0F7A1948-E2AF-4190-A80C-35708F5353E1}" presName="hierChild5" presStyleCnt="0"/>
      <dgm:spPr/>
    </dgm:pt>
    <dgm:pt modelId="{225D4545-B461-402E-AECD-8563EB2508D9}" type="pres">
      <dgm:prSet presAssocID="{1AB79899-4251-47D3-8CAD-A644D3CA0F95}" presName="Name35" presStyleLbl="parChTrans1D3" presStyleIdx="2" presStyleCnt="10"/>
      <dgm:spPr/>
      <dgm:t>
        <a:bodyPr/>
        <a:lstStyle/>
        <a:p>
          <a:endParaRPr lang="es-ES"/>
        </a:p>
      </dgm:t>
    </dgm:pt>
    <dgm:pt modelId="{64C934F6-C687-4D71-A1D9-15DD8A2CC27D}" type="pres">
      <dgm:prSet presAssocID="{E17BABE1-A85B-4B18-861C-F031B06C7A89}" presName="hierRoot2" presStyleCnt="0">
        <dgm:presLayoutVars>
          <dgm:hierBranch val="init"/>
        </dgm:presLayoutVars>
      </dgm:prSet>
      <dgm:spPr/>
    </dgm:pt>
    <dgm:pt modelId="{753C019B-A6E2-4FD5-AF9F-6FE48EF5437C}" type="pres">
      <dgm:prSet presAssocID="{E17BABE1-A85B-4B18-861C-F031B06C7A89}" presName="rootComposite" presStyleCnt="0"/>
      <dgm:spPr/>
    </dgm:pt>
    <dgm:pt modelId="{8AEAA738-2F36-495D-A68C-911F44B08C03}" type="pres">
      <dgm:prSet presAssocID="{E17BABE1-A85B-4B18-861C-F031B06C7A89}" presName="rootText" presStyleLbl="node3" presStyleIdx="2" presStyleCnt="4" custScaleX="123217" custScaleY="116262" custLinFactNeighborY="-447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C1E2625-3889-466D-8C63-16519E8705D8}" type="pres">
      <dgm:prSet presAssocID="{E17BABE1-A85B-4B18-861C-F031B06C7A89}" presName="rootConnector" presStyleLbl="node3" presStyleIdx="2" presStyleCnt="4"/>
      <dgm:spPr/>
      <dgm:t>
        <a:bodyPr/>
        <a:lstStyle/>
        <a:p>
          <a:endParaRPr lang="es-ES"/>
        </a:p>
      </dgm:t>
    </dgm:pt>
    <dgm:pt modelId="{366EDD6D-D40F-482E-B0D7-15C8D354A0DD}" type="pres">
      <dgm:prSet presAssocID="{E17BABE1-A85B-4B18-861C-F031B06C7A89}" presName="hierChild4" presStyleCnt="0"/>
      <dgm:spPr/>
    </dgm:pt>
    <dgm:pt modelId="{9032E194-BF60-49E4-ACCE-393B0952E830}" type="pres">
      <dgm:prSet presAssocID="{E17BABE1-A85B-4B18-861C-F031B06C7A89}" presName="hierChild5" presStyleCnt="0"/>
      <dgm:spPr/>
    </dgm:pt>
    <dgm:pt modelId="{B99D478C-BC93-4E01-BC9D-1B96E3D3FEED}" type="pres">
      <dgm:prSet presAssocID="{6F1EFD31-2C2C-4491-B53E-B869E598CF85}" presName="Name35" presStyleLbl="parChTrans1D3" presStyleIdx="3" presStyleCnt="10"/>
      <dgm:spPr/>
      <dgm:t>
        <a:bodyPr/>
        <a:lstStyle/>
        <a:p>
          <a:endParaRPr lang="es-ES"/>
        </a:p>
      </dgm:t>
    </dgm:pt>
    <dgm:pt modelId="{23E8E9D2-D909-4DE6-A790-93582D785265}" type="pres">
      <dgm:prSet presAssocID="{D789A12A-592D-42AC-98AE-69AA9C3340DB}" presName="hierRoot2" presStyleCnt="0">
        <dgm:presLayoutVars>
          <dgm:hierBranch val="init"/>
        </dgm:presLayoutVars>
      </dgm:prSet>
      <dgm:spPr/>
    </dgm:pt>
    <dgm:pt modelId="{9827A521-E2B8-47C5-AF12-AAFE6ADBBE11}" type="pres">
      <dgm:prSet presAssocID="{D789A12A-592D-42AC-98AE-69AA9C3340DB}" presName="rootComposite" presStyleCnt="0"/>
      <dgm:spPr/>
    </dgm:pt>
    <dgm:pt modelId="{1DE7D722-114D-4721-ADDA-CC085EBFC368}" type="pres">
      <dgm:prSet presAssocID="{D789A12A-592D-42AC-98AE-69AA9C3340DB}" presName="rootText" presStyleLbl="node3" presStyleIdx="3" presStyleCnt="4" custScaleX="123217" custScaleY="116262" custLinFactNeighborY="-447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5C84F5-A344-4A30-9772-8B70345F0336}" type="pres">
      <dgm:prSet presAssocID="{D789A12A-592D-42AC-98AE-69AA9C3340DB}" presName="rootConnector" presStyleLbl="node3" presStyleIdx="3" presStyleCnt="4"/>
      <dgm:spPr/>
      <dgm:t>
        <a:bodyPr/>
        <a:lstStyle/>
        <a:p>
          <a:endParaRPr lang="es-ES"/>
        </a:p>
      </dgm:t>
    </dgm:pt>
    <dgm:pt modelId="{6D780E79-6012-43A9-A5E9-CAA5FFF0AF72}" type="pres">
      <dgm:prSet presAssocID="{D789A12A-592D-42AC-98AE-69AA9C3340DB}" presName="hierChild4" presStyleCnt="0"/>
      <dgm:spPr/>
    </dgm:pt>
    <dgm:pt modelId="{9DE114ED-508D-4CE8-9163-5DB07154404E}" type="pres">
      <dgm:prSet presAssocID="{D789A12A-592D-42AC-98AE-69AA9C3340DB}" presName="hierChild5" presStyleCnt="0"/>
      <dgm:spPr/>
    </dgm:pt>
    <dgm:pt modelId="{594E12A0-88F1-4210-B936-7F84A0EC5D79}" type="pres">
      <dgm:prSet presAssocID="{01CD8C53-BFB0-4EAB-BECE-CE26ACA1A2AD}" presName="hierChild5" presStyleCnt="0"/>
      <dgm:spPr/>
    </dgm:pt>
    <dgm:pt modelId="{18B67040-F515-43B1-907B-9ABCAC143A25}" type="pres">
      <dgm:prSet presAssocID="{850EB4B4-C7BE-4AEA-97C5-C8EEEAC58224}" presName="Name111" presStyleLbl="parChTrans1D3" presStyleIdx="4" presStyleCnt="10"/>
      <dgm:spPr/>
      <dgm:t>
        <a:bodyPr/>
        <a:lstStyle/>
        <a:p>
          <a:endParaRPr lang="es-ES"/>
        </a:p>
      </dgm:t>
    </dgm:pt>
    <dgm:pt modelId="{CA4772E4-E6F0-40E0-8EF5-24C4C5B28380}" type="pres">
      <dgm:prSet presAssocID="{5696CA6D-9CEA-46F8-A969-761C4B24461F}" presName="hierRoot3" presStyleCnt="0">
        <dgm:presLayoutVars>
          <dgm:hierBranch val="init"/>
        </dgm:presLayoutVars>
      </dgm:prSet>
      <dgm:spPr/>
    </dgm:pt>
    <dgm:pt modelId="{FB721CB6-68EF-4062-90B4-A2719F55CB6B}" type="pres">
      <dgm:prSet presAssocID="{5696CA6D-9CEA-46F8-A969-761C4B24461F}" presName="rootComposite3" presStyleCnt="0"/>
      <dgm:spPr/>
    </dgm:pt>
    <dgm:pt modelId="{0AABA6DA-87A5-43EC-95BE-BC48F9AF7895}" type="pres">
      <dgm:prSet presAssocID="{5696CA6D-9CEA-46F8-A969-761C4B24461F}" presName="rootText3" presStyleLbl="asst2" presStyleIdx="0" presStyleCnt="6" custScaleX="127070" custScaleY="85716" custLinFactNeighborX="-6023" custLinFactNeighborY="-170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CC8727-D39B-4927-8ACC-191934500093}" type="pres">
      <dgm:prSet presAssocID="{5696CA6D-9CEA-46F8-A969-761C4B24461F}" presName="rootConnector3" presStyleLbl="asst2" presStyleIdx="0" presStyleCnt="6"/>
      <dgm:spPr/>
      <dgm:t>
        <a:bodyPr/>
        <a:lstStyle/>
        <a:p>
          <a:endParaRPr lang="es-ES"/>
        </a:p>
      </dgm:t>
    </dgm:pt>
    <dgm:pt modelId="{5CCFDCC6-A1CC-4789-8F26-5E5DCF7B0F7B}" type="pres">
      <dgm:prSet presAssocID="{5696CA6D-9CEA-46F8-A969-761C4B24461F}" presName="hierChild6" presStyleCnt="0"/>
      <dgm:spPr/>
    </dgm:pt>
    <dgm:pt modelId="{6ACB158A-1D8F-4BFA-B686-238911E7C899}" type="pres">
      <dgm:prSet presAssocID="{5696CA6D-9CEA-46F8-A969-761C4B24461F}" presName="hierChild7" presStyleCnt="0"/>
      <dgm:spPr/>
    </dgm:pt>
    <dgm:pt modelId="{B36C847C-3FB2-4803-A0B3-B779A3F2D9AF}" type="pres">
      <dgm:prSet presAssocID="{B3C0857D-FC84-4F22-8316-A203A33416E8}" presName="Name111" presStyleLbl="parChTrans1D3" presStyleIdx="5" presStyleCnt="10"/>
      <dgm:spPr/>
      <dgm:t>
        <a:bodyPr/>
        <a:lstStyle/>
        <a:p>
          <a:endParaRPr lang="es-ES"/>
        </a:p>
      </dgm:t>
    </dgm:pt>
    <dgm:pt modelId="{76647381-8174-4990-8A78-865019A1A253}" type="pres">
      <dgm:prSet presAssocID="{5BA97A4E-FFB7-4040-A3A6-BE8EAC49E727}" presName="hierRoot3" presStyleCnt="0">
        <dgm:presLayoutVars>
          <dgm:hierBranch val="init"/>
        </dgm:presLayoutVars>
      </dgm:prSet>
      <dgm:spPr/>
    </dgm:pt>
    <dgm:pt modelId="{7592B895-46D2-4345-AFBD-5ED2555CFE47}" type="pres">
      <dgm:prSet presAssocID="{5BA97A4E-FFB7-4040-A3A6-BE8EAC49E727}" presName="rootComposite3" presStyleCnt="0"/>
      <dgm:spPr/>
    </dgm:pt>
    <dgm:pt modelId="{8A081B32-BDF2-4D1A-AF69-8CBF5EE8B12C}" type="pres">
      <dgm:prSet presAssocID="{5BA97A4E-FFB7-4040-A3A6-BE8EAC49E727}" presName="rootText3" presStyleLbl="asst2" presStyleIdx="1" presStyleCnt="6" custScaleX="127070" custScaleY="85716" custLinFactNeighborX="6858" custLinFactNeighborY="-170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B338A1-F591-4695-946C-9F58E1B77E44}" type="pres">
      <dgm:prSet presAssocID="{5BA97A4E-FFB7-4040-A3A6-BE8EAC49E727}" presName="rootConnector3" presStyleLbl="asst2" presStyleIdx="1" presStyleCnt="6"/>
      <dgm:spPr/>
      <dgm:t>
        <a:bodyPr/>
        <a:lstStyle/>
        <a:p>
          <a:endParaRPr lang="es-ES"/>
        </a:p>
      </dgm:t>
    </dgm:pt>
    <dgm:pt modelId="{4AAA3888-E214-460B-A2F9-9E2FB3F30C0E}" type="pres">
      <dgm:prSet presAssocID="{5BA97A4E-FFB7-4040-A3A6-BE8EAC49E727}" presName="hierChild6" presStyleCnt="0"/>
      <dgm:spPr/>
    </dgm:pt>
    <dgm:pt modelId="{5783686D-32FB-4964-8D6C-1702128C8460}" type="pres">
      <dgm:prSet presAssocID="{5BA97A4E-FFB7-4040-A3A6-BE8EAC49E727}" presName="hierChild7" presStyleCnt="0"/>
      <dgm:spPr/>
    </dgm:pt>
    <dgm:pt modelId="{84286404-0953-4595-883D-38B47D03912F}" type="pres">
      <dgm:prSet presAssocID="{6E0E402B-FB17-4981-ACAB-BCC77A20AC13}" presName="Name111" presStyleLbl="parChTrans1D3" presStyleIdx="6" presStyleCnt="10"/>
      <dgm:spPr/>
      <dgm:t>
        <a:bodyPr/>
        <a:lstStyle/>
        <a:p>
          <a:endParaRPr lang="es-ES"/>
        </a:p>
      </dgm:t>
    </dgm:pt>
    <dgm:pt modelId="{5E020755-DD67-411C-9E5B-EADF1FB744DD}" type="pres">
      <dgm:prSet presAssocID="{CFFEEA9B-6D74-46B2-8135-B59F52B6CB9A}" presName="hierRoot3" presStyleCnt="0">
        <dgm:presLayoutVars>
          <dgm:hierBranch val="init"/>
        </dgm:presLayoutVars>
      </dgm:prSet>
      <dgm:spPr/>
    </dgm:pt>
    <dgm:pt modelId="{8BB8BEDD-59F0-4EE5-8814-68E1EA35E153}" type="pres">
      <dgm:prSet presAssocID="{CFFEEA9B-6D74-46B2-8135-B59F52B6CB9A}" presName="rootComposite3" presStyleCnt="0"/>
      <dgm:spPr/>
    </dgm:pt>
    <dgm:pt modelId="{3B8CDF9E-AE65-4855-9A43-9CD48C8658CD}" type="pres">
      <dgm:prSet presAssocID="{CFFEEA9B-6D74-46B2-8135-B59F52B6CB9A}" presName="rootText3" presStyleLbl="asst2" presStyleIdx="2" presStyleCnt="6" custScaleX="127070" custScaleY="107959" custLinFactNeighborX="-5390" custLinFactNeighborY="-497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7605C31-D0AE-49A5-BF7A-DDE3BDBD2BEC}" type="pres">
      <dgm:prSet presAssocID="{CFFEEA9B-6D74-46B2-8135-B59F52B6CB9A}" presName="rootConnector3" presStyleLbl="asst2" presStyleIdx="2" presStyleCnt="6"/>
      <dgm:spPr/>
      <dgm:t>
        <a:bodyPr/>
        <a:lstStyle/>
        <a:p>
          <a:endParaRPr lang="es-ES"/>
        </a:p>
      </dgm:t>
    </dgm:pt>
    <dgm:pt modelId="{A1E9206B-B65C-4B39-AA89-221136A20CE9}" type="pres">
      <dgm:prSet presAssocID="{CFFEEA9B-6D74-46B2-8135-B59F52B6CB9A}" presName="hierChild6" presStyleCnt="0"/>
      <dgm:spPr/>
    </dgm:pt>
    <dgm:pt modelId="{112E83A1-9E58-45F8-AD5B-868E658D3C43}" type="pres">
      <dgm:prSet presAssocID="{CFFEEA9B-6D74-46B2-8135-B59F52B6CB9A}" presName="hierChild7" presStyleCnt="0"/>
      <dgm:spPr/>
    </dgm:pt>
    <dgm:pt modelId="{C57D4BD2-17FA-40EF-9CFA-0A790C8A9C8E}" type="pres">
      <dgm:prSet presAssocID="{56E04D83-D6FD-4415-82C7-0492BEAA0795}" presName="Name111" presStyleLbl="parChTrans1D3" presStyleIdx="7" presStyleCnt="10"/>
      <dgm:spPr/>
      <dgm:t>
        <a:bodyPr/>
        <a:lstStyle/>
        <a:p>
          <a:endParaRPr lang="es-ES"/>
        </a:p>
      </dgm:t>
    </dgm:pt>
    <dgm:pt modelId="{30070025-E847-41EF-9B1D-A0F15F79B03B}" type="pres">
      <dgm:prSet presAssocID="{4CD36317-6CD1-4141-9314-10B4AAE42C29}" presName="hierRoot3" presStyleCnt="0">
        <dgm:presLayoutVars>
          <dgm:hierBranch val="init"/>
        </dgm:presLayoutVars>
      </dgm:prSet>
      <dgm:spPr/>
    </dgm:pt>
    <dgm:pt modelId="{DA13F533-3F5B-48AD-BF6B-CD3DC1DAD3AA}" type="pres">
      <dgm:prSet presAssocID="{4CD36317-6CD1-4141-9314-10B4AAE42C29}" presName="rootComposite3" presStyleCnt="0"/>
      <dgm:spPr/>
    </dgm:pt>
    <dgm:pt modelId="{EE8EFEDB-7E3F-4BCD-877E-114C97F1281B}" type="pres">
      <dgm:prSet presAssocID="{4CD36317-6CD1-4141-9314-10B4AAE42C29}" presName="rootText3" presStyleLbl="asst2" presStyleIdx="3" presStyleCnt="6" custScaleX="127070" custScaleY="107959" custLinFactNeighborX="7272" custLinFactNeighborY="-497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4EFEA56-45DE-420D-ACCC-730CA34C6BB9}" type="pres">
      <dgm:prSet presAssocID="{4CD36317-6CD1-4141-9314-10B4AAE42C29}" presName="rootConnector3" presStyleLbl="asst2" presStyleIdx="3" presStyleCnt="6"/>
      <dgm:spPr/>
      <dgm:t>
        <a:bodyPr/>
        <a:lstStyle/>
        <a:p>
          <a:endParaRPr lang="es-ES"/>
        </a:p>
      </dgm:t>
    </dgm:pt>
    <dgm:pt modelId="{6151F804-24CD-4C5A-8507-877D55A44C75}" type="pres">
      <dgm:prSet presAssocID="{4CD36317-6CD1-4141-9314-10B4AAE42C29}" presName="hierChild6" presStyleCnt="0"/>
      <dgm:spPr/>
    </dgm:pt>
    <dgm:pt modelId="{D0AAF0C9-6AE4-40DD-9865-B0288E629787}" type="pres">
      <dgm:prSet presAssocID="{4CD36317-6CD1-4141-9314-10B4AAE42C29}" presName="hierChild7" presStyleCnt="0"/>
      <dgm:spPr/>
    </dgm:pt>
    <dgm:pt modelId="{6A955915-DF04-4C29-9BEE-EC5FD5A6D595}" type="pres">
      <dgm:prSet presAssocID="{352A7D1B-F227-4FC5-9773-85AF6E3CD5F2}" presName="Name111" presStyleLbl="parChTrans1D3" presStyleIdx="8" presStyleCnt="10"/>
      <dgm:spPr/>
      <dgm:t>
        <a:bodyPr/>
        <a:lstStyle/>
        <a:p>
          <a:endParaRPr lang="es-ES"/>
        </a:p>
      </dgm:t>
    </dgm:pt>
    <dgm:pt modelId="{DAF37147-1FFD-4339-9D4C-490D9B33BAC8}" type="pres">
      <dgm:prSet presAssocID="{01417027-5869-40B6-A9EC-4800CC163689}" presName="hierRoot3" presStyleCnt="0">
        <dgm:presLayoutVars>
          <dgm:hierBranch val="init"/>
        </dgm:presLayoutVars>
      </dgm:prSet>
      <dgm:spPr/>
    </dgm:pt>
    <dgm:pt modelId="{AA66CFE5-6E6D-42E3-9FF4-D91164E06C23}" type="pres">
      <dgm:prSet presAssocID="{01417027-5869-40B6-A9EC-4800CC163689}" presName="rootComposite3" presStyleCnt="0"/>
      <dgm:spPr/>
    </dgm:pt>
    <dgm:pt modelId="{DC721B39-18A0-4D91-B808-876D1010FB01}" type="pres">
      <dgm:prSet presAssocID="{01417027-5869-40B6-A9EC-4800CC163689}" presName="rootText3" presStyleLbl="asst2" presStyleIdx="4" presStyleCnt="6" custScaleX="127070" custScaleY="107959" custLinFactNeighborX="-5673" custLinFactNeighborY="-724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5DB85B-5CE9-4F1D-84E1-4BEB32335EB8}" type="pres">
      <dgm:prSet presAssocID="{01417027-5869-40B6-A9EC-4800CC163689}" presName="rootConnector3" presStyleLbl="asst2" presStyleIdx="4" presStyleCnt="6"/>
      <dgm:spPr/>
      <dgm:t>
        <a:bodyPr/>
        <a:lstStyle/>
        <a:p>
          <a:endParaRPr lang="es-ES"/>
        </a:p>
      </dgm:t>
    </dgm:pt>
    <dgm:pt modelId="{68072816-F9A6-4857-9633-B6C3C47C409F}" type="pres">
      <dgm:prSet presAssocID="{01417027-5869-40B6-A9EC-4800CC163689}" presName="hierChild6" presStyleCnt="0"/>
      <dgm:spPr/>
    </dgm:pt>
    <dgm:pt modelId="{E04D0C4C-2B85-4B0D-A18E-FAC752BF1B06}" type="pres">
      <dgm:prSet presAssocID="{01417027-5869-40B6-A9EC-4800CC163689}" presName="hierChild7" presStyleCnt="0"/>
      <dgm:spPr/>
    </dgm:pt>
    <dgm:pt modelId="{E31A3950-FB96-43C9-8C2F-315AF36FE179}" type="pres">
      <dgm:prSet presAssocID="{7C658AA5-EE1C-4889-8579-51DB2C5CA4A8}" presName="Name111" presStyleLbl="parChTrans1D3" presStyleIdx="9" presStyleCnt="10"/>
      <dgm:spPr/>
      <dgm:t>
        <a:bodyPr/>
        <a:lstStyle/>
        <a:p>
          <a:endParaRPr lang="es-ES"/>
        </a:p>
      </dgm:t>
    </dgm:pt>
    <dgm:pt modelId="{E4EF6622-0322-4D88-A6EE-0678E380D086}" type="pres">
      <dgm:prSet presAssocID="{72BA77B5-B16A-4F94-9A5F-A7405C5C2A44}" presName="hierRoot3" presStyleCnt="0">
        <dgm:presLayoutVars>
          <dgm:hierBranch val="init"/>
        </dgm:presLayoutVars>
      </dgm:prSet>
      <dgm:spPr/>
    </dgm:pt>
    <dgm:pt modelId="{D25EF107-2DBA-412E-A654-E8D365C3B5A3}" type="pres">
      <dgm:prSet presAssocID="{72BA77B5-B16A-4F94-9A5F-A7405C5C2A44}" presName="rootComposite3" presStyleCnt="0"/>
      <dgm:spPr/>
    </dgm:pt>
    <dgm:pt modelId="{280D9514-5B82-4DDB-866C-831FBE532C37}" type="pres">
      <dgm:prSet presAssocID="{72BA77B5-B16A-4F94-9A5F-A7405C5C2A44}" presName="rootText3" presStyleLbl="asst2" presStyleIdx="5" presStyleCnt="6" custScaleX="127070" custScaleY="107959" custLinFactNeighborX="9138" custLinFactNeighborY="-724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9C85A1-AFB0-4A63-870B-8FE78757ADDA}" type="pres">
      <dgm:prSet presAssocID="{72BA77B5-B16A-4F94-9A5F-A7405C5C2A44}" presName="rootConnector3" presStyleLbl="asst2" presStyleIdx="5" presStyleCnt="6"/>
      <dgm:spPr/>
      <dgm:t>
        <a:bodyPr/>
        <a:lstStyle/>
        <a:p>
          <a:endParaRPr lang="es-ES"/>
        </a:p>
      </dgm:t>
    </dgm:pt>
    <dgm:pt modelId="{FF3F8089-24E9-45FD-A95A-4F0AD12A129B}" type="pres">
      <dgm:prSet presAssocID="{72BA77B5-B16A-4F94-9A5F-A7405C5C2A44}" presName="hierChild6" presStyleCnt="0"/>
      <dgm:spPr/>
    </dgm:pt>
    <dgm:pt modelId="{94348C0D-8C5C-4CBB-BAE8-8940834DD58C}" type="pres">
      <dgm:prSet presAssocID="{72BA77B5-B16A-4F94-9A5F-A7405C5C2A44}" presName="hierChild7" presStyleCnt="0"/>
      <dgm:spPr/>
    </dgm:pt>
    <dgm:pt modelId="{6C6761D7-23C2-469E-8A4C-4D9E88EC72E6}" type="pres">
      <dgm:prSet presAssocID="{8FE150CD-F776-47B8-84A5-F2CF7ACAAC56}" presName="hierChild3" presStyleCnt="0"/>
      <dgm:spPr/>
    </dgm:pt>
    <dgm:pt modelId="{2B146258-B08E-4FB8-BC11-BB174B78D4D8}" type="pres">
      <dgm:prSet presAssocID="{532ED3B1-4DA3-4B39-BC04-1EAC3AF41055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7E59074B-28E6-4C6D-BA96-7BBC671597D4}" type="pres">
      <dgm:prSet presAssocID="{79AB7FB3-179A-4D7F-980D-74EE92103E39}" presName="hierRoot3" presStyleCnt="0">
        <dgm:presLayoutVars>
          <dgm:hierBranch/>
        </dgm:presLayoutVars>
      </dgm:prSet>
      <dgm:spPr/>
    </dgm:pt>
    <dgm:pt modelId="{0288023E-8C8D-4079-BFBC-08CA23A9AAC7}" type="pres">
      <dgm:prSet presAssocID="{79AB7FB3-179A-4D7F-980D-74EE92103E39}" presName="rootComposite3" presStyleCnt="0"/>
      <dgm:spPr/>
    </dgm:pt>
    <dgm:pt modelId="{E0EE2F53-60A9-4F75-9898-904BD68A5314}" type="pres">
      <dgm:prSet presAssocID="{79AB7FB3-179A-4D7F-980D-74EE92103E39}" presName="rootText3" presStyleLbl="asst1" presStyleIdx="0" presStyleCnt="1" custScaleX="153931" custScaleY="86448" custLinFactNeighborY="-15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7F1A384-4C50-4453-8DB5-A54751B1E588}" type="pres">
      <dgm:prSet presAssocID="{79AB7FB3-179A-4D7F-980D-74EE92103E39}" presName="rootConnector3" presStyleLbl="asst1" presStyleIdx="0" presStyleCnt="1"/>
      <dgm:spPr/>
      <dgm:t>
        <a:bodyPr/>
        <a:lstStyle/>
        <a:p>
          <a:endParaRPr lang="es-ES"/>
        </a:p>
      </dgm:t>
    </dgm:pt>
    <dgm:pt modelId="{75D99FF3-22DB-4F72-848A-9AA658C68CEB}" type="pres">
      <dgm:prSet presAssocID="{79AB7FB3-179A-4D7F-980D-74EE92103E39}" presName="hierChild6" presStyleCnt="0"/>
      <dgm:spPr/>
    </dgm:pt>
    <dgm:pt modelId="{1CD15491-661A-4C3A-90F5-A988119D5643}" type="pres">
      <dgm:prSet presAssocID="{79AB7FB3-179A-4D7F-980D-74EE92103E39}" presName="hierChild7" presStyleCnt="0"/>
      <dgm:spPr/>
    </dgm:pt>
  </dgm:ptLst>
  <dgm:cxnLst>
    <dgm:cxn modelId="{7BA7DBDB-3865-49EB-8330-951D46B56B7A}" type="presOf" srcId="{01417027-5869-40B6-A9EC-4800CC163689}" destId="{E35DB85B-5CE9-4F1D-84E1-4BEB32335EB8}" srcOrd="1" destOrd="0" presId="urn:microsoft.com/office/officeart/2005/8/layout/orgChart1"/>
    <dgm:cxn modelId="{43B445DE-0D73-4AAF-AA9F-3B4505B55249}" type="presOf" srcId="{D789A12A-592D-42AC-98AE-69AA9C3340DB}" destId="{B65C84F5-A344-4A30-9772-8B70345F0336}" srcOrd="1" destOrd="0" presId="urn:microsoft.com/office/officeart/2005/8/layout/orgChart1"/>
    <dgm:cxn modelId="{B720EA39-6244-4D72-B3F7-EB15286CC371}" type="presOf" srcId="{850EB4B4-C7BE-4AEA-97C5-C8EEEAC58224}" destId="{18B67040-F515-43B1-907B-9ABCAC143A25}" srcOrd="0" destOrd="0" presId="urn:microsoft.com/office/officeart/2005/8/layout/orgChart1"/>
    <dgm:cxn modelId="{3EE4D7C2-DDA7-4CC1-B2A0-97CB6C59B012}" type="presOf" srcId="{DBC14604-7A4C-4AD6-A614-E96E7E0A4E4B}" destId="{AAA84945-A5DD-440B-9289-DFD5A4BC9A28}" srcOrd="0" destOrd="0" presId="urn:microsoft.com/office/officeart/2005/8/layout/orgChart1"/>
    <dgm:cxn modelId="{850AACC9-A048-4137-B5A9-46D65ECB843D}" type="presOf" srcId="{7C658AA5-EE1C-4889-8579-51DB2C5CA4A8}" destId="{E31A3950-FB96-43C9-8C2F-315AF36FE179}" srcOrd="0" destOrd="0" presId="urn:microsoft.com/office/officeart/2005/8/layout/orgChart1"/>
    <dgm:cxn modelId="{14CC1C0C-1504-4F74-BA59-F7C6EB2B1BC0}" type="presOf" srcId="{79AB7FB3-179A-4D7F-980D-74EE92103E39}" destId="{37F1A384-4C50-4453-8DB5-A54751B1E588}" srcOrd="1" destOrd="0" presId="urn:microsoft.com/office/officeart/2005/8/layout/orgChart1"/>
    <dgm:cxn modelId="{3A5BDD55-418B-482D-B657-C3A8B3E2AFEF}" type="presOf" srcId="{6E0E402B-FB17-4981-ACAB-BCC77A20AC13}" destId="{84286404-0953-4595-883D-38B47D03912F}" srcOrd="0" destOrd="0" presId="urn:microsoft.com/office/officeart/2005/8/layout/orgChart1"/>
    <dgm:cxn modelId="{421853C8-16AC-468A-9049-DF0AEFF63AF5}" type="presOf" srcId="{529EE65C-D38D-439D-B21E-2B8339710767}" destId="{5FFE9118-DCFD-4C7A-B8D7-35000145E1C9}" srcOrd="0" destOrd="0" presId="urn:microsoft.com/office/officeart/2005/8/layout/orgChart1"/>
    <dgm:cxn modelId="{3FEA0D3F-FFD8-434E-B00A-0F0570CAA246}" type="presOf" srcId="{1AB79899-4251-47D3-8CAD-A644D3CA0F95}" destId="{225D4545-B461-402E-AECD-8563EB2508D9}" srcOrd="0" destOrd="0" presId="urn:microsoft.com/office/officeart/2005/8/layout/orgChart1"/>
    <dgm:cxn modelId="{DDCCE460-1969-4C1F-ACC0-953F2DE8D0AF}" type="presOf" srcId="{8FE150CD-F776-47B8-84A5-F2CF7ACAAC56}" destId="{FB2F8386-7722-47C3-8DA8-33D385015F41}" srcOrd="1" destOrd="0" presId="urn:microsoft.com/office/officeart/2005/8/layout/orgChart1"/>
    <dgm:cxn modelId="{49A04269-CC6A-49AA-9F96-E2776EDBCFF2}" srcId="{01CD8C53-BFB0-4EAB-BECE-CE26ACA1A2AD}" destId="{5BA97A4E-FFB7-4040-A3A6-BE8EAC49E727}" srcOrd="1" destOrd="0" parTransId="{B3C0857D-FC84-4F22-8316-A203A33416E8}" sibTransId="{962300EE-15D9-42C1-AA05-0353CBBB54F4}"/>
    <dgm:cxn modelId="{C1379B32-0072-4613-91E7-AC57A40A180C}" type="presOf" srcId="{CFFEEA9B-6D74-46B2-8135-B59F52B6CB9A}" destId="{77605C31-D0AE-49A5-BF7A-DDE3BDBD2BEC}" srcOrd="1" destOrd="0" presId="urn:microsoft.com/office/officeart/2005/8/layout/orgChart1"/>
    <dgm:cxn modelId="{5845E571-5339-4217-8ECA-ACD39B40C7A6}" type="presOf" srcId="{F240BF1F-69CD-45CA-BD6A-07C330041C1C}" destId="{0E622BCC-F6FB-47FB-89EE-FA9CBFFBA55A}" srcOrd="1" destOrd="0" presId="urn:microsoft.com/office/officeart/2005/8/layout/orgChart1"/>
    <dgm:cxn modelId="{751ADF1B-F7B9-46B8-A81C-EC0E62640691}" type="presOf" srcId="{5696CA6D-9CEA-46F8-A969-761C4B24461F}" destId="{10CC8727-D39B-4927-8ACC-191934500093}" srcOrd="1" destOrd="0" presId="urn:microsoft.com/office/officeart/2005/8/layout/orgChart1"/>
    <dgm:cxn modelId="{76BC83F5-6B8F-4595-BA4D-D30F66ED9C21}" type="presOf" srcId="{72BA77B5-B16A-4F94-9A5F-A7405C5C2A44}" destId="{280D9514-5B82-4DDB-866C-831FBE532C37}" srcOrd="0" destOrd="0" presId="urn:microsoft.com/office/officeart/2005/8/layout/orgChart1"/>
    <dgm:cxn modelId="{335EF15F-2738-4075-97E1-093C39AD7CB3}" srcId="{01CD8C53-BFB0-4EAB-BECE-CE26ACA1A2AD}" destId="{E17BABE1-A85B-4B18-861C-F031B06C7A89}" srcOrd="8" destOrd="0" parTransId="{1AB79899-4251-47D3-8CAD-A644D3CA0F95}" sibTransId="{B820B109-B148-4697-8118-D8C9177AB0AD}"/>
    <dgm:cxn modelId="{465C1FC6-A447-4D0E-8B43-66ACDBF6286F}" srcId="{01CD8C53-BFB0-4EAB-BECE-CE26ACA1A2AD}" destId="{F240BF1F-69CD-45CA-BD6A-07C330041C1C}" srcOrd="6" destOrd="0" parTransId="{DBC14604-7A4C-4AD6-A614-E96E7E0A4E4B}" sibTransId="{B6479DFF-7A55-4EB4-AF1A-910EA8102CBB}"/>
    <dgm:cxn modelId="{E4804989-4DDE-43FE-B838-D96EE931164E}" type="presOf" srcId="{8FE150CD-F776-47B8-84A5-F2CF7ACAAC56}" destId="{62EF540E-4252-447C-8160-5AC15DCD8615}" srcOrd="0" destOrd="0" presId="urn:microsoft.com/office/officeart/2005/8/layout/orgChart1"/>
    <dgm:cxn modelId="{A02579C6-6758-48CB-930C-6B4D0F40B025}" type="presOf" srcId="{0F7A1948-E2AF-4190-A80C-35708F5353E1}" destId="{D3E5F213-451A-4022-892A-6D978CFA87BF}" srcOrd="1" destOrd="0" presId="urn:microsoft.com/office/officeart/2005/8/layout/orgChart1"/>
    <dgm:cxn modelId="{CBB292C1-1369-4F95-B91F-9B82F740C3B4}" srcId="{01CD8C53-BFB0-4EAB-BECE-CE26ACA1A2AD}" destId="{5696CA6D-9CEA-46F8-A969-761C4B24461F}" srcOrd="0" destOrd="0" parTransId="{850EB4B4-C7BE-4AEA-97C5-C8EEEAC58224}" sibTransId="{C1E91255-DCD8-4B64-A893-A2BF99A38A57}"/>
    <dgm:cxn modelId="{54C15CAB-BCF7-488F-9A9C-256C8B0DF197}" type="presOf" srcId="{5BA97A4E-FFB7-4040-A3A6-BE8EAC49E727}" destId="{A1B338A1-F591-4695-946C-9F58E1B77E44}" srcOrd="1" destOrd="0" presId="urn:microsoft.com/office/officeart/2005/8/layout/orgChart1"/>
    <dgm:cxn modelId="{8FBDD631-5258-4962-8607-C5479C0086F0}" type="presOf" srcId="{5696CA6D-9CEA-46F8-A969-761C4B24461F}" destId="{0AABA6DA-87A5-43EC-95BE-BC48F9AF7895}" srcOrd="0" destOrd="0" presId="urn:microsoft.com/office/officeart/2005/8/layout/orgChart1"/>
    <dgm:cxn modelId="{EE3E62EE-833D-472C-B865-E014EFE8D443}" srcId="{01CD8C53-BFB0-4EAB-BECE-CE26ACA1A2AD}" destId="{0F7A1948-E2AF-4190-A80C-35708F5353E1}" srcOrd="7" destOrd="0" parTransId="{103B3DC0-26E8-4185-8FCC-E87A86C95750}" sibTransId="{3E443D83-D06E-4E9B-B98F-B45BE1BC1D62}"/>
    <dgm:cxn modelId="{CC37319C-7BC7-4C10-B09E-D82842F87644}" type="presOf" srcId="{4CD36317-6CD1-4141-9314-10B4AAE42C29}" destId="{EE8EFEDB-7E3F-4BCD-877E-114C97F1281B}" srcOrd="0" destOrd="0" presId="urn:microsoft.com/office/officeart/2005/8/layout/orgChart1"/>
    <dgm:cxn modelId="{FC5CA9CB-5447-46F1-BE6B-C8DE12D96649}" type="presOf" srcId="{DB4E40F7-DA55-4811-8D1A-A538853DAE7C}" destId="{F640F143-1436-47B3-A699-3AECED627119}" srcOrd="0" destOrd="0" presId="urn:microsoft.com/office/officeart/2005/8/layout/orgChart1"/>
    <dgm:cxn modelId="{15EFF033-8C70-423F-84CD-4FEAC6EE4164}" srcId="{8FE150CD-F776-47B8-84A5-F2CF7ACAAC56}" destId="{79AB7FB3-179A-4D7F-980D-74EE92103E39}" srcOrd="0" destOrd="0" parTransId="{532ED3B1-4DA3-4B39-BC04-1EAC3AF41055}" sibTransId="{A074F30B-C46E-4D25-9858-E466636E486D}"/>
    <dgm:cxn modelId="{FBE117EF-F9C9-4730-A56A-1CD4365A39D3}" type="presOf" srcId="{5BA97A4E-FFB7-4040-A3A6-BE8EAC49E727}" destId="{8A081B32-BDF2-4D1A-AF69-8CBF5EE8B12C}" srcOrd="0" destOrd="0" presId="urn:microsoft.com/office/officeart/2005/8/layout/orgChart1"/>
    <dgm:cxn modelId="{D7809244-E8F3-4F41-B532-CF7696927941}" srcId="{01CD8C53-BFB0-4EAB-BECE-CE26ACA1A2AD}" destId="{D789A12A-592D-42AC-98AE-69AA9C3340DB}" srcOrd="9" destOrd="0" parTransId="{6F1EFD31-2C2C-4491-B53E-B869E598CF85}" sibTransId="{19B645FE-D4E7-4886-A7FA-FE90B0A3553A}"/>
    <dgm:cxn modelId="{B93BE797-E609-4761-BE06-58CEB6C6D671}" type="presOf" srcId="{72BA77B5-B16A-4F94-9A5F-A7405C5C2A44}" destId="{4B9C85A1-AFB0-4A63-870B-8FE78757ADDA}" srcOrd="1" destOrd="0" presId="urn:microsoft.com/office/officeart/2005/8/layout/orgChart1"/>
    <dgm:cxn modelId="{E1D2F13F-2ED6-436E-82E9-395243FB14E9}" type="presOf" srcId="{79AB7FB3-179A-4D7F-980D-74EE92103E39}" destId="{E0EE2F53-60A9-4F75-9898-904BD68A5314}" srcOrd="0" destOrd="0" presId="urn:microsoft.com/office/officeart/2005/8/layout/orgChart1"/>
    <dgm:cxn modelId="{7B6560E9-F103-4942-9E90-907DA30E5EA5}" type="presOf" srcId="{CFFEEA9B-6D74-46B2-8135-B59F52B6CB9A}" destId="{3B8CDF9E-AE65-4855-9A43-9CD48C8658CD}" srcOrd="0" destOrd="0" presId="urn:microsoft.com/office/officeart/2005/8/layout/orgChart1"/>
    <dgm:cxn modelId="{DA5B0748-BFBF-4877-A3C3-F2E578430521}" type="presOf" srcId="{01CD8C53-BFB0-4EAB-BECE-CE26ACA1A2AD}" destId="{F8108F41-11A6-4BB2-8576-6B4930629144}" srcOrd="0" destOrd="0" presId="urn:microsoft.com/office/officeart/2005/8/layout/orgChart1"/>
    <dgm:cxn modelId="{82ED250B-263A-4874-BF2F-4B597D5E90E8}" type="presOf" srcId="{0F7A1948-E2AF-4190-A80C-35708F5353E1}" destId="{2EEBEA22-9BD2-4A9F-A1F3-609BC21C7AE5}" srcOrd="0" destOrd="0" presId="urn:microsoft.com/office/officeart/2005/8/layout/orgChart1"/>
    <dgm:cxn modelId="{EC32DB5A-D324-4DEF-B107-EF9C2C10A559}" type="presOf" srcId="{E17BABE1-A85B-4B18-861C-F031B06C7A89}" destId="{8C1E2625-3889-466D-8C63-16519E8705D8}" srcOrd="1" destOrd="0" presId="urn:microsoft.com/office/officeart/2005/8/layout/orgChart1"/>
    <dgm:cxn modelId="{F6C8C75D-E647-4EF0-AE83-7D23CD69CF71}" type="presOf" srcId="{B3C0857D-FC84-4F22-8316-A203A33416E8}" destId="{B36C847C-3FB2-4803-A0B3-B779A3F2D9AF}" srcOrd="0" destOrd="0" presId="urn:microsoft.com/office/officeart/2005/8/layout/orgChart1"/>
    <dgm:cxn modelId="{ECAEF0D2-C0E1-48A2-9F44-5C16D2EB1F44}" type="presOf" srcId="{6F1EFD31-2C2C-4491-B53E-B869E598CF85}" destId="{B99D478C-BC93-4E01-BC9D-1B96E3D3FEED}" srcOrd="0" destOrd="0" presId="urn:microsoft.com/office/officeart/2005/8/layout/orgChart1"/>
    <dgm:cxn modelId="{6A88CF61-8159-4148-B223-A616022F79F3}" type="presOf" srcId="{103B3DC0-26E8-4185-8FCC-E87A86C95750}" destId="{F2DD1825-2165-4F22-A0C0-A6973304447E}" srcOrd="0" destOrd="0" presId="urn:microsoft.com/office/officeart/2005/8/layout/orgChart1"/>
    <dgm:cxn modelId="{7CD2FA70-62AD-4C42-B039-6B01FFFFCF83}" srcId="{01CD8C53-BFB0-4EAB-BECE-CE26ACA1A2AD}" destId="{72BA77B5-B16A-4F94-9A5F-A7405C5C2A44}" srcOrd="5" destOrd="0" parTransId="{7C658AA5-EE1C-4889-8579-51DB2C5CA4A8}" sibTransId="{0DED8131-5B32-4B85-8C86-8F9202E5B1C8}"/>
    <dgm:cxn modelId="{4533C2C2-2691-451A-B26F-43241B7D6298}" srcId="{DB4E40F7-DA55-4811-8D1A-A538853DAE7C}" destId="{8FE150CD-F776-47B8-84A5-F2CF7ACAAC56}" srcOrd="0" destOrd="0" parTransId="{415BCF97-2213-48EA-9953-D47E030835F7}" sibTransId="{FEC6BFD3-87F0-452E-8CFE-860440AAD072}"/>
    <dgm:cxn modelId="{7D416C9C-4252-4010-9479-4B3D40E7FA74}" type="presOf" srcId="{4CD36317-6CD1-4141-9314-10B4AAE42C29}" destId="{94EFEA56-45DE-420D-ACCC-730CA34C6BB9}" srcOrd="1" destOrd="0" presId="urn:microsoft.com/office/officeart/2005/8/layout/orgChart1"/>
    <dgm:cxn modelId="{BA324D91-36DF-4A18-8B43-62F1DF1CEC30}" srcId="{01CD8C53-BFB0-4EAB-BECE-CE26ACA1A2AD}" destId="{01417027-5869-40B6-A9EC-4800CC163689}" srcOrd="4" destOrd="0" parTransId="{352A7D1B-F227-4FC5-9773-85AF6E3CD5F2}" sibTransId="{0F903354-F6A0-484A-9C6E-168BD9576670}"/>
    <dgm:cxn modelId="{2C6B2FEC-6739-429B-B9A6-48ADA0FDA58E}" type="presOf" srcId="{F240BF1F-69CD-45CA-BD6A-07C330041C1C}" destId="{11551B0E-80FE-4254-A253-14C83B0C50C7}" srcOrd="0" destOrd="0" presId="urn:microsoft.com/office/officeart/2005/8/layout/orgChart1"/>
    <dgm:cxn modelId="{42A2FE2F-7DB1-4CBA-B9F5-5990CCD4D254}" type="presOf" srcId="{352A7D1B-F227-4FC5-9773-85AF6E3CD5F2}" destId="{6A955915-DF04-4C29-9BEE-EC5FD5A6D595}" srcOrd="0" destOrd="0" presId="urn:microsoft.com/office/officeart/2005/8/layout/orgChart1"/>
    <dgm:cxn modelId="{E84C28D4-1F84-4057-B61A-A9B1845608DE}" type="presOf" srcId="{D789A12A-592D-42AC-98AE-69AA9C3340DB}" destId="{1DE7D722-114D-4721-ADDA-CC085EBFC368}" srcOrd="0" destOrd="0" presId="urn:microsoft.com/office/officeart/2005/8/layout/orgChart1"/>
    <dgm:cxn modelId="{567A5FF3-2353-482C-8515-7A728124BC0C}" srcId="{8FE150CD-F776-47B8-84A5-F2CF7ACAAC56}" destId="{01CD8C53-BFB0-4EAB-BECE-CE26ACA1A2AD}" srcOrd="1" destOrd="0" parTransId="{529EE65C-D38D-439D-B21E-2B8339710767}" sibTransId="{F49E1DD3-1EF0-4E34-BAA6-5DEA19B91177}"/>
    <dgm:cxn modelId="{48AB2EE7-A285-4E78-9732-B1041222BC87}" type="presOf" srcId="{532ED3B1-4DA3-4B39-BC04-1EAC3AF41055}" destId="{2B146258-B08E-4FB8-BC11-BB174B78D4D8}" srcOrd="0" destOrd="0" presId="urn:microsoft.com/office/officeart/2005/8/layout/orgChart1"/>
    <dgm:cxn modelId="{2C464E57-A962-434A-9B8C-FEC27EF5CE73}" type="presOf" srcId="{01417027-5869-40B6-A9EC-4800CC163689}" destId="{DC721B39-18A0-4D91-B808-876D1010FB01}" srcOrd="0" destOrd="0" presId="urn:microsoft.com/office/officeart/2005/8/layout/orgChart1"/>
    <dgm:cxn modelId="{82174F88-16A9-4764-9CDC-EF8FF5BDBBF2}" srcId="{01CD8C53-BFB0-4EAB-BECE-CE26ACA1A2AD}" destId="{4CD36317-6CD1-4141-9314-10B4AAE42C29}" srcOrd="3" destOrd="0" parTransId="{56E04D83-D6FD-4415-82C7-0492BEAA0795}" sibTransId="{E5F298BF-0184-4A52-8009-88EEE2531208}"/>
    <dgm:cxn modelId="{5A49A6CF-7AD1-4AC6-8973-909CBF90D7D4}" type="presOf" srcId="{01CD8C53-BFB0-4EAB-BECE-CE26ACA1A2AD}" destId="{0DEFA37F-1C0E-4463-941D-FB30ED37CF6F}" srcOrd="1" destOrd="0" presId="urn:microsoft.com/office/officeart/2005/8/layout/orgChart1"/>
    <dgm:cxn modelId="{3B7A9272-8E98-457A-AE73-0FED975C05EE}" type="presOf" srcId="{56E04D83-D6FD-4415-82C7-0492BEAA0795}" destId="{C57D4BD2-17FA-40EF-9CFA-0A790C8A9C8E}" srcOrd="0" destOrd="0" presId="urn:microsoft.com/office/officeart/2005/8/layout/orgChart1"/>
    <dgm:cxn modelId="{5280814E-D391-4A90-A062-1000CD6A7F58}" srcId="{01CD8C53-BFB0-4EAB-BECE-CE26ACA1A2AD}" destId="{CFFEEA9B-6D74-46B2-8135-B59F52B6CB9A}" srcOrd="2" destOrd="0" parTransId="{6E0E402B-FB17-4981-ACAB-BCC77A20AC13}" sibTransId="{E58A95C6-BF3B-4A0B-A351-2A9503E821A6}"/>
    <dgm:cxn modelId="{252A54E9-F36C-436F-93F3-243C70E1D6D3}" type="presOf" srcId="{E17BABE1-A85B-4B18-861C-F031B06C7A89}" destId="{8AEAA738-2F36-495D-A68C-911F44B08C03}" srcOrd="0" destOrd="0" presId="urn:microsoft.com/office/officeart/2005/8/layout/orgChart1"/>
    <dgm:cxn modelId="{14BE90FD-8FC9-449F-936D-E472FC26DA8B}" type="presParOf" srcId="{F640F143-1436-47B3-A699-3AECED627119}" destId="{3A19E283-CB75-4285-8FB0-A0DD772C8C03}" srcOrd="0" destOrd="0" presId="urn:microsoft.com/office/officeart/2005/8/layout/orgChart1"/>
    <dgm:cxn modelId="{8ECCE37C-C075-4354-94A8-9B67EC3E064D}" type="presParOf" srcId="{3A19E283-CB75-4285-8FB0-A0DD772C8C03}" destId="{EF1151AE-27C1-4CDA-97ED-111F676E78C5}" srcOrd="0" destOrd="0" presId="urn:microsoft.com/office/officeart/2005/8/layout/orgChart1"/>
    <dgm:cxn modelId="{5EFE2765-F5BD-4F22-8AF6-ACB0C1B17920}" type="presParOf" srcId="{EF1151AE-27C1-4CDA-97ED-111F676E78C5}" destId="{62EF540E-4252-447C-8160-5AC15DCD8615}" srcOrd="0" destOrd="0" presId="urn:microsoft.com/office/officeart/2005/8/layout/orgChart1"/>
    <dgm:cxn modelId="{A0FA4765-0BDC-4AEC-956C-A5FC3002572F}" type="presParOf" srcId="{EF1151AE-27C1-4CDA-97ED-111F676E78C5}" destId="{FB2F8386-7722-47C3-8DA8-33D385015F41}" srcOrd="1" destOrd="0" presId="urn:microsoft.com/office/officeart/2005/8/layout/orgChart1"/>
    <dgm:cxn modelId="{FA63F73E-2B36-497F-ADF2-DF02415BAD59}" type="presParOf" srcId="{3A19E283-CB75-4285-8FB0-A0DD772C8C03}" destId="{B47799F2-AAEA-4F8F-B236-6AB5BFCEE6E2}" srcOrd="1" destOrd="0" presId="urn:microsoft.com/office/officeart/2005/8/layout/orgChart1"/>
    <dgm:cxn modelId="{D08E6FF8-12D2-4747-95C7-40DD7155DAC3}" type="presParOf" srcId="{B47799F2-AAEA-4F8F-B236-6AB5BFCEE6E2}" destId="{5FFE9118-DCFD-4C7A-B8D7-35000145E1C9}" srcOrd="0" destOrd="0" presId="urn:microsoft.com/office/officeart/2005/8/layout/orgChart1"/>
    <dgm:cxn modelId="{698966F1-77AB-44D5-B538-269208FEE2C7}" type="presParOf" srcId="{B47799F2-AAEA-4F8F-B236-6AB5BFCEE6E2}" destId="{F29799FC-4D89-47D9-93DE-B0418209D571}" srcOrd="1" destOrd="0" presId="urn:microsoft.com/office/officeart/2005/8/layout/orgChart1"/>
    <dgm:cxn modelId="{4AEEB6D6-17CE-43B5-84A9-37836E523C7D}" type="presParOf" srcId="{F29799FC-4D89-47D9-93DE-B0418209D571}" destId="{1102283F-4D17-462E-BD85-5D14412867C7}" srcOrd="0" destOrd="0" presId="urn:microsoft.com/office/officeart/2005/8/layout/orgChart1"/>
    <dgm:cxn modelId="{C63122A0-A8D4-4CDE-B82B-B158ADEF7C1B}" type="presParOf" srcId="{1102283F-4D17-462E-BD85-5D14412867C7}" destId="{F8108F41-11A6-4BB2-8576-6B4930629144}" srcOrd="0" destOrd="0" presId="urn:microsoft.com/office/officeart/2005/8/layout/orgChart1"/>
    <dgm:cxn modelId="{71AE7646-5472-4091-9E3A-4A561F88D97D}" type="presParOf" srcId="{1102283F-4D17-462E-BD85-5D14412867C7}" destId="{0DEFA37F-1C0E-4463-941D-FB30ED37CF6F}" srcOrd="1" destOrd="0" presId="urn:microsoft.com/office/officeart/2005/8/layout/orgChart1"/>
    <dgm:cxn modelId="{CCDF1AFC-1203-42CB-8830-041D8E4EE3F4}" type="presParOf" srcId="{F29799FC-4D89-47D9-93DE-B0418209D571}" destId="{77951BFF-78A5-4E3A-BAB0-A58F8F5F8883}" srcOrd="1" destOrd="0" presId="urn:microsoft.com/office/officeart/2005/8/layout/orgChart1"/>
    <dgm:cxn modelId="{218D9906-7A9B-41E9-8354-BB6F1648E383}" type="presParOf" srcId="{77951BFF-78A5-4E3A-BAB0-A58F8F5F8883}" destId="{AAA84945-A5DD-440B-9289-DFD5A4BC9A28}" srcOrd="0" destOrd="0" presId="urn:microsoft.com/office/officeart/2005/8/layout/orgChart1"/>
    <dgm:cxn modelId="{26A418B0-7AB7-4790-95F1-4195342D32DC}" type="presParOf" srcId="{77951BFF-78A5-4E3A-BAB0-A58F8F5F8883}" destId="{281BA197-97BD-46C6-ABE4-477610C18860}" srcOrd="1" destOrd="0" presId="urn:microsoft.com/office/officeart/2005/8/layout/orgChart1"/>
    <dgm:cxn modelId="{C2EE3E39-CC95-4630-B013-A026875C9683}" type="presParOf" srcId="{281BA197-97BD-46C6-ABE4-477610C18860}" destId="{0B985383-CF21-4C95-A9A3-9E29930C5733}" srcOrd="0" destOrd="0" presId="urn:microsoft.com/office/officeart/2005/8/layout/orgChart1"/>
    <dgm:cxn modelId="{B91B06D5-0066-4109-8490-84135742762D}" type="presParOf" srcId="{0B985383-CF21-4C95-A9A3-9E29930C5733}" destId="{11551B0E-80FE-4254-A253-14C83B0C50C7}" srcOrd="0" destOrd="0" presId="urn:microsoft.com/office/officeart/2005/8/layout/orgChart1"/>
    <dgm:cxn modelId="{39C8E8B3-945F-4FAB-BCA1-AD5F821FC916}" type="presParOf" srcId="{0B985383-CF21-4C95-A9A3-9E29930C5733}" destId="{0E622BCC-F6FB-47FB-89EE-FA9CBFFBA55A}" srcOrd="1" destOrd="0" presId="urn:microsoft.com/office/officeart/2005/8/layout/orgChart1"/>
    <dgm:cxn modelId="{0320B83D-71E6-4D90-AEAA-6BE64FB60664}" type="presParOf" srcId="{281BA197-97BD-46C6-ABE4-477610C18860}" destId="{D369179C-A8CE-4C29-AFB5-2D6B463926A7}" srcOrd="1" destOrd="0" presId="urn:microsoft.com/office/officeart/2005/8/layout/orgChart1"/>
    <dgm:cxn modelId="{DE5DC322-33B3-45CB-A6E8-0FA103F02747}" type="presParOf" srcId="{281BA197-97BD-46C6-ABE4-477610C18860}" destId="{DE1670B0-D5FC-4A71-B547-316BAE0B1001}" srcOrd="2" destOrd="0" presId="urn:microsoft.com/office/officeart/2005/8/layout/orgChart1"/>
    <dgm:cxn modelId="{C89BECC6-5EF0-4792-A349-9B1FCE11101B}" type="presParOf" srcId="{77951BFF-78A5-4E3A-BAB0-A58F8F5F8883}" destId="{F2DD1825-2165-4F22-A0C0-A6973304447E}" srcOrd="2" destOrd="0" presId="urn:microsoft.com/office/officeart/2005/8/layout/orgChart1"/>
    <dgm:cxn modelId="{D093286B-9139-4547-82DB-F9EA4CE56917}" type="presParOf" srcId="{77951BFF-78A5-4E3A-BAB0-A58F8F5F8883}" destId="{367CA058-180C-4C2F-AB3A-1F5CB0FF78D2}" srcOrd="3" destOrd="0" presId="urn:microsoft.com/office/officeart/2005/8/layout/orgChart1"/>
    <dgm:cxn modelId="{EECF5DEC-8DDE-4E29-B8C6-FF6903733A25}" type="presParOf" srcId="{367CA058-180C-4C2F-AB3A-1F5CB0FF78D2}" destId="{9C9889C2-CFB8-4C7D-9B05-E639E3401168}" srcOrd="0" destOrd="0" presId="urn:microsoft.com/office/officeart/2005/8/layout/orgChart1"/>
    <dgm:cxn modelId="{EAB05B5B-A609-4DFC-A5A8-C4DC6522200D}" type="presParOf" srcId="{9C9889C2-CFB8-4C7D-9B05-E639E3401168}" destId="{2EEBEA22-9BD2-4A9F-A1F3-609BC21C7AE5}" srcOrd="0" destOrd="0" presId="urn:microsoft.com/office/officeart/2005/8/layout/orgChart1"/>
    <dgm:cxn modelId="{71AB9ACD-BBAD-4458-A4DD-FB5654F90827}" type="presParOf" srcId="{9C9889C2-CFB8-4C7D-9B05-E639E3401168}" destId="{D3E5F213-451A-4022-892A-6D978CFA87BF}" srcOrd="1" destOrd="0" presId="urn:microsoft.com/office/officeart/2005/8/layout/orgChart1"/>
    <dgm:cxn modelId="{4B321A5F-1BDC-4778-AC23-AD0A65B95255}" type="presParOf" srcId="{367CA058-180C-4C2F-AB3A-1F5CB0FF78D2}" destId="{61D16F79-1AB2-42D7-9BF2-27DEF483CEBF}" srcOrd="1" destOrd="0" presId="urn:microsoft.com/office/officeart/2005/8/layout/orgChart1"/>
    <dgm:cxn modelId="{81D7CF5A-E651-4BE0-AC3A-12C157A2D648}" type="presParOf" srcId="{367CA058-180C-4C2F-AB3A-1F5CB0FF78D2}" destId="{17453601-6CD0-4357-B9D6-D60D25C489D0}" srcOrd="2" destOrd="0" presId="urn:microsoft.com/office/officeart/2005/8/layout/orgChart1"/>
    <dgm:cxn modelId="{BE2A0220-2F9D-46F7-B955-811EDEDC6C1C}" type="presParOf" srcId="{77951BFF-78A5-4E3A-BAB0-A58F8F5F8883}" destId="{225D4545-B461-402E-AECD-8563EB2508D9}" srcOrd="4" destOrd="0" presId="urn:microsoft.com/office/officeart/2005/8/layout/orgChart1"/>
    <dgm:cxn modelId="{A4B0B799-4A29-4D56-B005-E1EA44DAB021}" type="presParOf" srcId="{77951BFF-78A5-4E3A-BAB0-A58F8F5F8883}" destId="{64C934F6-C687-4D71-A1D9-15DD8A2CC27D}" srcOrd="5" destOrd="0" presId="urn:microsoft.com/office/officeart/2005/8/layout/orgChart1"/>
    <dgm:cxn modelId="{95973DA0-E9B4-4776-9C82-78CA00408402}" type="presParOf" srcId="{64C934F6-C687-4D71-A1D9-15DD8A2CC27D}" destId="{753C019B-A6E2-4FD5-AF9F-6FE48EF5437C}" srcOrd="0" destOrd="0" presId="urn:microsoft.com/office/officeart/2005/8/layout/orgChart1"/>
    <dgm:cxn modelId="{B6AEB7EA-DC5E-4864-81E7-35DC632B6E38}" type="presParOf" srcId="{753C019B-A6E2-4FD5-AF9F-6FE48EF5437C}" destId="{8AEAA738-2F36-495D-A68C-911F44B08C03}" srcOrd="0" destOrd="0" presId="urn:microsoft.com/office/officeart/2005/8/layout/orgChart1"/>
    <dgm:cxn modelId="{5374189F-D8D2-40F4-ACEA-0D743880B6FD}" type="presParOf" srcId="{753C019B-A6E2-4FD5-AF9F-6FE48EF5437C}" destId="{8C1E2625-3889-466D-8C63-16519E8705D8}" srcOrd="1" destOrd="0" presId="urn:microsoft.com/office/officeart/2005/8/layout/orgChart1"/>
    <dgm:cxn modelId="{AC0B6681-EE65-433D-A612-F488AC23436F}" type="presParOf" srcId="{64C934F6-C687-4D71-A1D9-15DD8A2CC27D}" destId="{366EDD6D-D40F-482E-B0D7-15C8D354A0DD}" srcOrd="1" destOrd="0" presId="urn:microsoft.com/office/officeart/2005/8/layout/orgChart1"/>
    <dgm:cxn modelId="{588758CE-C7BA-465A-9D33-698DE108E44C}" type="presParOf" srcId="{64C934F6-C687-4D71-A1D9-15DD8A2CC27D}" destId="{9032E194-BF60-49E4-ACCE-393B0952E830}" srcOrd="2" destOrd="0" presId="urn:microsoft.com/office/officeart/2005/8/layout/orgChart1"/>
    <dgm:cxn modelId="{6E468844-CD1B-42C8-8AD6-6945F26C277C}" type="presParOf" srcId="{77951BFF-78A5-4E3A-BAB0-A58F8F5F8883}" destId="{B99D478C-BC93-4E01-BC9D-1B96E3D3FEED}" srcOrd="6" destOrd="0" presId="urn:microsoft.com/office/officeart/2005/8/layout/orgChart1"/>
    <dgm:cxn modelId="{71819710-A251-4257-A1C2-0FD6D79469AF}" type="presParOf" srcId="{77951BFF-78A5-4E3A-BAB0-A58F8F5F8883}" destId="{23E8E9D2-D909-4DE6-A790-93582D785265}" srcOrd="7" destOrd="0" presId="urn:microsoft.com/office/officeart/2005/8/layout/orgChart1"/>
    <dgm:cxn modelId="{4DC3243A-6E21-412B-8D31-F496401D4F46}" type="presParOf" srcId="{23E8E9D2-D909-4DE6-A790-93582D785265}" destId="{9827A521-E2B8-47C5-AF12-AAFE6ADBBE11}" srcOrd="0" destOrd="0" presId="urn:microsoft.com/office/officeart/2005/8/layout/orgChart1"/>
    <dgm:cxn modelId="{46D0CBEC-CAD7-4D2A-A76A-A4580962089E}" type="presParOf" srcId="{9827A521-E2B8-47C5-AF12-AAFE6ADBBE11}" destId="{1DE7D722-114D-4721-ADDA-CC085EBFC368}" srcOrd="0" destOrd="0" presId="urn:microsoft.com/office/officeart/2005/8/layout/orgChart1"/>
    <dgm:cxn modelId="{9D45EBC5-D3D4-472D-9C2F-86E47D5A0A4B}" type="presParOf" srcId="{9827A521-E2B8-47C5-AF12-AAFE6ADBBE11}" destId="{B65C84F5-A344-4A30-9772-8B70345F0336}" srcOrd="1" destOrd="0" presId="urn:microsoft.com/office/officeart/2005/8/layout/orgChart1"/>
    <dgm:cxn modelId="{6D84749F-758F-4763-82FC-BFFE0231F8E4}" type="presParOf" srcId="{23E8E9D2-D909-4DE6-A790-93582D785265}" destId="{6D780E79-6012-43A9-A5E9-CAA5FFF0AF72}" srcOrd="1" destOrd="0" presId="urn:microsoft.com/office/officeart/2005/8/layout/orgChart1"/>
    <dgm:cxn modelId="{B7B2ADED-3FAC-4BD7-86EB-829BBBB97C9E}" type="presParOf" srcId="{23E8E9D2-D909-4DE6-A790-93582D785265}" destId="{9DE114ED-508D-4CE8-9163-5DB07154404E}" srcOrd="2" destOrd="0" presId="urn:microsoft.com/office/officeart/2005/8/layout/orgChart1"/>
    <dgm:cxn modelId="{172F7C0E-0C80-431A-B53C-AFECE4B6CF2C}" type="presParOf" srcId="{F29799FC-4D89-47D9-93DE-B0418209D571}" destId="{594E12A0-88F1-4210-B936-7F84A0EC5D79}" srcOrd="2" destOrd="0" presId="urn:microsoft.com/office/officeart/2005/8/layout/orgChart1"/>
    <dgm:cxn modelId="{BCB7A5A8-16FE-43B1-A278-878FB360055C}" type="presParOf" srcId="{594E12A0-88F1-4210-B936-7F84A0EC5D79}" destId="{18B67040-F515-43B1-907B-9ABCAC143A25}" srcOrd="0" destOrd="0" presId="urn:microsoft.com/office/officeart/2005/8/layout/orgChart1"/>
    <dgm:cxn modelId="{5B66F32B-3235-4390-8274-8F6AFB743303}" type="presParOf" srcId="{594E12A0-88F1-4210-B936-7F84A0EC5D79}" destId="{CA4772E4-E6F0-40E0-8EF5-24C4C5B28380}" srcOrd="1" destOrd="0" presId="urn:microsoft.com/office/officeart/2005/8/layout/orgChart1"/>
    <dgm:cxn modelId="{CF80B263-C1F9-4F4B-A442-3EEB52044E93}" type="presParOf" srcId="{CA4772E4-E6F0-40E0-8EF5-24C4C5B28380}" destId="{FB721CB6-68EF-4062-90B4-A2719F55CB6B}" srcOrd="0" destOrd="0" presId="urn:microsoft.com/office/officeart/2005/8/layout/orgChart1"/>
    <dgm:cxn modelId="{230D64A7-353B-4DF3-9A0D-7A474F4E5B06}" type="presParOf" srcId="{FB721CB6-68EF-4062-90B4-A2719F55CB6B}" destId="{0AABA6DA-87A5-43EC-95BE-BC48F9AF7895}" srcOrd="0" destOrd="0" presId="urn:microsoft.com/office/officeart/2005/8/layout/orgChart1"/>
    <dgm:cxn modelId="{3AA95913-76E8-44C3-9AA7-20AB54A111E8}" type="presParOf" srcId="{FB721CB6-68EF-4062-90B4-A2719F55CB6B}" destId="{10CC8727-D39B-4927-8ACC-191934500093}" srcOrd="1" destOrd="0" presId="urn:microsoft.com/office/officeart/2005/8/layout/orgChart1"/>
    <dgm:cxn modelId="{A1A83C88-E091-4AE2-8DB9-0D3A84C59D25}" type="presParOf" srcId="{CA4772E4-E6F0-40E0-8EF5-24C4C5B28380}" destId="{5CCFDCC6-A1CC-4789-8F26-5E5DCF7B0F7B}" srcOrd="1" destOrd="0" presId="urn:microsoft.com/office/officeart/2005/8/layout/orgChart1"/>
    <dgm:cxn modelId="{D6E4FD89-8608-4F43-8457-F7438DF94483}" type="presParOf" srcId="{CA4772E4-E6F0-40E0-8EF5-24C4C5B28380}" destId="{6ACB158A-1D8F-4BFA-B686-238911E7C899}" srcOrd="2" destOrd="0" presId="urn:microsoft.com/office/officeart/2005/8/layout/orgChart1"/>
    <dgm:cxn modelId="{42AFFA7D-A281-4C27-91DF-0A135AA2A5AA}" type="presParOf" srcId="{594E12A0-88F1-4210-B936-7F84A0EC5D79}" destId="{B36C847C-3FB2-4803-A0B3-B779A3F2D9AF}" srcOrd="2" destOrd="0" presId="urn:microsoft.com/office/officeart/2005/8/layout/orgChart1"/>
    <dgm:cxn modelId="{B4C3D0CB-9AF4-42CB-9986-12E9DE833D50}" type="presParOf" srcId="{594E12A0-88F1-4210-B936-7F84A0EC5D79}" destId="{76647381-8174-4990-8A78-865019A1A253}" srcOrd="3" destOrd="0" presId="urn:microsoft.com/office/officeart/2005/8/layout/orgChart1"/>
    <dgm:cxn modelId="{00892502-68FA-4057-AAA7-56B38A301E1E}" type="presParOf" srcId="{76647381-8174-4990-8A78-865019A1A253}" destId="{7592B895-46D2-4345-AFBD-5ED2555CFE47}" srcOrd="0" destOrd="0" presId="urn:microsoft.com/office/officeart/2005/8/layout/orgChart1"/>
    <dgm:cxn modelId="{EF8C7E58-C0B7-458A-9A38-8A8906D38DC8}" type="presParOf" srcId="{7592B895-46D2-4345-AFBD-5ED2555CFE47}" destId="{8A081B32-BDF2-4D1A-AF69-8CBF5EE8B12C}" srcOrd="0" destOrd="0" presId="urn:microsoft.com/office/officeart/2005/8/layout/orgChart1"/>
    <dgm:cxn modelId="{2CE45881-6CE3-4499-85A4-FED7AFEE5E59}" type="presParOf" srcId="{7592B895-46D2-4345-AFBD-5ED2555CFE47}" destId="{A1B338A1-F591-4695-946C-9F58E1B77E44}" srcOrd="1" destOrd="0" presId="urn:microsoft.com/office/officeart/2005/8/layout/orgChart1"/>
    <dgm:cxn modelId="{F972A85A-A4B3-4D7A-8558-5B46E0DF84B9}" type="presParOf" srcId="{76647381-8174-4990-8A78-865019A1A253}" destId="{4AAA3888-E214-460B-A2F9-9E2FB3F30C0E}" srcOrd="1" destOrd="0" presId="urn:microsoft.com/office/officeart/2005/8/layout/orgChart1"/>
    <dgm:cxn modelId="{4F9B698F-F27A-4E4F-BFE6-67C147D4AA38}" type="presParOf" srcId="{76647381-8174-4990-8A78-865019A1A253}" destId="{5783686D-32FB-4964-8D6C-1702128C8460}" srcOrd="2" destOrd="0" presId="urn:microsoft.com/office/officeart/2005/8/layout/orgChart1"/>
    <dgm:cxn modelId="{BDC9578A-D25E-4A95-ADF8-676B06CD0DBD}" type="presParOf" srcId="{594E12A0-88F1-4210-B936-7F84A0EC5D79}" destId="{84286404-0953-4595-883D-38B47D03912F}" srcOrd="4" destOrd="0" presId="urn:microsoft.com/office/officeart/2005/8/layout/orgChart1"/>
    <dgm:cxn modelId="{994BE8CF-9449-4BB4-9E2F-F82131701670}" type="presParOf" srcId="{594E12A0-88F1-4210-B936-7F84A0EC5D79}" destId="{5E020755-DD67-411C-9E5B-EADF1FB744DD}" srcOrd="5" destOrd="0" presId="urn:microsoft.com/office/officeart/2005/8/layout/orgChart1"/>
    <dgm:cxn modelId="{13CD6F9D-D544-434A-9F4C-AB39C80EB614}" type="presParOf" srcId="{5E020755-DD67-411C-9E5B-EADF1FB744DD}" destId="{8BB8BEDD-59F0-4EE5-8814-68E1EA35E153}" srcOrd="0" destOrd="0" presId="urn:microsoft.com/office/officeart/2005/8/layout/orgChart1"/>
    <dgm:cxn modelId="{0CBF978F-FC5D-4B64-AE36-C0794814937E}" type="presParOf" srcId="{8BB8BEDD-59F0-4EE5-8814-68E1EA35E153}" destId="{3B8CDF9E-AE65-4855-9A43-9CD48C8658CD}" srcOrd="0" destOrd="0" presId="urn:microsoft.com/office/officeart/2005/8/layout/orgChart1"/>
    <dgm:cxn modelId="{160DCBD0-FE8A-4078-83CF-B3895AF5BE82}" type="presParOf" srcId="{8BB8BEDD-59F0-4EE5-8814-68E1EA35E153}" destId="{77605C31-D0AE-49A5-BF7A-DDE3BDBD2BEC}" srcOrd="1" destOrd="0" presId="urn:microsoft.com/office/officeart/2005/8/layout/orgChart1"/>
    <dgm:cxn modelId="{A76614D0-9B71-4F53-8A0D-798376352882}" type="presParOf" srcId="{5E020755-DD67-411C-9E5B-EADF1FB744DD}" destId="{A1E9206B-B65C-4B39-AA89-221136A20CE9}" srcOrd="1" destOrd="0" presId="urn:microsoft.com/office/officeart/2005/8/layout/orgChart1"/>
    <dgm:cxn modelId="{9E633F44-12FD-4FBE-AA46-01720B73DFE0}" type="presParOf" srcId="{5E020755-DD67-411C-9E5B-EADF1FB744DD}" destId="{112E83A1-9E58-45F8-AD5B-868E658D3C43}" srcOrd="2" destOrd="0" presId="urn:microsoft.com/office/officeart/2005/8/layout/orgChart1"/>
    <dgm:cxn modelId="{46C21DC3-68EE-4DC6-B200-9F577A7E70BE}" type="presParOf" srcId="{594E12A0-88F1-4210-B936-7F84A0EC5D79}" destId="{C57D4BD2-17FA-40EF-9CFA-0A790C8A9C8E}" srcOrd="6" destOrd="0" presId="urn:microsoft.com/office/officeart/2005/8/layout/orgChart1"/>
    <dgm:cxn modelId="{A63A084A-A8A3-4893-B1DF-73AAA8861CA1}" type="presParOf" srcId="{594E12A0-88F1-4210-B936-7F84A0EC5D79}" destId="{30070025-E847-41EF-9B1D-A0F15F79B03B}" srcOrd="7" destOrd="0" presId="urn:microsoft.com/office/officeart/2005/8/layout/orgChart1"/>
    <dgm:cxn modelId="{5C96C27E-FCE7-48F2-813B-68316F125B66}" type="presParOf" srcId="{30070025-E847-41EF-9B1D-A0F15F79B03B}" destId="{DA13F533-3F5B-48AD-BF6B-CD3DC1DAD3AA}" srcOrd="0" destOrd="0" presId="urn:microsoft.com/office/officeart/2005/8/layout/orgChart1"/>
    <dgm:cxn modelId="{989BC31B-11AA-433A-A6FB-3C8C2A49BC39}" type="presParOf" srcId="{DA13F533-3F5B-48AD-BF6B-CD3DC1DAD3AA}" destId="{EE8EFEDB-7E3F-4BCD-877E-114C97F1281B}" srcOrd="0" destOrd="0" presId="urn:microsoft.com/office/officeart/2005/8/layout/orgChart1"/>
    <dgm:cxn modelId="{4DD888AC-6249-4029-B654-F325021E65D9}" type="presParOf" srcId="{DA13F533-3F5B-48AD-BF6B-CD3DC1DAD3AA}" destId="{94EFEA56-45DE-420D-ACCC-730CA34C6BB9}" srcOrd="1" destOrd="0" presId="urn:microsoft.com/office/officeart/2005/8/layout/orgChart1"/>
    <dgm:cxn modelId="{6BC08987-1F06-4DC4-AD2F-078AFF5D009B}" type="presParOf" srcId="{30070025-E847-41EF-9B1D-A0F15F79B03B}" destId="{6151F804-24CD-4C5A-8507-877D55A44C75}" srcOrd="1" destOrd="0" presId="urn:microsoft.com/office/officeart/2005/8/layout/orgChart1"/>
    <dgm:cxn modelId="{99066FBA-98A9-4DF0-9B0D-10B807B66EB4}" type="presParOf" srcId="{30070025-E847-41EF-9B1D-A0F15F79B03B}" destId="{D0AAF0C9-6AE4-40DD-9865-B0288E629787}" srcOrd="2" destOrd="0" presId="urn:microsoft.com/office/officeart/2005/8/layout/orgChart1"/>
    <dgm:cxn modelId="{97538618-EE28-45DD-9942-1E4A809284CC}" type="presParOf" srcId="{594E12A0-88F1-4210-B936-7F84A0EC5D79}" destId="{6A955915-DF04-4C29-9BEE-EC5FD5A6D595}" srcOrd="8" destOrd="0" presId="urn:microsoft.com/office/officeart/2005/8/layout/orgChart1"/>
    <dgm:cxn modelId="{1093A95F-576C-4FA1-9F48-E5AB2D0E5572}" type="presParOf" srcId="{594E12A0-88F1-4210-B936-7F84A0EC5D79}" destId="{DAF37147-1FFD-4339-9D4C-490D9B33BAC8}" srcOrd="9" destOrd="0" presId="urn:microsoft.com/office/officeart/2005/8/layout/orgChart1"/>
    <dgm:cxn modelId="{A771DA04-7835-4B39-92FC-EF626CC58B3C}" type="presParOf" srcId="{DAF37147-1FFD-4339-9D4C-490D9B33BAC8}" destId="{AA66CFE5-6E6D-42E3-9FF4-D91164E06C23}" srcOrd="0" destOrd="0" presId="urn:microsoft.com/office/officeart/2005/8/layout/orgChart1"/>
    <dgm:cxn modelId="{4C2A3552-864A-485B-9C55-422C3AEB685C}" type="presParOf" srcId="{AA66CFE5-6E6D-42E3-9FF4-D91164E06C23}" destId="{DC721B39-18A0-4D91-B808-876D1010FB01}" srcOrd="0" destOrd="0" presId="urn:microsoft.com/office/officeart/2005/8/layout/orgChart1"/>
    <dgm:cxn modelId="{981CA58A-EB57-4D71-8091-A1B6A77CD20E}" type="presParOf" srcId="{AA66CFE5-6E6D-42E3-9FF4-D91164E06C23}" destId="{E35DB85B-5CE9-4F1D-84E1-4BEB32335EB8}" srcOrd="1" destOrd="0" presId="urn:microsoft.com/office/officeart/2005/8/layout/orgChart1"/>
    <dgm:cxn modelId="{22924E13-EB9B-4ECE-A3B8-7EFCDB940D71}" type="presParOf" srcId="{DAF37147-1FFD-4339-9D4C-490D9B33BAC8}" destId="{68072816-F9A6-4857-9633-B6C3C47C409F}" srcOrd="1" destOrd="0" presId="urn:microsoft.com/office/officeart/2005/8/layout/orgChart1"/>
    <dgm:cxn modelId="{C4068E37-6EB4-4A33-B8A6-86201668750D}" type="presParOf" srcId="{DAF37147-1FFD-4339-9D4C-490D9B33BAC8}" destId="{E04D0C4C-2B85-4B0D-A18E-FAC752BF1B06}" srcOrd="2" destOrd="0" presId="urn:microsoft.com/office/officeart/2005/8/layout/orgChart1"/>
    <dgm:cxn modelId="{8F58FE70-FDD6-4096-8A3F-6C6E4FE9C348}" type="presParOf" srcId="{594E12A0-88F1-4210-B936-7F84A0EC5D79}" destId="{E31A3950-FB96-43C9-8C2F-315AF36FE179}" srcOrd="10" destOrd="0" presId="urn:microsoft.com/office/officeart/2005/8/layout/orgChart1"/>
    <dgm:cxn modelId="{83358DAD-5509-4CD6-A771-72D4FCA61F4D}" type="presParOf" srcId="{594E12A0-88F1-4210-B936-7F84A0EC5D79}" destId="{E4EF6622-0322-4D88-A6EE-0678E380D086}" srcOrd="11" destOrd="0" presId="urn:microsoft.com/office/officeart/2005/8/layout/orgChart1"/>
    <dgm:cxn modelId="{1FCF60B6-9029-47FF-B736-0497D09900DF}" type="presParOf" srcId="{E4EF6622-0322-4D88-A6EE-0678E380D086}" destId="{D25EF107-2DBA-412E-A654-E8D365C3B5A3}" srcOrd="0" destOrd="0" presId="urn:microsoft.com/office/officeart/2005/8/layout/orgChart1"/>
    <dgm:cxn modelId="{0D753B93-4711-4BAE-B4F1-69B65D5FB63D}" type="presParOf" srcId="{D25EF107-2DBA-412E-A654-E8D365C3B5A3}" destId="{280D9514-5B82-4DDB-866C-831FBE532C37}" srcOrd="0" destOrd="0" presId="urn:microsoft.com/office/officeart/2005/8/layout/orgChart1"/>
    <dgm:cxn modelId="{62F201E9-6F15-4E5E-9886-E348DD23F7B7}" type="presParOf" srcId="{D25EF107-2DBA-412E-A654-E8D365C3B5A3}" destId="{4B9C85A1-AFB0-4A63-870B-8FE78757ADDA}" srcOrd="1" destOrd="0" presId="urn:microsoft.com/office/officeart/2005/8/layout/orgChart1"/>
    <dgm:cxn modelId="{5E1C497F-4799-440D-944D-58909AC1021F}" type="presParOf" srcId="{E4EF6622-0322-4D88-A6EE-0678E380D086}" destId="{FF3F8089-24E9-45FD-A95A-4F0AD12A129B}" srcOrd="1" destOrd="0" presId="urn:microsoft.com/office/officeart/2005/8/layout/orgChart1"/>
    <dgm:cxn modelId="{D0BD7CFB-21F5-4AEA-B018-111D9F6AB1BF}" type="presParOf" srcId="{E4EF6622-0322-4D88-A6EE-0678E380D086}" destId="{94348C0D-8C5C-4CBB-BAE8-8940834DD58C}" srcOrd="2" destOrd="0" presId="urn:microsoft.com/office/officeart/2005/8/layout/orgChart1"/>
    <dgm:cxn modelId="{014E8A92-C5C6-48C9-A252-A1526A79A04C}" type="presParOf" srcId="{3A19E283-CB75-4285-8FB0-A0DD772C8C03}" destId="{6C6761D7-23C2-469E-8A4C-4D9E88EC72E6}" srcOrd="2" destOrd="0" presId="urn:microsoft.com/office/officeart/2005/8/layout/orgChart1"/>
    <dgm:cxn modelId="{4C5B188F-8946-4F62-BDB7-2AEA2A6D9C12}" type="presParOf" srcId="{6C6761D7-23C2-469E-8A4C-4D9E88EC72E6}" destId="{2B146258-B08E-4FB8-BC11-BB174B78D4D8}" srcOrd="0" destOrd="0" presId="urn:microsoft.com/office/officeart/2005/8/layout/orgChart1"/>
    <dgm:cxn modelId="{74510FD8-660C-408B-A08A-CE80D92B7C84}" type="presParOf" srcId="{6C6761D7-23C2-469E-8A4C-4D9E88EC72E6}" destId="{7E59074B-28E6-4C6D-BA96-7BBC671597D4}" srcOrd="1" destOrd="0" presId="urn:microsoft.com/office/officeart/2005/8/layout/orgChart1"/>
    <dgm:cxn modelId="{B63794A7-09C5-4BA3-A9A8-288C7FB9F3F9}" type="presParOf" srcId="{7E59074B-28E6-4C6D-BA96-7BBC671597D4}" destId="{0288023E-8C8D-4079-BFBC-08CA23A9AAC7}" srcOrd="0" destOrd="0" presId="urn:microsoft.com/office/officeart/2005/8/layout/orgChart1"/>
    <dgm:cxn modelId="{98C469AB-6D15-49F1-B8CB-B60C99AB48DB}" type="presParOf" srcId="{0288023E-8C8D-4079-BFBC-08CA23A9AAC7}" destId="{E0EE2F53-60A9-4F75-9898-904BD68A5314}" srcOrd="0" destOrd="0" presId="urn:microsoft.com/office/officeart/2005/8/layout/orgChart1"/>
    <dgm:cxn modelId="{28757480-A211-428E-876A-CD3222F72295}" type="presParOf" srcId="{0288023E-8C8D-4079-BFBC-08CA23A9AAC7}" destId="{37F1A384-4C50-4453-8DB5-A54751B1E588}" srcOrd="1" destOrd="0" presId="urn:microsoft.com/office/officeart/2005/8/layout/orgChart1"/>
    <dgm:cxn modelId="{BFCFBF8F-04E7-4F14-B96D-52E420EB371C}" type="presParOf" srcId="{7E59074B-28E6-4C6D-BA96-7BBC671597D4}" destId="{75D99FF3-22DB-4F72-848A-9AA658C68CEB}" srcOrd="1" destOrd="0" presId="urn:microsoft.com/office/officeart/2005/8/layout/orgChart1"/>
    <dgm:cxn modelId="{F610C1E5-BBC4-4F9B-A668-7422E7B9E463}" type="presParOf" srcId="{7E59074B-28E6-4C6D-BA96-7BBC671597D4}" destId="{1CD15491-661A-4C3A-90F5-A988119D564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1.xml><?xml version="1.0" encoding="utf-8"?>
<dgm:dataModel xmlns:dgm="http://schemas.openxmlformats.org/drawingml/2006/diagram" xmlns:a="http://schemas.openxmlformats.org/drawingml/2006/main">
  <dgm:ptLst>
    <dgm:pt modelId="{4947B275-F6E0-44F0-97B9-E990AF9AB79B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503A0216-FD6D-4D6D-83D9-1B9C8C10F5ED}">
      <dgm:prSet phldrT="[Texto]" custT="1"/>
      <dgm:spPr/>
      <dgm:t>
        <a:bodyPr/>
        <a:lstStyle/>
        <a:p>
          <a:r>
            <a:rPr lang="es-ES" sz="1200" dirty="0" smtClean="0"/>
            <a:t>Jefe(a) Operativo(a)</a:t>
          </a:r>
          <a:endParaRPr lang="es-ES" sz="1200" dirty="0"/>
        </a:p>
      </dgm:t>
    </dgm:pt>
    <dgm:pt modelId="{A1F45991-72A3-41C8-B6FA-D2CEBEE80FAD}" type="parTrans" cxnId="{939ED5A9-26B2-43B0-9B5F-154541A5CCB7}">
      <dgm:prSet/>
      <dgm:spPr/>
      <dgm:t>
        <a:bodyPr/>
        <a:lstStyle/>
        <a:p>
          <a:endParaRPr lang="es-ES" sz="1200"/>
        </a:p>
      </dgm:t>
    </dgm:pt>
    <dgm:pt modelId="{4436D185-8AD4-47E4-A7EE-8CD000DBB5E5}" type="sibTrans" cxnId="{939ED5A9-26B2-43B0-9B5F-154541A5CCB7}">
      <dgm:prSet/>
      <dgm:spPr/>
      <dgm:t>
        <a:bodyPr/>
        <a:lstStyle/>
        <a:p>
          <a:endParaRPr lang="es-ES" sz="1200"/>
        </a:p>
      </dgm:t>
    </dgm:pt>
    <dgm:pt modelId="{73854AA5-1660-4D05-9880-29B0FFB393A4}">
      <dgm:prSet phldrT="[Texto]" custT="1"/>
      <dgm:spPr/>
      <dgm:t>
        <a:bodyPr/>
        <a:lstStyle/>
        <a:p>
          <a:r>
            <a:rPr lang="es-ES" sz="1200" dirty="0" smtClean="0"/>
            <a:t>Profesional </a:t>
          </a:r>
          <a:br>
            <a:rPr lang="es-ES" sz="1200" dirty="0" smtClean="0"/>
          </a:br>
          <a:r>
            <a:rPr lang="es-ES" sz="1200" dirty="0" smtClean="0"/>
            <a:t>Especialista 1 </a:t>
          </a:r>
          <a:endParaRPr lang="es-ES" sz="1200" dirty="0"/>
        </a:p>
      </dgm:t>
    </dgm:pt>
    <dgm:pt modelId="{BB9D3996-EA76-4A79-B7B2-E7CD5D2D3591}" type="parTrans" cxnId="{80104CA4-2069-441E-A4CE-4513D67F77E7}">
      <dgm:prSet/>
      <dgm:spPr/>
      <dgm:t>
        <a:bodyPr/>
        <a:lstStyle/>
        <a:p>
          <a:endParaRPr lang="es-ES" sz="1200"/>
        </a:p>
      </dgm:t>
    </dgm:pt>
    <dgm:pt modelId="{CACC417C-65E5-4852-9B4D-A0D2BB82B310}" type="sibTrans" cxnId="{80104CA4-2069-441E-A4CE-4513D67F77E7}">
      <dgm:prSet/>
      <dgm:spPr/>
      <dgm:t>
        <a:bodyPr/>
        <a:lstStyle/>
        <a:p>
          <a:endParaRPr lang="es-ES" sz="1200"/>
        </a:p>
      </dgm:t>
    </dgm:pt>
    <dgm:pt modelId="{3BC25BDB-A838-4928-9093-E79A6F77EC62}">
      <dgm:prSet phldrT="[Texto]" custT="1"/>
      <dgm:spPr/>
      <dgm:t>
        <a:bodyPr/>
        <a:lstStyle/>
        <a:p>
          <a:r>
            <a:rPr lang="es-ES" sz="1200" dirty="0" smtClean="0"/>
            <a:t>Ayudante Área</a:t>
          </a:r>
        </a:p>
      </dgm:t>
    </dgm:pt>
    <dgm:pt modelId="{7DE68CDB-113F-4530-BFBF-F89693D43041}" type="parTrans" cxnId="{F9A6F08F-812A-42A1-8E40-8B8FF295FAB2}">
      <dgm:prSet/>
      <dgm:spPr/>
      <dgm:t>
        <a:bodyPr/>
        <a:lstStyle/>
        <a:p>
          <a:endParaRPr lang="es-ES" sz="1200"/>
        </a:p>
      </dgm:t>
    </dgm:pt>
    <dgm:pt modelId="{F7ACC1D0-FB11-419F-AA68-D6E57606B802}" type="sibTrans" cxnId="{F9A6F08F-812A-42A1-8E40-8B8FF295FAB2}">
      <dgm:prSet/>
      <dgm:spPr/>
      <dgm:t>
        <a:bodyPr/>
        <a:lstStyle/>
        <a:p>
          <a:endParaRPr lang="es-ES" sz="1200"/>
        </a:p>
      </dgm:t>
    </dgm:pt>
    <dgm:pt modelId="{C034744C-746A-4D03-89A2-6D34FE6FB37A}">
      <dgm:prSet phldrT="[Texto]" custT="1"/>
      <dgm:spPr/>
      <dgm:t>
        <a:bodyPr/>
        <a:lstStyle/>
        <a:p>
          <a:r>
            <a:rPr lang="es-ES" sz="1200" dirty="0" smtClean="0"/>
            <a:t>Auxiliar</a:t>
          </a:r>
        </a:p>
      </dgm:t>
    </dgm:pt>
    <dgm:pt modelId="{642B3C0F-7E59-47E8-92A9-54E52CB16011}" type="parTrans" cxnId="{3CA46538-D4A8-499E-B791-BC3FF4A636A4}">
      <dgm:prSet/>
      <dgm:spPr/>
      <dgm:t>
        <a:bodyPr/>
        <a:lstStyle/>
        <a:p>
          <a:endParaRPr lang="es-ES" sz="1200"/>
        </a:p>
      </dgm:t>
    </dgm:pt>
    <dgm:pt modelId="{354F604F-E6A7-4495-9B3C-CCC03633163C}" type="sibTrans" cxnId="{3CA46538-D4A8-499E-B791-BC3FF4A636A4}">
      <dgm:prSet/>
      <dgm:spPr/>
      <dgm:t>
        <a:bodyPr/>
        <a:lstStyle/>
        <a:p>
          <a:endParaRPr lang="es-ES" sz="1200"/>
        </a:p>
      </dgm:t>
    </dgm:pt>
    <dgm:pt modelId="{56FD3E41-7DEB-4466-84D9-6A87246000C3}">
      <dgm:prSet custT="1"/>
      <dgm:spPr/>
      <dgm:t>
        <a:bodyPr/>
        <a:lstStyle/>
        <a:p>
          <a:r>
            <a:rPr lang="es-ES" sz="1200" dirty="0" smtClean="0"/>
            <a:t>Velador(a)</a:t>
          </a:r>
        </a:p>
      </dgm:t>
    </dgm:pt>
    <dgm:pt modelId="{ADA3467D-5E7D-44CD-9683-760C8BC5DC26}" type="parTrans" cxnId="{C54194D9-CC2C-489C-8258-9ECD3F776D7A}">
      <dgm:prSet/>
      <dgm:spPr/>
      <dgm:t>
        <a:bodyPr/>
        <a:lstStyle/>
        <a:p>
          <a:endParaRPr lang="es-ES" sz="1200"/>
        </a:p>
      </dgm:t>
    </dgm:pt>
    <dgm:pt modelId="{4C735789-AE5A-4E7A-819C-FA79D99CDF5A}" type="sibTrans" cxnId="{C54194D9-CC2C-489C-8258-9ECD3F776D7A}">
      <dgm:prSet/>
      <dgm:spPr/>
      <dgm:t>
        <a:bodyPr/>
        <a:lstStyle/>
        <a:p>
          <a:endParaRPr lang="es-ES" sz="1200"/>
        </a:p>
      </dgm:t>
    </dgm:pt>
    <dgm:pt modelId="{6800F6DE-7C7F-4C26-B38E-A88A3D3ECD4B}">
      <dgm:prSet custT="1"/>
      <dgm:spPr/>
      <dgm:t>
        <a:bodyPr/>
        <a:lstStyle/>
        <a:p>
          <a:r>
            <a:rPr lang="es-ES" sz="1200" dirty="0" smtClean="0"/>
            <a:t>Carpinteros(as) </a:t>
          </a:r>
          <a:endParaRPr lang="es-ES" sz="1200" dirty="0"/>
        </a:p>
      </dgm:t>
    </dgm:pt>
    <dgm:pt modelId="{5CBDF17F-11F7-4B1E-BD27-CDD3E91ECF03}" type="parTrans" cxnId="{284F2886-B8B6-4EA8-AB9B-7B505801C5C3}">
      <dgm:prSet/>
      <dgm:spPr/>
      <dgm:t>
        <a:bodyPr/>
        <a:lstStyle/>
        <a:p>
          <a:endParaRPr lang="es-ES" sz="1200"/>
        </a:p>
      </dgm:t>
    </dgm:pt>
    <dgm:pt modelId="{8AF6FBEE-6EC3-4C94-B125-2F0CA7C6C712}" type="sibTrans" cxnId="{284F2886-B8B6-4EA8-AB9B-7B505801C5C3}">
      <dgm:prSet/>
      <dgm:spPr/>
      <dgm:t>
        <a:bodyPr/>
        <a:lstStyle/>
        <a:p>
          <a:endParaRPr lang="es-ES" sz="1200"/>
        </a:p>
      </dgm:t>
    </dgm:pt>
    <dgm:pt modelId="{E0F849D2-2F6B-44CF-BF30-17146041D26D}">
      <dgm:prSet custT="1"/>
      <dgm:spPr/>
      <dgm:t>
        <a:bodyPr/>
        <a:lstStyle/>
        <a:p>
          <a:r>
            <a:rPr lang="es-ES" sz="1200" dirty="0" smtClean="0"/>
            <a:t>Operadores(as) </a:t>
          </a:r>
          <a:br>
            <a:rPr lang="es-ES" sz="1200" dirty="0" smtClean="0"/>
          </a:br>
          <a:r>
            <a:rPr lang="es-ES" sz="1200" dirty="0" smtClean="0"/>
            <a:t>Máquina Liviana</a:t>
          </a:r>
        </a:p>
      </dgm:t>
    </dgm:pt>
    <dgm:pt modelId="{4BA4D594-151B-4143-923F-4EB0CE4AC752}" type="parTrans" cxnId="{D6FE3330-3D9A-4839-A1A6-EC00098C8AF2}">
      <dgm:prSet/>
      <dgm:spPr/>
      <dgm:t>
        <a:bodyPr/>
        <a:lstStyle/>
        <a:p>
          <a:endParaRPr lang="es-ES" sz="1200"/>
        </a:p>
      </dgm:t>
    </dgm:pt>
    <dgm:pt modelId="{CAB4CCB6-072B-4213-9F1B-C31FF6A288B8}" type="sibTrans" cxnId="{D6FE3330-3D9A-4839-A1A6-EC00098C8AF2}">
      <dgm:prSet/>
      <dgm:spPr/>
      <dgm:t>
        <a:bodyPr/>
        <a:lstStyle/>
        <a:p>
          <a:endParaRPr lang="es-ES" sz="1200"/>
        </a:p>
      </dgm:t>
    </dgm:pt>
    <dgm:pt modelId="{3132B53F-3C77-4144-A9C2-67A682AE608F}">
      <dgm:prSet custT="1"/>
      <dgm:spPr/>
      <dgm:t>
        <a:bodyPr/>
        <a:lstStyle/>
        <a:p>
          <a:r>
            <a:rPr lang="es-ES" sz="1200" dirty="0" smtClean="0"/>
            <a:t>Plomero(a)</a:t>
          </a:r>
        </a:p>
      </dgm:t>
    </dgm:pt>
    <dgm:pt modelId="{39F2673C-7916-4417-A5AC-4D14223D7F8E}" type="parTrans" cxnId="{370A8A75-5F29-4C1D-9950-E67779EA5A5E}">
      <dgm:prSet/>
      <dgm:spPr/>
      <dgm:t>
        <a:bodyPr/>
        <a:lstStyle/>
        <a:p>
          <a:endParaRPr lang="es-ES" sz="1200"/>
        </a:p>
      </dgm:t>
    </dgm:pt>
    <dgm:pt modelId="{04F2E588-26D1-41CD-89BF-F15469C59F3A}" type="sibTrans" cxnId="{370A8A75-5F29-4C1D-9950-E67779EA5A5E}">
      <dgm:prSet/>
      <dgm:spPr/>
      <dgm:t>
        <a:bodyPr/>
        <a:lstStyle/>
        <a:p>
          <a:endParaRPr lang="es-ES" sz="1200"/>
        </a:p>
      </dgm:t>
    </dgm:pt>
    <dgm:pt modelId="{47EF4E25-C35C-4FE0-B621-9E07EC9ECB75}">
      <dgm:prSet custT="1"/>
      <dgm:spPr/>
      <dgm:t>
        <a:bodyPr/>
        <a:lstStyle/>
        <a:p>
          <a:r>
            <a:rPr lang="es-ES" sz="1200" dirty="0" smtClean="0"/>
            <a:t>Ayudantes Generales</a:t>
          </a:r>
        </a:p>
      </dgm:t>
    </dgm:pt>
    <dgm:pt modelId="{2A8D46B2-18AA-44B7-989F-D4DEC42C8FBB}" type="parTrans" cxnId="{27FED2E0-16B6-4E74-9F1F-F63B4F7292DB}">
      <dgm:prSet/>
      <dgm:spPr/>
      <dgm:t>
        <a:bodyPr/>
        <a:lstStyle/>
        <a:p>
          <a:endParaRPr lang="es-ES" sz="1200"/>
        </a:p>
      </dgm:t>
    </dgm:pt>
    <dgm:pt modelId="{8C31879A-F534-4761-8BAC-89A0823F76F6}" type="sibTrans" cxnId="{27FED2E0-16B6-4E74-9F1F-F63B4F7292DB}">
      <dgm:prSet/>
      <dgm:spPr/>
      <dgm:t>
        <a:bodyPr/>
        <a:lstStyle/>
        <a:p>
          <a:endParaRPr lang="es-ES" sz="1200"/>
        </a:p>
      </dgm:t>
    </dgm:pt>
    <dgm:pt modelId="{EDD9F33D-67F4-4203-82F6-8069578174C7}">
      <dgm:prSet custT="1"/>
      <dgm:spPr/>
      <dgm:t>
        <a:bodyPr/>
        <a:lstStyle/>
        <a:p>
          <a:r>
            <a:rPr lang="es-ES" sz="1200" dirty="0" smtClean="0"/>
            <a:t>Intendente</a:t>
          </a:r>
        </a:p>
      </dgm:t>
    </dgm:pt>
    <dgm:pt modelId="{99D6477D-D079-4707-99FA-968FA8B1EED3}" type="parTrans" cxnId="{A53C0CE7-D31C-4E2D-B1D8-39255C3D4B62}">
      <dgm:prSet/>
      <dgm:spPr/>
      <dgm:t>
        <a:bodyPr/>
        <a:lstStyle/>
        <a:p>
          <a:endParaRPr lang="es-ES" sz="1200"/>
        </a:p>
      </dgm:t>
    </dgm:pt>
    <dgm:pt modelId="{77B6D269-F5FD-46D4-8ABE-C6A6D0A8347C}" type="sibTrans" cxnId="{A53C0CE7-D31C-4E2D-B1D8-39255C3D4B62}">
      <dgm:prSet/>
      <dgm:spPr/>
      <dgm:t>
        <a:bodyPr/>
        <a:lstStyle/>
        <a:p>
          <a:endParaRPr lang="es-ES" sz="1200"/>
        </a:p>
      </dgm:t>
    </dgm:pt>
    <dgm:pt modelId="{AB551AAA-927F-4E70-A5FF-EED5BF89CDDB}">
      <dgm:prSet custT="1"/>
      <dgm:spPr/>
      <dgm:t>
        <a:bodyPr/>
        <a:lstStyle/>
        <a:p>
          <a:r>
            <a:rPr lang="es-ES" sz="1200" dirty="0" smtClean="0"/>
            <a:t>Elemento Operativo(a)</a:t>
          </a:r>
          <a:endParaRPr lang="es-ES" sz="1200" dirty="0"/>
        </a:p>
      </dgm:t>
    </dgm:pt>
    <dgm:pt modelId="{3A625E05-7AA7-4F50-BAE5-2998ECFC6CCD}" type="parTrans" cxnId="{356955B9-1AF7-47E5-88B2-ED572235D904}">
      <dgm:prSet/>
      <dgm:spPr/>
      <dgm:t>
        <a:bodyPr/>
        <a:lstStyle/>
        <a:p>
          <a:endParaRPr lang="es-ES" sz="1200"/>
        </a:p>
      </dgm:t>
    </dgm:pt>
    <dgm:pt modelId="{86819744-33CF-4FC3-85D4-F9BEF8674E1A}" type="sibTrans" cxnId="{356955B9-1AF7-47E5-88B2-ED572235D904}">
      <dgm:prSet/>
      <dgm:spPr/>
      <dgm:t>
        <a:bodyPr/>
        <a:lstStyle/>
        <a:p>
          <a:endParaRPr lang="es-ES" sz="1200"/>
        </a:p>
      </dgm:t>
    </dgm:pt>
    <dgm:pt modelId="{C953A4DB-E8E3-4BD3-8607-DF925E161995}">
      <dgm:prSet custT="1"/>
      <dgm:spPr/>
      <dgm:t>
        <a:bodyPr/>
        <a:lstStyle/>
        <a:p>
          <a:r>
            <a:rPr lang="es-ES" sz="1200" dirty="0" smtClean="0"/>
            <a:t>Encargado(a) Sección</a:t>
          </a:r>
          <a:endParaRPr lang="es-ES" sz="1200" dirty="0"/>
        </a:p>
      </dgm:t>
    </dgm:pt>
    <dgm:pt modelId="{155E8F06-F0A1-4989-A0D3-F4BCFD155CC7}" type="parTrans" cxnId="{E822322A-A3F4-4D39-96EE-E86612035ACF}">
      <dgm:prSet/>
      <dgm:spPr/>
      <dgm:t>
        <a:bodyPr/>
        <a:lstStyle/>
        <a:p>
          <a:endParaRPr lang="es-ES" sz="1200"/>
        </a:p>
      </dgm:t>
    </dgm:pt>
    <dgm:pt modelId="{6CEE1D83-E014-459C-9D20-56005FA10229}" type="sibTrans" cxnId="{E822322A-A3F4-4D39-96EE-E86612035ACF}">
      <dgm:prSet/>
      <dgm:spPr/>
      <dgm:t>
        <a:bodyPr/>
        <a:lstStyle/>
        <a:p>
          <a:endParaRPr lang="es-ES" sz="1200"/>
        </a:p>
      </dgm:t>
    </dgm:pt>
    <dgm:pt modelId="{DBE8FA66-3E77-4466-955D-759C1D61BAF0}">
      <dgm:prSet custT="1"/>
      <dgm:spPr/>
      <dgm:t>
        <a:bodyPr/>
        <a:lstStyle/>
        <a:p>
          <a:r>
            <a:rPr lang="es-ES" sz="1200" dirty="0" smtClean="0"/>
            <a:t>Vigilantes</a:t>
          </a:r>
        </a:p>
      </dgm:t>
    </dgm:pt>
    <dgm:pt modelId="{981E4176-AA6D-40B9-A88F-DDB894C5AE9A}" type="parTrans" cxnId="{19A665DC-CDB9-4F53-959F-B1771EF04557}">
      <dgm:prSet/>
      <dgm:spPr/>
      <dgm:t>
        <a:bodyPr/>
        <a:lstStyle/>
        <a:p>
          <a:endParaRPr lang="es-ES" sz="1200"/>
        </a:p>
      </dgm:t>
    </dgm:pt>
    <dgm:pt modelId="{75DE3C74-A394-4EDA-81F3-204DE8C97F05}" type="sibTrans" cxnId="{19A665DC-CDB9-4F53-959F-B1771EF04557}">
      <dgm:prSet/>
      <dgm:spPr/>
      <dgm:t>
        <a:bodyPr/>
        <a:lstStyle/>
        <a:p>
          <a:endParaRPr lang="es-ES" sz="1200"/>
        </a:p>
      </dgm:t>
    </dgm:pt>
    <dgm:pt modelId="{3119825A-A4B4-40D6-B587-AB43D0B208D9}">
      <dgm:prSet custT="1"/>
      <dgm:spPr/>
      <dgm:t>
        <a:bodyPr/>
        <a:lstStyle/>
        <a:p>
          <a:r>
            <a:rPr lang="es-ES" sz="1200" dirty="0" smtClean="0"/>
            <a:t>Coordinador(a) General Parques</a:t>
          </a:r>
          <a:endParaRPr lang="es-ES" sz="1200" dirty="0"/>
        </a:p>
      </dgm:t>
    </dgm:pt>
    <dgm:pt modelId="{2D3B5AF4-9F75-4363-8503-03F447A6CD69}" type="parTrans" cxnId="{F045FFE5-AFD1-4FEA-B398-4EAC52E8084C}">
      <dgm:prSet/>
      <dgm:spPr/>
      <dgm:t>
        <a:bodyPr/>
        <a:lstStyle/>
        <a:p>
          <a:endParaRPr lang="es-ES"/>
        </a:p>
      </dgm:t>
    </dgm:pt>
    <dgm:pt modelId="{27BC351D-DCD5-4A98-8282-CCDE6A56EE61}" type="sibTrans" cxnId="{F045FFE5-AFD1-4FEA-B398-4EAC52E8084C}">
      <dgm:prSet/>
      <dgm:spPr/>
      <dgm:t>
        <a:bodyPr/>
        <a:lstStyle/>
        <a:p>
          <a:endParaRPr lang="es-ES"/>
        </a:p>
      </dgm:t>
    </dgm:pt>
    <dgm:pt modelId="{A42DB0BB-11A7-4513-87BB-508613B21CDD}" type="pres">
      <dgm:prSet presAssocID="{4947B275-F6E0-44F0-97B9-E990AF9AB79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A84D2FA-B645-456F-949E-3822F4A0FC93}" type="pres">
      <dgm:prSet presAssocID="{3119825A-A4B4-40D6-B587-AB43D0B208D9}" presName="hierRoot1" presStyleCnt="0">
        <dgm:presLayoutVars>
          <dgm:hierBranch val="init"/>
        </dgm:presLayoutVars>
      </dgm:prSet>
      <dgm:spPr/>
    </dgm:pt>
    <dgm:pt modelId="{3DA53D8E-3705-40A6-995E-28C1F5251B7A}" type="pres">
      <dgm:prSet presAssocID="{3119825A-A4B4-40D6-B587-AB43D0B208D9}" presName="rootComposite1" presStyleCnt="0"/>
      <dgm:spPr/>
    </dgm:pt>
    <dgm:pt modelId="{A4DB2973-E5B4-49B3-8FB2-887A4A0566AE}" type="pres">
      <dgm:prSet presAssocID="{3119825A-A4B4-40D6-B587-AB43D0B208D9}" presName="rootText1" presStyleLbl="node0" presStyleIdx="0" presStyleCnt="1" custScaleX="191372" custScaleY="1210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A75AA51-91B7-4840-A22B-89C96901F76E}" type="pres">
      <dgm:prSet presAssocID="{3119825A-A4B4-40D6-B587-AB43D0B208D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37A9A56-9351-4CB8-BC89-F5A862AD1CFB}" type="pres">
      <dgm:prSet presAssocID="{3119825A-A4B4-40D6-B587-AB43D0B208D9}" presName="hierChild2" presStyleCnt="0"/>
      <dgm:spPr/>
    </dgm:pt>
    <dgm:pt modelId="{A112DC38-8576-4A36-B50D-C0DC969012C7}" type="pres">
      <dgm:prSet presAssocID="{A1F45991-72A3-41C8-B6FA-D2CEBEE80FAD}" presName="Name37" presStyleLbl="parChTrans1D2" presStyleIdx="0" presStyleCnt="1"/>
      <dgm:spPr/>
      <dgm:t>
        <a:bodyPr/>
        <a:lstStyle/>
        <a:p>
          <a:endParaRPr lang="es-ES"/>
        </a:p>
      </dgm:t>
    </dgm:pt>
    <dgm:pt modelId="{C5DED940-FE3B-4813-932A-C9CBF49FEC9F}" type="pres">
      <dgm:prSet presAssocID="{503A0216-FD6D-4D6D-83D9-1B9C8C10F5ED}" presName="hierRoot2" presStyleCnt="0">
        <dgm:presLayoutVars>
          <dgm:hierBranch val="init"/>
        </dgm:presLayoutVars>
      </dgm:prSet>
      <dgm:spPr/>
    </dgm:pt>
    <dgm:pt modelId="{A77BC09E-9871-4DB2-AE92-ECDAB858029D}" type="pres">
      <dgm:prSet presAssocID="{503A0216-FD6D-4D6D-83D9-1B9C8C10F5ED}" presName="rootComposite" presStyleCnt="0"/>
      <dgm:spPr/>
    </dgm:pt>
    <dgm:pt modelId="{B899D18C-DD46-4490-B69E-4170DD5F441C}" type="pres">
      <dgm:prSet presAssocID="{503A0216-FD6D-4D6D-83D9-1B9C8C10F5ED}" presName="rootText" presStyleLbl="node2" presStyleIdx="0" presStyleCnt="1" custScaleX="133329" custLinFactNeighborY="-55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FFEF0B-CD8D-4A2E-B830-6F30B387D2F1}" type="pres">
      <dgm:prSet presAssocID="{503A0216-FD6D-4D6D-83D9-1B9C8C10F5ED}" presName="rootConnector" presStyleLbl="node2" presStyleIdx="0" presStyleCnt="1"/>
      <dgm:spPr/>
      <dgm:t>
        <a:bodyPr/>
        <a:lstStyle/>
        <a:p>
          <a:endParaRPr lang="es-ES"/>
        </a:p>
      </dgm:t>
    </dgm:pt>
    <dgm:pt modelId="{1E05EC31-783A-4A07-B6DE-CCF7BDC02307}" type="pres">
      <dgm:prSet presAssocID="{503A0216-FD6D-4D6D-83D9-1B9C8C10F5ED}" presName="hierChild4" presStyleCnt="0"/>
      <dgm:spPr/>
    </dgm:pt>
    <dgm:pt modelId="{7F797D07-0301-49BD-963F-D591E65B513B}" type="pres">
      <dgm:prSet presAssocID="{BB9D3996-EA76-4A79-B7B2-E7CD5D2D3591}" presName="Name37" presStyleLbl="parChTrans1D3" presStyleIdx="0" presStyleCnt="3"/>
      <dgm:spPr/>
      <dgm:t>
        <a:bodyPr/>
        <a:lstStyle/>
        <a:p>
          <a:endParaRPr lang="es-ES"/>
        </a:p>
      </dgm:t>
    </dgm:pt>
    <dgm:pt modelId="{1FC778FC-C8F9-4F7E-A9FD-5F722024DABF}" type="pres">
      <dgm:prSet presAssocID="{73854AA5-1660-4D05-9880-29B0FFB393A4}" presName="hierRoot2" presStyleCnt="0">
        <dgm:presLayoutVars>
          <dgm:hierBranch/>
        </dgm:presLayoutVars>
      </dgm:prSet>
      <dgm:spPr/>
    </dgm:pt>
    <dgm:pt modelId="{C74FE6A0-2576-425D-A045-CF503509BD2A}" type="pres">
      <dgm:prSet presAssocID="{73854AA5-1660-4D05-9880-29B0FFB393A4}" presName="rootComposite" presStyleCnt="0"/>
      <dgm:spPr/>
    </dgm:pt>
    <dgm:pt modelId="{9A12EA5A-C70F-4D5C-B12D-B99B1E8A52FF}" type="pres">
      <dgm:prSet presAssocID="{73854AA5-1660-4D05-9880-29B0FFB393A4}" presName="rootText" presStyleLbl="node3" presStyleIdx="0" presStyleCnt="3" custScaleX="1333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2D81F77-2794-4FDF-AB31-0BB9CAC5CF2C}" type="pres">
      <dgm:prSet presAssocID="{73854AA5-1660-4D05-9880-29B0FFB393A4}" presName="rootConnector" presStyleLbl="node3" presStyleIdx="0" presStyleCnt="3"/>
      <dgm:spPr/>
      <dgm:t>
        <a:bodyPr/>
        <a:lstStyle/>
        <a:p>
          <a:endParaRPr lang="es-ES"/>
        </a:p>
      </dgm:t>
    </dgm:pt>
    <dgm:pt modelId="{DEC424D3-9413-4C83-A9DE-56185E7DF961}" type="pres">
      <dgm:prSet presAssocID="{73854AA5-1660-4D05-9880-29B0FFB393A4}" presName="hierChild4" presStyleCnt="0"/>
      <dgm:spPr/>
    </dgm:pt>
    <dgm:pt modelId="{08D15CF2-4D0F-4AD9-996F-7A800EC71B47}" type="pres">
      <dgm:prSet presAssocID="{ADA3467D-5E7D-44CD-9683-760C8BC5DC26}" presName="Name35" presStyleLbl="parChTrans1D4" presStyleIdx="0" presStyleCnt="9"/>
      <dgm:spPr/>
      <dgm:t>
        <a:bodyPr/>
        <a:lstStyle/>
        <a:p>
          <a:endParaRPr lang="es-ES"/>
        </a:p>
      </dgm:t>
    </dgm:pt>
    <dgm:pt modelId="{7A4CB546-DDB4-4599-92F0-B830B813A616}" type="pres">
      <dgm:prSet presAssocID="{56FD3E41-7DEB-4466-84D9-6A87246000C3}" presName="hierRoot2" presStyleCnt="0">
        <dgm:presLayoutVars>
          <dgm:hierBranch/>
        </dgm:presLayoutVars>
      </dgm:prSet>
      <dgm:spPr/>
    </dgm:pt>
    <dgm:pt modelId="{10A1F9E0-858A-49F3-8795-256C10809CE2}" type="pres">
      <dgm:prSet presAssocID="{56FD3E41-7DEB-4466-84D9-6A87246000C3}" presName="rootComposite" presStyleCnt="0"/>
      <dgm:spPr/>
    </dgm:pt>
    <dgm:pt modelId="{79C9678A-55A0-4F73-9A7E-B28CBAF1CA6D}" type="pres">
      <dgm:prSet presAssocID="{56FD3E41-7DEB-4466-84D9-6A87246000C3}" presName="rootText" presStyleLbl="node4" presStyleIdx="0" presStyleCnt="9" custScaleX="1333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A5C91B1-7375-44EE-B36D-62232A27E63A}" type="pres">
      <dgm:prSet presAssocID="{56FD3E41-7DEB-4466-84D9-6A87246000C3}" presName="rootConnector" presStyleLbl="node4" presStyleIdx="0" presStyleCnt="9"/>
      <dgm:spPr/>
      <dgm:t>
        <a:bodyPr/>
        <a:lstStyle/>
        <a:p>
          <a:endParaRPr lang="es-ES"/>
        </a:p>
      </dgm:t>
    </dgm:pt>
    <dgm:pt modelId="{ADE86188-E80A-4DF2-80E0-21A631192DE3}" type="pres">
      <dgm:prSet presAssocID="{56FD3E41-7DEB-4466-84D9-6A87246000C3}" presName="hierChild4" presStyleCnt="0"/>
      <dgm:spPr/>
    </dgm:pt>
    <dgm:pt modelId="{3D8D706B-4F49-4E29-B5E9-C2F8E8B0A206}" type="pres">
      <dgm:prSet presAssocID="{5CBDF17F-11F7-4B1E-BD27-CDD3E91ECF03}" presName="Name35" presStyleLbl="parChTrans1D4" presStyleIdx="1" presStyleCnt="9"/>
      <dgm:spPr/>
      <dgm:t>
        <a:bodyPr/>
        <a:lstStyle/>
        <a:p>
          <a:endParaRPr lang="es-ES"/>
        </a:p>
      </dgm:t>
    </dgm:pt>
    <dgm:pt modelId="{38DC8883-64D4-4BF9-AF75-8E923F94A5D3}" type="pres">
      <dgm:prSet presAssocID="{6800F6DE-7C7F-4C26-B38E-A88A3D3ECD4B}" presName="hierRoot2" presStyleCnt="0">
        <dgm:presLayoutVars>
          <dgm:hierBranch/>
        </dgm:presLayoutVars>
      </dgm:prSet>
      <dgm:spPr/>
    </dgm:pt>
    <dgm:pt modelId="{0C14ACA9-6C50-41C5-BDFB-D97398730293}" type="pres">
      <dgm:prSet presAssocID="{6800F6DE-7C7F-4C26-B38E-A88A3D3ECD4B}" presName="rootComposite" presStyleCnt="0"/>
      <dgm:spPr/>
    </dgm:pt>
    <dgm:pt modelId="{3BFF433E-D660-4B8A-9533-F517551E0FBD}" type="pres">
      <dgm:prSet presAssocID="{6800F6DE-7C7F-4C26-B38E-A88A3D3ECD4B}" presName="rootText" presStyleLbl="node4" presStyleIdx="1" presStyleCnt="9" custScaleX="1333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8BAEE5-92B2-453D-9069-B6A71DBFCA9B}" type="pres">
      <dgm:prSet presAssocID="{6800F6DE-7C7F-4C26-B38E-A88A3D3ECD4B}" presName="rootConnector" presStyleLbl="node4" presStyleIdx="1" presStyleCnt="9"/>
      <dgm:spPr/>
      <dgm:t>
        <a:bodyPr/>
        <a:lstStyle/>
        <a:p>
          <a:endParaRPr lang="es-ES"/>
        </a:p>
      </dgm:t>
    </dgm:pt>
    <dgm:pt modelId="{428DF2B3-16F6-497C-88CE-922DB96E4F3F}" type="pres">
      <dgm:prSet presAssocID="{6800F6DE-7C7F-4C26-B38E-A88A3D3ECD4B}" presName="hierChild4" presStyleCnt="0"/>
      <dgm:spPr/>
    </dgm:pt>
    <dgm:pt modelId="{A0B6CFD4-0E9E-4F16-8372-564973CFC757}" type="pres">
      <dgm:prSet presAssocID="{4BA4D594-151B-4143-923F-4EB0CE4AC752}" presName="Name35" presStyleLbl="parChTrans1D4" presStyleIdx="2" presStyleCnt="9"/>
      <dgm:spPr/>
      <dgm:t>
        <a:bodyPr/>
        <a:lstStyle/>
        <a:p>
          <a:endParaRPr lang="es-ES"/>
        </a:p>
      </dgm:t>
    </dgm:pt>
    <dgm:pt modelId="{D3196C26-7122-4D90-8CF1-6E0585D6AB3F}" type="pres">
      <dgm:prSet presAssocID="{E0F849D2-2F6B-44CF-BF30-17146041D26D}" presName="hierRoot2" presStyleCnt="0">
        <dgm:presLayoutVars>
          <dgm:hierBranch val="init"/>
        </dgm:presLayoutVars>
      </dgm:prSet>
      <dgm:spPr/>
    </dgm:pt>
    <dgm:pt modelId="{E24E513B-0B34-4688-8CB1-1314CCF25E2F}" type="pres">
      <dgm:prSet presAssocID="{E0F849D2-2F6B-44CF-BF30-17146041D26D}" presName="rootComposite" presStyleCnt="0"/>
      <dgm:spPr/>
    </dgm:pt>
    <dgm:pt modelId="{2DAB2370-3657-4F8C-8605-434B1D641F30}" type="pres">
      <dgm:prSet presAssocID="{E0F849D2-2F6B-44CF-BF30-17146041D26D}" presName="rootText" presStyleLbl="node4" presStyleIdx="2" presStyleCnt="9" custScaleX="1333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D0B6E70-B2E4-4B80-A2C0-0AED5B368146}" type="pres">
      <dgm:prSet presAssocID="{E0F849D2-2F6B-44CF-BF30-17146041D26D}" presName="rootConnector" presStyleLbl="node4" presStyleIdx="2" presStyleCnt="9"/>
      <dgm:spPr/>
      <dgm:t>
        <a:bodyPr/>
        <a:lstStyle/>
        <a:p>
          <a:endParaRPr lang="es-ES"/>
        </a:p>
      </dgm:t>
    </dgm:pt>
    <dgm:pt modelId="{E7D6FBDB-011F-4089-B6D5-936484AD4A1F}" type="pres">
      <dgm:prSet presAssocID="{E0F849D2-2F6B-44CF-BF30-17146041D26D}" presName="hierChild4" presStyleCnt="0"/>
      <dgm:spPr/>
    </dgm:pt>
    <dgm:pt modelId="{E839772B-512F-42AB-B566-EF197E6AD0DD}" type="pres">
      <dgm:prSet presAssocID="{E0F849D2-2F6B-44CF-BF30-17146041D26D}" presName="hierChild5" presStyleCnt="0"/>
      <dgm:spPr/>
    </dgm:pt>
    <dgm:pt modelId="{1CCFB2DC-F3C9-446D-845F-2626D28FFF41}" type="pres">
      <dgm:prSet presAssocID="{6800F6DE-7C7F-4C26-B38E-A88A3D3ECD4B}" presName="hierChild5" presStyleCnt="0"/>
      <dgm:spPr/>
    </dgm:pt>
    <dgm:pt modelId="{33102B31-DBA7-49E1-A0FC-31D8CA5F541A}" type="pres">
      <dgm:prSet presAssocID="{56FD3E41-7DEB-4466-84D9-6A87246000C3}" presName="hierChild5" presStyleCnt="0"/>
      <dgm:spPr/>
    </dgm:pt>
    <dgm:pt modelId="{1A07C3B1-A45D-49AF-BA6B-F69CBEE87429}" type="pres">
      <dgm:prSet presAssocID="{73854AA5-1660-4D05-9880-29B0FFB393A4}" presName="hierChild5" presStyleCnt="0"/>
      <dgm:spPr/>
    </dgm:pt>
    <dgm:pt modelId="{E6B5EE85-0C98-4732-BFAA-3248AE05C463}" type="pres">
      <dgm:prSet presAssocID="{7DE68CDB-113F-4530-BFBF-F89693D43041}" presName="Name37" presStyleLbl="parChTrans1D3" presStyleIdx="1" presStyleCnt="3"/>
      <dgm:spPr/>
      <dgm:t>
        <a:bodyPr/>
        <a:lstStyle/>
        <a:p>
          <a:endParaRPr lang="es-ES"/>
        </a:p>
      </dgm:t>
    </dgm:pt>
    <dgm:pt modelId="{B791A6B8-56DD-4BF8-AE9A-259273C934FA}" type="pres">
      <dgm:prSet presAssocID="{3BC25BDB-A838-4928-9093-E79A6F77EC62}" presName="hierRoot2" presStyleCnt="0">
        <dgm:presLayoutVars>
          <dgm:hierBranch/>
        </dgm:presLayoutVars>
      </dgm:prSet>
      <dgm:spPr/>
    </dgm:pt>
    <dgm:pt modelId="{096B8A2C-F5FB-4C8C-A8EC-106C27847EA0}" type="pres">
      <dgm:prSet presAssocID="{3BC25BDB-A838-4928-9093-E79A6F77EC62}" presName="rootComposite" presStyleCnt="0"/>
      <dgm:spPr/>
    </dgm:pt>
    <dgm:pt modelId="{15FCE2FA-5C36-4ACC-B4A0-4BD613ABE078}" type="pres">
      <dgm:prSet presAssocID="{3BC25BDB-A838-4928-9093-E79A6F77EC62}" presName="rootText" presStyleLbl="node3" presStyleIdx="1" presStyleCnt="3" custScaleX="1333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DC04E7-384A-45C1-B7A3-886E71D88AFB}" type="pres">
      <dgm:prSet presAssocID="{3BC25BDB-A838-4928-9093-E79A6F77EC62}" presName="rootConnector" presStyleLbl="node3" presStyleIdx="1" presStyleCnt="3"/>
      <dgm:spPr/>
      <dgm:t>
        <a:bodyPr/>
        <a:lstStyle/>
        <a:p>
          <a:endParaRPr lang="es-ES"/>
        </a:p>
      </dgm:t>
    </dgm:pt>
    <dgm:pt modelId="{1DB3C37E-7982-433F-8EBE-F2A24CDFF880}" type="pres">
      <dgm:prSet presAssocID="{3BC25BDB-A838-4928-9093-E79A6F77EC62}" presName="hierChild4" presStyleCnt="0"/>
      <dgm:spPr/>
    </dgm:pt>
    <dgm:pt modelId="{4FAFD2D1-7A20-4AA0-B042-18F58FF5C494}" type="pres">
      <dgm:prSet presAssocID="{39F2673C-7916-4417-A5AC-4D14223D7F8E}" presName="Name35" presStyleLbl="parChTrans1D4" presStyleIdx="3" presStyleCnt="9"/>
      <dgm:spPr/>
      <dgm:t>
        <a:bodyPr/>
        <a:lstStyle/>
        <a:p>
          <a:endParaRPr lang="es-ES"/>
        </a:p>
      </dgm:t>
    </dgm:pt>
    <dgm:pt modelId="{26543525-E0F2-4AE3-9072-9C84B1D71A9D}" type="pres">
      <dgm:prSet presAssocID="{3132B53F-3C77-4144-A9C2-67A682AE608F}" presName="hierRoot2" presStyleCnt="0">
        <dgm:presLayoutVars>
          <dgm:hierBranch/>
        </dgm:presLayoutVars>
      </dgm:prSet>
      <dgm:spPr/>
    </dgm:pt>
    <dgm:pt modelId="{E8285A9D-4D5E-4894-9A2A-607D6E2CF6C4}" type="pres">
      <dgm:prSet presAssocID="{3132B53F-3C77-4144-A9C2-67A682AE608F}" presName="rootComposite" presStyleCnt="0"/>
      <dgm:spPr/>
    </dgm:pt>
    <dgm:pt modelId="{583750F5-E87F-427D-B956-9177392E1E3E}" type="pres">
      <dgm:prSet presAssocID="{3132B53F-3C77-4144-A9C2-67A682AE608F}" presName="rootText" presStyleLbl="node4" presStyleIdx="3" presStyleCnt="9" custScaleX="1333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49487F0-23A8-43ED-80C5-825A32B77469}" type="pres">
      <dgm:prSet presAssocID="{3132B53F-3C77-4144-A9C2-67A682AE608F}" presName="rootConnector" presStyleLbl="node4" presStyleIdx="3" presStyleCnt="9"/>
      <dgm:spPr/>
      <dgm:t>
        <a:bodyPr/>
        <a:lstStyle/>
        <a:p>
          <a:endParaRPr lang="es-ES"/>
        </a:p>
      </dgm:t>
    </dgm:pt>
    <dgm:pt modelId="{878FFA3C-670B-4CB3-9A5E-BFD0623C70F5}" type="pres">
      <dgm:prSet presAssocID="{3132B53F-3C77-4144-A9C2-67A682AE608F}" presName="hierChild4" presStyleCnt="0"/>
      <dgm:spPr/>
    </dgm:pt>
    <dgm:pt modelId="{7B9213BE-6DBC-46A4-98B2-60F3E372D2CA}" type="pres">
      <dgm:prSet presAssocID="{2A8D46B2-18AA-44B7-989F-D4DEC42C8FBB}" presName="Name35" presStyleLbl="parChTrans1D4" presStyleIdx="4" presStyleCnt="9"/>
      <dgm:spPr/>
      <dgm:t>
        <a:bodyPr/>
        <a:lstStyle/>
        <a:p>
          <a:endParaRPr lang="es-ES"/>
        </a:p>
      </dgm:t>
    </dgm:pt>
    <dgm:pt modelId="{A5F499AE-3149-4A4F-B639-5E0F1A8DFBD5}" type="pres">
      <dgm:prSet presAssocID="{47EF4E25-C35C-4FE0-B621-9E07EC9ECB75}" presName="hierRoot2" presStyleCnt="0">
        <dgm:presLayoutVars>
          <dgm:hierBranch/>
        </dgm:presLayoutVars>
      </dgm:prSet>
      <dgm:spPr/>
    </dgm:pt>
    <dgm:pt modelId="{4E5CEEE6-17F4-45BF-8B71-07926C949E88}" type="pres">
      <dgm:prSet presAssocID="{47EF4E25-C35C-4FE0-B621-9E07EC9ECB75}" presName="rootComposite" presStyleCnt="0"/>
      <dgm:spPr/>
    </dgm:pt>
    <dgm:pt modelId="{11A58E57-7FA8-4066-BC0B-A780B34B14D9}" type="pres">
      <dgm:prSet presAssocID="{47EF4E25-C35C-4FE0-B621-9E07EC9ECB75}" presName="rootText" presStyleLbl="node4" presStyleIdx="4" presStyleCnt="9" custScaleX="1333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ADFE1E-C302-415C-A098-A9863384348B}" type="pres">
      <dgm:prSet presAssocID="{47EF4E25-C35C-4FE0-B621-9E07EC9ECB75}" presName="rootConnector" presStyleLbl="node4" presStyleIdx="4" presStyleCnt="9"/>
      <dgm:spPr/>
      <dgm:t>
        <a:bodyPr/>
        <a:lstStyle/>
        <a:p>
          <a:endParaRPr lang="es-ES"/>
        </a:p>
      </dgm:t>
    </dgm:pt>
    <dgm:pt modelId="{CE221273-A0EE-46C6-97EB-DFBC308F62B5}" type="pres">
      <dgm:prSet presAssocID="{47EF4E25-C35C-4FE0-B621-9E07EC9ECB75}" presName="hierChild4" presStyleCnt="0"/>
      <dgm:spPr/>
    </dgm:pt>
    <dgm:pt modelId="{CCA15AD6-F80D-4C6D-ACC6-968E057245D0}" type="pres">
      <dgm:prSet presAssocID="{99D6477D-D079-4707-99FA-968FA8B1EED3}" presName="Name35" presStyleLbl="parChTrans1D4" presStyleIdx="5" presStyleCnt="9"/>
      <dgm:spPr/>
      <dgm:t>
        <a:bodyPr/>
        <a:lstStyle/>
        <a:p>
          <a:endParaRPr lang="es-ES"/>
        </a:p>
      </dgm:t>
    </dgm:pt>
    <dgm:pt modelId="{B5789619-9EF1-4F80-B8EC-85A1F76378E5}" type="pres">
      <dgm:prSet presAssocID="{EDD9F33D-67F4-4203-82F6-8069578174C7}" presName="hierRoot2" presStyleCnt="0">
        <dgm:presLayoutVars>
          <dgm:hierBranch val="init"/>
        </dgm:presLayoutVars>
      </dgm:prSet>
      <dgm:spPr/>
    </dgm:pt>
    <dgm:pt modelId="{B53598C3-0E57-46EA-901F-607047BBB0D0}" type="pres">
      <dgm:prSet presAssocID="{EDD9F33D-67F4-4203-82F6-8069578174C7}" presName="rootComposite" presStyleCnt="0"/>
      <dgm:spPr/>
    </dgm:pt>
    <dgm:pt modelId="{3543C5D0-4D94-4954-8AD5-A674C3683FF8}" type="pres">
      <dgm:prSet presAssocID="{EDD9F33D-67F4-4203-82F6-8069578174C7}" presName="rootText" presStyleLbl="node4" presStyleIdx="5" presStyleCnt="9" custScaleX="1333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3B96466-D164-4BC4-B8DF-F13D90C16968}" type="pres">
      <dgm:prSet presAssocID="{EDD9F33D-67F4-4203-82F6-8069578174C7}" presName="rootConnector" presStyleLbl="node4" presStyleIdx="5" presStyleCnt="9"/>
      <dgm:spPr/>
      <dgm:t>
        <a:bodyPr/>
        <a:lstStyle/>
        <a:p>
          <a:endParaRPr lang="es-ES"/>
        </a:p>
      </dgm:t>
    </dgm:pt>
    <dgm:pt modelId="{F220C7DD-0C73-4960-A849-57CF33A59AF0}" type="pres">
      <dgm:prSet presAssocID="{EDD9F33D-67F4-4203-82F6-8069578174C7}" presName="hierChild4" presStyleCnt="0"/>
      <dgm:spPr/>
    </dgm:pt>
    <dgm:pt modelId="{42449192-A881-40C5-BF2B-240DB655CCA1}" type="pres">
      <dgm:prSet presAssocID="{EDD9F33D-67F4-4203-82F6-8069578174C7}" presName="hierChild5" presStyleCnt="0"/>
      <dgm:spPr/>
    </dgm:pt>
    <dgm:pt modelId="{2E7A5623-C3E1-4861-BB96-79F71709D8FC}" type="pres">
      <dgm:prSet presAssocID="{47EF4E25-C35C-4FE0-B621-9E07EC9ECB75}" presName="hierChild5" presStyleCnt="0"/>
      <dgm:spPr/>
    </dgm:pt>
    <dgm:pt modelId="{7D7336B6-B273-4268-B9F2-A6E16C2608A3}" type="pres">
      <dgm:prSet presAssocID="{3132B53F-3C77-4144-A9C2-67A682AE608F}" presName="hierChild5" presStyleCnt="0"/>
      <dgm:spPr/>
    </dgm:pt>
    <dgm:pt modelId="{9EA570C1-2F12-4259-A314-AD66BF956BB8}" type="pres">
      <dgm:prSet presAssocID="{3BC25BDB-A838-4928-9093-E79A6F77EC62}" presName="hierChild5" presStyleCnt="0"/>
      <dgm:spPr/>
    </dgm:pt>
    <dgm:pt modelId="{FC89EEC1-159C-4545-9AEC-CF16BB09960A}" type="pres">
      <dgm:prSet presAssocID="{642B3C0F-7E59-47E8-92A9-54E52CB16011}" presName="Name37" presStyleLbl="parChTrans1D3" presStyleIdx="2" presStyleCnt="3"/>
      <dgm:spPr/>
      <dgm:t>
        <a:bodyPr/>
        <a:lstStyle/>
        <a:p>
          <a:endParaRPr lang="es-ES"/>
        </a:p>
      </dgm:t>
    </dgm:pt>
    <dgm:pt modelId="{995AA90B-AD52-43C8-8A33-B07DF5519059}" type="pres">
      <dgm:prSet presAssocID="{C034744C-746A-4D03-89A2-6D34FE6FB37A}" presName="hierRoot2" presStyleCnt="0">
        <dgm:presLayoutVars>
          <dgm:hierBranch/>
        </dgm:presLayoutVars>
      </dgm:prSet>
      <dgm:spPr/>
    </dgm:pt>
    <dgm:pt modelId="{4BE99B52-3ABE-4CDA-8437-1529BF6C76B8}" type="pres">
      <dgm:prSet presAssocID="{C034744C-746A-4D03-89A2-6D34FE6FB37A}" presName="rootComposite" presStyleCnt="0"/>
      <dgm:spPr/>
    </dgm:pt>
    <dgm:pt modelId="{40193FD0-4BD9-42FE-8688-CFCAA208B7C6}" type="pres">
      <dgm:prSet presAssocID="{C034744C-746A-4D03-89A2-6D34FE6FB37A}" presName="rootText" presStyleLbl="node3" presStyleIdx="2" presStyleCnt="3" custScaleX="1333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E5409CF-4E78-4A60-9B16-80700FFD4D4F}" type="pres">
      <dgm:prSet presAssocID="{C034744C-746A-4D03-89A2-6D34FE6FB37A}" presName="rootConnector" presStyleLbl="node3" presStyleIdx="2" presStyleCnt="3"/>
      <dgm:spPr/>
      <dgm:t>
        <a:bodyPr/>
        <a:lstStyle/>
        <a:p>
          <a:endParaRPr lang="es-ES"/>
        </a:p>
      </dgm:t>
    </dgm:pt>
    <dgm:pt modelId="{569FD567-B2E9-431E-8DDD-C317C2945979}" type="pres">
      <dgm:prSet presAssocID="{C034744C-746A-4D03-89A2-6D34FE6FB37A}" presName="hierChild4" presStyleCnt="0"/>
      <dgm:spPr/>
    </dgm:pt>
    <dgm:pt modelId="{DBB36FE5-7C05-41BA-935E-46D421F41D26}" type="pres">
      <dgm:prSet presAssocID="{155E8F06-F0A1-4989-A0D3-F4BCFD155CC7}" presName="Name35" presStyleLbl="parChTrans1D4" presStyleIdx="6" presStyleCnt="9"/>
      <dgm:spPr/>
      <dgm:t>
        <a:bodyPr/>
        <a:lstStyle/>
        <a:p>
          <a:endParaRPr lang="es-ES"/>
        </a:p>
      </dgm:t>
    </dgm:pt>
    <dgm:pt modelId="{5CF52379-5C56-442E-9292-EBD9FDD17AD8}" type="pres">
      <dgm:prSet presAssocID="{C953A4DB-E8E3-4BD3-8607-DF925E161995}" presName="hierRoot2" presStyleCnt="0">
        <dgm:presLayoutVars>
          <dgm:hierBranch/>
        </dgm:presLayoutVars>
      </dgm:prSet>
      <dgm:spPr/>
    </dgm:pt>
    <dgm:pt modelId="{0FE17C68-7A3B-4750-858F-FE82075CD4BA}" type="pres">
      <dgm:prSet presAssocID="{C953A4DB-E8E3-4BD3-8607-DF925E161995}" presName="rootComposite" presStyleCnt="0"/>
      <dgm:spPr/>
    </dgm:pt>
    <dgm:pt modelId="{3BF6C81F-CBA4-4D85-ACF2-9C4732858218}" type="pres">
      <dgm:prSet presAssocID="{C953A4DB-E8E3-4BD3-8607-DF925E161995}" presName="rootText" presStyleLbl="node4" presStyleIdx="6" presStyleCnt="9" custScaleX="1333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F60B7C7-DDDB-4C99-8F8F-537E8DB647FA}" type="pres">
      <dgm:prSet presAssocID="{C953A4DB-E8E3-4BD3-8607-DF925E161995}" presName="rootConnector" presStyleLbl="node4" presStyleIdx="6" presStyleCnt="9"/>
      <dgm:spPr/>
      <dgm:t>
        <a:bodyPr/>
        <a:lstStyle/>
        <a:p>
          <a:endParaRPr lang="es-ES"/>
        </a:p>
      </dgm:t>
    </dgm:pt>
    <dgm:pt modelId="{138E6125-BE26-4F25-8998-2E98E84C8A88}" type="pres">
      <dgm:prSet presAssocID="{C953A4DB-E8E3-4BD3-8607-DF925E161995}" presName="hierChild4" presStyleCnt="0"/>
      <dgm:spPr/>
    </dgm:pt>
    <dgm:pt modelId="{5FD9CC2B-337A-493B-9F18-BEB753700827}" type="pres">
      <dgm:prSet presAssocID="{3A625E05-7AA7-4F50-BAE5-2998ECFC6CCD}" presName="Name35" presStyleLbl="parChTrans1D4" presStyleIdx="7" presStyleCnt="9"/>
      <dgm:spPr/>
      <dgm:t>
        <a:bodyPr/>
        <a:lstStyle/>
        <a:p>
          <a:endParaRPr lang="es-ES"/>
        </a:p>
      </dgm:t>
    </dgm:pt>
    <dgm:pt modelId="{6295C5F8-1B35-4E5D-B0A6-198BA26A464E}" type="pres">
      <dgm:prSet presAssocID="{AB551AAA-927F-4E70-A5FF-EED5BF89CDDB}" presName="hierRoot2" presStyleCnt="0">
        <dgm:presLayoutVars>
          <dgm:hierBranch/>
        </dgm:presLayoutVars>
      </dgm:prSet>
      <dgm:spPr/>
    </dgm:pt>
    <dgm:pt modelId="{AB3522CF-D0A2-40E0-B89D-5FA349374D01}" type="pres">
      <dgm:prSet presAssocID="{AB551AAA-927F-4E70-A5FF-EED5BF89CDDB}" presName="rootComposite" presStyleCnt="0"/>
      <dgm:spPr/>
    </dgm:pt>
    <dgm:pt modelId="{EFF36A3A-A3F4-4D8F-ADBD-43E2D406E094}" type="pres">
      <dgm:prSet presAssocID="{AB551AAA-927F-4E70-A5FF-EED5BF89CDDB}" presName="rootText" presStyleLbl="node4" presStyleIdx="7" presStyleCnt="9" custScaleX="1333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A497F58-6666-4EAF-89F9-5D6D075BC9AF}" type="pres">
      <dgm:prSet presAssocID="{AB551AAA-927F-4E70-A5FF-EED5BF89CDDB}" presName="rootConnector" presStyleLbl="node4" presStyleIdx="7" presStyleCnt="9"/>
      <dgm:spPr/>
      <dgm:t>
        <a:bodyPr/>
        <a:lstStyle/>
        <a:p>
          <a:endParaRPr lang="es-ES"/>
        </a:p>
      </dgm:t>
    </dgm:pt>
    <dgm:pt modelId="{20F2EB37-E645-4F40-A62D-147614D14751}" type="pres">
      <dgm:prSet presAssocID="{AB551AAA-927F-4E70-A5FF-EED5BF89CDDB}" presName="hierChild4" presStyleCnt="0"/>
      <dgm:spPr/>
    </dgm:pt>
    <dgm:pt modelId="{B65F4A34-46F9-41CF-97C1-F9D43C087652}" type="pres">
      <dgm:prSet presAssocID="{981E4176-AA6D-40B9-A88F-DDB894C5AE9A}" presName="Name35" presStyleLbl="parChTrans1D4" presStyleIdx="8" presStyleCnt="9"/>
      <dgm:spPr/>
      <dgm:t>
        <a:bodyPr/>
        <a:lstStyle/>
        <a:p>
          <a:endParaRPr lang="es-ES"/>
        </a:p>
      </dgm:t>
    </dgm:pt>
    <dgm:pt modelId="{CC130C04-A2D5-49D4-9AFC-60F01F74652F}" type="pres">
      <dgm:prSet presAssocID="{DBE8FA66-3E77-4466-955D-759C1D61BAF0}" presName="hierRoot2" presStyleCnt="0">
        <dgm:presLayoutVars>
          <dgm:hierBranch val="init"/>
        </dgm:presLayoutVars>
      </dgm:prSet>
      <dgm:spPr/>
    </dgm:pt>
    <dgm:pt modelId="{F41CB708-B17B-4D7A-A2FA-17DC6E5386F6}" type="pres">
      <dgm:prSet presAssocID="{DBE8FA66-3E77-4466-955D-759C1D61BAF0}" presName="rootComposite" presStyleCnt="0"/>
      <dgm:spPr/>
    </dgm:pt>
    <dgm:pt modelId="{71372E93-CDEA-4F5C-9A51-16D954A3F5D0}" type="pres">
      <dgm:prSet presAssocID="{DBE8FA66-3E77-4466-955D-759C1D61BAF0}" presName="rootText" presStyleLbl="node4" presStyleIdx="8" presStyleCnt="9" custScaleX="1333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11A9A6D-3C49-47E4-8D6F-DBB9483A78CB}" type="pres">
      <dgm:prSet presAssocID="{DBE8FA66-3E77-4466-955D-759C1D61BAF0}" presName="rootConnector" presStyleLbl="node4" presStyleIdx="8" presStyleCnt="9"/>
      <dgm:spPr/>
      <dgm:t>
        <a:bodyPr/>
        <a:lstStyle/>
        <a:p>
          <a:endParaRPr lang="es-ES"/>
        </a:p>
      </dgm:t>
    </dgm:pt>
    <dgm:pt modelId="{CCE339DF-6A0F-446C-A474-A5FBC01AB78A}" type="pres">
      <dgm:prSet presAssocID="{DBE8FA66-3E77-4466-955D-759C1D61BAF0}" presName="hierChild4" presStyleCnt="0"/>
      <dgm:spPr/>
    </dgm:pt>
    <dgm:pt modelId="{01D7176A-9628-4C86-A7CA-4A2CC6FBD34A}" type="pres">
      <dgm:prSet presAssocID="{DBE8FA66-3E77-4466-955D-759C1D61BAF0}" presName="hierChild5" presStyleCnt="0"/>
      <dgm:spPr/>
    </dgm:pt>
    <dgm:pt modelId="{01293C54-557F-4E2B-BF72-A2150F270060}" type="pres">
      <dgm:prSet presAssocID="{AB551AAA-927F-4E70-A5FF-EED5BF89CDDB}" presName="hierChild5" presStyleCnt="0"/>
      <dgm:spPr/>
    </dgm:pt>
    <dgm:pt modelId="{3A1B215E-4115-4534-9893-4EF887F69C08}" type="pres">
      <dgm:prSet presAssocID="{C953A4DB-E8E3-4BD3-8607-DF925E161995}" presName="hierChild5" presStyleCnt="0"/>
      <dgm:spPr/>
    </dgm:pt>
    <dgm:pt modelId="{5112573B-12A6-4C05-9228-76236C15D8F9}" type="pres">
      <dgm:prSet presAssocID="{C034744C-746A-4D03-89A2-6D34FE6FB37A}" presName="hierChild5" presStyleCnt="0"/>
      <dgm:spPr/>
    </dgm:pt>
    <dgm:pt modelId="{B4CE8BA9-4963-48F8-A7C3-C5AD6E45C75F}" type="pres">
      <dgm:prSet presAssocID="{503A0216-FD6D-4D6D-83D9-1B9C8C10F5ED}" presName="hierChild5" presStyleCnt="0"/>
      <dgm:spPr/>
    </dgm:pt>
    <dgm:pt modelId="{DBA9F2D9-B3E2-4DC4-978C-1D70D35D545C}" type="pres">
      <dgm:prSet presAssocID="{3119825A-A4B4-40D6-B587-AB43D0B208D9}" presName="hierChild3" presStyleCnt="0"/>
      <dgm:spPr/>
    </dgm:pt>
  </dgm:ptLst>
  <dgm:cxnLst>
    <dgm:cxn modelId="{181968C4-61F8-4599-BEF1-E9BDB9E3E983}" type="presOf" srcId="{56FD3E41-7DEB-4466-84D9-6A87246000C3}" destId="{3A5C91B1-7375-44EE-B36D-62232A27E63A}" srcOrd="1" destOrd="0" presId="urn:microsoft.com/office/officeart/2005/8/layout/orgChart1"/>
    <dgm:cxn modelId="{AC865BD4-C0E0-48E7-B878-5F210A857633}" type="presOf" srcId="{99D6477D-D079-4707-99FA-968FA8B1EED3}" destId="{CCA15AD6-F80D-4C6D-ACC6-968E057245D0}" srcOrd="0" destOrd="0" presId="urn:microsoft.com/office/officeart/2005/8/layout/orgChart1"/>
    <dgm:cxn modelId="{86BB727E-5E57-4C26-A61C-EA862586AD65}" type="presOf" srcId="{3132B53F-3C77-4144-A9C2-67A682AE608F}" destId="{D49487F0-23A8-43ED-80C5-825A32B77469}" srcOrd="1" destOrd="0" presId="urn:microsoft.com/office/officeart/2005/8/layout/orgChart1"/>
    <dgm:cxn modelId="{1BD4ECA8-4BFE-49B7-AC0A-069237390CFE}" type="presOf" srcId="{47EF4E25-C35C-4FE0-B621-9E07EC9ECB75}" destId="{11A58E57-7FA8-4066-BC0B-A780B34B14D9}" srcOrd="0" destOrd="0" presId="urn:microsoft.com/office/officeart/2005/8/layout/orgChart1"/>
    <dgm:cxn modelId="{9213C4E6-179F-4CE9-8416-13FA1049767B}" type="presOf" srcId="{155E8F06-F0A1-4989-A0D3-F4BCFD155CC7}" destId="{DBB36FE5-7C05-41BA-935E-46D421F41D26}" srcOrd="0" destOrd="0" presId="urn:microsoft.com/office/officeart/2005/8/layout/orgChart1"/>
    <dgm:cxn modelId="{23733625-83AB-4642-BC29-7367F49887F4}" type="presOf" srcId="{C953A4DB-E8E3-4BD3-8607-DF925E161995}" destId="{3BF6C81F-CBA4-4D85-ACF2-9C4732858218}" srcOrd="0" destOrd="0" presId="urn:microsoft.com/office/officeart/2005/8/layout/orgChart1"/>
    <dgm:cxn modelId="{BE38BBDB-C1E8-4B86-8A96-52956500908E}" type="presOf" srcId="{981E4176-AA6D-40B9-A88F-DDB894C5AE9A}" destId="{B65F4A34-46F9-41CF-97C1-F9D43C087652}" srcOrd="0" destOrd="0" presId="urn:microsoft.com/office/officeart/2005/8/layout/orgChart1"/>
    <dgm:cxn modelId="{A55D1919-1449-44D2-A374-C810304B24AB}" type="presOf" srcId="{EDD9F33D-67F4-4203-82F6-8069578174C7}" destId="{3543C5D0-4D94-4954-8AD5-A674C3683FF8}" srcOrd="0" destOrd="0" presId="urn:microsoft.com/office/officeart/2005/8/layout/orgChart1"/>
    <dgm:cxn modelId="{A4C8E042-FEC0-449D-B659-EE854F3B4893}" type="presOf" srcId="{DBE8FA66-3E77-4466-955D-759C1D61BAF0}" destId="{71372E93-CDEA-4F5C-9A51-16D954A3F5D0}" srcOrd="0" destOrd="0" presId="urn:microsoft.com/office/officeart/2005/8/layout/orgChart1"/>
    <dgm:cxn modelId="{628EF571-1F76-4463-B326-6C8CACA825CB}" type="presOf" srcId="{E0F849D2-2F6B-44CF-BF30-17146041D26D}" destId="{2DAB2370-3657-4F8C-8605-434B1D641F30}" srcOrd="0" destOrd="0" presId="urn:microsoft.com/office/officeart/2005/8/layout/orgChart1"/>
    <dgm:cxn modelId="{BFEC604D-85CE-4A7B-BBEB-FBE92CD21E3F}" type="presOf" srcId="{3A625E05-7AA7-4F50-BAE5-2998ECFC6CCD}" destId="{5FD9CC2B-337A-493B-9F18-BEB753700827}" srcOrd="0" destOrd="0" presId="urn:microsoft.com/office/officeart/2005/8/layout/orgChart1"/>
    <dgm:cxn modelId="{370A8A75-5F29-4C1D-9950-E67779EA5A5E}" srcId="{3BC25BDB-A838-4928-9093-E79A6F77EC62}" destId="{3132B53F-3C77-4144-A9C2-67A682AE608F}" srcOrd="0" destOrd="0" parTransId="{39F2673C-7916-4417-A5AC-4D14223D7F8E}" sibTransId="{04F2E588-26D1-41CD-89BF-F15469C59F3A}"/>
    <dgm:cxn modelId="{FFD99122-1D1F-4289-94C5-9F3B3A50AF6F}" type="presOf" srcId="{3BC25BDB-A838-4928-9093-E79A6F77EC62}" destId="{15FCE2FA-5C36-4ACC-B4A0-4BD613ABE078}" srcOrd="0" destOrd="0" presId="urn:microsoft.com/office/officeart/2005/8/layout/orgChart1"/>
    <dgm:cxn modelId="{BA267CCC-FF12-493D-87A0-2824C119F75C}" type="presOf" srcId="{C034744C-746A-4D03-89A2-6D34FE6FB37A}" destId="{40193FD0-4BD9-42FE-8688-CFCAA208B7C6}" srcOrd="0" destOrd="0" presId="urn:microsoft.com/office/officeart/2005/8/layout/orgChart1"/>
    <dgm:cxn modelId="{05134E19-1CF0-4C14-A197-53DEE60EC5BE}" type="presOf" srcId="{AB551AAA-927F-4E70-A5FF-EED5BF89CDDB}" destId="{EFF36A3A-A3F4-4D8F-ADBD-43E2D406E094}" srcOrd="0" destOrd="0" presId="urn:microsoft.com/office/officeart/2005/8/layout/orgChart1"/>
    <dgm:cxn modelId="{3CA46538-D4A8-499E-B791-BC3FF4A636A4}" srcId="{503A0216-FD6D-4D6D-83D9-1B9C8C10F5ED}" destId="{C034744C-746A-4D03-89A2-6D34FE6FB37A}" srcOrd="2" destOrd="0" parTransId="{642B3C0F-7E59-47E8-92A9-54E52CB16011}" sibTransId="{354F604F-E6A7-4495-9B3C-CCC03633163C}"/>
    <dgm:cxn modelId="{2CE1AB66-5D81-477E-ADAE-5BDEAC5378EE}" type="presOf" srcId="{BB9D3996-EA76-4A79-B7B2-E7CD5D2D3591}" destId="{7F797D07-0301-49BD-963F-D591E65B513B}" srcOrd="0" destOrd="0" presId="urn:microsoft.com/office/officeart/2005/8/layout/orgChart1"/>
    <dgm:cxn modelId="{356955B9-1AF7-47E5-88B2-ED572235D904}" srcId="{C953A4DB-E8E3-4BD3-8607-DF925E161995}" destId="{AB551AAA-927F-4E70-A5FF-EED5BF89CDDB}" srcOrd="0" destOrd="0" parTransId="{3A625E05-7AA7-4F50-BAE5-2998ECFC6CCD}" sibTransId="{86819744-33CF-4FC3-85D4-F9BEF8674E1A}"/>
    <dgm:cxn modelId="{939ED5A9-26B2-43B0-9B5F-154541A5CCB7}" srcId="{3119825A-A4B4-40D6-B587-AB43D0B208D9}" destId="{503A0216-FD6D-4D6D-83D9-1B9C8C10F5ED}" srcOrd="0" destOrd="0" parTransId="{A1F45991-72A3-41C8-B6FA-D2CEBEE80FAD}" sibTransId="{4436D185-8AD4-47E4-A7EE-8CD000DBB5E5}"/>
    <dgm:cxn modelId="{A57505E4-5369-4B9B-9E36-65E6C69D1A93}" type="presOf" srcId="{56FD3E41-7DEB-4466-84D9-6A87246000C3}" destId="{79C9678A-55A0-4F73-9A7E-B28CBAF1CA6D}" srcOrd="0" destOrd="0" presId="urn:microsoft.com/office/officeart/2005/8/layout/orgChart1"/>
    <dgm:cxn modelId="{A2277CAD-2D39-4C25-A6B7-69BA99978B0F}" type="presOf" srcId="{39F2673C-7916-4417-A5AC-4D14223D7F8E}" destId="{4FAFD2D1-7A20-4AA0-B042-18F58FF5C494}" srcOrd="0" destOrd="0" presId="urn:microsoft.com/office/officeart/2005/8/layout/orgChart1"/>
    <dgm:cxn modelId="{E62EF2AB-79BF-46AA-90F7-8E2E3DC5D64F}" type="presOf" srcId="{A1F45991-72A3-41C8-B6FA-D2CEBEE80FAD}" destId="{A112DC38-8576-4A36-B50D-C0DC969012C7}" srcOrd="0" destOrd="0" presId="urn:microsoft.com/office/officeart/2005/8/layout/orgChart1"/>
    <dgm:cxn modelId="{F045FFE5-AFD1-4FEA-B398-4EAC52E8084C}" srcId="{4947B275-F6E0-44F0-97B9-E990AF9AB79B}" destId="{3119825A-A4B4-40D6-B587-AB43D0B208D9}" srcOrd="0" destOrd="0" parTransId="{2D3B5AF4-9F75-4363-8503-03F447A6CD69}" sibTransId="{27BC351D-DCD5-4A98-8282-CCDE6A56EE61}"/>
    <dgm:cxn modelId="{8020F0E1-2353-44FB-86CC-5AA3F73AE97B}" type="presOf" srcId="{3119825A-A4B4-40D6-B587-AB43D0B208D9}" destId="{BA75AA51-91B7-4840-A22B-89C96901F76E}" srcOrd="1" destOrd="0" presId="urn:microsoft.com/office/officeart/2005/8/layout/orgChart1"/>
    <dgm:cxn modelId="{C54194D9-CC2C-489C-8258-9ECD3F776D7A}" srcId="{73854AA5-1660-4D05-9880-29B0FFB393A4}" destId="{56FD3E41-7DEB-4466-84D9-6A87246000C3}" srcOrd="0" destOrd="0" parTransId="{ADA3467D-5E7D-44CD-9683-760C8BC5DC26}" sibTransId="{4C735789-AE5A-4E7A-819C-FA79D99CDF5A}"/>
    <dgm:cxn modelId="{5DF7F142-B1CD-42DD-B917-F0745987E533}" type="presOf" srcId="{73854AA5-1660-4D05-9880-29B0FFB393A4}" destId="{52D81F77-2794-4FDF-AB31-0BB9CAC5CF2C}" srcOrd="1" destOrd="0" presId="urn:microsoft.com/office/officeart/2005/8/layout/orgChart1"/>
    <dgm:cxn modelId="{0EAC0B94-4245-4A9A-BBD5-A6B0CAF2FD00}" type="presOf" srcId="{EDD9F33D-67F4-4203-82F6-8069578174C7}" destId="{A3B96466-D164-4BC4-B8DF-F13D90C16968}" srcOrd="1" destOrd="0" presId="urn:microsoft.com/office/officeart/2005/8/layout/orgChart1"/>
    <dgm:cxn modelId="{19A665DC-CDB9-4F53-959F-B1771EF04557}" srcId="{AB551AAA-927F-4E70-A5FF-EED5BF89CDDB}" destId="{DBE8FA66-3E77-4466-955D-759C1D61BAF0}" srcOrd="0" destOrd="0" parTransId="{981E4176-AA6D-40B9-A88F-DDB894C5AE9A}" sibTransId="{75DE3C74-A394-4EDA-81F3-204DE8C97F05}"/>
    <dgm:cxn modelId="{284F2886-B8B6-4EA8-AB9B-7B505801C5C3}" srcId="{56FD3E41-7DEB-4466-84D9-6A87246000C3}" destId="{6800F6DE-7C7F-4C26-B38E-A88A3D3ECD4B}" srcOrd="0" destOrd="0" parTransId="{5CBDF17F-11F7-4B1E-BD27-CDD3E91ECF03}" sibTransId="{8AF6FBEE-6EC3-4C94-B125-2F0CA7C6C712}"/>
    <dgm:cxn modelId="{27FED2E0-16B6-4E74-9F1F-F63B4F7292DB}" srcId="{3132B53F-3C77-4144-A9C2-67A682AE608F}" destId="{47EF4E25-C35C-4FE0-B621-9E07EC9ECB75}" srcOrd="0" destOrd="0" parTransId="{2A8D46B2-18AA-44B7-989F-D4DEC42C8FBB}" sibTransId="{8C31879A-F534-4761-8BAC-89A0823F76F6}"/>
    <dgm:cxn modelId="{17A03926-A589-4474-9B61-43807F3322A8}" type="presOf" srcId="{4BA4D594-151B-4143-923F-4EB0CE4AC752}" destId="{A0B6CFD4-0E9E-4F16-8372-564973CFC757}" srcOrd="0" destOrd="0" presId="urn:microsoft.com/office/officeart/2005/8/layout/orgChart1"/>
    <dgm:cxn modelId="{69F35B48-92C9-4057-8491-DAB1EE45E78D}" type="presOf" srcId="{3BC25BDB-A838-4928-9093-E79A6F77EC62}" destId="{2DDC04E7-384A-45C1-B7A3-886E71D88AFB}" srcOrd="1" destOrd="0" presId="urn:microsoft.com/office/officeart/2005/8/layout/orgChart1"/>
    <dgm:cxn modelId="{DD7E41CB-7019-403B-97B6-9E4519865783}" type="presOf" srcId="{73854AA5-1660-4D05-9880-29B0FFB393A4}" destId="{9A12EA5A-C70F-4D5C-B12D-B99B1E8A52FF}" srcOrd="0" destOrd="0" presId="urn:microsoft.com/office/officeart/2005/8/layout/orgChart1"/>
    <dgm:cxn modelId="{0216693A-31B7-4393-B4CE-94DC4310DFA7}" type="presOf" srcId="{5CBDF17F-11F7-4B1E-BD27-CDD3E91ECF03}" destId="{3D8D706B-4F49-4E29-B5E9-C2F8E8B0A206}" srcOrd="0" destOrd="0" presId="urn:microsoft.com/office/officeart/2005/8/layout/orgChart1"/>
    <dgm:cxn modelId="{FA010E6E-EF1B-4017-9B78-1C6B1A1E1260}" type="presOf" srcId="{6800F6DE-7C7F-4C26-B38E-A88A3D3ECD4B}" destId="{3BFF433E-D660-4B8A-9533-F517551E0FBD}" srcOrd="0" destOrd="0" presId="urn:microsoft.com/office/officeart/2005/8/layout/orgChart1"/>
    <dgm:cxn modelId="{3FCA2CE3-3E99-432B-96A8-53FBBCC91B46}" type="presOf" srcId="{503A0216-FD6D-4D6D-83D9-1B9C8C10F5ED}" destId="{B899D18C-DD46-4490-B69E-4170DD5F441C}" srcOrd="0" destOrd="0" presId="urn:microsoft.com/office/officeart/2005/8/layout/orgChart1"/>
    <dgm:cxn modelId="{AB335169-AEA2-4050-8A29-4C188D896567}" type="presOf" srcId="{3119825A-A4B4-40D6-B587-AB43D0B208D9}" destId="{A4DB2973-E5B4-49B3-8FB2-887A4A0566AE}" srcOrd="0" destOrd="0" presId="urn:microsoft.com/office/officeart/2005/8/layout/orgChart1"/>
    <dgm:cxn modelId="{0B68109B-4DE7-4704-B2E3-B7FBCDE3A90E}" type="presOf" srcId="{DBE8FA66-3E77-4466-955D-759C1D61BAF0}" destId="{F11A9A6D-3C49-47E4-8D6F-DBB9483A78CB}" srcOrd="1" destOrd="0" presId="urn:microsoft.com/office/officeart/2005/8/layout/orgChart1"/>
    <dgm:cxn modelId="{80104CA4-2069-441E-A4CE-4513D67F77E7}" srcId="{503A0216-FD6D-4D6D-83D9-1B9C8C10F5ED}" destId="{73854AA5-1660-4D05-9880-29B0FFB393A4}" srcOrd="0" destOrd="0" parTransId="{BB9D3996-EA76-4A79-B7B2-E7CD5D2D3591}" sibTransId="{CACC417C-65E5-4852-9B4D-A0D2BB82B310}"/>
    <dgm:cxn modelId="{9E923BC4-0161-4382-BFB7-61D91E2D32DA}" type="presOf" srcId="{4947B275-F6E0-44F0-97B9-E990AF9AB79B}" destId="{A42DB0BB-11A7-4513-87BB-508613B21CDD}" srcOrd="0" destOrd="0" presId="urn:microsoft.com/office/officeart/2005/8/layout/orgChart1"/>
    <dgm:cxn modelId="{C69E1326-4920-42CE-9225-1F0F2A076711}" type="presOf" srcId="{503A0216-FD6D-4D6D-83D9-1B9C8C10F5ED}" destId="{2DFFEF0B-CD8D-4A2E-B830-6F30B387D2F1}" srcOrd="1" destOrd="0" presId="urn:microsoft.com/office/officeart/2005/8/layout/orgChart1"/>
    <dgm:cxn modelId="{D760769C-3C28-4F4E-8AC1-045C7B06FC49}" type="presOf" srcId="{642B3C0F-7E59-47E8-92A9-54E52CB16011}" destId="{FC89EEC1-159C-4545-9AEC-CF16BB09960A}" srcOrd="0" destOrd="0" presId="urn:microsoft.com/office/officeart/2005/8/layout/orgChart1"/>
    <dgm:cxn modelId="{9F661FB5-4DA1-4C03-876E-7B741FDD3F12}" type="presOf" srcId="{7DE68CDB-113F-4530-BFBF-F89693D43041}" destId="{E6B5EE85-0C98-4732-BFAA-3248AE05C463}" srcOrd="0" destOrd="0" presId="urn:microsoft.com/office/officeart/2005/8/layout/orgChart1"/>
    <dgm:cxn modelId="{517ED047-F7E4-497D-9F52-8FD4113AA94D}" type="presOf" srcId="{6800F6DE-7C7F-4C26-B38E-A88A3D3ECD4B}" destId="{E78BAEE5-92B2-453D-9069-B6A71DBFCA9B}" srcOrd="1" destOrd="0" presId="urn:microsoft.com/office/officeart/2005/8/layout/orgChart1"/>
    <dgm:cxn modelId="{F9A6F08F-812A-42A1-8E40-8B8FF295FAB2}" srcId="{503A0216-FD6D-4D6D-83D9-1B9C8C10F5ED}" destId="{3BC25BDB-A838-4928-9093-E79A6F77EC62}" srcOrd="1" destOrd="0" parTransId="{7DE68CDB-113F-4530-BFBF-F89693D43041}" sibTransId="{F7ACC1D0-FB11-419F-AA68-D6E57606B802}"/>
    <dgm:cxn modelId="{D6FE3330-3D9A-4839-A1A6-EC00098C8AF2}" srcId="{6800F6DE-7C7F-4C26-B38E-A88A3D3ECD4B}" destId="{E0F849D2-2F6B-44CF-BF30-17146041D26D}" srcOrd="0" destOrd="0" parTransId="{4BA4D594-151B-4143-923F-4EB0CE4AC752}" sibTransId="{CAB4CCB6-072B-4213-9F1B-C31FF6A288B8}"/>
    <dgm:cxn modelId="{973E0996-6EE1-4DD3-85F3-97B770362DD4}" type="presOf" srcId="{AB551AAA-927F-4E70-A5FF-EED5BF89CDDB}" destId="{8A497F58-6666-4EAF-89F9-5D6D075BC9AF}" srcOrd="1" destOrd="0" presId="urn:microsoft.com/office/officeart/2005/8/layout/orgChart1"/>
    <dgm:cxn modelId="{A03A2305-3E4D-4FA6-B42E-2C753200730F}" type="presOf" srcId="{E0F849D2-2F6B-44CF-BF30-17146041D26D}" destId="{1D0B6E70-B2E4-4B80-A2C0-0AED5B368146}" srcOrd="1" destOrd="0" presId="urn:microsoft.com/office/officeart/2005/8/layout/orgChart1"/>
    <dgm:cxn modelId="{9F6CE8C1-672B-4F1B-AAC5-1C3DE0EF6D4E}" type="presOf" srcId="{ADA3467D-5E7D-44CD-9683-760C8BC5DC26}" destId="{08D15CF2-4D0F-4AD9-996F-7A800EC71B47}" srcOrd="0" destOrd="0" presId="urn:microsoft.com/office/officeart/2005/8/layout/orgChart1"/>
    <dgm:cxn modelId="{02966DCA-242F-4F66-A5C2-96CD13D4749D}" type="presOf" srcId="{47EF4E25-C35C-4FE0-B621-9E07EC9ECB75}" destId="{38ADFE1E-C302-415C-A098-A9863384348B}" srcOrd="1" destOrd="0" presId="urn:microsoft.com/office/officeart/2005/8/layout/orgChart1"/>
    <dgm:cxn modelId="{440C7FF6-7EC4-4891-A6BE-6A3203B86256}" type="presOf" srcId="{C034744C-746A-4D03-89A2-6D34FE6FB37A}" destId="{0E5409CF-4E78-4A60-9B16-80700FFD4D4F}" srcOrd="1" destOrd="0" presId="urn:microsoft.com/office/officeart/2005/8/layout/orgChart1"/>
    <dgm:cxn modelId="{541A2593-3FA5-44D5-BB9E-53D67029B238}" type="presOf" srcId="{3132B53F-3C77-4144-A9C2-67A682AE608F}" destId="{583750F5-E87F-427D-B956-9177392E1E3E}" srcOrd="0" destOrd="0" presId="urn:microsoft.com/office/officeart/2005/8/layout/orgChart1"/>
    <dgm:cxn modelId="{EA3A0EDC-C353-44FE-A0E1-26297809B65B}" type="presOf" srcId="{C953A4DB-E8E3-4BD3-8607-DF925E161995}" destId="{DF60B7C7-DDDB-4C99-8F8F-537E8DB647FA}" srcOrd="1" destOrd="0" presId="urn:microsoft.com/office/officeart/2005/8/layout/orgChart1"/>
    <dgm:cxn modelId="{A54E2640-B0C7-4D60-B072-33F29B320415}" type="presOf" srcId="{2A8D46B2-18AA-44B7-989F-D4DEC42C8FBB}" destId="{7B9213BE-6DBC-46A4-98B2-60F3E372D2CA}" srcOrd="0" destOrd="0" presId="urn:microsoft.com/office/officeart/2005/8/layout/orgChart1"/>
    <dgm:cxn modelId="{A53C0CE7-D31C-4E2D-B1D8-39255C3D4B62}" srcId="{47EF4E25-C35C-4FE0-B621-9E07EC9ECB75}" destId="{EDD9F33D-67F4-4203-82F6-8069578174C7}" srcOrd="0" destOrd="0" parTransId="{99D6477D-D079-4707-99FA-968FA8B1EED3}" sibTransId="{77B6D269-F5FD-46D4-8ABE-C6A6D0A8347C}"/>
    <dgm:cxn modelId="{E822322A-A3F4-4D39-96EE-E86612035ACF}" srcId="{C034744C-746A-4D03-89A2-6D34FE6FB37A}" destId="{C953A4DB-E8E3-4BD3-8607-DF925E161995}" srcOrd="0" destOrd="0" parTransId="{155E8F06-F0A1-4989-A0D3-F4BCFD155CC7}" sibTransId="{6CEE1D83-E014-459C-9D20-56005FA10229}"/>
    <dgm:cxn modelId="{C789CA9F-EC28-4368-AB79-822DB6161862}" type="presParOf" srcId="{A42DB0BB-11A7-4513-87BB-508613B21CDD}" destId="{CA84D2FA-B645-456F-949E-3822F4A0FC93}" srcOrd="0" destOrd="0" presId="urn:microsoft.com/office/officeart/2005/8/layout/orgChart1"/>
    <dgm:cxn modelId="{A4553109-A4A1-43CC-B4E8-4BEC759364F1}" type="presParOf" srcId="{CA84D2FA-B645-456F-949E-3822F4A0FC93}" destId="{3DA53D8E-3705-40A6-995E-28C1F5251B7A}" srcOrd="0" destOrd="0" presId="urn:microsoft.com/office/officeart/2005/8/layout/orgChart1"/>
    <dgm:cxn modelId="{74AF7B76-8A85-45F2-804D-BA96C2B5A0E9}" type="presParOf" srcId="{3DA53D8E-3705-40A6-995E-28C1F5251B7A}" destId="{A4DB2973-E5B4-49B3-8FB2-887A4A0566AE}" srcOrd="0" destOrd="0" presId="urn:microsoft.com/office/officeart/2005/8/layout/orgChart1"/>
    <dgm:cxn modelId="{025B986D-6C6C-4E5F-A698-3089F15B04F4}" type="presParOf" srcId="{3DA53D8E-3705-40A6-995E-28C1F5251B7A}" destId="{BA75AA51-91B7-4840-A22B-89C96901F76E}" srcOrd="1" destOrd="0" presId="urn:microsoft.com/office/officeart/2005/8/layout/orgChart1"/>
    <dgm:cxn modelId="{38FDC209-E3B3-4CD3-90BE-8C416DD5F7C1}" type="presParOf" srcId="{CA84D2FA-B645-456F-949E-3822F4A0FC93}" destId="{C37A9A56-9351-4CB8-BC89-F5A862AD1CFB}" srcOrd="1" destOrd="0" presId="urn:microsoft.com/office/officeart/2005/8/layout/orgChart1"/>
    <dgm:cxn modelId="{D9D2892B-2B21-41B2-9C9E-B7B565436B8F}" type="presParOf" srcId="{C37A9A56-9351-4CB8-BC89-F5A862AD1CFB}" destId="{A112DC38-8576-4A36-B50D-C0DC969012C7}" srcOrd="0" destOrd="0" presId="urn:microsoft.com/office/officeart/2005/8/layout/orgChart1"/>
    <dgm:cxn modelId="{3A9824E3-3E21-4752-ADBF-D56713035C36}" type="presParOf" srcId="{C37A9A56-9351-4CB8-BC89-F5A862AD1CFB}" destId="{C5DED940-FE3B-4813-932A-C9CBF49FEC9F}" srcOrd="1" destOrd="0" presId="urn:microsoft.com/office/officeart/2005/8/layout/orgChart1"/>
    <dgm:cxn modelId="{A66A2AFB-5979-4F5E-9138-AC6CC25C80B0}" type="presParOf" srcId="{C5DED940-FE3B-4813-932A-C9CBF49FEC9F}" destId="{A77BC09E-9871-4DB2-AE92-ECDAB858029D}" srcOrd="0" destOrd="0" presId="urn:microsoft.com/office/officeart/2005/8/layout/orgChart1"/>
    <dgm:cxn modelId="{02037F9A-31E4-401D-A120-869153065878}" type="presParOf" srcId="{A77BC09E-9871-4DB2-AE92-ECDAB858029D}" destId="{B899D18C-DD46-4490-B69E-4170DD5F441C}" srcOrd="0" destOrd="0" presId="urn:microsoft.com/office/officeart/2005/8/layout/orgChart1"/>
    <dgm:cxn modelId="{5743F29F-F277-4774-BE56-280B1BC9A9EC}" type="presParOf" srcId="{A77BC09E-9871-4DB2-AE92-ECDAB858029D}" destId="{2DFFEF0B-CD8D-4A2E-B830-6F30B387D2F1}" srcOrd="1" destOrd="0" presId="urn:microsoft.com/office/officeart/2005/8/layout/orgChart1"/>
    <dgm:cxn modelId="{38B1AF1F-4C1C-4DFC-8F64-417A75866929}" type="presParOf" srcId="{C5DED940-FE3B-4813-932A-C9CBF49FEC9F}" destId="{1E05EC31-783A-4A07-B6DE-CCF7BDC02307}" srcOrd="1" destOrd="0" presId="urn:microsoft.com/office/officeart/2005/8/layout/orgChart1"/>
    <dgm:cxn modelId="{AD57C237-CBB4-41C8-88CB-181727CE5D81}" type="presParOf" srcId="{1E05EC31-783A-4A07-B6DE-CCF7BDC02307}" destId="{7F797D07-0301-49BD-963F-D591E65B513B}" srcOrd="0" destOrd="0" presId="urn:microsoft.com/office/officeart/2005/8/layout/orgChart1"/>
    <dgm:cxn modelId="{CFCA41AB-A017-4626-89A2-D4554900BBA3}" type="presParOf" srcId="{1E05EC31-783A-4A07-B6DE-CCF7BDC02307}" destId="{1FC778FC-C8F9-4F7E-A9FD-5F722024DABF}" srcOrd="1" destOrd="0" presId="urn:microsoft.com/office/officeart/2005/8/layout/orgChart1"/>
    <dgm:cxn modelId="{F0577281-2CDC-4CE7-916F-9EA23402C884}" type="presParOf" srcId="{1FC778FC-C8F9-4F7E-A9FD-5F722024DABF}" destId="{C74FE6A0-2576-425D-A045-CF503509BD2A}" srcOrd="0" destOrd="0" presId="urn:microsoft.com/office/officeart/2005/8/layout/orgChart1"/>
    <dgm:cxn modelId="{46D99698-923B-4E38-BBCE-18F4A57E280E}" type="presParOf" srcId="{C74FE6A0-2576-425D-A045-CF503509BD2A}" destId="{9A12EA5A-C70F-4D5C-B12D-B99B1E8A52FF}" srcOrd="0" destOrd="0" presId="urn:microsoft.com/office/officeart/2005/8/layout/orgChart1"/>
    <dgm:cxn modelId="{584EC1A4-BCD7-4288-B750-FD1489BF3AF5}" type="presParOf" srcId="{C74FE6A0-2576-425D-A045-CF503509BD2A}" destId="{52D81F77-2794-4FDF-AB31-0BB9CAC5CF2C}" srcOrd="1" destOrd="0" presId="urn:microsoft.com/office/officeart/2005/8/layout/orgChart1"/>
    <dgm:cxn modelId="{ADC53F37-E948-40FB-A631-5883FC752C61}" type="presParOf" srcId="{1FC778FC-C8F9-4F7E-A9FD-5F722024DABF}" destId="{DEC424D3-9413-4C83-A9DE-56185E7DF961}" srcOrd="1" destOrd="0" presId="urn:microsoft.com/office/officeart/2005/8/layout/orgChart1"/>
    <dgm:cxn modelId="{935603D2-A6A5-4318-9B9E-7CE7F7FE5B90}" type="presParOf" srcId="{DEC424D3-9413-4C83-A9DE-56185E7DF961}" destId="{08D15CF2-4D0F-4AD9-996F-7A800EC71B47}" srcOrd="0" destOrd="0" presId="urn:microsoft.com/office/officeart/2005/8/layout/orgChart1"/>
    <dgm:cxn modelId="{7CDBBFA9-2C13-4A0D-B5C6-BA8058419245}" type="presParOf" srcId="{DEC424D3-9413-4C83-A9DE-56185E7DF961}" destId="{7A4CB546-DDB4-4599-92F0-B830B813A616}" srcOrd="1" destOrd="0" presId="urn:microsoft.com/office/officeart/2005/8/layout/orgChart1"/>
    <dgm:cxn modelId="{721870E5-E83D-46DC-998E-3A3D318CE13B}" type="presParOf" srcId="{7A4CB546-DDB4-4599-92F0-B830B813A616}" destId="{10A1F9E0-858A-49F3-8795-256C10809CE2}" srcOrd="0" destOrd="0" presId="urn:microsoft.com/office/officeart/2005/8/layout/orgChart1"/>
    <dgm:cxn modelId="{CA7A17E7-9EA0-4E60-9586-59737D68E165}" type="presParOf" srcId="{10A1F9E0-858A-49F3-8795-256C10809CE2}" destId="{79C9678A-55A0-4F73-9A7E-B28CBAF1CA6D}" srcOrd="0" destOrd="0" presId="urn:microsoft.com/office/officeart/2005/8/layout/orgChart1"/>
    <dgm:cxn modelId="{2510EE3F-3077-48BD-928E-6F0EAF01A33D}" type="presParOf" srcId="{10A1F9E0-858A-49F3-8795-256C10809CE2}" destId="{3A5C91B1-7375-44EE-B36D-62232A27E63A}" srcOrd="1" destOrd="0" presId="urn:microsoft.com/office/officeart/2005/8/layout/orgChart1"/>
    <dgm:cxn modelId="{18E0013A-C81F-4A43-8ECE-B352973F3D0D}" type="presParOf" srcId="{7A4CB546-DDB4-4599-92F0-B830B813A616}" destId="{ADE86188-E80A-4DF2-80E0-21A631192DE3}" srcOrd="1" destOrd="0" presId="urn:microsoft.com/office/officeart/2005/8/layout/orgChart1"/>
    <dgm:cxn modelId="{6A81A1E0-4C06-4F72-833C-4461642F7564}" type="presParOf" srcId="{ADE86188-E80A-4DF2-80E0-21A631192DE3}" destId="{3D8D706B-4F49-4E29-B5E9-C2F8E8B0A206}" srcOrd="0" destOrd="0" presId="urn:microsoft.com/office/officeart/2005/8/layout/orgChart1"/>
    <dgm:cxn modelId="{9E08522B-3B05-4E0B-8C42-36B34CDC3A7D}" type="presParOf" srcId="{ADE86188-E80A-4DF2-80E0-21A631192DE3}" destId="{38DC8883-64D4-4BF9-AF75-8E923F94A5D3}" srcOrd="1" destOrd="0" presId="urn:microsoft.com/office/officeart/2005/8/layout/orgChart1"/>
    <dgm:cxn modelId="{1D8EA297-4900-428E-96B3-4C6C4E6C7B5C}" type="presParOf" srcId="{38DC8883-64D4-4BF9-AF75-8E923F94A5D3}" destId="{0C14ACA9-6C50-41C5-BDFB-D97398730293}" srcOrd="0" destOrd="0" presId="urn:microsoft.com/office/officeart/2005/8/layout/orgChart1"/>
    <dgm:cxn modelId="{030D1A3B-3350-4646-BD9E-7CF96F582989}" type="presParOf" srcId="{0C14ACA9-6C50-41C5-BDFB-D97398730293}" destId="{3BFF433E-D660-4B8A-9533-F517551E0FBD}" srcOrd="0" destOrd="0" presId="urn:microsoft.com/office/officeart/2005/8/layout/orgChart1"/>
    <dgm:cxn modelId="{2268549C-DEE8-4D62-BA27-4D82AF099D50}" type="presParOf" srcId="{0C14ACA9-6C50-41C5-BDFB-D97398730293}" destId="{E78BAEE5-92B2-453D-9069-B6A71DBFCA9B}" srcOrd="1" destOrd="0" presId="urn:microsoft.com/office/officeart/2005/8/layout/orgChart1"/>
    <dgm:cxn modelId="{548604CE-2CC4-43A4-8B56-DF087BDF1A18}" type="presParOf" srcId="{38DC8883-64D4-4BF9-AF75-8E923F94A5D3}" destId="{428DF2B3-16F6-497C-88CE-922DB96E4F3F}" srcOrd="1" destOrd="0" presId="urn:microsoft.com/office/officeart/2005/8/layout/orgChart1"/>
    <dgm:cxn modelId="{F87FA6C6-CACD-4488-8453-4D5408457DD1}" type="presParOf" srcId="{428DF2B3-16F6-497C-88CE-922DB96E4F3F}" destId="{A0B6CFD4-0E9E-4F16-8372-564973CFC757}" srcOrd="0" destOrd="0" presId="urn:microsoft.com/office/officeart/2005/8/layout/orgChart1"/>
    <dgm:cxn modelId="{C649073C-1830-4844-96C1-091BE529688A}" type="presParOf" srcId="{428DF2B3-16F6-497C-88CE-922DB96E4F3F}" destId="{D3196C26-7122-4D90-8CF1-6E0585D6AB3F}" srcOrd="1" destOrd="0" presId="urn:microsoft.com/office/officeart/2005/8/layout/orgChart1"/>
    <dgm:cxn modelId="{1707CD0F-65D6-4C6B-AE29-5739181E96D7}" type="presParOf" srcId="{D3196C26-7122-4D90-8CF1-6E0585D6AB3F}" destId="{E24E513B-0B34-4688-8CB1-1314CCF25E2F}" srcOrd="0" destOrd="0" presId="urn:microsoft.com/office/officeart/2005/8/layout/orgChart1"/>
    <dgm:cxn modelId="{BE723BA7-9096-4F22-8861-6A5E9EE46F63}" type="presParOf" srcId="{E24E513B-0B34-4688-8CB1-1314CCF25E2F}" destId="{2DAB2370-3657-4F8C-8605-434B1D641F30}" srcOrd="0" destOrd="0" presId="urn:microsoft.com/office/officeart/2005/8/layout/orgChart1"/>
    <dgm:cxn modelId="{2AB5C03C-1485-446F-8C3A-5C3EA0E4F9E8}" type="presParOf" srcId="{E24E513B-0B34-4688-8CB1-1314CCF25E2F}" destId="{1D0B6E70-B2E4-4B80-A2C0-0AED5B368146}" srcOrd="1" destOrd="0" presId="urn:microsoft.com/office/officeart/2005/8/layout/orgChart1"/>
    <dgm:cxn modelId="{5AC090AC-ACC3-4781-8124-7051BA62B890}" type="presParOf" srcId="{D3196C26-7122-4D90-8CF1-6E0585D6AB3F}" destId="{E7D6FBDB-011F-4089-B6D5-936484AD4A1F}" srcOrd="1" destOrd="0" presId="urn:microsoft.com/office/officeart/2005/8/layout/orgChart1"/>
    <dgm:cxn modelId="{CF310A91-C114-4B98-A691-7AF60331A363}" type="presParOf" srcId="{D3196C26-7122-4D90-8CF1-6E0585D6AB3F}" destId="{E839772B-512F-42AB-B566-EF197E6AD0DD}" srcOrd="2" destOrd="0" presId="urn:microsoft.com/office/officeart/2005/8/layout/orgChart1"/>
    <dgm:cxn modelId="{5F627CAA-A869-471D-9B6E-782D995F367D}" type="presParOf" srcId="{38DC8883-64D4-4BF9-AF75-8E923F94A5D3}" destId="{1CCFB2DC-F3C9-446D-845F-2626D28FFF41}" srcOrd="2" destOrd="0" presId="urn:microsoft.com/office/officeart/2005/8/layout/orgChart1"/>
    <dgm:cxn modelId="{DF99AB6F-44DC-4098-95AA-868B268630DE}" type="presParOf" srcId="{7A4CB546-DDB4-4599-92F0-B830B813A616}" destId="{33102B31-DBA7-49E1-A0FC-31D8CA5F541A}" srcOrd="2" destOrd="0" presId="urn:microsoft.com/office/officeart/2005/8/layout/orgChart1"/>
    <dgm:cxn modelId="{5B102C4D-0C0C-4C87-AE54-33BE7D82EBC7}" type="presParOf" srcId="{1FC778FC-C8F9-4F7E-A9FD-5F722024DABF}" destId="{1A07C3B1-A45D-49AF-BA6B-F69CBEE87429}" srcOrd="2" destOrd="0" presId="urn:microsoft.com/office/officeart/2005/8/layout/orgChart1"/>
    <dgm:cxn modelId="{69FA9D26-DB55-42C1-A004-5280853C04E9}" type="presParOf" srcId="{1E05EC31-783A-4A07-B6DE-CCF7BDC02307}" destId="{E6B5EE85-0C98-4732-BFAA-3248AE05C463}" srcOrd="2" destOrd="0" presId="urn:microsoft.com/office/officeart/2005/8/layout/orgChart1"/>
    <dgm:cxn modelId="{7F0F2173-AF67-47A8-A2ED-F4638D6CEBB0}" type="presParOf" srcId="{1E05EC31-783A-4A07-B6DE-CCF7BDC02307}" destId="{B791A6B8-56DD-4BF8-AE9A-259273C934FA}" srcOrd="3" destOrd="0" presId="urn:microsoft.com/office/officeart/2005/8/layout/orgChart1"/>
    <dgm:cxn modelId="{DE0C7C03-D8B1-4C0E-B22A-14F0E802C745}" type="presParOf" srcId="{B791A6B8-56DD-4BF8-AE9A-259273C934FA}" destId="{096B8A2C-F5FB-4C8C-A8EC-106C27847EA0}" srcOrd="0" destOrd="0" presId="urn:microsoft.com/office/officeart/2005/8/layout/orgChart1"/>
    <dgm:cxn modelId="{0CD183F7-D928-40D1-8138-D36E365D3A99}" type="presParOf" srcId="{096B8A2C-F5FB-4C8C-A8EC-106C27847EA0}" destId="{15FCE2FA-5C36-4ACC-B4A0-4BD613ABE078}" srcOrd="0" destOrd="0" presId="urn:microsoft.com/office/officeart/2005/8/layout/orgChart1"/>
    <dgm:cxn modelId="{B97547A8-E06B-4D63-BF0C-8939B505976B}" type="presParOf" srcId="{096B8A2C-F5FB-4C8C-A8EC-106C27847EA0}" destId="{2DDC04E7-384A-45C1-B7A3-886E71D88AFB}" srcOrd="1" destOrd="0" presId="urn:microsoft.com/office/officeart/2005/8/layout/orgChart1"/>
    <dgm:cxn modelId="{6015CE55-D862-4658-BB43-B7E456083463}" type="presParOf" srcId="{B791A6B8-56DD-4BF8-AE9A-259273C934FA}" destId="{1DB3C37E-7982-433F-8EBE-F2A24CDFF880}" srcOrd="1" destOrd="0" presId="urn:microsoft.com/office/officeart/2005/8/layout/orgChart1"/>
    <dgm:cxn modelId="{C79220C6-C79E-4DD3-AFB8-67EEEBF24438}" type="presParOf" srcId="{1DB3C37E-7982-433F-8EBE-F2A24CDFF880}" destId="{4FAFD2D1-7A20-4AA0-B042-18F58FF5C494}" srcOrd="0" destOrd="0" presId="urn:microsoft.com/office/officeart/2005/8/layout/orgChart1"/>
    <dgm:cxn modelId="{BF936AC3-015C-4544-97BE-8EDE17EEF35C}" type="presParOf" srcId="{1DB3C37E-7982-433F-8EBE-F2A24CDFF880}" destId="{26543525-E0F2-4AE3-9072-9C84B1D71A9D}" srcOrd="1" destOrd="0" presId="urn:microsoft.com/office/officeart/2005/8/layout/orgChart1"/>
    <dgm:cxn modelId="{CD5B50E8-0917-4929-B6CC-9D56181147A6}" type="presParOf" srcId="{26543525-E0F2-4AE3-9072-9C84B1D71A9D}" destId="{E8285A9D-4D5E-4894-9A2A-607D6E2CF6C4}" srcOrd="0" destOrd="0" presId="urn:microsoft.com/office/officeart/2005/8/layout/orgChart1"/>
    <dgm:cxn modelId="{CA501967-41E4-4729-88A9-4798DE38759A}" type="presParOf" srcId="{E8285A9D-4D5E-4894-9A2A-607D6E2CF6C4}" destId="{583750F5-E87F-427D-B956-9177392E1E3E}" srcOrd="0" destOrd="0" presId="urn:microsoft.com/office/officeart/2005/8/layout/orgChart1"/>
    <dgm:cxn modelId="{8F5C4990-D6CE-4A37-86D9-4A137A7D2A2B}" type="presParOf" srcId="{E8285A9D-4D5E-4894-9A2A-607D6E2CF6C4}" destId="{D49487F0-23A8-43ED-80C5-825A32B77469}" srcOrd="1" destOrd="0" presId="urn:microsoft.com/office/officeart/2005/8/layout/orgChart1"/>
    <dgm:cxn modelId="{7E93A02A-2793-4851-A193-D24ACDBAE0EC}" type="presParOf" srcId="{26543525-E0F2-4AE3-9072-9C84B1D71A9D}" destId="{878FFA3C-670B-4CB3-9A5E-BFD0623C70F5}" srcOrd="1" destOrd="0" presId="urn:microsoft.com/office/officeart/2005/8/layout/orgChart1"/>
    <dgm:cxn modelId="{4AA00FD9-4306-4E1F-8F92-AE849A878242}" type="presParOf" srcId="{878FFA3C-670B-4CB3-9A5E-BFD0623C70F5}" destId="{7B9213BE-6DBC-46A4-98B2-60F3E372D2CA}" srcOrd="0" destOrd="0" presId="urn:microsoft.com/office/officeart/2005/8/layout/orgChart1"/>
    <dgm:cxn modelId="{76095454-6258-4C64-8E2B-E71ABACCA2A8}" type="presParOf" srcId="{878FFA3C-670B-4CB3-9A5E-BFD0623C70F5}" destId="{A5F499AE-3149-4A4F-B639-5E0F1A8DFBD5}" srcOrd="1" destOrd="0" presId="urn:microsoft.com/office/officeart/2005/8/layout/orgChart1"/>
    <dgm:cxn modelId="{46C6088C-3F51-4DC1-844E-0A96AEB50A71}" type="presParOf" srcId="{A5F499AE-3149-4A4F-B639-5E0F1A8DFBD5}" destId="{4E5CEEE6-17F4-45BF-8B71-07926C949E88}" srcOrd="0" destOrd="0" presId="urn:microsoft.com/office/officeart/2005/8/layout/orgChart1"/>
    <dgm:cxn modelId="{CC81FE3B-A0F3-4153-8C1F-718DC522C5D0}" type="presParOf" srcId="{4E5CEEE6-17F4-45BF-8B71-07926C949E88}" destId="{11A58E57-7FA8-4066-BC0B-A780B34B14D9}" srcOrd="0" destOrd="0" presId="urn:microsoft.com/office/officeart/2005/8/layout/orgChart1"/>
    <dgm:cxn modelId="{8F71CD60-7746-495E-A93F-D5EAD59EBF5F}" type="presParOf" srcId="{4E5CEEE6-17F4-45BF-8B71-07926C949E88}" destId="{38ADFE1E-C302-415C-A098-A9863384348B}" srcOrd="1" destOrd="0" presId="urn:microsoft.com/office/officeart/2005/8/layout/orgChart1"/>
    <dgm:cxn modelId="{4CCA6988-6754-4BF9-821B-D7B49E17BF54}" type="presParOf" srcId="{A5F499AE-3149-4A4F-B639-5E0F1A8DFBD5}" destId="{CE221273-A0EE-46C6-97EB-DFBC308F62B5}" srcOrd="1" destOrd="0" presId="urn:microsoft.com/office/officeart/2005/8/layout/orgChart1"/>
    <dgm:cxn modelId="{8E399E10-0CC7-427F-B6A6-7E289B23D0BC}" type="presParOf" srcId="{CE221273-A0EE-46C6-97EB-DFBC308F62B5}" destId="{CCA15AD6-F80D-4C6D-ACC6-968E057245D0}" srcOrd="0" destOrd="0" presId="urn:microsoft.com/office/officeart/2005/8/layout/orgChart1"/>
    <dgm:cxn modelId="{E8A8D444-43D9-4EE9-9819-79636CCAD709}" type="presParOf" srcId="{CE221273-A0EE-46C6-97EB-DFBC308F62B5}" destId="{B5789619-9EF1-4F80-B8EC-85A1F76378E5}" srcOrd="1" destOrd="0" presId="urn:microsoft.com/office/officeart/2005/8/layout/orgChart1"/>
    <dgm:cxn modelId="{F95B0E17-087C-4C89-B2FD-CE6D97C7591F}" type="presParOf" srcId="{B5789619-9EF1-4F80-B8EC-85A1F76378E5}" destId="{B53598C3-0E57-46EA-901F-607047BBB0D0}" srcOrd="0" destOrd="0" presId="urn:microsoft.com/office/officeart/2005/8/layout/orgChart1"/>
    <dgm:cxn modelId="{3963E623-2E0B-4B8B-B3EB-6171E815E829}" type="presParOf" srcId="{B53598C3-0E57-46EA-901F-607047BBB0D0}" destId="{3543C5D0-4D94-4954-8AD5-A674C3683FF8}" srcOrd="0" destOrd="0" presId="urn:microsoft.com/office/officeart/2005/8/layout/orgChart1"/>
    <dgm:cxn modelId="{C3BCBBAE-27AA-4035-9499-AD25B38DD8D0}" type="presParOf" srcId="{B53598C3-0E57-46EA-901F-607047BBB0D0}" destId="{A3B96466-D164-4BC4-B8DF-F13D90C16968}" srcOrd="1" destOrd="0" presId="urn:microsoft.com/office/officeart/2005/8/layout/orgChart1"/>
    <dgm:cxn modelId="{004015D6-F974-4CED-AA12-0C2925823640}" type="presParOf" srcId="{B5789619-9EF1-4F80-B8EC-85A1F76378E5}" destId="{F220C7DD-0C73-4960-A849-57CF33A59AF0}" srcOrd="1" destOrd="0" presId="urn:microsoft.com/office/officeart/2005/8/layout/orgChart1"/>
    <dgm:cxn modelId="{AABFC1EB-BC4C-4085-AC46-D3105C64CDD3}" type="presParOf" srcId="{B5789619-9EF1-4F80-B8EC-85A1F76378E5}" destId="{42449192-A881-40C5-BF2B-240DB655CCA1}" srcOrd="2" destOrd="0" presId="urn:microsoft.com/office/officeart/2005/8/layout/orgChart1"/>
    <dgm:cxn modelId="{1B9E5588-9665-4C76-AFFE-F243D6D08F5A}" type="presParOf" srcId="{A5F499AE-3149-4A4F-B639-5E0F1A8DFBD5}" destId="{2E7A5623-C3E1-4861-BB96-79F71709D8FC}" srcOrd="2" destOrd="0" presId="urn:microsoft.com/office/officeart/2005/8/layout/orgChart1"/>
    <dgm:cxn modelId="{BBECF9A8-8135-402D-9680-2219898F93CB}" type="presParOf" srcId="{26543525-E0F2-4AE3-9072-9C84B1D71A9D}" destId="{7D7336B6-B273-4268-B9F2-A6E16C2608A3}" srcOrd="2" destOrd="0" presId="urn:microsoft.com/office/officeart/2005/8/layout/orgChart1"/>
    <dgm:cxn modelId="{D603FF7C-9407-461E-8B0D-852E10C89380}" type="presParOf" srcId="{B791A6B8-56DD-4BF8-AE9A-259273C934FA}" destId="{9EA570C1-2F12-4259-A314-AD66BF956BB8}" srcOrd="2" destOrd="0" presId="urn:microsoft.com/office/officeart/2005/8/layout/orgChart1"/>
    <dgm:cxn modelId="{BDE0E5A6-FE39-4EF5-8827-3F09FCFFBD47}" type="presParOf" srcId="{1E05EC31-783A-4A07-B6DE-CCF7BDC02307}" destId="{FC89EEC1-159C-4545-9AEC-CF16BB09960A}" srcOrd="4" destOrd="0" presId="urn:microsoft.com/office/officeart/2005/8/layout/orgChart1"/>
    <dgm:cxn modelId="{9FC7DDBA-09C4-4B81-A642-8A129BB88289}" type="presParOf" srcId="{1E05EC31-783A-4A07-B6DE-CCF7BDC02307}" destId="{995AA90B-AD52-43C8-8A33-B07DF5519059}" srcOrd="5" destOrd="0" presId="urn:microsoft.com/office/officeart/2005/8/layout/orgChart1"/>
    <dgm:cxn modelId="{E571199E-0DD6-4818-AF30-B9A9307F0254}" type="presParOf" srcId="{995AA90B-AD52-43C8-8A33-B07DF5519059}" destId="{4BE99B52-3ABE-4CDA-8437-1529BF6C76B8}" srcOrd="0" destOrd="0" presId="urn:microsoft.com/office/officeart/2005/8/layout/orgChart1"/>
    <dgm:cxn modelId="{C5C57142-E183-4D82-9A51-2E6F9F99893C}" type="presParOf" srcId="{4BE99B52-3ABE-4CDA-8437-1529BF6C76B8}" destId="{40193FD0-4BD9-42FE-8688-CFCAA208B7C6}" srcOrd="0" destOrd="0" presId="urn:microsoft.com/office/officeart/2005/8/layout/orgChart1"/>
    <dgm:cxn modelId="{6783D155-BCE2-4B1F-BB08-7101B3B3D9EC}" type="presParOf" srcId="{4BE99B52-3ABE-4CDA-8437-1529BF6C76B8}" destId="{0E5409CF-4E78-4A60-9B16-80700FFD4D4F}" srcOrd="1" destOrd="0" presId="urn:microsoft.com/office/officeart/2005/8/layout/orgChart1"/>
    <dgm:cxn modelId="{ACB3C254-CBBA-4DC0-9F55-A6F8F5DDFF20}" type="presParOf" srcId="{995AA90B-AD52-43C8-8A33-B07DF5519059}" destId="{569FD567-B2E9-431E-8DDD-C317C2945979}" srcOrd="1" destOrd="0" presId="urn:microsoft.com/office/officeart/2005/8/layout/orgChart1"/>
    <dgm:cxn modelId="{0F552181-05A3-4879-A4B8-93C89F65B130}" type="presParOf" srcId="{569FD567-B2E9-431E-8DDD-C317C2945979}" destId="{DBB36FE5-7C05-41BA-935E-46D421F41D26}" srcOrd="0" destOrd="0" presId="urn:microsoft.com/office/officeart/2005/8/layout/orgChart1"/>
    <dgm:cxn modelId="{7E4557F3-EC9B-4CF1-B968-44CDF1D63B3B}" type="presParOf" srcId="{569FD567-B2E9-431E-8DDD-C317C2945979}" destId="{5CF52379-5C56-442E-9292-EBD9FDD17AD8}" srcOrd="1" destOrd="0" presId="urn:microsoft.com/office/officeart/2005/8/layout/orgChart1"/>
    <dgm:cxn modelId="{214D08CE-31C2-493A-A787-C5F1855B26A4}" type="presParOf" srcId="{5CF52379-5C56-442E-9292-EBD9FDD17AD8}" destId="{0FE17C68-7A3B-4750-858F-FE82075CD4BA}" srcOrd="0" destOrd="0" presId="urn:microsoft.com/office/officeart/2005/8/layout/orgChart1"/>
    <dgm:cxn modelId="{45FDAE5B-A4B4-45C2-A27E-75C25ED55C4E}" type="presParOf" srcId="{0FE17C68-7A3B-4750-858F-FE82075CD4BA}" destId="{3BF6C81F-CBA4-4D85-ACF2-9C4732858218}" srcOrd="0" destOrd="0" presId="urn:microsoft.com/office/officeart/2005/8/layout/orgChart1"/>
    <dgm:cxn modelId="{E3CD4EF9-6DF8-4942-B7EA-BBC3BBFE6D20}" type="presParOf" srcId="{0FE17C68-7A3B-4750-858F-FE82075CD4BA}" destId="{DF60B7C7-DDDB-4C99-8F8F-537E8DB647FA}" srcOrd="1" destOrd="0" presId="urn:microsoft.com/office/officeart/2005/8/layout/orgChart1"/>
    <dgm:cxn modelId="{C848E539-006A-4DE1-AB83-C5D607DE3BBD}" type="presParOf" srcId="{5CF52379-5C56-442E-9292-EBD9FDD17AD8}" destId="{138E6125-BE26-4F25-8998-2E98E84C8A88}" srcOrd="1" destOrd="0" presId="urn:microsoft.com/office/officeart/2005/8/layout/orgChart1"/>
    <dgm:cxn modelId="{932407C6-2869-4015-B75F-E9C8A189BFE1}" type="presParOf" srcId="{138E6125-BE26-4F25-8998-2E98E84C8A88}" destId="{5FD9CC2B-337A-493B-9F18-BEB753700827}" srcOrd="0" destOrd="0" presId="urn:microsoft.com/office/officeart/2005/8/layout/orgChart1"/>
    <dgm:cxn modelId="{E79E391C-7D12-40F3-9672-67E277529D5A}" type="presParOf" srcId="{138E6125-BE26-4F25-8998-2E98E84C8A88}" destId="{6295C5F8-1B35-4E5D-B0A6-198BA26A464E}" srcOrd="1" destOrd="0" presId="urn:microsoft.com/office/officeart/2005/8/layout/orgChart1"/>
    <dgm:cxn modelId="{EBC8FA90-B85B-4A85-8718-025A2E222F8C}" type="presParOf" srcId="{6295C5F8-1B35-4E5D-B0A6-198BA26A464E}" destId="{AB3522CF-D0A2-40E0-B89D-5FA349374D01}" srcOrd="0" destOrd="0" presId="urn:microsoft.com/office/officeart/2005/8/layout/orgChart1"/>
    <dgm:cxn modelId="{6E60B18D-A72A-4832-AEF5-E72D9D184ADB}" type="presParOf" srcId="{AB3522CF-D0A2-40E0-B89D-5FA349374D01}" destId="{EFF36A3A-A3F4-4D8F-ADBD-43E2D406E094}" srcOrd="0" destOrd="0" presId="urn:microsoft.com/office/officeart/2005/8/layout/orgChart1"/>
    <dgm:cxn modelId="{ADE2935A-1BCB-4588-9251-3B77DF115DA6}" type="presParOf" srcId="{AB3522CF-D0A2-40E0-B89D-5FA349374D01}" destId="{8A497F58-6666-4EAF-89F9-5D6D075BC9AF}" srcOrd="1" destOrd="0" presId="urn:microsoft.com/office/officeart/2005/8/layout/orgChart1"/>
    <dgm:cxn modelId="{F0665ABC-913E-4760-8122-A08CEBE8F30C}" type="presParOf" srcId="{6295C5F8-1B35-4E5D-B0A6-198BA26A464E}" destId="{20F2EB37-E645-4F40-A62D-147614D14751}" srcOrd="1" destOrd="0" presId="urn:microsoft.com/office/officeart/2005/8/layout/orgChart1"/>
    <dgm:cxn modelId="{F89F3AEE-258B-4E4D-8263-674760C4DCA0}" type="presParOf" srcId="{20F2EB37-E645-4F40-A62D-147614D14751}" destId="{B65F4A34-46F9-41CF-97C1-F9D43C087652}" srcOrd="0" destOrd="0" presId="urn:microsoft.com/office/officeart/2005/8/layout/orgChart1"/>
    <dgm:cxn modelId="{6B5F57A4-5DA1-4AB2-8790-30A504271BC4}" type="presParOf" srcId="{20F2EB37-E645-4F40-A62D-147614D14751}" destId="{CC130C04-A2D5-49D4-9AFC-60F01F74652F}" srcOrd="1" destOrd="0" presId="urn:microsoft.com/office/officeart/2005/8/layout/orgChart1"/>
    <dgm:cxn modelId="{B75A701E-1F3F-453A-80B3-5E2401D87C0F}" type="presParOf" srcId="{CC130C04-A2D5-49D4-9AFC-60F01F74652F}" destId="{F41CB708-B17B-4D7A-A2FA-17DC6E5386F6}" srcOrd="0" destOrd="0" presId="urn:microsoft.com/office/officeart/2005/8/layout/orgChart1"/>
    <dgm:cxn modelId="{D053006B-FC97-43BF-BD25-BF2FDF137BB4}" type="presParOf" srcId="{F41CB708-B17B-4D7A-A2FA-17DC6E5386F6}" destId="{71372E93-CDEA-4F5C-9A51-16D954A3F5D0}" srcOrd="0" destOrd="0" presId="urn:microsoft.com/office/officeart/2005/8/layout/orgChart1"/>
    <dgm:cxn modelId="{F3D8CF40-D9E0-4F92-8B81-925C6E4E4138}" type="presParOf" srcId="{F41CB708-B17B-4D7A-A2FA-17DC6E5386F6}" destId="{F11A9A6D-3C49-47E4-8D6F-DBB9483A78CB}" srcOrd="1" destOrd="0" presId="urn:microsoft.com/office/officeart/2005/8/layout/orgChart1"/>
    <dgm:cxn modelId="{710B34C5-4D87-42AE-B3F3-C0F0A45442B3}" type="presParOf" srcId="{CC130C04-A2D5-49D4-9AFC-60F01F74652F}" destId="{CCE339DF-6A0F-446C-A474-A5FBC01AB78A}" srcOrd="1" destOrd="0" presId="urn:microsoft.com/office/officeart/2005/8/layout/orgChart1"/>
    <dgm:cxn modelId="{5679105E-1F9D-4733-A3B0-D0956157B635}" type="presParOf" srcId="{CC130C04-A2D5-49D4-9AFC-60F01F74652F}" destId="{01D7176A-9628-4C86-A7CA-4A2CC6FBD34A}" srcOrd="2" destOrd="0" presId="urn:microsoft.com/office/officeart/2005/8/layout/orgChart1"/>
    <dgm:cxn modelId="{D6227F9B-B5A8-44EE-8FF1-A3C8A697233C}" type="presParOf" srcId="{6295C5F8-1B35-4E5D-B0A6-198BA26A464E}" destId="{01293C54-557F-4E2B-BF72-A2150F270060}" srcOrd="2" destOrd="0" presId="urn:microsoft.com/office/officeart/2005/8/layout/orgChart1"/>
    <dgm:cxn modelId="{1C44EFB0-3E21-40B0-BDE2-90AFE13155B0}" type="presParOf" srcId="{5CF52379-5C56-442E-9292-EBD9FDD17AD8}" destId="{3A1B215E-4115-4534-9893-4EF887F69C08}" srcOrd="2" destOrd="0" presId="urn:microsoft.com/office/officeart/2005/8/layout/orgChart1"/>
    <dgm:cxn modelId="{AE2CB6F7-4D44-4655-8EEA-DD686914252F}" type="presParOf" srcId="{995AA90B-AD52-43C8-8A33-B07DF5519059}" destId="{5112573B-12A6-4C05-9228-76236C15D8F9}" srcOrd="2" destOrd="0" presId="urn:microsoft.com/office/officeart/2005/8/layout/orgChart1"/>
    <dgm:cxn modelId="{13625EAA-EACA-490C-AB08-7AF061ADFFEB}" type="presParOf" srcId="{C5DED940-FE3B-4813-932A-C9CBF49FEC9F}" destId="{B4CE8BA9-4963-48F8-A7C3-C5AD6E45C75F}" srcOrd="2" destOrd="0" presId="urn:microsoft.com/office/officeart/2005/8/layout/orgChart1"/>
    <dgm:cxn modelId="{614AA5A8-36AC-4281-9AA9-F54D1EBF9110}" type="presParOf" srcId="{CA84D2FA-B645-456F-949E-3822F4A0FC93}" destId="{DBA9F2D9-B3E2-4DC4-978C-1D70D35D545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2.xml><?xml version="1.0" encoding="utf-8"?>
<dgm:dataModel xmlns:dgm="http://schemas.openxmlformats.org/drawingml/2006/diagram" xmlns:a="http://schemas.openxmlformats.org/drawingml/2006/main">
  <dgm:ptLst>
    <dgm:pt modelId="{05183175-E3D6-4767-BE62-BB2A6BDEF7F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9D5FE4E-73CF-4C73-968D-F9815CEE3E7E}">
      <dgm:prSet phldrT="[Texto]" custT="1"/>
      <dgm:spPr/>
      <dgm:t>
        <a:bodyPr/>
        <a:lstStyle/>
        <a:p>
          <a:r>
            <a:rPr lang="es-ES" sz="1200" dirty="0" smtClean="0"/>
            <a:t>Coordinador(a) Administrativo(a) Parques Públicos</a:t>
          </a:r>
        </a:p>
      </dgm:t>
    </dgm:pt>
    <dgm:pt modelId="{87C861E2-80FC-4DFB-8D43-BA8D40A52FBB}" type="parTrans" cxnId="{531A1FB0-8D9A-4D09-982A-D88191292C62}">
      <dgm:prSet/>
      <dgm:spPr/>
      <dgm:t>
        <a:bodyPr/>
        <a:lstStyle/>
        <a:p>
          <a:endParaRPr lang="es-ES" sz="1200"/>
        </a:p>
      </dgm:t>
    </dgm:pt>
    <dgm:pt modelId="{8E8229DA-C627-4295-B601-4CE4664C3006}" type="sibTrans" cxnId="{531A1FB0-8D9A-4D09-982A-D88191292C62}">
      <dgm:prSet/>
      <dgm:spPr/>
      <dgm:t>
        <a:bodyPr/>
        <a:lstStyle/>
        <a:p>
          <a:endParaRPr lang="es-ES" sz="1200"/>
        </a:p>
      </dgm:t>
    </dgm:pt>
    <dgm:pt modelId="{7B5F1F6A-EBE0-4935-AFBA-2ECE29F8B413}" type="asst">
      <dgm:prSet phldrT="[Texto]" custT="1"/>
      <dgm:spPr/>
      <dgm:t>
        <a:bodyPr/>
        <a:lstStyle/>
        <a:p>
          <a:r>
            <a:rPr lang="es-ES" sz="1200" dirty="0" smtClean="0"/>
            <a:t>Auxiliar </a:t>
          </a:r>
          <a:br>
            <a:rPr lang="es-ES" sz="1200" dirty="0" smtClean="0"/>
          </a:br>
          <a:r>
            <a:rPr lang="es-ES" sz="1200" dirty="0" smtClean="0"/>
            <a:t>Administrativo(a)</a:t>
          </a:r>
          <a:endParaRPr lang="es-ES" sz="1200" dirty="0"/>
        </a:p>
      </dgm:t>
    </dgm:pt>
    <dgm:pt modelId="{3B0E5E33-016F-4F13-9064-D7FF5EDE9AFF}" type="parTrans" cxnId="{BF049441-9E42-4C12-8653-507543D4EB1A}">
      <dgm:prSet/>
      <dgm:spPr/>
      <dgm:t>
        <a:bodyPr/>
        <a:lstStyle/>
        <a:p>
          <a:endParaRPr lang="es-ES" sz="1200"/>
        </a:p>
      </dgm:t>
    </dgm:pt>
    <dgm:pt modelId="{4421C36D-7C80-4CE8-A2C0-F60C8C8286E8}" type="sibTrans" cxnId="{BF049441-9E42-4C12-8653-507543D4EB1A}">
      <dgm:prSet/>
      <dgm:spPr/>
      <dgm:t>
        <a:bodyPr/>
        <a:lstStyle/>
        <a:p>
          <a:endParaRPr lang="es-ES" sz="1200"/>
        </a:p>
      </dgm:t>
    </dgm:pt>
    <dgm:pt modelId="{CC1184A7-FC97-47B6-9EF6-D8858112201C}">
      <dgm:prSet phldrT="[Texto]" custT="1"/>
      <dgm:spPr/>
      <dgm:t>
        <a:bodyPr/>
        <a:lstStyle/>
        <a:p>
          <a:r>
            <a:rPr lang="es-ES" sz="1200" dirty="0" smtClean="0"/>
            <a:t>Encargados(as) Sección</a:t>
          </a:r>
        </a:p>
      </dgm:t>
    </dgm:pt>
    <dgm:pt modelId="{9DB4B962-A715-40BB-BABF-B9CEB2682B4B}" type="parTrans" cxnId="{1B65475F-2850-4F24-AA33-8CA4D3192FDE}">
      <dgm:prSet/>
      <dgm:spPr/>
      <dgm:t>
        <a:bodyPr/>
        <a:lstStyle/>
        <a:p>
          <a:endParaRPr lang="es-ES" sz="1200"/>
        </a:p>
      </dgm:t>
    </dgm:pt>
    <dgm:pt modelId="{0266BE21-8EF3-402E-A9DE-E6146AACC4D3}" type="sibTrans" cxnId="{1B65475F-2850-4F24-AA33-8CA4D3192FDE}">
      <dgm:prSet/>
      <dgm:spPr/>
      <dgm:t>
        <a:bodyPr/>
        <a:lstStyle/>
        <a:p>
          <a:endParaRPr lang="es-ES" sz="1200"/>
        </a:p>
      </dgm:t>
    </dgm:pt>
    <dgm:pt modelId="{F34A9EDC-FEC2-484F-A9F2-57D239B76976}">
      <dgm:prSet phldrT="[Texto]" custT="1"/>
      <dgm:spPr/>
      <dgm:t>
        <a:bodyPr/>
        <a:lstStyle/>
        <a:p>
          <a:r>
            <a:rPr lang="es-ES" sz="1200" dirty="0" smtClean="0"/>
            <a:t>Vigilantes</a:t>
          </a:r>
          <a:endParaRPr lang="es-ES" sz="1200" dirty="0"/>
        </a:p>
      </dgm:t>
    </dgm:pt>
    <dgm:pt modelId="{B6D56640-F471-4A41-947D-73D8B1BA6B6E}" type="parTrans" cxnId="{651DB608-35B7-4C7C-87D1-18DEC5366737}">
      <dgm:prSet/>
      <dgm:spPr/>
      <dgm:t>
        <a:bodyPr/>
        <a:lstStyle/>
        <a:p>
          <a:endParaRPr lang="es-ES" sz="1200"/>
        </a:p>
      </dgm:t>
    </dgm:pt>
    <dgm:pt modelId="{1C966DAC-2C4C-4FD9-B670-A8CEE528AC6C}" type="sibTrans" cxnId="{651DB608-35B7-4C7C-87D1-18DEC5366737}">
      <dgm:prSet/>
      <dgm:spPr/>
      <dgm:t>
        <a:bodyPr/>
        <a:lstStyle/>
        <a:p>
          <a:endParaRPr lang="es-ES" sz="1200"/>
        </a:p>
      </dgm:t>
    </dgm:pt>
    <dgm:pt modelId="{FC6D91B7-54C6-45DD-A0BA-8A8E1DD9F650}">
      <dgm:prSet phldrT="[Texto]" custT="1"/>
      <dgm:spPr/>
      <dgm:t>
        <a:bodyPr/>
        <a:lstStyle/>
        <a:p>
          <a:r>
            <a:rPr lang="es-ES" sz="1200" dirty="0" smtClean="0"/>
            <a:t>Oficiales Eléctricos  </a:t>
          </a:r>
          <a:endParaRPr lang="es-ES" sz="1200" dirty="0"/>
        </a:p>
      </dgm:t>
    </dgm:pt>
    <dgm:pt modelId="{70F38E91-E128-4DB9-AAA8-438DF797501E}" type="parTrans" cxnId="{140D9AD2-59D5-4F55-8993-744670354EBE}">
      <dgm:prSet/>
      <dgm:spPr/>
      <dgm:t>
        <a:bodyPr/>
        <a:lstStyle/>
        <a:p>
          <a:endParaRPr lang="es-ES" sz="1200"/>
        </a:p>
      </dgm:t>
    </dgm:pt>
    <dgm:pt modelId="{495AE18D-17B6-437E-91E4-53854AE4C170}" type="sibTrans" cxnId="{140D9AD2-59D5-4F55-8993-744670354EBE}">
      <dgm:prSet/>
      <dgm:spPr/>
      <dgm:t>
        <a:bodyPr/>
        <a:lstStyle/>
        <a:p>
          <a:endParaRPr lang="es-ES" sz="1200"/>
        </a:p>
      </dgm:t>
    </dgm:pt>
    <dgm:pt modelId="{8A872ECA-1265-4214-A77B-A124D5E6D8F7}">
      <dgm:prSet custT="1"/>
      <dgm:spPr/>
      <dgm:t>
        <a:bodyPr/>
        <a:lstStyle/>
        <a:p>
          <a:r>
            <a:rPr lang="es-ES" sz="1200" dirty="0" smtClean="0"/>
            <a:t>Operadores(as) Máquina Liviana </a:t>
          </a:r>
          <a:endParaRPr lang="es-ES" sz="1200" dirty="0"/>
        </a:p>
      </dgm:t>
    </dgm:pt>
    <dgm:pt modelId="{DC9AF7FB-8B3D-4B91-8089-8127DF0D893A}" type="parTrans" cxnId="{CF2E6D64-9F19-4F41-95CF-E0BFEC431D9A}">
      <dgm:prSet/>
      <dgm:spPr/>
      <dgm:t>
        <a:bodyPr/>
        <a:lstStyle/>
        <a:p>
          <a:endParaRPr lang="es-ES" sz="1200"/>
        </a:p>
      </dgm:t>
    </dgm:pt>
    <dgm:pt modelId="{506FB486-B0A5-41F7-8280-A23F06C1A425}" type="sibTrans" cxnId="{CF2E6D64-9F19-4F41-95CF-E0BFEC431D9A}">
      <dgm:prSet/>
      <dgm:spPr/>
      <dgm:t>
        <a:bodyPr/>
        <a:lstStyle/>
        <a:p>
          <a:endParaRPr lang="es-ES" sz="1200"/>
        </a:p>
      </dgm:t>
    </dgm:pt>
    <dgm:pt modelId="{60AFC828-2811-4167-8DBB-DF6021B9E69F}">
      <dgm:prSet custT="1"/>
      <dgm:spPr/>
      <dgm:t>
        <a:bodyPr/>
        <a:lstStyle/>
        <a:p>
          <a:r>
            <a:rPr lang="es-ES" sz="1200" dirty="0" smtClean="0"/>
            <a:t>Ayudante Área</a:t>
          </a:r>
        </a:p>
      </dgm:t>
    </dgm:pt>
    <dgm:pt modelId="{62E1DA54-4391-4F88-AF4F-9473CF5D6963}" type="parTrans" cxnId="{DC60F00C-1A66-47EF-A58C-B719837FE030}">
      <dgm:prSet/>
      <dgm:spPr/>
      <dgm:t>
        <a:bodyPr/>
        <a:lstStyle/>
        <a:p>
          <a:endParaRPr lang="es-ES" sz="1200"/>
        </a:p>
      </dgm:t>
    </dgm:pt>
    <dgm:pt modelId="{339802FB-B842-43C2-B9C7-FC58A9D4FA70}" type="sibTrans" cxnId="{DC60F00C-1A66-47EF-A58C-B719837FE030}">
      <dgm:prSet/>
      <dgm:spPr/>
      <dgm:t>
        <a:bodyPr/>
        <a:lstStyle/>
        <a:p>
          <a:endParaRPr lang="es-ES" sz="1200"/>
        </a:p>
      </dgm:t>
    </dgm:pt>
    <dgm:pt modelId="{78536E1B-92D2-45BD-A6FB-0DEAE795339D}">
      <dgm:prSet custT="1"/>
      <dgm:spPr/>
      <dgm:t>
        <a:bodyPr/>
        <a:lstStyle/>
        <a:p>
          <a:r>
            <a:rPr lang="es-ES" sz="1200" dirty="0" smtClean="0"/>
            <a:t>Auxiliares </a:t>
          </a:r>
          <a:endParaRPr lang="es-ES" sz="1200" dirty="0"/>
        </a:p>
      </dgm:t>
    </dgm:pt>
    <dgm:pt modelId="{228905BC-2135-4712-B77E-E776576AB76E}" type="parTrans" cxnId="{467A13E3-128C-4EBD-84BB-04E3A06A7652}">
      <dgm:prSet/>
      <dgm:spPr/>
      <dgm:t>
        <a:bodyPr/>
        <a:lstStyle/>
        <a:p>
          <a:endParaRPr lang="es-ES" sz="1200"/>
        </a:p>
      </dgm:t>
    </dgm:pt>
    <dgm:pt modelId="{7939FDCA-28D8-424C-8BB0-43BEE44EAE5E}" type="sibTrans" cxnId="{467A13E3-128C-4EBD-84BB-04E3A06A7652}">
      <dgm:prSet/>
      <dgm:spPr/>
      <dgm:t>
        <a:bodyPr/>
        <a:lstStyle/>
        <a:p>
          <a:endParaRPr lang="es-ES" sz="1200"/>
        </a:p>
      </dgm:t>
    </dgm:pt>
    <dgm:pt modelId="{59451785-E5EF-402B-96F9-CF6762026A6B}">
      <dgm:prSet custT="1"/>
      <dgm:spPr/>
      <dgm:t>
        <a:bodyPr/>
        <a:lstStyle/>
        <a:p>
          <a:r>
            <a:rPr lang="es-ES" sz="1200" dirty="0" smtClean="0"/>
            <a:t>Pintor(a)</a:t>
          </a:r>
        </a:p>
      </dgm:t>
    </dgm:pt>
    <dgm:pt modelId="{369D38CC-9F7A-4909-B768-1FA073881781}" type="parTrans" cxnId="{C33E1961-AA8C-4B21-909C-86D4C393811C}">
      <dgm:prSet/>
      <dgm:spPr/>
      <dgm:t>
        <a:bodyPr/>
        <a:lstStyle/>
        <a:p>
          <a:endParaRPr lang="es-ES" sz="1200"/>
        </a:p>
      </dgm:t>
    </dgm:pt>
    <dgm:pt modelId="{115AD44A-270B-432C-BA07-0DE5346BC387}" type="sibTrans" cxnId="{C33E1961-AA8C-4B21-909C-86D4C393811C}">
      <dgm:prSet/>
      <dgm:spPr/>
      <dgm:t>
        <a:bodyPr/>
        <a:lstStyle/>
        <a:p>
          <a:endParaRPr lang="es-ES" sz="1200"/>
        </a:p>
      </dgm:t>
    </dgm:pt>
    <dgm:pt modelId="{F1974698-9800-4F92-934C-13828275F4B7}" type="pres">
      <dgm:prSet presAssocID="{05183175-E3D6-4767-BE62-BB2A6BDEF7F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6223534-34E1-4026-BCDA-4BD33F0D21E2}" type="pres">
      <dgm:prSet presAssocID="{49D5FE4E-73CF-4C73-968D-F9815CEE3E7E}" presName="hierRoot1" presStyleCnt="0">
        <dgm:presLayoutVars>
          <dgm:hierBranch val="init"/>
        </dgm:presLayoutVars>
      </dgm:prSet>
      <dgm:spPr/>
    </dgm:pt>
    <dgm:pt modelId="{201B9669-8A45-46D3-8193-0AD8E40F4C16}" type="pres">
      <dgm:prSet presAssocID="{49D5FE4E-73CF-4C73-968D-F9815CEE3E7E}" presName="rootComposite1" presStyleCnt="0"/>
      <dgm:spPr/>
    </dgm:pt>
    <dgm:pt modelId="{6BDC0713-F5AD-4DD5-B363-2909D47950D2}" type="pres">
      <dgm:prSet presAssocID="{49D5FE4E-73CF-4C73-968D-F9815CEE3E7E}" presName="rootText1" presStyleLbl="node0" presStyleIdx="0" presStyleCnt="1" custScaleX="173821" custScaleY="1122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31547B7-A122-40F8-8297-9A106520677D}" type="pres">
      <dgm:prSet presAssocID="{49D5FE4E-73CF-4C73-968D-F9815CEE3E7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F89F426-B712-4A3C-94D7-78ACA2D17E5A}" type="pres">
      <dgm:prSet presAssocID="{49D5FE4E-73CF-4C73-968D-F9815CEE3E7E}" presName="hierChild2" presStyleCnt="0"/>
      <dgm:spPr/>
    </dgm:pt>
    <dgm:pt modelId="{DE393A5A-5508-49F1-BAAC-A1D11B92B717}" type="pres">
      <dgm:prSet presAssocID="{9DB4B962-A715-40BB-BABF-B9CEB2682B4B}" presName="Name37" presStyleLbl="parChTrans1D2" presStyleIdx="0" presStyleCnt="4"/>
      <dgm:spPr/>
      <dgm:t>
        <a:bodyPr/>
        <a:lstStyle/>
        <a:p>
          <a:endParaRPr lang="es-ES"/>
        </a:p>
      </dgm:t>
    </dgm:pt>
    <dgm:pt modelId="{77C8D6BD-7165-4FD9-B87A-DE3F2313C5DE}" type="pres">
      <dgm:prSet presAssocID="{CC1184A7-FC97-47B6-9EF6-D8858112201C}" presName="hierRoot2" presStyleCnt="0">
        <dgm:presLayoutVars>
          <dgm:hierBranch/>
        </dgm:presLayoutVars>
      </dgm:prSet>
      <dgm:spPr/>
    </dgm:pt>
    <dgm:pt modelId="{1D9E123E-7234-479C-B7FE-3DE2B09CAB4C}" type="pres">
      <dgm:prSet presAssocID="{CC1184A7-FC97-47B6-9EF6-D8858112201C}" presName="rootComposite" presStyleCnt="0"/>
      <dgm:spPr/>
    </dgm:pt>
    <dgm:pt modelId="{E44B4EC0-AAD8-41E6-92DA-386773857B66}" type="pres">
      <dgm:prSet presAssocID="{CC1184A7-FC97-47B6-9EF6-D8858112201C}" presName="rootText" presStyleLbl="node2" presStyleIdx="0" presStyleCnt="3" custScaleY="901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8284D9-9B69-4BAD-9C3B-BF90FB831A39}" type="pres">
      <dgm:prSet presAssocID="{CC1184A7-FC97-47B6-9EF6-D8858112201C}" presName="rootConnector" presStyleLbl="node2" presStyleIdx="0" presStyleCnt="3"/>
      <dgm:spPr/>
      <dgm:t>
        <a:bodyPr/>
        <a:lstStyle/>
        <a:p>
          <a:endParaRPr lang="es-ES"/>
        </a:p>
      </dgm:t>
    </dgm:pt>
    <dgm:pt modelId="{19E01A4E-37A4-4D68-8382-AE915D6701FF}" type="pres">
      <dgm:prSet presAssocID="{CC1184A7-FC97-47B6-9EF6-D8858112201C}" presName="hierChild4" presStyleCnt="0"/>
      <dgm:spPr/>
    </dgm:pt>
    <dgm:pt modelId="{6382DBBB-B679-4D9E-861F-D2CA4350A4F4}" type="pres">
      <dgm:prSet presAssocID="{DC9AF7FB-8B3D-4B91-8089-8127DF0D893A}" presName="Name35" presStyleLbl="parChTrans1D3" presStyleIdx="0" presStyleCnt="3"/>
      <dgm:spPr/>
      <dgm:t>
        <a:bodyPr/>
        <a:lstStyle/>
        <a:p>
          <a:endParaRPr lang="es-ES"/>
        </a:p>
      </dgm:t>
    </dgm:pt>
    <dgm:pt modelId="{30C4B237-1569-476B-8EF2-E8AFE4A20BAE}" type="pres">
      <dgm:prSet presAssocID="{8A872ECA-1265-4214-A77B-A124D5E6D8F7}" presName="hierRoot2" presStyleCnt="0">
        <dgm:presLayoutVars>
          <dgm:hierBranch/>
        </dgm:presLayoutVars>
      </dgm:prSet>
      <dgm:spPr/>
    </dgm:pt>
    <dgm:pt modelId="{5FDDA55A-B305-4ED7-91CB-24527FE8A7C0}" type="pres">
      <dgm:prSet presAssocID="{8A872ECA-1265-4214-A77B-A124D5E6D8F7}" presName="rootComposite" presStyleCnt="0"/>
      <dgm:spPr/>
    </dgm:pt>
    <dgm:pt modelId="{D8D21F91-0E9F-41D0-9145-E60EAC7C87CE}" type="pres">
      <dgm:prSet presAssocID="{8A872ECA-1265-4214-A77B-A124D5E6D8F7}" presName="rootText" presStyleLbl="node3" presStyleIdx="0" presStyleCnt="3" custScaleY="901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3EECDA3-5AFD-4DD9-A70E-3DBF5FAD0A49}" type="pres">
      <dgm:prSet presAssocID="{8A872ECA-1265-4214-A77B-A124D5E6D8F7}" presName="rootConnector" presStyleLbl="node3" presStyleIdx="0" presStyleCnt="3"/>
      <dgm:spPr/>
      <dgm:t>
        <a:bodyPr/>
        <a:lstStyle/>
        <a:p>
          <a:endParaRPr lang="es-ES"/>
        </a:p>
      </dgm:t>
    </dgm:pt>
    <dgm:pt modelId="{1AEB3658-E44A-44F3-9C4C-EEC9291AA930}" type="pres">
      <dgm:prSet presAssocID="{8A872ECA-1265-4214-A77B-A124D5E6D8F7}" presName="hierChild4" presStyleCnt="0"/>
      <dgm:spPr/>
    </dgm:pt>
    <dgm:pt modelId="{7861AF1D-D734-4BE7-94BA-E5065BF35BD9}" type="pres">
      <dgm:prSet presAssocID="{62E1DA54-4391-4F88-AF4F-9473CF5D6963}" presName="Name35" presStyleLbl="parChTrans1D4" presStyleIdx="0" presStyleCnt="1"/>
      <dgm:spPr/>
      <dgm:t>
        <a:bodyPr/>
        <a:lstStyle/>
        <a:p>
          <a:endParaRPr lang="es-ES"/>
        </a:p>
      </dgm:t>
    </dgm:pt>
    <dgm:pt modelId="{2B437DE6-98B0-4705-B003-A974C967C704}" type="pres">
      <dgm:prSet presAssocID="{60AFC828-2811-4167-8DBB-DF6021B9E69F}" presName="hierRoot2" presStyleCnt="0">
        <dgm:presLayoutVars>
          <dgm:hierBranch val="init"/>
        </dgm:presLayoutVars>
      </dgm:prSet>
      <dgm:spPr/>
    </dgm:pt>
    <dgm:pt modelId="{D5B666DD-B16A-481A-B025-99CDFF3EC96E}" type="pres">
      <dgm:prSet presAssocID="{60AFC828-2811-4167-8DBB-DF6021B9E69F}" presName="rootComposite" presStyleCnt="0"/>
      <dgm:spPr/>
    </dgm:pt>
    <dgm:pt modelId="{6720864D-5728-497D-A427-D8A138D5C1A2}" type="pres">
      <dgm:prSet presAssocID="{60AFC828-2811-4167-8DBB-DF6021B9E69F}" presName="rootText" presStyleLbl="node4" presStyleIdx="0" presStyleCnt="1" custScaleY="901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31A1A9E-380C-4042-B8C0-22F4EE8DCAB0}" type="pres">
      <dgm:prSet presAssocID="{60AFC828-2811-4167-8DBB-DF6021B9E69F}" presName="rootConnector" presStyleLbl="node4" presStyleIdx="0" presStyleCnt="1"/>
      <dgm:spPr/>
      <dgm:t>
        <a:bodyPr/>
        <a:lstStyle/>
        <a:p>
          <a:endParaRPr lang="es-ES"/>
        </a:p>
      </dgm:t>
    </dgm:pt>
    <dgm:pt modelId="{7CA54045-6D0F-4CED-90F0-5B81DA01B001}" type="pres">
      <dgm:prSet presAssocID="{60AFC828-2811-4167-8DBB-DF6021B9E69F}" presName="hierChild4" presStyleCnt="0"/>
      <dgm:spPr/>
    </dgm:pt>
    <dgm:pt modelId="{82E2057A-C938-440A-9FFF-89CFFA2D6049}" type="pres">
      <dgm:prSet presAssocID="{60AFC828-2811-4167-8DBB-DF6021B9E69F}" presName="hierChild5" presStyleCnt="0"/>
      <dgm:spPr/>
    </dgm:pt>
    <dgm:pt modelId="{D76D13F9-3B48-4420-AA14-A4FA1EA7446F}" type="pres">
      <dgm:prSet presAssocID="{8A872ECA-1265-4214-A77B-A124D5E6D8F7}" presName="hierChild5" presStyleCnt="0"/>
      <dgm:spPr/>
    </dgm:pt>
    <dgm:pt modelId="{1F8A141B-6C9A-4431-A264-314DD6108D7C}" type="pres">
      <dgm:prSet presAssocID="{CC1184A7-FC97-47B6-9EF6-D8858112201C}" presName="hierChild5" presStyleCnt="0"/>
      <dgm:spPr/>
    </dgm:pt>
    <dgm:pt modelId="{F63FF7F0-D618-4511-9390-09EA31CC149B}" type="pres">
      <dgm:prSet presAssocID="{B6D56640-F471-4A41-947D-73D8B1BA6B6E}" presName="Name37" presStyleLbl="parChTrans1D2" presStyleIdx="1" presStyleCnt="4"/>
      <dgm:spPr/>
      <dgm:t>
        <a:bodyPr/>
        <a:lstStyle/>
        <a:p>
          <a:endParaRPr lang="es-ES"/>
        </a:p>
      </dgm:t>
    </dgm:pt>
    <dgm:pt modelId="{531D0A4B-6DEF-4836-B275-10EE4EF1910B}" type="pres">
      <dgm:prSet presAssocID="{F34A9EDC-FEC2-484F-A9F2-57D239B76976}" presName="hierRoot2" presStyleCnt="0">
        <dgm:presLayoutVars>
          <dgm:hierBranch/>
        </dgm:presLayoutVars>
      </dgm:prSet>
      <dgm:spPr/>
    </dgm:pt>
    <dgm:pt modelId="{60EA256E-6D4E-46FF-B67A-175F76DD55B5}" type="pres">
      <dgm:prSet presAssocID="{F34A9EDC-FEC2-484F-A9F2-57D239B76976}" presName="rootComposite" presStyleCnt="0"/>
      <dgm:spPr/>
    </dgm:pt>
    <dgm:pt modelId="{EF7008CD-A56A-48C2-982F-56BBE2B2C81E}" type="pres">
      <dgm:prSet presAssocID="{F34A9EDC-FEC2-484F-A9F2-57D239B76976}" presName="rootText" presStyleLbl="node2" presStyleIdx="1" presStyleCnt="3" custScaleY="901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8105EE0-C345-47AA-B808-30E3FBCF6B9A}" type="pres">
      <dgm:prSet presAssocID="{F34A9EDC-FEC2-484F-A9F2-57D239B76976}" presName="rootConnector" presStyleLbl="node2" presStyleIdx="1" presStyleCnt="3"/>
      <dgm:spPr/>
      <dgm:t>
        <a:bodyPr/>
        <a:lstStyle/>
        <a:p>
          <a:endParaRPr lang="es-ES"/>
        </a:p>
      </dgm:t>
    </dgm:pt>
    <dgm:pt modelId="{4E38D60B-1D69-421E-99E7-B2075F2AF3AE}" type="pres">
      <dgm:prSet presAssocID="{F34A9EDC-FEC2-484F-A9F2-57D239B76976}" presName="hierChild4" presStyleCnt="0"/>
      <dgm:spPr/>
    </dgm:pt>
    <dgm:pt modelId="{6D8228E0-2432-4F0B-9591-B4F0E345695E}" type="pres">
      <dgm:prSet presAssocID="{228905BC-2135-4712-B77E-E776576AB76E}" presName="Name35" presStyleLbl="parChTrans1D3" presStyleIdx="1" presStyleCnt="3"/>
      <dgm:spPr/>
      <dgm:t>
        <a:bodyPr/>
        <a:lstStyle/>
        <a:p>
          <a:endParaRPr lang="es-ES"/>
        </a:p>
      </dgm:t>
    </dgm:pt>
    <dgm:pt modelId="{7CEBE8D6-67BC-428F-99A6-252A509BF356}" type="pres">
      <dgm:prSet presAssocID="{78536E1B-92D2-45BD-A6FB-0DEAE795339D}" presName="hierRoot2" presStyleCnt="0">
        <dgm:presLayoutVars>
          <dgm:hierBranch val="init"/>
        </dgm:presLayoutVars>
      </dgm:prSet>
      <dgm:spPr/>
    </dgm:pt>
    <dgm:pt modelId="{D5A6FFE8-916F-48CB-9A35-A4BD7B5C429F}" type="pres">
      <dgm:prSet presAssocID="{78536E1B-92D2-45BD-A6FB-0DEAE795339D}" presName="rootComposite" presStyleCnt="0"/>
      <dgm:spPr/>
    </dgm:pt>
    <dgm:pt modelId="{A3DC7C68-40ED-48BA-985B-DDF5468B173F}" type="pres">
      <dgm:prSet presAssocID="{78536E1B-92D2-45BD-A6FB-0DEAE795339D}" presName="rootText" presStyleLbl="node3" presStyleIdx="1" presStyleCnt="3" custScaleY="901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A06DFA7-A59A-492C-8E54-492686B9D621}" type="pres">
      <dgm:prSet presAssocID="{78536E1B-92D2-45BD-A6FB-0DEAE795339D}" presName="rootConnector" presStyleLbl="node3" presStyleIdx="1" presStyleCnt="3"/>
      <dgm:spPr/>
      <dgm:t>
        <a:bodyPr/>
        <a:lstStyle/>
        <a:p>
          <a:endParaRPr lang="es-ES"/>
        </a:p>
      </dgm:t>
    </dgm:pt>
    <dgm:pt modelId="{19424A93-7B38-4D7C-BD56-E38A6B30BC63}" type="pres">
      <dgm:prSet presAssocID="{78536E1B-92D2-45BD-A6FB-0DEAE795339D}" presName="hierChild4" presStyleCnt="0"/>
      <dgm:spPr/>
    </dgm:pt>
    <dgm:pt modelId="{92E13917-362A-4406-829C-1A7697DB165C}" type="pres">
      <dgm:prSet presAssocID="{78536E1B-92D2-45BD-A6FB-0DEAE795339D}" presName="hierChild5" presStyleCnt="0"/>
      <dgm:spPr/>
    </dgm:pt>
    <dgm:pt modelId="{448AED45-C7C9-4DB1-93A3-4BB0F2076054}" type="pres">
      <dgm:prSet presAssocID="{F34A9EDC-FEC2-484F-A9F2-57D239B76976}" presName="hierChild5" presStyleCnt="0"/>
      <dgm:spPr/>
    </dgm:pt>
    <dgm:pt modelId="{2C80DAA8-CFB2-4900-8894-A3F2EF64E75B}" type="pres">
      <dgm:prSet presAssocID="{70F38E91-E128-4DB9-AAA8-438DF797501E}" presName="Name37" presStyleLbl="parChTrans1D2" presStyleIdx="2" presStyleCnt="4"/>
      <dgm:spPr/>
      <dgm:t>
        <a:bodyPr/>
        <a:lstStyle/>
        <a:p>
          <a:endParaRPr lang="es-ES"/>
        </a:p>
      </dgm:t>
    </dgm:pt>
    <dgm:pt modelId="{B0B5FDB8-CDB7-4E5B-98C2-78BE3B5DF992}" type="pres">
      <dgm:prSet presAssocID="{FC6D91B7-54C6-45DD-A0BA-8A8E1DD9F650}" presName="hierRoot2" presStyleCnt="0">
        <dgm:presLayoutVars>
          <dgm:hierBranch/>
        </dgm:presLayoutVars>
      </dgm:prSet>
      <dgm:spPr/>
    </dgm:pt>
    <dgm:pt modelId="{C136EEF4-A529-44A4-A1C9-A0EB348A758C}" type="pres">
      <dgm:prSet presAssocID="{FC6D91B7-54C6-45DD-A0BA-8A8E1DD9F650}" presName="rootComposite" presStyleCnt="0"/>
      <dgm:spPr/>
    </dgm:pt>
    <dgm:pt modelId="{2C823DE5-75FC-4982-9CDA-550F4EA52FF8}" type="pres">
      <dgm:prSet presAssocID="{FC6D91B7-54C6-45DD-A0BA-8A8E1DD9F650}" presName="rootText" presStyleLbl="node2" presStyleIdx="2" presStyleCnt="3" custScaleY="901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6A9AF3-54B2-4F0A-A238-5D3568011BEE}" type="pres">
      <dgm:prSet presAssocID="{FC6D91B7-54C6-45DD-A0BA-8A8E1DD9F650}" presName="rootConnector" presStyleLbl="node2" presStyleIdx="2" presStyleCnt="3"/>
      <dgm:spPr/>
      <dgm:t>
        <a:bodyPr/>
        <a:lstStyle/>
        <a:p>
          <a:endParaRPr lang="es-ES"/>
        </a:p>
      </dgm:t>
    </dgm:pt>
    <dgm:pt modelId="{F6A2943B-3FF3-4B7C-A931-F332AC6CB531}" type="pres">
      <dgm:prSet presAssocID="{FC6D91B7-54C6-45DD-A0BA-8A8E1DD9F650}" presName="hierChild4" presStyleCnt="0"/>
      <dgm:spPr/>
    </dgm:pt>
    <dgm:pt modelId="{BF8BEFA2-8001-4549-83C7-1DDCAD144644}" type="pres">
      <dgm:prSet presAssocID="{369D38CC-9F7A-4909-B768-1FA073881781}" presName="Name35" presStyleLbl="parChTrans1D3" presStyleIdx="2" presStyleCnt="3"/>
      <dgm:spPr/>
      <dgm:t>
        <a:bodyPr/>
        <a:lstStyle/>
        <a:p>
          <a:endParaRPr lang="es-ES"/>
        </a:p>
      </dgm:t>
    </dgm:pt>
    <dgm:pt modelId="{8E6ECDF8-C455-4A1B-8D40-FB6B98BAFB85}" type="pres">
      <dgm:prSet presAssocID="{59451785-E5EF-402B-96F9-CF6762026A6B}" presName="hierRoot2" presStyleCnt="0">
        <dgm:presLayoutVars>
          <dgm:hierBranch val="init"/>
        </dgm:presLayoutVars>
      </dgm:prSet>
      <dgm:spPr/>
    </dgm:pt>
    <dgm:pt modelId="{8860B61B-E827-4A3C-B1CA-37D0B1A359CD}" type="pres">
      <dgm:prSet presAssocID="{59451785-E5EF-402B-96F9-CF6762026A6B}" presName="rootComposite" presStyleCnt="0"/>
      <dgm:spPr/>
    </dgm:pt>
    <dgm:pt modelId="{04C3EB49-4FE5-45BE-97B7-A6C8DBC7AB05}" type="pres">
      <dgm:prSet presAssocID="{59451785-E5EF-402B-96F9-CF6762026A6B}" presName="rootText" presStyleLbl="node3" presStyleIdx="2" presStyleCnt="3" custScaleY="901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0FD599B-387F-4EC9-BA03-8D63CFACAAAD}" type="pres">
      <dgm:prSet presAssocID="{59451785-E5EF-402B-96F9-CF6762026A6B}" presName="rootConnector" presStyleLbl="node3" presStyleIdx="2" presStyleCnt="3"/>
      <dgm:spPr/>
      <dgm:t>
        <a:bodyPr/>
        <a:lstStyle/>
        <a:p>
          <a:endParaRPr lang="es-ES"/>
        </a:p>
      </dgm:t>
    </dgm:pt>
    <dgm:pt modelId="{0FC2AB31-DA11-40A2-A371-46BB8882CAD0}" type="pres">
      <dgm:prSet presAssocID="{59451785-E5EF-402B-96F9-CF6762026A6B}" presName="hierChild4" presStyleCnt="0"/>
      <dgm:spPr/>
    </dgm:pt>
    <dgm:pt modelId="{901C22F7-BF9F-41EE-8008-EFA827804BA8}" type="pres">
      <dgm:prSet presAssocID="{59451785-E5EF-402B-96F9-CF6762026A6B}" presName="hierChild5" presStyleCnt="0"/>
      <dgm:spPr/>
    </dgm:pt>
    <dgm:pt modelId="{90EBCE45-AB09-4FD5-93A9-4942D121C481}" type="pres">
      <dgm:prSet presAssocID="{FC6D91B7-54C6-45DD-A0BA-8A8E1DD9F650}" presName="hierChild5" presStyleCnt="0"/>
      <dgm:spPr/>
    </dgm:pt>
    <dgm:pt modelId="{61817A7B-0781-41A3-BC6B-7C36136A3550}" type="pres">
      <dgm:prSet presAssocID="{49D5FE4E-73CF-4C73-968D-F9815CEE3E7E}" presName="hierChild3" presStyleCnt="0"/>
      <dgm:spPr/>
    </dgm:pt>
    <dgm:pt modelId="{4A2D0DD3-DAE1-4148-8585-A1C8DA010E95}" type="pres">
      <dgm:prSet presAssocID="{3B0E5E33-016F-4F13-9064-D7FF5EDE9AFF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4C954677-623F-4272-8594-C7F1C2F49F5A}" type="pres">
      <dgm:prSet presAssocID="{7B5F1F6A-EBE0-4935-AFBA-2ECE29F8B413}" presName="hierRoot3" presStyleCnt="0">
        <dgm:presLayoutVars>
          <dgm:hierBranch val="init"/>
        </dgm:presLayoutVars>
      </dgm:prSet>
      <dgm:spPr/>
    </dgm:pt>
    <dgm:pt modelId="{A82102DD-9134-4F19-8B34-7AF6C4D5A9A4}" type="pres">
      <dgm:prSet presAssocID="{7B5F1F6A-EBE0-4935-AFBA-2ECE29F8B413}" presName="rootComposite3" presStyleCnt="0"/>
      <dgm:spPr/>
    </dgm:pt>
    <dgm:pt modelId="{C4DC3FFD-CF45-467A-85FB-31A4421566A8}" type="pres">
      <dgm:prSet presAssocID="{7B5F1F6A-EBE0-4935-AFBA-2ECE29F8B413}" presName="rootText3" presStyleLbl="asst1" presStyleIdx="0" presStyleCnt="1" custScaleX="90152" custScaleY="81137" custLinFactNeighborX="-39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5840525-0D67-427F-A4D2-1F529C1DA34D}" type="pres">
      <dgm:prSet presAssocID="{7B5F1F6A-EBE0-4935-AFBA-2ECE29F8B413}" presName="rootConnector3" presStyleLbl="asst1" presStyleIdx="0" presStyleCnt="1"/>
      <dgm:spPr/>
      <dgm:t>
        <a:bodyPr/>
        <a:lstStyle/>
        <a:p>
          <a:endParaRPr lang="es-ES"/>
        </a:p>
      </dgm:t>
    </dgm:pt>
    <dgm:pt modelId="{62580836-A739-4C17-A080-5011CDDC0BC9}" type="pres">
      <dgm:prSet presAssocID="{7B5F1F6A-EBE0-4935-AFBA-2ECE29F8B413}" presName="hierChild6" presStyleCnt="0"/>
      <dgm:spPr/>
    </dgm:pt>
    <dgm:pt modelId="{76F458C6-8CA1-41DF-8EC3-61F67BC5541E}" type="pres">
      <dgm:prSet presAssocID="{7B5F1F6A-EBE0-4935-AFBA-2ECE29F8B413}" presName="hierChild7" presStyleCnt="0"/>
      <dgm:spPr/>
    </dgm:pt>
  </dgm:ptLst>
  <dgm:cxnLst>
    <dgm:cxn modelId="{C33E1961-AA8C-4B21-909C-86D4C393811C}" srcId="{FC6D91B7-54C6-45DD-A0BA-8A8E1DD9F650}" destId="{59451785-E5EF-402B-96F9-CF6762026A6B}" srcOrd="0" destOrd="0" parTransId="{369D38CC-9F7A-4909-B768-1FA073881781}" sibTransId="{115AD44A-270B-432C-BA07-0DE5346BC387}"/>
    <dgm:cxn modelId="{7F507A74-2476-4D79-8022-C20ADDCCB01A}" type="presOf" srcId="{FC6D91B7-54C6-45DD-A0BA-8A8E1DD9F650}" destId="{8E6A9AF3-54B2-4F0A-A238-5D3568011BEE}" srcOrd="1" destOrd="0" presId="urn:microsoft.com/office/officeart/2005/8/layout/orgChart1"/>
    <dgm:cxn modelId="{01C740C5-CDF2-4A23-B819-5EF4DAC29EE9}" type="presOf" srcId="{60AFC828-2811-4167-8DBB-DF6021B9E69F}" destId="{F31A1A9E-380C-4042-B8C0-22F4EE8DCAB0}" srcOrd="1" destOrd="0" presId="urn:microsoft.com/office/officeart/2005/8/layout/orgChart1"/>
    <dgm:cxn modelId="{F0233617-06A3-44D5-9C91-C2133AD68054}" type="presOf" srcId="{49D5FE4E-73CF-4C73-968D-F9815CEE3E7E}" destId="{6BDC0713-F5AD-4DD5-B363-2909D47950D2}" srcOrd="0" destOrd="0" presId="urn:microsoft.com/office/officeart/2005/8/layout/orgChart1"/>
    <dgm:cxn modelId="{651DB608-35B7-4C7C-87D1-18DEC5366737}" srcId="{49D5FE4E-73CF-4C73-968D-F9815CEE3E7E}" destId="{F34A9EDC-FEC2-484F-A9F2-57D239B76976}" srcOrd="2" destOrd="0" parTransId="{B6D56640-F471-4A41-947D-73D8B1BA6B6E}" sibTransId="{1C966DAC-2C4C-4FD9-B670-A8CEE528AC6C}"/>
    <dgm:cxn modelId="{55D99E4C-1D8B-43FA-95A3-5FED8EBC95B6}" type="presOf" srcId="{05183175-E3D6-4767-BE62-BB2A6BDEF7F6}" destId="{F1974698-9800-4F92-934C-13828275F4B7}" srcOrd="0" destOrd="0" presId="urn:microsoft.com/office/officeart/2005/8/layout/orgChart1"/>
    <dgm:cxn modelId="{7FD46D78-2D84-4F92-B76F-2AC385658585}" type="presOf" srcId="{DC9AF7FB-8B3D-4B91-8089-8127DF0D893A}" destId="{6382DBBB-B679-4D9E-861F-D2CA4350A4F4}" srcOrd="0" destOrd="0" presId="urn:microsoft.com/office/officeart/2005/8/layout/orgChart1"/>
    <dgm:cxn modelId="{BF049441-9E42-4C12-8653-507543D4EB1A}" srcId="{49D5FE4E-73CF-4C73-968D-F9815CEE3E7E}" destId="{7B5F1F6A-EBE0-4935-AFBA-2ECE29F8B413}" srcOrd="0" destOrd="0" parTransId="{3B0E5E33-016F-4F13-9064-D7FF5EDE9AFF}" sibTransId="{4421C36D-7C80-4CE8-A2C0-F60C8C8286E8}"/>
    <dgm:cxn modelId="{CF2E6D64-9F19-4F41-95CF-E0BFEC431D9A}" srcId="{CC1184A7-FC97-47B6-9EF6-D8858112201C}" destId="{8A872ECA-1265-4214-A77B-A124D5E6D8F7}" srcOrd="0" destOrd="0" parTransId="{DC9AF7FB-8B3D-4B91-8089-8127DF0D893A}" sibTransId="{506FB486-B0A5-41F7-8280-A23F06C1A425}"/>
    <dgm:cxn modelId="{D35FF577-13AF-4115-96DD-78B03941A6DE}" type="presOf" srcId="{49D5FE4E-73CF-4C73-968D-F9815CEE3E7E}" destId="{231547B7-A122-40F8-8297-9A106520677D}" srcOrd="1" destOrd="0" presId="urn:microsoft.com/office/officeart/2005/8/layout/orgChart1"/>
    <dgm:cxn modelId="{613D2E46-FE78-40E6-B006-5F45DC9BA788}" type="presOf" srcId="{59451785-E5EF-402B-96F9-CF6762026A6B}" destId="{04C3EB49-4FE5-45BE-97B7-A6C8DBC7AB05}" srcOrd="0" destOrd="0" presId="urn:microsoft.com/office/officeart/2005/8/layout/orgChart1"/>
    <dgm:cxn modelId="{8BA1908F-A7AA-4C12-9310-208071AE1657}" type="presOf" srcId="{70F38E91-E128-4DB9-AAA8-438DF797501E}" destId="{2C80DAA8-CFB2-4900-8894-A3F2EF64E75B}" srcOrd="0" destOrd="0" presId="urn:microsoft.com/office/officeart/2005/8/layout/orgChart1"/>
    <dgm:cxn modelId="{85BC9F57-1320-4B3C-93D7-6180B50453C9}" type="presOf" srcId="{78536E1B-92D2-45BD-A6FB-0DEAE795339D}" destId="{6A06DFA7-A59A-492C-8E54-492686B9D621}" srcOrd="1" destOrd="0" presId="urn:microsoft.com/office/officeart/2005/8/layout/orgChart1"/>
    <dgm:cxn modelId="{BA704449-A52B-465F-AB04-7E180B562519}" type="presOf" srcId="{F34A9EDC-FEC2-484F-A9F2-57D239B76976}" destId="{EF7008CD-A56A-48C2-982F-56BBE2B2C81E}" srcOrd="0" destOrd="0" presId="urn:microsoft.com/office/officeart/2005/8/layout/orgChart1"/>
    <dgm:cxn modelId="{69EF52BF-5F2D-47F2-B56C-1FCAB88DE61F}" type="presOf" srcId="{CC1184A7-FC97-47B6-9EF6-D8858112201C}" destId="{E44B4EC0-AAD8-41E6-92DA-386773857B66}" srcOrd="0" destOrd="0" presId="urn:microsoft.com/office/officeart/2005/8/layout/orgChart1"/>
    <dgm:cxn modelId="{DC60F00C-1A66-47EF-A58C-B719837FE030}" srcId="{8A872ECA-1265-4214-A77B-A124D5E6D8F7}" destId="{60AFC828-2811-4167-8DBB-DF6021B9E69F}" srcOrd="0" destOrd="0" parTransId="{62E1DA54-4391-4F88-AF4F-9473CF5D6963}" sibTransId="{339802FB-B842-43C2-B9C7-FC58A9D4FA70}"/>
    <dgm:cxn modelId="{A64696FB-A51C-41E5-8825-F88767E3CEEF}" type="presOf" srcId="{8A872ECA-1265-4214-A77B-A124D5E6D8F7}" destId="{23EECDA3-5AFD-4DD9-A70E-3DBF5FAD0A49}" srcOrd="1" destOrd="0" presId="urn:microsoft.com/office/officeart/2005/8/layout/orgChart1"/>
    <dgm:cxn modelId="{9E5CA49E-3B7F-4F7E-93EB-A57F583E5BD8}" type="presOf" srcId="{FC6D91B7-54C6-45DD-A0BA-8A8E1DD9F650}" destId="{2C823DE5-75FC-4982-9CDA-550F4EA52FF8}" srcOrd="0" destOrd="0" presId="urn:microsoft.com/office/officeart/2005/8/layout/orgChart1"/>
    <dgm:cxn modelId="{2222D887-C72E-444C-9E00-53C27CAABAD3}" type="presOf" srcId="{369D38CC-9F7A-4909-B768-1FA073881781}" destId="{BF8BEFA2-8001-4549-83C7-1DDCAD144644}" srcOrd="0" destOrd="0" presId="urn:microsoft.com/office/officeart/2005/8/layout/orgChart1"/>
    <dgm:cxn modelId="{531A1FB0-8D9A-4D09-982A-D88191292C62}" srcId="{05183175-E3D6-4767-BE62-BB2A6BDEF7F6}" destId="{49D5FE4E-73CF-4C73-968D-F9815CEE3E7E}" srcOrd="0" destOrd="0" parTransId="{87C861E2-80FC-4DFB-8D43-BA8D40A52FBB}" sibTransId="{8E8229DA-C627-4295-B601-4CE4664C3006}"/>
    <dgm:cxn modelId="{467A13E3-128C-4EBD-84BB-04E3A06A7652}" srcId="{F34A9EDC-FEC2-484F-A9F2-57D239B76976}" destId="{78536E1B-92D2-45BD-A6FB-0DEAE795339D}" srcOrd="0" destOrd="0" parTransId="{228905BC-2135-4712-B77E-E776576AB76E}" sibTransId="{7939FDCA-28D8-424C-8BB0-43BEE44EAE5E}"/>
    <dgm:cxn modelId="{2FEF968B-3827-4EE1-831B-5F1A1BEBB9F3}" type="presOf" srcId="{3B0E5E33-016F-4F13-9064-D7FF5EDE9AFF}" destId="{4A2D0DD3-DAE1-4148-8585-A1C8DA010E95}" srcOrd="0" destOrd="0" presId="urn:microsoft.com/office/officeart/2005/8/layout/orgChart1"/>
    <dgm:cxn modelId="{AAD1A2AB-2DBF-4237-9A6D-5FD2450AB368}" type="presOf" srcId="{9DB4B962-A715-40BB-BABF-B9CEB2682B4B}" destId="{DE393A5A-5508-49F1-BAAC-A1D11B92B717}" srcOrd="0" destOrd="0" presId="urn:microsoft.com/office/officeart/2005/8/layout/orgChart1"/>
    <dgm:cxn modelId="{0510A574-8327-4AA8-A8EC-DFF12BE54911}" type="presOf" srcId="{60AFC828-2811-4167-8DBB-DF6021B9E69F}" destId="{6720864D-5728-497D-A427-D8A138D5C1A2}" srcOrd="0" destOrd="0" presId="urn:microsoft.com/office/officeart/2005/8/layout/orgChart1"/>
    <dgm:cxn modelId="{9BBCF2AB-94CE-4911-9835-EED5D349F87F}" type="presOf" srcId="{7B5F1F6A-EBE0-4935-AFBA-2ECE29F8B413}" destId="{75840525-0D67-427F-A4D2-1F529C1DA34D}" srcOrd="1" destOrd="0" presId="urn:microsoft.com/office/officeart/2005/8/layout/orgChart1"/>
    <dgm:cxn modelId="{78A107FF-1C12-4BFA-9F3D-322E7B03F2C7}" type="presOf" srcId="{78536E1B-92D2-45BD-A6FB-0DEAE795339D}" destId="{A3DC7C68-40ED-48BA-985B-DDF5468B173F}" srcOrd="0" destOrd="0" presId="urn:microsoft.com/office/officeart/2005/8/layout/orgChart1"/>
    <dgm:cxn modelId="{7E290BB3-6E63-43AB-9F68-A99CA497530E}" type="presOf" srcId="{8A872ECA-1265-4214-A77B-A124D5E6D8F7}" destId="{D8D21F91-0E9F-41D0-9145-E60EAC7C87CE}" srcOrd="0" destOrd="0" presId="urn:microsoft.com/office/officeart/2005/8/layout/orgChart1"/>
    <dgm:cxn modelId="{C64DF0B7-15BA-4402-A350-4E6FBA756917}" type="presOf" srcId="{CC1184A7-FC97-47B6-9EF6-D8858112201C}" destId="{148284D9-9B69-4BAD-9C3B-BF90FB831A39}" srcOrd="1" destOrd="0" presId="urn:microsoft.com/office/officeart/2005/8/layout/orgChart1"/>
    <dgm:cxn modelId="{CDB108FA-C830-4985-94CC-0ED950532590}" type="presOf" srcId="{59451785-E5EF-402B-96F9-CF6762026A6B}" destId="{20FD599B-387F-4EC9-BA03-8D63CFACAAAD}" srcOrd="1" destOrd="0" presId="urn:microsoft.com/office/officeart/2005/8/layout/orgChart1"/>
    <dgm:cxn modelId="{A16ADD24-63E5-4C20-B9FD-194B853CF284}" type="presOf" srcId="{62E1DA54-4391-4F88-AF4F-9473CF5D6963}" destId="{7861AF1D-D734-4BE7-94BA-E5065BF35BD9}" srcOrd="0" destOrd="0" presId="urn:microsoft.com/office/officeart/2005/8/layout/orgChart1"/>
    <dgm:cxn modelId="{FC21FE31-42BD-4D59-A242-5C34160EC656}" type="presOf" srcId="{228905BC-2135-4712-B77E-E776576AB76E}" destId="{6D8228E0-2432-4F0B-9591-B4F0E345695E}" srcOrd="0" destOrd="0" presId="urn:microsoft.com/office/officeart/2005/8/layout/orgChart1"/>
    <dgm:cxn modelId="{379E6CDC-90F8-422D-A01D-0075646AEB7E}" type="presOf" srcId="{F34A9EDC-FEC2-484F-A9F2-57D239B76976}" destId="{58105EE0-C345-47AA-B808-30E3FBCF6B9A}" srcOrd="1" destOrd="0" presId="urn:microsoft.com/office/officeart/2005/8/layout/orgChart1"/>
    <dgm:cxn modelId="{A5A717CA-9725-499A-AA49-6114885534CE}" type="presOf" srcId="{B6D56640-F471-4A41-947D-73D8B1BA6B6E}" destId="{F63FF7F0-D618-4511-9390-09EA31CC149B}" srcOrd="0" destOrd="0" presId="urn:microsoft.com/office/officeart/2005/8/layout/orgChart1"/>
    <dgm:cxn modelId="{1B65475F-2850-4F24-AA33-8CA4D3192FDE}" srcId="{49D5FE4E-73CF-4C73-968D-F9815CEE3E7E}" destId="{CC1184A7-FC97-47B6-9EF6-D8858112201C}" srcOrd="1" destOrd="0" parTransId="{9DB4B962-A715-40BB-BABF-B9CEB2682B4B}" sibTransId="{0266BE21-8EF3-402E-A9DE-E6146AACC4D3}"/>
    <dgm:cxn modelId="{140D9AD2-59D5-4F55-8993-744670354EBE}" srcId="{49D5FE4E-73CF-4C73-968D-F9815CEE3E7E}" destId="{FC6D91B7-54C6-45DD-A0BA-8A8E1DD9F650}" srcOrd="3" destOrd="0" parTransId="{70F38E91-E128-4DB9-AAA8-438DF797501E}" sibTransId="{495AE18D-17B6-437E-91E4-53854AE4C170}"/>
    <dgm:cxn modelId="{E70D5522-7E55-4ECD-9800-74031CC3623B}" type="presOf" srcId="{7B5F1F6A-EBE0-4935-AFBA-2ECE29F8B413}" destId="{C4DC3FFD-CF45-467A-85FB-31A4421566A8}" srcOrd="0" destOrd="0" presId="urn:microsoft.com/office/officeart/2005/8/layout/orgChart1"/>
    <dgm:cxn modelId="{1A0E8549-9DB1-4D33-8516-517BD3A5892C}" type="presParOf" srcId="{F1974698-9800-4F92-934C-13828275F4B7}" destId="{E6223534-34E1-4026-BCDA-4BD33F0D21E2}" srcOrd="0" destOrd="0" presId="urn:microsoft.com/office/officeart/2005/8/layout/orgChart1"/>
    <dgm:cxn modelId="{75F8D3DD-88E1-4EB5-91A9-D2BFAB1D1021}" type="presParOf" srcId="{E6223534-34E1-4026-BCDA-4BD33F0D21E2}" destId="{201B9669-8A45-46D3-8193-0AD8E40F4C16}" srcOrd="0" destOrd="0" presId="urn:microsoft.com/office/officeart/2005/8/layout/orgChart1"/>
    <dgm:cxn modelId="{03D49D26-5D32-4AEC-8564-A1407F85FC5B}" type="presParOf" srcId="{201B9669-8A45-46D3-8193-0AD8E40F4C16}" destId="{6BDC0713-F5AD-4DD5-B363-2909D47950D2}" srcOrd="0" destOrd="0" presId="urn:microsoft.com/office/officeart/2005/8/layout/orgChart1"/>
    <dgm:cxn modelId="{EC067B93-F21A-4589-9D26-DC3B16A38405}" type="presParOf" srcId="{201B9669-8A45-46D3-8193-0AD8E40F4C16}" destId="{231547B7-A122-40F8-8297-9A106520677D}" srcOrd="1" destOrd="0" presId="urn:microsoft.com/office/officeart/2005/8/layout/orgChart1"/>
    <dgm:cxn modelId="{43FBE4E5-ABF8-49C5-841C-22B1B5B90E42}" type="presParOf" srcId="{E6223534-34E1-4026-BCDA-4BD33F0D21E2}" destId="{EF89F426-B712-4A3C-94D7-78ACA2D17E5A}" srcOrd="1" destOrd="0" presId="urn:microsoft.com/office/officeart/2005/8/layout/orgChart1"/>
    <dgm:cxn modelId="{D2FCC344-35BB-41F9-B03E-C185555A50BA}" type="presParOf" srcId="{EF89F426-B712-4A3C-94D7-78ACA2D17E5A}" destId="{DE393A5A-5508-49F1-BAAC-A1D11B92B717}" srcOrd="0" destOrd="0" presId="urn:microsoft.com/office/officeart/2005/8/layout/orgChart1"/>
    <dgm:cxn modelId="{5A2F23F8-D9AA-4BDE-B7E9-50AF78EF2DC1}" type="presParOf" srcId="{EF89F426-B712-4A3C-94D7-78ACA2D17E5A}" destId="{77C8D6BD-7165-4FD9-B87A-DE3F2313C5DE}" srcOrd="1" destOrd="0" presId="urn:microsoft.com/office/officeart/2005/8/layout/orgChart1"/>
    <dgm:cxn modelId="{2E271115-E9AE-4173-B988-E195F8D351C1}" type="presParOf" srcId="{77C8D6BD-7165-4FD9-B87A-DE3F2313C5DE}" destId="{1D9E123E-7234-479C-B7FE-3DE2B09CAB4C}" srcOrd="0" destOrd="0" presId="urn:microsoft.com/office/officeart/2005/8/layout/orgChart1"/>
    <dgm:cxn modelId="{79BA11E7-707F-4E23-B49D-59F7A5D8B6A1}" type="presParOf" srcId="{1D9E123E-7234-479C-B7FE-3DE2B09CAB4C}" destId="{E44B4EC0-AAD8-41E6-92DA-386773857B66}" srcOrd="0" destOrd="0" presId="urn:microsoft.com/office/officeart/2005/8/layout/orgChart1"/>
    <dgm:cxn modelId="{0FEC6541-FA6C-4FCE-B73B-5755C8D6AB16}" type="presParOf" srcId="{1D9E123E-7234-479C-B7FE-3DE2B09CAB4C}" destId="{148284D9-9B69-4BAD-9C3B-BF90FB831A39}" srcOrd="1" destOrd="0" presId="urn:microsoft.com/office/officeart/2005/8/layout/orgChart1"/>
    <dgm:cxn modelId="{8B45A982-81DF-49AB-A5BD-B2281D67F3C5}" type="presParOf" srcId="{77C8D6BD-7165-4FD9-B87A-DE3F2313C5DE}" destId="{19E01A4E-37A4-4D68-8382-AE915D6701FF}" srcOrd="1" destOrd="0" presId="urn:microsoft.com/office/officeart/2005/8/layout/orgChart1"/>
    <dgm:cxn modelId="{9B0460D1-F29D-498E-914B-3EF1CCF26768}" type="presParOf" srcId="{19E01A4E-37A4-4D68-8382-AE915D6701FF}" destId="{6382DBBB-B679-4D9E-861F-D2CA4350A4F4}" srcOrd="0" destOrd="0" presId="urn:microsoft.com/office/officeart/2005/8/layout/orgChart1"/>
    <dgm:cxn modelId="{98CDAD56-83A4-459B-BF8C-1CEFA13A0481}" type="presParOf" srcId="{19E01A4E-37A4-4D68-8382-AE915D6701FF}" destId="{30C4B237-1569-476B-8EF2-E8AFE4A20BAE}" srcOrd="1" destOrd="0" presId="urn:microsoft.com/office/officeart/2005/8/layout/orgChart1"/>
    <dgm:cxn modelId="{11242545-E5AE-4D61-9E97-DE972B8078AC}" type="presParOf" srcId="{30C4B237-1569-476B-8EF2-E8AFE4A20BAE}" destId="{5FDDA55A-B305-4ED7-91CB-24527FE8A7C0}" srcOrd="0" destOrd="0" presId="urn:microsoft.com/office/officeart/2005/8/layout/orgChart1"/>
    <dgm:cxn modelId="{1747A777-26B6-4D46-86C2-C6A6740772E1}" type="presParOf" srcId="{5FDDA55A-B305-4ED7-91CB-24527FE8A7C0}" destId="{D8D21F91-0E9F-41D0-9145-E60EAC7C87CE}" srcOrd="0" destOrd="0" presId="urn:microsoft.com/office/officeart/2005/8/layout/orgChart1"/>
    <dgm:cxn modelId="{54D2F90F-785C-4454-9419-D6F756168AA9}" type="presParOf" srcId="{5FDDA55A-B305-4ED7-91CB-24527FE8A7C0}" destId="{23EECDA3-5AFD-4DD9-A70E-3DBF5FAD0A49}" srcOrd="1" destOrd="0" presId="urn:microsoft.com/office/officeart/2005/8/layout/orgChart1"/>
    <dgm:cxn modelId="{46BFBFE2-630B-44CB-9D34-84E4388CC9EA}" type="presParOf" srcId="{30C4B237-1569-476B-8EF2-E8AFE4A20BAE}" destId="{1AEB3658-E44A-44F3-9C4C-EEC9291AA930}" srcOrd="1" destOrd="0" presId="urn:microsoft.com/office/officeart/2005/8/layout/orgChart1"/>
    <dgm:cxn modelId="{E7EC0FBC-68C5-4C86-B5B2-FBC5F8AFB811}" type="presParOf" srcId="{1AEB3658-E44A-44F3-9C4C-EEC9291AA930}" destId="{7861AF1D-D734-4BE7-94BA-E5065BF35BD9}" srcOrd="0" destOrd="0" presId="urn:microsoft.com/office/officeart/2005/8/layout/orgChart1"/>
    <dgm:cxn modelId="{2D1A496C-9131-4115-94B6-EC5FC9885AEC}" type="presParOf" srcId="{1AEB3658-E44A-44F3-9C4C-EEC9291AA930}" destId="{2B437DE6-98B0-4705-B003-A974C967C704}" srcOrd="1" destOrd="0" presId="urn:microsoft.com/office/officeart/2005/8/layout/orgChart1"/>
    <dgm:cxn modelId="{4CC3229F-6B55-4AF7-8AD3-60C7D466CD23}" type="presParOf" srcId="{2B437DE6-98B0-4705-B003-A974C967C704}" destId="{D5B666DD-B16A-481A-B025-99CDFF3EC96E}" srcOrd="0" destOrd="0" presId="urn:microsoft.com/office/officeart/2005/8/layout/orgChart1"/>
    <dgm:cxn modelId="{C6F73B8C-1414-4CA7-8B77-75C335D1FE86}" type="presParOf" srcId="{D5B666DD-B16A-481A-B025-99CDFF3EC96E}" destId="{6720864D-5728-497D-A427-D8A138D5C1A2}" srcOrd="0" destOrd="0" presId="urn:microsoft.com/office/officeart/2005/8/layout/orgChart1"/>
    <dgm:cxn modelId="{8EDB734E-B3F1-4905-97E7-D279174ABED2}" type="presParOf" srcId="{D5B666DD-B16A-481A-B025-99CDFF3EC96E}" destId="{F31A1A9E-380C-4042-B8C0-22F4EE8DCAB0}" srcOrd="1" destOrd="0" presId="urn:microsoft.com/office/officeart/2005/8/layout/orgChart1"/>
    <dgm:cxn modelId="{D5FDA6D3-77D6-4B77-AD42-118349AEFD03}" type="presParOf" srcId="{2B437DE6-98B0-4705-B003-A974C967C704}" destId="{7CA54045-6D0F-4CED-90F0-5B81DA01B001}" srcOrd="1" destOrd="0" presId="urn:microsoft.com/office/officeart/2005/8/layout/orgChart1"/>
    <dgm:cxn modelId="{04C47644-4C5F-4B9D-A820-0214EB945440}" type="presParOf" srcId="{2B437DE6-98B0-4705-B003-A974C967C704}" destId="{82E2057A-C938-440A-9FFF-89CFFA2D6049}" srcOrd="2" destOrd="0" presId="urn:microsoft.com/office/officeart/2005/8/layout/orgChart1"/>
    <dgm:cxn modelId="{65930D25-7BF1-4960-82EF-05A7D101F5D5}" type="presParOf" srcId="{30C4B237-1569-476B-8EF2-E8AFE4A20BAE}" destId="{D76D13F9-3B48-4420-AA14-A4FA1EA7446F}" srcOrd="2" destOrd="0" presId="urn:microsoft.com/office/officeart/2005/8/layout/orgChart1"/>
    <dgm:cxn modelId="{FBF8145C-E43C-4A4D-9388-B3ED9196BEE9}" type="presParOf" srcId="{77C8D6BD-7165-4FD9-B87A-DE3F2313C5DE}" destId="{1F8A141B-6C9A-4431-A264-314DD6108D7C}" srcOrd="2" destOrd="0" presId="urn:microsoft.com/office/officeart/2005/8/layout/orgChart1"/>
    <dgm:cxn modelId="{324B89D5-9B18-4475-B87F-CF30E2BACA60}" type="presParOf" srcId="{EF89F426-B712-4A3C-94D7-78ACA2D17E5A}" destId="{F63FF7F0-D618-4511-9390-09EA31CC149B}" srcOrd="2" destOrd="0" presId="urn:microsoft.com/office/officeart/2005/8/layout/orgChart1"/>
    <dgm:cxn modelId="{5BBEB857-FB46-4CEA-A31A-119C9535223A}" type="presParOf" srcId="{EF89F426-B712-4A3C-94D7-78ACA2D17E5A}" destId="{531D0A4B-6DEF-4836-B275-10EE4EF1910B}" srcOrd="3" destOrd="0" presId="urn:microsoft.com/office/officeart/2005/8/layout/orgChart1"/>
    <dgm:cxn modelId="{37D81BE2-84F3-4829-B596-B79F438127B0}" type="presParOf" srcId="{531D0A4B-6DEF-4836-B275-10EE4EF1910B}" destId="{60EA256E-6D4E-46FF-B67A-175F76DD55B5}" srcOrd="0" destOrd="0" presId="urn:microsoft.com/office/officeart/2005/8/layout/orgChart1"/>
    <dgm:cxn modelId="{FBF78652-9A82-4130-A0CA-880EC71984B3}" type="presParOf" srcId="{60EA256E-6D4E-46FF-B67A-175F76DD55B5}" destId="{EF7008CD-A56A-48C2-982F-56BBE2B2C81E}" srcOrd="0" destOrd="0" presId="urn:microsoft.com/office/officeart/2005/8/layout/orgChart1"/>
    <dgm:cxn modelId="{73F1EB22-36BF-487E-BFE2-318C27F9E7A9}" type="presParOf" srcId="{60EA256E-6D4E-46FF-B67A-175F76DD55B5}" destId="{58105EE0-C345-47AA-B808-30E3FBCF6B9A}" srcOrd="1" destOrd="0" presId="urn:microsoft.com/office/officeart/2005/8/layout/orgChart1"/>
    <dgm:cxn modelId="{2D0DFF58-E9A9-4B9C-82FA-EAA0707D5AC2}" type="presParOf" srcId="{531D0A4B-6DEF-4836-B275-10EE4EF1910B}" destId="{4E38D60B-1D69-421E-99E7-B2075F2AF3AE}" srcOrd="1" destOrd="0" presId="urn:microsoft.com/office/officeart/2005/8/layout/orgChart1"/>
    <dgm:cxn modelId="{CFC78319-FF00-40C8-8F21-C32EFB5DCAB4}" type="presParOf" srcId="{4E38D60B-1D69-421E-99E7-B2075F2AF3AE}" destId="{6D8228E0-2432-4F0B-9591-B4F0E345695E}" srcOrd="0" destOrd="0" presId="urn:microsoft.com/office/officeart/2005/8/layout/orgChart1"/>
    <dgm:cxn modelId="{9087E372-42CF-4382-AC17-4FA42B154942}" type="presParOf" srcId="{4E38D60B-1D69-421E-99E7-B2075F2AF3AE}" destId="{7CEBE8D6-67BC-428F-99A6-252A509BF356}" srcOrd="1" destOrd="0" presId="urn:microsoft.com/office/officeart/2005/8/layout/orgChart1"/>
    <dgm:cxn modelId="{AC08C2CA-26DF-4B4B-BA4B-D672E6476B73}" type="presParOf" srcId="{7CEBE8D6-67BC-428F-99A6-252A509BF356}" destId="{D5A6FFE8-916F-48CB-9A35-A4BD7B5C429F}" srcOrd="0" destOrd="0" presId="urn:microsoft.com/office/officeart/2005/8/layout/orgChart1"/>
    <dgm:cxn modelId="{882A9EF6-DC4E-41AF-B2BF-453A382D9568}" type="presParOf" srcId="{D5A6FFE8-916F-48CB-9A35-A4BD7B5C429F}" destId="{A3DC7C68-40ED-48BA-985B-DDF5468B173F}" srcOrd="0" destOrd="0" presId="urn:microsoft.com/office/officeart/2005/8/layout/orgChart1"/>
    <dgm:cxn modelId="{725CBA46-DB39-478C-81C9-AB0E6711233B}" type="presParOf" srcId="{D5A6FFE8-916F-48CB-9A35-A4BD7B5C429F}" destId="{6A06DFA7-A59A-492C-8E54-492686B9D621}" srcOrd="1" destOrd="0" presId="urn:microsoft.com/office/officeart/2005/8/layout/orgChart1"/>
    <dgm:cxn modelId="{14D09C6C-B8D7-4CEE-8009-201BAC5F334F}" type="presParOf" srcId="{7CEBE8D6-67BC-428F-99A6-252A509BF356}" destId="{19424A93-7B38-4D7C-BD56-E38A6B30BC63}" srcOrd="1" destOrd="0" presId="urn:microsoft.com/office/officeart/2005/8/layout/orgChart1"/>
    <dgm:cxn modelId="{FA5E7063-C009-4944-9CFE-324A4A3E3103}" type="presParOf" srcId="{7CEBE8D6-67BC-428F-99A6-252A509BF356}" destId="{92E13917-362A-4406-829C-1A7697DB165C}" srcOrd="2" destOrd="0" presId="urn:microsoft.com/office/officeart/2005/8/layout/orgChart1"/>
    <dgm:cxn modelId="{FC78B650-C1BF-4FD3-88C3-A47AA7E0F1BA}" type="presParOf" srcId="{531D0A4B-6DEF-4836-B275-10EE4EF1910B}" destId="{448AED45-C7C9-4DB1-93A3-4BB0F2076054}" srcOrd="2" destOrd="0" presId="urn:microsoft.com/office/officeart/2005/8/layout/orgChart1"/>
    <dgm:cxn modelId="{47DBA805-8CD5-4F41-A7E4-5F413F9D57A6}" type="presParOf" srcId="{EF89F426-B712-4A3C-94D7-78ACA2D17E5A}" destId="{2C80DAA8-CFB2-4900-8894-A3F2EF64E75B}" srcOrd="4" destOrd="0" presId="urn:microsoft.com/office/officeart/2005/8/layout/orgChart1"/>
    <dgm:cxn modelId="{DF2CC7A2-1F7B-4AE1-B137-18FD49A3B151}" type="presParOf" srcId="{EF89F426-B712-4A3C-94D7-78ACA2D17E5A}" destId="{B0B5FDB8-CDB7-4E5B-98C2-78BE3B5DF992}" srcOrd="5" destOrd="0" presId="urn:microsoft.com/office/officeart/2005/8/layout/orgChart1"/>
    <dgm:cxn modelId="{6F7616C4-2E6D-459D-8A69-6E88A55C5639}" type="presParOf" srcId="{B0B5FDB8-CDB7-4E5B-98C2-78BE3B5DF992}" destId="{C136EEF4-A529-44A4-A1C9-A0EB348A758C}" srcOrd="0" destOrd="0" presId="urn:microsoft.com/office/officeart/2005/8/layout/orgChart1"/>
    <dgm:cxn modelId="{97D585B0-70DE-4901-99C1-0E6C452F8DFB}" type="presParOf" srcId="{C136EEF4-A529-44A4-A1C9-A0EB348A758C}" destId="{2C823DE5-75FC-4982-9CDA-550F4EA52FF8}" srcOrd="0" destOrd="0" presId="urn:microsoft.com/office/officeart/2005/8/layout/orgChart1"/>
    <dgm:cxn modelId="{4CC15E95-E856-44D2-B420-AE74939AAFE6}" type="presParOf" srcId="{C136EEF4-A529-44A4-A1C9-A0EB348A758C}" destId="{8E6A9AF3-54B2-4F0A-A238-5D3568011BEE}" srcOrd="1" destOrd="0" presId="urn:microsoft.com/office/officeart/2005/8/layout/orgChart1"/>
    <dgm:cxn modelId="{7079FE4C-91C4-4537-9A9A-7C8C03061BF1}" type="presParOf" srcId="{B0B5FDB8-CDB7-4E5B-98C2-78BE3B5DF992}" destId="{F6A2943B-3FF3-4B7C-A931-F332AC6CB531}" srcOrd="1" destOrd="0" presId="urn:microsoft.com/office/officeart/2005/8/layout/orgChart1"/>
    <dgm:cxn modelId="{DB50CBBE-E153-4E0E-88A8-0A50A3611E22}" type="presParOf" srcId="{F6A2943B-3FF3-4B7C-A931-F332AC6CB531}" destId="{BF8BEFA2-8001-4549-83C7-1DDCAD144644}" srcOrd="0" destOrd="0" presId="urn:microsoft.com/office/officeart/2005/8/layout/orgChart1"/>
    <dgm:cxn modelId="{93324065-D70D-4699-B422-30B15A5B77BD}" type="presParOf" srcId="{F6A2943B-3FF3-4B7C-A931-F332AC6CB531}" destId="{8E6ECDF8-C455-4A1B-8D40-FB6B98BAFB85}" srcOrd="1" destOrd="0" presId="urn:microsoft.com/office/officeart/2005/8/layout/orgChart1"/>
    <dgm:cxn modelId="{A55AF8DE-A118-442E-9A62-E8DCAB7439EF}" type="presParOf" srcId="{8E6ECDF8-C455-4A1B-8D40-FB6B98BAFB85}" destId="{8860B61B-E827-4A3C-B1CA-37D0B1A359CD}" srcOrd="0" destOrd="0" presId="urn:microsoft.com/office/officeart/2005/8/layout/orgChart1"/>
    <dgm:cxn modelId="{DC227137-0691-4C6F-BE80-FD0CA963174D}" type="presParOf" srcId="{8860B61B-E827-4A3C-B1CA-37D0B1A359CD}" destId="{04C3EB49-4FE5-45BE-97B7-A6C8DBC7AB05}" srcOrd="0" destOrd="0" presId="urn:microsoft.com/office/officeart/2005/8/layout/orgChart1"/>
    <dgm:cxn modelId="{19696D1C-577F-4D3E-AC7B-309206F4018F}" type="presParOf" srcId="{8860B61B-E827-4A3C-B1CA-37D0B1A359CD}" destId="{20FD599B-387F-4EC9-BA03-8D63CFACAAAD}" srcOrd="1" destOrd="0" presId="urn:microsoft.com/office/officeart/2005/8/layout/orgChart1"/>
    <dgm:cxn modelId="{9FF2E786-7DD2-4916-A535-674B76D6330A}" type="presParOf" srcId="{8E6ECDF8-C455-4A1B-8D40-FB6B98BAFB85}" destId="{0FC2AB31-DA11-40A2-A371-46BB8882CAD0}" srcOrd="1" destOrd="0" presId="urn:microsoft.com/office/officeart/2005/8/layout/orgChart1"/>
    <dgm:cxn modelId="{4768A3AC-4F3C-4BD3-B9E6-D4888F96A180}" type="presParOf" srcId="{8E6ECDF8-C455-4A1B-8D40-FB6B98BAFB85}" destId="{901C22F7-BF9F-41EE-8008-EFA827804BA8}" srcOrd="2" destOrd="0" presId="urn:microsoft.com/office/officeart/2005/8/layout/orgChart1"/>
    <dgm:cxn modelId="{E02607EF-95B3-4C4D-9B4D-71D3F09CEB70}" type="presParOf" srcId="{B0B5FDB8-CDB7-4E5B-98C2-78BE3B5DF992}" destId="{90EBCE45-AB09-4FD5-93A9-4942D121C481}" srcOrd="2" destOrd="0" presId="urn:microsoft.com/office/officeart/2005/8/layout/orgChart1"/>
    <dgm:cxn modelId="{AE15C613-D7F8-4848-BC3E-AD2283FF1B49}" type="presParOf" srcId="{E6223534-34E1-4026-BCDA-4BD33F0D21E2}" destId="{61817A7B-0781-41A3-BC6B-7C36136A3550}" srcOrd="2" destOrd="0" presId="urn:microsoft.com/office/officeart/2005/8/layout/orgChart1"/>
    <dgm:cxn modelId="{3A046C9D-01C2-44CA-B21A-3BD3415C3E3B}" type="presParOf" srcId="{61817A7B-0781-41A3-BC6B-7C36136A3550}" destId="{4A2D0DD3-DAE1-4148-8585-A1C8DA010E95}" srcOrd="0" destOrd="0" presId="urn:microsoft.com/office/officeart/2005/8/layout/orgChart1"/>
    <dgm:cxn modelId="{A858F59D-2CD2-4985-AB9C-97A57D5F275A}" type="presParOf" srcId="{61817A7B-0781-41A3-BC6B-7C36136A3550}" destId="{4C954677-623F-4272-8594-C7F1C2F49F5A}" srcOrd="1" destOrd="0" presId="urn:microsoft.com/office/officeart/2005/8/layout/orgChart1"/>
    <dgm:cxn modelId="{575238BA-D575-4D4B-B393-B6A090EB7E65}" type="presParOf" srcId="{4C954677-623F-4272-8594-C7F1C2F49F5A}" destId="{A82102DD-9134-4F19-8B34-7AF6C4D5A9A4}" srcOrd="0" destOrd="0" presId="urn:microsoft.com/office/officeart/2005/8/layout/orgChart1"/>
    <dgm:cxn modelId="{5FD5B622-EA08-4FBE-9C6E-57722B1771DD}" type="presParOf" srcId="{A82102DD-9134-4F19-8B34-7AF6C4D5A9A4}" destId="{C4DC3FFD-CF45-467A-85FB-31A4421566A8}" srcOrd="0" destOrd="0" presId="urn:microsoft.com/office/officeart/2005/8/layout/orgChart1"/>
    <dgm:cxn modelId="{66E6A8B3-3CB9-4134-97D1-E1545553920C}" type="presParOf" srcId="{A82102DD-9134-4F19-8B34-7AF6C4D5A9A4}" destId="{75840525-0D67-427F-A4D2-1F529C1DA34D}" srcOrd="1" destOrd="0" presId="urn:microsoft.com/office/officeart/2005/8/layout/orgChart1"/>
    <dgm:cxn modelId="{1414E6BE-50E5-4FFF-9904-961B5CA12586}" type="presParOf" srcId="{4C954677-623F-4272-8594-C7F1C2F49F5A}" destId="{62580836-A739-4C17-A080-5011CDDC0BC9}" srcOrd="1" destOrd="0" presId="urn:microsoft.com/office/officeart/2005/8/layout/orgChart1"/>
    <dgm:cxn modelId="{06A7305A-181E-4BFD-818C-684141744FBC}" type="presParOf" srcId="{4C954677-623F-4272-8594-C7F1C2F49F5A}" destId="{76F458C6-8CA1-41DF-8EC3-61F67BC5541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3.xml><?xml version="1.0" encoding="utf-8"?>
<dgm:dataModel xmlns:dgm="http://schemas.openxmlformats.org/drawingml/2006/diagram" xmlns:a="http://schemas.openxmlformats.org/drawingml/2006/main">
  <dgm:ptLst>
    <dgm:pt modelId="{BB09BB47-3E4C-49E5-A6D9-1451B7276B1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50BC66F1-6972-47A8-A495-5E630137B04D}">
      <dgm:prSet phldrT="[Texto]" custT="1"/>
      <dgm:spPr/>
      <dgm:t>
        <a:bodyPr/>
        <a:lstStyle/>
        <a:p>
          <a:r>
            <a:rPr lang="es-ES" sz="1200" dirty="0" smtClean="0"/>
            <a:t>Coordinador(a) Administrativo(a) Parques Públicos</a:t>
          </a:r>
        </a:p>
      </dgm:t>
    </dgm:pt>
    <dgm:pt modelId="{38AF4E0B-A8EA-4738-858D-06A00475FD3A}" type="parTrans" cxnId="{B32F9806-BEDC-4861-BC17-15E795FF7E59}">
      <dgm:prSet/>
      <dgm:spPr/>
      <dgm:t>
        <a:bodyPr/>
        <a:lstStyle/>
        <a:p>
          <a:endParaRPr lang="es-ES" sz="1200"/>
        </a:p>
      </dgm:t>
    </dgm:pt>
    <dgm:pt modelId="{D6546B46-6D01-4825-A026-101B97C54BC7}" type="sibTrans" cxnId="{B32F9806-BEDC-4861-BC17-15E795FF7E59}">
      <dgm:prSet/>
      <dgm:spPr/>
      <dgm:t>
        <a:bodyPr/>
        <a:lstStyle/>
        <a:p>
          <a:endParaRPr lang="es-ES" sz="1200"/>
        </a:p>
      </dgm:t>
    </dgm:pt>
    <dgm:pt modelId="{DDBA9531-21BA-4408-94A8-1F5C4761E377}" type="asst">
      <dgm:prSet phldrT="[Texto]" custT="1"/>
      <dgm:spPr/>
      <dgm:t>
        <a:bodyPr/>
        <a:lstStyle/>
        <a:p>
          <a:r>
            <a:rPr lang="es-ES" sz="1200" dirty="0" smtClean="0"/>
            <a:t>Secretaria(o)</a:t>
          </a:r>
          <a:endParaRPr lang="es-ES" sz="1200" dirty="0"/>
        </a:p>
      </dgm:t>
    </dgm:pt>
    <dgm:pt modelId="{04089E58-3F7C-4348-8527-127E631F2C00}" type="parTrans" cxnId="{4DD6F468-C4EA-46DD-B41B-D91CAB990455}">
      <dgm:prSet/>
      <dgm:spPr/>
      <dgm:t>
        <a:bodyPr/>
        <a:lstStyle/>
        <a:p>
          <a:endParaRPr lang="es-ES" sz="1200"/>
        </a:p>
      </dgm:t>
    </dgm:pt>
    <dgm:pt modelId="{8DED9667-A0AB-4FA4-869E-10DAFD958045}" type="sibTrans" cxnId="{4DD6F468-C4EA-46DD-B41B-D91CAB990455}">
      <dgm:prSet/>
      <dgm:spPr/>
      <dgm:t>
        <a:bodyPr/>
        <a:lstStyle/>
        <a:p>
          <a:endParaRPr lang="es-ES" sz="1200"/>
        </a:p>
      </dgm:t>
    </dgm:pt>
    <dgm:pt modelId="{319CCDD4-5994-4608-B8F1-FF5AEC8A5C48}">
      <dgm:prSet phldrT="[Texto]" custT="1"/>
      <dgm:spPr/>
      <dgm:t>
        <a:bodyPr/>
        <a:lstStyle/>
        <a:p>
          <a:r>
            <a:rPr lang="es-ES" sz="1200" dirty="0" smtClean="0"/>
            <a:t>Jefe(a) Administrativo(a) </a:t>
          </a:r>
        </a:p>
      </dgm:t>
    </dgm:pt>
    <dgm:pt modelId="{AB029769-1963-4D2B-B4CD-73BEB9575B6C}" type="parTrans" cxnId="{DFA3A1CF-1C35-43A4-859E-FD4C03816913}">
      <dgm:prSet/>
      <dgm:spPr/>
      <dgm:t>
        <a:bodyPr/>
        <a:lstStyle/>
        <a:p>
          <a:endParaRPr lang="es-ES" sz="1200"/>
        </a:p>
      </dgm:t>
    </dgm:pt>
    <dgm:pt modelId="{5FF67158-0694-48E5-8139-C22E7FA61B05}" type="sibTrans" cxnId="{DFA3A1CF-1C35-43A4-859E-FD4C03816913}">
      <dgm:prSet/>
      <dgm:spPr/>
      <dgm:t>
        <a:bodyPr/>
        <a:lstStyle/>
        <a:p>
          <a:endParaRPr lang="es-ES" sz="1200"/>
        </a:p>
      </dgm:t>
    </dgm:pt>
    <dgm:pt modelId="{5E0D6310-3F40-457F-8E09-95576AC683B9}">
      <dgm:prSet phldrT="[Texto]" custT="1"/>
      <dgm:spPr/>
      <dgm:t>
        <a:bodyPr/>
        <a:lstStyle/>
        <a:p>
          <a:r>
            <a:rPr lang="es-ES" sz="1200" dirty="0" smtClean="0"/>
            <a:t>Auxiliar Administrativo(a)</a:t>
          </a:r>
          <a:endParaRPr lang="es-ES" sz="1200" dirty="0"/>
        </a:p>
      </dgm:t>
    </dgm:pt>
    <dgm:pt modelId="{276CA5CC-8862-4B93-9D7F-317649DECFA1}" type="parTrans" cxnId="{CA0BC2C3-ED31-41BC-B373-89D31576616C}">
      <dgm:prSet/>
      <dgm:spPr/>
      <dgm:t>
        <a:bodyPr/>
        <a:lstStyle/>
        <a:p>
          <a:endParaRPr lang="es-ES" sz="1200"/>
        </a:p>
      </dgm:t>
    </dgm:pt>
    <dgm:pt modelId="{4EB0A9F7-BD3F-471D-9895-51F1BA2A71B9}" type="sibTrans" cxnId="{CA0BC2C3-ED31-41BC-B373-89D31576616C}">
      <dgm:prSet/>
      <dgm:spPr/>
      <dgm:t>
        <a:bodyPr/>
        <a:lstStyle/>
        <a:p>
          <a:endParaRPr lang="es-ES" sz="1200"/>
        </a:p>
      </dgm:t>
    </dgm:pt>
    <dgm:pt modelId="{B15B278C-2F0A-4796-A7D5-9A8E1314F52B}">
      <dgm:prSet phldrT="[Texto]" custT="1"/>
      <dgm:spPr/>
      <dgm:t>
        <a:bodyPr/>
        <a:lstStyle/>
        <a:p>
          <a:r>
            <a:rPr lang="es-ES" sz="1200" dirty="0" smtClean="0"/>
            <a:t>Jefe(a) Comercial y Eventos Parques Públicos</a:t>
          </a:r>
        </a:p>
      </dgm:t>
    </dgm:pt>
    <dgm:pt modelId="{051BC799-FA73-4EA8-A8A3-9BE48B9241E8}" type="parTrans" cxnId="{D0889523-09C2-4D50-9B03-B4BB5BE07B99}">
      <dgm:prSet/>
      <dgm:spPr/>
      <dgm:t>
        <a:bodyPr/>
        <a:lstStyle/>
        <a:p>
          <a:endParaRPr lang="es-ES" sz="1200"/>
        </a:p>
      </dgm:t>
    </dgm:pt>
    <dgm:pt modelId="{5DE053FB-EF97-44C5-A4B0-3F13CF21900F}" type="sibTrans" cxnId="{D0889523-09C2-4D50-9B03-B4BB5BE07B99}">
      <dgm:prSet/>
      <dgm:spPr/>
      <dgm:t>
        <a:bodyPr/>
        <a:lstStyle/>
        <a:p>
          <a:endParaRPr lang="es-ES" sz="1200"/>
        </a:p>
      </dgm:t>
    </dgm:pt>
    <dgm:pt modelId="{6FD29BC8-36D7-41F9-A602-37F4EF13164C}" type="asst">
      <dgm:prSet custT="1"/>
      <dgm:spPr/>
      <dgm:t>
        <a:bodyPr/>
        <a:lstStyle/>
        <a:p>
          <a:r>
            <a:rPr lang="es-ES" sz="1200" dirty="0" smtClean="0"/>
            <a:t>Oficial Administrativo(a)</a:t>
          </a:r>
          <a:endParaRPr lang="es-ES" sz="1200" dirty="0"/>
        </a:p>
      </dgm:t>
    </dgm:pt>
    <dgm:pt modelId="{3DA154C7-3B6D-4455-8630-A2932E2912A5}" type="parTrans" cxnId="{D16E533E-48C5-4A10-9E5D-C29A5AE731CB}">
      <dgm:prSet/>
      <dgm:spPr/>
      <dgm:t>
        <a:bodyPr/>
        <a:lstStyle/>
        <a:p>
          <a:endParaRPr lang="es-ES" sz="1200"/>
        </a:p>
      </dgm:t>
    </dgm:pt>
    <dgm:pt modelId="{1A91B272-AC04-4AD7-AD93-5E1F0677BFA5}" type="sibTrans" cxnId="{D16E533E-48C5-4A10-9E5D-C29A5AE731CB}">
      <dgm:prSet/>
      <dgm:spPr/>
      <dgm:t>
        <a:bodyPr/>
        <a:lstStyle/>
        <a:p>
          <a:endParaRPr lang="es-ES" sz="1200"/>
        </a:p>
      </dgm:t>
    </dgm:pt>
    <dgm:pt modelId="{715FFAB6-3E40-4B10-9632-1035957FE36B}" type="asst">
      <dgm:prSet custT="1"/>
      <dgm:spPr/>
      <dgm:t>
        <a:bodyPr/>
        <a:lstStyle/>
        <a:p>
          <a:r>
            <a:rPr lang="es-ES" sz="1200" dirty="0" smtClean="0"/>
            <a:t>Auxiliar</a:t>
          </a:r>
        </a:p>
      </dgm:t>
    </dgm:pt>
    <dgm:pt modelId="{9192F054-BED4-4D5A-9F4F-2D1904268D75}" type="parTrans" cxnId="{E4A901EE-9E2E-48C1-A5EC-32A4018B8767}">
      <dgm:prSet/>
      <dgm:spPr/>
      <dgm:t>
        <a:bodyPr/>
        <a:lstStyle/>
        <a:p>
          <a:endParaRPr lang="es-ES" sz="1200"/>
        </a:p>
      </dgm:t>
    </dgm:pt>
    <dgm:pt modelId="{ADEB06C7-0DE8-485C-8BE9-9A147700E29A}" type="sibTrans" cxnId="{E4A901EE-9E2E-48C1-A5EC-32A4018B8767}">
      <dgm:prSet/>
      <dgm:spPr/>
      <dgm:t>
        <a:bodyPr/>
        <a:lstStyle/>
        <a:p>
          <a:endParaRPr lang="es-ES" sz="1200"/>
        </a:p>
      </dgm:t>
    </dgm:pt>
    <dgm:pt modelId="{2A8787FA-AF0A-44F2-81CA-A5A1B8ED27CC}">
      <dgm:prSet custT="1"/>
      <dgm:spPr/>
      <dgm:t>
        <a:bodyPr/>
        <a:lstStyle/>
        <a:p>
          <a:r>
            <a:rPr lang="es-ES" sz="1200" dirty="0" smtClean="0"/>
            <a:t>Oficial Administrativo(a)</a:t>
          </a:r>
        </a:p>
      </dgm:t>
    </dgm:pt>
    <dgm:pt modelId="{C384FE15-709E-4873-8D4D-8E3C45037A5B}" type="parTrans" cxnId="{AD09FD57-3975-4470-80E9-0E71680B4847}">
      <dgm:prSet/>
      <dgm:spPr/>
      <dgm:t>
        <a:bodyPr/>
        <a:lstStyle/>
        <a:p>
          <a:endParaRPr lang="es-ES" sz="1200"/>
        </a:p>
      </dgm:t>
    </dgm:pt>
    <dgm:pt modelId="{0DB725D8-5376-4F38-BEC1-180BCCEFE2CB}" type="sibTrans" cxnId="{AD09FD57-3975-4470-80E9-0E71680B4847}">
      <dgm:prSet/>
      <dgm:spPr/>
      <dgm:t>
        <a:bodyPr/>
        <a:lstStyle/>
        <a:p>
          <a:endParaRPr lang="es-ES" sz="1200"/>
        </a:p>
      </dgm:t>
    </dgm:pt>
    <dgm:pt modelId="{B46A3595-CB4F-491E-A7B8-C879A356779B}">
      <dgm:prSet custT="1"/>
      <dgm:spPr/>
      <dgm:t>
        <a:bodyPr/>
        <a:lstStyle/>
        <a:p>
          <a:r>
            <a:rPr lang="es-ES" sz="1200" dirty="0" smtClean="0"/>
            <a:t>Secretarias (os) / B </a:t>
          </a:r>
          <a:endParaRPr lang="es-ES" sz="1200" dirty="0"/>
        </a:p>
      </dgm:t>
    </dgm:pt>
    <dgm:pt modelId="{83E2D857-861B-4161-A596-E7E405F3E7F0}" type="parTrans" cxnId="{8A23ABB2-03E4-4591-A1CB-14C3CB8698F3}">
      <dgm:prSet/>
      <dgm:spPr/>
      <dgm:t>
        <a:bodyPr/>
        <a:lstStyle/>
        <a:p>
          <a:endParaRPr lang="es-ES" sz="1200"/>
        </a:p>
      </dgm:t>
    </dgm:pt>
    <dgm:pt modelId="{F13547CE-76C2-479C-83CC-12F56512EF2F}" type="sibTrans" cxnId="{8A23ABB2-03E4-4591-A1CB-14C3CB8698F3}">
      <dgm:prSet/>
      <dgm:spPr/>
      <dgm:t>
        <a:bodyPr/>
        <a:lstStyle/>
        <a:p>
          <a:endParaRPr lang="es-ES" sz="1200"/>
        </a:p>
      </dgm:t>
    </dgm:pt>
    <dgm:pt modelId="{35C95B62-5759-44F7-8D04-50753F7B7E67}">
      <dgm:prSet custT="1"/>
      <dgm:spPr/>
      <dgm:t>
        <a:bodyPr/>
        <a:lstStyle/>
        <a:p>
          <a:r>
            <a:rPr lang="es-ES" sz="1200" dirty="0" smtClean="0"/>
            <a:t>Auxiliares Administrativos(as) </a:t>
          </a:r>
        </a:p>
      </dgm:t>
    </dgm:pt>
    <dgm:pt modelId="{8AD5B098-32DC-4AF5-ACA8-8EE4929E7296}" type="parTrans" cxnId="{24E5F3E3-5DD9-4814-B8F0-49093B91175B}">
      <dgm:prSet/>
      <dgm:spPr/>
      <dgm:t>
        <a:bodyPr/>
        <a:lstStyle/>
        <a:p>
          <a:endParaRPr lang="es-ES" sz="1200"/>
        </a:p>
      </dgm:t>
    </dgm:pt>
    <dgm:pt modelId="{42CF498B-1582-404F-B14D-B30AADF0CA25}" type="sibTrans" cxnId="{24E5F3E3-5DD9-4814-B8F0-49093B91175B}">
      <dgm:prSet/>
      <dgm:spPr/>
      <dgm:t>
        <a:bodyPr/>
        <a:lstStyle/>
        <a:p>
          <a:endParaRPr lang="es-ES" sz="1200"/>
        </a:p>
      </dgm:t>
    </dgm:pt>
    <dgm:pt modelId="{0B369ED2-0E40-49DE-AFAB-1641BDC5F59B}">
      <dgm:prSet custT="1"/>
      <dgm:spPr/>
      <dgm:t>
        <a:bodyPr/>
        <a:lstStyle/>
        <a:p>
          <a:r>
            <a:rPr lang="es-ES" sz="1200" dirty="0" smtClean="0"/>
            <a:t>Auxiliar</a:t>
          </a:r>
        </a:p>
      </dgm:t>
    </dgm:pt>
    <dgm:pt modelId="{01994870-8E9C-4842-8CD0-1426CF13A135}" type="parTrans" cxnId="{541AD863-01D2-4217-9419-947084E2B9F1}">
      <dgm:prSet/>
      <dgm:spPr/>
      <dgm:t>
        <a:bodyPr/>
        <a:lstStyle/>
        <a:p>
          <a:endParaRPr lang="es-ES" sz="1200"/>
        </a:p>
      </dgm:t>
    </dgm:pt>
    <dgm:pt modelId="{E7E5169B-F8EF-4597-9FC3-9A32C3703471}" type="sibTrans" cxnId="{541AD863-01D2-4217-9419-947084E2B9F1}">
      <dgm:prSet/>
      <dgm:spPr/>
      <dgm:t>
        <a:bodyPr/>
        <a:lstStyle/>
        <a:p>
          <a:endParaRPr lang="es-ES" sz="1200"/>
        </a:p>
      </dgm:t>
    </dgm:pt>
    <dgm:pt modelId="{BEE569A5-4943-4566-9878-339128928181}">
      <dgm:prSet custT="1"/>
      <dgm:spPr/>
      <dgm:t>
        <a:bodyPr/>
        <a:lstStyle/>
        <a:p>
          <a:r>
            <a:rPr lang="es-ES" sz="1200" dirty="0" smtClean="0"/>
            <a:t>Encargado(a) de Área</a:t>
          </a:r>
          <a:endParaRPr lang="es-ES" sz="1200" dirty="0"/>
        </a:p>
      </dgm:t>
    </dgm:pt>
    <dgm:pt modelId="{A24B62E3-B91D-4B43-A8F1-2ED90C429A21}" type="parTrans" cxnId="{3C682B31-43B8-4BC6-BB57-5918DCB8297C}">
      <dgm:prSet/>
      <dgm:spPr/>
      <dgm:t>
        <a:bodyPr/>
        <a:lstStyle/>
        <a:p>
          <a:endParaRPr lang="es-ES" sz="1200"/>
        </a:p>
      </dgm:t>
    </dgm:pt>
    <dgm:pt modelId="{1BD7B994-1371-41E0-A4A8-F003237C3D5C}" type="sibTrans" cxnId="{3C682B31-43B8-4BC6-BB57-5918DCB8297C}">
      <dgm:prSet/>
      <dgm:spPr/>
      <dgm:t>
        <a:bodyPr/>
        <a:lstStyle/>
        <a:p>
          <a:endParaRPr lang="es-ES" sz="1200"/>
        </a:p>
      </dgm:t>
    </dgm:pt>
    <dgm:pt modelId="{3CD2C6AC-324B-4C45-83C6-F7507871B14F}">
      <dgm:prSet custT="1"/>
      <dgm:spPr/>
      <dgm:t>
        <a:bodyPr/>
        <a:lstStyle/>
        <a:p>
          <a:r>
            <a:rPr lang="es-ES" sz="1200" dirty="0" smtClean="0"/>
            <a:t>Vigilante</a:t>
          </a:r>
        </a:p>
      </dgm:t>
    </dgm:pt>
    <dgm:pt modelId="{293F3F57-6303-466F-BB94-3ED1D887C257}" type="parTrans" cxnId="{DA05B844-7F2B-417D-B1E7-1F1A2548E8AC}">
      <dgm:prSet/>
      <dgm:spPr/>
      <dgm:t>
        <a:bodyPr/>
        <a:lstStyle/>
        <a:p>
          <a:endParaRPr lang="es-ES" sz="1200"/>
        </a:p>
      </dgm:t>
    </dgm:pt>
    <dgm:pt modelId="{A5EDE8C3-B31F-4885-99C3-17FB3257A9C2}" type="sibTrans" cxnId="{DA05B844-7F2B-417D-B1E7-1F1A2548E8AC}">
      <dgm:prSet/>
      <dgm:spPr/>
      <dgm:t>
        <a:bodyPr/>
        <a:lstStyle/>
        <a:p>
          <a:endParaRPr lang="es-ES" sz="1200"/>
        </a:p>
      </dgm:t>
    </dgm:pt>
    <dgm:pt modelId="{25085979-4757-4EB5-81FB-D0FBB980CC39}" type="pres">
      <dgm:prSet presAssocID="{BB09BB47-3E4C-49E5-A6D9-1451B7276B1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DFAA0E0-0C79-4BAC-BB48-852FFE3B91A3}" type="pres">
      <dgm:prSet presAssocID="{50BC66F1-6972-47A8-A495-5E630137B04D}" presName="hierRoot1" presStyleCnt="0">
        <dgm:presLayoutVars>
          <dgm:hierBranch val="init"/>
        </dgm:presLayoutVars>
      </dgm:prSet>
      <dgm:spPr/>
    </dgm:pt>
    <dgm:pt modelId="{B4EEFD3B-2DB3-4FF4-9E1E-A9BAC2016F8E}" type="pres">
      <dgm:prSet presAssocID="{50BC66F1-6972-47A8-A495-5E630137B04D}" presName="rootComposite1" presStyleCnt="0"/>
      <dgm:spPr/>
    </dgm:pt>
    <dgm:pt modelId="{B77486C2-4A82-4E03-B0C5-3D7D01EB7C6D}" type="pres">
      <dgm:prSet presAssocID="{50BC66F1-6972-47A8-A495-5E630137B04D}" presName="rootText1" presStyleLbl="node0" presStyleIdx="0" presStyleCnt="1" custScaleX="195871" custScaleY="1192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CD8395-7E3D-4EC2-B9A0-5A6059718342}" type="pres">
      <dgm:prSet presAssocID="{50BC66F1-6972-47A8-A495-5E630137B04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18C40B-051A-49A4-B4BE-A212AE964AD5}" type="pres">
      <dgm:prSet presAssocID="{50BC66F1-6972-47A8-A495-5E630137B04D}" presName="hierChild2" presStyleCnt="0"/>
      <dgm:spPr/>
    </dgm:pt>
    <dgm:pt modelId="{2BE1539C-220E-4EDD-969C-DC90F1575589}" type="pres">
      <dgm:prSet presAssocID="{AB029769-1963-4D2B-B4CD-73BEB9575B6C}" presName="Name37" presStyleLbl="parChTrans1D2" presStyleIdx="0" presStyleCnt="6"/>
      <dgm:spPr/>
      <dgm:t>
        <a:bodyPr/>
        <a:lstStyle/>
        <a:p>
          <a:endParaRPr lang="es-ES"/>
        </a:p>
      </dgm:t>
    </dgm:pt>
    <dgm:pt modelId="{154FE663-D7B0-491C-8D67-6BD161F30D5C}" type="pres">
      <dgm:prSet presAssocID="{319CCDD4-5994-4608-B8F1-FF5AEC8A5C48}" presName="hierRoot2" presStyleCnt="0">
        <dgm:presLayoutVars>
          <dgm:hierBranch/>
        </dgm:presLayoutVars>
      </dgm:prSet>
      <dgm:spPr/>
    </dgm:pt>
    <dgm:pt modelId="{1FF2E561-E1A2-4C8F-9FE8-6C460FFAEFCB}" type="pres">
      <dgm:prSet presAssocID="{319CCDD4-5994-4608-B8F1-FF5AEC8A5C48}" presName="rootComposite" presStyleCnt="0"/>
      <dgm:spPr/>
    </dgm:pt>
    <dgm:pt modelId="{D606F3BC-9C2A-4FFB-9D0C-D56A9C12EAB4}" type="pres">
      <dgm:prSet presAssocID="{319CCDD4-5994-4608-B8F1-FF5AEC8A5C48}" presName="rootText" presStyleLbl="node2" presStyleIdx="0" presStyleCnt="3" custScaleX="151548" custLinFactNeighborY="-93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F09AD87-8258-4308-8C8A-22C24E1960AB}" type="pres">
      <dgm:prSet presAssocID="{319CCDD4-5994-4608-B8F1-FF5AEC8A5C48}" presName="rootConnector" presStyleLbl="node2" presStyleIdx="0" presStyleCnt="3"/>
      <dgm:spPr/>
      <dgm:t>
        <a:bodyPr/>
        <a:lstStyle/>
        <a:p>
          <a:endParaRPr lang="es-ES"/>
        </a:p>
      </dgm:t>
    </dgm:pt>
    <dgm:pt modelId="{B026C0F3-4356-4C37-9131-CB1AD6B4708E}" type="pres">
      <dgm:prSet presAssocID="{319CCDD4-5994-4608-B8F1-FF5AEC8A5C48}" presName="hierChild4" presStyleCnt="0"/>
      <dgm:spPr/>
    </dgm:pt>
    <dgm:pt modelId="{5CFBDEF4-C55E-46AE-B9A9-3D2A7EA8BCF9}" type="pres">
      <dgm:prSet presAssocID="{C384FE15-709E-4873-8D4D-8E3C45037A5B}" presName="Name35" presStyleLbl="parChTrans1D3" presStyleIdx="0" presStyleCnt="3"/>
      <dgm:spPr/>
      <dgm:t>
        <a:bodyPr/>
        <a:lstStyle/>
        <a:p>
          <a:endParaRPr lang="es-ES"/>
        </a:p>
      </dgm:t>
    </dgm:pt>
    <dgm:pt modelId="{2610A5EB-7217-4D30-8308-EE2C30F14942}" type="pres">
      <dgm:prSet presAssocID="{2A8787FA-AF0A-44F2-81CA-A5A1B8ED27CC}" presName="hierRoot2" presStyleCnt="0">
        <dgm:presLayoutVars>
          <dgm:hierBranch val="init"/>
        </dgm:presLayoutVars>
      </dgm:prSet>
      <dgm:spPr/>
    </dgm:pt>
    <dgm:pt modelId="{F3EF12E4-429E-46F2-8596-57D9065595E1}" type="pres">
      <dgm:prSet presAssocID="{2A8787FA-AF0A-44F2-81CA-A5A1B8ED27CC}" presName="rootComposite" presStyleCnt="0"/>
      <dgm:spPr/>
    </dgm:pt>
    <dgm:pt modelId="{7B892517-3577-4B8C-A3A3-3FACF04C3128}" type="pres">
      <dgm:prSet presAssocID="{2A8787FA-AF0A-44F2-81CA-A5A1B8ED27CC}" presName="rootText" presStyleLbl="node3" presStyleIdx="0" presStyleCnt="3" custScaleX="139473" custLinFactNeighborY="-176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B701AAF-4CA3-4865-953E-8A02FF427E26}" type="pres">
      <dgm:prSet presAssocID="{2A8787FA-AF0A-44F2-81CA-A5A1B8ED27CC}" presName="rootConnector" presStyleLbl="node3" presStyleIdx="0" presStyleCnt="3"/>
      <dgm:spPr/>
      <dgm:t>
        <a:bodyPr/>
        <a:lstStyle/>
        <a:p>
          <a:endParaRPr lang="es-ES"/>
        </a:p>
      </dgm:t>
    </dgm:pt>
    <dgm:pt modelId="{44F8C632-23DE-4A34-AC82-D2BCF010F2A9}" type="pres">
      <dgm:prSet presAssocID="{2A8787FA-AF0A-44F2-81CA-A5A1B8ED27CC}" presName="hierChild4" presStyleCnt="0"/>
      <dgm:spPr/>
    </dgm:pt>
    <dgm:pt modelId="{A4D674AD-A9C9-46DA-8F9B-DA31E922582E}" type="pres">
      <dgm:prSet presAssocID="{2A8787FA-AF0A-44F2-81CA-A5A1B8ED27CC}" presName="hierChild5" presStyleCnt="0"/>
      <dgm:spPr/>
    </dgm:pt>
    <dgm:pt modelId="{EF0BFE18-257A-48B8-BA61-5A953686467F}" type="pres">
      <dgm:prSet presAssocID="{319CCDD4-5994-4608-B8F1-FF5AEC8A5C48}" presName="hierChild5" presStyleCnt="0"/>
      <dgm:spPr/>
    </dgm:pt>
    <dgm:pt modelId="{AB74465B-3DFC-4837-9465-E521DF2F50A3}" type="pres">
      <dgm:prSet presAssocID="{276CA5CC-8862-4B93-9D7F-317649DECFA1}" presName="Name37" presStyleLbl="parChTrans1D2" presStyleIdx="1" presStyleCnt="6"/>
      <dgm:spPr/>
      <dgm:t>
        <a:bodyPr/>
        <a:lstStyle/>
        <a:p>
          <a:endParaRPr lang="es-ES"/>
        </a:p>
      </dgm:t>
    </dgm:pt>
    <dgm:pt modelId="{DCCC09B0-B2D5-4B41-8CF4-BBC6577FD91E}" type="pres">
      <dgm:prSet presAssocID="{5E0D6310-3F40-457F-8E09-95576AC683B9}" presName="hierRoot2" presStyleCnt="0">
        <dgm:presLayoutVars>
          <dgm:hierBranch/>
        </dgm:presLayoutVars>
      </dgm:prSet>
      <dgm:spPr/>
    </dgm:pt>
    <dgm:pt modelId="{DB6A33CD-4286-48C3-AB82-2F38E554DEEB}" type="pres">
      <dgm:prSet presAssocID="{5E0D6310-3F40-457F-8E09-95576AC683B9}" presName="rootComposite" presStyleCnt="0"/>
      <dgm:spPr/>
    </dgm:pt>
    <dgm:pt modelId="{306E2A7A-EB19-4F17-8DB2-5642A516BD22}" type="pres">
      <dgm:prSet presAssocID="{5E0D6310-3F40-457F-8E09-95576AC683B9}" presName="rootText" presStyleLbl="node2" presStyleIdx="1" presStyleCnt="3" custScaleX="151548" custLinFactNeighborY="-93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358C1B-AB73-42C0-82EC-481FA6BC79C9}" type="pres">
      <dgm:prSet presAssocID="{5E0D6310-3F40-457F-8E09-95576AC683B9}" presName="rootConnector" presStyleLbl="node2" presStyleIdx="1" presStyleCnt="3"/>
      <dgm:spPr/>
      <dgm:t>
        <a:bodyPr/>
        <a:lstStyle/>
        <a:p>
          <a:endParaRPr lang="es-ES"/>
        </a:p>
      </dgm:t>
    </dgm:pt>
    <dgm:pt modelId="{B9DE251F-7A1C-485F-8FA7-02C38361744F}" type="pres">
      <dgm:prSet presAssocID="{5E0D6310-3F40-457F-8E09-95576AC683B9}" presName="hierChild4" presStyleCnt="0"/>
      <dgm:spPr/>
    </dgm:pt>
    <dgm:pt modelId="{80596E0D-5859-4818-85EA-A85862C930DC}" type="pres">
      <dgm:prSet presAssocID="{83E2D857-861B-4161-A596-E7E405F3E7F0}" presName="Name35" presStyleLbl="parChTrans1D3" presStyleIdx="1" presStyleCnt="3"/>
      <dgm:spPr/>
      <dgm:t>
        <a:bodyPr/>
        <a:lstStyle/>
        <a:p>
          <a:endParaRPr lang="es-ES"/>
        </a:p>
      </dgm:t>
    </dgm:pt>
    <dgm:pt modelId="{0549E67A-9DBA-4B6D-8FEE-CB6CB209A07E}" type="pres">
      <dgm:prSet presAssocID="{B46A3595-CB4F-491E-A7B8-C879A356779B}" presName="hierRoot2" presStyleCnt="0">
        <dgm:presLayoutVars>
          <dgm:hierBranch/>
        </dgm:presLayoutVars>
      </dgm:prSet>
      <dgm:spPr/>
    </dgm:pt>
    <dgm:pt modelId="{3C88A58F-61A7-4880-8BA5-59DAFDDFB342}" type="pres">
      <dgm:prSet presAssocID="{B46A3595-CB4F-491E-A7B8-C879A356779B}" presName="rootComposite" presStyleCnt="0"/>
      <dgm:spPr/>
    </dgm:pt>
    <dgm:pt modelId="{5DAC3151-D554-414A-BFFE-7B6B5CC07D2B}" type="pres">
      <dgm:prSet presAssocID="{B46A3595-CB4F-491E-A7B8-C879A356779B}" presName="rootText" presStyleLbl="node3" presStyleIdx="1" presStyleCnt="3" custScaleX="139473" custLinFactNeighborY="-176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316AC45-1EA0-43DD-9138-5275D26622F2}" type="pres">
      <dgm:prSet presAssocID="{B46A3595-CB4F-491E-A7B8-C879A356779B}" presName="rootConnector" presStyleLbl="node3" presStyleIdx="1" presStyleCnt="3"/>
      <dgm:spPr/>
      <dgm:t>
        <a:bodyPr/>
        <a:lstStyle/>
        <a:p>
          <a:endParaRPr lang="es-ES"/>
        </a:p>
      </dgm:t>
    </dgm:pt>
    <dgm:pt modelId="{E92FE9FD-29AA-474C-AF95-994EA2F7B621}" type="pres">
      <dgm:prSet presAssocID="{B46A3595-CB4F-491E-A7B8-C879A356779B}" presName="hierChild4" presStyleCnt="0"/>
      <dgm:spPr/>
    </dgm:pt>
    <dgm:pt modelId="{1D6DFC37-71C2-4670-B8FB-C300866B328D}" type="pres">
      <dgm:prSet presAssocID="{8AD5B098-32DC-4AF5-ACA8-8EE4929E7296}" presName="Name35" presStyleLbl="parChTrans1D4" presStyleIdx="0" presStyleCnt="3"/>
      <dgm:spPr/>
      <dgm:t>
        <a:bodyPr/>
        <a:lstStyle/>
        <a:p>
          <a:endParaRPr lang="es-ES"/>
        </a:p>
      </dgm:t>
    </dgm:pt>
    <dgm:pt modelId="{E7A405C4-7A48-4A26-A93E-29ADD250B8F0}" type="pres">
      <dgm:prSet presAssocID="{35C95B62-5759-44F7-8D04-50753F7B7E67}" presName="hierRoot2" presStyleCnt="0">
        <dgm:presLayoutVars>
          <dgm:hierBranch/>
        </dgm:presLayoutVars>
      </dgm:prSet>
      <dgm:spPr/>
    </dgm:pt>
    <dgm:pt modelId="{FCAFA85C-5ED9-4293-8C2E-212C69FA4C68}" type="pres">
      <dgm:prSet presAssocID="{35C95B62-5759-44F7-8D04-50753F7B7E67}" presName="rootComposite" presStyleCnt="0"/>
      <dgm:spPr/>
    </dgm:pt>
    <dgm:pt modelId="{7B20AA5B-78CC-4C28-AFCF-4E286E39B8BD}" type="pres">
      <dgm:prSet presAssocID="{35C95B62-5759-44F7-8D04-50753F7B7E67}" presName="rootText" presStyleLbl="node4" presStyleIdx="0" presStyleCnt="3" custScaleX="177938" custScaleY="93486" custLinFactNeighborY="-248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2F4280-1EA7-4B52-B76E-DFA7CF92740A}" type="pres">
      <dgm:prSet presAssocID="{35C95B62-5759-44F7-8D04-50753F7B7E67}" presName="rootConnector" presStyleLbl="node4" presStyleIdx="0" presStyleCnt="3"/>
      <dgm:spPr/>
      <dgm:t>
        <a:bodyPr/>
        <a:lstStyle/>
        <a:p>
          <a:endParaRPr lang="es-ES"/>
        </a:p>
      </dgm:t>
    </dgm:pt>
    <dgm:pt modelId="{04109551-7E38-4010-A836-902FF338EF3D}" type="pres">
      <dgm:prSet presAssocID="{35C95B62-5759-44F7-8D04-50753F7B7E67}" presName="hierChild4" presStyleCnt="0"/>
      <dgm:spPr/>
    </dgm:pt>
    <dgm:pt modelId="{3837B98B-6462-4E8A-BE80-C6ED5BAAA8C0}" type="pres">
      <dgm:prSet presAssocID="{01994870-8E9C-4842-8CD0-1426CF13A135}" presName="Name35" presStyleLbl="parChTrans1D4" presStyleIdx="1" presStyleCnt="3"/>
      <dgm:spPr/>
      <dgm:t>
        <a:bodyPr/>
        <a:lstStyle/>
        <a:p>
          <a:endParaRPr lang="es-ES"/>
        </a:p>
      </dgm:t>
    </dgm:pt>
    <dgm:pt modelId="{090C16F9-7C55-4A1E-91BD-064C248E8263}" type="pres">
      <dgm:prSet presAssocID="{0B369ED2-0E40-49DE-AFAB-1641BDC5F59B}" presName="hierRoot2" presStyleCnt="0">
        <dgm:presLayoutVars>
          <dgm:hierBranch val="init"/>
        </dgm:presLayoutVars>
      </dgm:prSet>
      <dgm:spPr/>
    </dgm:pt>
    <dgm:pt modelId="{158A9541-7854-416A-A1BE-A35FF5D40EDA}" type="pres">
      <dgm:prSet presAssocID="{0B369ED2-0E40-49DE-AFAB-1641BDC5F59B}" presName="rootComposite" presStyleCnt="0"/>
      <dgm:spPr/>
    </dgm:pt>
    <dgm:pt modelId="{113BD770-A69E-4869-B277-EE52410E15C1}" type="pres">
      <dgm:prSet presAssocID="{0B369ED2-0E40-49DE-AFAB-1641BDC5F59B}" presName="rootText" presStyleLbl="node4" presStyleIdx="1" presStyleCnt="3" custScaleY="71193" custLinFactNeighborY="-353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99482A4-6A64-4B5D-8167-3CBCA6BE1B36}" type="pres">
      <dgm:prSet presAssocID="{0B369ED2-0E40-49DE-AFAB-1641BDC5F59B}" presName="rootConnector" presStyleLbl="node4" presStyleIdx="1" presStyleCnt="3"/>
      <dgm:spPr/>
      <dgm:t>
        <a:bodyPr/>
        <a:lstStyle/>
        <a:p>
          <a:endParaRPr lang="es-ES"/>
        </a:p>
      </dgm:t>
    </dgm:pt>
    <dgm:pt modelId="{98315980-5760-40FA-8191-5CEC134CC31C}" type="pres">
      <dgm:prSet presAssocID="{0B369ED2-0E40-49DE-AFAB-1641BDC5F59B}" presName="hierChild4" presStyleCnt="0"/>
      <dgm:spPr/>
    </dgm:pt>
    <dgm:pt modelId="{F746E9B3-6080-474B-B098-58B1D3BFA810}" type="pres">
      <dgm:prSet presAssocID="{0B369ED2-0E40-49DE-AFAB-1641BDC5F59B}" presName="hierChild5" presStyleCnt="0"/>
      <dgm:spPr/>
    </dgm:pt>
    <dgm:pt modelId="{41A5F91D-DBD3-4CED-82BF-6E17F9A9F9B2}" type="pres">
      <dgm:prSet presAssocID="{35C95B62-5759-44F7-8D04-50753F7B7E67}" presName="hierChild5" presStyleCnt="0"/>
      <dgm:spPr/>
    </dgm:pt>
    <dgm:pt modelId="{D279CEB5-1ADD-4D67-A7BE-D028D66F6A37}" type="pres">
      <dgm:prSet presAssocID="{B46A3595-CB4F-491E-A7B8-C879A356779B}" presName="hierChild5" presStyleCnt="0"/>
      <dgm:spPr/>
    </dgm:pt>
    <dgm:pt modelId="{307A48C7-FC0B-4045-A8FD-9BFAA10954E9}" type="pres">
      <dgm:prSet presAssocID="{5E0D6310-3F40-457F-8E09-95576AC683B9}" presName="hierChild5" presStyleCnt="0"/>
      <dgm:spPr/>
    </dgm:pt>
    <dgm:pt modelId="{5B478663-36DC-4E9A-AB24-3EE25C5A557B}" type="pres">
      <dgm:prSet presAssocID="{051BC799-FA73-4EA8-A8A3-9BE48B9241E8}" presName="Name37" presStyleLbl="parChTrans1D2" presStyleIdx="2" presStyleCnt="6"/>
      <dgm:spPr/>
      <dgm:t>
        <a:bodyPr/>
        <a:lstStyle/>
        <a:p>
          <a:endParaRPr lang="es-ES"/>
        </a:p>
      </dgm:t>
    </dgm:pt>
    <dgm:pt modelId="{79C87FB6-FCC0-4F6B-8FC4-DAADB294CA00}" type="pres">
      <dgm:prSet presAssocID="{B15B278C-2F0A-4796-A7D5-9A8E1314F52B}" presName="hierRoot2" presStyleCnt="0">
        <dgm:presLayoutVars>
          <dgm:hierBranch/>
        </dgm:presLayoutVars>
      </dgm:prSet>
      <dgm:spPr/>
    </dgm:pt>
    <dgm:pt modelId="{7A782432-B8C1-43CD-AD6A-C51FACE7680B}" type="pres">
      <dgm:prSet presAssocID="{B15B278C-2F0A-4796-A7D5-9A8E1314F52B}" presName="rootComposite" presStyleCnt="0"/>
      <dgm:spPr/>
    </dgm:pt>
    <dgm:pt modelId="{C8F37E45-4B33-4AB3-8F74-AFD39B512C1E}" type="pres">
      <dgm:prSet presAssocID="{B15B278C-2F0A-4796-A7D5-9A8E1314F52B}" presName="rootText" presStyleLbl="node2" presStyleIdx="2" presStyleCnt="3" custScaleX="151548" custLinFactNeighborY="-93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F8CB74-F939-4143-B398-F811FA727D0C}" type="pres">
      <dgm:prSet presAssocID="{B15B278C-2F0A-4796-A7D5-9A8E1314F52B}" presName="rootConnector" presStyleLbl="node2" presStyleIdx="2" presStyleCnt="3"/>
      <dgm:spPr/>
      <dgm:t>
        <a:bodyPr/>
        <a:lstStyle/>
        <a:p>
          <a:endParaRPr lang="es-ES"/>
        </a:p>
      </dgm:t>
    </dgm:pt>
    <dgm:pt modelId="{7A20E7B5-D873-406C-BCD8-5FA68C579031}" type="pres">
      <dgm:prSet presAssocID="{B15B278C-2F0A-4796-A7D5-9A8E1314F52B}" presName="hierChild4" presStyleCnt="0"/>
      <dgm:spPr/>
    </dgm:pt>
    <dgm:pt modelId="{A2C59E3B-B3BD-446C-BF78-9E8619E79F06}" type="pres">
      <dgm:prSet presAssocID="{A24B62E3-B91D-4B43-A8F1-2ED90C429A21}" presName="Name35" presStyleLbl="parChTrans1D3" presStyleIdx="2" presStyleCnt="3"/>
      <dgm:spPr/>
      <dgm:t>
        <a:bodyPr/>
        <a:lstStyle/>
        <a:p>
          <a:endParaRPr lang="es-ES"/>
        </a:p>
      </dgm:t>
    </dgm:pt>
    <dgm:pt modelId="{8650C809-06EF-491E-A3B7-D2FF1E139A48}" type="pres">
      <dgm:prSet presAssocID="{BEE569A5-4943-4566-9878-339128928181}" presName="hierRoot2" presStyleCnt="0">
        <dgm:presLayoutVars>
          <dgm:hierBranch/>
        </dgm:presLayoutVars>
      </dgm:prSet>
      <dgm:spPr/>
    </dgm:pt>
    <dgm:pt modelId="{908714DB-5FD6-497E-861B-33E09F696F48}" type="pres">
      <dgm:prSet presAssocID="{BEE569A5-4943-4566-9878-339128928181}" presName="rootComposite" presStyleCnt="0"/>
      <dgm:spPr/>
    </dgm:pt>
    <dgm:pt modelId="{72D245B5-78C7-4C06-BA51-0CEDF95A9E11}" type="pres">
      <dgm:prSet presAssocID="{BEE569A5-4943-4566-9878-339128928181}" presName="rootText" presStyleLbl="node3" presStyleIdx="2" presStyleCnt="3" custScaleX="139473" custLinFactNeighborY="-176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D2D6B1A-E6F5-41FD-B2C3-182C6845A0A2}" type="pres">
      <dgm:prSet presAssocID="{BEE569A5-4943-4566-9878-339128928181}" presName="rootConnector" presStyleLbl="node3" presStyleIdx="2" presStyleCnt="3"/>
      <dgm:spPr/>
      <dgm:t>
        <a:bodyPr/>
        <a:lstStyle/>
        <a:p>
          <a:endParaRPr lang="es-ES"/>
        </a:p>
      </dgm:t>
    </dgm:pt>
    <dgm:pt modelId="{84B9B91D-DA6F-46C2-8EB6-AE6BF28F1236}" type="pres">
      <dgm:prSet presAssocID="{BEE569A5-4943-4566-9878-339128928181}" presName="hierChild4" presStyleCnt="0"/>
      <dgm:spPr/>
    </dgm:pt>
    <dgm:pt modelId="{6AD3FB01-A0BD-4AE6-81D6-AB5568F06640}" type="pres">
      <dgm:prSet presAssocID="{293F3F57-6303-466F-BB94-3ED1D887C257}" presName="Name35" presStyleLbl="parChTrans1D4" presStyleIdx="2" presStyleCnt="3"/>
      <dgm:spPr/>
      <dgm:t>
        <a:bodyPr/>
        <a:lstStyle/>
        <a:p>
          <a:endParaRPr lang="es-ES"/>
        </a:p>
      </dgm:t>
    </dgm:pt>
    <dgm:pt modelId="{FABD9B58-A249-460F-9CB6-8F0EBF795DF6}" type="pres">
      <dgm:prSet presAssocID="{3CD2C6AC-324B-4C45-83C6-F7507871B14F}" presName="hierRoot2" presStyleCnt="0">
        <dgm:presLayoutVars>
          <dgm:hierBranch val="init"/>
        </dgm:presLayoutVars>
      </dgm:prSet>
      <dgm:spPr/>
    </dgm:pt>
    <dgm:pt modelId="{DD849BA6-81C5-4A0F-BA14-AA6EEFD7A31E}" type="pres">
      <dgm:prSet presAssocID="{3CD2C6AC-324B-4C45-83C6-F7507871B14F}" presName="rootComposite" presStyleCnt="0"/>
      <dgm:spPr/>
    </dgm:pt>
    <dgm:pt modelId="{D01BD23B-49AB-44C5-B624-42387677BFD9}" type="pres">
      <dgm:prSet presAssocID="{3CD2C6AC-324B-4C45-83C6-F7507871B14F}" presName="rootText" presStyleLbl="node4" presStyleIdx="2" presStyleCnt="3" custLinFactNeighborY="-248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C059BF-5F8D-47C9-81B5-472E7BDC9DB5}" type="pres">
      <dgm:prSet presAssocID="{3CD2C6AC-324B-4C45-83C6-F7507871B14F}" presName="rootConnector" presStyleLbl="node4" presStyleIdx="2" presStyleCnt="3"/>
      <dgm:spPr/>
      <dgm:t>
        <a:bodyPr/>
        <a:lstStyle/>
        <a:p>
          <a:endParaRPr lang="es-ES"/>
        </a:p>
      </dgm:t>
    </dgm:pt>
    <dgm:pt modelId="{47043E13-508E-4EFB-92EF-C0C8CC9937E7}" type="pres">
      <dgm:prSet presAssocID="{3CD2C6AC-324B-4C45-83C6-F7507871B14F}" presName="hierChild4" presStyleCnt="0"/>
      <dgm:spPr/>
    </dgm:pt>
    <dgm:pt modelId="{5FAFC8F0-6F03-4135-825D-E9C66AC14827}" type="pres">
      <dgm:prSet presAssocID="{3CD2C6AC-324B-4C45-83C6-F7507871B14F}" presName="hierChild5" presStyleCnt="0"/>
      <dgm:spPr/>
    </dgm:pt>
    <dgm:pt modelId="{2A99E1BF-0897-4BF3-9E27-920B5AF83EA4}" type="pres">
      <dgm:prSet presAssocID="{BEE569A5-4943-4566-9878-339128928181}" presName="hierChild5" presStyleCnt="0"/>
      <dgm:spPr/>
    </dgm:pt>
    <dgm:pt modelId="{4E2810B7-12DB-46B8-AF4A-D6394DFFA501}" type="pres">
      <dgm:prSet presAssocID="{B15B278C-2F0A-4796-A7D5-9A8E1314F52B}" presName="hierChild5" presStyleCnt="0"/>
      <dgm:spPr/>
    </dgm:pt>
    <dgm:pt modelId="{ACD00344-7CFF-4A41-ABA7-70622E2AA522}" type="pres">
      <dgm:prSet presAssocID="{50BC66F1-6972-47A8-A495-5E630137B04D}" presName="hierChild3" presStyleCnt="0"/>
      <dgm:spPr/>
    </dgm:pt>
    <dgm:pt modelId="{8B48B598-AE73-48CF-BD44-B38760FCE944}" type="pres">
      <dgm:prSet presAssocID="{04089E58-3F7C-4348-8527-127E631F2C00}" presName="Name111" presStyleLbl="parChTrans1D2" presStyleIdx="3" presStyleCnt="6"/>
      <dgm:spPr/>
      <dgm:t>
        <a:bodyPr/>
        <a:lstStyle/>
        <a:p>
          <a:endParaRPr lang="es-ES"/>
        </a:p>
      </dgm:t>
    </dgm:pt>
    <dgm:pt modelId="{040C6374-069F-47C7-888C-7825EDE82CE5}" type="pres">
      <dgm:prSet presAssocID="{DDBA9531-21BA-4408-94A8-1F5C4761E377}" presName="hierRoot3" presStyleCnt="0">
        <dgm:presLayoutVars>
          <dgm:hierBranch val="init"/>
        </dgm:presLayoutVars>
      </dgm:prSet>
      <dgm:spPr/>
    </dgm:pt>
    <dgm:pt modelId="{79F553FE-B1EB-4786-9CEC-AE097A605F79}" type="pres">
      <dgm:prSet presAssocID="{DDBA9531-21BA-4408-94A8-1F5C4761E377}" presName="rootComposite3" presStyleCnt="0"/>
      <dgm:spPr/>
    </dgm:pt>
    <dgm:pt modelId="{21F44CF2-85E2-4FB1-8ED2-CA886AC7D121}" type="pres">
      <dgm:prSet presAssocID="{DDBA9531-21BA-4408-94A8-1F5C4761E377}" presName="rootText3" presStyleLbl="asst1" presStyleIdx="0" presStyleCnt="3" custScaleX="132649" custScaleY="9129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B7A6612-A232-4B75-8BB1-512BC9B509F8}" type="pres">
      <dgm:prSet presAssocID="{DDBA9531-21BA-4408-94A8-1F5C4761E377}" presName="rootConnector3" presStyleLbl="asst1" presStyleIdx="0" presStyleCnt="3"/>
      <dgm:spPr/>
      <dgm:t>
        <a:bodyPr/>
        <a:lstStyle/>
        <a:p>
          <a:endParaRPr lang="es-ES"/>
        </a:p>
      </dgm:t>
    </dgm:pt>
    <dgm:pt modelId="{A0F519B7-48C2-4DB5-920A-778DBDF5AB4E}" type="pres">
      <dgm:prSet presAssocID="{DDBA9531-21BA-4408-94A8-1F5C4761E377}" presName="hierChild6" presStyleCnt="0"/>
      <dgm:spPr/>
    </dgm:pt>
    <dgm:pt modelId="{133A0584-D917-4744-889B-BCD7482CCCBA}" type="pres">
      <dgm:prSet presAssocID="{DDBA9531-21BA-4408-94A8-1F5C4761E377}" presName="hierChild7" presStyleCnt="0"/>
      <dgm:spPr/>
    </dgm:pt>
    <dgm:pt modelId="{065CB19E-85E4-4870-951E-83EBE73008B1}" type="pres">
      <dgm:prSet presAssocID="{3DA154C7-3B6D-4455-8630-A2932E2912A5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17973C98-93D3-4778-9AA3-EADA5B51E703}" type="pres">
      <dgm:prSet presAssocID="{6FD29BC8-36D7-41F9-A602-37F4EF13164C}" presName="hierRoot3" presStyleCnt="0">
        <dgm:presLayoutVars>
          <dgm:hierBranch val="init"/>
        </dgm:presLayoutVars>
      </dgm:prSet>
      <dgm:spPr/>
    </dgm:pt>
    <dgm:pt modelId="{55265382-9043-4014-AD12-B31AD77FAEF1}" type="pres">
      <dgm:prSet presAssocID="{6FD29BC8-36D7-41F9-A602-37F4EF13164C}" presName="rootComposite3" presStyleCnt="0"/>
      <dgm:spPr/>
    </dgm:pt>
    <dgm:pt modelId="{5D72DB00-E48A-484B-BF7B-4A67AB2DB344}" type="pres">
      <dgm:prSet presAssocID="{6FD29BC8-36D7-41F9-A602-37F4EF13164C}" presName="rootText3" presStyleLbl="asst1" presStyleIdx="1" presStyleCnt="3" custScaleX="132649" custScaleY="9129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AF668B5-CEBF-433D-B38B-D8A6DD7D0C86}" type="pres">
      <dgm:prSet presAssocID="{6FD29BC8-36D7-41F9-A602-37F4EF13164C}" presName="rootConnector3" presStyleLbl="asst1" presStyleIdx="1" presStyleCnt="3"/>
      <dgm:spPr/>
      <dgm:t>
        <a:bodyPr/>
        <a:lstStyle/>
        <a:p>
          <a:endParaRPr lang="es-ES"/>
        </a:p>
      </dgm:t>
    </dgm:pt>
    <dgm:pt modelId="{D393B3B4-4C01-48A8-9DD8-2E89C16324F4}" type="pres">
      <dgm:prSet presAssocID="{6FD29BC8-36D7-41F9-A602-37F4EF13164C}" presName="hierChild6" presStyleCnt="0"/>
      <dgm:spPr/>
    </dgm:pt>
    <dgm:pt modelId="{43E714E8-1EA2-4F70-92B6-F28369BF6F12}" type="pres">
      <dgm:prSet presAssocID="{6FD29BC8-36D7-41F9-A602-37F4EF13164C}" presName="hierChild7" presStyleCnt="0"/>
      <dgm:spPr/>
    </dgm:pt>
    <dgm:pt modelId="{0FC33191-13B3-4C8F-8D2E-E3991C7DF1B8}" type="pres">
      <dgm:prSet presAssocID="{9192F054-BED4-4D5A-9F4F-2D1904268D75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68C7DA6D-89EC-4B01-BAF4-5D3754584C1D}" type="pres">
      <dgm:prSet presAssocID="{715FFAB6-3E40-4B10-9632-1035957FE36B}" presName="hierRoot3" presStyleCnt="0">
        <dgm:presLayoutVars>
          <dgm:hierBranch val="init"/>
        </dgm:presLayoutVars>
      </dgm:prSet>
      <dgm:spPr/>
    </dgm:pt>
    <dgm:pt modelId="{497E8BAA-5700-47F1-AFA9-1066EDE35BE2}" type="pres">
      <dgm:prSet presAssocID="{715FFAB6-3E40-4B10-9632-1035957FE36B}" presName="rootComposite3" presStyleCnt="0"/>
      <dgm:spPr/>
    </dgm:pt>
    <dgm:pt modelId="{85887A52-67E2-4DF5-B234-74B1A2E02160}" type="pres">
      <dgm:prSet presAssocID="{715FFAB6-3E40-4B10-9632-1035957FE36B}" presName="rootText3" presStyleLbl="asst1" presStyleIdx="2" presStyleCnt="3" custScaleX="132649" custScaleY="91293" custLinFactNeighborY="-104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F87D24-2EA7-481F-91AC-1B02D8DE6706}" type="pres">
      <dgm:prSet presAssocID="{715FFAB6-3E40-4B10-9632-1035957FE36B}" presName="rootConnector3" presStyleLbl="asst1" presStyleIdx="2" presStyleCnt="3"/>
      <dgm:spPr/>
      <dgm:t>
        <a:bodyPr/>
        <a:lstStyle/>
        <a:p>
          <a:endParaRPr lang="es-ES"/>
        </a:p>
      </dgm:t>
    </dgm:pt>
    <dgm:pt modelId="{0A8A40A2-76CA-42C0-96AF-D2760741009A}" type="pres">
      <dgm:prSet presAssocID="{715FFAB6-3E40-4B10-9632-1035957FE36B}" presName="hierChild6" presStyleCnt="0"/>
      <dgm:spPr/>
    </dgm:pt>
    <dgm:pt modelId="{D1A1E94D-9057-4800-BBCA-6B4628EDA00E}" type="pres">
      <dgm:prSet presAssocID="{715FFAB6-3E40-4B10-9632-1035957FE36B}" presName="hierChild7" presStyleCnt="0"/>
      <dgm:spPr/>
    </dgm:pt>
  </dgm:ptLst>
  <dgm:cxnLst>
    <dgm:cxn modelId="{541AD863-01D2-4217-9419-947084E2B9F1}" srcId="{35C95B62-5759-44F7-8D04-50753F7B7E67}" destId="{0B369ED2-0E40-49DE-AFAB-1641BDC5F59B}" srcOrd="0" destOrd="0" parTransId="{01994870-8E9C-4842-8CD0-1426CF13A135}" sibTransId="{E7E5169B-F8EF-4597-9FC3-9A32C3703471}"/>
    <dgm:cxn modelId="{3C682B31-43B8-4BC6-BB57-5918DCB8297C}" srcId="{B15B278C-2F0A-4796-A7D5-9A8E1314F52B}" destId="{BEE569A5-4943-4566-9878-339128928181}" srcOrd="0" destOrd="0" parTransId="{A24B62E3-B91D-4B43-A8F1-2ED90C429A21}" sibTransId="{1BD7B994-1371-41E0-A4A8-F003237C3D5C}"/>
    <dgm:cxn modelId="{AF24856C-2EB4-4BBF-B79E-C3A636864775}" type="presOf" srcId="{BEE569A5-4943-4566-9878-339128928181}" destId="{72D245B5-78C7-4C06-BA51-0CEDF95A9E11}" srcOrd="0" destOrd="0" presId="urn:microsoft.com/office/officeart/2005/8/layout/orgChart1"/>
    <dgm:cxn modelId="{7C9C5D85-18F2-42A0-802F-1C85CD30EBC9}" type="presOf" srcId="{DDBA9531-21BA-4408-94A8-1F5C4761E377}" destId="{5B7A6612-A232-4B75-8BB1-512BC9B509F8}" srcOrd="1" destOrd="0" presId="urn:microsoft.com/office/officeart/2005/8/layout/orgChart1"/>
    <dgm:cxn modelId="{12C5EB9E-CAD9-4B23-9681-BABB97F6D300}" type="presOf" srcId="{5E0D6310-3F40-457F-8E09-95576AC683B9}" destId="{306E2A7A-EB19-4F17-8DB2-5642A516BD22}" srcOrd="0" destOrd="0" presId="urn:microsoft.com/office/officeart/2005/8/layout/orgChart1"/>
    <dgm:cxn modelId="{D6162678-54F7-431C-9A20-4EB684A00D14}" type="presOf" srcId="{B46A3595-CB4F-491E-A7B8-C879A356779B}" destId="{5DAC3151-D554-414A-BFFE-7B6B5CC07D2B}" srcOrd="0" destOrd="0" presId="urn:microsoft.com/office/officeart/2005/8/layout/orgChart1"/>
    <dgm:cxn modelId="{B32A3E4F-B178-4C58-966D-F1CA9FCE2EB6}" type="presOf" srcId="{BB09BB47-3E4C-49E5-A6D9-1451B7276B1C}" destId="{25085979-4757-4EB5-81FB-D0FBB980CC39}" srcOrd="0" destOrd="0" presId="urn:microsoft.com/office/officeart/2005/8/layout/orgChart1"/>
    <dgm:cxn modelId="{E87043D7-1055-4FC4-BE69-40396B0ACC3E}" type="presOf" srcId="{BEE569A5-4943-4566-9878-339128928181}" destId="{BD2D6B1A-E6F5-41FD-B2C3-182C6845A0A2}" srcOrd="1" destOrd="0" presId="urn:microsoft.com/office/officeart/2005/8/layout/orgChart1"/>
    <dgm:cxn modelId="{BFF917BB-2660-43A0-B5E3-435F772E0A9A}" type="presOf" srcId="{50BC66F1-6972-47A8-A495-5E630137B04D}" destId="{B77486C2-4A82-4E03-B0C5-3D7D01EB7C6D}" srcOrd="0" destOrd="0" presId="urn:microsoft.com/office/officeart/2005/8/layout/orgChart1"/>
    <dgm:cxn modelId="{2B56D3E8-4E8B-45D2-81AF-7EEDE522D2B1}" type="presOf" srcId="{B46A3595-CB4F-491E-A7B8-C879A356779B}" destId="{2316AC45-1EA0-43DD-9138-5275D26622F2}" srcOrd="1" destOrd="0" presId="urn:microsoft.com/office/officeart/2005/8/layout/orgChart1"/>
    <dgm:cxn modelId="{19DAD1B7-F5BF-4EC2-A4B9-1FBEF9702A9D}" type="presOf" srcId="{293F3F57-6303-466F-BB94-3ED1D887C257}" destId="{6AD3FB01-A0BD-4AE6-81D6-AB5568F06640}" srcOrd="0" destOrd="0" presId="urn:microsoft.com/office/officeart/2005/8/layout/orgChart1"/>
    <dgm:cxn modelId="{AD09FD57-3975-4470-80E9-0E71680B4847}" srcId="{319CCDD4-5994-4608-B8F1-FF5AEC8A5C48}" destId="{2A8787FA-AF0A-44F2-81CA-A5A1B8ED27CC}" srcOrd="0" destOrd="0" parTransId="{C384FE15-709E-4873-8D4D-8E3C45037A5B}" sibTransId="{0DB725D8-5376-4F38-BEC1-180BCCEFE2CB}"/>
    <dgm:cxn modelId="{D16E533E-48C5-4A10-9E5D-C29A5AE731CB}" srcId="{50BC66F1-6972-47A8-A495-5E630137B04D}" destId="{6FD29BC8-36D7-41F9-A602-37F4EF13164C}" srcOrd="1" destOrd="0" parTransId="{3DA154C7-3B6D-4455-8630-A2932E2912A5}" sibTransId="{1A91B272-AC04-4AD7-AD93-5E1F0677BFA5}"/>
    <dgm:cxn modelId="{1C93CB20-D544-4654-A66F-465D1F951FFD}" type="presOf" srcId="{35C95B62-5759-44F7-8D04-50753F7B7E67}" destId="{4B2F4280-1EA7-4B52-B76E-DFA7CF92740A}" srcOrd="1" destOrd="0" presId="urn:microsoft.com/office/officeart/2005/8/layout/orgChart1"/>
    <dgm:cxn modelId="{CA0BC2C3-ED31-41BC-B373-89D31576616C}" srcId="{50BC66F1-6972-47A8-A495-5E630137B04D}" destId="{5E0D6310-3F40-457F-8E09-95576AC683B9}" srcOrd="4" destOrd="0" parTransId="{276CA5CC-8862-4B93-9D7F-317649DECFA1}" sibTransId="{4EB0A9F7-BD3F-471D-9895-51F1BA2A71B9}"/>
    <dgm:cxn modelId="{3F1AC531-16F5-4144-9AFA-F9FFAC435980}" type="presOf" srcId="{276CA5CC-8862-4B93-9D7F-317649DECFA1}" destId="{AB74465B-3DFC-4837-9465-E521DF2F50A3}" srcOrd="0" destOrd="0" presId="urn:microsoft.com/office/officeart/2005/8/layout/orgChart1"/>
    <dgm:cxn modelId="{4DD6F468-C4EA-46DD-B41B-D91CAB990455}" srcId="{50BC66F1-6972-47A8-A495-5E630137B04D}" destId="{DDBA9531-21BA-4408-94A8-1F5C4761E377}" srcOrd="0" destOrd="0" parTransId="{04089E58-3F7C-4348-8527-127E631F2C00}" sibTransId="{8DED9667-A0AB-4FA4-869E-10DAFD958045}"/>
    <dgm:cxn modelId="{AE2B57BA-80BE-4A46-B956-BFBDD2CF93D4}" type="presOf" srcId="{0B369ED2-0E40-49DE-AFAB-1641BDC5F59B}" destId="{499482A4-6A64-4B5D-8167-3CBCA6BE1B36}" srcOrd="1" destOrd="0" presId="urn:microsoft.com/office/officeart/2005/8/layout/orgChart1"/>
    <dgm:cxn modelId="{B32F9806-BEDC-4861-BC17-15E795FF7E59}" srcId="{BB09BB47-3E4C-49E5-A6D9-1451B7276B1C}" destId="{50BC66F1-6972-47A8-A495-5E630137B04D}" srcOrd="0" destOrd="0" parTransId="{38AF4E0B-A8EA-4738-858D-06A00475FD3A}" sibTransId="{D6546B46-6D01-4825-A026-101B97C54BC7}"/>
    <dgm:cxn modelId="{461B47B8-91E3-482E-8659-A29B20A0DF6F}" type="presOf" srcId="{C384FE15-709E-4873-8D4D-8E3C45037A5B}" destId="{5CFBDEF4-C55E-46AE-B9A9-3D2A7EA8BCF9}" srcOrd="0" destOrd="0" presId="urn:microsoft.com/office/officeart/2005/8/layout/orgChart1"/>
    <dgm:cxn modelId="{0A32C7CD-F697-469E-A48A-11B469700AEE}" type="presOf" srcId="{2A8787FA-AF0A-44F2-81CA-A5A1B8ED27CC}" destId="{3B701AAF-4CA3-4865-953E-8A02FF427E26}" srcOrd="1" destOrd="0" presId="urn:microsoft.com/office/officeart/2005/8/layout/orgChart1"/>
    <dgm:cxn modelId="{131CA15A-9452-4A27-BD17-6D368FFBADE5}" type="presOf" srcId="{3CD2C6AC-324B-4C45-83C6-F7507871B14F}" destId="{D01BD23B-49AB-44C5-B624-42387677BFD9}" srcOrd="0" destOrd="0" presId="urn:microsoft.com/office/officeart/2005/8/layout/orgChart1"/>
    <dgm:cxn modelId="{57F78397-5364-4C87-BFC9-E1EFD41A4118}" type="presOf" srcId="{6FD29BC8-36D7-41F9-A602-37F4EF13164C}" destId="{5D72DB00-E48A-484B-BF7B-4A67AB2DB344}" srcOrd="0" destOrd="0" presId="urn:microsoft.com/office/officeart/2005/8/layout/orgChart1"/>
    <dgm:cxn modelId="{C92777ED-C1F9-46FD-95B0-930C9D0BD564}" type="presOf" srcId="{9192F054-BED4-4D5A-9F4F-2D1904268D75}" destId="{0FC33191-13B3-4C8F-8D2E-E3991C7DF1B8}" srcOrd="0" destOrd="0" presId="urn:microsoft.com/office/officeart/2005/8/layout/orgChart1"/>
    <dgm:cxn modelId="{03948E50-E9EE-4DB5-9B11-864BEA627CFD}" type="presOf" srcId="{5E0D6310-3F40-457F-8E09-95576AC683B9}" destId="{7A358C1B-AB73-42C0-82EC-481FA6BC79C9}" srcOrd="1" destOrd="0" presId="urn:microsoft.com/office/officeart/2005/8/layout/orgChart1"/>
    <dgm:cxn modelId="{07F082AE-9CC2-4948-8A45-8DF445DB464F}" type="presOf" srcId="{83E2D857-861B-4161-A596-E7E405F3E7F0}" destId="{80596E0D-5859-4818-85EA-A85862C930DC}" srcOrd="0" destOrd="0" presId="urn:microsoft.com/office/officeart/2005/8/layout/orgChart1"/>
    <dgm:cxn modelId="{7597019F-A167-4267-8D6B-61043CFCA864}" type="presOf" srcId="{B15B278C-2F0A-4796-A7D5-9A8E1314F52B}" destId="{C8F37E45-4B33-4AB3-8F74-AFD39B512C1E}" srcOrd="0" destOrd="0" presId="urn:microsoft.com/office/officeart/2005/8/layout/orgChart1"/>
    <dgm:cxn modelId="{70140B77-4CD8-44E9-A0F7-B406E9B342E0}" type="presOf" srcId="{AB029769-1963-4D2B-B4CD-73BEB9575B6C}" destId="{2BE1539C-220E-4EDD-969C-DC90F1575589}" srcOrd="0" destOrd="0" presId="urn:microsoft.com/office/officeart/2005/8/layout/orgChart1"/>
    <dgm:cxn modelId="{8A23ABB2-03E4-4591-A1CB-14C3CB8698F3}" srcId="{5E0D6310-3F40-457F-8E09-95576AC683B9}" destId="{B46A3595-CB4F-491E-A7B8-C879A356779B}" srcOrd="0" destOrd="0" parTransId="{83E2D857-861B-4161-A596-E7E405F3E7F0}" sibTransId="{F13547CE-76C2-479C-83CC-12F56512EF2F}"/>
    <dgm:cxn modelId="{7EF11122-3EEE-4C77-B8AA-5C184D9D4493}" type="presOf" srcId="{35C95B62-5759-44F7-8D04-50753F7B7E67}" destId="{7B20AA5B-78CC-4C28-AFCF-4E286E39B8BD}" srcOrd="0" destOrd="0" presId="urn:microsoft.com/office/officeart/2005/8/layout/orgChart1"/>
    <dgm:cxn modelId="{014680B2-13D0-4191-B574-F3677E970B48}" type="presOf" srcId="{2A8787FA-AF0A-44F2-81CA-A5A1B8ED27CC}" destId="{7B892517-3577-4B8C-A3A3-3FACF04C3128}" srcOrd="0" destOrd="0" presId="urn:microsoft.com/office/officeart/2005/8/layout/orgChart1"/>
    <dgm:cxn modelId="{694451BF-3E3B-440B-98C5-A417A47B1D5D}" type="presOf" srcId="{3CD2C6AC-324B-4C45-83C6-F7507871B14F}" destId="{88C059BF-5F8D-47C9-81B5-472E7BDC9DB5}" srcOrd="1" destOrd="0" presId="urn:microsoft.com/office/officeart/2005/8/layout/orgChart1"/>
    <dgm:cxn modelId="{A25A42AB-057F-457A-9ECB-1B787A5E71C1}" type="presOf" srcId="{715FFAB6-3E40-4B10-9632-1035957FE36B}" destId="{85887A52-67E2-4DF5-B234-74B1A2E02160}" srcOrd="0" destOrd="0" presId="urn:microsoft.com/office/officeart/2005/8/layout/orgChart1"/>
    <dgm:cxn modelId="{21DE6CF1-84D7-47BF-9298-A80AF8E0B674}" type="presOf" srcId="{DDBA9531-21BA-4408-94A8-1F5C4761E377}" destId="{21F44CF2-85E2-4FB1-8ED2-CA886AC7D121}" srcOrd="0" destOrd="0" presId="urn:microsoft.com/office/officeart/2005/8/layout/orgChart1"/>
    <dgm:cxn modelId="{A40ACB18-7DB0-4BC3-8379-35364E082673}" type="presOf" srcId="{04089E58-3F7C-4348-8527-127E631F2C00}" destId="{8B48B598-AE73-48CF-BD44-B38760FCE944}" srcOrd="0" destOrd="0" presId="urn:microsoft.com/office/officeart/2005/8/layout/orgChart1"/>
    <dgm:cxn modelId="{EEEB89B4-8AB1-480B-8683-E9F7564B9B30}" type="presOf" srcId="{01994870-8E9C-4842-8CD0-1426CF13A135}" destId="{3837B98B-6462-4E8A-BE80-C6ED5BAAA8C0}" srcOrd="0" destOrd="0" presId="urn:microsoft.com/office/officeart/2005/8/layout/orgChart1"/>
    <dgm:cxn modelId="{B92922A6-9F4F-4BAA-B138-B48D4F4D232F}" type="presOf" srcId="{A24B62E3-B91D-4B43-A8F1-2ED90C429A21}" destId="{A2C59E3B-B3BD-446C-BF78-9E8619E79F06}" srcOrd="0" destOrd="0" presId="urn:microsoft.com/office/officeart/2005/8/layout/orgChart1"/>
    <dgm:cxn modelId="{24E5F3E3-5DD9-4814-B8F0-49093B91175B}" srcId="{B46A3595-CB4F-491E-A7B8-C879A356779B}" destId="{35C95B62-5759-44F7-8D04-50753F7B7E67}" srcOrd="0" destOrd="0" parTransId="{8AD5B098-32DC-4AF5-ACA8-8EE4929E7296}" sibTransId="{42CF498B-1582-404F-B14D-B30AADF0CA25}"/>
    <dgm:cxn modelId="{235D9AF2-206B-41A2-8C80-104900EB36C1}" type="presOf" srcId="{319CCDD4-5994-4608-B8F1-FF5AEC8A5C48}" destId="{D606F3BC-9C2A-4FFB-9D0C-D56A9C12EAB4}" srcOrd="0" destOrd="0" presId="urn:microsoft.com/office/officeart/2005/8/layout/orgChart1"/>
    <dgm:cxn modelId="{E4A901EE-9E2E-48C1-A5EC-32A4018B8767}" srcId="{50BC66F1-6972-47A8-A495-5E630137B04D}" destId="{715FFAB6-3E40-4B10-9632-1035957FE36B}" srcOrd="2" destOrd="0" parTransId="{9192F054-BED4-4D5A-9F4F-2D1904268D75}" sibTransId="{ADEB06C7-0DE8-485C-8BE9-9A147700E29A}"/>
    <dgm:cxn modelId="{DFA3A1CF-1C35-43A4-859E-FD4C03816913}" srcId="{50BC66F1-6972-47A8-A495-5E630137B04D}" destId="{319CCDD4-5994-4608-B8F1-FF5AEC8A5C48}" srcOrd="3" destOrd="0" parTransId="{AB029769-1963-4D2B-B4CD-73BEB9575B6C}" sibTransId="{5FF67158-0694-48E5-8139-C22E7FA61B05}"/>
    <dgm:cxn modelId="{11898145-1658-4593-8B6D-5E3BBD86AF06}" type="presOf" srcId="{715FFAB6-3E40-4B10-9632-1035957FE36B}" destId="{7DF87D24-2EA7-481F-91AC-1B02D8DE6706}" srcOrd="1" destOrd="0" presId="urn:microsoft.com/office/officeart/2005/8/layout/orgChart1"/>
    <dgm:cxn modelId="{DA05B844-7F2B-417D-B1E7-1F1A2548E8AC}" srcId="{BEE569A5-4943-4566-9878-339128928181}" destId="{3CD2C6AC-324B-4C45-83C6-F7507871B14F}" srcOrd="0" destOrd="0" parTransId="{293F3F57-6303-466F-BB94-3ED1D887C257}" sibTransId="{A5EDE8C3-B31F-4885-99C3-17FB3257A9C2}"/>
    <dgm:cxn modelId="{F22EFC29-047A-435C-9652-5A051342FA1D}" type="presOf" srcId="{051BC799-FA73-4EA8-A8A3-9BE48B9241E8}" destId="{5B478663-36DC-4E9A-AB24-3EE25C5A557B}" srcOrd="0" destOrd="0" presId="urn:microsoft.com/office/officeart/2005/8/layout/orgChart1"/>
    <dgm:cxn modelId="{08592857-037B-4D0E-83C8-F296F32544F3}" type="presOf" srcId="{6FD29BC8-36D7-41F9-A602-37F4EF13164C}" destId="{9AF668B5-CEBF-433D-B38B-D8A6DD7D0C86}" srcOrd="1" destOrd="0" presId="urn:microsoft.com/office/officeart/2005/8/layout/orgChart1"/>
    <dgm:cxn modelId="{916E0DE9-D8E9-4C6B-B9CD-0908B93297CA}" type="presOf" srcId="{50BC66F1-6972-47A8-A495-5E630137B04D}" destId="{CBCD8395-7E3D-4EC2-B9A0-5A6059718342}" srcOrd="1" destOrd="0" presId="urn:microsoft.com/office/officeart/2005/8/layout/orgChart1"/>
    <dgm:cxn modelId="{41A9872F-5AEE-4041-9074-CFC954545F3C}" type="presOf" srcId="{0B369ED2-0E40-49DE-AFAB-1641BDC5F59B}" destId="{113BD770-A69E-4869-B277-EE52410E15C1}" srcOrd="0" destOrd="0" presId="urn:microsoft.com/office/officeart/2005/8/layout/orgChart1"/>
    <dgm:cxn modelId="{F9BE26F1-02BC-499B-875E-9BF91DE7DA01}" type="presOf" srcId="{319CCDD4-5994-4608-B8F1-FF5AEC8A5C48}" destId="{CF09AD87-8258-4308-8C8A-22C24E1960AB}" srcOrd="1" destOrd="0" presId="urn:microsoft.com/office/officeart/2005/8/layout/orgChart1"/>
    <dgm:cxn modelId="{BA144622-19FF-40C5-9FCA-05443FF3B21F}" type="presOf" srcId="{B15B278C-2F0A-4796-A7D5-9A8E1314F52B}" destId="{DAF8CB74-F939-4143-B398-F811FA727D0C}" srcOrd="1" destOrd="0" presId="urn:microsoft.com/office/officeart/2005/8/layout/orgChart1"/>
    <dgm:cxn modelId="{56236134-120C-42CC-9A77-3E001D474BE8}" type="presOf" srcId="{3DA154C7-3B6D-4455-8630-A2932E2912A5}" destId="{065CB19E-85E4-4870-951E-83EBE73008B1}" srcOrd="0" destOrd="0" presId="urn:microsoft.com/office/officeart/2005/8/layout/orgChart1"/>
    <dgm:cxn modelId="{D0889523-09C2-4D50-9B03-B4BB5BE07B99}" srcId="{50BC66F1-6972-47A8-A495-5E630137B04D}" destId="{B15B278C-2F0A-4796-A7D5-9A8E1314F52B}" srcOrd="5" destOrd="0" parTransId="{051BC799-FA73-4EA8-A8A3-9BE48B9241E8}" sibTransId="{5DE053FB-EF97-44C5-A4B0-3F13CF21900F}"/>
    <dgm:cxn modelId="{D3A5B7A0-ACBA-4804-8D71-21DB77D0AF40}" type="presOf" srcId="{8AD5B098-32DC-4AF5-ACA8-8EE4929E7296}" destId="{1D6DFC37-71C2-4670-B8FB-C300866B328D}" srcOrd="0" destOrd="0" presId="urn:microsoft.com/office/officeart/2005/8/layout/orgChart1"/>
    <dgm:cxn modelId="{70B1591D-40E6-4152-9809-1CB8342E973E}" type="presParOf" srcId="{25085979-4757-4EB5-81FB-D0FBB980CC39}" destId="{EDFAA0E0-0C79-4BAC-BB48-852FFE3B91A3}" srcOrd="0" destOrd="0" presId="urn:microsoft.com/office/officeart/2005/8/layout/orgChart1"/>
    <dgm:cxn modelId="{F4EA70D8-4C6D-4637-94C9-6B4A7367A5D4}" type="presParOf" srcId="{EDFAA0E0-0C79-4BAC-BB48-852FFE3B91A3}" destId="{B4EEFD3B-2DB3-4FF4-9E1E-A9BAC2016F8E}" srcOrd="0" destOrd="0" presId="urn:microsoft.com/office/officeart/2005/8/layout/orgChart1"/>
    <dgm:cxn modelId="{494742E5-50EB-4567-9837-460116F8E6B2}" type="presParOf" srcId="{B4EEFD3B-2DB3-4FF4-9E1E-A9BAC2016F8E}" destId="{B77486C2-4A82-4E03-B0C5-3D7D01EB7C6D}" srcOrd="0" destOrd="0" presId="urn:microsoft.com/office/officeart/2005/8/layout/orgChart1"/>
    <dgm:cxn modelId="{30B91ECE-BF5E-485F-91D7-7ADE38D5506E}" type="presParOf" srcId="{B4EEFD3B-2DB3-4FF4-9E1E-A9BAC2016F8E}" destId="{CBCD8395-7E3D-4EC2-B9A0-5A6059718342}" srcOrd="1" destOrd="0" presId="urn:microsoft.com/office/officeart/2005/8/layout/orgChart1"/>
    <dgm:cxn modelId="{FCD76F12-2500-4F33-A4FF-F9F1EC710A75}" type="presParOf" srcId="{EDFAA0E0-0C79-4BAC-BB48-852FFE3B91A3}" destId="{2418C40B-051A-49A4-B4BE-A212AE964AD5}" srcOrd="1" destOrd="0" presId="urn:microsoft.com/office/officeart/2005/8/layout/orgChart1"/>
    <dgm:cxn modelId="{7F309A70-D0DF-4506-9EDF-0E5C4A11683A}" type="presParOf" srcId="{2418C40B-051A-49A4-B4BE-A212AE964AD5}" destId="{2BE1539C-220E-4EDD-969C-DC90F1575589}" srcOrd="0" destOrd="0" presId="urn:microsoft.com/office/officeart/2005/8/layout/orgChart1"/>
    <dgm:cxn modelId="{24C2DC05-41A4-4325-9099-55D60F4137CC}" type="presParOf" srcId="{2418C40B-051A-49A4-B4BE-A212AE964AD5}" destId="{154FE663-D7B0-491C-8D67-6BD161F30D5C}" srcOrd="1" destOrd="0" presId="urn:microsoft.com/office/officeart/2005/8/layout/orgChart1"/>
    <dgm:cxn modelId="{5986D0F3-EDCC-43AF-BC86-C642432978BF}" type="presParOf" srcId="{154FE663-D7B0-491C-8D67-6BD161F30D5C}" destId="{1FF2E561-E1A2-4C8F-9FE8-6C460FFAEFCB}" srcOrd="0" destOrd="0" presId="urn:microsoft.com/office/officeart/2005/8/layout/orgChart1"/>
    <dgm:cxn modelId="{4DC87F04-09D5-45DF-87B8-708E10DD2E78}" type="presParOf" srcId="{1FF2E561-E1A2-4C8F-9FE8-6C460FFAEFCB}" destId="{D606F3BC-9C2A-4FFB-9D0C-D56A9C12EAB4}" srcOrd="0" destOrd="0" presId="urn:microsoft.com/office/officeart/2005/8/layout/orgChart1"/>
    <dgm:cxn modelId="{4A05F633-4FF1-467D-8553-1CA297DAFE5E}" type="presParOf" srcId="{1FF2E561-E1A2-4C8F-9FE8-6C460FFAEFCB}" destId="{CF09AD87-8258-4308-8C8A-22C24E1960AB}" srcOrd="1" destOrd="0" presId="urn:microsoft.com/office/officeart/2005/8/layout/orgChart1"/>
    <dgm:cxn modelId="{C59FDFEE-F4F3-4A48-AEE8-8090F7DEEDF0}" type="presParOf" srcId="{154FE663-D7B0-491C-8D67-6BD161F30D5C}" destId="{B026C0F3-4356-4C37-9131-CB1AD6B4708E}" srcOrd="1" destOrd="0" presId="urn:microsoft.com/office/officeart/2005/8/layout/orgChart1"/>
    <dgm:cxn modelId="{48B654B5-83C3-4676-94DC-CE3E47C8568C}" type="presParOf" srcId="{B026C0F3-4356-4C37-9131-CB1AD6B4708E}" destId="{5CFBDEF4-C55E-46AE-B9A9-3D2A7EA8BCF9}" srcOrd="0" destOrd="0" presId="urn:microsoft.com/office/officeart/2005/8/layout/orgChart1"/>
    <dgm:cxn modelId="{11C7A0D1-ECE4-42DF-BAF4-FF07CC3444DD}" type="presParOf" srcId="{B026C0F3-4356-4C37-9131-CB1AD6B4708E}" destId="{2610A5EB-7217-4D30-8308-EE2C30F14942}" srcOrd="1" destOrd="0" presId="urn:microsoft.com/office/officeart/2005/8/layout/orgChart1"/>
    <dgm:cxn modelId="{48E718C5-2A8F-45A6-9A9F-09CFB97FBFEF}" type="presParOf" srcId="{2610A5EB-7217-4D30-8308-EE2C30F14942}" destId="{F3EF12E4-429E-46F2-8596-57D9065595E1}" srcOrd="0" destOrd="0" presId="urn:microsoft.com/office/officeart/2005/8/layout/orgChart1"/>
    <dgm:cxn modelId="{80D6FA55-A1D8-4A40-BFC3-AC109A5636E0}" type="presParOf" srcId="{F3EF12E4-429E-46F2-8596-57D9065595E1}" destId="{7B892517-3577-4B8C-A3A3-3FACF04C3128}" srcOrd="0" destOrd="0" presId="urn:microsoft.com/office/officeart/2005/8/layout/orgChart1"/>
    <dgm:cxn modelId="{2F429EE4-9416-46E1-8734-BD2E1D0F7A43}" type="presParOf" srcId="{F3EF12E4-429E-46F2-8596-57D9065595E1}" destId="{3B701AAF-4CA3-4865-953E-8A02FF427E26}" srcOrd="1" destOrd="0" presId="urn:microsoft.com/office/officeart/2005/8/layout/orgChart1"/>
    <dgm:cxn modelId="{EB9DECC6-50A3-4B06-BA6D-60C710DCDD87}" type="presParOf" srcId="{2610A5EB-7217-4D30-8308-EE2C30F14942}" destId="{44F8C632-23DE-4A34-AC82-D2BCF010F2A9}" srcOrd="1" destOrd="0" presId="urn:microsoft.com/office/officeart/2005/8/layout/orgChart1"/>
    <dgm:cxn modelId="{7B31F60C-D332-4FDF-BF14-AAFBB30C4F07}" type="presParOf" srcId="{2610A5EB-7217-4D30-8308-EE2C30F14942}" destId="{A4D674AD-A9C9-46DA-8F9B-DA31E922582E}" srcOrd="2" destOrd="0" presId="urn:microsoft.com/office/officeart/2005/8/layout/orgChart1"/>
    <dgm:cxn modelId="{B602D98A-AD17-49BC-9379-168291FC1AD4}" type="presParOf" srcId="{154FE663-D7B0-491C-8D67-6BD161F30D5C}" destId="{EF0BFE18-257A-48B8-BA61-5A953686467F}" srcOrd="2" destOrd="0" presId="urn:microsoft.com/office/officeart/2005/8/layout/orgChart1"/>
    <dgm:cxn modelId="{3D640CF8-5979-4143-827F-59816658A3BD}" type="presParOf" srcId="{2418C40B-051A-49A4-B4BE-A212AE964AD5}" destId="{AB74465B-3DFC-4837-9465-E521DF2F50A3}" srcOrd="2" destOrd="0" presId="urn:microsoft.com/office/officeart/2005/8/layout/orgChart1"/>
    <dgm:cxn modelId="{A213AA81-FF56-4491-A3E0-89DA4A6D2F8C}" type="presParOf" srcId="{2418C40B-051A-49A4-B4BE-A212AE964AD5}" destId="{DCCC09B0-B2D5-4B41-8CF4-BBC6577FD91E}" srcOrd="3" destOrd="0" presId="urn:microsoft.com/office/officeart/2005/8/layout/orgChart1"/>
    <dgm:cxn modelId="{7FED84CD-70DE-4B7D-A709-F03843CDF88B}" type="presParOf" srcId="{DCCC09B0-B2D5-4B41-8CF4-BBC6577FD91E}" destId="{DB6A33CD-4286-48C3-AB82-2F38E554DEEB}" srcOrd="0" destOrd="0" presId="urn:microsoft.com/office/officeart/2005/8/layout/orgChart1"/>
    <dgm:cxn modelId="{EFAB0F62-2FEE-4063-A03F-BBEF96C3633E}" type="presParOf" srcId="{DB6A33CD-4286-48C3-AB82-2F38E554DEEB}" destId="{306E2A7A-EB19-4F17-8DB2-5642A516BD22}" srcOrd="0" destOrd="0" presId="urn:microsoft.com/office/officeart/2005/8/layout/orgChart1"/>
    <dgm:cxn modelId="{7FFB6465-E2A2-4156-A571-5645220BDE39}" type="presParOf" srcId="{DB6A33CD-4286-48C3-AB82-2F38E554DEEB}" destId="{7A358C1B-AB73-42C0-82EC-481FA6BC79C9}" srcOrd="1" destOrd="0" presId="urn:microsoft.com/office/officeart/2005/8/layout/orgChart1"/>
    <dgm:cxn modelId="{5D74FBD7-2117-474D-9662-0F335C0AA973}" type="presParOf" srcId="{DCCC09B0-B2D5-4B41-8CF4-BBC6577FD91E}" destId="{B9DE251F-7A1C-485F-8FA7-02C38361744F}" srcOrd="1" destOrd="0" presId="urn:microsoft.com/office/officeart/2005/8/layout/orgChart1"/>
    <dgm:cxn modelId="{A8B3FE89-6B3F-40D2-B390-65ECAA2EDDCA}" type="presParOf" srcId="{B9DE251F-7A1C-485F-8FA7-02C38361744F}" destId="{80596E0D-5859-4818-85EA-A85862C930DC}" srcOrd="0" destOrd="0" presId="urn:microsoft.com/office/officeart/2005/8/layout/orgChart1"/>
    <dgm:cxn modelId="{B8C05566-7F10-4815-8ABB-812EAD5E87F2}" type="presParOf" srcId="{B9DE251F-7A1C-485F-8FA7-02C38361744F}" destId="{0549E67A-9DBA-4B6D-8FEE-CB6CB209A07E}" srcOrd="1" destOrd="0" presId="urn:microsoft.com/office/officeart/2005/8/layout/orgChart1"/>
    <dgm:cxn modelId="{3C39C7BB-1F21-4AD4-9B5F-01CF4DE45D16}" type="presParOf" srcId="{0549E67A-9DBA-4B6D-8FEE-CB6CB209A07E}" destId="{3C88A58F-61A7-4880-8BA5-59DAFDDFB342}" srcOrd="0" destOrd="0" presId="urn:microsoft.com/office/officeart/2005/8/layout/orgChart1"/>
    <dgm:cxn modelId="{7262B0E1-BF4D-458A-909D-DD1D6638C066}" type="presParOf" srcId="{3C88A58F-61A7-4880-8BA5-59DAFDDFB342}" destId="{5DAC3151-D554-414A-BFFE-7B6B5CC07D2B}" srcOrd="0" destOrd="0" presId="urn:microsoft.com/office/officeart/2005/8/layout/orgChart1"/>
    <dgm:cxn modelId="{DA718D6E-40C7-41E5-8504-6EDB43657651}" type="presParOf" srcId="{3C88A58F-61A7-4880-8BA5-59DAFDDFB342}" destId="{2316AC45-1EA0-43DD-9138-5275D26622F2}" srcOrd="1" destOrd="0" presId="urn:microsoft.com/office/officeart/2005/8/layout/orgChart1"/>
    <dgm:cxn modelId="{BBF692DA-9F80-4F92-957A-B8EF4A01DCB8}" type="presParOf" srcId="{0549E67A-9DBA-4B6D-8FEE-CB6CB209A07E}" destId="{E92FE9FD-29AA-474C-AF95-994EA2F7B621}" srcOrd="1" destOrd="0" presId="urn:microsoft.com/office/officeart/2005/8/layout/orgChart1"/>
    <dgm:cxn modelId="{62FB97AD-F2C6-456E-8A4B-1ED4D8FC78DE}" type="presParOf" srcId="{E92FE9FD-29AA-474C-AF95-994EA2F7B621}" destId="{1D6DFC37-71C2-4670-B8FB-C300866B328D}" srcOrd="0" destOrd="0" presId="urn:microsoft.com/office/officeart/2005/8/layout/orgChart1"/>
    <dgm:cxn modelId="{34B59DD6-D524-4D47-9C4F-3A4768E59071}" type="presParOf" srcId="{E92FE9FD-29AA-474C-AF95-994EA2F7B621}" destId="{E7A405C4-7A48-4A26-A93E-29ADD250B8F0}" srcOrd="1" destOrd="0" presId="urn:microsoft.com/office/officeart/2005/8/layout/orgChart1"/>
    <dgm:cxn modelId="{84277ECE-30A9-4D1B-ADCA-C54BD6DFD59F}" type="presParOf" srcId="{E7A405C4-7A48-4A26-A93E-29ADD250B8F0}" destId="{FCAFA85C-5ED9-4293-8C2E-212C69FA4C68}" srcOrd="0" destOrd="0" presId="urn:microsoft.com/office/officeart/2005/8/layout/orgChart1"/>
    <dgm:cxn modelId="{6B1BBEDB-3213-4909-9DE7-E530D53D31DF}" type="presParOf" srcId="{FCAFA85C-5ED9-4293-8C2E-212C69FA4C68}" destId="{7B20AA5B-78CC-4C28-AFCF-4E286E39B8BD}" srcOrd="0" destOrd="0" presId="urn:microsoft.com/office/officeart/2005/8/layout/orgChart1"/>
    <dgm:cxn modelId="{27F6E6A8-5B77-4489-95BC-1C6F2DC026B6}" type="presParOf" srcId="{FCAFA85C-5ED9-4293-8C2E-212C69FA4C68}" destId="{4B2F4280-1EA7-4B52-B76E-DFA7CF92740A}" srcOrd="1" destOrd="0" presId="urn:microsoft.com/office/officeart/2005/8/layout/orgChart1"/>
    <dgm:cxn modelId="{5E46D904-B7A8-4666-A30A-824EF07EF4D6}" type="presParOf" srcId="{E7A405C4-7A48-4A26-A93E-29ADD250B8F0}" destId="{04109551-7E38-4010-A836-902FF338EF3D}" srcOrd="1" destOrd="0" presId="urn:microsoft.com/office/officeart/2005/8/layout/orgChart1"/>
    <dgm:cxn modelId="{513D3300-1680-47BB-B82B-ABA352554B0A}" type="presParOf" srcId="{04109551-7E38-4010-A836-902FF338EF3D}" destId="{3837B98B-6462-4E8A-BE80-C6ED5BAAA8C0}" srcOrd="0" destOrd="0" presId="urn:microsoft.com/office/officeart/2005/8/layout/orgChart1"/>
    <dgm:cxn modelId="{6878CDBC-72CA-40C7-8E09-29EEF5C81725}" type="presParOf" srcId="{04109551-7E38-4010-A836-902FF338EF3D}" destId="{090C16F9-7C55-4A1E-91BD-064C248E8263}" srcOrd="1" destOrd="0" presId="urn:microsoft.com/office/officeart/2005/8/layout/orgChart1"/>
    <dgm:cxn modelId="{C754A9D6-DC22-46D2-AD9F-E29CB052E4C7}" type="presParOf" srcId="{090C16F9-7C55-4A1E-91BD-064C248E8263}" destId="{158A9541-7854-416A-A1BE-A35FF5D40EDA}" srcOrd="0" destOrd="0" presId="urn:microsoft.com/office/officeart/2005/8/layout/orgChart1"/>
    <dgm:cxn modelId="{0AA63296-8143-47A8-8441-FAC88C077332}" type="presParOf" srcId="{158A9541-7854-416A-A1BE-A35FF5D40EDA}" destId="{113BD770-A69E-4869-B277-EE52410E15C1}" srcOrd="0" destOrd="0" presId="urn:microsoft.com/office/officeart/2005/8/layout/orgChart1"/>
    <dgm:cxn modelId="{9ECD5488-169D-4758-BF16-66FB0F3AADB7}" type="presParOf" srcId="{158A9541-7854-416A-A1BE-A35FF5D40EDA}" destId="{499482A4-6A64-4B5D-8167-3CBCA6BE1B36}" srcOrd="1" destOrd="0" presId="urn:microsoft.com/office/officeart/2005/8/layout/orgChart1"/>
    <dgm:cxn modelId="{22E6E9B7-73F2-4195-9A75-34349E795123}" type="presParOf" srcId="{090C16F9-7C55-4A1E-91BD-064C248E8263}" destId="{98315980-5760-40FA-8191-5CEC134CC31C}" srcOrd="1" destOrd="0" presId="urn:microsoft.com/office/officeart/2005/8/layout/orgChart1"/>
    <dgm:cxn modelId="{1442860A-090A-4CD1-B36A-3B055C1B16B2}" type="presParOf" srcId="{090C16F9-7C55-4A1E-91BD-064C248E8263}" destId="{F746E9B3-6080-474B-B098-58B1D3BFA810}" srcOrd="2" destOrd="0" presId="urn:microsoft.com/office/officeart/2005/8/layout/orgChart1"/>
    <dgm:cxn modelId="{6684B2CA-D159-4791-9719-086D83AC191E}" type="presParOf" srcId="{E7A405C4-7A48-4A26-A93E-29ADD250B8F0}" destId="{41A5F91D-DBD3-4CED-82BF-6E17F9A9F9B2}" srcOrd="2" destOrd="0" presId="urn:microsoft.com/office/officeart/2005/8/layout/orgChart1"/>
    <dgm:cxn modelId="{D88B86A9-E6FA-46BC-9399-1989637204FF}" type="presParOf" srcId="{0549E67A-9DBA-4B6D-8FEE-CB6CB209A07E}" destId="{D279CEB5-1ADD-4D67-A7BE-D028D66F6A37}" srcOrd="2" destOrd="0" presId="urn:microsoft.com/office/officeart/2005/8/layout/orgChart1"/>
    <dgm:cxn modelId="{764F1ACD-96BF-4679-ABD0-CC4ED031DB94}" type="presParOf" srcId="{DCCC09B0-B2D5-4B41-8CF4-BBC6577FD91E}" destId="{307A48C7-FC0B-4045-A8FD-9BFAA10954E9}" srcOrd="2" destOrd="0" presId="urn:microsoft.com/office/officeart/2005/8/layout/orgChart1"/>
    <dgm:cxn modelId="{FBE9E85B-224C-4A91-9599-2E930B427A16}" type="presParOf" srcId="{2418C40B-051A-49A4-B4BE-A212AE964AD5}" destId="{5B478663-36DC-4E9A-AB24-3EE25C5A557B}" srcOrd="4" destOrd="0" presId="urn:microsoft.com/office/officeart/2005/8/layout/orgChart1"/>
    <dgm:cxn modelId="{87C01DFC-362C-4BF9-BAFF-25FB5676ED5A}" type="presParOf" srcId="{2418C40B-051A-49A4-B4BE-A212AE964AD5}" destId="{79C87FB6-FCC0-4F6B-8FC4-DAADB294CA00}" srcOrd="5" destOrd="0" presId="urn:microsoft.com/office/officeart/2005/8/layout/orgChart1"/>
    <dgm:cxn modelId="{C322EB49-8D8D-42BB-90BE-66D7D7EC246D}" type="presParOf" srcId="{79C87FB6-FCC0-4F6B-8FC4-DAADB294CA00}" destId="{7A782432-B8C1-43CD-AD6A-C51FACE7680B}" srcOrd="0" destOrd="0" presId="urn:microsoft.com/office/officeart/2005/8/layout/orgChart1"/>
    <dgm:cxn modelId="{05E5E8D2-6902-4D00-BF92-E1DAD93B4ECF}" type="presParOf" srcId="{7A782432-B8C1-43CD-AD6A-C51FACE7680B}" destId="{C8F37E45-4B33-4AB3-8F74-AFD39B512C1E}" srcOrd="0" destOrd="0" presId="urn:microsoft.com/office/officeart/2005/8/layout/orgChart1"/>
    <dgm:cxn modelId="{50F93BFE-924E-4C5A-B5B7-D062C11E9ECE}" type="presParOf" srcId="{7A782432-B8C1-43CD-AD6A-C51FACE7680B}" destId="{DAF8CB74-F939-4143-B398-F811FA727D0C}" srcOrd="1" destOrd="0" presId="urn:microsoft.com/office/officeart/2005/8/layout/orgChart1"/>
    <dgm:cxn modelId="{6668FD0F-8D2A-4039-ADA2-74AC511AC95C}" type="presParOf" srcId="{79C87FB6-FCC0-4F6B-8FC4-DAADB294CA00}" destId="{7A20E7B5-D873-406C-BCD8-5FA68C579031}" srcOrd="1" destOrd="0" presId="urn:microsoft.com/office/officeart/2005/8/layout/orgChart1"/>
    <dgm:cxn modelId="{CE33598D-7D00-4EDB-BACF-5BAF75141386}" type="presParOf" srcId="{7A20E7B5-D873-406C-BCD8-5FA68C579031}" destId="{A2C59E3B-B3BD-446C-BF78-9E8619E79F06}" srcOrd="0" destOrd="0" presId="urn:microsoft.com/office/officeart/2005/8/layout/orgChart1"/>
    <dgm:cxn modelId="{20AD960E-E2E5-4E4E-AD33-3ED5168F7488}" type="presParOf" srcId="{7A20E7B5-D873-406C-BCD8-5FA68C579031}" destId="{8650C809-06EF-491E-A3B7-D2FF1E139A48}" srcOrd="1" destOrd="0" presId="urn:microsoft.com/office/officeart/2005/8/layout/orgChart1"/>
    <dgm:cxn modelId="{7A1C49A6-AF9C-49E4-B8DE-14BFCF0EB903}" type="presParOf" srcId="{8650C809-06EF-491E-A3B7-D2FF1E139A48}" destId="{908714DB-5FD6-497E-861B-33E09F696F48}" srcOrd="0" destOrd="0" presId="urn:microsoft.com/office/officeart/2005/8/layout/orgChart1"/>
    <dgm:cxn modelId="{5E6B089F-D6F6-4A33-9781-1FD992ABCBFB}" type="presParOf" srcId="{908714DB-5FD6-497E-861B-33E09F696F48}" destId="{72D245B5-78C7-4C06-BA51-0CEDF95A9E11}" srcOrd="0" destOrd="0" presId="urn:microsoft.com/office/officeart/2005/8/layout/orgChart1"/>
    <dgm:cxn modelId="{30B7FFA1-BCCF-4A9B-B1C2-1737863D3FFD}" type="presParOf" srcId="{908714DB-5FD6-497E-861B-33E09F696F48}" destId="{BD2D6B1A-E6F5-41FD-B2C3-182C6845A0A2}" srcOrd="1" destOrd="0" presId="urn:microsoft.com/office/officeart/2005/8/layout/orgChart1"/>
    <dgm:cxn modelId="{F13B478A-FBD7-4C32-BFC4-2418535AC791}" type="presParOf" srcId="{8650C809-06EF-491E-A3B7-D2FF1E139A48}" destId="{84B9B91D-DA6F-46C2-8EB6-AE6BF28F1236}" srcOrd="1" destOrd="0" presId="urn:microsoft.com/office/officeart/2005/8/layout/orgChart1"/>
    <dgm:cxn modelId="{1BC2223B-9E99-4F74-97F0-6B5EA0E49FC3}" type="presParOf" srcId="{84B9B91D-DA6F-46C2-8EB6-AE6BF28F1236}" destId="{6AD3FB01-A0BD-4AE6-81D6-AB5568F06640}" srcOrd="0" destOrd="0" presId="urn:microsoft.com/office/officeart/2005/8/layout/orgChart1"/>
    <dgm:cxn modelId="{D375A253-13EC-4AF0-87BF-90B936B7AA38}" type="presParOf" srcId="{84B9B91D-DA6F-46C2-8EB6-AE6BF28F1236}" destId="{FABD9B58-A249-460F-9CB6-8F0EBF795DF6}" srcOrd="1" destOrd="0" presId="urn:microsoft.com/office/officeart/2005/8/layout/orgChart1"/>
    <dgm:cxn modelId="{9A45F3F7-0F27-46EE-BAAA-1D880143A97E}" type="presParOf" srcId="{FABD9B58-A249-460F-9CB6-8F0EBF795DF6}" destId="{DD849BA6-81C5-4A0F-BA14-AA6EEFD7A31E}" srcOrd="0" destOrd="0" presId="urn:microsoft.com/office/officeart/2005/8/layout/orgChart1"/>
    <dgm:cxn modelId="{62E769F5-7429-4AD5-B00C-26BF3BE46DB6}" type="presParOf" srcId="{DD849BA6-81C5-4A0F-BA14-AA6EEFD7A31E}" destId="{D01BD23B-49AB-44C5-B624-42387677BFD9}" srcOrd="0" destOrd="0" presId="urn:microsoft.com/office/officeart/2005/8/layout/orgChart1"/>
    <dgm:cxn modelId="{4FFEC8BD-C208-4DC4-879C-0B4BCB4E1B76}" type="presParOf" srcId="{DD849BA6-81C5-4A0F-BA14-AA6EEFD7A31E}" destId="{88C059BF-5F8D-47C9-81B5-472E7BDC9DB5}" srcOrd="1" destOrd="0" presId="urn:microsoft.com/office/officeart/2005/8/layout/orgChart1"/>
    <dgm:cxn modelId="{1BFF7C5C-D182-4C56-8498-65358B160E52}" type="presParOf" srcId="{FABD9B58-A249-460F-9CB6-8F0EBF795DF6}" destId="{47043E13-508E-4EFB-92EF-C0C8CC9937E7}" srcOrd="1" destOrd="0" presId="urn:microsoft.com/office/officeart/2005/8/layout/orgChart1"/>
    <dgm:cxn modelId="{09220C1A-B752-4B11-815B-0EAD84BB82DE}" type="presParOf" srcId="{FABD9B58-A249-460F-9CB6-8F0EBF795DF6}" destId="{5FAFC8F0-6F03-4135-825D-E9C66AC14827}" srcOrd="2" destOrd="0" presId="urn:microsoft.com/office/officeart/2005/8/layout/orgChart1"/>
    <dgm:cxn modelId="{4BAAE758-23F6-4459-B4A8-3F04C3205536}" type="presParOf" srcId="{8650C809-06EF-491E-A3B7-D2FF1E139A48}" destId="{2A99E1BF-0897-4BF3-9E27-920B5AF83EA4}" srcOrd="2" destOrd="0" presId="urn:microsoft.com/office/officeart/2005/8/layout/orgChart1"/>
    <dgm:cxn modelId="{7E9C2094-F3D1-4F79-BF5B-8C46609D0A2C}" type="presParOf" srcId="{79C87FB6-FCC0-4F6B-8FC4-DAADB294CA00}" destId="{4E2810B7-12DB-46B8-AF4A-D6394DFFA501}" srcOrd="2" destOrd="0" presId="urn:microsoft.com/office/officeart/2005/8/layout/orgChart1"/>
    <dgm:cxn modelId="{6CD59F2E-A243-406B-8A41-48CF6C101548}" type="presParOf" srcId="{EDFAA0E0-0C79-4BAC-BB48-852FFE3B91A3}" destId="{ACD00344-7CFF-4A41-ABA7-70622E2AA522}" srcOrd="2" destOrd="0" presId="urn:microsoft.com/office/officeart/2005/8/layout/orgChart1"/>
    <dgm:cxn modelId="{A627830F-4384-4D12-AF24-9CE648E2E3C3}" type="presParOf" srcId="{ACD00344-7CFF-4A41-ABA7-70622E2AA522}" destId="{8B48B598-AE73-48CF-BD44-B38760FCE944}" srcOrd="0" destOrd="0" presId="urn:microsoft.com/office/officeart/2005/8/layout/orgChart1"/>
    <dgm:cxn modelId="{83C639A0-98E0-4B9C-B7D4-17A4C004ED96}" type="presParOf" srcId="{ACD00344-7CFF-4A41-ABA7-70622E2AA522}" destId="{040C6374-069F-47C7-888C-7825EDE82CE5}" srcOrd="1" destOrd="0" presId="urn:microsoft.com/office/officeart/2005/8/layout/orgChart1"/>
    <dgm:cxn modelId="{B4F6CFFC-C0EB-4196-A124-23034E4C65E7}" type="presParOf" srcId="{040C6374-069F-47C7-888C-7825EDE82CE5}" destId="{79F553FE-B1EB-4786-9CEC-AE097A605F79}" srcOrd="0" destOrd="0" presId="urn:microsoft.com/office/officeart/2005/8/layout/orgChart1"/>
    <dgm:cxn modelId="{A7ECBFD4-B1A0-4C2D-B549-F3784915C60D}" type="presParOf" srcId="{79F553FE-B1EB-4786-9CEC-AE097A605F79}" destId="{21F44CF2-85E2-4FB1-8ED2-CA886AC7D121}" srcOrd="0" destOrd="0" presId="urn:microsoft.com/office/officeart/2005/8/layout/orgChart1"/>
    <dgm:cxn modelId="{C29C1FC6-FE1D-4C56-89DC-B3231C897851}" type="presParOf" srcId="{79F553FE-B1EB-4786-9CEC-AE097A605F79}" destId="{5B7A6612-A232-4B75-8BB1-512BC9B509F8}" srcOrd="1" destOrd="0" presId="urn:microsoft.com/office/officeart/2005/8/layout/orgChart1"/>
    <dgm:cxn modelId="{40EDBF05-D42E-4F9C-A81D-39BB8245988D}" type="presParOf" srcId="{040C6374-069F-47C7-888C-7825EDE82CE5}" destId="{A0F519B7-48C2-4DB5-920A-778DBDF5AB4E}" srcOrd="1" destOrd="0" presId="urn:microsoft.com/office/officeart/2005/8/layout/orgChart1"/>
    <dgm:cxn modelId="{32B875A8-E3EE-4ED9-B07C-9FFE2EB70AF0}" type="presParOf" srcId="{040C6374-069F-47C7-888C-7825EDE82CE5}" destId="{133A0584-D917-4744-889B-BCD7482CCCBA}" srcOrd="2" destOrd="0" presId="urn:microsoft.com/office/officeart/2005/8/layout/orgChart1"/>
    <dgm:cxn modelId="{4D522AFE-5EFA-4E00-9602-316FD390530A}" type="presParOf" srcId="{ACD00344-7CFF-4A41-ABA7-70622E2AA522}" destId="{065CB19E-85E4-4870-951E-83EBE73008B1}" srcOrd="2" destOrd="0" presId="urn:microsoft.com/office/officeart/2005/8/layout/orgChart1"/>
    <dgm:cxn modelId="{F77A048D-A255-41ED-B00A-D996145848DF}" type="presParOf" srcId="{ACD00344-7CFF-4A41-ABA7-70622E2AA522}" destId="{17973C98-93D3-4778-9AA3-EADA5B51E703}" srcOrd="3" destOrd="0" presId="urn:microsoft.com/office/officeart/2005/8/layout/orgChart1"/>
    <dgm:cxn modelId="{F758A3C6-2757-4B09-AB9C-1E8B3AF3285F}" type="presParOf" srcId="{17973C98-93D3-4778-9AA3-EADA5B51E703}" destId="{55265382-9043-4014-AD12-B31AD77FAEF1}" srcOrd="0" destOrd="0" presId="urn:microsoft.com/office/officeart/2005/8/layout/orgChart1"/>
    <dgm:cxn modelId="{28747206-7F31-428D-B220-15D634A3E19C}" type="presParOf" srcId="{55265382-9043-4014-AD12-B31AD77FAEF1}" destId="{5D72DB00-E48A-484B-BF7B-4A67AB2DB344}" srcOrd="0" destOrd="0" presId="urn:microsoft.com/office/officeart/2005/8/layout/orgChart1"/>
    <dgm:cxn modelId="{8FE49042-C0FC-4FB4-8DB1-E5CCA5D414DF}" type="presParOf" srcId="{55265382-9043-4014-AD12-B31AD77FAEF1}" destId="{9AF668B5-CEBF-433D-B38B-D8A6DD7D0C86}" srcOrd="1" destOrd="0" presId="urn:microsoft.com/office/officeart/2005/8/layout/orgChart1"/>
    <dgm:cxn modelId="{0033304C-A2E3-459D-8B2B-BB34C7D4AD6A}" type="presParOf" srcId="{17973C98-93D3-4778-9AA3-EADA5B51E703}" destId="{D393B3B4-4C01-48A8-9DD8-2E89C16324F4}" srcOrd="1" destOrd="0" presId="urn:microsoft.com/office/officeart/2005/8/layout/orgChart1"/>
    <dgm:cxn modelId="{0621B15A-AD8C-4B88-B2D6-075405D7E268}" type="presParOf" srcId="{17973C98-93D3-4778-9AA3-EADA5B51E703}" destId="{43E714E8-1EA2-4F70-92B6-F28369BF6F12}" srcOrd="2" destOrd="0" presId="urn:microsoft.com/office/officeart/2005/8/layout/orgChart1"/>
    <dgm:cxn modelId="{6A779EE6-936F-42EE-908B-5D5DF04F569E}" type="presParOf" srcId="{ACD00344-7CFF-4A41-ABA7-70622E2AA522}" destId="{0FC33191-13B3-4C8F-8D2E-E3991C7DF1B8}" srcOrd="4" destOrd="0" presId="urn:microsoft.com/office/officeart/2005/8/layout/orgChart1"/>
    <dgm:cxn modelId="{37A4B06C-3B02-432E-8862-8CD4ADBF08B1}" type="presParOf" srcId="{ACD00344-7CFF-4A41-ABA7-70622E2AA522}" destId="{68C7DA6D-89EC-4B01-BAF4-5D3754584C1D}" srcOrd="5" destOrd="0" presId="urn:microsoft.com/office/officeart/2005/8/layout/orgChart1"/>
    <dgm:cxn modelId="{77E93826-E43C-4F63-8DF6-080707D48244}" type="presParOf" srcId="{68C7DA6D-89EC-4B01-BAF4-5D3754584C1D}" destId="{497E8BAA-5700-47F1-AFA9-1066EDE35BE2}" srcOrd="0" destOrd="0" presId="urn:microsoft.com/office/officeart/2005/8/layout/orgChart1"/>
    <dgm:cxn modelId="{A1CBFF74-0632-4783-8C84-C1F1445A1B6A}" type="presParOf" srcId="{497E8BAA-5700-47F1-AFA9-1066EDE35BE2}" destId="{85887A52-67E2-4DF5-B234-74B1A2E02160}" srcOrd="0" destOrd="0" presId="urn:microsoft.com/office/officeart/2005/8/layout/orgChart1"/>
    <dgm:cxn modelId="{AE130625-453A-4585-82E8-0914FF000AD4}" type="presParOf" srcId="{497E8BAA-5700-47F1-AFA9-1066EDE35BE2}" destId="{7DF87D24-2EA7-481F-91AC-1B02D8DE6706}" srcOrd="1" destOrd="0" presId="urn:microsoft.com/office/officeart/2005/8/layout/orgChart1"/>
    <dgm:cxn modelId="{5367F84D-84CC-47D7-B293-8D57171CC9B6}" type="presParOf" srcId="{68C7DA6D-89EC-4B01-BAF4-5D3754584C1D}" destId="{0A8A40A2-76CA-42C0-96AF-D2760741009A}" srcOrd="1" destOrd="0" presId="urn:microsoft.com/office/officeart/2005/8/layout/orgChart1"/>
    <dgm:cxn modelId="{D66558D1-C851-47E5-A4EC-9B61FAB6F0D5}" type="presParOf" srcId="{68C7DA6D-89EC-4B01-BAF4-5D3754584C1D}" destId="{D1A1E94D-9057-4800-BBCA-6B4628EDA00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4.xml><?xml version="1.0" encoding="utf-8"?>
<dgm:dataModel xmlns:dgm="http://schemas.openxmlformats.org/drawingml/2006/diagram" xmlns:a="http://schemas.openxmlformats.org/drawingml/2006/main">
  <dgm:ptLst>
    <dgm:pt modelId="{28FFD9C2-EDD0-49CE-831A-A3AC312CEE5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C83C259-7769-4B4D-9EC7-17ABB928CCD3}">
      <dgm:prSet phldrT="[Texto]" custT="1"/>
      <dgm:spPr/>
      <dgm:t>
        <a:bodyPr/>
        <a:lstStyle/>
        <a:p>
          <a:r>
            <a:rPr lang="es-ES" sz="1200" dirty="0" smtClean="0"/>
            <a:t>Coordinador(a) </a:t>
          </a:r>
          <a:br>
            <a:rPr lang="es-ES" sz="1200" dirty="0" smtClean="0"/>
          </a:br>
          <a:r>
            <a:rPr lang="es-ES" sz="1200" dirty="0" smtClean="0"/>
            <a:t>General Parques </a:t>
          </a:r>
          <a:endParaRPr lang="es-ES" sz="1200" dirty="0"/>
        </a:p>
      </dgm:t>
    </dgm:pt>
    <dgm:pt modelId="{E36BCAFF-220C-428E-8E5E-5A7C0E9C512D}" type="parTrans" cxnId="{AB7A4A4D-8336-4390-93CF-7C7C806C29C7}">
      <dgm:prSet/>
      <dgm:spPr/>
      <dgm:t>
        <a:bodyPr/>
        <a:lstStyle/>
        <a:p>
          <a:endParaRPr lang="es-ES" sz="1200"/>
        </a:p>
      </dgm:t>
    </dgm:pt>
    <dgm:pt modelId="{7AA37B81-21CC-4C18-A77F-E65EA4B4E4C8}" type="sibTrans" cxnId="{AB7A4A4D-8336-4390-93CF-7C7C806C29C7}">
      <dgm:prSet/>
      <dgm:spPr/>
      <dgm:t>
        <a:bodyPr/>
        <a:lstStyle/>
        <a:p>
          <a:endParaRPr lang="es-ES" sz="1200"/>
        </a:p>
      </dgm:t>
    </dgm:pt>
    <dgm:pt modelId="{074098AF-6FE7-4441-A75B-54AA2A1EAF44}" type="asst">
      <dgm:prSet phldrT="[Texto]" custT="1"/>
      <dgm:spPr/>
      <dgm:t>
        <a:bodyPr/>
        <a:lstStyle/>
        <a:p>
          <a:r>
            <a:rPr lang="es-ES" sz="1200" dirty="0" smtClean="0"/>
            <a:t>Chofer</a:t>
          </a:r>
        </a:p>
      </dgm:t>
    </dgm:pt>
    <dgm:pt modelId="{8A095C21-6FA2-416C-8DFB-2BE16BC0EB5B}" type="parTrans" cxnId="{F404AA27-08C3-4C4C-9131-8EA87C35657D}">
      <dgm:prSet/>
      <dgm:spPr/>
      <dgm:t>
        <a:bodyPr/>
        <a:lstStyle/>
        <a:p>
          <a:endParaRPr lang="es-ES" sz="1200"/>
        </a:p>
      </dgm:t>
    </dgm:pt>
    <dgm:pt modelId="{E144C303-DEBB-4CDE-B9D5-00FDEC2CE8C7}" type="sibTrans" cxnId="{F404AA27-08C3-4C4C-9131-8EA87C35657D}">
      <dgm:prSet/>
      <dgm:spPr/>
      <dgm:t>
        <a:bodyPr/>
        <a:lstStyle/>
        <a:p>
          <a:endParaRPr lang="es-ES" sz="1200"/>
        </a:p>
      </dgm:t>
    </dgm:pt>
    <dgm:pt modelId="{D3BFEA31-86E4-40D3-8B63-91F9E40351E2}">
      <dgm:prSet phldrT="[Texto]" custT="1"/>
      <dgm:spPr/>
      <dgm:t>
        <a:bodyPr/>
        <a:lstStyle/>
        <a:p>
          <a:r>
            <a:rPr lang="es-ES" sz="1200" dirty="0" smtClean="0"/>
            <a:t>Auxiliares Administrativos(as)  </a:t>
          </a:r>
          <a:endParaRPr lang="es-ES" sz="1200" dirty="0"/>
        </a:p>
      </dgm:t>
    </dgm:pt>
    <dgm:pt modelId="{4ABB520D-A852-4D94-9D3E-B06C1E61E301}" type="parTrans" cxnId="{39F30373-2912-4B50-A4DD-2EDDC50C7B3E}">
      <dgm:prSet/>
      <dgm:spPr/>
      <dgm:t>
        <a:bodyPr/>
        <a:lstStyle/>
        <a:p>
          <a:endParaRPr lang="es-ES" sz="1200"/>
        </a:p>
      </dgm:t>
    </dgm:pt>
    <dgm:pt modelId="{17D08B57-258C-44B6-A8F4-0D9526EA0779}" type="sibTrans" cxnId="{39F30373-2912-4B50-A4DD-2EDDC50C7B3E}">
      <dgm:prSet/>
      <dgm:spPr/>
      <dgm:t>
        <a:bodyPr/>
        <a:lstStyle/>
        <a:p>
          <a:endParaRPr lang="es-ES" sz="1200"/>
        </a:p>
      </dgm:t>
    </dgm:pt>
    <dgm:pt modelId="{D98C59DE-91C8-4CE1-BFBD-465E4BAA6078}">
      <dgm:prSet phldrT="[Texto]" custT="1"/>
      <dgm:spPr/>
      <dgm:t>
        <a:bodyPr/>
        <a:lstStyle/>
        <a:p>
          <a:r>
            <a:rPr lang="es-ES" sz="1200" dirty="0" smtClean="0"/>
            <a:t>Encargado(a) Sección</a:t>
          </a:r>
          <a:endParaRPr lang="es-ES" sz="1200" dirty="0"/>
        </a:p>
      </dgm:t>
    </dgm:pt>
    <dgm:pt modelId="{4A31EEB4-F296-4467-BE86-8E0DBDE41309}" type="parTrans" cxnId="{3D428A0F-A46C-4723-BED5-510B830AD98C}">
      <dgm:prSet/>
      <dgm:spPr/>
      <dgm:t>
        <a:bodyPr/>
        <a:lstStyle/>
        <a:p>
          <a:endParaRPr lang="es-ES" sz="1200"/>
        </a:p>
      </dgm:t>
    </dgm:pt>
    <dgm:pt modelId="{2A8D224A-7091-431D-877C-7971EEF68C28}" type="sibTrans" cxnId="{3D428A0F-A46C-4723-BED5-510B830AD98C}">
      <dgm:prSet/>
      <dgm:spPr/>
      <dgm:t>
        <a:bodyPr/>
        <a:lstStyle/>
        <a:p>
          <a:endParaRPr lang="es-ES" sz="1200"/>
        </a:p>
      </dgm:t>
    </dgm:pt>
    <dgm:pt modelId="{608EFD33-951C-4435-B81F-EA93EDAB4E23}" type="asst">
      <dgm:prSet custT="1"/>
      <dgm:spPr/>
      <dgm:t>
        <a:bodyPr/>
        <a:lstStyle/>
        <a:p>
          <a:r>
            <a:rPr lang="es-ES" sz="1200" dirty="0" smtClean="0"/>
            <a:t>Secretaria(o)</a:t>
          </a:r>
        </a:p>
      </dgm:t>
    </dgm:pt>
    <dgm:pt modelId="{30C55526-ADCA-406C-8B29-78F132F6E56F}" type="parTrans" cxnId="{5245EADA-5656-4939-8AAE-E3AA26392DED}">
      <dgm:prSet/>
      <dgm:spPr/>
      <dgm:t>
        <a:bodyPr/>
        <a:lstStyle/>
        <a:p>
          <a:endParaRPr lang="es-ES" sz="1200"/>
        </a:p>
      </dgm:t>
    </dgm:pt>
    <dgm:pt modelId="{79697291-A330-4225-ABB3-D844D8A74794}" type="sibTrans" cxnId="{5245EADA-5656-4939-8AAE-E3AA26392DED}">
      <dgm:prSet/>
      <dgm:spPr/>
      <dgm:t>
        <a:bodyPr/>
        <a:lstStyle/>
        <a:p>
          <a:endParaRPr lang="es-ES" sz="1200"/>
        </a:p>
      </dgm:t>
    </dgm:pt>
    <dgm:pt modelId="{3192A2BB-E4EA-4988-AE17-7B529E8966E9}">
      <dgm:prSet custT="1"/>
      <dgm:spPr/>
      <dgm:t>
        <a:bodyPr/>
        <a:lstStyle/>
        <a:p>
          <a:r>
            <a:rPr lang="es-ES" sz="1200" dirty="0" smtClean="0"/>
            <a:t>Auxiliares </a:t>
          </a:r>
          <a:endParaRPr lang="es-ES" sz="1200" dirty="0"/>
        </a:p>
      </dgm:t>
    </dgm:pt>
    <dgm:pt modelId="{189B0731-D8FA-4711-B207-BDC11AF27F25}" type="parTrans" cxnId="{5B2730D3-8C8A-4C28-A753-1CC060A09059}">
      <dgm:prSet/>
      <dgm:spPr/>
      <dgm:t>
        <a:bodyPr/>
        <a:lstStyle/>
        <a:p>
          <a:endParaRPr lang="es-ES" sz="1200"/>
        </a:p>
      </dgm:t>
    </dgm:pt>
    <dgm:pt modelId="{C52EB3EB-A9F4-43A8-813A-B99FCA071EE9}" type="sibTrans" cxnId="{5B2730D3-8C8A-4C28-A753-1CC060A09059}">
      <dgm:prSet/>
      <dgm:spPr/>
      <dgm:t>
        <a:bodyPr/>
        <a:lstStyle/>
        <a:p>
          <a:endParaRPr lang="es-ES" sz="1200"/>
        </a:p>
      </dgm:t>
    </dgm:pt>
    <dgm:pt modelId="{52C6CF48-0B96-41F7-9795-579296CC7816}">
      <dgm:prSet custT="1"/>
      <dgm:spPr/>
      <dgm:t>
        <a:bodyPr/>
        <a:lstStyle/>
        <a:p>
          <a:r>
            <a:rPr lang="es-ES" sz="1200" dirty="0" smtClean="0"/>
            <a:t>Ayudantes Área</a:t>
          </a:r>
        </a:p>
      </dgm:t>
    </dgm:pt>
    <dgm:pt modelId="{A34311AC-1DA0-4BF0-9306-855A3F838841}" type="parTrans" cxnId="{B3C357D6-DAD7-45A5-94E7-CBCD8CD33954}">
      <dgm:prSet/>
      <dgm:spPr/>
      <dgm:t>
        <a:bodyPr/>
        <a:lstStyle/>
        <a:p>
          <a:endParaRPr lang="es-ES" sz="1200"/>
        </a:p>
      </dgm:t>
    </dgm:pt>
    <dgm:pt modelId="{B8487181-06F5-4E16-A36B-2F1485CE0613}" type="sibTrans" cxnId="{B3C357D6-DAD7-45A5-94E7-CBCD8CD33954}">
      <dgm:prSet/>
      <dgm:spPr/>
      <dgm:t>
        <a:bodyPr/>
        <a:lstStyle/>
        <a:p>
          <a:endParaRPr lang="es-ES" sz="1200"/>
        </a:p>
      </dgm:t>
    </dgm:pt>
    <dgm:pt modelId="{8688ECF9-8090-485F-A9B0-5064D9592DF6}">
      <dgm:prSet custT="1"/>
      <dgm:spPr/>
      <dgm:t>
        <a:bodyPr/>
        <a:lstStyle/>
        <a:p>
          <a:r>
            <a:rPr lang="es-ES" sz="1200" dirty="0" smtClean="0"/>
            <a:t>Auxiliares</a:t>
          </a:r>
        </a:p>
      </dgm:t>
    </dgm:pt>
    <dgm:pt modelId="{64C9C5C2-FA95-48D6-A99E-7D23BC0B627A}" type="parTrans" cxnId="{42B98C7F-4714-42EC-8B83-4954B470BDEB}">
      <dgm:prSet/>
      <dgm:spPr/>
      <dgm:t>
        <a:bodyPr/>
        <a:lstStyle/>
        <a:p>
          <a:endParaRPr lang="es-ES" sz="1200"/>
        </a:p>
      </dgm:t>
    </dgm:pt>
    <dgm:pt modelId="{76AFB5F9-A61A-4180-91F5-85D91F661484}" type="sibTrans" cxnId="{42B98C7F-4714-42EC-8B83-4954B470BDEB}">
      <dgm:prSet/>
      <dgm:spPr/>
      <dgm:t>
        <a:bodyPr/>
        <a:lstStyle/>
        <a:p>
          <a:endParaRPr lang="es-ES" sz="1200"/>
        </a:p>
      </dgm:t>
    </dgm:pt>
    <dgm:pt modelId="{F8BCE2D3-69C4-4DE1-AD1F-4495155B7B43}">
      <dgm:prSet custT="1"/>
      <dgm:spPr/>
      <dgm:t>
        <a:bodyPr/>
        <a:lstStyle/>
        <a:p>
          <a:r>
            <a:rPr lang="es-ES" sz="1200" dirty="0" smtClean="0"/>
            <a:t>Ayudantes Generales </a:t>
          </a:r>
        </a:p>
      </dgm:t>
    </dgm:pt>
    <dgm:pt modelId="{754C6DEB-30D5-4905-833A-8ECED75E2CF8}" type="parTrans" cxnId="{15FB5DDD-56A1-41A8-8FFF-2C9F6E774AF6}">
      <dgm:prSet/>
      <dgm:spPr/>
      <dgm:t>
        <a:bodyPr/>
        <a:lstStyle/>
        <a:p>
          <a:endParaRPr lang="es-ES" sz="1200"/>
        </a:p>
      </dgm:t>
    </dgm:pt>
    <dgm:pt modelId="{50845B5A-CF86-47C2-B1B6-17E1E5B80887}" type="sibTrans" cxnId="{15FB5DDD-56A1-41A8-8FFF-2C9F6E774AF6}">
      <dgm:prSet/>
      <dgm:spPr/>
      <dgm:t>
        <a:bodyPr/>
        <a:lstStyle/>
        <a:p>
          <a:endParaRPr lang="es-ES" sz="1200"/>
        </a:p>
      </dgm:t>
    </dgm:pt>
    <dgm:pt modelId="{8794589F-E814-4AE5-9A4F-EC5DE6D8EE9B}">
      <dgm:prSet custT="1"/>
      <dgm:spPr/>
      <dgm:t>
        <a:bodyPr/>
        <a:lstStyle/>
        <a:p>
          <a:r>
            <a:rPr lang="es-ES" sz="1200" dirty="0" smtClean="0"/>
            <a:t>Intendente</a:t>
          </a:r>
        </a:p>
      </dgm:t>
    </dgm:pt>
    <dgm:pt modelId="{CB9FDCEB-C950-41D5-AD83-20E01632A395}" type="parTrans" cxnId="{CA4DA3B6-4FFE-4AE7-8364-9B1EFBEE5481}">
      <dgm:prSet/>
      <dgm:spPr/>
      <dgm:t>
        <a:bodyPr/>
        <a:lstStyle/>
        <a:p>
          <a:endParaRPr lang="es-ES" sz="1200"/>
        </a:p>
      </dgm:t>
    </dgm:pt>
    <dgm:pt modelId="{9CF450E3-7906-4983-A0D5-576AD0619CBB}" type="sibTrans" cxnId="{CA4DA3B6-4FFE-4AE7-8364-9B1EFBEE5481}">
      <dgm:prSet/>
      <dgm:spPr/>
      <dgm:t>
        <a:bodyPr/>
        <a:lstStyle/>
        <a:p>
          <a:endParaRPr lang="es-ES" sz="1200"/>
        </a:p>
      </dgm:t>
    </dgm:pt>
    <dgm:pt modelId="{233AB332-78F1-4CB5-ACE3-C74720107320}">
      <dgm:prSet custT="1"/>
      <dgm:spPr/>
      <dgm:t>
        <a:bodyPr/>
        <a:lstStyle/>
        <a:p>
          <a:r>
            <a:rPr lang="es-ES" sz="1200" dirty="0" smtClean="0"/>
            <a:t>Vigilante</a:t>
          </a:r>
        </a:p>
      </dgm:t>
    </dgm:pt>
    <dgm:pt modelId="{08C39F49-D216-4888-AC6E-0AAEE5EC088D}" type="parTrans" cxnId="{7B4772D0-7AC2-4B23-9515-39B66019CFF8}">
      <dgm:prSet/>
      <dgm:spPr/>
      <dgm:t>
        <a:bodyPr/>
        <a:lstStyle/>
        <a:p>
          <a:endParaRPr lang="es-ES" sz="1200"/>
        </a:p>
      </dgm:t>
    </dgm:pt>
    <dgm:pt modelId="{84CDED11-239D-4050-95D6-1F119D54EBD4}" type="sibTrans" cxnId="{7B4772D0-7AC2-4B23-9515-39B66019CFF8}">
      <dgm:prSet/>
      <dgm:spPr/>
      <dgm:t>
        <a:bodyPr/>
        <a:lstStyle/>
        <a:p>
          <a:endParaRPr lang="es-ES" sz="1200"/>
        </a:p>
      </dgm:t>
    </dgm:pt>
    <dgm:pt modelId="{50EBB613-C4D0-41D6-82B4-D282970AFCFD}">
      <dgm:prSet custT="1"/>
      <dgm:spPr/>
      <dgm:t>
        <a:bodyPr/>
        <a:lstStyle/>
        <a:p>
          <a:r>
            <a:rPr lang="es-ES" sz="1200" dirty="0" smtClean="0"/>
            <a:t>Auxiliar Administrativo(a)</a:t>
          </a:r>
          <a:endParaRPr lang="es-ES" sz="1200" dirty="0"/>
        </a:p>
      </dgm:t>
    </dgm:pt>
    <dgm:pt modelId="{6C086619-6A03-43A4-B183-D09CE99C4172}" type="parTrans" cxnId="{302A28D9-E35F-4828-A757-9A9F926D958D}">
      <dgm:prSet/>
      <dgm:spPr/>
      <dgm:t>
        <a:bodyPr/>
        <a:lstStyle/>
        <a:p>
          <a:endParaRPr lang="es-ES" sz="1200"/>
        </a:p>
      </dgm:t>
    </dgm:pt>
    <dgm:pt modelId="{535291B1-C7E6-4D71-9039-FE663AED1287}" type="sibTrans" cxnId="{302A28D9-E35F-4828-A757-9A9F926D958D}">
      <dgm:prSet/>
      <dgm:spPr/>
      <dgm:t>
        <a:bodyPr/>
        <a:lstStyle/>
        <a:p>
          <a:endParaRPr lang="es-ES" sz="1200"/>
        </a:p>
      </dgm:t>
    </dgm:pt>
    <dgm:pt modelId="{A2C6DC49-7BCD-409B-9E06-85533D055C1B}">
      <dgm:prSet custT="1"/>
      <dgm:spPr/>
      <dgm:t>
        <a:bodyPr/>
        <a:lstStyle/>
        <a:p>
          <a:r>
            <a:rPr lang="es-ES" sz="1200" dirty="0" smtClean="0"/>
            <a:t>Promotor(a)</a:t>
          </a:r>
        </a:p>
      </dgm:t>
    </dgm:pt>
    <dgm:pt modelId="{344EEAB6-9382-491D-8632-CBFD72F8C220}" type="parTrans" cxnId="{0555C6F9-CA42-4DC6-8D1C-919993785FFB}">
      <dgm:prSet/>
      <dgm:spPr/>
      <dgm:t>
        <a:bodyPr/>
        <a:lstStyle/>
        <a:p>
          <a:endParaRPr lang="es-ES" sz="1200"/>
        </a:p>
      </dgm:t>
    </dgm:pt>
    <dgm:pt modelId="{45D5FF83-D4AF-47B0-BF1B-A288A13A0445}" type="sibTrans" cxnId="{0555C6F9-CA42-4DC6-8D1C-919993785FFB}">
      <dgm:prSet/>
      <dgm:spPr/>
      <dgm:t>
        <a:bodyPr/>
        <a:lstStyle/>
        <a:p>
          <a:endParaRPr lang="es-ES" sz="1200"/>
        </a:p>
      </dgm:t>
    </dgm:pt>
    <dgm:pt modelId="{499802EE-5F02-4FB2-8BCB-1DC2084931FB}">
      <dgm:prSet custT="1"/>
      <dgm:spPr/>
      <dgm:t>
        <a:bodyPr/>
        <a:lstStyle/>
        <a:p>
          <a:r>
            <a:rPr lang="es-ES" sz="1200" dirty="0" smtClean="0"/>
            <a:t>Velador(a)</a:t>
          </a:r>
        </a:p>
      </dgm:t>
    </dgm:pt>
    <dgm:pt modelId="{B24612C4-2A17-4D1F-881F-B20975E5DA6F}" type="parTrans" cxnId="{345CF373-B0E3-4226-A96D-F7C4F4D7DE8C}">
      <dgm:prSet/>
      <dgm:spPr/>
      <dgm:t>
        <a:bodyPr/>
        <a:lstStyle/>
        <a:p>
          <a:endParaRPr lang="es-ES" sz="1200"/>
        </a:p>
      </dgm:t>
    </dgm:pt>
    <dgm:pt modelId="{518318C2-33F2-43F1-8153-86CAD264177B}" type="sibTrans" cxnId="{345CF373-B0E3-4226-A96D-F7C4F4D7DE8C}">
      <dgm:prSet/>
      <dgm:spPr/>
      <dgm:t>
        <a:bodyPr/>
        <a:lstStyle/>
        <a:p>
          <a:endParaRPr lang="es-ES" sz="1200"/>
        </a:p>
      </dgm:t>
    </dgm:pt>
    <dgm:pt modelId="{C4BA8469-B71F-4B8B-B3A9-DF182BF9E5E7}" type="pres">
      <dgm:prSet presAssocID="{28FFD9C2-EDD0-49CE-831A-A3AC312CEE5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C7C752D-FF4C-4B67-875E-3AAC77C06105}" type="pres">
      <dgm:prSet presAssocID="{FC83C259-7769-4B4D-9EC7-17ABB928CCD3}" presName="hierRoot1" presStyleCnt="0">
        <dgm:presLayoutVars>
          <dgm:hierBranch val="init"/>
        </dgm:presLayoutVars>
      </dgm:prSet>
      <dgm:spPr/>
    </dgm:pt>
    <dgm:pt modelId="{72E4A1BE-0FFE-4567-ABC8-FF63FBCCC42C}" type="pres">
      <dgm:prSet presAssocID="{FC83C259-7769-4B4D-9EC7-17ABB928CCD3}" presName="rootComposite1" presStyleCnt="0"/>
      <dgm:spPr/>
    </dgm:pt>
    <dgm:pt modelId="{B15F4D74-3CE7-4D32-8759-61019AAEB388}" type="pres">
      <dgm:prSet presAssocID="{FC83C259-7769-4B4D-9EC7-17ABB928CCD3}" presName="rootText1" presStyleLbl="node0" presStyleIdx="0" presStyleCnt="1" custScaleX="184794" custScaleY="119954" custLinFactNeighborY="200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AFFA57E-93F0-495B-9BB7-5BE9118647AB}" type="pres">
      <dgm:prSet presAssocID="{FC83C259-7769-4B4D-9EC7-17ABB928CCD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4214852-5D67-469B-AE37-C1D9B66F8D09}" type="pres">
      <dgm:prSet presAssocID="{FC83C259-7769-4B4D-9EC7-17ABB928CCD3}" presName="hierChild2" presStyleCnt="0"/>
      <dgm:spPr/>
    </dgm:pt>
    <dgm:pt modelId="{1BF9795F-6FF5-4E46-99D4-9FEC9F9599AB}" type="pres">
      <dgm:prSet presAssocID="{4ABB520D-A852-4D94-9D3E-B06C1E61E301}" presName="Name37" presStyleLbl="parChTrans1D2" presStyleIdx="0" presStyleCnt="4"/>
      <dgm:spPr/>
      <dgm:t>
        <a:bodyPr/>
        <a:lstStyle/>
        <a:p>
          <a:endParaRPr lang="es-ES"/>
        </a:p>
      </dgm:t>
    </dgm:pt>
    <dgm:pt modelId="{6BF1EF83-9E1A-496D-B305-A62B2BAAFF11}" type="pres">
      <dgm:prSet presAssocID="{D3BFEA31-86E4-40D3-8B63-91F9E40351E2}" presName="hierRoot2" presStyleCnt="0">
        <dgm:presLayoutVars>
          <dgm:hierBranch/>
        </dgm:presLayoutVars>
      </dgm:prSet>
      <dgm:spPr/>
    </dgm:pt>
    <dgm:pt modelId="{5C580B36-ABA9-4D3A-B6B8-0D0F5F4F2E9E}" type="pres">
      <dgm:prSet presAssocID="{D3BFEA31-86E4-40D3-8B63-91F9E40351E2}" presName="rootComposite" presStyleCnt="0"/>
      <dgm:spPr/>
    </dgm:pt>
    <dgm:pt modelId="{44D6B87C-AC30-49E7-8D40-9D18A8874BE5}" type="pres">
      <dgm:prSet presAssocID="{D3BFEA31-86E4-40D3-8B63-91F9E40351E2}" presName="rootText" presStyleLbl="node2" presStyleIdx="0" presStyleCnt="2" custScaleX="155616" custScaleY="108787" custLinFactNeighborY="283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FBC5EF5-A60B-49FF-85E9-01A8A226EA11}" type="pres">
      <dgm:prSet presAssocID="{D3BFEA31-86E4-40D3-8B63-91F9E40351E2}" presName="rootConnector" presStyleLbl="node2" presStyleIdx="0" presStyleCnt="2"/>
      <dgm:spPr/>
      <dgm:t>
        <a:bodyPr/>
        <a:lstStyle/>
        <a:p>
          <a:endParaRPr lang="es-ES"/>
        </a:p>
      </dgm:t>
    </dgm:pt>
    <dgm:pt modelId="{A37416E3-1D3A-4CD8-9A0A-3D1B9B292C8A}" type="pres">
      <dgm:prSet presAssocID="{D3BFEA31-86E4-40D3-8B63-91F9E40351E2}" presName="hierChild4" presStyleCnt="0"/>
      <dgm:spPr/>
    </dgm:pt>
    <dgm:pt modelId="{D35BF31C-5535-44F3-BBB7-EF3264B17C4D}" type="pres">
      <dgm:prSet presAssocID="{189B0731-D8FA-4711-B207-BDC11AF27F25}" presName="Name35" presStyleLbl="parChTrans1D3" presStyleIdx="0" presStyleCnt="4"/>
      <dgm:spPr/>
      <dgm:t>
        <a:bodyPr/>
        <a:lstStyle/>
        <a:p>
          <a:endParaRPr lang="es-ES"/>
        </a:p>
      </dgm:t>
    </dgm:pt>
    <dgm:pt modelId="{FD6C05F6-803A-480A-AE01-C04224B46603}" type="pres">
      <dgm:prSet presAssocID="{3192A2BB-E4EA-4988-AE17-7B529E8966E9}" presName="hierRoot2" presStyleCnt="0">
        <dgm:presLayoutVars>
          <dgm:hierBranch val="init"/>
        </dgm:presLayoutVars>
      </dgm:prSet>
      <dgm:spPr/>
    </dgm:pt>
    <dgm:pt modelId="{EC5F57E9-CC33-4E11-BDC9-D49B39312C88}" type="pres">
      <dgm:prSet presAssocID="{3192A2BB-E4EA-4988-AE17-7B529E8966E9}" presName="rootComposite" presStyleCnt="0"/>
      <dgm:spPr/>
    </dgm:pt>
    <dgm:pt modelId="{0D3E3E44-A67B-45A0-9563-39AD692DAA6E}" type="pres">
      <dgm:prSet presAssocID="{3192A2BB-E4EA-4988-AE17-7B529E8966E9}" presName="rootText" presStyleLbl="node3" presStyleIdx="0" presStyleCnt="4" custScaleX="155616" custLinFactNeighborY="283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A6CD12D-9605-4992-A67B-6DC4C875D107}" type="pres">
      <dgm:prSet presAssocID="{3192A2BB-E4EA-4988-AE17-7B529E8966E9}" presName="rootConnector" presStyleLbl="node3" presStyleIdx="0" presStyleCnt="4"/>
      <dgm:spPr/>
      <dgm:t>
        <a:bodyPr/>
        <a:lstStyle/>
        <a:p>
          <a:endParaRPr lang="es-ES"/>
        </a:p>
      </dgm:t>
    </dgm:pt>
    <dgm:pt modelId="{73E415CB-4D95-4999-95F5-2075F073E9CA}" type="pres">
      <dgm:prSet presAssocID="{3192A2BB-E4EA-4988-AE17-7B529E8966E9}" presName="hierChild4" presStyleCnt="0"/>
      <dgm:spPr/>
    </dgm:pt>
    <dgm:pt modelId="{E624E6A9-21AC-4AE6-9580-ACD669ACB3AB}" type="pres">
      <dgm:prSet presAssocID="{3192A2BB-E4EA-4988-AE17-7B529E8966E9}" presName="hierChild5" presStyleCnt="0"/>
      <dgm:spPr/>
    </dgm:pt>
    <dgm:pt modelId="{B3D6CFD7-D717-4D4E-A72C-399EB752C287}" type="pres">
      <dgm:prSet presAssocID="{D3BFEA31-86E4-40D3-8B63-91F9E40351E2}" presName="hierChild5" presStyleCnt="0"/>
      <dgm:spPr/>
    </dgm:pt>
    <dgm:pt modelId="{F4BED8FF-4AD0-478F-9E9F-003F4DEB0525}" type="pres">
      <dgm:prSet presAssocID="{4A31EEB4-F296-4467-BE86-8E0DBDE41309}" presName="Name37" presStyleLbl="parChTrans1D2" presStyleIdx="1" presStyleCnt="4"/>
      <dgm:spPr/>
      <dgm:t>
        <a:bodyPr/>
        <a:lstStyle/>
        <a:p>
          <a:endParaRPr lang="es-ES"/>
        </a:p>
      </dgm:t>
    </dgm:pt>
    <dgm:pt modelId="{CAD3A895-1EBB-48FE-BDCA-20D5F8EB83EB}" type="pres">
      <dgm:prSet presAssocID="{D98C59DE-91C8-4CE1-BFBD-465E4BAA6078}" presName="hierRoot2" presStyleCnt="0">
        <dgm:presLayoutVars>
          <dgm:hierBranch/>
        </dgm:presLayoutVars>
      </dgm:prSet>
      <dgm:spPr/>
    </dgm:pt>
    <dgm:pt modelId="{14BCF227-F4CB-4749-9CA1-138DF0A3A3FC}" type="pres">
      <dgm:prSet presAssocID="{D98C59DE-91C8-4CE1-BFBD-465E4BAA6078}" presName="rootComposite" presStyleCnt="0"/>
      <dgm:spPr/>
    </dgm:pt>
    <dgm:pt modelId="{7573027D-17C9-4D93-985D-F89F8121442B}" type="pres">
      <dgm:prSet presAssocID="{D98C59DE-91C8-4CE1-BFBD-465E4BAA6078}" presName="rootText" presStyleLbl="node2" presStyleIdx="1" presStyleCnt="2" custScaleX="159981" custLinFactNeighborY="283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CEE6EA0-A8D4-4F40-BDBA-D5826228A01A}" type="pres">
      <dgm:prSet presAssocID="{D98C59DE-91C8-4CE1-BFBD-465E4BAA6078}" presName="rootConnector" presStyleLbl="node2" presStyleIdx="1" presStyleCnt="2"/>
      <dgm:spPr/>
      <dgm:t>
        <a:bodyPr/>
        <a:lstStyle/>
        <a:p>
          <a:endParaRPr lang="es-ES"/>
        </a:p>
      </dgm:t>
    </dgm:pt>
    <dgm:pt modelId="{B623724A-5140-4B55-BCDC-A28CB044FBD7}" type="pres">
      <dgm:prSet presAssocID="{D98C59DE-91C8-4CE1-BFBD-465E4BAA6078}" presName="hierChild4" presStyleCnt="0"/>
      <dgm:spPr/>
    </dgm:pt>
    <dgm:pt modelId="{6F6B5C1C-E158-47EA-BC0A-A3AC960D4992}" type="pres">
      <dgm:prSet presAssocID="{A34311AC-1DA0-4BF0-9306-855A3F838841}" presName="Name35" presStyleLbl="parChTrans1D3" presStyleIdx="1" presStyleCnt="4"/>
      <dgm:spPr/>
      <dgm:t>
        <a:bodyPr/>
        <a:lstStyle/>
        <a:p>
          <a:endParaRPr lang="es-ES"/>
        </a:p>
      </dgm:t>
    </dgm:pt>
    <dgm:pt modelId="{E509F30D-70D2-4F5B-8394-EBA9F0DD34C3}" type="pres">
      <dgm:prSet presAssocID="{52C6CF48-0B96-41F7-9795-579296CC7816}" presName="hierRoot2" presStyleCnt="0">
        <dgm:presLayoutVars>
          <dgm:hierBranch val="init"/>
        </dgm:presLayoutVars>
      </dgm:prSet>
      <dgm:spPr/>
    </dgm:pt>
    <dgm:pt modelId="{1DD93872-F43E-4E0F-B966-1905E51330E6}" type="pres">
      <dgm:prSet presAssocID="{52C6CF48-0B96-41F7-9795-579296CC7816}" presName="rootComposite" presStyleCnt="0"/>
      <dgm:spPr/>
    </dgm:pt>
    <dgm:pt modelId="{624DD06F-5CB9-4CA5-9233-FDDF69861C64}" type="pres">
      <dgm:prSet presAssocID="{52C6CF48-0B96-41F7-9795-579296CC7816}" presName="rootText" presStyleLbl="node3" presStyleIdx="1" presStyleCnt="4" custScaleX="155616" custLinFactNeighborY="283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C3B0CE-8809-4AFE-812E-2EFC6B712934}" type="pres">
      <dgm:prSet presAssocID="{52C6CF48-0B96-41F7-9795-579296CC7816}" presName="rootConnector" presStyleLbl="node3" presStyleIdx="1" presStyleCnt="4"/>
      <dgm:spPr/>
      <dgm:t>
        <a:bodyPr/>
        <a:lstStyle/>
        <a:p>
          <a:endParaRPr lang="es-ES"/>
        </a:p>
      </dgm:t>
    </dgm:pt>
    <dgm:pt modelId="{B0EF1F94-5ED1-47CC-AA54-4B6FC8D8A82C}" type="pres">
      <dgm:prSet presAssocID="{52C6CF48-0B96-41F7-9795-579296CC7816}" presName="hierChild4" presStyleCnt="0"/>
      <dgm:spPr/>
    </dgm:pt>
    <dgm:pt modelId="{AC4048DA-5FD5-470C-A3E8-B0415190EE00}" type="pres">
      <dgm:prSet presAssocID="{52C6CF48-0B96-41F7-9795-579296CC7816}" presName="hierChild5" presStyleCnt="0"/>
      <dgm:spPr/>
    </dgm:pt>
    <dgm:pt modelId="{A7AC37FE-8CE9-4ABB-9ADF-2D4C37691843}" type="pres">
      <dgm:prSet presAssocID="{64C9C5C2-FA95-48D6-A99E-7D23BC0B627A}" presName="Name35" presStyleLbl="parChTrans1D3" presStyleIdx="2" presStyleCnt="4"/>
      <dgm:spPr/>
      <dgm:t>
        <a:bodyPr/>
        <a:lstStyle/>
        <a:p>
          <a:endParaRPr lang="es-ES"/>
        </a:p>
      </dgm:t>
    </dgm:pt>
    <dgm:pt modelId="{482E4C12-CAE6-4BB9-9597-59497E023290}" type="pres">
      <dgm:prSet presAssocID="{8688ECF9-8090-485F-A9B0-5064D9592DF6}" presName="hierRoot2" presStyleCnt="0">
        <dgm:presLayoutVars>
          <dgm:hierBranch/>
        </dgm:presLayoutVars>
      </dgm:prSet>
      <dgm:spPr/>
    </dgm:pt>
    <dgm:pt modelId="{03153A70-8ACC-422E-95A8-39441439C0D8}" type="pres">
      <dgm:prSet presAssocID="{8688ECF9-8090-485F-A9B0-5064D9592DF6}" presName="rootComposite" presStyleCnt="0"/>
      <dgm:spPr/>
    </dgm:pt>
    <dgm:pt modelId="{3CD4BA01-90CA-4803-9F1E-9DDC600D1383}" type="pres">
      <dgm:prSet presAssocID="{8688ECF9-8090-485F-A9B0-5064D9592DF6}" presName="rootText" presStyleLbl="node3" presStyleIdx="2" presStyleCnt="4" custScaleX="155616" custLinFactNeighborY="283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0515BDC-9815-4F29-B15C-F61B35DAA089}" type="pres">
      <dgm:prSet presAssocID="{8688ECF9-8090-485F-A9B0-5064D9592DF6}" presName="rootConnector" presStyleLbl="node3" presStyleIdx="2" presStyleCnt="4"/>
      <dgm:spPr/>
      <dgm:t>
        <a:bodyPr/>
        <a:lstStyle/>
        <a:p>
          <a:endParaRPr lang="es-ES"/>
        </a:p>
      </dgm:t>
    </dgm:pt>
    <dgm:pt modelId="{C1C603BB-B334-4BCD-9BDF-C18AB7C56E63}" type="pres">
      <dgm:prSet presAssocID="{8688ECF9-8090-485F-A9B0-5064D9592DF6}" presName="hierChild4" presStyleCnt="0"/>
      <dgm:spPr/>
    </dgm:pt>
    <dgm:pt modelId="{5E3F1F2F-57C3-4321-987D-EE4E2D1AE2CD}" type="pres">
      <dgm:prSet presAssocID="{6C086619-6A03-43A4-B183-D09CE99C4172}" presName="Name35" presStyleLbl="parChTrans1D4" presStyleIdx="0" presStyleCnt="5"/>
      <dgm:spPr/>
      <dgm:t>
        <a:bodyPr/>
        <a:lstStyle/>
        <a:p>
          <a:endParaRPr lang="es-ES"/>
        </a:p>
      </dgm:t>
    </dgm:pt>
    <dgm:pt modelId="{C2B4AC07-B0F9-4C71-AC6E-E6AD3AE87752}" type="pres">
      <dgm:prSet presAssocID="{50EBB613-C4D0-41D6-82B4-D282970AFCFD}" presName="hierRoot2" presStyleCnt="0">
        <dgm:presLayoutVars>
          <dgm:hierBranch/>
        </dgm:presLayoutVars>
      </dgm:prSet>
      <dgm:spPr/>
    </dgm:pt>
    <dgm:pt modelId="{EB93BD25-D53F-4AF7-9008-D61022AACA32}" type="pres">
      <dgm:prSet presAssocID="{50EBB613-C4D0-41D6-82B4-D282970AFCFD}" presName="rootComposite" presStyleCnt="0"/>
      <dgm:spPr/>
    </dgm:pt>
    <dgm:pt modelId="{EDF46966-F662-4A14-92AC-75AC84DA8B0B}" type="pres">
      <dgm:prSet presAssocID="{50EBB613-C4D0-41D6-82B4-D282970AFCFD}" presName="rootText" presStyleLbl="node4" presStyleIdx="0" presStyleCnt="5" custScaleX="155616" custLinFactNeighborY="159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158ABA7-F30C-45E7-A876-4B4B1D475EB9}" type="pres">
      <dgm:prSet presAssocID="{50EBB613-C4D0-41D6-82B4-D282970AFCFD}" presName="rootConnector" presStyleLbl="node4" presStyleIdx="0" presStyleCnt="5"/>
      <dgm:spPr/>
      <dgm:t>
        <a:bodyPr/>
        <a:lstStyle/>
        <a:p>
          <a:endParaRPr lang="es-ES"/>
        </a:p>
      </dgm:t>
    </dgm:pt>
    <dgm:pt modelId="{0B948670-8B90-488E-B0A0-1CBCDB7E6FA8}" type="pres">
      <dgm:prSet presAssocID="{50EBB613-C4D0-41D6-82B4-D282970AFCFD}" presName="hierChild4" presStyleCnt="0"/>
      <dgm:spPr/>
    </dgm:pt>
    <dgm:pt modelId="{08D7726D-CA9F-4535-BDD6-73B25D7705E5}" type="pres">
      <dgm:prSet presAssocID="{344EEAB6-9382-491D-8632-CBFD72F8C220}" presName="Name35" presStyleLbl="parChTrans1D4" presStyleIdx="1" presStyleCnt="5"/>
      <dgm:spPr/>
      <dgm:t>
        <a:bodyPr/>
        <a:lstStyle/>
        <a:p>
          <a:endParaRPr lang="es-ES"/>
        </a:p>
      </dgm:t>
    </dgm:pt>
    <dgm:pt modelId="{2B6A0472-D8E9-4989-97E4-A0606BCBC1BF}" type="pres">
      <dgm:prSet presAssocID="{A2C6DC49-7BCD-409B-9E06-85533D055C1B}" presName="hierRoot2" presStyleCnt="0">
        <dgm:presLayoutVars>
          <dgm:hierBranch/>
        </dgm:presLayoutVars>
      </dgm:prSet>
      <dgm:spPr/>
    </dgm:pt>
    <dgm:pt modelId="{300EA7CE-8C91-4F3B-AB6A-A16AA33E4053}" type="pres">
      <dgm:prSet presAssocID="{A2C6DC49-7BCD-409B-9E06-85533D055C1B}" presName="rootComposite" presStyleCnt="0"/>
      <dgm:spPr/>
    </dgm:pt>
    <dgm:pt modelId="{9EDBD951-C7B1-4A17-92AA-9A29E5FE4E0E}" type="pres">
      <dgm:prSet presAssocID="{A2C6DC49-7BCD-409B-9E06-85533D055C1B}" presName="rootText" presStyleLbl="node4" presStyleIdx="1" presStyleCnt="5" custScaleX="155616" custLinFactNeighborY="24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9382082-0119-4882-8C69-2BE35ECD4EF0}" type="pres">
      <dgm:prSet presAssocID="{A2C6DC49-7BCD-409B-9E06-85533D055C1B}" presName="rootConnector" presStyleLbl="node4" presStyleIdx="1" presStyleCnt="5"/>
      <dgm:spPr/>
      <dgm:t>
        <a:bodyPr/>
        <a:lstStyle/>
        <a:p>
          <a:endParaRPr lang="es-ES"/>
        </a:p>
      </dgm:t>
    </dgm:pt>
    <dgm:pt modelId="{BDD66D31-745B-4827-8263-8808B9B9F569}" type="pres">
      <dgm:prSet presAssocID="{A2C6DC49-7BCD-409B-9E06-85533D055C1B}" presName="hierChild4" presStyleCnt="0"/>
      <dgm:spPr/>
    </dgm:pt>
    <dgm:pt modelId="{311746F5-7DBB-4000-93B1-B98CEF25AF03}" type="pres">
      <dgm:prSet presAssocID="{B24612C4-2A17-4D1F-881F-B20975E5DA6F}" presName="Name35" presStyleLbl="parChTrans1D4" presStyleIdx="2" presStyleCnt="5"/>
      <dgm:spPr/>
      <dgm:t>
        <a:bodyPr/>
        <a:lstStyle/>
        <a:p>
          <a:endParaRPr lang="es-ES"/>
        </a:p>
      </dgm:t>
    </dgm:pt>
    <dgm:pt modelId="{CFF29DDA-AB4F-4426-B493-656EAFCC1E75}" type="pres">
      <dgm:prSet presAssocID="{499802EE-5F02-4FB2-8BCB-1DC2084931FB}" presName="hierRoot2" presStyleCnt="0">
        <dgm:presLayoutVars>
          <dgm:hierBranch val="init"/>
        </dgm:presLayoutVars>
      </dgm:prSet>
      <dgm:spPr/>
    </dgm:pt>
    <dgm:pt modelId="{2EB56AF1-5BC5-430B-9875-7DE96C74BEF9}" type="pres">
      <dgm:prSet presAssocID="{499802EE-5F02-4FB2-8BCB-1DC2084931FB}" presName="rootComposite" presStyleCnt="0"/>
      <dgm:spPr/>
    </dgm:pt>
    <dgm:pt modelId="{DBC501B2-EBFC-4804-ABE2-F975DC7D95D4}" type="pres">
      <dgm:prSet presAssocID="{499802EE-5F02-4FB2-8BCB-1DC2084931FB}" presName="rootText" presStyleLbl="node4" presStyleIdx="2" presStyleCnt="5" custScaleX="155616" custLinFactNeighborY="-123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D9568B7-E4A5-472A-A667-4C083EAFD1C3}" type="pres">
      <dgm:prSet presAssocID="{499802EE-5F02-4FB2-8BCB-1DC2084931FB}" presName="rootConnector" presStyleLbl="node4" presStyleIdx="2" presStyleCnt="5"/>
      <dgm:spPr/>
      <dgm:t>
        <a:bodyPr/>
        <a:lstStyle/>
        <a:p>
          <a:endParaRPr lang="es-ES"/>
        </a:p>
      </dgm:t>
    </dgm:pt>
    <dgm:pt modelId="{3C459D8D-7F6D-4316-A6A9-293118063F3B}" type="pres">
      <dgm:prSet presAssocID="{499802EE-5F02-4FB2-8BCB-1DC2084931FB}" presName="hierChild4" presStyleCnt="0"/>
      <dgm:spPr/>
    </dgm:pt>
    <dgm:pt modelId="{7799E543-3C1D-4403-B033-B49FC2745DF0}" type="pres">
      <dgm:prSet presAssocID="{499802EE-5F02-4FB2-8BCB-1DC2084931FB}" presName="hierChild5" presStyleCnt="0"/>
      <dgm:spPr/>
    </dgm:pt>
    <dgm:pt modelId="{F57AFB55-C44B-420B-95A6-C407C12DC52D}" type="pres">
      <dgm:prSet presAssocID="{A2C6DC49-7BCD-409B-9E06-85533D055C1B}" presName="hierChild5" presStyleCnt="0"/>
      <dgm:spPr/>
    </dgm:pt>
    <dgm:pt modelId="{45333B25-FB90-4B18-8061-A4D2522DA915}" type="pres">
      <dgm:prSet presAssocID="{50EBB613-C4D0-41D6-82B4-D282970AFCFD}" presName="hierChild5" presStyleCnt="0"/>
      <dgm:spPr/>
    </dgm:pt>
    <dgm:pt modelId="{87448B8B-73B0-4217-830B-60FADE836EBA}" type="pres">
      <dgm:prSet presAssocID="{8688ECF9-8090-485F-A9B0-5064D9592DF6}" presName="hierChild5" presStyleCnt="0"/>
      <dgm:spPr/>
    </dgm:pt>
    <dgm:pt modelId="{41DB0A6E-E590-4817-A408-A2A1D5D2BC1A}" type="pres">
      <dgm:prSet presAssocID="{754C6DEB-30D5-4905-833A-8ECED75E2CF8}" presName="Name35" presStyleLbl="parChTrans1D3" presStyleIdx="3" presStyleCnt="4"/>
      <dgm:spPr/>
      <dgm:t>
        <a:bodyPr/>
        <a:lstStyle/>
        <a:p>
          <a:endParaRPr lang="es-ES"/>
        </a:p>
      </dgm:t>
    </dgm:pt>
    <dgm:pt modelId="{A40C4128-3A0B-4E24-943A-FC924728474B}" type="pres">
      <dgm:prSet presAssocID="{F8BCE2D3-69C4-4DE1-AD1F-4495155B7B43}" presName="hierRoot2" presStyleCnt="0">
        <dgm:presLayoutVars>
          <dgm:hierBranch/>
        </dgm:presLayoutVars>
      </dgm:prSet>
      <dgm:spPr/>
    </dgm:pt>
    <dgm:pt modelId="{C8021B9E-603C-496E-A70C-8E5EDF7B5DB7}" type="pres">
      <dgm:prSet presAssocID="{F8BCE2D3-69C4-4DE1-AD1F-4495155B7B43}" presName="rootComposite" presStyleCnt="0"/>
      <dgm:spPr/>
    </dgm:pt>
    <dgm:pt modelId="{A209D906-C2EF-435F-B87A-D12A9BCB7311}" type="pres">
      <dgm:prSet presAssocID="{F8BCE2D3-69C4-4DE1-AD1F-4495155B7B43}" presName="rootText" presStyleLbl="node3" presStyleIdx="3" presStyleCnt="4" custScaleX="155616" custLinFactNeighborY="283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6192235-CC72-4830-BFFD-C073547A3B39}" type="pres">
      <dgm:prSet presAssocID="{F8BCE2D3-69C4-4DE1-AD1F-4495155B7B43}" presName="rootConnector" presStyleLbl="node3" presStyleIdx="3" presStyleCnt="4"/>
      <dgm:spPr/>
      <dgm:t>
        <a:bodyPr/>
        <a:lstStyle/>
        <a:p>
          <a:endParaRPr lang="es-ES"/>
        </a:p>
      </dgm:t>
    </dgm:pt>
    <dgm:pt modelId="{CB2F4311-FB63-45BC-A601-A8189B8FF8FE}" type="pres">
      <dgm:prSet presAssocID="{F8BCE2D3-69C4-4DE1-AD1F-4495155B7B43}" presName="hierChild4" presStyleCnt="0"/>
      <dgm:spPr/>
    </dgm:pt>
    <dgm:pt modelId="{8F0D2EBD-A56C-4891-8126-FB4BB890B713}" type="pres">
      <dgm:prSet presAssocID="{CB9FDCEB-C950-41D5-AD83-20E01632A395}" presName="Name35" presStyleLbl="parChTrans1D4" presStyleIdx="3" presStyleCnt="5"/>
      <dgm:spPr/>
      <dgm:t>
        <a:bodyPr/>
        <a:lstStyle/>
        <a:p>
          <a:endParaRPr lang="es-ES"/>
        </a:p>
      </dgm:t>
    </dgm:pt>
    <dgm:pt modelId="{CD33AE5E-DCBB-453D-8287-C336143C63A7}" type="pres">
      <dgm:prSet presAssocID="{8794589F-E814-4AE5-9A4F-EC5DE6D8EE9B}" presName="hierRoot2" presStyleCnt="0">
        <dgm:presLayoutVars>
          <dgm:hierBranch/>
        </dgm:presLayoutVars>
      </dgm:prSet>
      <dgm:spPr/>
    </dgm:pt>
    <dgm:pt modelId="{16AF8320-4463-4620-9C35-7AA68F57C1D5}" type="pres">
      <dgm:prSet presAssocID="{8794589F-E814-4AE5-9A4F-EC5DE6D8EE9B}" presName="rootComposite" presStyleCnt="0"/>
      <dgm:spPr/>
    </dgm:pt>
    <dgm:pt modelId="{D1AB36B2-CE75-4151-81C6-06E7C1C14C79}" type="pres">
      <dgm:prSet presAssocID="{8794589F-E814-4AE5-9A4F-EC5DE6D8EE9B}" presName="rootText" presStyleLbl="node4" presStyleIdx="3" presStyleCnt="5" custScaleX="155616" custLinFactNeighborY="159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6CD34D-0691-4138-9F46-6E84857ADEE3}" type="pres">
      <dgm:prSet presAssocID="{8794589F-E814-4AE5-9A4F-EC5DE6D8EE9B}" presName="rootConnector" presStyleLbl="node4" presStyleIdx="3" presStyleCnt="5"/>
      <dgm:spPr/>
      <dgm:t>
        <a:bodyPr/>
        <a:lstStyle/>
        <a:p>
          <a:endParaRPr lang="es-ES"/>
        </a:p>
      </dgm:t>
    </dgm:pt>
    <dgm:pt modelId="{5ADDA127-73F0-4A95-BEE5-B575CCA1E978}" type="pres">
      <dgm:prSet presAssocID="{8794589F-E814-4AE5-9A4F-EC5DE6D8EE9B}" presName="hierChild4" presStyleCnt="0"/>
      <dgm:spPr/>
    </dgm:pt>
    <dgm:pt modelId="{552FF76F-3E55-4602-8B00-9399F981F226}" type="pres">
      <dgm:prSet presAssocID="{08C39F49-D216-4888-AC6E-0AAEE5EC088D}" presName="Name35" presStyleLbl="parChTrans1D4" presStyleIdx="4" presStyleCnt="5"/>
      <dgm:spPr/>
      <dgm:t>
        <a:bodyPr/>
        <a:lstStyle/>
        <a:p>
          <a:endParaRPr lang="es-ES"/>
        </a:p>
      </dgm:t>
    </dgm:pt>
    <dgm:pt modelId="{01C6ADC2-760A-4120-A1DD-31A1B5207149}" type="pres">
      <dgm:prSet presAssocID="{233AB332-78F1-4CB5-ACE3-C74720107320}" presName="hierRoot2" presStyleCnt="0">
        <dgm:presLayoutVars>
          <dgm:hierBranch val="init"/>
        </dgm:presLayoutVars>
      </dgm:prSet>
      <dgm:spPr/>
    </dgm:pt>
    <dgm:pt modelId="{D22222B4-28C8-4584-A1FC-869FE67F370A}" type="pres">
      <dgm:prSet presAssocID="{233AB332-78F1-4CB5-ACE3-C74720107320}" presName="rootComposite" presStyleCnt="0"/>
      <dgm:spPr/>
    </dgm:pt>
    <dgm:pt modelId="{6B682B2C-0C22-4FD3-B23E-369031A797B5}" type="pres">
      <dgm:prSet presAssocID="{233AB332-78F1-4CB5-ACE3-C74720107320}" presName="rootText" presStyleLbl="node4" presStyleIdx="4" presStyleCnt="5" custScaleX="155616" custLinFactNeighborY="24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C108D8D-711D-4971-B688-4DEFAD6340DE}" type="pres">
      <dgm:prSet presAssocID="{233AB332-78F1-4CB5-ACE3-C74720107320}" presName="rootConnector" presStyleLbl="node4" presStyleIdx="4" presStyleCnt="5"/>
      <dgm:spPr/>
      <dgm:t>
        <a:bodyPr/>
        <a:lstStyle/>
        <a:p>
          <a:endParaRPr lang="es-ES"/>
        </a:p>
      </dgm:t>
    </dgm:pt>
    <dgm:pt modelId="{D5557800-6818-4B98-BC0D-64629269A0B2}" type="pres">
      <dgm:prSet presAssocID="{233AB332-78F1-4CB5-ACE3-C74720107320}" presName="hierChild4" presStyleCnt="0"/>
      <dgm:spPr/>
    </dgm:pt>
    <dgm:pt modelId="{48455EF5-D0B0-49C7-BA77-D238E53F2AAC}" type="pres">
      <dgm:prSet presAssocID="{233AB332-78F1-4CB5-ACE3-C74720107320}" presName="hierChild5" presStyleCnt="0"/>
      <dgm:spPr/>
    </dgm:pt>
    <dgm:pt modelId="{F24818B6-1D01-4FDD-B9B3-8D4DBD731897}" type="pres">
      <dgm:prSet presAssocID="{8794589F-E814-4AE5-9A4F-EC5DE6D8EE9B}" presName="hierChild5" presStyleCnt="0"/>
      <dgm:spPr/>
    </dgm:pt>
    <dgm:pt modelId="{AC0A4AA5-392C-4056-9AFD-3815310BB533}" type="pres">
      <dgm:prSet presAssocID="{F8BCE2D3-69C4-4DE1-AD1F-4495155B7B43}" presName="hierChild5" presStyleCnt="0"/>
      <dgm:spPr/>
    </dgm:pt>
    <dgm:pt modelId="{5D7A5E4A-92DF-4165-873C-0E614B965319}" type="pres">
      <dgm:prSet presAssocID="{D98C59DE-91C8-4CE1-BFBD-465E4BAA6078}" presName="hierChild5" presStyleCnt="0"/>
      <dgm:spPr/>
    </dgm:pt>
    <dgm:pt modelId="{D40E9BB6-FA23-4382-8F9D-6DF4C489AA12}" type="pres">
      <dgm:prSet presAssocID="{FC83C259-7769-4B4D-9EC7-17ABB928CCD3}" presName="hierChild3" presStyleCnt="0"/>
      <dgm:spPr/>
    </dgm:pt>
    <dgm:pt modelId="{F191CD4A-BDA8-4609-9344-4C3E732ABEE9}" type="pres">
      <dgm:prSet presAssocID="{8A095C21-6FA2-416C-8DFB-2BE16BC0EB5B}" presName="Name111" presStyleLbl="parChTrans1D2" presStyleIdx="2" presStyleCnt="4"/>
      <dgm:spPr/>
      <dgm:t>
        <a:bodyPr/>
        <a:lstStyle/>
        <a:p>
          <a:endParaRPr lang="es-ES"/>
        </a:p>
      </dgm:t>
    </dgm:pt>
    <dgm:pt modelId="{66948D92-1A52-45FE-A575-2C9A4D019525}" type="pres">
      <dgm:prSet presAssocID="{074098AF-6FE7-4441-A75B-54AA2A1EAF44}" presName="hierRoot3" presStyleCnt="0">
        <dgm:presLayoutVars>
          <dgm:hierBranch val="init"/>
        </dgm:presLayoutVars>
      </dgm:prSet>
      <dgm:spPr/>
    </dgm:pt>
    <dgm:pt modelId="{58E0DC9C-3A3B-4910-B020-660FF11821A6}" type="pres">
      <dgm:prSet presAssocID="{074098AF-6FE7-4441-A75B-54AA2A1EAF44}" presName="rootComposite3" presStyleCnt="0"/>
      <dgm:spPr/>
    </dgm:pt>
    <dgm:pt modelId="{8C89A3BC-E9A4-4804-A00C-1E8981C34256}" type="pres">
      <dgm:prSet presAssocID="{074098AF-6FE7-4441-A75B-54AA2A1EAF44}" presName="rootText3" presStyleLbl="asst1" presStyleIdx="0" presStyleCnt="2" custLinFactNeighborY="192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99722E9-C56E-4B9D-87FF-84646D4F4829}" type="pres">
      <dgm:prSet presAssocID="{074098AF-6FE7-4441-A75B-54AA2A1EAF44}" presName="rootConnector3" presStyleLbl="asst1" presStyleIdx="0" presStyleCnt="2"/>
      <dgm:spPr/>
      <dgm:t>
        <a:bodyPr/>
        <a:lstStyle/>
        <a:p>
          <a:endParaRPr lang="es-ES"/>
        </a:p>
      </dgm:t>
    </dgm:pt>
    <dgm:pt modelId="{24AC8D79-16F6-43FA-8B24-E7132A3EA308}" type="pres">
      <dgm:prSet presAssocID="{074098AF-6FE7-4441-A75B-54AA2A1EAF44}" presName="hierChild6" presStyleCnt="0"/>
      <dgm:spPr/>
    </dgm:pt>
    <dgm:pt modelId="{7192ED9A-4B2D-40D5-8A54-F9365C7BB8D9}" type="pres">
      <dgm:prSet presAssocID="{074098AF-6FE7-4441-A75B-54AA2A1EAF44}" presName="hierChild7" presStyleCnt="0"/>
      <dgm:spPr/>
    </dgm:pt>
    <dgm:pt modelId="{54087BCF-E3CB-4B24-98E5-F250116DB0AA}" type="pres">
      <dgm:prSet presAssocID="{30C55526-ADCA-406C-8B29-78F132F6E56F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5B6A0BB7-F335-42A6-B77E-C20EE84F1761}" type="pres">
      <dgm:prSet presAssocID="{608EFD33-951C-4435-B81F-EA93EDAB4E23}" presName="hierRoot3" presStyleCnt="0">
        <dgm:presLayoutVars>
          <dgm:hierBranch val="init"/>
        </dgm:presLayoutVars>
      </dgm:prSet>
      <dgm:spPr/>
    </dgm:pt>
    <dgm:pt modelId="{4A178955-0DFE-4975-B0C6-944D32789FC4}" type="pres">
      <dgm:prSet presAssocID="{608EFD33-951C-4435-B81F-EA93EDAB4E23}" presName="rootComposite3" presStyleCnt="0"/>
      <dgm:spPr/>
    </dgm:pt>
    <dgm:pt modelId="{A1EED643-E759-4ABE-908E-68E04A4F109C}" type="pres">
      <dgm:prSet presAssocID="{608EFD33-951C-4435-B81F-EA93EDAB4E23}" presName="rootText3" presStyleLbl="asst1" presStyleIdx="1" presStyleCnt="2" custLinFactNeighborY="192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601030E-D12F-4C86-9898-D1579870E1D4}" type="pres">
      <dgm:prSet presAssocID="{608EFD33-951C-4435-B81F-EA93EDAB4E23}" presName="rootConnector3" presStyleLbl="asst1" presStyleIdx="1" presStyleCnt="2"/>
      <dgm:spPr/>
      <dgm:t>
        <a:bodyPr/>
        <a:lstStyle/>
        <a:p>
          <a:endParaRPr lang="es-ES"/>
        </a:p>
      </dgm:t>
    </dgm:pt>
    <dgm:pt modelId="{C0486FC6-4B55-4E31-A29C-836199E2D586}" type="pres">
      <dgm:prSet presAssocID="{608EFD33-951C-4435-B81F-EA93EDAB4E23}" presName="hierChild6" presStyleCnt="0"/>
      <dgm:spPr/>
    </dgm:pt>
    <dgm:pt modelId="{3C195C57-647C-486D-B52C-2885315E1719}" type="pres">
      <dgm:prSet presAssocID="{608EFD33-951C-4435-B81F-EA93EDAB4E23}" presName="hierChild7" presStyleCnt="0"/>
      <dgm:spPr/>
    </dgm:pt>
  </dgm:ptLst>
  <dgm:cxnLst>
    <dgm:cxn modelId="{D6CFD87A-7AB2-4236-8E56-2FC4BF0F18DC}" type="presOf" srcId="{D98C59DE-91C8-4CE1-BFBD-465E4BAA6078}" destId="{7573027D-17C9-4D93-985D-F89F8121442B}" srcOrd="0" destOrd="0" presId="urn:microsoft.com/office/officeart/2005/8/layout/orgChart1"/>
    <dgm:cxn modelId="{5245EADA-5656-4939-8AAE-E3AA26392DED}" srcId="{FC83C259-7769-4B4D-9EC7-17ABB928CCD3}" destId="{608EFD33-951C-4435-B81F-EA93EDAB4E23}" srcOrd="1" destOrd="0" parTransId="{30C55526-ADCA-406C-8B29-78F132F6E56F}" sibTransId="{79697291-A330-4225-ABB3-D844D8A74794}"/>
    <dgm:cxn modelId="{0ED2452D-6CAC-43F5-A7B0-B0C4D2BA8281}" type="presOf" srcId="{F8BCE2D3-69C4-4DE1-AD1F-4495155B7B43}" destId="{A209D906-C2EF-435F-B87A-D12A9BCB7311}" srcOrd="0" destOrd="0" presId="urn:microsoft.com/office/officeart/2005/8/layout/orgChart1"/>
    <dgm:cxn modelId="{F404AA27-08C3-4C4C-9131-8EA87C35657D}" srcId="{FC83C259-7769-4B4D-9EC7-17ABB928CCD3}" destId="{074098AF-6FE7-4441-A75B-54AA2A1EAF44}" srcOrd="0" destOrd="0" parTransId="{8A095C21-6FA2-416C-8DFB-2BE16BC0EB5B}" sibTransId="{E144C303-DEBB-4CDE-B9D5-00FDEC2CE8C7}"/>
    <dgm:cxn modelId="{3D428A0F-A46C-4723-BED5-510B830AD98C}" srcId="{FC83C259-7769-4B4D-9EC7-17ABB928CCD3}" destId="{D98C59DE-91C8-4CE1-BFBD-465E4BAA6078}" srcOrd="3" destOrd="0" parTransId="{4A31EEB4-F296-4467-BE86-8E0DBDE41309}" sibTransId="{2A8D224A-7091-431D-877C-7971EEF68C28}"/>
    <dgm:cxn modelId="{5D4E8EE2-882D-4D94-AF80-676822EABA1E}" type="presOf" srcId="{074098AF-6FE7-4441-A75B-54AA2A1EAF44}" destId="{199722E9-C56E-4B9D-87FF-84646D4F4829}" srcOrd="1" destOrd="0" presId="urn:microsoft.com/office/officeart/2005/8/layout/orgChart1"/>
    <dgm:cxn modelId="{B7B85DCD-33C0-4DD7-B21C-A7B8DAA5D917}" type="presOf" srcId="{754C6DEB-30D5-4905-833A-8ECED75E2CF8}" destId="{41DB0A6E-E590-4817-A408-A2A1D5D2BC1A}" srcOrd="0" destOrd="0" presId="urn:microsoft.com/office/officeart/2005/8/layout/orgChart1"/>
    <dgm:cxn modelId="{EB16E0A1-C1D8-4FE9-8645-4FFD2C229538}" type="presOf" srcId="{3192A2BB-E4EA-4988-AE17-7B529E8966E9}" destId="{0D3E3E44-A67B-45A0-9563-39AD692DAA6E}" srcOrd="0" destOrd="0" presId="urn:microsoft.com/office/officeart/2005/8/layout/orgChart1"/>
    <dgm:cxn modelId="{AB7A4A4D-8336-4390-93CF-7C7C806C29C7}" srcId="{28FFD9C2-EDD0-49CE-831A-A3AC312CEE5E}" destId="{FC83C259-7769-4B4D-9EC7-17ABB928CCD3}" srcOrd="0" destOrd="0" parTransId="{E36BCAFF-220C-428E-8E5E-5A7C0E9C512D}" sibTransId="{7AA37B81-21CC-4C18-A77F-E65EA4B4E4C8}"/>
    <dgm:cxn modelId="{5E616C20-1585-42E7-8256-D35D13E6B0BF}" type="presOf" srcId="{608EFD33-951C-4435-B81F-EA93EDAB4E23}" destId="{A601030E-D12F-4C86-9898-D1579870E1D4}" srcOrd="1" destOrd="0" presId="urn:microsoft.com/office/officeart/2005/8/layout/orgChart1"/>
    <dgm:cxn modelId="{1E3D3241-8840-4556-BC57-8D4C4AB80D3D}" type="presOf" srcId="{50EBB613-C4D0-41D6-82B4-D282970AFCFD}" destId="{EDF46966-F662-4A14-92AC-75AC84DA8B0B}" srcOrd="0" destOrd="0" presId="urn:microsoft.com/office/officeart/2005/8/layout/orgChart1"/>
    <dgm:cxn modelId="{BCDAA2E2-FF7B-4BA3-85AD-656D39A3D8E4}" type="presOf" srcId="{4A31EEB4-F296-4467-BE86-8E0DBDE41309}" destId="{F4BED8FF-4AD0-478F-9E9F-003F4DEB0525}" srcOrd="0" destOrd="0" presId="urn:microsoft.com/office/officeart/2005/8/layout/orgChart1"/>
    <dgm:cxn modelId="{F8F1C9AE-3890-4407-B328-5E3550DA5910}" type="presOf" srcId="{344EEAB6-9382-491D-8632-CBFD72F8C220}" destId="{08D7726D-CA9F-4535-BDD6-73B25D7705E5}" srcOrd="0" destOrd="0" presId="urn:microsoft.com/office/officeart/2005/8/layout/orgChart1"/>
    <dgm:cxn modelId="{04B10815-0AA1-41F8-ADCB-DD20B8CAB3E8}" type="presOf" srcId="{233AB332-78F1-4CB5-ACE3-C74720107320}" destId="{6B682B2C-0C22-4FD3-B23E-369031A797B5}" srcOrd="0" destOrd="0" presId="urn:microsoft.com/office/officeart/2005/8/layout/orgChart1"/>
    <dgm:cxn modelId="{ED94C98E-4D5C-4C8D-BAF7-5DDD3909F562}" type="presOf" srcId="{A2C6DC49-7BCD-409B-9E06-85533D055C1B}" destId="{29382082-0119-4882-8C69-2BE35ECD4EF0}" srcOrd="1" destOrd="0" presId="urn:microsoft.com/office/officeart/2005/8/layout/orgChart1"/>
    <dgm:cxn modelId="{0555C6F9-CA42-4DC6-8D1C-919993785FFB}" srcId="{50EBB613-C4D0-41D6-82B4-D282970AFCFD}" destId="{A2C6DC49-7BCD-409B-9E06-85533D055C1B}" srcOrd="0" destOrd="0" parTransId="{344EEAB6-9382-491D-8632-CBFD72F8C220}" sibTransId="{45D5FF83-D4AF-47B0-BF1B-A288A13A0445}"/>
    <dgm:cxn modelId="{7B4772D0-7AC2-4B23-9515-39B66019CFF8}" srcId="{8794589F-E814-4AE5-9A4F-EC5DE6D8EE9B}" destId="{233AB332-78F1-4CB5-ACE3-C74720107320}" srcOrd="0" destOrd="0" parTransId="{08C39F49-D216-4888-AC6E-0AAEE5EC088D}" sibTransId="{84CDED11-239D-4050-95D6-1F119D54EBD4}"/>
    <dgm:cxn modelId="{1925780B-5B9B-4E23-8841-061A022C9B25}" type="presOf" srcId="{D3BFEA31-86E4-40D3-8B63-91F9E40351E2}" destId="{44D6B87C-AC30-49E7-8D40-9D18A8874BE5}" srcOrd="0" destOrd="0" presId="urn:microsoft.com/office/officeart/2005/8/layout/orgChart1"/>
    <dgm:cxn modelId="{302A28D9-E35F-4828-A757-9A9F926D958D}" srcId="{8688ECF9-8090-485F-A9B0-5064D9592DF6}" destId="{50EBB613-C4D0-41D6-82B4-D282970AFCFD}" srcOrd="0" destOrd="0" parTransId="{6C086619-6A03-43A4-B183-D09CE99C4172}" sibTransId="{535291B1-C7E6-4D71-9039-FE663AED1287}"/>
    <dgm:cxn modelId="{39F30373-2912-4B50-A4DD-2EDDC50C7B3E}" srcId="{FC83C259-7769-4B4D-9EC7-17ABB928CCD3}" destId="{D3BFEA31-86E4-40D3-8B63-91F9E40351E2}" srcOrd="2" destOrd="0" parTransId="{4ABB520D-A852-4D94-9D3E-B06C1E61E301}" sibTransId="{17D08B57-258C-44B6-A8F4-0D9526EA0779}"/>
    <dgm:cxn modelId="{E20AD2D5-DA56-43B2-8928-F5520F838A7D}" type="presOf" srcId="{074098AF-6FE7-4441-A75B-54AA2A1EAF44}" destId="{8C89A3BC-E9A4-4804-A00C-1E8981C34256}" srcOrd="0" destOrd="0" presId="urn:microsoft.com/office/officeart/2005/8/layout/orgChart1"/>
    <dgm:cxn modelId="{472C9E3C-1FD6-4755-96E4-C6657FECCDB4}" type="presOf" srcId="{8688ECF9-8090-485F-A9B0-5064D9592DF6}" destId="{3CD4BA01-90CA-4803-9F1E-9DDC600D1383}" srcOrd="0" destOrd="0" presId="urn:microsoft.com/office/officeart/2005/8/layout/orgChart1"/>
    <dgm:cxn modelId="{D47B663F-EB58-45BF-B21F-C15A51BC9D3D}" type="presOf" srcId="{4ABB520D-A852-4D94-9D3E-B06C1E61E301}" destId="{1BF9795F-6FF5-4E46-99D4-9FEC9F9599AB}" srcOrd="0" destOrd="0" presId="urn:microsoft.com/office/officeart/2005/8/layout/orgChart1"/>
    <dgm:cxn modelId="{5B2730D3-8C8A-4C28-A753-1CC060A09059}" srcId="{D3BFEA31-86E4-40D3-8B63-91F9E40351E2}" destId="{3192A2BB-E4EA-4988-AE17-7B529E8966E9}" srcOrd="0" destOrd="0" parTransId="{189B0731-D8FA-4711-B207-BDC11AF27F25}" sibTransId="{C52EB3EB-A9F4-43A8-813A-B99FCA071EE9}"/>
    <dgm:cxn modelId="{B3C357D6-DAD7-45A5-94E7-CBCD8CD33954}" srcId="{D98C59DE-91C8-4CE1-BFBD-465E4BAA6078}" destId="{52C6CF48-0B96-41F7-9795-579296CC7816}" srcOrd="0" destOrd="0" parTransId="{A34311AC-1DA0-4BF0-9306-855A3F838841}" sibTransId="{B8487181-06F5-4E16-A36B-2F1485CE0613}"/>
    <dgm:cxn modelId="{947D7890-0BF1-47B1-A2AA-91634F7CB7E8}" type="presOf" srcId="{8794589F-E814-4AE5-9A4F-EC5DE6D8EE9B}" destId="{0C6CD34D-0691-4138-9F46-6E84857ADEE3}" srcOrd="1" destOrd="0" presId="urn:microsoft.com/office/officeart/2005/8/layout/orgChart1"/>
    <dgm:cxn modelId="{ACF0B9AE-DD2A-451E-9BC8-99B21DF4CCF8}" type="presOf" srcId="{8794589F-E814-4AE5-9A4F-EC5DE6D8EE9B}" destId="{D1AB36B2-CE75-4151-81C6-06E7C1C14C79}" srcOrd="0" destOrd="0" presId="urn:microsoft.com/office/officeart/2005/8/layout/orgChart1"/>
    <dgm:cxn modelId="{EE5B818D-40EC-4BBF-8370-C41BFF292D2B}" type="presOf" srcId="{B24612C4-2A17-4D1F-881F-B20975E5DA6F}" destId="{311746F5-7DBB-4000-93B1-B98CEF25AF03}" srcOrd="0" destOrd="0" presId="urn:microsoft.com/office/officeart/2005/8/layout/orgChart1"/>
    <dgm:cxn modelId="{5EA29250-5811-4F99-9EAC-720F74F5059E}" type="presOf" srcId="{D3BFEA31-86E4-40D3-8B63-91F9E40351E2}" destId="{EFBC5EF5-A60B-49FF-85E9-01A8A226EA11}" srcOrd="1" destOrd="0" presId="urn:microsoft.com/office/officeart/2005/8/layout/orgChart1"/>
    <dgm:cxn modelId="{2CC4FC3E-0096-4706-B35F-1F97C21BDD87}" type="presOf" srcId="{D98C59DE-91C8-4CE1-BFBD-465E4BAA6078}" destId="{8CEE6EA0-A8D4-4F40-BDBA-D5826228A01A}" srcOrd="1" destOrd="0" presId="urn:microsoft.com/office/officeart/2005/8/layout/orgChart1"/>
    <dgm:cxn modelId="{204E7B62-364B-43A0-8C59-2526AD1ABC11}" type="presOf" srcId="{499802EE-5F02-4FB2-8BCB-1DC2084931FB}" destId="{FD9568B7-E4A5-472A-A667-4C083EAFD1C3}" srcOrd="1" destOrd="0" presId="urn:microsoft.com/office/officeart/2005/8/layout/orgChart1"/>
    <dgm:cxn modelId="{0047747F-3692-4023-B0CC-77358FEADE59}" type="presOf" srcId="{499802EE-5F02-4FB2-8BCB-1DC2084931FB}" destId="{DBC501B2-EBFC-4804-ABE2-F975DC7D95D4}" srcOrd="0" destOrd="0" presId="urn:microsoft.com/office/officeart/2005/8/layout/orgChart1"/>
    <dgm:cxn modelId="{A1E28741-03BB-41F5-92AC-71C9EAD54B67}" type="presOf" srcId="{52C6CF48-0B96-41F7-9795-579296CC7816}" destId="{624DD06F-5CB9-4CA5-9233-FDDF69861C64}" srcOrd="0" destOrd="0" presId="urn:microsoft.com/office/officeart/2005/8/layout/orgChart1"/>
    <dgm:cxn modelId="{1E7F1594-530D-405B-8694-A22906FF07F6}" type="presOf" srcId="{08C39F49-D216-4888-AC6E-0AAEE5EC088D}" destId="{552FF76F-3E55-4602-8B00-9399F981F226}" srcOrd="0" destOrd="0" presId="urn:microsoft.com/office/officeart/2005/8/layout/orgChart1"/>
    <dgm:cxn modelId="{D7F0CF1C-E676-4AFA-ABD0-D2452111F9F9}" type="presOf" srcId="{3192A2BB-E4EA-4988-AE17-7B529E8966E9}" destId="{5A6CD12D-9605-4992-A67B-6DC4C875D107}" srcOrd="1" destOrd="0" presId="urn:microsoft.com/office/officeart/2005/8/layout/orgChart1"/>
    <dgm:cxn modelId="{3273BC7A-0A2B-489C-ABD4-51B7BB8FB79D}" type="presOf" srcId="{FC83C259-7769-4B4D-9EC7-17ABB928CCD3}" destId="{B15F4D74-3CE7-4D32-8759-61019AAEB388}" srcOrd="0" destOrd="0" presId="urn:microsoft.com/office/officeart/2005/8/layout/orgChart1"/>
    <dgm:cxn modelId="{9B17E4C7-9ECA-4E4B-BF44-8F27A8141FBE}" type="presOf" srcId="{CB9FDCEB-C950-41D5-AD83-20E01632A395}" destId="{8F0D2EBD-A56C-4891-8126-FB4BB890B713}" srcOrd="0" destOrd="0" presId="urn:microsoft.com/office/officeart/2005/8/layout/orgChart1"/>
    <dgm:cxn modelId="{B97631C7-6215-4DCA-9E34-1B2310758601}" type="presOf" srcId="{189B0731-D8FA-4711-B207-BDC11AF27F25}" destId="{D35BF31C-5535-44F3-BBB7-EF3264B17C4D}" srcOrd="0" destOrd="0" presId="urn:microsoft.com/office/officeart/2005/8/layout/orgChart1"/>
    <dgm:cxn modelId="{345CF373-B0E3-4226-A96D-F7C4F4D7DE8C}" srcId="{A2C6DC49-7BCD-409B-9E06-85533D055C1B}" destId="{499802EE-5F02-4FB2-8BCB-1DC2084931FB}" srcOrd="0" destOrd="0" parTransId="{B24612C4-2A17-4D1F-881F-B20975E5DA6F}" sibTransId="{518318C2-33F2-43F1-8153-86CAD264177B}"/>
    <dgm:cxn modelId="{15FB5DDD-56A1-41A8-8FFF-2C9F6E774AF6}" srcId="{D98C59DE-91C8-4CE1-BFBD-465E4BAA6078}" destId="{F8BCE2D3-69C4-4DE1-AD1F-4495155B7B43}" srcOrd="2" destOrd="0" parTransId="{754C6DEB-30D5-4905-833A-8ECED75E2CF8}" sibTransId="{50845B5A-CF86-47C2-B1B6-17E1E5B80887}"/>
    <dgm:cxn modelId="{3B62D216-AB94-4590-9F37-A8101FED9BDD}" type="presOf" srcId="{28FFD9C2-EDD0-49CE-831A-A3AC312CEE5E}" destId="{C4BA8469-B71F-4B8B-B3A9-DF182BF9E5E7}" srcOrd="0" destOrd="0" presId="urn:microsoft.com/office/officeart/2005/8/layout/orgChart1"/>
    <dgm:cxn modelId="{CA4DA3B6-4FFE-4AE7-8364-9B1EFBEE5481}" srcId="{F8BCE2D3-69C4-4DE1-AD1F-4495155B7B43}" destId="{8794589F-E814-4AE5-9A4F-EC5DE6D8EE9B}" srcOrd="0" destOrd="0" parTransId="{CB9FDCEB-C950-41D5-AD83-20E01632A395}" sibTransId="{9CF450E3-7906-4983-A0D5-576AD0619CBB}"/>
    <dgm:cxn modelId="{42C109C3-F2C1-40BC-82F1-17398D2B7253}" type="presOf" srcId="{A2C6DC49-7BCD-409B-9E06-85533D055C1B}" destId="{9EDBD951-C7B1-4A17-92AA-9A29E5FE4E0E}" srcOrd="0" destOrd="0" presId="urn:microsoft.com/office/officeart/2005/8/layout/orgChart1"/>
    <dgm:cxn modelId="{42B98C7F-4714-42EC-8B83-4954B470BDEB}" srcId="{D98C59DE-91C8-4CE1-BFBD-465E4BAA6078}" destId="{8688ECF9-8090-485F-A9B0-5064D9592DF6}" srcOrd="1" destOrd="0" parTransId="{64C9C5C2-FA95-48D6-A99E-7D23BC0B627A}" sibTransId="{76AFB5F9-A61A-4180-91F5-85D91F661484}"/>
    <dgm:cxn modelId="{BF5980F7-2DCA-44AE-889D-7A9D300E6612}" type="presOf" srcId="{50EBB613-C4D0-41D6-82B4-D282970AFCFD}" destId="{4158ABA7-F30C-45E7-A876-4B4B1D475EB9}" srcOrd="1" destOrd="0" presId="urn:microsoft.com/office/officeart/2005/8/layout/orgChart1"/>
    <dgm:cxn modelId="{1CACEF36-8379-4331-8B78-DAB3E6DAA651}" type="presOf" srcId="{8688ECF9-8090-485F-A9B0-5064D9592DF6}" destId="{E0515BDC-9815-4F29-B15C-F61B35DAA089}" srcOrd="1" destOrd="0" presId="urn:microsoft.com/office/officeart/2005/8/layout/orgChart1"/>
    <dgm:cxn modelId="{B91AF8D7-6427-4B54-9DDC-C7642162CD05}" type="presOf" srcId="{6C086619-6A03-43A4-B183-D09CE99C4172}" destId="{5E3F1F2F-57C3-4321-987D-EE4E2D1AE2CD}" srcOrd="0" destOrd="0" presId="urn:microsoft.com/office/officeart/2005/8/layout/orgChart1"/>
    <dgm:cxn modelId="{344B80A1-D45C-4E11-ACBA-012680E5511E}" type="presOf" srcId="{A34311AC-1DA0-4BF0-9306-855A3F838841}" destId="{6F6B5C1C-E158-47EA-BC0A-A3AC960D4992}" srcOrd="0" destOrd="0" presId="urn:microsoft.com/office/officeart/2005/8/layout/orgChart1"/>
    <dgm:cxn modelId="{1C8925F4-DFF8-4A2A-BE0B-9D25A6748616}" type="presOf" srcId="{64C9C5C2-FA95-48D6-A99E-7D23BC0B627A}" destId="{A7AC37FE-8CE9-4ABB-9ADF-2D4C37691843}" srcOrd="0" destOrd="0" presId="urn:microsoft.com/office/officeart/2005/8/layout/orgChart1"/>
    <dgm:cxn modelId="{63D10D31-1189-4847-BCFE-CCD11A01C132}" type="presOf" srcId="{FC83C259-7769-4B4D-9EC7-17ABB928CCD3}" destId="{CAFFA57E-93F0-495B-9BB7-5BE9118647AB}" srcOrd="1" destOrd="0" presId="urn:microsoft.com/office/officeart/2005/8/layout/orgChart1"/>
    <dgm:cxn modelId="{4644F781-41F7-4E8F-BE9F-A3788690E0CA}" type="presOf" srcId="{233AB332-78F1-4CB5-ACE3-C74720107320}" destId="{BC108D8D-711D-4971-B688-4DEFAD6340DE}" srcOrd="1" destOrd="0" presId="urn:microsoft.com/office/officeart/2005/8/layout/orgChart1"/>
    <dgm:cxn modelId="{C029A5E4-6428-4930-95E2-C40617B79F4A}" type="presOf" srcId="{8A095C21-6FA2-416C-8DFB-2BE16BC0EB5B}" destId="{F191CD4A-BDA8-4609-9344-4C3E732ABEE9}" srcOrd="0" destOrd="0" presId="urn:microsoft.com/office/officeart/2005/8/layout/orgChart1"/>
    <dgm:cxn modelId="{C036D641-A2C1-407A-AA2E-74C1DFBF8BE6}" type="presOf" srcId="{F8BCE2D3-69C4-4DE1-AD1F-4495155B7B43}" destId="{96192235-CC72-4830-BFFD-C073547A3B39}" srcOrd="1" destOrd="0" presId="urn:microsoft.com/office/officeart/2005/8/layout/orgChart1"/>
    <dgm:cxn modelId="{4C090F29-D8EE-4CC1-A627-D6406C02B629}" type="presOf" srcId="{52C6CF48-0B96-41F7-9795-579296CC7816}" destId="{E3C3B0CE-8809-4AFE-812E-2EFC6B712934}" srcOrd="1" destOrd="0" presId="urn:microsoft.com/office/officeart/2005/8/layout/orgChart1"/>
    <dgm:cxn modelId="{E712F207-B993-464A-8028-FD9818C5E35D}" type="presOf" srcId="{30C55526-ADCA-406C-8B29-78F132F6E56F}" destId="{54087BCF-E3CB-4B24-98E5-F250116DB0AA}" srcOrd="0" destOrd="0" presId="urn:microsoft.com/office/officeart/2005/8/layout/orgChart1"/>
    <dgm:cxn modelId="{4B3E9D7B-C828-460D-8890-454AC548D87E}" type="presOf" srcId="{608EFD33-951C-4435-B81F-EA93EDAB4E23}" destId="{A1EED643-E759-4ABE-908E-68E04A4F109C}" srcOrd="0" destOrd="0" presId="urn:microsoft.com/office/officeart/2005/8/layout/orgChart1"/>
    <dgm:cxn modelId="{5452367C-2B53-4932-B1F3-BC2E157FA84E}" type="presParOf" srcId="{C4BA8469-B71F-4B8B-B3A9-DF182BF9E5E7}" destId="{EC7C752D-FF4C-4B67-875E-3AAC77C06105}" srcOrd="0" destOrd="0" presId="urn:microsoft.com/office/officeart/2005/8/layout/orgChart1"/>
    <dgm:cxn modelId="{E1D9CDDD-0387-4E1D-8AA6-984143E0CBAE}" type="presParOf" srcId="{EC7C752D-FF4C-4B67-875E-3AAC77C06105}" destId="{72E4A1BE-0FFE-4567-ABC8-FF63FBCCC42C}" srcOrd="0" destOrd="0" presId="urn:microsoft.com/office/officeart/2005/8/layout/orgChart1"/>
    <dgm:cxn modelId="{382FD5F2-8D20-4588-B236-3B10BE28DDF7}" type="presParOf" srcId="{72E4A1BE-0FFE-4567-ABC8-FF63FBCCC42C}" destId="{B15F4D74-3CE7-4D32-8759-61019AAEB388}" srcOrd="0" destOrd="0" presId="urn:microsoft.com/office/officeart/2005/8/layout/orgChart1"/>
    <dgm:cxn modelId="{AB48C311-1EA9-4D40-BD76-EC67270C89EC}" type="presParOf" srcId="{72E4A1BE-0FFE-4567-ABC8-FF63FBCCC42C}" destId="{CAFFA57E-93F0-495B-9BB7-5BE9118647AB}" srcOrd="1" destOrd="0" presId="urn:microsoft.com/office/officeart/2005/8/layout/orgChart1"/>
    <dgm:cxn modelId="{580E0505-0565-42DC-AF41-378D58D34ACC}" type="presParOf" srcId="{EC7C752D-FF4C-4B67-875E-3AAC77C06105}" destId="{54214852-5D67-469B-AE37-C1D9B66F8D09}" srcOrd="1" destOrd="0" presId="urn:microsoft.com/office/officeart/2005/8/layout/orgChart1"/>
    <dgm:cxn modelId="{82B1484E-9B56-4F25-9D79-0B39A3E01F27}" type="presParOf" srcId="{54214852-5D67-469B-AE37-C1D9B66F8D09}" destId="{1BF9795F-6FF5-4E46-99D4-9FEC9F9599AB}" srcOrd="0" destOrd="0" presId="urn:microsoft.com/office/officeart/2005/8/layout/orgChart1"/>
    <dgm:cxn modelId="{A598B93A-D954-47DD-A717-B56E0D4C3602}" type="presParOf" srcId="{54214852-5D67-469B-AE37-C1D9B66F8D09}" destId="{6BF1EF83-9E1A-496D-B305-A62B2BAAFF11}" srcOrd="1" destOrd="0" presId="urn:microsoft.com/office/officeart/2005/8/layout/orgChart1"/>
    <dgm:cxn modelId="{583C97D0-F5AA-4914-B177-70C269541BA4}" type="presParOf" srcId="{6BF1EF83-9E1A-496D-B305-A62B2BAAFF11}" destId="{5C580B36-ABA9-4D3A-B6B8-0D0F5F4F2E9E}" srcOrd="0" destOrd="0" presId="urn:microsoft.com/office/officeart/2005/8/layout/orgChart1"/>
    <dgm:cxn modelId="{BFE5A64A-0D2A-43BB-930F-921DE2D57E9E}" type="presParOf" srcId="{5C580B36-ABA9-4D3A-B6B8-0D0F5F4F2E9E}" destId="{44D6B87C-AC30-49E7-8D40-9D18A8874BE5}" srcOrd="0" destOrd="0" presId="urn:microsoft.com/office/officeart/2005/8/layout/orgChart1"/>
    <dgm:cxn modelId="{87F5D0C0-73D3-4AF6-8DF4-383C0F4D35AF}" type="presParOf" srcId="{5C580B36-ABA9-4D3A-B6B8-0D0F5F4F2E9E}" destId="{EFBC5EF5-A60B-49FF-85E9-01A8A226EA11}" srcOrd="1" destOrd="0" presId="urn:microsoft.com/office/officeart/2005/8/layout/orgChart1"/>
    <dgm:cxn modelId="{F3042190-F5B7-4552-9667-68AD5059332B}" type="presParOf" srcId="{6BF1EF83-9E1A-496D-B305-A62B2BAAFF11}" destId="{A37416E3-1D3A-4CD8-9A0A-3D1B9B292C8A}" srcOrd="1" destOrd="0" presId="urn:microsoft.com/office/officeart/2005/8/layout/orgChart1"/>
    <dgm:cxn modelId="{30DC0CAB-F165-46C2-9127-DA7E957C8F27}" type="presParOf" srcId="{A37416E3-1D3A-4CD8-9A0A-3D1B9B292C8A}" destId="{D35BF31C-5535-44F3-BBB7-EF3264B17C4D}" srcOrd="0" destOrd="0" presId="urn:microsoft.com/office/officeart/2005/8/layout/orgChart1"/>
    <dgm:cxn modelId="{382F189A-E845-47CE-9286-F5068ACD223E}" type="presParOf" srcId="{A37416E3-1D3A-4CD8-9A0A-3D1B9B292C8A}" destId="{FD6C05F6-803A-480A-AE01-C04224B46603}" srcOrd="1" destOrd="0" presId="urn:microsoft.com/office/officeart/2005/8/layout/orgChart1"/>
    <dgm:cxn modelId="{6AA1CAAB-D75F-44D6-98BF-9E6A50E95697}" type="presParOf" srcId="{FD6C05F6-803A-480A-AE01-C04224B46603}" destId="{EC5F57E9-CC33-4E11-BDC9-D49B39312C88}" srcOrd="0" destOrd="0" presId="urn:microsoft.com/office/officeart/2005/8/layout/orgChart1"/>
    <dgm:cxn modelId="{A10935C3-3EE7-4F18-A749-B28F49827BC2}" type="presParOf" srcId="{EC5F57E9-CC33-4E11-BDC9-D49B39312C88}" destId="{0D3E3E44-A67B-45A0-9563-39AD692DAA6E}" srcOrd="0" destOrd="0" presId="urn:microsoft.com/office/officeart/2005/8/layout/orgChart1"/>
    <dgm:cxn modelId="{504960F1-2CC3-4404-94DD-8B48E690D593}" type="presParOf" srcId="{EC5F57E9-CC33-4E11-BDC9-D49B39312C88}" destId="{5A6CD12D-9605-4992-A67B-6DC4C875D107}" srcOrd="1" destOrd="0" presId="urn:microsoft.com/office/officeart/2005/8/layout/orgChart1"/>
    <dgm:cxn modelId="{0649FFAE-C390-4DDC-A51B-8E2510B16326}" type="presParOf" srcId="{FD6C05F6-803A-480A-AE01-C04224B46603}" destId="{73E415CB-4D95-4999-95F5-2075F073E9CA}" srcOrd="1" destOrd="0" presId="urn:microsoft.com/office/officeart/2005/8/layout/orgChart1"/>
    <dgm:cxn modelId="{CE8E53A8-EE97-4A32-814D-E10F41B3A90E}" type="presParOf" srcId="{FD6C05F6-803A-480A-AE01-C04224B46603}" destId="{E624E6A9-21AC-4AE6-9580-ACD669ACB3AB}" srcOrd="2" destOrd="0" presId="urn:microsoft.com/office/officeart/2005/8/layout/orgChart1"/>
    <dgm:cxn modelId="{BEB99210-58BD-4F99-8144-90E2097A643F}" type="presParOf" srcId="{6BF1EF83-9E1A-496D-B305-A62B2BAAFF11}" destId="{B3D6CFD7-D717-4D4E-A72C-399EB752C287}" srcOrd="2" destOrd="0" presId="urn:microsoft.com/office/officeart/2005/8/layout/orgChart1"/>
    <dgm:cxn modelId="{5008CDAD-C28B-4133-99E6-F75797DADB11}" type="presParOf" srcId="{54214852-5D67-469B-AE37-C1D9B66F8D09}" destId="{F4BED8FF-4AD0-478F-9E9F-003F4DEB0525}" srcOrd="2" destOrd="0" presId="urn:microsoft.com/office/officeart/2005/8/layout/orgChart1"/>
    <dgm:cxn modelId="{8E434829-8C7C-4E64-98E4-EB01E7861285}" type="presParOf" srcId="{54214852-5D67-469B-AE37-C1D9B66F8D09}" destId="{CAD3A895-1EBB-48FE-BDCA-20D5F8EB83EB}" srcOrd="3" destOrd="0" presId="urn:microsoft.com/office/officeart/2005/8/layout/orgChart1"/>
    <dgm:cxn modelId="{7740B278-6727-4291-B9B2-499F6D657F4D}" type="presParOf" srcId="{CAD3A895-1EBB-48FE-BDCA-20D5F8EB83EB}" destId="{14BCF227-F4CB-4749-9CA1-138DF0A3A3FC}" srcOrd="0" destOrd="0" presId="urn:microsoft.com/office/officeart/2005/8/layout/orgChart1"/>
    <dgm:cxn modelId="{A08F88EC-166F-48F8-B14B-A900F7552497}" type="presParOf" srcId="{14BCF227-F4CB-4749-9CA1-138DF0A3A3FC}" destId="{7573027D-17C9-4D93-985D-F89F8121442B}" srcOrd="0" destOrd="0" presId="urn:microsoft.com/office/officeart/2005/8/layout/orgChart1"/>
    <dgm:cxn modelId="{4288F58A-F88F-4F96-B675-375E45BD2AEA}" type="presParOf" srcId="{14BCF227-F4CB-4749-9CA1-138DF0A3A3FC}" destId="{8CEE6EA0-A8D4-4F40-BDBA-D5826228A01A}" srcOrd="1" destOrd="0" presId="urn:microsoft.com/office/officeart/2005/8/layout/orgChart1"/>
    <dgm:cxn modelId="{63AA03B2-0BCB-4E0D-838F-43157658C1EF}" type="presParOf" srcId="{CAD3A895-1EBB-48FE-BDCA-20D5F8EB83EB}" destId="{B623724A-5140-4B55-BCDC-A28CB044FBD7}" srcOrd="1" destOrd="0" presId="urn:microsoft.com/office/officeart/2005/8/layout/orgChart1"/>
    <dgm:cxn modelId="{DA539EE3-4FEF-4680-8A86-DA6B70C6F6AB}" type="presParOf" srcId="{B623724A-5140-4B55-BCDC-A28CB044FBD7}" destId="{6F6B5C1C-E158-47EA-BC0A-A3AC960D4992}" srcOrd="0" destOrd="0" presId="urn:microsoft.com/office/officeart/2005/8/layout/orgChart1"/>
    <dgm:cxn modelId="{E64468B8-9C90-438B-938A-8754EFAB0162}" type="presParOf" srcId="{B623724A-5140-4B55-BCDC-A28CB044FBD7}" destId="{E509F30D-70D2-4F5B-8394-EBA9F0DD34C3}" srcOrd="1" destOrd="0" presId="urn:microsoft.com/office/officeart/2005/8/layout/orgChart1"/>
    <dgm:cxn modelId="{0C7EBA21-3C0A-4581-B98C-D01ABD30B287}" type="presParOf" srcId="{E509F30D-70D2-4F5B-8394-EBA9F0DD34C3}" destId="{1DD93872-F43E-4E0F-B966-1905E51330E6}" srcOrd="0" destOrd="0" presId="urn:microsoft.com/office/officeart/2005/8/layout/orgChart1"/>
    <dgm:cxn modelId="{57019213-BA69-46C5-A8BA-84C89D482725}" type="presParOf" srcId="{1DD93872-F43E-4E0F-B966-1905E51330E6}" destId="{624DD06F-5CB9-4CA5-9233-FDDF69861C64}" srcOrd="0" destOrd="0" presId="urn:microsoft.com/office/officeart/2005/8/layout/orgChart1"/>
    <dgm:cxn modelId="{1362CFAA-2F84-4061-B585-D366A453D182}" type="presParOf" srcId="{1DD93872-F43E-4E0F-B966-1905E51330E6}" destId="{E3C3B0CE-8809-4AFE-812E-2EFC6B712934}" srcOrd="1" destOrd="0" presId="urn:microsoft.com/office/officeart/2005/8/layout/orgChart1"/>
    <dgm:cxn modelId="{6DCB8CA6-4C39-4BEA-A554-4DEEF469543B}" type="presParOf" srcId="{E509F30D-70D2-4F5B-8394-EBA9F0DD34C3}" destId="{B0EF1F94-5ED1-47CC-AA54-4B6FC8D8A82C}" srcOrd="1" destOrd="0" presId="urn:microsoft.com/office/officeart/2005/8/layout/orgChart1"/>
    <dgm:cxn modelId="{B323E117-0148-41E3-9A78-3DB853C744BD}" type="presParOf" srcId="{E509F30D-70D2-4F5B-8394-EBA9F0DD34C3}" destId="{AC4048DA-5FD5-470C-A3E8-B0415190EE00}" srcOrd="2" destOrd="0" presId="urn:microsoft.com/office/officeart/2005/8/layout/orgChart1"/>
    <dgm:cxn modelId="{5278E01C-D536-4BDF-B20E-3B4D31A1A608}" type="presParOf" srcId="{B623724A-5140-4B55-BCDC-A28CB044FBD7}" destId="{A7AC37FE-8CE9-4ABB-9ADF-2D4C37691843}" srcOrd="2" destOrd="0" presId="urn:microsoft.com/office/officeart/2005/8/layout/orgChart1"/>
    <dgm:cxn modelId="{711E7694-2F36-4A4F-B211-58A37990621D}" type="presParOf" srcId="{B623724A-5140-4B55-BCDC-A28CB044FBD7}" destId="{482E4C12-CAE6-4BB9-9597-59497E023290}" srcOrd="3" destOrd="0" presId="urn:microsoft.com/office/officeart/2005/8/layout/orgChart1"/>
    <dgm:cxn modelId="{FF001316-575B-4B3A-B47B-A23DED4A2FAF}" type="presParOf" srcId="{482E4C12-CAE6-4BB9-9597-59497E023290}" destId="{03153A70-8ACC-422E-95A8-39441439C0D8}" srcOrd="0" destOrd="0" presId="urn:microsoft.com/office/officeart/2005/8/layout/orgChart1"/>
    <dgm:cxn modelId="{F1A69686-EC1F-4E83-BA3A-5AFF95B05F2E}" type="presParOf" srcId="{03153A70-8ACC-422E-95A8-39441439C0D8}" destId="{3CD4BA01-90CA-4803-9F1E-9DDC600D1383}" srcOrd="0" destOrd="0" presId="urn:microsoft.com/office/officeart/2005/8/layout/orgChart1"/>
    <dgm:cxn modelId="{5E9795C5-7FE5-4F5E-9DC8-49D4727B70FC}" type="presParOf" srcId="{03153A70-8ACC-422E-95A8-39441439C0D8}" destId="{E0515BDC-9815-4F29-B15C-F61B35DAA089}" srcOrd="1" destOrd="0" presId="urn:microsoft.com/office/officeart/2005/8/layout/orgChart1"/>
    <dgm:cxn modelId="{80FFC0F5-0987-449B-8599-032DC175F78F}" type="presParOf" srcId="{482E4C12-CAE6-4BB9-9597-59497E023290}" destId="{C1C603BB-B334-4BCD-9BDF-C18AB7C56E63}" srcOrd="1" destOrd="0" presId="urn:microsoft.com/office/officeart/2005/8/layout/orgChart1"/>
    <dgm:cxn modelId="{68634CF1-9E25-47BB-9B96-BE42EC846FCD}" type="presParOf" srcId="{C1C603BB-B334-4BCD-9BDF-C18AB7C56E63}" destId="{5E3F1F2F-57C3-4321-987D-EE4E2D1AE2CD}" srcOrd="0" destOrd="0" presId="urn:microsoft.com/office/officeart/2005/8/layout/orgChart1"/>
    <dgm:cxn modelId="{4A8CC845-B2B7-4F47-86B8-F4908FCB327F}" type="presParOf" srcId="{C1C603BB-B334-4BCD-9BDF-C18AB7C56E63}" destId="{C2B4AC07-B0F9-4C71-AC6E-E6AD3AE87752}" srcOrd="1" destOrd="0" presId="urn:microsoft.com/office/officeart/2005/8/layout/orgChart1"/>
    <dgm:cxn modelId="{C91B1FF1-29FC-4DDA-8895-884396F633D1}" type="presParOf" srcId="{C2B4AC07-B0F9-4C71-AC6E-E6AD3AE87752}" destId="{EB93BD25-D53F-4AF7-9008-D61022AACA32}" srcOrd="0" destOrd="0" presId="urn:microsoft.com/office/officeart/2005/8/layout/orgChart1"/>
    <dgm:cxn modelId="{7F4B9296-DF38-42A9-96D0-2515220A4463}" type="presParOf" srcId="{EB93BD25-D53F-4AF7-9008-D61022AACA32}" destId="{EDF46966-F662-4A14-92AC-75AC84DA8B0B}" srcOrd="0" destOrd="0" presId="urn:microsoft.com/office/officeart/2005/8/layout/orgChart1"/>
    <dgm:cxn modelId="{63C6EF0E-E59A-4944-9349-9071FFDE0FD2}" type="presParOf" srcId="{EB93BD25-D53F-4AF7-9008-D61022AACA32}" destId="{4158ABA7-F30C-45E7-A876-4B4B1D475EB9}" srcOrd="1" destOrd="0" presId="urn:microsoft.com/office/officeart/2005/8/layout/orgChart1"/>
    <dgm:cxn modelId="{14F15644-7EDC-4CE6-A64B-753EA2CA3710}" type="presParOf" srcId="{C2B4AC07-B0F9-4C71-AC6E-E6AD3AE87752}" destId="{0B948670-8B90-488E-B0A0-1CBCDB7E6FA8}" srcOrd="1" destOrd="0" presId="urn:microsoft.com/office/officeart/2005/8/layout/orgChart1"/>
    <dgm:cxn modelId="{9FBF9E20-146E-4707-85BC-A51960623EDC}" type="presParOf" srcId="{0B948670-8B90-488E-B0A0-1CBCDB7E6FA8}" destId="{08D7726D-CA9F-4535-BDD6-73B25D7705E5}" srcOrd="0" destOrd="0" presId="urn:microsoft.com/office/officeart/2005/8/layout/orgChart1"/>
    <dgm:cxn modelId="{6C8DA04B-BA12-4A32-B51D-9FA788373D27}" type="presParOf" srcId="{0B948670-8B90-488E-B0A0-1CBCDB7E6FA8}" destId="{2B6A0472-D8E9-4989-97E4-A0606BCBC1BF}" srcOrd="1" destOrd="0" presId="urn:microsoft.com/office/officeart/2005/8/layout/orgChart1"/>
    <dgm:cxn modelId="{9DEFD15E-075C-4C0D-91EE-1796FADD4976}" type="presParOf" srcId="{2B6A0472-D8E9-4989-97E4-A0606BCBC1BF}" destId="{300EA7CE-8C91-4F3B-AB6A-A16AA33E4053}" srcOrd="0" destOrd="0" presId="urn:microsoft.com/office/officeart/2005/8/layout/orgChart1"/>
    <dgm:cxn modelId="{9F37676E-FFD7-4CF7-B48B-1815A43FDDE4}" type="presParOf" srcId="{300EA7CE-8C91-4F3B-AB6A-A16AA33E4053}" destId="{9EDBD951-C7B1-4A17-92AA-9A29E5FE4E0E}" srcOrd="0" destOrd="0" presId="urn:microsoft.com/office/officeart/2005/8/layout/orgChart1"/>
    <dgm:cxn modelId="{383ED5B9-D778-47A8-8E86-815B0F194665}" type="presParOf" srcId="{300EA7CE-8C91-4F3B-AB6A-A16AA33E4053}" destId="{29382082-0119-4882-8C69-2BE35ECD4EF0}" srcOrd="1" destOrd="0" presId="urn:microsoft.com/office/officeart/2005/8/layout/orgChart1"/>
    <dgm:cxn modelId="{8D989989-5ED7-45A6-AD19-EC2C7E6AAEBA}" type="presParOf" srcId="{2B6A0472-D8E9-4989-97E4-A0606BCBC1BF}" destId="{BDD66D31-745B-4827-8263-8808B9B9F569}" srcOrd="1" destOrd="0" presId="urn:microsoft.com/office/officeart/2005/8/layout/orgChart1"/>
    <dgm:cxn modelId="{6EA6C726-02CF-4292-B43F-0FD2888EBEED}" type="presParOf" srcId="{BDD66D31-745B-4827-8263-8808B9B9F569}" destId="{311746F5-7DBB-4000-93B1-B98CEF25AF03}" srcOrd="0" destOrd="0" presId="urn:microsoft.com/office/officeart/2005/8/layout/orgChart1"/>
    <dgm:cxn modelId="{C813586F-F01D-4F4F-B739-9EE9373490C4}" type="presParOf" srcId="{BDD66D31-745B-4827-8263-8808B9B9F569}" destId="{CFF29DDA-AB4F-4426-B493-656EAFCC1E75}" srcOrd="1" destOrd="0" presId="urn:microsoft.com/office/officeart/2005/8/layout/orgChart1"/>
    <dgm:cxn modelId="{300A0C58-A4A0-44A3-ACBE-FF107B19422C}" type="presParOf" srcId="{CFF29DDA-AB4F-4426-B493-656EAFCC1E75}" destId="{2EB56AF1-5BC5-430B-9875-7DE96C74BEF9}" srcOrd="0" destOrd="0" presId="urn:microsoft.com/office/officeart/2005/8/layout/orgChart1"/>
    <dgm:cxn modelId="{80AD0C5A-8CF8-4B38-B770-8161B26D6D45}" type="presParOf" srcId="{2EB56AF1-5BC5-430B-9875-7DE96C74BEF9}" destId="{DBC501B2-EBFC-4804-ABE2-F975DC7D95D4}" srcOrd="0" destOrd="0" presId="urn:microsoft.com/office/officeart/2005/8/layout/orgChart1"/>
    <dgm:cxn modelId="{F3673EF3-887D-4F2B-B2CC-9ED9E849A932}" type="presParOf" srcId="{2EB56AF1-5BC5-430B-9875-7DE96C74BEF9}" destId="{FD9568B7-E4A5-472A-A667-4C083EAFD1C3}" srcOrd="1" destOrd="0" presId="urn:microsoft.com/office/officeart/2005/8/layout/orgChart1"/>
    <dgm:cxn modelId="{5ABA89BE-5449-4C15-9F9D-32629E0D7A7B}" type="presParOf" srcId="{CFF29DDA-AB4F-4426-B493-656EAFCC1E75}" destId="{3C459D8D-7F6D-4316-A6A9-293118063F3B}" srcOrd="1" destOrd="0" presId="urn:microsoft.com/office/officeart/2005/8/layout/orgChart1"/>
    <dgm:cxn modelId="{0485EC02-12F8-4A41-9341-5080F19F496E}" type="presParOf" srcId="{CFF29DDA-AB4F-4426-B493-656EAFCC1E75}" destId="{7799E543-3C1D-4403-B033-B49FC2745DF0}" srcOrd="2" destOrd="0" presId="urn:microsoft.com/office/officeart/2005/8/layout/orgChart1"/>
    <dgm:cxn modelId="{5E47ED5C-C3FE-4034-89D5-8840805700FC}" type="presParOf" srcId="{2B6A0472-D8E9-4989-97E4-A0606BCBC1BF}" destId="{F57AFB55-C44B-420B-95A6-C407C12DC52D}" srcOrd="2" destOrd="0" presId="urn:microsoft.com/office/officeart/2005/8/layout/orgChart1"/>
    <dgm:cxn modelId="{A33B1150-9826-433D-8312-253232FED089}" type="presParOf" srcId="{C2B4AC07-B0F9-4C71-AC6E-E6AD3AE87752}" destId="{45333B25-FB90-4B18-8061-A4D2522DA915}" srcOrd="2" destOrd="0" presId="urn:microsoft.com/office/officeart/2005/8/layout/orgChart1"/>
    <dgm:cxn modelId="{18CBED99-408B-44F9-8371-68F791B8F816}" type="presParOf" srcId="{482E4C12-CAE6-4BB9-9597-59497E023290}" destId="{87448B8B-73B0-4217-830B-60FADE836EBA}" srcOrd="2" destOrd="0" presId="urn:microsoft.com/office/officeart/2005/8/layout/orgChart1"/>
    <dgm:cxn modelId="{EC6B4870-663F-46F1-9C22-D80A2DDB87E4}" type="presParOf" srcId="{B623724A-5140-4B55-BCDC-A28CB044FBD7}" destId="{41DB0A6E-E590-4817-A408-A2A1D5D2BC1A}" srcOrd="4" destOrd="0" presId="urn:microsoft.com/office/officeart/2005/8/layout/orgChart1"/>
    <dgm:cxn modelId="{89C42A2C-E274-4D6C-855A-40434BF4A8F8}" type="presParOf" srcId="{B623724A-5140-4B55-BCDC-A28CB044FBD7}" destId="{A40C4128-3A0B-4E24-943A-FC924728474B}" srcOrd="5" destOrd="0" presId="urn:microsoft.com/office/officeart/2005/8/layout/orgChart1"/>
    <dgm:cxn modelId="{2AF41749-886F-4489-ABDD-D31836CCD3FD}" type="presParOf" srcId="{A40C4128-3A0B-4E24-943A-FC924728474B}" destId="{C8021B9E-603C-496E-A70C-8E5EDF7B5DB7}" srcOrd="0" destOrd="0" presId="urn:microsoft.com/office/officeart/2005/8/layout/orgChart1"/>
    <dgm:cxn modelId="{F316A6A3-4F28-487F-8345-4400C83BEFB6}" type="presParOf" srcId="{C8021B9E-603C-496E-A70C-8E5EDF7B5DB7}" destId="{A209D906-C2EF-435F-B87A-D12A9BCB7311}" srcOrd="0" destOrd="0" presId="urn:microsoft.com/office/officeart/2005/8/layout/orgChart1"/>
    <dgm:cxn modelId="{2624F402-FCE4-4F5A-967C-E08F1CEB3477}" type="presParOf" srcId="{C8021B9E-603C-496E-A70C-8E5EDF7B5DB7}" destId="{96192235-CC72-4830-BFFD-C073547A3B39}" srcOrd="1" destOrd="0" presId="urn:microsoft.com/office/officeart/2005/8/layout/orgChart1"/>
    <dgm:cxn modelId="{7AB7C0BF-5807-4EB8-864D-41FBC302E4A5}" type="presParOf" srcId="{A40C4128-3A0B-4E24-943A-FC924728474B}" destId="{CB2F4311-FB63-45BC-A601-A8189B8FF8FE}" srcOrd="1" destOrd="0" presId="urn:microsoft.com/office/officeart/2005/8/layout/orgChart1"/>
    <dgm:cxn modelId="{58EC60BE-A0B8-440F-831F-F89B92E2BB21}" type="presParOf" srcId="{CB2F4311-FB63-45BC-A601-A8189B8FF8FE}" destId="{8F0D2EBD-A56C-4891-8126-FB4BB890B713}" srcOrd="0" destOrd="0" presId="urn:microsoft.com/office/officeart/2005/8/layout/orgChart1"/>
    <dgm:cxn modelId="{739006AC-EB72-44F5-9CC5-898C9BDC3CE7}" type="presParOf" srcId="{CB2F4311-FB63-45BC-A601-A8189B8FF8FE}" destId="{CD33AE5E-DCBB-453D-8287-C336143C63A7}" srcOrd="1" destOrd="0" presId="urn:microsoft.com/office/officeart/2005/8/layout/orgChart1"/>
    <dgm:cxn modelId="{894716D8-5A48-490E-ACEC-05D2E1B19BEC}" type="presParOf" srcId="{CD33AE5E-DCBB-453D-8287-C336143C63A7}" destId="{16AF8320-4463-4620-9C35-7AA68F57C1D5}" srcOrd="0" destOrd="0" presId="urn:microsoft.com/office/officeart/2005/8/layout/orgChart1"/>
    <dgm:cxn modelId="{F797974F-407D-4B95-8537-04B8A698A211}" type="presParOf" srcId="{16AF8320-4463-4620-9C35-7AA68F57C1D5}" destId="{D1AB36B2-CE75-4151-81C6-06E7C1C14C79}" srcOrd="0" destOrd="0" presId="urn:microsoft.com/office/officeart/2005/8/layout/orgChart1"/>
    <dgm:cxn modelId="{8DDC0930-4D05-4179-9215-0F1B6EB67B4A}" type="presParOf" srcId="{16AF8320-4463-4620-9C35-7AA68F57C1D5}" destId="{0C6CD34D-0691-4138-9F46-6E84857ADEE3}" srcOrd="1" destOrd="0" presId="urn:microsoft.com/office/officeart/2005/8/layout/orgChart1"/>
    <dgm:cxn modelId="{353329DA-812C-4AFD-BDCE-E5E6F9B0AFC1}" type="presParOf" srcId="{CD33AE5E-DCBB-453D-8287-C336143C63A7}" destId="{5ADDA127-73F0-4A95-BEE5-B575CCA1E978}" srcOrd="1" destOrd="0" presId="urn:microsoft.com/office/officeart/2005/8/layout/orgChart1"/>
    <dgm:cxn modelId="{944194B0-27AD-435F-981A-5B1D0E084A3A}" type="presParOf" srcId="{5ADDA127-73F0-4A95-BEE5-B575CCA1E978}" destId="{552FF76F-3E55-4602-8B00-9399F981F226}" srcOrd="0" destOrd="0" presId="urn:microsoft.com/office/officeart/2005/8/layout/orgChart1"/>
    <dgm:cxn modelId="{41180379-7BC7-4E69-BAD9-B9E58839DAEC}" type="presParOf" srcId="{5ADDA127-73F0-4A95-BEE5-B575CCA1E978}" destId="{01C6ADC2-760A-4120-A1DD-31A1B5207149}" srcOrd="1" destOrd="0" presId="urn:microsoft.com/office/officeart/2005/8/layout/orgChart1"/>
    <dgm:cxn modelId="{A3DD9EC0-424E-4858-B25D-A139F7CD0CF7}" type="presParOf" srcId="{01C6ADC2-760A-4120-A1DD-31A1B5207149}" destId="{D22222B4-28C8-4584-A1FC-869FE67F370A}" srcOrd="0" destOrd="0" presId="urn:microsoft.com/office/officeart/2005/8/layout/orgChart1"/>
    <dgm:cxn modelId="{E3D762C5-2FC7-4A00-93B6-62AAAF9A3854}" type="presParOf" srcId="{D22222B4-28C8-4584-A1FC-869FE67F370A}" destId="{6B682B2C-0C22-4FD3-B23E-369031A797B5}" srcOrd="0" destOrd="0" presId="urn:microsoft.com/office/officeart/2005/8/layout/orgChart1"/>
    <dgm:cxn modelId="{71F9422D-2A40-47ED-8059-D8C6B3509FCC}" type="presParOf" srcId="{D22222B4-28C8-4584-A1FC-869FE67F370A}" destId="{BC108D8D-711D-4971-B688-4DEFAD6340DE}" srcOrd="1" destOrd="0" presId="urn:microsoft.com/office/officeart/2005/8/layout/orgChart1"/>
    <dgm:cxn modelId="{04126DCC-0380-4330-AD84-7E4E63B3F687}" type="presParOf" srcId="{01C6ADC2-760A-4120-A1DD-31A1B5207149}" destId="{D5557800-6818-4B98-BC0D-64629269A0B2}" srcOrd="1" destOrd="0" presId="urn:microsoft.com/office/officeart/2005/8/layout/orgChart1"/>
    <dgm:cxn modelId="{3A5B7210-E85D-4975-9DC0-C2790A38C11C}" type="presParOf" srcId="{01C6ADC2-760A-4120-A1DD-31A1B5207149}" destId="{48455EF5-D0B0-49C7-BA77-D238E53F2AAC}" srcOrd="2" destOrd="0" presId="urn:microsoft.com/office/officeart/2005/8/layout/orgChart1"/>
    <dgm:cxn modelId="{1BE0E698-F66F-4B34-B731-A676DDE15CD7}" type="presParOf" srcId="{CD33AE5E-DCBB-453D-8287-C336143C63A7}" destId="{F24818B6-1D01-4FDD-B9B3-8D4DBD731897}" srcOrd="2" destOrd="0" presId="urn:microsoft.com/office/officeart/2005/8/layout/orgChart1"/>
    <dgm:cxn modelId="{058CD6E7-67A5-46AA-8498-5CAC44B4B696}" type="presParOf" srcId="{A40C4128-3A0B-4E24-943A-FC924728474B}" destId="{AC0A4AA5-392C-4056-9AFD-3815310BB533}" srcOrd="2" destOrd="0" presId="urn:microsoft.com/office/officeart/2005/8/layout/orgChart1"/>
    <dgm:cxn modelId="{A15E4B6D-B36B-46DE-9113-3322991FC4E3}" type="presParOf" srcId="{CAD3A895-1EBB-48FE-BDCA-20D5F8EB83EB}" destId="{5D7A5E4A-92DF-4165-873C-0E614B965319}" srcOrd="2" destOrd="0" presId="urn:microsoft.com/office/officeart/2005/8/layout/orgChart1"/>
    <dgm:cxn modelId="{CF5A4B01-7C97-488A-A4D3-17B7F64FF1DE}" type="presParOf" srcId="{EC7C752D-FF4C-4B67-875E-3AAC77C06105}" destId="{D40E9BB6-FA23-4382-8F9D-6DF4C489AA12}" srcOrd="2" destOrd="0" presId="urn:microsoft.com/office/officeart/2005/8/layout/orgChart1"/>
    <dgm:cxn modelId="{2E8F1682-E880-4564-A80A-ACC6D0F6DF79}" type="presParOf" srcId="{D40E9BB6-FA23-4382-8F9D-6DF4C489AA12}" destId="{F191CD4A-BDA8-4609-9344-4C3E732ABEE9}" srcOrd="0" destOrd="0" presId="urn:microsoft.com/office/officeart/2005/8/layout/orgChart1"/>
    <dgm:cxn modelId="{AAA6D75B-7A7C-42B3-9024-3F933D6A0051}" type="presParOf" srcId="{D40E9BB6-FA23-4382-8F9D-6DF4C489AA12}" destId="{66948D92-1A52-45FE-A575-2C9A4D019525}" srcOrd="1" destOrd="0" presId="urn:microsoft.com/office/officeart/2005/8/layout/orgChart1"/>
    <dgm:cxn modelId="{BC8F002C-BBD0-4452-A749-8B40F9B5954D}" type="presParOf" srcId="{66948D92-1A52-45FE-A575-2C9A4D019525}" destId="{58E0DC9C-3A3B-4910-B020-660FF11821A6}" srcOrd="0" destOrd="0" presId="urn:microsoft.com/office/officeart/2005/8/layout/orgChart1"/>
    <dgm:cxn modelId="{971A1D42-C7E7-4079-9F9F-256AA829B419}" type="presParOf" srcId="{58E0DC9C-3A3B-4910-B020-660FF11821A6}" destId="{8C89A3BC-E9A4-4804-A00C-1E8981C34256}" srcOrd="0" destOrd="0" presId="urn:microsoft.com/office/officeart/2005/8/layout/orgChart1"/>
    <dgm:cxn modelId="{3954C6B7-33AE-4677-8298-AD21E7FE1477}" type="presParOf" srcId="{58E0DC9C-3A3B-4910-B020-660FF11821A6}" destId="{199722E9-C56E-4B9D-87FF-84646D4F4829}" srcOrd="1" destOrd="0" presId="urn:microsoft.com/office/officeart/2005/8/layout/orgChart1"/>
    <dgm:cxn modelId="{1DF3ED11-5853-4005-AF44-144D4C994D85}" type="presParOf" srcId="{66948D92-1A52-45FE-A575-2C9A4D019525}" destId="{24AC8D79-16F6-43FA-8B24-E7132A3EA308}" srcOrd="1" destOrd="0" presId="urn:microsoft.com/office/officeart/2005/8/layout/orgChart1"/>
    <dgm:cxn modelId="{7D587908-AB09-48AF-B218-E43AA0447C5E}" type="presParOf" srcId="{66948D92-1A52-45FE-A575-2C9A4D019525}" destId="{7192ED9A-4B2D-40D5-8A54-F9365C7BB8D9}" srcOrd="2" destOrd="0" presId="urn:microsoft.com/office/officeart/2005/8/layout/orgChart1"/>
    <dgm:cxn modelId="{2ED78A92-76A9-4113-BC70-C1530708EA83}" type="presParOf" srcId="{D40E9BB6-FA23-4382-8F9D-6DF4C489AA12}" destId="{54087BCF-E3CB-4B24-98E5-F250116DB0AA}" srcOrd="2" destOrd="0" presId="urn:microsoft.com/office/officeart/2005/8/layout/orgChart1"/>
    <dgm:cxn modelId="{6A3FA1F7-E295-431C-A5E0-E263996CEAC3}" type="presParOf" srcId="{D40E9BB6-FA23-4382-8F9D-6DF4C489AA12}" destId="{5B6A0BB7-F335-42A6-B77E-C20EE84F1761}" srcOrd="3" destOrd="0" presId="urn:microsoft.com/office/officeart/2005/8/layout/orgChart1"/>
    <dgm:cxn modelId="{EA7A0171-B1D3-4071-ABA4-C09D6FB5DC29}" type="presParOf" srcId="{5B6A0BB7-F335-42A6-B77E-C20EE84F1761}" destId="{4A178955-0DFE-4975-B0C6-944D32789FC4}" srcOrd="0" destOrd="0" presId="urn:microsoft.com/office/officeart/2005/8/layout/orgChart1"/>
    <dgm:cxn modelId="{AF3F30A3-B4F0-4AA4-8139-0627A0E2FF63}" type="presParOf" srcId="{4A178955-0DFE-4975-B0C6-944D32789FC4}" destId="{A1EED643-E759-4ABE-908E-68E04A4F109C}" srcOrd="0" destOrd="0" presId="urn:microsoft.com/office/officeart/2005/8/layout/orgChart1"/>
    <dgm:cxn modelId="{9202C8BF-7B0F-46C3-8EE8-1BB3018C07B8}" type="presParOf" srcId="{4A178955-0DFE-4975-B0C6-944D32789FC4}" destId="{A601030E-D12F-4C86-9898-D1579870E1D4}" srcOrd="1" destOrd="0" presId="urn:microsoft.com/office/officeart/2005/8/layout/orgChart1"/>
    <dgm:cxn modelId="{54D20B11-0B22-45D9-B397-898F0000ADDA}" type="presParOf" srcId="{5B6A0BB7-F335-42A6-B77E-C20EE84F1761}" destId="{C0486FC6-4B55-4E31-A29C-836199E2D586}" srcOrd="1" destOrd="0" presId="urn:microsoft.com/office/officeart/2005/8/layout/orgChart1"/>
    <dgm:cxn modelId="{8FF68093-CDF4-4CF8-B608-4BD9D67D330F}" type="presParOf" srcId="{5B6A0BB7-F335-42A6-B77E-C20EE84F1761}" destId="{3C195C57-647C-486D-B52C-2885315E171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5.xml><?xml version="1.0" encoding="utf-8"?>
<dgm:dataModel xmlns:dgm="http://schemas.openxmlformats.org/drawingml/2006/diagram" xmlns:a="http://schemas.openxmlformats.org/drawingml/2006/main">
  <dgm:ptLst>
    <dgm:pt modelId="{1DC8C963-C7F7-4AB5-9EAD-505290AAABB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AD0DF95-108A-4AB5-8338-874840295D87}">
      <dgm:prSet phldrT="[Texto]" custT="1"/>
      <dgm:spPr/>
      <dgm:t>
        <a:bodyPr/>
        <a:lstStyle/>
        <a:p>
          <a:r>
            <a:rPr lang="es-ES" sz="1200" dirty="0" smtClean="0"/>
            <a:t>Coordinador(a) General Parques</a:t>
          </a:r>
          <a:endParaRPr lang="es-ES" sz="1200" dirty="0"/>
        </a:p>
      </dgm:t>
    </dgm:pt>
    <dgm:pt modelId="{BE34DF25-E0D7-49BE-8201-EC87CD7DEBBC}" type="parTrans" cxnId="{4BF6571B-C314-4DFE-8D97-2C76CBA79791}">
      <dgm:prSet/>
      <dgm:spPr/>
      <dgm:t>
        <a:bodyPr/>
        <a:lstStyle/>
        <a:p>
          <a:endParaRPr lang="es-ES" sz="1200"/>
        </a:p>
      </dgm:t>
    </dgm:pt>
    <dgm:pt modelId="{AC7569C6-9986-4447-98C6-050B63DCC0E9}" type="sibTrans" cxnId="{4BF6571B-C314-4DFE-8D97-2C76CBA79791}">
      <dgm:prSet/>
      <dgm:spPr/>
      <dgm:t>
        <a:bodyPr/>
        <a:lstStyle/>
        <a:p>
          <a:endParaRPr lang="es-ES" sz="1200"/>
        </a:p>
      </dgm:t>
    </dgm:pt>
    <dgm:pt modelId="{9AE2D8FB-79C0-453E-98D6-6C05752276C5}">
      <dgm:prSet phldrT="[Texto]" custT="1"/>
      <dgm:spPr/>
      <dgm:t>
        <a:bodyPr/>
        <a:lstStyle/>
        <a:p>
          <a:r>
            <a:rPr lang="es-ES" sz="1200" dirty="0" smtClean="0"/>
            <a:t>Auxiliar</a:t>
          </a:r>
        </a:p>
      </dgm:t>
    </dgm:pt>
    <dgm:pt modelId="{7D16907D-AD44-4A6B-85EF-603C45BD60FF}" type="parTrans" cxnId="{7321D789-AD9A-4810-96FD-7E5DCD4B0541}">
      <dgm:prSet/>
      <dgm:spPr/>
      <dgm:t>
        <a:bodyPr/>
        <a:lstStyle/>
        <a:p>
          <a:endParaRPr lang="es-ES" sz="1200"/>
        </a:p>
      </dgm:t>
    </dgm:pt>
    <dgm:pt modelId="{F7C5CC40-2B3A-4C17-8866-56F1031D49C2}" type="sibTrans" cxnId="{7321D789-AD9A-4810-96FD-7E5DCD4B0541}">
      <dgm:prSet/>
      <dgm:spPr/>
      <dgm:t>
        <a:bodyPr/>
        <a:lstStyle/>
        <a:p>
          <a:endParaRPr lang="es-ES" sz="1200"/>
        </a:p>
      </dgm:t>
    </dgm:pt>
    <dgm:pt modelId="{01A1AF6F-8C79-40C6-A48F-F56C17B37FFE}">
      <dgm:prSet phldrT="[Texto]" custT="1"/>
      <dgm:spPr/>
      <dgm:t>
        <a:bodyPr/>
        <a:lstStyle/>
        <a:p>
          <a:r>
            <a:rPr lang="es-ES" sz="1200" dirty="0" smtClean="0"/>
            <a:t>Oficial Eléctrico</a:t>
          </a:r>
        </a:p>
      </dgm:t>
    </dgm:pt>
    <dgm:pt modelId="{E935FF82-8832-4175-BF9C-48A63260D602}" type="parTrans" cxnId="{9CBF977F-9593-423C-AC2E-412C40C16B0F}">
      <dgm:prSet/>
      <dgm:spPr/>
      <dgm:t>
        <a:bodyPr/>
        <a:lstStyle/>
        <a:p>
          <a:endParaRPr lang="es-ES" sz="1200"/>
        </a:p>
      </dgm:t>
    </dgm:pt>
    <dgm:pt modelId="{83A6EB45-4639-480C-A3BF-6D27CB899A80}" type="sibTrans" cxnId="{9CBF977F-9593-423C-AC2E-412C40C16B0F}">
      <dgm:prSet/>
      <dgm:spPr/>
      <dgm:t>
        <a:bodyPr/>
        <a:lstStyle/>
        <a:p>
          <a:endParaRPr lang="es-ES" sz="1200"/>
        </a:p>
      </dgm:t>
    </dgm:pt>
    <dgm:pt modelId="{734927CA-F1E1-4ED7-9234-1357DB79DE8A}">
      <dgm:prSet phldrT="[Texto]" custT="1"/>
      <dgm:spPr/>
      <dgm:t>
        <a:bodyPr/>
        <a:lstStyle/>
        <a:p>
          <a:r>
            <a:rPr lang="es-ES" sz="1200" dirty="0" smtClean="0"/>
            <a:t>Encargado(a) Área</a:t>
          </a:r>
          <a:endParaRPr lang="es-ES" sz="1200" dirty="0"/>
        </a:p>
      </dgm:t>
    </dgm:pt>
    <dgm:pt modelId="{F793E71C-3FAF-48AB-88C1-B1B43A06F53F}" type="parTrans" cxnId="{99170CEE-6D45-4822-9E6C-23D9AFD173E6}">
      <dgm:prSet/>
      <dgm:spPr/>
      <dgm:t>
        <a:bodyPr/>
        <a:lstStyle/>
        <a:p>
          <a:endParaRPr lang="es-ES" sz="1200"/>
        </a:p>
      </dgm:t>
    </dgm:pt>
    <dgm:pt modelId="{0936E7D8-AED3-4CAC-89B7-0B3D2A3836CD}" type="sibTrans" cxnId="{99170CEE-6D45-4822-9E6C-23D9AFD173E6}">
      <dgm:prSet/>
      <dgm:spPr/>
      <dgm:t>
        <a:bodyPr/>
        <a:lstStyle/>
        <a:p>
          <a:endParaRPr lang="es-ES" sz="1200"/>
        </a:p>
      </dgm:t>
    </dgm:pt>
    <dgm:pt modelId="{88F1C872-164A-4C27-BD67-5AA3F3478024}">
      <dgm:prSet custT="1"/>
      <dgm:spPr/>
      <dgm:t>
        <a:bodyPr/>
        <a:lstStyle/>
        <a:p>
          <a:r>
            <a:rPr lang="es-ES" sz="1200" dirty="0" smtClean="0"/>
            <a:t>Ayudantes de</a:t>
          </a:r>
          <a:br>
            <a:rPr lang="es-ES" sz="1200" dirty="0" smtClean="0"/>
          </a:br>
          <a:r>
            <a:rPr lang="es-ES" sz="1200" dirty="0" smtClean="0"/>
            <a:t> Área</a:t>
          </a:r>
          <a:endParaRPr lang="es-ES" sz="1200" dirty="0"/>
        </a:p>
      </dgm:t>
    </dgm:pt>
    <dgm:pt modelId="{CCD4C943-37D5-47E8-8313-64E418EE1EDC}" type="parTrans" cxnId="{93C1FCC2-A152-446B-8F0C-440EDE004699}">
      <dgm:prSet/>
      <dgm:spPr/>
      <dgm:t>
        <a:bodyPr/>
        <a:lstStyle/>
        <a:p>
          <a:endParaRPr lang="es-ES" sz="1200"/>
        </a:p>
      </dgm:t>
    </dgm:pt>
    <dgm:pt modelId="{DFF3853E-285D-4AD2-987B-190E0226C935}" type="sibTrans" cxnId="{93C1FCC2-A152-446B-8F0C-440EDE004699}">
      <dgm:prSet/>
      <dgm:spPr/>
      <dgm:t>
        <a:bodyPr/>
        <a:lstStyle/>
        <a:p>
          <a:endParaRPr lang="es-ES" sz="1200"/>
        </a:p>
      </dgm:t>
    </dgm:pt>
    <dgm:pt modelId="{9B0C0FB0-69BD-4210-B9C7-97EB742E3A8C}">
      <dgm:prSet custT="1"/>
      <dgm:spPr/>
      <dgm:t>
        <a:bodyPr/>
        <a:lstStyle/>
        <a:p>
          <a:r>
            <a:rPr lang="es-ES" sz="1200" dirty="0" smtClean="0"/>
            <a:t>Ayudantes Generales </a:t>
          </a:r>
          <a:endParaRPr lang="es-ES" sz="1200" dirty="0"/>
        </a:p>
      </dgm:t>
    </dgm:pt>
    <dgm:pt modelId="{F57AA460-16BF-4922-8CFB-7EB6CF3C1FC0}" type="parTrans" cxnId="{AC58EF3F-05A7-4C46-BE02-8231B6F1CCDB}">
      <dgm:prSet/>
      <dgm:spPr/>
      <dgm:t>
        <a:bodyPr/>
        <a:lstStyle/>
        <a:p>
          <a:endParaRPr lang="es-ES" sz="1200"/>
        </a:p>
      </dgm:t>
    </dgm:pt>
    <dgm:pt modelId="{C294A187-ED2A-44BB-9799-EE8153BC62E4}" type="sibTrans" cxnId="{AC58EF3F-05A7-4C46-BE02-8231B6F1CCDB}">
      <dgm:prSet/>
      <dgm:spPr/>
      <dgm:t>
        <a:bodyPr/>
        <a:lstStyle/>
        <a:p>
          <a:endParaRPr lang="es-ES" sz="1200"/>
        </a:p>
      </dgm:t>
    </dgm:pt>
    <dgm:pt modelId="{39276318-2085-4BBD-9DAD-9B8A9A52E998}">
      <dgm:prSet custT="1"/>
      <dgm:spPr/>
      <dgm:t>
        <a:bodyPr/>
        <a:lstStyle/>
        <a:p>
          <a:r>
            <a:rPr lang="es-ES" sz="1200" dirty="0" smtClean="0"/>
            <a:t>Operadores(as) Máquina Liviana </a:t>
          </a:r>
          <a:endParaRPr lang="es-ES" sz="1200" b="1" dirty="0"/>
        </a:p>
      </dgm:t>
    </dgm:pt>
    <dgm:pt modelId="{8B08A2FD-1AA1-49CE-A58C-074009F3940C}" type="parTrans" cxnId="{03EE0FFF-9373-479C-9B07-48B2314C9FCE}">
      <dgm:prSet/>
      <dgm:spPr/>
      <dgm:t>
        <a:bodyPr/>
        <a:lstStyle/>
        <a:p>
          <a:endParaRPr lang="es-ES" sz="1200"/>
        </a:p>
      </dgm:t>
    </dgm:pt>
    <dgm:pt modelId="{AD8D383F-5282-436A-9271-B1D987EAEF26}" type="sibTrans" cxnId="{03EE0FFF-9373-479C-9B07-48B2314C9FCE}">
      <dgm:prSet/>
      <dgm:spPr/>
      <dgm:t>
        <a:bodyPr/>
        <a:lstStyle/>
        <a:p>
          <a:endParaRPr lang="es-ES" sz="1200"/>
        </a:p>
      </dgm:t>
    </dgm:pt>
    <dgm:pt modelId="{D190C5C7-6038-4628-BD5E-614163D57DB3}">
      <dgm:prSet custT="1"/>
      <dgm:spPr/>
      <dgm:t>
        <a:bodyPr/>
        <a:lstStyle/>
        <a:p>
          <a:r>
            <a:rPr lang="es-ES" sz="1200" dirty="0" smtClean="0"/>
            <a:t>Ayudante General</a:t>
          </a:r>
          <a:endParaRPr lang="es-ES" sz="1200" dirty="0"/>
        </a:p>
      </dgm:t>
    </dgm:pt>
    <dgm:pt modelId="{4F806A39-BA67-4A5A-98D1-591DDC45C4FE}" type="parTrans" cxnId="{41A5156E-00FA-4F33-A3AF-E7995CC29A91}">
      <dgm:prSet/>
      <dgm:spPr/>
      <dgm:t>
        <a:bodyPr/>
        <a:lstStyle/>
        <a:p>
          <a:endParaRPr lang="es-ES" sz="1200"/>
        </a:p>
      </dgm:t>
    </dgm:pt>
    <dgm:pt modelId="{86B01480-B03D-460A-AB0A-4E401054A79C}" type="sibTrans" cxnId="{41A5156E-00FA-4F33-A3AF-E7995CC29A91}">
      <dgm:prSet/>
      <dgm:spPr/>
      <dgm:t>
        <a:bodyPr/>
        <a:lstStyle/>
        <a:p>
          <a:endParaRPr lang="es-ES" sz="1200"/>
        </a:p>
      </dgm:t>
    </dgm:pt>
    <dgm:pt modelId="{95CD375D-79AE-465F-BF62-8387394F1AB6}">
      <dgm:prSet custT="1"/>
      <dgm:spPr/>
      <dgm:t>
        <a:bodyPr/>
        <a:lstStyle/>
        <a:p>
          <a:r>
            <a:rPr lang="es-ES" sz="1200" dirty="0" smtClean="0"/>
            <a:t>Albañil</a:t>
          </a:r>
        </a:p>
      </dgm:t>
    </dgm:pt>
    <dgm:pt modelId="{89F236EA-DA22-4E8C-A582-7E75E3A28690}" type="parTrans" cxnId="{60FE5ADE-1009-4810-BDC6-A7BC408A4880}">
      <dgm:prSet/>
      <dgm:spPr/>
      <dgm:t>
        <a:bodyPr/>
        <a:lstStyle/>
        <a:p>
          <a:endParaRPr lang="es-ES" sz="1200"/>
        </a:p>
      </dgm:t>
    </dgm:pt>
    <dgm:pt modelId="{F732B542-5776-4B20-A031-A30854AB48A4}" type="sibTrans" cxnId="{60FE5ADE-1009-4810-BDC6-A7BC408A4880}">
      <dgm:prSet/>
      <dgm:spPr/>
      <dgm:t>
        <a:bodyPr/>
        <a:lstStyle/>
        <a:p>
          <a:endParaRPr lang="es-ES" sz="1200"/>
        </a:p>
      </dgm:t>
    </dgm:pt>
    <dgm:pt modelId="{8D3119A1-5DCD-4597-A6AC-A44B1D053E0C}">
      <dgm:prSet custT="1"/>
      <dgm:spPr/>
      <dgm:t>
        <a:bodyPr/>
        <a:lstStyle/>
        <a:p>
          <a:r>
            <a:rPr lang="es-ES" sz="1200" dirty="0" smtClean="0"/>
            <a:t>Mantenimiento</a:t>
          </a:r>
          <a:endParaRPr lang="es-ES" sz="1200" dirty="0"/>
        </a:p>
      </dgm:t>
    </dgm:pt>
    <dgm:pt modelId="{5882222F-1AFB-4ED3-A63E-68A052C6DA3E}" type="parTrans" cxnId="{7F791F91-3529-436A-90EA-93977E40632E}">
      <dgm:prSet/>
      <dgm:spPr/>
      <dgm:t>
        <a:bodyPr/>
        <a:lstStyle/>
        <a:p>
          <a:endParaRPr lang="es-ES" sz="1200"/>
        </a:p>
      </dgm:t>
    </dgm:pt>
    <dgm:pt modelId="{F815B629-7448-43A3-BF06-B9CBF4922EF1}" type="sibTrans" cxnId="{7F791F91-3529-436A-90EA-93977E40632E}">
      <dgm:prSet/>
      <dgm:spPr/>
      <dgm:t>
        <a:bodyPr/>
        <a:lstStyle/>
        <a:p>
          <a:endParaRPr lang="es-ES" sz="1200"/>
        </a:p>
      </dgm:t>
    </dgm:pt>
    <dgm:pt modelId="{5B2E4793-D82D-45C6-B675-A65A98D32C42}">
      <dgm:prSet custT="1"/>
      <dgm:spPr/>
      <dgm:t>
        <a:bodyPr/>
        <a:lstStyle/>
        <a:p>
          <a:r>
            <a:rPr lang="es-ES" sz="1200" dirty="0" smtClean="0"/>
            <a:t>Oficial Administrativo(a)</a:t>
          </a:r>
          <a:endParaRPr lang="es-ES" sz="1200" dirty="0"/>
        </a:p>
      </dgm:t>
    </dgm:pt>
    <dgm:pt modelId="{2B21C9B5-A017-4755-9A46-C1AC74CCA310}" type="parTrans" cxnId="{B952C9FF-D9C8-43C6-B6A2-03315970613B}">
      <dgm:prSet/>
      <dgm:spPr/>
      <dgm:t>
        <a:bodyPr/>
        <a:lstStyle/>
        <a:p>
          <a:endParaRPr lang="es-ES" sz="1200"/>
        </a:p>
      </dgm:t>
    </dgm:pt>
    <dgm:pt modelId="{D095679C-F7B8-4DF6-993B-D0F634F9AD14}" type="sibTrans" cxnId="{B952C9FF-D9C8-43C6-B6A2-03315970613B}">
      <dgm:prSet/>
      <dgm:spPr/>
      <dgm:t>
        <a:bodyPr/>
        <a:lstStyle/>
        <a:p>
          <a:endParaRPr lang="es-ES" sz="1200"/>
        </a:p>
      </dgm:t>
    </dgm:pt>
    <dgm:pt modelId="{48829791-583A-40F5-8BA8-E45F1FE7A0E4}">
      <dgm:prSet custT="1"/>
      <dgm:spPr/>
      <dgm:t>
        <a:bodyPr/>
        <a:lstStyle/>
        <a:p>
          <a:r>
            <a:rPr lang="es-ES" sz="1200" dirty="0" smtClean="0"/>
            <a:t>Mecánico(a)</a:t>
          </a:r>
        </a:p>
      </dgm:t>
    </dgm:pt>
    <dgm:pt modelId="{62D1AE93-4181-4D51-9CDB-522683C71973}" type="parTrans" cxnId="{89234FFD-BD75-489F-A9CE-66DAE4B79ECC}">
      <dgm:prSet/>
      <dgm:spPr/>
      <dgm:t>
        <a:bodyPr/>
        <a:lstStyle/>
        <a:p>
          <a:endParaRPr lang="es-ES" sz="1200"/>
        </a:p>
      </dgm:t>
    </dgm:pt>
    <dgm:pt modelId="{825C8A07-172F-4E5B-AC6D-33B6F0884C37}" type="sibTrans" cxnId="{89234FFD-BD75-489F-A9CE-66DAE4B79ECC}">
      <dgm:prSet/>
      <dgm:spPr/>
      <dgm:t>
        <a:bodyPr/>
        <a:lstStyle/>
        <a:p>
          <a:endParaRPr lang="es-ES" sz="1200"/>
        </a:p>
      </dgm:t>
    </dgm:pt>
    <dgm:pt modelId="{00E3321F-AE9D-4C20-8662-93405EADFE0B}">
      <dgm:prSet custT="1"/>
      <dgm:spPr/>
      <dgm:t>
        <a:bodyPr/>
        <a:lstStyle/>
        <a:p>
          <a:r>
            <a:rPr lang="es-ES" sz="1200" dirty="0" smtClean="0"/>
            <a:t>Velador(a)</a:t>
          </a:r>
        </a:p>
      </dgm:t>
    </dgm:pt>
    <dgm:pt modelId="{717590FA-3E22-4318-8B0B-8ABE005B1CE8}" type="parTrans" cxnId="{C536410E-152D-4A3B-891C-AC0475AA4451}">
      <dgm:prSet/>
      <dgm:spPr/>
      <dgm:t>
        <a:bodyPr/>
        <a:lstStyle/>
        <a:p>
          <a:endParaRPr lang="es-ES" sz="1200"/>
        </a:p>
      </dgm:t>
    </dgm:pt>
    <dgm:pt modelId="{8C089B7C-E850-455A-BBEB-BF24A4C1A53C}" type="sibTrans" cxnId="{C536410E-152D-4A3B-891C-AC0475AA4451}">
      <dgm:prSet/>
      <dgm:spPr/>
      <dgm:t>
        <a:bodyPr/>
        <a:lstStyle/>
        <a:p>
          <a:endParaRPr lang="es-ES" sz="1200"/>
        </a:p>
      </dgm:t>
    </dgm:pt>
    <dgm:pt modelId="{AFEA6621-E71D-4DB6-AEC3-83902FF35F1C}">
      <dgm:prSet custT="1"/>
      <dgm:spPr/>
      <dgm:t>
        <a:bodyPr/>
        <a:lstStyle/>
        <a:p>
          <a:r>
            <a:rPr lang="es-ES" sz="1200" dirty="0" smtClean="0"/>
            <a:t>Vigilante</a:t>
          </a:r>
        </a:p>
      </dgm:t>
    </dgm:pt>
    <dgm:pt modelId="{CD05B414-A510-476B-9F43-F0A2402D2B9F}" type="parTrans" cxnId="{9FB04C4E-C52E-4E88-9EA3-0069B7D4B017}">
      <dgm:prSet/>
      <dgm:spPr/>
      <dgm:t>
        <a:bodyPr/>
        <a:lstStyle/>
        <a:p>
          <a:endParaRPr lang="es-ES" sz="1200"/>
        </a:p>
      </dgm:t>
    </dgm:pt>
    <dgm:pt modelId="{7FE0BDC3-B4DE-4C0C-9B71-B2A5A3708649}" type="sibTrans" cxnId="{9FB04C4E-C52E-4E88-9EA3-0069B7D4B017}">
      <dgm:prSet/>
      <dgm:spPr/>
      <dgm:t>
        <a:bodyPr/>
        <a:lstStyle/>
        <a:p>
          <a:endParaRPr lang="es-ES" sz="1200"/>
        </a:p>
      </dgm:t>
    </dgm:pt>
    <dgm:pt modelId="{F890BC3A-2E2B-4E8B-ADEB-43360A1B3AB7}">
      <dgm:prSet custT="1"/>
      <dgm:spPr/>
      <dgm:t>
        <a:bodyPr/>
        <a:lstStyle/>
        <a:p>
          <a:r>
            <a:rPr lang="es-ES" sz="1200" dirty="0" smtClean="0"/>
            <a:t>Auxiliares</a:t>
          </a:r>
        </a:p>
      </dgm:t>
    </dgm:pt>
    <dgm:pt modelId="{5C27FA19-2DDF-436A-8C92-FEF273D7BB42}" type="parTrans" cxnId="{A54EC1AA-96D3-4B3A-B2D0-A94916357E5F}">
      <dgm:prSet/>
      <dgm:spPr/>
      <dgm:t>
        <a:bodyPr/>
        <a:lstStyle/>
        <a:p>
          <a:endParaRPr lang="es-ES" sz="1200"/>
        </a:p>
      </dgm:t>
    </dgm:pt>
    <dgm:pt modelId="{47D04C81-444D-4259-9B0D-E30537656A87}" type="sibTrans" cxnId="{A54EC1AA-96D3-4B3A-B2D0-A94916357E5F}">
      <dgm:prSet/>
      <dgm:spPr/>
      <dgm:t>
        <a:bodyPr/>
        <a:lstStyle/>
        <a:p>
          <a:endParaRPr lang="es-ES" sz="1200"/>
        </a:p>
      </dgm:t>
    </dgm:pt>
    <dgm:pt modelId="{8259A706-C37D-4F42-A823-852ADB0D49DF}">
      <dgm:prSet custT="1"/>
      <dgm:spPr/>
      <dgm:t>
        <a:bodyPr/>
        <a:lstStyle/>
        <a:p>
          <a:r>
            <a:rPr lang="es-ES" sz="1200" dirty="0" smtClean="0"/>
            <a:t>Auxiliar Jardinería</a:t>
          </a:r>
          <a:endParaRPr lang="es-ES" sz="1200" dirty="0"/>
        </a:p>
      </dgm:t>
    </dgm:pt>
    <dgm:pt modelId="{3A95AE1D-7C55-4CF6-B394-2193EC0313E5}" type="parTrans" cxnId="{F6790AD9-F2A7-4FE8-B27F-603B59B61E1A}">
      <dgm:prSet/>
      <dgm:spPr/>
      <dgm:t>
        <a:bodyPr/>
        <a:lstStyle/>
        <a:p>
          <a:endParaRPr lang="es-ES" sz="1200"/>
        </a:p>
      </dgm:t>
    </dgm:pt>
    <dgm:pt modelId="{98226FFC-4ADE-43D3-B61A-CDF53AAAFA27}" type="sibTrans" cxnId="{F6790AD9-F2A7-4FE8-B27F-603B59B61E1A}">
      <dgm:prSet/>
      <dgm:spPr/>
      <dgm:t>
        <a:bodyPr/>
        <a:lstStyle/>
        <a:p>
          <a:endParaRPr lang="es-ES" sz="1200"/>
        </a:p>
      </dgm:t>
    </dgm:pt>
    <dgm:pt modelId="{F90768B8-A5FD-4A3D-B12E-D19CB998AF79}">
      <dgm:prSet custT="1"/>
      <dgm:spPr/>
      <dgm:t>
        <a:bodyPr/>
        <a:lstStyle/>
        <a:p>
          <a:r>
            <a:rPr lang="es-ES" sz="1200" dirty="0" smtClean="0"/>
            <a:t>Albañil</a:t>
          </a:r>
        </a:p>
      </dgm:t>
    </dgm:pt>
    <dgm:pt modelId="{15D69297-1338-4971-8758-3C11BA575CFE}" type="parTrans" cxnId="{8EDF5C39-3208-4A94-A3D9-F942F8608401}">
      <dgm:prSet/>
      <dgm:spPr/>
      <dgm:t>
        <a:bodyPr/>
        <a:lstStyle/>
        <a:p>
          <a:endParaRPr lang="es-ES" sz="1200"/>
        </a:p>
      </dgm:t>
    </dgm:pt>
    <dgm:pt modelId="{474BA12B-DC1E-4373-A963-3FF19BF45438}" type="sibTrans" cxnId="{8EDF5C39-3208-4A94-A3D9-F942F8608401}">
      <dgm:prSet/>
      <dgm:spPr/>
      <dgm:t>
        <a:bodyPr/>
        <a:lstStyle/>
        <a:p>
          <a:endParaRPr lang="es-ES" sz="1200"/>
        </a:p>
      </dgm:t>
    </dgm:pt>
    <dgm:pt modelId="{D714A717-ACEF-4B53-A8AD-E30485602437}">
      <dgm:prSet custT="1"/>
      <dgm:spPr/>
      <dgm:t>
        <a:bodyPr/>
        <a:lstStyle/>
        <a:p>
          <a:r>
            <a:rPr lang="es-ES" sz="1200" dirty="0" smtClean="0"/>
            <a:t>Encargado(a) Sección</a:t>
          </a:r>
        </a:p>
      </dgm:t>
    </dgm:pt>
    <dgm:pt modelId="{24FE51CF-6D73-4629-8209-FED65CF77328}" type="parTrans" cxnId="{F0EBC0EB-7201-4460-813C-AEE1CF595197}">
      <dgm:prSet/>
      <dgm:spPr/>
      <dgm:t>
        <a:bodyPr/>
        <a:lstStyle/>
        <a:p>
          <a:endParaRPr lang="es-ES" sz="1200"/>
        </a:p>
      </dgm:t>
    </dgm:pt>
    <dgm:pt modelId="{93A0E2C2-09EC-4909-A10B-080E506BE006}" type="sibTrans" cxnId="{F0EBC0EB-7201-4460-813C-AEE1CF595197}">
      <dgm:prSet/>
      <dgm:spPr/>
      <dgm:t>
        <a:bodyPr/>
        <a:lstStyle/>
        <a:p>
          <a:endParaRPr lang="es-ES" sz="1200"/>
        </a:p>
      </dgm:t>
    </dgm:pt>
    <dgm:pt modelId="{C1515804-91E9-4A97-BC88-FD8C2B09B52D}" type="pres">
      <dgm:prSet presAssocID="{1DC8C963-C7F7-4AB5-9EAD-505290AAABB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D581953-2857-4135-ADF5-7A785525CBDB}" type="pres">
      <dgm:prSet presAssocID="{1AD0DF95-108A-4AB5-8338-874840295D87}" presName="hierRoot1" presStyleCnt="0">
        <dgm:presLayoutVars>
          <dgm:hierBranch val="init"/>
        </dgm:presLayoutVars>
      </dgm:prSet>
      <dgm:spPr/>
    </dgm:pt>
    <dgm:pt modelId="{3BF69E41-E820-4E87-9268-F45D29BC16C3}" type="pres">
      <dgm:prSet presAssocID="{1AD0DF95-108A-4AB5-8338-874840295D87}" presName="rootComposite1" presStyleCnt="0"/>
      <dgm:spPr/>
    </dgm:pt>
    <dgm:pt modelId="{0592AF35-C3AB-4281-9503-7ADD7309C6E5}" type="pres">
      <dgm:prSet presAssocID="{1AD0DF95-108A-4AB5-8338-874840295D87}" presName="rootText1" presStyleLbl="node0" presStyleIdx="0" presStyleCnt="1" custScaleX="1684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D4402B-1C33-4F39-B5B1-76F64D606D02}" type="pres">
      <dgm:prSet presAssocID="{1AD0DF95-108A-4AB5-8338-874840295D8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2D491D4-81B1-402A-B005-DF5069246E5D}" type="pres">
      <dgm:prSet presAssocID="{1AD0DF95-108A-4AB5-8338-874840295D87}" presName="hierChild2" presStyleCnt="0"/>
      <dgm:spPr/>
    </dgm:pt>
    <dgm:pt modelId="{A269C8E9-D024-4951-B43C-D437946C243E}" type="pres">
      <dgm:prSet presAssocID="{7D16907D-AD44-4A6B-85EF-603C45BD60FF}" presName="Name37" presStyleLbl="parChTrans1D2" presStyleIdx="0" presStyleCnt="3"/>
      <dgm:spPr/>
      <dgm:t>
        <a:bodyPr/>
        <a:lstStyle/>
        <a:p>
          <a:endParaRPr lang="es-ES"/>
        </a:p>
      </dgm:t>
    </dgm:pt>
    <dgm:pt modelId="{AB9575DD-5EE2-41CC-A640-F8DC847ED177}" type="pres">
      <dgm:prSet presAssocID="{9AE2D8FB-79C0-453E-98D6-6C05752276C5}" presName="hierRoot2" presStyleCnt="0">
        <dgm:presLayoutVars>
          <dgm:hierBranch/>
        </dgm:presLayoutVars>
      </dgm:prSet>
      <dgm:spPr/>
    </dgm:pt>
    <dgm:pt modelId="{81565AF5-D095-454A-802D-A158B2817AB1}" type="pres">
      <dgm:prSet presAssocID="{9AE2D8FB-79C0-453E-98D6-6C05752276C5}" presName="rootComposite" presStyleCnt="0"/>
      <dgm:spPr/>
    </dgm:pt>
    <dgm:pt modelId="{3E0E4A5A-04D3-4198-8031-D26782D4B242}" type="pres">
      <dgm:prSet presAssocID="{9AE2D8FB-79C0-453E-98D6-6C05752276C5}" presName="rootText" presStyleLbl="node2" presStyleIdx="0" presStyleCnt="3" custLinFactNeighborY="210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ACB1480-C3F7-4897-8FF7-2A2566D06557}" type="pres">
      <dgm:prSet presAssocID="{9AE2D8FB-79C0-453E-98D6-6C05752276C5}" presName="rootConnector" presStyleLbl="node2" presStyleIdx="0" presStyleCnt="3"/>
      <dgm:spPr/>
      <dgm:t>
        <a:bodyPr/>
        <a:lstStyle/>
        <a:p>
          <a:endParaRPr lang="es-ES"/>
        </a:p>
      </dgm:t>
    </dgm:pt>
    <dgm:pt modelId="{3D214DBF-3D4A-499B-A70D-43DBE2074D99}" type="pres">
      <dgm:prSet presAssocID="{9AE2D8FB-79C0-453E-98D6-6C05752276C5}" presName="hierChild4" presStyleCnt="0"/>
      <dgm:spPr/>
    </dgm:pt>
    <dgm:pt modelId="{DF57141A-F591-4324-A04E-8790CE94C650}" type="pres">
      <dgm:prSet presAssocID="{4F806A39-BA67-4A5A-98D1-591DDC45C4FE}" presName="Name35" presStyleLbl="parChTrans1D3" presStyleIdx="0" presStyleCnt="5"/>
      <dgm:spPr/>
      <dgm:t>
        <a:bodyPr/>
        <a:lstStyle/>
        <a:p>
          <a:endParaRPr lang="es-ES"/>
        </a:p>
      </dgm:t>
    </dgm:pt>
    <dgm:pt modelId="{61A15B67-F289-438A-9D4B-DE8C196C8D55}" type="pres">
      <dgm:prSet presAssocID="{D190C5C7-6038-4628-BD5E-614163D57DB3}" presName="hierRoot2" presStyleCnt="0">
        <dgm:presLayoutVars>
          <dgm:hierBranch/>
        </dgm:presLayoutVars>
      </dgm:prSet>
      <dgm:spPr/>
    </dgm:pt>
    <dgm:pt modelId="{C88B286E-0FED-4029-935D-2E6FDE5E1C0A}" type="pres">
      <dgm:prSet presAssocID="{D190C5C7-6038-4628-BD5E-614163D57DB3}" presName="rootComposite" presStyleCnt="0"/>
      <dgm:spPr/>
    </dgm:pt>
    <dgm:pt modelId="{39296C99-6D75-46F3-B2FA-F5EC2564D5AB}" type="pres">
      <dgm:prSet presAssocID="{D190C5C7-6038-4628-BD5E-614163D57DB3}" presName="rootText" presStyleLbl="node3" presStyleIdx="0" presStyleCnt="5" custLinFactNeighborY="41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C70F8A1-72D7-4F82-9417-17DD72511304}" type="pres">
      <dgm:prSet presAssocID="{D190C5C7-6038-4628-BD5E-614163D57DB3}" presName="rootConnector" presStyleLbl="node3" presStyleIdx="0" presStyleCnt="5"/>
      <dgm:spPr/>
      <dgm:t>
        <a:bodyPr/>
        <a:lstStyle/>
        <a:p>
          <a:endParaRPr lang="es-ES"/>
        </a:p>
      </dgm:t>
    </dgm:pt>
    <dgm:pt modelId="{4F26C439-343B-4875-AC2C-AF9B83E56A2D}" type="pres">
      <dgm:prSet presAssocID="{D190C5C7-6038-4628-BD5E-614163D57DB3}" presName="hierChild4" presStyleCnt="0"/>
      <dgm:spPr/>
    </dgm:pt>
    <dgm:pt modelId="{6FD0F2D1-0FD9-408B-AA59-DBD796DE2D21}" type="pres">
      <dgm:prSet presAssocID="{89F236EA-DA22-4E8C-A582-7E75E3A28690}" presName="Name35" presStyleLbl="parChTrans1D4" presStyleIdx="0" presStyleCnt="9"/>
      <dgm:spPr/>
      <dgm:t>
        <a:bodyPr/>
        <a:lstStyle/>
        <a:p>
          <a:endParaRPr lang="es-ES"/>
        </a:p>
      </dgm:t>
    </dgm:pt>
    <dgm:pt modelId="{09627472-097F-4485-AA41-B04A886E0125}" type="pres">
      <dgm:prSet presAssocID="{95CD375D-79AE-465F-BF62-8387394F1AB6}" presName="hierRoot2" presStyleCnt="0">
        <dgm:presLayoutVars>
          <dgm:hierBranch/>
        </dgm:presLayoutVars>
      </dgm:prSet>
      <dgm:spPr/>
    </dgm:pt>
    <dgm:pt modelId="{A178BEC5-1F54-49F1-BF3C-2AC6A8CCE26F}" type="pres">
      <dgm:prSet presAssocID="{95CD375D-79AE-465F-BF62-8387394F1AB6}" presName="rootComposite" presStyleCnt="0"/>
      <dgm:spPr/>
    </dgm:pt>
    <dgm:pt modelId="{CA14C86D-3F34-4963-8B6F-54E0763C63C3}" type="pres">
      <dgm:prSet presAssocID="{95CD375D-79AE-465F-BF62-8387394F1AB6}" presName="rootText" presStyleLbl="node4" presStyleIdx="0" presStyleCnt="9" custLinFactNeighborY="-88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68CBEC2-89D7-4A28-BD36-32F948DDF267}" type="pres">
      <dgm:prSet presAssocID="{95CD375D-79AE-465F-BF62-8387394F1AB6}" presName="rootConnector" presStyleLbl="node4" presStyleIdx="0" presStyleCnt="9"/>
      <dgm:spPr/>
      <dgm:t>
        <a:bodyPr/>
        <a:lstStyle/>
        <a:p>
          <a:endParaRPr lang="es-ES"/>
        </a:p>
      </dgm:t>
    </dgm:pt>
    <dgm:pt modelId="{9D7B2FE2-FA17-49B8-B965-A571DF390AFE}" type="pres">
      <dgm:prSet presAssocID="{95CD375D-79AE-465F-BF62-8387394F1AB6}" presName="hierChild4" presStyleCnt="0"/>
      <dgm:spPr/>
    </dgm:pt>
    <dgm:pt modelId="{740DAF1E-70C8-4EBE-A0A7-2007EEADD9C2}" type="pres">
      <dgm:prSet presAssocID="{5882222F-1AFB-4ED3-A63E-68A052C6DA3E}" presName="Name35" presStyleLbl="parChTrans1D4" presStyleIdx="1" presStyleCnt="9"/>
      <dgm:spPr/>
      <dgm:t>
        <a:bodyPr/>
        <a:lstStyle/>
        <a:p>
          <a:endParaRPr lang="es-ES"/>
        </a:p>
      </dgm:t>
    </dgm:pt>
    <dgm:pt modelId="{2D30D9F8-6D12-4B07-B385-78E9F31B55C0}" type="pres">
      <dgm:prSet presAssocID="{8D3119A1-5DCD-4597-A6AC-A44B1D053E0C}" presName="hierRoot2" presStyleCnt="0">
        <dgm:presLayoutVars>
          <dgm:hierBranch val="init"/>
        </dgm:presLayoutVars>
      </dgm:prSet>
      <dgm:spPr/>
    </dgm:pt>
    <dgm:pt modelId="{CDE7630D-6368-4F35-8CE8-A82CBFA45C35}" type="pres">
      <dgm:prSet presAssocID="{8D3119A1-5DCD-4597-A6AC-A44B1D053E0C}" presName="rootComposite" presStyleCnt="0"/>
      <dgm:spPr/>
    </dgm:pt>
    <dgm:pt modelId="{6E342A9D-A435-439F-BFC6-9DA2AA115C1E}" type="pres">
      <dgm:prSet presAssocID="{8D3119A1-5DCD-4597-A6AC-A44B1D053E0C}" presName="rootText" presStyleLbl="node4" presStyleIdx="1" presStyleCnt="9" custLinFactNeighborY="-189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2919B6D-7E4A-4AAC-AB58-07A223473B52}" type="pres">
      <dgm:prSet presAssocID="{8D3119A1-5DCD-4597-A6AC-A44B1D053E0C}" presName="rootConnector" presStyleLbl="node4" presStyleIdx="1" presStyleCnt="9"/>
      <dgm:spPr/>
      <dgm:t>
        <a:bodyPr/>
        <a:lstStyle/>
        <a:p>
          <a:endParaRPr lang="es-ES"/>
        </a:p>
      </dgm:t>
    </dgm:pt>
    <dgm:pt modelId="{1FF11A4A-7DA1-40F8-A654-AC3B756B4B71}" type="pres">
      <dgm:prSet presAssocID="{8D3119A1-5DCD-4597-A6AC-A44B1D053E0C}" presName="hierChild4" presStyleCnt="0"/>
      <dgm:spPr/>
    </dgm:pt>
    <dgm:pt modelId="{6128CBF7-A8D3-4D2D-AA0C-7A6B0B605A75}" type="pres">
      <dgm:prSet presAssocID="{8D3119A1-5DCD-4597-A6AC-A44B1D053E0C}" presName="hierChild5" presStyleCnt="0"/>
      <dgm:spPr/>
    </dgm:pt>
    <dgm:pt modelId="{5C90B46B-DD02-4130-A881-0733D668BD53}" type="pres">
      <dgm:prSet presAssocID="{95CD375D-79AE-465F-BF62-8387394F1AB6}" presName="hierChild5" presStyleCnt="0"/>
      <dgm:spPr/>
    </dgm:pt>
    <dgm:pt modelId="{85F1A5F2-D833-4009-9067-CCFCA959270F}" type="pres">
      <dgm:prSet presAssocID="{D190C5C7-6038-4628-BD5E-614163D57DB3}" presName="hierChild5" presStyleCnt="0"/>
      <dgm:spPr/>
    </dgm:pt>
    <dgm:pt modelId="{2FC50349-32F0-47C6-8D64-6E3A8E5927A4}" type="pres">
      <dgm:prSet presAssocID="{9AE2D8FB-79C0-453E-98D6-6C05752276C5}" presName="hierChild5" presStyleCnt="0"/>
      <dgm:spPr/>
    </dgm:pt>
    <dgm:pt modelId="{6123A057-3E36-41E9-8661-DCA735577144}" type="pres">
      <dgm:prSet presAssocID="{E935FF82-8832-4175-BF9C-48A63260D602}" presName="Name37" presStyleLbl="parChTrans1D2" presStyleIdx="1" presStyleCnt="3"/>
      <dgm:spPr/>
      <dgm:t>
        <a:bodyPr/>
        <a:lstStyle/>
        <a:p>
          <a:endParaRPr lang="es-ES"/>
        </a:p>
      </dgm:t>
    </dgm:pt>
    <dgm:pt modelId="{EAF21607-95A0-4B2D-B18E-50DE7000D0EC}" type="pres">
      <dgm:prSet presAssocID="{01A1AF6F-8C79-40C6-A48F-F56C17B37FFE}" presName="hierRoot2" presStyleCnt="0">
        <dgm:presLayoutVars>
          <dgm:hierBranch/>
        </dgm:presLayoutVars>
      </dgm:prSet>
      <dgm:spPr/>
    </dgm:pt>
    <dgm:pt modelId="{2F7B20BD-5625-457D-AA27-062F071E21A7}" type="pres">
      <dgm:prSet presAssocID="{01A1AF6F-8C79-40C6-A48F-F56C17B37FFE}" presName="rootComposite" presStyleCnt="0"/>
      <dgm:spPr/>
    </dgm:pt>
    <dgm:pt modelId="{FEA13432-800E-4199-84B4-AD0F618DAAC4}" type="pres">
      <dgm:prSet presAssocID="{01A1AF6F-8C79-40C6-A48F-F56C17B37FFE}" presName="rootText" presStyleLbl="node2" presStyleIdx="1" presStyleCnt="3" custLinFactNeighborY="210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5548CCE-1323-402D-9A92-6BD7C7E6A4CA}" type="pres">
      <dgm:prSet presAssocID="{01A1AF6F-8C79-40C6-A48F-F56C17B37FFE}" presName="rootConnector" presStyleLbl="node2" presStyleIdx="1" presStyleCnt="3"/>
      <dgm:spPr/>
      <dgm:t>
        <a:bodyPr/>
        <a:lstStyle/>
        <a:p>
          <a:endParaRPr lang="es-ES"/>
        </a:p>
      </dgm:t>
    </dgm:pt>
    <dgm:pt modelId="{FFF406F1-3BC9-4F74-92A9-7163E7E48374}" type="pres">
      <dgm:prSet presAssocID="{01A1AF6F-8C79-40C6-A48F-F56C17B37FFE}" presName="hierChild4" presStyleCnt="0"/>
      <dgm:spPr/>
    </dgm:pt>
    <dgm:pt modelId="{7417ACE8-5173-4849-A748-FA9C86F0AAC2}" type="pres">
      <dgm:prSet presAssocID="{2B21C9B5-A017-4755-9A46-C1AC74CCA310}" presName="Name35" presStyleLbl="parChTrans1D3" presStyleIdx="1" presStyleCnt="5"/>
      <dgm:spPr/>
      <dgm:t>
        <a:bodyPr/>
        <a:lstStyle/>
        <a:p>
          <a:endParaRPr lang="es-ES"/>
        </a:p>
      </dgm:t>
    </dgm:pt>
    <dgm:pt modelId="{6A4C2239-0220-4D21-A294-6E7E586CD790}" type="pres">
      <dgm:prSet presAssocID="{5B2E4793-D82D-45C6-B675-A65A98D32C42}" presName="hierRoot2" presStyleCnt="0">
        <dgm:presLayoutVars>
          <dgm:hierBranch/>
        </dgm:presLayoutVars>
      </dgm:prSet>
      <dgm:spPr/>
    </dgm:pt>
    <dgm:pt modelId="{159A357E-6D33-4B3A-B976-9C0DD9E15679}" type="pres">
      <dgm:prSet presAssocID="{5B2E4793-D82D-45C6-B675-A65A98D32C42}" presName="rootComposite" presStyleCnt="0"/>
      <dgm:spPr/>
    </dgm:pt>
    <dgm:pt modelId="{CC6AC018-FAA0-40BF-A8F5-94D8EA94FCBB}" type="pres">
      <dgm:prSet presAssocID="{5B2E4793-D82D-45C6-B675-A65A98D32C42}" presName="rootText" presStyleLbl="node3" presStyleIdx="1" presStyleCnt="5" custLinFactNeighborY="41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5B61814-899B-4455-AE10-C3BBC1CF8C57}" type="pres">
      <dgm:prSet presAssocID="{5B2E4793-D82D-45C6-B675-A65A98D32C42}" presName="rootConnector" presStyleLbl="node3" presStyleIdx="1" presStyleCnt="5"/>
      <dgm:spPr/>
      <dgm:t>
        <a:bodyPr/>
        <a:lstStyle/>
        <a:p>
          <a:endParaRPr lang="es-ES"/>
        </a:p>
      </dgm:t>
    </dgm:pt>
    <dgm:pt modelId="{04C261BC-AF2C-48BA-BA0D-196623F3C3E8}" type="pres">
      <dgm:prSet presAssocID="{5B2E4793-D82D-45C6-B675-A65A98D32C42}" presName="hierChild4" presStyleCnt="0"/>
      <dgm:spPr/>
    </dgm:pt>
    <dgm:pt modelId="{CEA2E97E-25EB-45AF-AB87-970D880442ED}" type="pres">
      <dgm:prSet presAssocID="{62D1AE93-4181-4D51-9CDB-522683C71973}" presName="Name35" presStyleLbl="parChTrans1D4" presStyleIdx="2" presStyleCnt="9"/>
      <dgm:spPr/>
      <dgm:t>
        <a:bodyPr/>
        <a:lstStyle/>
        <a:p>
          <a:endParaRPr lang="es-ES"/>
        </a:p>
      </dgm:t>
    </dgm:pt>
    <dgm:pt modelId="{25BAFC23-857F-4EBD-97E0-6CB089F8E2F8}" type="pres">
      <dgm:prSet presAssocID="{48829791-583A-40F5-8BA8-E45F1FE7A0E4}" presName="hierRoot2" presStyleCnt="0">
        <dgm:presLayoutVars>
          <dgm:hierBranch/>
        </dgm:presLayoutVars>
      </dgm:prSet>
      <dgm:spPr/>
    </dgm:pt>
    <dgm:pt modelId="{7A4D4831-B8F6-47B6-AEF8-57D89CC2A459}" type="pres">
      <dgm:prSet presAssocID="{48829791-583A-40F5-8BA8-E45F1FE7A0E4}" presName="rootComposite" presStyleCnt="0"/>
      <dgm:spPr/>
    </dgm:pt>
    <dgm:pt modelId="{04BCB338-337F-401A-899B-818701BA2DF0}" type="pres">
      <dgm:prSet presAssocID="{48829791-583A-40F5-8BA8-E45F1FE7A0E4}" presName="rootText" presStyleLbl="node4" presStyleIdx="2" presStyleCnt="9" custLinFactNeighborY="-88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EDB81D-B2DB-41F6-A7E4-B80393E9E122}" type="pres">
      <dgm:prSet presAssocID="{48829791-583A-40F5-8BA8-E45F1FE7A0E4}" presName="rootConnector" presStyleLbl="node4" presStyleIdx="2" presStyleCnt="9"/>
      <dgm:spPr/>
      <dgm:t>
        <a:bodyPr/>
        <a:lstStyle/>
        <a:p>
          <a:endParaRPr lang="es-ES"/>
        </a:p>
      </dgm:t>
    </dgm:pt>
    <dgm:pt modelId="{CE1A6829-24AA-4D6B-ABE7-5E05E3EA6FE1}" type="pres">
      <dgm:prSet presAssocID="{48829791-583A-40F5-8BA8-E45F1FE7A0E4}" presName="hierChild4" presStyleCnt="0"/>
      <dgm:spPr/>
    </dgm:pt>
    <dgm:pt modelId="{018C12AF-1478-44C5-9107-2F85634A71FC}" type="pres">
      <dgm:prSet presAssocID="{717590FA-3E22-4318-8B0B-8ABE005B1CE8}" presName="Name35" presStyleLbl="parChTrans1D4" presStyleIdx="3" presStyleCnt="9"/>
      <dgm:spPr/>
      <dgm:t>
        <a:bodyPr/>
        <a:lstStyle/>
        <a:p>
          <a:endParaRPr lang="es-ES"/>
        </a:p>
      </dgm:t>
    </dgm:pt>
    <dgm:pt modelId="{C2846591-42CD-4176-A96A-FDBDEFD343F9}" type="pres">
      <dgm:prSet presAssocID="{00E3321F-AE9D-4C20-8662-93405EADFE0B}" presName="hierRoot2" presStyleCnt="0">
        <dgm:presLayoutVars>
          <dgm:hierBranch/>
        </dgm:presLayoutVars>
      </dgm:prSet>
      <dgm:spPr/>
    </dgm:pt>
    <dgm:pt modelId="{4BE6615B-3482-408B-839E-A86ECA48665A}" type="pres">
      <dgm:prSet presAssocID="{00E3321F-AE9D-4C20-8662-93405EADFE0B}" presName="rootComposite" presStyleCnt="0"/>
      <dgm:spPr/>
    </dgm:pt>
    <dgm:pt modelId="{4B810FD5-C8F8-4CBC-ADB6-EE5DE33FF930}" type="pres">
      <dgm:prSet presAssocID="{00E3321F-AE9D-4C20-8662-93405EADFE0B}" presName="rootText" presStyleLbl="node4" presStyleIdx="3" presStyleCnt="9" custLinFactNeighborY="-189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3E6860-94FD-4891-B209-4328575AAB48}" type="pres">
      <dgm:prSet presAssocID="{00E3321F-AE9D-4C20-8662-93405EADFE0B}" presName="rootConnector" presStyleLbl="node4" presStyleIdx="3" presStyleCnt="9"/>
      <dgm:spPr/>
      <dgm:t>
        <a:bodyPr/>
        <a:lstStyle/>
        <a:p>
          <a:endParaRPr lang="es-ES"/>
        </a:p>
      </dgm:t>
    </dgm:pt>
    <dgm:pt modelId="{00C22EDD-D167-4437-B710-7709EC3F6EF9}" type="pres">
      <dgm:prSet presAssocID="{00E3321F-AE9D-4C20-8662-93405EADFE0B}" presName="hierChild4" presStyleCnt="0"/>
      <dgm:spPr/>
    </dgm:pt>
    <dgm:pt modelId="{F9B1CF40-7582-411B-B60F-E6E116E1603E}" type="pres">
      <dgm:prSet presAssocID="{CD05B414-A510-476B-9F43-F0A2402D2B9F}" presName="Name35" presStyleLbl="parChTrans1D4" presStyleIdx="4" presStyleCnt="9"/>
      <dgm:spPr/>
      <dgm:t>
        <a:bodyPr/>
        <a:lstStyle/>
        <a:p>
          <a:endParaRPr lang="es-ES"/>
        </a:p>
      </dgm:t>
    </dgm:pt>
    <dgm:pt modelId="{354484B2-0804-4220-BD08-7634EF0C60D8}" type="pres">
      <dgm:prSet presAssocID="{AFEA6621-E71D-4DB6-AEC3-83902FF35F1C}" presName="hierRoot2" presStyleCnt="0">
        <dgm:presLayoutVars>
          <dgm:hierBranch val="init"/>
        </dgm:presLayoutVars>
      </dgm:prSet>
      <dgm:spPr/>
    </dgm:pt>
    <dgm:pt modelId="{F0A5A7A2-6497-4F4B-806D-3BD330278CF6}" type="pres">
      <dgm:prSet presAssocID="{AFEA6621-E71D-4DB6-AEC3-83902FF35F1C}" presName="rootComposite" presStyleCnt="0"/>
      <dgm:spPr/>
    </dgm:pt>
    <dgm:pt modelId="{24E955CF-E29A-4DE1-8F86-83E268A2B9EF}" type="pres">
      <dgm:prSet presAssocID="{AFEA6621-E71D-4DB6-AEC3-83902FF35F1C}" presName="rootText" presStyleLbl="node4" presStyleIdx="4" presStyleCnt="9" custLinFactNeighborY="-351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30C645-8EDA-4E6B-A9AD-458728CC650B}" type="pres">
      <dgm:prSet presAssocID="{AFEA6621-E71D-4DB6-AEC3-83902FF35F1C}" presName="rootConnector" presStyleLbl="node4" presStyleIdx="4" presStyleCnt="9"/>
      <dgm:spPr/>
      <dgm:t>
        <a:bodyPr/>
        <a:lstStyle/>
        <a:p>
          <a:endParaRPr lang="es-ES"/>
        </a:p>
      </dgm:t>
    </dgm:pt>
    <dgm:pt modelId="{3796794F-E1E2-42D9-B2AB-6F727544A67D}" type="pres">
      <dgm:prSet presAssocID="{AFEA6621-E71D-4DB6-AEC3-83902FF35F1C}" presName="hierChild4" presStyleCnt="0"/>
      <dgm:spPr/>
    </dgm:pt>
    <dgm:pt modelId="{D598791F-5AC6-4E28-9120-302940177659}" type="pres">
      <dgm:prSet presAssocID="{AFEA6621-E71D-4DB6-AEC3-83902FF35F1C}" presName="hierChild5" presStyleCnt="0"/>
      <dgm:spPr/>
    </dgm:pt>
    <dgm:pt modelId="{12B9A6A0-1E01-4033-A8DA-FD9DC8B4875B}" type="pres">
      <dgm:prSet presAssocID="{00E3321F-AE9D-4C20-8662-93405EADFE0B}" presName="hierChild5" presStyleCnt="0"/>
      <dgm:spPr/>
    </dgm:pt>
    <dgm:pt modelId="{0B2BCBA5-2C6E-49BA-A0DF-B487A8EEC34C}" type="pres">
      <dgm:prSet presAssocID="{48829791-583A-40F5-8BA8-E45F1FE7A0E4}" presName="hierChild5" presStyleCnt="0"/>
      <dgm:spPr/>
    </dgm:pt>
    <dgm:pt modelId="{85EF0DEE-C143-40A2-9BD6-7B47C43C23B5}" type="pres">
      <dgm:prSet presAssocID="{5B2E4793-D82D-45C6-B675-A65A98D32C42}" presName="hierChild5" presStyleCnt="0"/>
      <dgm:spPr/>
    </dgm:pt>
    <dgm:pt modelId="{5A0EE1A5-683A-4905-9938-2DD19342B737}" type="pres">
      <dgm:prSet presAssocID="{01A1AF6F-8C79-40C6-A48F-F56C17B37FFE}" presName="hierChild5" presStyleCnt="0"/>
      <dgm:spPr/>
    </dgm:pt>
    <dgm:pt modelId="{6064B9F4-E3C5-4F8F-91C6-A4B5A49ABB81}" type="pres">
      <dgm:prSet presAssocID="{F793E71C-3FAF-48AB-88C1-B1B43A06F53F}" presName="Name37" presStyleLbl="parChTrans1D2" presStyleIdx="2" presStyleCnt="3"/>
      <dgm:spPr/>
      <dgm:t>
        <a:bodyPr/>
        <a:lstStyle/>
        <a:p>
          <a:endParaRPr lang="es-ES"/>
        </a:p>
      </dgm:t>
    </dgm:pt>
    <dgm:pt modelId="{FA27B593-DE8E-412C-A550-6EFE9A465DA1}" type="pres">
      <dgm:prSet presAssocID="{734927CA-F1E1-4ED7-9234-1357DB79DE8A}" presName="hierRoot2" presStyleCnt="0">
        <dgm:presLayoutVars>
          <dgm:hierBranch/>
        </dgm:presLayoutVars>
      </dgm:prSet>
      <dgm:spPr/>
    </dgm:pt>
    <dgm:pt modelId="{AA4AC583-38C6-4799-81B7-A04C305871E1}" type="pres">
      <dgm:prSet presAssocID="{734927CA-F1E1-4ED7-9234-1357DB79DE8A}" presName="rootComposite" presStyleCnt="0"/>
      <dgm:spPr/>
    </dgm:pt>
    <dgm:pt modelId="{867E8C00-F74D-4D19-BCF3-A0D793F7C168}" type="pres">
      <dgm:prSet presAssocID="{734927CA-F1E1-4ED7-9234-1357DB79DE8A}" presName="rootText" presStyleLbl="node2" presStyleIdx="2" presStyleCnt="3" custLinFactNeighborY="210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54CADCB-C75B-489D-8C65-4F101E397097}" type="pres">
      <dgm:prSet presAssocID="{734927CA-F1E1-4ED7-9234-1357DB79DE8A}" presName="rootConnector" presStyleLbl="node2" presStyleIdx="2" presStyleCnt="3"/>
      <dgm:spPr/>
      <dgm:t>
        <a:bodyPr/>
        <a:lstStyle/>
        <a:p>
          <a:endParaRPr lang="es-ES"/>
        </a:p>
      </dgm:t>
    </dgm:pt>
    <dgm:pt modelId="{310B059A-8E3E-4E64-83A8-4109EA558589}" type="pres">
      <dgm:prSet presAssocID="{734927CA-F1E1-4ED7-9234-1357DB79DE8A}" presName="hierChild4" presStyleCnt="0"/>
      <dgm:spPr/>
    </dgm:pt>
    <dgm:pt modelId="{DB255739-CEE3-4D9C-B648-37B42BBFCEF4}" type="pres">
      <dgm:prSet presAssocID="{CCD4C943-37D5-47E8-8313-64E418EE1EDC}" presName="Name35" presStyleLbl="parChTrans1D3" presStyleIdx="2" presStyleCnt="5"/>
      <dgm:spPr/>
      <dgm:t>
        <a:bodyPr/>
        <a:lstStyle/>
        <a:p>
          <a:endParaRPr lang="es-ES"/>
        </a:p>
      </dgm:t>
    </dgm:pt>
    <dgm:pt modelId="{2DBC08DF-0865-4D66-B5F1-8B45C3B15E4B}" type="pres">
      <dgm:prSet presAssocID="{88F1C872-164A-4C27-BD67-5AA3F3478024}" presName="hierRoot2" presStyleCnt="0">
        <dgm:presLayoutVars>
          <dgm:hierBranch/>
        </dgm:presLayoutVars>
      </dgm:prSet>
      <dgm:spPr/>
    </dgm:pt>
    <dgm:pt modelId="{A1EC064C-3794-4E14-80C0-F695B3870F52}" type="pres">
      <dgm:prSet presAssocID="{88F1C872-164A-4C27-BD67-5AA3F3478024}" presName="rootComposite" presStyleCnt="0"/>
      <dgm:spPr/>
    </dgm:pt>
    <dgm:pt modelId="{7B66BA6F-8C85-459E-ACFA-24A5897A60DD}" type="pres">
      <dgm:prSet presAssocID="{88F1C872-164A-4C27-BD67-5AA3F3478024}" presName="rootText" presStyleLbl="node3" presStyleIdx="2" presStyleCnt="5" custScaleY="101072" custLinFactNeighborY="284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FB3503-DA40-4ED7-88BD-395D210EDA27}" type="pres">
      <dgm:prSet presAssocID="{88F1C872-164A-4C27-BD67-5AA3F3478024}" presName="rootConnector" presStyleLbl="node3" presStyleIdx="2" presStyleCnt="5"/>
      <dgm:spPr/>
      <dgm:t>
        <a:bodyPr/>
        <a:lstStyle/>
        <a:p>
          <a:endParaRPr lang="es-ES"/>
        </a:p>
      </dgm:t>
    </dgm:pt>
    <dgm:pt modelId="{CCE4D897-7D48-47C2-81BD-C41545612F1A}" type="pres">
      <dgm:prSet presAssocID="{88F1C872-164A-4C27-BD67-5AA3F3478024}" presName="hierChild4" presStyleCnt="0"/>
      <dgm:spPr/>
    </dgm:pt>
    <dgm:pt modelId="{9953D220-C463-4FB7-B98B-77EB9A0DEFB8}" type="pres">
      <dgm:prSet presAssocID="{5C27FA19-2DDF-436A-8C92-FEF273D7BB42}" presName="Name35" presStyleLbl="parChTrans1D4" presStyleIdx="5" presStyleCnt="9"/>
      <dgm:spPr/>
      <dgm:t>
        <a:bodyPr/>
        <a:lstStyle/>
        <a:p>
          <a:endParaRPr lang="es-ES"/>
        </a:p>
      </dgm:t>
    </dgm:pt>
    <dgm:pt modelId="{8FAE1359-53F3-4FED-80A4-C003763C0707}" type="pres">
      <dgm:prSet presAssocID="{F890BC3A-2E2B-4E8B-ADEB-43360A1B3AB7}" presName="hierRoot2" presStyleCnt="0">
        <dgm:presLayoutVars>
          <dgm:hierBranch val="init"/>
        </dgm:presLayoutVars>
      </dgm:prSet>
      <dgm:spPr/>
    </dgm:pt>
    <dgm:pt modelId="{EA53ECF3-BBDC-4EC7-84E7-CDF0C99498B1}" type="pres">
      <dgm:prSet presAssocID="{F890BC3A-2E2B-4E8B-ADEB-43360A1B3AB7}" presName="rootComposite" presStyleCnt="0"/>
      <dgm:spPr/>
    </dgm:pt>
    <dgm:pt modelId="{8A593C33-43D7-4FDA-8018-76EEAD89C6D9}" type="pres">
      <dgm:prSet presAssocID="{F890BC3A-2E2B-4E8B-ADEB-43360A1B3AB7}" presName="rootText" presStyleLbl="node4" presStyleIdx="5" presStyleCnt="9" custLinFactNeighborY="98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C039F7C-4A25-4099-A844-DDB8FD83851F}" type="pres">
      <dgm:prSet presAssocID="{F890BC3A-2E2B-4E8B-ADEB-43360A1B3AB7}" presName="rootConnector" presStyleLbl="node4" presStyleIdx="5" presStyleCnt="9"/>
      <dgm:spPr/>
      <dgm:t>
        <a:bodyPr/>
        <a:lstStyle/>
        <a:p>
          <a:endParaRPr lang="es-ES"/>
        </a:p>
      </dgm:t>
    </dgm:pt>
    <dgm:pt modelId="{C7017723-1DBA-4808-900D-087EC81C680E}" type="pres">
      <dgm:prSet presAssocID="{F890BC3A-2E2B-4E8B-ADEB-43360A1B3AB7}" presName="hierChild4" presStyleCnt="0"/>
      <dgm:spPr/>
    </dgm:pt>
    <dgm:pt modelId="{7D23200C-9F63-4B00-9B88-5200056F80B3}" type="pres">
      <dgm:prSet presAssocID="{F890BC3A-2E2B-4E8B-ADEB-43360A1B3AB7}" presName="hierChild5" presStyleCnt="0"/>
      <dgm:spPr/>
    </dgm:pt>
    <dgm:pt modelId="{6AE7A742-A684-4E9C-A361-9B1836FFC11D}" type="pres">
      <dgm:prSet presAssocID="{88F1C872-164A-4C27-BD67-5AA3F3478024}" presName="hierChild5" presStyleCnt="0"/>
      <dgm:spPr/>
    </dgm:pt>
    <dgm:pt modelId="{8990A94B-B024-44CA-8264-646E2A13F87D}" type="pres">
      <dgm:prSet presAssocID="{F57AA460-16BF-4922-8CFB-7EB6CF3C1FC0}" presName="Name35" presStyleLbl="parChTrans1D3" presStyleIdx="3" presStyleCnt="5"/>
      <dgm:spPr/>
      <dgm:t>
        <a:bodyPr/>
        <a:lstStyle/>
        <a:p>
          <a:endParaRPr lang="es-ES"/>
        </a:p>
      </dgm:t>
    </dgm:pt>
    <dgm:pt modelId="{208B50BF-6E39-4301-9126-0BC05D851B1E}" type="pres">
      <dgm:prSet presAssocID="{9B0C0FB0-69BD-4210-B9C7-97EB742E3A8C}" presName="hierRoot2" presStyleCnt="0">
        <dgm:presLayoutVars>
          <dgm:hierBranch/>
        </dgm:presLayoutVars>
      </dgm:prSet>
      <dgm:spPr/>
    </dgm:pt>
    <dgm:pt modelId="{B2E786E1-0C1E-4976-94AC-21C7F8B1B84D}" type="pres">
      <dgm:prSet presAssocID="{9B0C0FB0-69BD-4210-B9C7-97EB742E3A8C}" presName="rootComposite" presStyleCnt="0"/>
      <dgm:spPr/>
    </dgm:pt>
    <dgm:pt modelId="{1CFA214E-4C22-49DA-B22E-9BC06F24225E}" type="pres">
      <dgm:prSet presAssocID="{9B0C0FB0-69BD-4210-B9C7-97EB742E3A8C}" presName="rootText" presStyleLbl="node3" presStyleIdx="3" presStyleCnt="5" custScaleY="101072" custLinFactNeighborY="284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A5358AC-8EAF-4D3D-A989-1EC6583C276A}" type="pres">
      <dgm:prSet presAssocID="{9B0C0FB0-69BD-4210-B9C7-97EB742E3A8C}" presName="rootConnector" presStyleLbl="node3" presStyleIdx="3" presStyleCnt="5"/>
      <dgm:spPr/>
      <dgm:t>
        <a:bodyPr/>
        <a:lstStyle/>
        <a:p>
          <a:endParaRPr lang="es-ES"/>
        </a:p>
      </dgm:t>
    </dgm:pt>
    <dgm:pt modelId="{12171D95-953B-4F9B-8AA0-FBBD82D85ADE}" type="pres">
      <dgm:prSet presAssocID="{9B0C0FB0-69BD-4210-B9C7-97EB742E3A8C}" presName="hierChild4" presStyleCnt="0"/>
      <dgm:spPr/>
    </dgm:pt>
    <dgm:pt modelId="{DEE43DE5-AB31-4202-AE6F-78ED23B356DC}" type="pres">
      <dgm:prSet presAssocID="{3A95AE1D-7C55-4CF6-B394-2193EC0313E5}" presName="Name35" presStyleLbl="parChTrans1D4" presStyleIdx="6" presStyleCnt="9"/>
      <dgm:spPr/>
      <dgm:t>
        <a:bodyPr/>
        <a:lstStyle/>
        <a:p>
          <a:endParaRPr lang="es-ES"/>
        </a:p>
      </dgm:t>
    </dgm:pt>
    <dgm:pt modelId="{1FA3C921-3BEA-4893-83F6-A17B05713A4E}" type="pres">
      <dgm:prSet presAssocID="{8259A706-C37D-4F42-A823-852ADB0D49DF}" presName="hierRoot2" presStyleCnt="0">
        <dgm:presLayoutVars>
          <dgm:hierBranch/>
        </dgm:presLayoutVars>
      </dgm:prSet>
      <dgm:spPr/>
    </dgm:pt>
    <dgm:pt modelId="{45B9AE5D-5633-43DD-ACC5-E0AD617D95DA}" type="pres">
      <dgm:prSet presAssocID="{8259A706-C37D-4F42-A823-852ADB0D49DF}" presName="rootComposite" presStyleCnt="0"/>
      <dgm:spPr/>
    </dgm:pt>
    <dgm:pt modelId="{3322AF5F-38B0-4E5F-95B8-8AB4FBC31DAC}" type="pres">
      <dgm:prSet presAssocID="{8259A706-C37D-4F42-A823-852ADB0D49DF}" presName="rootText" presStyleLbl="node4" presStyleIdx="6" presStyleCnt="9" custLinFactNeighborY="98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8393200-4359-495C-87B5-5E9EC8F7E234}" type="pres">
      <dgm:prSet presAssocID="{8259A706-C37D-4F42-A823-852ADB0D49DF}" presName="rootConnector" presStyleLbl="node4" presStyleIdx="6" presStyleCnt="9"/>
      <dgm:spPr/>
      <dgm:t>
        <a:bodyPr/>
        <a:lstStyle/>
        <a:p>
          <a:endParaRPr lang="es-ES"/>
        </a:p>
      </dgm:t>
    </dgm:pt>
    <dgm:pt modelId="{7D28DCE4-390A-4F98-81B6-49C8D9E0BA28}" type="pres">
      <dgm:prSet presAssocID="{8259A706-C37D-4F42-A823-852ADB0D49DF}" presName="hierChild4" presStyleCnt="0"/>
      <dgm:spPr/>
    </dgm:pt>
    <dgm:pt modelId="{C6B2C081-FD31-4ED4-899B-262C8432E376}" type="pres">
      <dgm:prSet presAssocID="{15D69297-1338-4971-8758-3C11BA575CFE}" presName="Name35" presStyleLbl="parChTrans1D4" presStyleIdx="7" presStyleCnt="9"/>
      <dgm:spPr/>
      <dgm:t>
        <a:bodyPr/>
        <a:lstStyle/>
        <a:p>
          <a:endParaRPr lang="es-ES"/>
        </a:p>
      </dgm:t>
    </dgm:pt>
    <dgm:pt modelId="{A90902F9-20CC-4856-92A0-13B79FECCEDA}" type="pres">
      <dgm:prSet presAssocID="{F90768B8-A5FD-4A3D-B12E-D19CB998AF79}" presName="hierRoot2" presStyleCnt="0">
        <dgm:presLayoutVars>
          <dgm:hierBranch/>
        </dgm:presLayoutVars>
      </dgm:prSet>
      <dgm:spPr/>
    </dgm:pt>
    <dgm:pt modelId="{AF3DAF63-ED66-4AD9-AB00-8C96084293A2}" type="pres">
      <dgm:prSet presAssocID="{F90768B8-A5FD-4A3D-B12E-D19CB998AF79}" presName="rootComposite" presStyleCnt="0"/>
      <dgm:spPr/>
    </dgm:pt>
    <dgm:pt modelId="{B6562D32-1841-4259-BDF1-8917B13F9E41}" type="pres">
      <dgm:prSet presAssocID="{F90768B8-A5FD-4A3D-B12E-D19CB998AF79}" presName="rootText" presStyleLbl="node4" presStyleIdx="7" presStyleCnt="9" custLinFactNeighborY="-484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4C2B44E-3AC0-489B-B494-35AF51B8A507}" type="pres">
      <dgm:prSet presAssocID="{F90768B8-A5FD-4A3D-B12E-D19CB998AF79}" presName="rootConnector" presStyleLbl="node4" presStyleIdx="7" presStyleCnt="9"/>
      <dgm:spPr/>
      <dgm:t>
        <a:bodyPr/>
        <a:lstStyle/>
        <a:p>
          <a:endParaRPr lang="es-ES"/>
        </a:p>
      </dgm:t>
    </dgm:pt>
    <dgm:pt modelId="{609CACCD-E23B-4F9F-AF87-C34D74BAA6F6}" type="pres">
      <dgm:prSet presAssocID="{F90768B8-A5FD-4A3D-B12E-D19CB998AF79}" presName="hierChild4" presStyleCnt="0"/>
      <dgm:spPr/>
    </dgm:pt>
    <dgm:pt modelId="{8813E0DF-1A15-4321-8725-4D49712C10CE}" type="pres">
      <dgm:prSet presAssocID="{24FE51CF-6D73-4629-8209-FED65CF77328}" presName="Name35" presStyleLbl="parChTrans1D4" presStyleIdx="8" presStyleCnt="9"/>
      <dgm:spPr/>
      <dgm:t>
        <a:bodyPr/>
        <a:lstStyle/>
        <a:p>
          <a:endParaRPr lang="es-ES"/>
        </a:p>
      </dgm:t>
    </dgm:pt>
    <dgm:pt modelId="{C2BAFEDF-8645-4C5B-B6C9-77051A402FEF}" type="pres">
      <dgm:prSet presAssocID="{D714A717-ACEF-4B53-A8AD-E30485602437}" presName="hierRoot2" presStyleCnt="0">
        <dgm:presLayoutVars>
          <dgm:hierBranch val="init"/>
        </dgm:presLayoutVars>
      </dgm:prSet>
      <dgm:spPr/>
    </dgm:pt>
    <dgm:pt modelId="{A00C3583-524F-41B0-916C-78DE33F77BB7}" type="pres">
      <dgm:prSet presAssocID="{D714A717-ACEF-4B53-A8AD-E30485602437}" presName="rootComposite" presStyleCnt="0"/>
      <dgm:spPr/>
    </dgm:pt>
    <dgm:pt modelId="{24408542-F3CF-4830-BBDE-7962C095A992}" type="pres">
      <dgm:prSet presAssocID="{D714A717-ACEF-4B53-A8AD-E30485602437}" presName="rootText" presStyleLbl="node4" presStyleIdx="8" presStyleCnt="9" custLinFactNeighborY="-222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A1D279-7E71-43B1-9D63-2BA6F9B28655}" type="pres">
      <dgm:prSet presAssocID="{D714A717-ACEF-4B53-A8AD-E30485602437}" presName="rootConnector" presStyleLbl="node4" presStyleIdx="8" presStyleCnt="9"/>
      <dgm:spPr/>
      <dgm:t>
        <a:bodyPr/>
        <a:lstStyle/>
        <a:p>
          <a:endParaRPr lang="es-ES"/>
        </a:p>
      </dgm:t>
    </dgm:pt>
    <dgm:pt modelId="{1EA07623-0257-4C96-A957-EE7A6002A643}" type="pres">
      <dgm:prSet presAssocID="{D714A717-ACEF-4B53-A8AD-E30485602437}" presName="hierChild4" presStyleCnt="0"/>
      <dgm:spPr/>
    </dgm:pt>
    <dgm:pt modelId="{1A796D7B-F620-4C63-8950-BA34A6A248D3}" type="pres">
      <dgm:prSet presAssocID="{D714A717-ACEF-4B53-A8AD-E30485602437}" presName="hierChild5" presStyleCnt="0"/>
      <dgm:spPr/>
    </dgm:pt>
    <dgm:pt modelId="{6E4CB5E3-8789-4415-88FB-4C6D48AFFBEE}" type="pres">
      <dgm:prSet presAssocID="{F90768B8-A5FD-4A3D-B12E-D19CB998AF79}" presName="hierChild5" presStyleCnt="0"/>
      <dgm:spPr/>
    </dgm:pt>
    <dgm:pt modelId="{90AC2697-9E49-4FF6-B396-8707E4EEE546}" type="pres">
      <dgm:prSet presAssocID="{8259A706-C37D-4F42-A823-852ADB0D49DF}" presName="hierChild5" presStyleCnt="0"/>
      <dgm:spPr/>
    </dgm:pt>
    <dgm:pt modelId="{2BD87941-CF8A-48C2-ACCF-87D24C1F3AE6}" type="pres">
      <dgm:prSet presAssocID="{9B0C0FB0-69BD-4210-B9C7-97EB742E3A8C}" presName="hierChild5" presStyleCnt="0"/>
      <dgm:spPr/>
    </dgm:pt>
    <dgm:pt modelId="{D189638F-6F27-4A59-B7E4-E01A520DD8DE}" type="pres">
      <dgm:prSet presAssocID="{8B08A2FD-1AA1-49CE-A58C-074009F3940C}" presName="Name35" presStyleLbl="parChTrans1D3" presStyleIdx="4" presStyleCnt="5"/>
      <dgm:spPr/>
      <dgm:t>
        <a:bodyPr/>
        <a:lstStyle/>
        <a:p>
          <a:endParaRPr lang="es-ES"/>
        </a:p>
      </dgm:t>
    </dgm:pt>
    <dgm:pt modelId="{652DB91E-A431-48D4-BC52-1CC250476F2A}" type="pres">
      <dgm:prSet presAssocID="{39276318-2085-4BBD-9DAD-9B8A9A52E998}" presName="hierRoot2" presStyleCnt="0">
        <dgm:presLayoutVars>
          <dgm:hierBranch val="init"/>
        </dgm:presLayoutVars>
      </dgm:prSet>
      <dgm:spPr/>
    </dgm:pt>
    <dgm:pt modelId="{520C6FC7-E20E-4640-8C14-ABC89641D41B}" type="pres">
      <dgm:prSet presAssocID="{39276318-2085-4BBD-9DAD-9B8A9A52E998}" presName="rootComposite" presStyleCnt="0"/>
      <dgm:spPr/>
    </dgm:pt>
    <dgm:pt modelId="{2B6EB9F0-7184-4362-B000-7852C8BAD27F}" type="pres">
      <dgm:prSet presAssocID="{39276318-2085-4BBD-9DAD-9B8A9A52E998}" presName="rootText" presStyleLbl="node3" presStyleIdx="4" presStyleCnt="5" custScaleY="101072" custLinFactNeighborY="284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29D470F-2DE4-4D2B-A408-4CE44C7BD1E2}" type="pres">
      <dgm:prSet presAssocID="{39276318-2085-4BBD-9DAD-9B8A9A52E998}" presName="rootConnector" presStyleLbl="node3" presStyleIdx="4" presStyleCnt="5"/>
      <dgm:spPr/>
      <dgm:t>
        <a:bodyPr/>
        <a:lstStyle/>
        <a:p>
          <a:endParaRPr lang="es-ES"/>
        </a:p>
      </dgm:t>
    </dgm:pt>
    <dgm:pt modelId="{15DE9576-FAC5-432C-86E7-0E8945CED55C}" type="pres">
      <dgm:prSet presAssocID="{39276318-2085-4BBD-9DAD-9B8A9A52E998}" presName="hierChild4" presStyleCnt="0"/>
      <dgm:spPr/>
    </dgm:pt>
    <dgm:pt modelId="{C3F9AF74-7311-426D-9CF3-B008B845A1EC}" type="pres">
      <dgm:prSet presAssocID="{39276318-2085-4BBD-9DAD-9B8A9A52E998}" presName="hierChild5" presStyleCnt="0"/>
      <dgm:spPr/>
    </dgm:pt>
    <dgm:pt modelId="{3FFF3BF5-869B-405F-820D-069E0D051FDF}" type="pres">
      <dgm:prSet presAssocID="{734927CA-F1E1-4ED7-9234-1357DB79DE8A}" presName="hierChild5" presStyleCnt="0"/>
      <dgm:spPr/>
    </dgm:pt>
    <dgm:pt modelId="{5F195F97-7FBB-40AB-A7DD-DB114BF94230}" type="pres">
      <dgm:prSet presAssocID="{1AD0DF95-108A-4AB5-8338-874840295D87}" presName="hierChild3" presStyleCnt="0"/>
      <dgm:spPr/>
    </dgm:pt>
  </dgm:ptLst>
  <dgm:cxnLst>
    <dgm:cxn modelId="{F9E2ED4B-74A9-4D8A-9BC5-A87635977292}" type="presOf" srcId="{7D16907D-AD44-4A6B-85EF-603C45BD60FF}" destId="{A269C8E9-D024-4951-B43C-D437946C243E}" srcOrd="0" destOrd="0" presId="urn:microsoft.com/office/officeart/2005/8/layout/orgChart1"/>
    <dgm:cxn modelId="{C78F91C9-5D91-47F9-B8C1-D259E32D9D12}" type="presOf" srcId="{48829791-583A-40F5-8BA8-E45F1FE7A0E4}" destId="{04BCB338-337F-401A-899B-818701BA2DF0}" srcOrd="0" destOrd="0" presId="urn:microsoft.com/office/officeart/2005/8/layout/orgChart1"/>
    <dgm:cxn modelId="{DB36FD70-26B3-4DA4-90F0-234C32F20B5D}" type="presOf" srcId="{39276318-2085-4BBD-9DAD-9B8A9A52E998}" destId="{2B6EB9F0-7184-4362-B000-7852C8BAD27F}" srcOrd="0" destOrd="0" presId="urn:microsoft.com/office/officeart/2005/8/layout/orgChart1"/>
    <dgm:cxn modelId="{92C92848-8CF7-4ED3-A8D8-6951213962C5}" type="presOf" srcId="{1AD0DF95-108A-4AB5-8338-874840295D87}" destId="{C1D4402B-1C33-4F39-B5B1-76F64D606D02}" srcOrd="1" destOrd="0" presId="urn:microsoft.com/office/officeart/2005/8/layout/orgChart1"/>
    <dgm:cxn modelId="{03EE0FFF-9373-479C-9B07-48B2314C9FCE}" srcId="{734927CA-F1E1-4ED7-9234-1357DB79DE8A}" destId="{39276318-2085-4BBD-9DAD-9B8A9A52E998}" srcOrd="2" destOrd="0" parTransId="{8B08A2FD-1AA1-49CE-A58C-074009F3940C}" sibTransId="{AD8D383F-5282-436A-9271-B1D987EAEF26}"/>
    <dgm:cxn modelId="{93C1FCC2-A152-446B-8F0C-440EDE004699}" srcId="{734927CA-F1E1-4ED7-9234-1357DB79DE8A}" destId="{88F1C872-164A-4C27-BD67-5AA3F3478024}" srcOrd="0" destOrd="0" parTransId="{CCD4C943-37D5-47E8-8313-64E418EE1EDC}" sibTransId="{DFF3853E-285D-4AD2-987B-190E0226C935}"/>
    <dgm:cxn modelId="{7321D789-AD9A-4810-96FD-7E5DCD4B0541}" srcId="{1AD0DF95-108A-4AB5-8338-874840295D87}" destId="{9AE2D8FB-79C0-453E-98D6-6C05752276C5}" srcOrd="0" destOrd="0" parTransId="{7D16907D-AD44-4A6B-85EF-603C45BD60FF}" sibTransId="{F7C5CC40-2B3A-4C17-8866-56F1031D49C2}"/>
    <dgm:cxn modelId="{53811559-69EF-4E0C-BA11-54D5C60F22C5}" type="presOf" srcId="{734927CA-F1E1-4ED7-9234-1357DB79DE8A}" destId="{867E8C00-F74D-4D19-BCF3-A0D793F7C168}" srcOrd="0" destOrd="0" presId="urn:microsoft.com/office/officeart/2005/8/layout/orgChart1"/>
    <dgm:cxn modelId="{5050EA8E-798E-4DE3-AFE9-1746CB6320DD}" type="presOf" srcId="{717590FA-3E22-4318-8B0B-8ABE005B1CE8}" destId="{018C12AF-1478-44C5-9107-2F85634A71FC}" srcOrd="0" destOrd="0" presId="urn:microsoft.com/office/officeart/2005/8/layout/orgChart1"/>
    <dgm:cxn modelId="{2276DD14-4522-4916-A3CE-8A91C8745C88}" type="presOf" srcId="{E935FF82-8832-4175-BF9C-48A63260D602}" destId="{6123A057-3E36-41E9-8661-DCA735577144}" srcOrd="0" destOrd="0" presId="urn:microsoft.com/office/officeart/2005/8/layout/orgChart1"/>
    <dgm:cxn modelId="{6BB7CDCB-6A0F-4B81-A906-54DF4826D110}" type="presOf" srcId="{01A1AF6F-8C79-40C6-A48F-F56C17B37FFE}" destId="{C5548CCE-1323-402D-9A92-6BD7C7E6A4CA}" srcOrd="1" destOrd="0" presId="urn:microsoft.com/office/officeart/2005/8/layout/orgChart1"/>
    <dgm:cxn modelId="{05112CD2-226B-4481-931C-6025796A7FB5}" type="presOf" srcId="{CCD4C943-37D5-47E8-8313-64E418EE1EDC}" destId="{DB255739-CEE3-4D9C-B648-37B42BBFCEF4}" srcOrd="0" destOrd="0" presId="urn:microsoft.com/office/officeart/2005/8/layout/orgChart1"/>
    <dgm:cxn modelId="{F8ED5031-2E35-4973-9523-6933B8BB0D79}" type="presOf" srcId="{D190C5C7-6038-4628-BD5E-614163D57DB3}" destId="{EC70F8A1-72D7-4F82-9417-17DD72511304}" srcOrd="1" destOrd="0" presId="urn:microsoft.com/office/officeart/2005/8/layout/orgChart1"/>
    <dgm:cxn modelId="{41A5156E-00FA-4F33-A3AF-E7995CC29A91}" srcId="{9AE2D8FB-79C0-453E-98D6-6C05752276C5}" destId="{D190C5C7-6038-4628-BD5E-614163D57DB3}" srcOrd="0" destOrd="0" parTransId="{4F806A39-BA67-4A5A-98D1-591DDC45C4FE}" sibTransId="{86B01480-B03D-460A-AB0A-4E401054A79C}"/>
    <dgm:cxn modelId="{3B6EE296-DF9F-420D-BE65-0B19F0B439E6}" type="presOf" srcId="{CD05B414-A510-476B-9F43-F0A2402D2B9F}" destId="{F9B1CF40-7582-411B-B60F-E6E116E1603E}" srcOrd="0" destOrd="0" presId="urn:microsoft.com/office/officeart/2005/8/layout/orgChart1"/>
    <dgm:cxn modelId="{32981D16-9391-48EB-A8B3-E91983A46916}" type="presOf" srcId="{9B0C0FB0-69BD-4210-B9C7-97EB742E3A8C}" destId="{1CFA214E-4C22-49DA-B22E-9BC06F24225E}" srcOrd="0" destOrd="0" presId="urn:microsoft.com/office/officeart/2005/8/layout/orgChart1"/>
    <dgm:cxn modelId="{1A57516D-A269-4A0C-9ADD-5654FAAE0A21}" type="presOf" srcId="{D714A717-ACEF-4B53-A8AD-E30485602437}" destId="{24408542-F3CF-4830-BBDE-7962C095A992}" srcOrd="0" destOrd="0" presId="urn:microsoft.com/office/officeart/2005/8/layout/orgChart1"/>
    <dgm:cxn modelId="{985AD199-0C05-43BE-90F4-E0A449A0BCD7}" type="presOf" srcId="{88F1C872-164A-4C27-BD67-5AA3F3478024}" destId="{2AFB3503-DA40-4ED7-88BD-395D210EDA27}" srcOrd="1" destOrd="0" presId="urn:microsoft.com/office/officeart/2005/8/layout/orgChart1"/>
    <dgm:cxn modelId="{9FB04C4E-C52E-4E88-9EA3-0069B7D4B017}" srcId="{00E3321F-AE9D-4C20-8662-93405EADFE0B}" destId="{AFEA6621-E71D-4DB6-AEC3-83902FF35F1C}" srcOrd="0" destOrd="0" parTransId="{CD05B414-A510-476B-9F43-F0A2402D2B9F}" sibTransId="{7FE0BDC3-B4DE-4C0C-9B71-B2A5A3708649}"/>
    <dgm:cxn modelId="{60FE5ADE-1009-4810-BDC6-A7BC408A4880}" srcId="{D190C5C7-6038-4628-BD5E-614163D57DB3}" destId="{95CD375D-79AE-465F-BF62-8387394F1AB6}" srcOrd="0" destOrd="0" parTransId="{89F236EA-DA22-4E8C-A582-7E75E3A28690}" sibTransId="{F732B542-5776-4B20-A031-A30854AB48A4}"/>
    <dgm:cxn modelId="{92D63DE1-A658-42BF-9CD0-6D12617DE174}" type="presOf" srcId="{95CD375D-79AE-465F-BF62-8387394F1AB6}" destId="{CA14C86D-3F34-4963-8B6F-54E0763C63C3}" srcOrd="0" destOrd="0" presId="urn:microsoft.com/office/officeart/2005/8/layout/orgChart1"/>
    <dgm:cxn modelId="{2DC4CB44-92AB-4DFA-B975-D3EFA8AACC65}" type="presOf" srcId="{5B2E4793-D82D-45C6-B675-A65A98D32C42}" destId="{55B61814-899B-4455-AE10-C3BBC1CF8C57}" srcOrd="1" destOrd="0" presId="urn:microsoft.com/office/officeart/2005/8/layout/orgChart1"/>
    <dgm:cxn modelId="{9A69A67D-C942-49B4-9A91-AC90F7E0C23B}" type="presOf" srcId="{1AD0DF95-108A-4AB5-8338-874840295D87}" destId="{0592AF35-C3AB-4281-9503-7ADD7309C6E5}" srcOrd="0" destOrd="0" presId="urn:microsoft.com/office/officeart/2005/8/layout/orgChart1"/>
    <dgm:cxn modelId="{5D7EB35B-09B0-4C1B-8C84-9929C1FA7626}" type="presOf" srcId="{5C27FA19-2DDF-436A-8C92-FEF273D7BB42}" destId="{9953D220-C463-4FB7-B98B-77EB9A0DEFB8}" srcOrd="0" destOrd="0" presId="urn:microsoft.com/office/officeart/2005/8/layout/orgChart1"/>
    <dgm:cxn modelId="{A54EC1AA-96D3-4B3A-B2D0-A94916357E5F}" srcId="{88F1C872-164A-4C27-BD67-5AA3F3478024}" destId="{F890BC3A-2E2B-4E8B-ADEB-43360A1B3AB7}" srcOrd="0" destOrd="0" parTransId="{5C27FA19-2DDF-436A-8C92-FEF273D7BB42}" sibTransId="{47D04C81-444D-4259-9B0D-E30537656A87}"/>
    <dgm:cxn modelId="{81BDB955-AF95-47FF-9F78-69C245B2FE6B}" type="presOf" srcId="{F90768B8-A5FD-4A3D-B12E-D19CB998AF79}" destId="{B6562D32-1841-4259-BDF1-8917B13F9E41}" srcOrd="0" destOrd="0" presId="urn:microsoft.com/office/officeart/2005/8/layout/orgChart1"/>
    <dgm:cxn modelId="{8D5B1718-0AA5-4B14-BC58-EBFD779C2557}" type="presOf" srcId="{15D69297-1338-4971-8758-3C11BA575CFE}" destId="{C6B2C081-FD31-4ED4-899B-262C8432E376}" srcOrd="0" destOrd="0" presId="urn:microsoft.com/office/officeart/2005/8/layout/orgChart1"/>
    <dgm:cxn modelId="{BD57F728-F3D2-4C19-B70A-69B296E95B54}" type="presOf" srcId="{9AE2D8FB-79C0-453E-98D6-6C05752276C5}" destId="{9ACB1480-C3F7-4897-8FF7-2A2566D06557}" srcOrd="1" destOrd="0" presId="urn:microsoft.com/office/officeart/2005/8/layout/orgChart1"/>
    <dgm:cxn modelId="{C536410E-152D-4A3B-891C-AC0475AA4451}" srcId="{48829791-583A-40F5-8BA8-E45F1FE7A0E4}" destId="{00E3321F-AE9D-4C20-8662-93405EADFE0B}" srcOrd="0" destOrd="0" parTransId="{717590FA-3E22-4318-8B0B-8ABE005B1CE8}" sibTransId="{8C089B7C-E850-455A-BBEB-BF24A4C1A53C}"/>
    <dgm:cxn modelId="{9CBF977F-9593-423C-AC2E-412C40C16B0F}" srcId="{1AD0DF95-108A-4AB5-8338-874840295D87}" destId="{01A1AF6F-8C79-40C6-A48F-F56C17B37FFE}" srcOrd="1" destOrd="0" parTransId="{E935FF82-8832-4175-BF9C-48A63260D602}" sibTransId="{83A6EB45-4639-480C-A3BF-6D27CB899A80}"/>
    <dgm:cxn modelId="{AB096D46-ACF8-4EA4-A125-1D3B6232E16C}" type="presOf" srcId="{00E3321F-AE9D-4C20-8662-93405EADFE0B}" destId="{4B810FD5-C8F8-4CBC-ADB6-EE5DE33FF930}" srcOrd="0" destOrd="0" presId="urn:microsoft.com/office/officeart/2005/8/layout/orgChart1"/>
    <dgm:cxn modelId="{99170CEE-6D45-4822-9E6C-23D9AFD173E6}" srcId="{1AD0DF95-108A-4AB5-8338-874840295D87}" destId="{734927CA-F1E1-4ED7-9234-1357DB79DE8A}" srcOrd="2" destOrd="0" parTransId="{F793E71C-3FAF-48AB-88C1-B1B43A06F53F}" sibTransId="{0936E7D8-AED3-4CAC-89B7-0B3D2A3836CD}"/>
    <dgm:cxn modelId="{7F791F91-3529-436A-90EA-93977E40632E}" srcId="{95CD375D-79AE-465F-BF62-8387394F1AB6}" destId="{8D3119A1-5DCD-4597-A6AC-A44B1D053E0C}" srcOrd="0" destOrd="0" parTransId="{5882222F-1AFB-4ED3-A63E-68A052C6DA3E}" sibTransId="{F815B629-7448-43A3-BF06-B9CBF4922EF1}"/>
    <dgm:cxn modelId="{11EB7E94-6EDE-4573-B31B-DEF10127E931}" type="presOf" srcId="{5882222F-1AFB-4ED3-A63E-68A052C6DA3E}" destId="{740DAF1E-70C8-4EBE-A0A7-2007EEADD9C2}" srcOrd="0" destOrd="0" presId="urn:microsoft.com/office/officeart/2005/8/layout/orgChart1"/>
    <dgm:cxn modelId="{8EDF5C39-3208-4A94-A3D9-F942F8608401}" srcId="{8259A706-C37D-4F42-A823-852ADB0D49DF}" destId="{F90768B8-A5FD-4A3D-B12E-D19CB998AF79}" srcOrd="0" destOrd="0" parTransId="{15D69297-1338-4971-8758-3C11BA575CFE}" sibTransId="{474BA12B-DC1E-4373-A963-3FF19BF45438}"/>
    <dgm:cxn modelId="{2317CE55-FE76-4880-9578-0F6EEEDF732A}" type="presOf" srcId="{39276318-2085-4BBD-9DAD-9B8A9A52E998}" destId="{529D470F-2DE4-4D2B-A408-4CE44C7BD1E2}" srcOrd="1" destOrd="0" presId="urn:microsoft.com/office/officeart/2005/8/layout/orgChart1"/>
    <dgm:cxn modelId="{B952C9FF-D9C8-43C6-B6A2-03315970613B}" srcId="{01A1AF6F-8C79-40C6-A48F-F56C17B37FFE}" destId="{5B2E4793-D82D-45C6-B675-A65A98D32C42}" srcOrd="0" destOrd="0" parTransId="{2B21C9B5-A017-4755-9A46-C1AC74CCA310}" sibTransId="{D095679C-F7B8-4DF6-993B-D0F634F9AD14}"/>
    <dgm:cxn modelId="{6A6DDABB-04F6-4173-87D9-EA35B2081B22}" type="presOf" srcId="{734927CA-F1E1-4ED7-9234-1357DB79DE8A}" destId="{D54CADCB-C75B-489D-8C65-4F101E397097}" srcOrd="1" destOrd="0" presId="urn:microsoft.com/office/officeart/2005/8/layout/orgChart1"/>
    <dgm:cxn modelId="{7F79EB79-98F7-4477-895F-2389DFC1B54D}" type="presOf" srcId="{8D3119A1-5DCD-4597-A6AC-A44B1D053E0C}" destId="{6E342A9D-A435-439F-BFC6-9DA2AA115C1E}" srcOrd="0" destOrd="0" presId="urn:microsoft.com/office/officeart/2005/8/layout/orgChart1"/>
    <dgm:cxn modelId="{E3107FE7-D689-432C-9FC6-90A6BDAA609F}" type="presOf" srcId="{00E3321F-AE9D-4C20-8662-93405EADFE0B}" destId="{FA3E6860-94FD-4891-B209-4328575AAB48}" srcOrd="1" destOrd="0" presId="urn:microsoft.com/office/officeart/2005/8/layout/orgChart1"/>
    <dgm:cxn modelId="{0703BC0E-B78E-470E-91C6-F39981CC0BB0}" type="presOf" srcId="{F793E71C-3FAF-48AB-88C1-B1B43A06F53F}" destId="{6064B9F4-E3C5-4F8F-91C6-A4B5A49ABB81}" srcOrd="0" destOrd="0" presId="urn:microsoft.com/office/officeart/2005/8/layout/orgChart1"/>
    <dgm:cxn modelId="{AC58EF3F-05A7-4C46-BE02-8231B6F1CCDB}" srcId="{734927CA-F1E1-4ED7-9234-1357DB79DE8A}" destId="{9B0C0FB0-69BD-4210-B9C7-97EB742E3A8C}" srcOrd="1" destOrd="0" parTransId="{F57AA460-16BF-4922-8CFB-7EB6CF3C1FC0}" sibTransId="{C294A187-ED2A-44BB-9799-EE8153BC62E4}"/>
    <dgm:cxn modelId="{53BB6CAF-ACAF-41FE-989B-D8158B9018B5}" type="presOf" srcId="{9B0C0FB0-69BD-4210-B9C7-97EB742E3A8C}" destId="{9A5358AC-8EAF-4D3D-A989-1EC6583C276A}" srcOrd="1" destOrd="0" presId="urn:microsoft.com/office/officeart/2005/8/layout/orgChart1"/>
    <dgm:cxn modelId="{2014A592-DFA0-4947-9069-3CCE356B019F}" type="presOf" srcId="{62D1AE93-4181-4D51-9CDB-522683C71973}" destId="{CEA2E97E-25EB-45AF-AB87-970D880442ED}" srcOrd="0" destOrd="0" presId="urn:microsoft.com/office/officeart/2005/8/layout/orgChart1"/>
    <dgm:cxn modelId="{104EA5C1-49C5-4C13-AACE-FB40AAEC5B6B}" type="presOf" srcId="{2B21C9B5-A017-4755-9A46-C1AC74CCA310}" destId="{7417ACE8-5173-4849-A748-FA9C86F0AAC2}" srcOrd="0" destOrd="0" presId="urn:microsoft.com/office/officeart/2005/8/layout/orgChart1"/>
    <dgm:cxn modelId="{89234FFD-BD75-489F-A9CE-66DAE4B79ECC}" srcId="{5B2E4793-D82D-45C6-B675-A65A98D32C42}" destId="{48829791-583A-40F5-8BA8-E45F1FE7A0E4}" srcOrd="0" destOrd="0" parTransId="{62D1AE93-4181-4D51-9CDB-522683C71973}" sibTransId="{825C8A07-172F-4E5B-AC6D-33B6F0884C37}"/>
    <dgm:cxn modelId="{0F8CA7D8-5522-42FA-B51E-103421E275A1}" type="presOf" srcId="{95CD375D-79AE-465F-BF62-8387394F1AB6}" destId="{368CBEC2-89D7-4A28-BD36-32F948DDF267}" srcOrd="1" destOrd="0" presId="urn:microsoft.com/office/officeart/2005/8/layout/orgChart1"/>
    <dgm:cxn modelId="{B0E6F634-5956-46F3-A056-8192CF8A47BA}" type="presOf" srcId="{8259A706-C37D-4F42-A823-852ADB0D49DF}" destId="{48393200-4359-495C-87B5-5E9EC8F7E234}" srcOrd="1" destOrd="0" presId="urn:microsoft.com/office/officeart/2005/8/layout/orgChart1"/>
    <dgm:cxn modelId="{F0EBC0EB-7201-4460-813C-AEE1CF595197}" srcId="{F90768B8-A5FD-4A3D-B12E-D19CB998AF79}" destId="{D714A717-ACEF-4B53-A8AD-E30485602437}" srcOrd="0" destOrd="0" parTransId="{24FE51CF-6D73-4629-8209-FED65CF77328}" sibTransId="{93A0E2C2-09EC-4909-A10B-080E506BE006}"/>
    <dgm:cxn modelId="{36BE4A8E-3CA2-4092-B8BC-8E6744CB05E0}" type="presOf" srcId="{F890BC3A-2E2B-4E8B-ADEB-43360A1B3AB7}" destId="{8A593C33-43D7-4FDA-8018-76EEAD89C6D9}" srcOrd="0" destOrd="0" presId="urn:microsoft.com/office/officeart/2005/8/layout/orgChart1"/>
    <dgm:cxn modelId="{7AE032B4-7FD6-4F3C-BF88-A3E56B86889E}" type="presOf" srcId="{01A1AF6F-8C79-40C6-A48F-F56C17B37FFE}" destId="{FEA13432-800E-4199-84B4-AD0F618DAAC4}" srcOrd="0" destOrd="0" presId="urn:microsoft.com/office/officeart/2005/8/layout/orgChart1"/>
    <dgm:cxn modelId="{9CA7F89F-C3A7-4B00-88CC-44C90B2FD999}" type="presOf" srcId="{8B08A2FD-1AA1-49CE-A58C-074009F3940C}" destId="{D189638F-6F27-4A59-B7E4-E01A520DD8DE}" srcOrd="0" destOrd="0" presId="urn:microsoft.com/office/officeart/2005/8/layout/orgChart1"/>
    <dgm:cxn modelId="{04426D9B-11D7-4736-B011-786928B95726}" type="presOf" srcId="{AFEA6621-E71D-4DB6-AEC3-83902FF35F1C}" destId="{24E955CF-E29A-4DE1-8F86-83E268A2B9EF}" srcOrd="0" destOrd="0" presId="urn:microsoft.com/office/officeart/2005/8/layout/orgChart1"/>
    <dgm:cxn modelId="{4BF6571B-C314-4DFE-8D97-2C76CBA79791}" srcId="{1DC8C963-C7F7-4AB5-9EAD-505290AAABBE}" destId="{1AD0DF95-108A-4AB5-8338-874840295D87}" srcOrd="0" destOrd="0" parTransId="{BE34DF25-E0D7-49BE-8201-EC87CD7DEBBC}" sibTransId="{AC7569C6-9986-4447-98C6-050B63DCC0E9}"/>
    <dgm:cxn modelId="{EDAED0FB-0022-4FE8-8A78-B6A047822C5C}" type="presOf" srcId="{3A95AE1D-7C55-4CF6-B394-2193EC0313E5}" destId="{DEE43DE5-AB31-4202-AE6F-78ED23B356DC}" srcOrd="0" destOrd="0" presId="urn:microsoft.com/office/officeart/2005/8/layout/orgChart1"/>
    <dgm:cxn modelId="{DD0C429C-7D48-4BB9-90EA-E171205413DC}" type="presOf" srcId="{4F806A39-BA67-4A5A-98D1-591DDC45C4FE}" destId="{DF57141A-F591-4324-A04E-8790CE94C650}" srcOrd="0" destOrd="0" presId="urn:microsoft.com/office/officeart/2005/8/layout/orgChart1"/>
    <dgm:cxn modelId="{689DD918-CB6A-41A7-8FE2-895A804DF153}" type="presOf" srcId="{1DC8C963-C7F7-4AB5-9EAD-505290AAABBE}" destId="{C1515804-91E9-4A97-BC88-FD8C2B09B52D}" srcOrd="0" destOrd="0" presId="urn:microsoft.com/office/officeart/2005/8/layout/orgChart1"/>
    <dgm:cxn modelId="{51997F6F-6888-4525-A3EB-84B223D6BAC2}" type="presOf" srcId="{D190C5C7-6038-4628-BD5E-614163D57DB3}" destId="{39296C99-6D75-46F3-B2FA-F5EC2564D5AB}" srcOrd="0" destOrd="0" presId="urn:microsoft.com/office/officeart/2005/8/layout/orgChart1"/>
    <dgm:cxn modelId="{38991264-41F7-42F1-A74A-520252AFC332}" type="presOf" srcId="{F890BC3A-2E2B-4E8B-ADEB-43360A1B3AB7}" destId="{3C039F7C-4A25-4099-A844-DDB8FD83851F}" srcOrd="1" destOrd="0" presId="urn:microsoft.com/office/officeart/2005/8/layout/orgChart1"/>
    <dgm:cxn modelId="{A4C81A3F-D751-4980-8090-4D2338C0944D}" type="presOf" srcId="{88F1C872-164A-4C27-BD67-5AA3F3478024}" destId="{7B66BA6F-8C85-459E-ACFA-24A5897A60DD}" srcOrd="0" destOrd="0" presId="urn:microsoft.com/office/officeart/2005/8/layout/orgChart1"/>
    <dgm:cxn modelId="{3102DB2B-C065-4B78-8620-6320265BB42F}" type="presOf" srcId="{24FE51CF-6D73-4629-8209-FED65CF77328}" destId="{8813E0DF-1A15-4321-8725-4D49712C10CE}" srcOrd="0" destOrd="0" presId="urn:microsoft.com/office/officeart/2005/8/layout/orgChart1"/>
    <dgm:cxn modelId="{F6790AD9-F2A7-4FE8-B27F-603B59B61E1A}" srcId="{9B0C0FB0-69BD-4210-B9C7-97EB742E3A8C}" destId="{8259A706-C37D-4F42-A823-852ADB0D49DF}" srcOrd="0" destOrd="0" parTransId="{3A95AE1D-7C55-4CF6-B394-2193EC0313E5}" sibTransId="{98226FFC-4ADE-43D3-B61A-CDF53AAAFA27}"/>
    <dgm:cxn modelId="{F72DCA80-6894-4D62-83C4-B5EEEF0C2074}" type="presOf" srcId="{5B2E4793-D82D-45C6-B675-A65A98D32C42}" destId="{CC6AC018-FAA0-40BF-A8F5-94D8EA94FCBB}" srcOrd="0" destOrd="0" presId="urn:microsoft.com/office/officeart/2005/8/layout/orgChart1"/>
    <dgm:cxn modelId="{A8DE1A46-045F-4EDD-9990-B8230043BA8E}" type="presOf" srcId="{8D3119A1-5DCD-4597-A6AC-A44B1D053E0C}" destId="{52919B6D-7E4A-4AAC-AB58-07A223473B52}" srcOrd="1" destOrd="0" presId="urn:microsoft.com/office/officeart/2005/8/layout/orgChart1"/>
    <dgm:cxn modelId="{B956FD3D-ED1E-4C10-BA7B-3FD095186402}" type="presOf" srcId="{F57AA460-16BF-4922-8CFB-7EB6CF3C1FC0}" destId="{8990A94B-B024-44CA-8264-646E2A13F87D}" srcOrd="0" destOrd="0" presId="urn:microsoft.com/office/officeart/2005/8/layout/orgChart1"/>
    <dgm:cxn modelId="{E5A1AA89-11BF-4C35-88D2-C7F95E0E86C2}" type="presOf" srcId="{89F236EA-DA22-4E8C-A582-7E75E3A28690}" destId="{6FD0F2D1-0FD9-408B-AA59-DBD796DE2D21}" srcOrd="0" destOrd="0" presId="urn:microsoft.com/office/officeart/2005/8/layout/orgChart1"/>
    <dgm:cxn modelId="{1C22CB82-63A7-4FC9-B3F7-E19DE75AA430}" type="presOf" srcId="{F90768B8-A5FD-4A3D-B12E-D19CB998AF79}" destId="{A4C2B44E-3AC0-489B-B494-35AF51B8A507}" srcOrd="1" destOrd="0" presId="urn:microsoft.com/office/officeart/2005/8/layout/orgChart1"/>
    <dgm:cxn modelId="{1FE7BB69-E31B-4E38-A894-3AE7DC76DD42}" type="presOf" srcId="{D714A717-ACEF-4B53-A8AD-E30485602437}" destId="{FEA1D279-7E71-43B1-9D63-2BA6F9B28655}" srcOrd="1" destOrd="0" presId="urn:microsoft.com/office/officeart/2005/8/layout/orgChart1"/>
    <dgm:cxn modelId="{1809A092-294A-4F1E-B06B-E3FA0FD2D96A}" type="presOf" srcId="{48829791-583A-40F5-8BA8-E45F1FE7A0E4}" destId="{43EDB81D-B2DB-41F6-A7E4-B80393E9E122}" srcOrd="1" destOrd="0" presId="urn:microsoft.com/office/officeart/2005/8/layout/orgChart1"/>
    <dgm:cxn modelId="{D8231A39-FC0F-4BCA-B6A1-163D435FD788}" type="presOf" srcId="{AFEA6621-E71D-4DB6-AEC3-83902FF35F1C}" destId="{A130C645-8EDA-4E6B-A9AD-458728CC650B}" srcOrd="1" destOrd="0" presId="urn:microsoft.com/office/officeart/2005/8/layout/orgChart1"/>
    <dgm:cxn modelId="{C758ECD4-CED5-4C02-BCEB-CB136152FA24}" type="presOf" srcId="{9AE2D8FB-79C0-453E-98D6-6C05752276C5}" destId="{3E0E4A5A-04D3-4198-8031-D26782D4B242}" srcOrd="0" destOrd="0" presId="urn:microsoft.com/office/officeart/2005/8/layout/orgChart1"/>
    <dgm:cxn modelId="{27F41392-46D4-42E0-AD7D-2C7389CA9BD1}" type="presOf" srcId="{8259A706-C37D-4F42-A823-852ADB0D49DF}" destId="{3322AF5F-38B0-4E5F-95B8-8AB4FBC31DAC}" srcOrd="0" destOrd="0" presId="urn:microsoft.com/office/officeart/2005/8/layout/orgChart1"/>
    <dgm:cxn modelId="{F5D00B86-B956-48AE-BC2F-291FEE58A195}" type="presParOf" srcId="{C1515804-91E9-4A97-BC88-FD8C2B09B52D}" destId="{2D581953-2857-4135-ADF5-7A785525CBDB}" srcOrd="0" destOrd="0" presId="urn:microsoft.com/office/officeart/2005/8/layout/orgChart1"/>
    <dgm:cxn modelId="{E0AEAC3C-7EFC-4B28-9AAC-875AF821A39D}" type="presParOf" srcId="{2D581953-2857-4135-ADF5-7A785525CBDB}" destId="{3BF69E41-E820-4E87-9268-F45D29BC16C3}" srcOrd="0" destOrd="0" presId="urn:microsoft.com/office/officeart/2005/8/layout/orgChart1"/>
    <dgm:cxn modelId="{9B53925E-341F-46EE-9266-BCA59C402DD7}" type="presParOf" srcId="{3BF69E41-E820-4E87-9268-F45D29BC16C3}" destId="{0592AF35-C3AB-4281-9503-7ADD7309C6E5}" srcOrd="0" destOrd="0" presId="urn:microsoft.com/office/officeart/2005/8/layout/orgChart1"/>
    <dgm:cxn modelId="{010D3C96-023A-4C0D-9B09-6A6B8C1F95C0}" type="presParOf" srcId="{3BF69E41-E820-4E87-9268-F45D29BC16C3}" destId="{C1D4402B-1C33-4F39-B5B1-76F64D606D02}" srcOrd="1" destOrd="0" presId="urn:microsoft.com/office/officeart/2005/8/layout/orgChart1"/>
    <dgm:cxn modelId="{C0A6B56E-AC37-4115-BC30-7050852DC65B}" type="presParOf" srcId="{2D581953-2857-4135-ADF5-7A785525CBDB}" destId="{12D491D4-81B1-402A-B005-DF5069246E5D}" srcOrd="1" destOrd="0" presId="urn:microsoft.com/office/officeart/2005/8/layout/orgChart1"/>
    <dgm:cxn modelId="{5A3B031B-8DD6-42C1-B1E5-3786D487128D}" type="presParOf" srcId="{12D491D4-81B1-402A-B005-DF5069246E5D}" destId="{A269C8E9-D024-4951-B43C-D437946C243E}" srcOrd="0" destOrd="0" presId="urn:microsoft.com/office/officeart/2005/8/layout/orgChart1"/>
    <dgm:cxn modelId="{B4D9FDBB-609D-4086-A6C2-E06C0969F853}" type="presParOf" srcId="{12D491D4-81B1-402A-B005-DF5069246E5D}" destId="{AB9575DD-5EE2-41CC-A640-F8DC847ED177}" srcOrd="1" destOrd="0" presId="urn:microsoft.com/office/officeart/2005/8/layout/orgChart1"/>
    <dgm:cxn modelId="{190A7B9B-7F1E-4869-B11A-187AB97460A2}" type="presParOf" srcId="{AB9575DD-5EE2-41CC-A640-F8DC847ED177}" destId="{81565AF5-D095-454A-802D-A158B2817AB1}" srcOrd="0" destOrd="0" presId="urn:microsoft.com/office/officeart/2005/8/layout/orgChart1"/>
    <dgm:cxn modelId="{1D1C4EB0-3A4A-4DDB-AA59-752A2F1FD3EC}" type="presParOf" srcId="{81565AF5-D095-454A-802D-A158B2817AB1}" destId="{3E0E4A5A-04D3-4198-8031-D26782D4B242}" srcOrd="0" destOrd="0" presId="urn:microsoft.com/office/officeart/2005/8/layout/orgChart1"/>
    <dgm:cxn modelId="{0201AF4D-D183-4B58-BDAB-1E6AE7B8DC9C}" type="presParOf" srcId="{81565AF5-D095-454A-802D-A158B2817AB1}" destId="{9ACB1480-C3F7-4897-8FF7-2A2566D06557}" srcOrd="1" destOrd="0" presId="urn:microsoft.com/office/officeart/2005/8/layout/orgChart1"/>
    <dgm:cxn modelId="{97A32314-312B-4D47-B97A-80646B76D08C}" type="presParOf" srcId="{AB9575DD-5EE2-41CC-A640-F8DC847ED177}" destId="{3D214DBF-3D4A-499B-A70D-43DBE2074D99}" srcOrd="1" destOrd="0" presId="urn:microsoft.com/office/officeart/2005/8/layout/orgChart1"/>
    <dgm:cxn modelId="{858600FF-22D7-4EF0-AEDE-0F0E1D19EE8E}" type="presParOf" srcId="{3D214DBF-3D4A-499B-A70D-43DBE2074D99}" destId="{DF57141A-F591-4324-A04E-8790CE94C650}" srcOrd="0" destOrd="0" presId="urn:microsoft.com/office/officeart/2005/8/layout/orgChart1"/>
    <dgm:cxn modelId="{680A0349-DEF3-4C82-A987-6B64CD6BB739}" type="presParOf" srcId="{3D214DBF-3D4A-499B-A70D-43DBE2074D99}" destId="{61A15B67-F289-438A-9D4B-DE8C196C8D55}" srcOrd="1" destOrd="0" presId="urn:microsoft.com/office/officeart/2005/8/layout/orgChart1"/>
    <dgm:cxn modelId="{CCFFDF71-3FB2-4D3C-B8D2-8786134E627A}" type="presParOf" srcId="{61A15B67-F289-438A-9D4B-DE8C196C8D55}" destId="{C88B286E-0FED-4029-935D-2E6FDE5E1C0A}" srcOrd="0" destOrd="0" presId="urn:microsoft.com/office/officeart/2005/8/layout/orgChart1"/>
    <dgm:cxn modelId="{E8965CD1-9BA7-4FD2-B922-EB9D7B294238}" type="presParOf" srcId="{C88B286E-0FED-4029-935D-2E6FDE5E1C0A}" destId="{39296C99-6D75-46F3-B2FA-F5EC2564D5AB}" srcOrd="0" destOrd="0" presId="urn:microsoft.com/office/officeart/2005/8/layout/orgChart1"/>
    <dgm:cxn modelId="{2DAA2886-D992-4FC8-806E-13FC26901D94}" type="presParOf" srcId="{C88B286E-0FED-4029-935D-2E6FDE5E1C0A}" destId="{EC70F8A1-72D7-4F82-9417-17DD72511304}" srcOrd="1" destOrd="0" presId="urn:microsoft.com/office/officeart/2005/8/layout/orgChart1"/>
    <dgm:cxn modelId="{71F6FABA-7C6D-42DE-BEA0-1FCBD9942E03}" type="presParOf" srcId="{61A15B67-F289-438A-9D4B-DE8C196C8D55}" destId="{4F26C439-343B-4875-AC2C-AF9B83E56A2D}" srcOrd="1" destOrd="0" presId="urn:microsoft.com/office/officeart/2005/8/layout/orgChart1"/>
    <dgm:cxn modelId="{72CBF6FC-F80A-481F-8EAD-BAF3037BC3F5}" type="presParOf" srcId="{4F26C439-343B-4875-AC2C-AF9B83E56A2D}" destId="{6FD0F2D1-0FD9-408B-AA59-DBD796DE2D21}" srcOrd="0" destOrd="0" presId="urn:microsoft.com/office/officeart/2005/8/layout/orgChart1"/>
    <dgm:cxn modelId="{CF0C4206-5BE4-44D1-977D-8DF311E78A20}" type="presParOf" srcId="{4F26C439-343B-4875-AC2C-AF9B83E56A2D}" destId="{09627472-097F-4485-AA41-B04A886E0125}" srcOrd="1" destOrd="0" presId="urn:microsoft.com/office/officeart/2005/8/layout/orgChart1"/>
    <dgm:cxn modelId="{C1E761AF-EE5F-49BF-A307-F976A661118B}" type="presParOf" srcId="{09627472-097F-4485-AA41-B04A886E0125}" destId="{A178BEC5-1F54-49F1-BF3C-2AC6A8CCE26F}" srcOrd="0" destOrd="0" presId="urn:microsoft.com/office/officeart/2005/8/layout/orgChart1"/>
    <dgm:cxn modelId="{6E51A9C9-2D7A-447C-B552-E3EC20DD9CDF}" type="presParOf" srcId="{A178BEC5-1F54-49F1-BF3C-2AC6A8CCE26F}" destId="{CA14C86D-3F34-4963-8B6F-54E0763C63C3}" srcOrd="0" destOrd="0" presId="urn:microsoft.com/office/officeart/2005/8/layout/orgChart1"/>
    <dgm:cxn modelId="{92492D42-2195-4363-95A7-6F964D62A106}" type="presParOf" srcId="{A178BEC5-1F54-49F1-BF3C-2AC6A8CCE26F}" destId="{368CBEC2-89D7-4A28-BD36-32F948DDF267}" srcOrd="1" destOrd="0" presId="urn:microsoft.com/office/officeart/2005/8/layout/orgChart1"/>
    <dgm:cxn modelId="{7CC239F2-BF99-4A62-B321-9FECBE665BE3}" type="presParOf" srcId="{09627472-097F-4485-AA41-B04A886E0125}" destId="{9D7B2FE2-FA17-49B8-B965-A571DF390AFE}" srcOrd="1" destOrd="0" presId="urn:microsoft.com/office/officeart/2005/8/layout/orgChart1"/>
    <dgm:cxn modelId="{870D736B-8AA5-44B1-8409-F3FB4CC7B9E0}" type="presParOf" srcId="{9D7B2FE2-FA17-49B8-B965-A571DF390AFE}" destId="{740DAF1E-70C8-4EBE-A0A7-2007EEADD9C2}" srcOrd="0" destOrd="0" presId="urn:microsoft.com/office/officeart/2005/8/layout/orgChart1"/>
    <dgm:cxn modelId="{2BE09780-D65E-4A2F-849A-FC6A583DBA0D}" type="presParOf" srcId="{9D7B2FE2-FA17-49B8-B965-A571DF390AFE}" destId="{2D30D9F8-6D12-4B07-B385-78E9F31B55C0}" srcOrd="1" destOrd="0" presId="urn:microsoft.com/office/officeart/2005/8/layout/orgChart1"/>
    <dgm:cxn modelId="{3CE56489-CCEB-4E3B-BDCB-F231FABE9685}" type="presParOf" srcId="{2D30D9F8-6D12-4B07-B385-78E9F31B55C0}" destId="{CDE7630D-6368-4F35-8CE8-A82CBFA45C35}" srcOrd="0" destOrd="0" presId="urn:microsoft.com/office/officeart/2005/8/layout/orgChart1"/>
    <dgm:cxn modelId="{9CD47EC1-AD16-40A4-A2BD-CE960C8669EC}" type="presParOf" srcId="{CDE7630D-6368-4F35-8CE8-A82CBFA45C35}" destId="{6E342A9D-A435-439F-BFC6-9DA2AA115C1E}" srcOrd="0" destOrd="0" presId="urn:microsoft.com/office/officeart/2005/8/layout/orgChart1"/>
    <dgm:cxn modelId="{860FE29D-65F2-4286-878A-C85B2CD19BC9}" type="presParOf" srcId="{CDE7630D-6368-4F35-8CE8-A82CBFA45C35}" destId="{52919B6D-7E4A-4AAC-AB58-07A223473B52}" srcOrd="1" destOrd="0" presId="urn:microsoft.com/office/officeart/2005/8/layout/orgChart1"/>
    <dgm:cxn modelId="{2CF8335A-E81C-4EEE-B0AB-5B17B6D923B5}" type="presParOf" srcId="{2D30D9F8-6D12-4B07-B385-78E9F31B55C0}" destId="{1FF11A4A-7DA1-40F8-A654-AC3B756B4B71}" srcOrd="1" destOrd="0" presId="urn:microsoft.com/office/officeart/2005/8/layout/orgChart1"/>
    <dgm:cxn modelId="{E591C24A-E37D-4240-9019-E94889281072}" type="presParOf" srcId="{2D30D9F8-6D12-4B07-B385-78E9F31B55C0}" destId="{6128CBF7-A8D3-4D2D-AA0C-7A6B0B605A75}" srcOrd="2" destOrd="0" presId="urn:microsoft.com/office/officeart/2005/8/layout/orgChart1"/>
    <dgm:cxn modelId="{0ED44D6C-F48F-4242-AB37-9102B3A1EAEF}" type="presParOf" srcId="{09627472-097F-4485-AA41-B04A886E0125}" destId="{5C90B46B-DD02-4130-A881-0733D668BD53}" srcOrd="2" destOrd="0" presId="urn:microsoft.com/office/officeart/2005/8/layout/orgChart1"/>
    <dgm:cxn modelId="{93DC5C99-32AB-41D1-B47B-D5D9DC031961}" type="presParOf" srcId="{61A15B67-F289-438A-9D4B-DE8C196C8D55}" destId="{85F1A5F2-D833-4009-9067-CCFCA959270F}" srcOrd="2" destOrd="0" presId="urn:microsoft.com/office/officeart/2005/8/layout/orgChart1"/>
    <dgm:cxn modelId="{C096FA0A-6DFA-4840-B1EE-5E4EDBBA2A10}" type="presParOf" srcId="{AB9575DD-5EE2-41CC-A640-F8DC847ED177}" destId="{2FC50349-32F0-47C6-8D64-6E3A8E5927A4}" srcOrd="2" destOrd="0" presId="urn:microsoft.com/office/officeart/2005/8/layout/orgChart1"/>
    <dgm:cxn modelId="{143D927B-A973-4156-AAAC-56C23000FCC1}" type="presParOf" srcId="{12D491D4-81B1-402A-B005-DF5069246E5D}" destId="{6123A057-3E36-41E9-8661-DCA735577144}" srcOrd="2" destOrd="0" presId="urn:microsoft.com/office/officeart/2005/8/layout/orgChart1"/>
    <dgm:cxn modelId="{9F6DA8D5-BFA5-460E-AAFB-0657C5E0A4EE}" type="presParOf" srcId="{12D491D4-81B1-402A-B005-DF5069246E5D}" destId="{EAF21607-95A0-4B2D-B18E-50DE7000D0EC}" srcOrd="3" destOrd="0" presId="urn:microsoft.com/office/officeart/2005/8/layout/orgChart1"/>
    <dgm:cxn modelId="{639E9AFA-7F8A-4E34-AF0A-6991701A574A}" type="presParOf" srcId="{EAF21607-95A0-4B2D-B18E-50DE7000D0EC}" destId="{2F7B20BD-5625-457D-AA27-062F071E21A7}" srcOrd="0" destOrd="0" presId="urn:microsoft.com/office/officeart/2005/8/layout/orgChart1"/>
    <dgm:cxn modelId="{ECD421D1-926C-4B6C-91DE-B7C31DD25B58}" type="presParOf" srcId="{2F7B20BD-5625-457D-AA27-062F071E21A7}" destId="{FEA13432-800E-4199-84B4-AD0F618DAAC4}" srcOrd="0" destOrd="0" presId="urn:microsoft.com/office/officeart/2005/8/layout/orgChart1"/>
    <dgm:cxn modelId="{44131C2C-6201-4CE0-8E45-0133F76F318E}" type="presParOf" srcId="{2F7B20BD-5625-457D-AA27-062F071E21A7}" destId="{C5548CCE-1323-402D-9A92-6BD7C7E6A4CA}" srcOrd="1" destOrd="0" presId="urn:microsoft.com/office/officeart/2005/8/layout/orgChart1"/>
    <dgm:cxn modelId="{5B036D5E-8E42-47DC-A1A0-67F9A12656E4}" type="presParOf" srcId="{EAF21607-95A0-4B2D-B18E-50DE7000D0EC}" destId="{FFF406F1-3BC9-4F74-92A9-7163E7E48374}" srcOrd="1" destOrd="0" presId="urn:microsoft.com/office/officeart/2005/8/layout/orgChart1"/>
    <dgm:cxn modelId="{2E2BC5EC-AA5E-4F2D-8B20-1819ED058259}" type="presParOf" srcId="{FFF406F1-3BC9-4F74-92A9-7163E7E48374}" destId="{7417ACE8-5173-4849-A748-FA9C86F0AAC2}" srcOrd="0" destOrd="0" presId="urn:microsoft.com/office/officeart/2005/8/layout/orgChart1"/>
    <dgm:cxn modelId="{0F4B01D9-7B93-47FE-8E6F-A8E4017C6EE9}" type="presParOf" srcId="{FFF406F1-3BC9-4F74-92A9-7163E7E48374}" destId="{6A4C2239-0220-4D21-A294-6E7E586CD790}" srcOrd="1" destOrd="0" presId="urn:microsoft.com/office/officeart/2005/8/layout/orgChart1"/>
    <dgm:cxn modelId="{FE16841A-A861-4EEB-91BB-58AFE8661386}" type="presParOf" srcId="{6A4C2239-0220-4D21-A294-6E7E586CD790}" destId="{159A357E-6D33-4B3A-B976-9C0DD9E15679}" srcOrd="0" destOrd="0" presId="urn:microsoft.com/office/officeart/2005/8/layout/orgChart1"/>
    <dgm:cxn modelId="{6D6FA0CC-477B-4082-BC37-BF908718DE2D}" type="presParOf" srcId="{159A357E-6D33-4B3A-B976-9C0DD9E15679}" destId="{CC6AC018-FAA0-40BF-A8F5-94D8EA94FCBB}" srcOrd="0" destOrd="0" presId="urn:microsoft.com/office/officeart/2005/8/layout/orgChart1"/>
    <dgm:cxn modelId="{7395B716-4564-4107-BD82-BD6D867FD0CF}" type="presParOf" srcId="{159A357E-6D33-4B3A-B976-9C0DD9E15679}" destId="{55B61814-899B-4455-AE10-C3BBC1CF8C57}" srcOrd="1" destOrd="0" presId="urn:microsoft.com/office/officeart/2005/8/layout/orgChart1"/>
    <dgm:cxn modelId="{BC9A1155-B857-4ABE-A8CD-FAC133EBB1F3}" type="presParOf" srcId="{6A4C2239-0220-4D21-A294-6E7E586CD790}" destId="{04C261BC-AF2C-48BA-BA0D-196623F3C3E8}" srcOrd="1" destOrd="0" presId="urn:microsoft.com/office/officeart/2005/8/layout/orgChart1"/>
    <dgm:cxn modelId="{0CBE18BF-C295-4849-8C9C-1ED11A9860C9}" type="presParOf" srcId="{04C261BC-AF2C-48BA-BA0D-196623F3C3E8}" destId="{CEA2E97E-25EB-45AF-AB87-970D880442ED}" srcOrd="0" destOrd="0" presId="urn:microsoft.com/office/officeart/2005/8/layout/orgChart1"/>
    <dgm:cxn modelId="{4E72FFEB-0F92-498B-9092-73ECE13E0DFC}" type="presParOf" srcId="{04C261BC-AF2C-48BA-BA0D-196623F3C3E8}" destId="{25BAFC23-857F-4EBD-97E0-6CB089F8E2F8}" srcOrd="1" destOrd="0" presId="urn:microsoft.com/office/officeart/2005/8/layout/orgChart1"/>
    <dgm:cxn modelId="{7067C56F-C043-4D10-ADEE-D42F89E72EC8}" type="presParOf" srcId="{25BAFC23-857F-4EBD-97E0-6CB089F8E2F8}" destId="{7A4D4831-B8F6-47B6-AEF8-57D89CC2A459}" srcOrd="0" destOrd="0" presId="urn:microsoft.com/office/officeart/2005/8/layout/orgChart1"/>
    <dgm:cxn modelId="{C137D02B-9597-40FD-94F4-B8F7B8B8F7B6}" type="presParOf" srcId="{7A4D4831-B8F6-47B6-AEF8-57D89CC2A459}" destId="{04BCB338-337F-401A-899B-818701BA2DF0}" srcOrd="0" destOrd="0" presId="urn:microsoft.com/office/officeart/2005/8/layout/orgChart1"/>
    <dgm:cxn modelId="{75BD1135-2981-4A62-AB16-369A5556AF94}" type="presParOf" srcId="{7A4D4831-B8F6-47B6-AEF8-57D89CC2A459}" destId="{43EDB81D-B2DB-41F6-A7E4-B80393E9E122}" srcOrd="1" destOrd="0" presId="urn:microsoft.com/office/officeart/2005/8/layout/orgChart1"/>
    <dgm:cxn modelId="{306FF03D-DED8-49C9-BDE0-857626975F1C}" type="presParOf" srcId="{25BAFC23-857F-4EBD-97E0-6CB089F8E2F8}" destId="{CE1A6829-24AA-4D6B-ABE7-5E05E3EA6FE1}" srcOrd="1" destOrd="0" presId="urn:microsoft.com/office/officeart/2005/8/layout/orgChart1"/>
    <dgm:cxn modelId="{90D3377D-C62E-4982-856A-DA0F0B026F71}" type="presParOf" srcId="{CE1A6829-24AA-4D6B-ABE7-5E05E3EA6FE1}" destId="{018C12AF-1478-44C5-9107-2F85634A71FC}" srcOrd="0" destOrd="0" presId="urn:microsoft.com/office/officeart/2005/8/layout/orgChart1"/>
    <dgm:cxn modelId="{C24EEF9E-4BE9-4675-8F8D-19C0B1E0B505}" type="presParOf" srcId="{CE1A6829-24AA-4D6B-ABE7-5E05E3EA6FE1}" destId="{C2846591-42CD-4176-A96A-FDBDEFD343F9}" srcOrd="1" destOrd="0" presId="urn:microsoft.com/office/officeart/2005/8/layout/orgChart1"/>
    <dgm:cxn modelId="{A2B5920C-AC70-4326-9763-DA20F414F048}" type="presParOf" srcId="{C2846591-42CD-4176-A96A-FDBDEFD343F9}" destId="{4BE6615B-3482-408B-839E-A86ECA48665A}" srcOrd="0" destOrd="0" presId="urn:microsoft.com/office/officeart/2005/8/layout/orgChart1"/>
    <dgm:cxn modelId="{26813CD1-EE91-4928-A5E1-7625D7E3CB31}" type="presParOf" srcId="{4BE6615B-3482-408B-839E-A86ECA48665A}" destId="{4B810FD5-C8F8-4CBC-ADB6-EE5DE33FF930}" srcOrd="0" destOrd="0" presId="urn:microsoft.com/office/officeart/2005/8/layout/orgChart1"/>
    <dgm:cxn modelId="{6F6E0A12-5252-41EE-8C85-86DD7D0E0680}" type="presParOf" srcId="{4BE6615B-3482-408B-839E-A86ECA48665A}" destId="{FA3E6860-94FD-4891-B209-4328575AAB48}" srcOrd="1" destOrd="0" presId="urn:microsoft.com/office/officeart/2005/8/layout/orgChart1"/>
    <dgm:cxn modelId="{499AD99E-A719-4D6B-96CC-BADA37ACFDA8}" type="presParOf" srcId="{C2846591-42CD-4176-A96A-FDBDEFD343F9}" destId="{00C22EDD-D167-4437-B710-7709EC3F6EF9}" srcOrd="1" destOrd="0" presId="urn:microsoft.com/office/officeart/2005/8/layout/orgChart1"/>
    <dgm:cxn modelId="{10044FB8-73A4-4499-AA68-CB0497719524}" type="presParOf" srcId="{00C22EDD-D167-4437-B710-7709EC3F6EF9}" destId="{F9B1CF40-7582-411B-B60F-E6E116E1603E}" srcOrd="0" destOrd="0" presId="urn:microsoft.com/office/officeart/2005/8/layout/orgChart1"/>
    <dgm:cxn modelId="{20AD077D-BBB2-4C33-8379-FB5B5FA870C1}" type="presParOf" srcId="{00C22EDD-D167-4437-B710-7709EC3F6EF9}" destId="{354484B2-0804-4220-BD08-7634EF0C60D8}" srcOrd="1" destOrd="0" presId="urn:microsoft.com/office/officeart/2005/8/layout/orgChart1"/>
    <dgm:cxn modelId="{FE19A2B7-0C45-4F33-94FE-F5DE4A29F738}" type="presParOf" srcId="{354484B2-0804-4220-BD08-7634EF0C60D8}" destId="{F0A5A7A2-6497-4F4B-806D-3BD330278CF6}" srcOrd="0" destOrd="0" presId="urn:microsoft.com/office/officeart/2005/8/layout/orgChart1"/>
    <dgm:cxn modelId="{B35AED38-4FFA-4E39-81E2-3525FFE9B770}" type="presParOf" srcId="{F0A5A7A2-6497-4F4B-806D-3BD330278CF6}" destId="{24E955CF-E29A-4DE1-8F86-83E268A2B9EF}" srcOrd="0" destOrd="0" presId="urn:microsoft.com/office/officeart/2005/8/layout/orgChart1"/>
    <dgm:cxn modelId="{26DD024B-0B87-472D-ACD6-6F0854B7AC8B}" type="presParOf" srcId="{F0A5A7A2-6497-4F4B-806D-3BD330278CF6}" destId="{A130C645-8EDA-4E6B-A9AD-458728CC650B}" srcOrd="1" destOrd="0" presId="urn:microsoft.com/office/officeart/2005/8/layout/orgChart1"/>
    <dgm:cxn modelId="{4FFA2181-7153-475D-88A4-2626A07E058E}" type="presParOf" srcId="{354484B2-0804-4220-BD08-7634EF0C60D8}" destId="{3796794F-E1E2-42D9-B2AB-6F727544A67D}" srcOrd="1" destOrd="0" presId="urn:microsoft.com/office/officeart/2005/8/layout/orgChart1"/>
    <dgm:cxn modelId="{2D718172-EC55-4EF2-9E65-143B3E32F561}" type="presParOf" srcId="{354484B2-0804-4220-BD08-7634EF0C60D8}" destId="{D598791F-5AC6-4E28-9120-302940177659}" srcOrd="2" destOrd="0" presId="urn:microsoft.com/office/officeart/2005/8/layout/orgChart1"/>
    <dgm:cxn modelId="{B244302C-1061-4FB5-B638-1D7AAAD838CF}" type="presParOf" srcId="{C2846591-42CD-4176-A96A-FDBDEFD343F9}" destId="{12B9A6A0-1E01-4033-A8DA-FD9DC8B4875B}" srcOrd="2" destOrd="0" presId="urn:microsoft.com/office/officeart/2005/8/layout/orgChart1"/>
    <dgm:cxn modelId="{AFFDB887-77E3-477D-8A2F-A099D1B8D647}" type="presParOf" srcId="{25BAFC23-857F-4EBD-97E0-6CB089F8E2F8}" destId="{0B2BCBA5-2C6E-49BA-A0DF-B487A8EEC34C}" srcOrd="2" destOrd="0" presId="urn:microsoft.com/office/officeart/2005/8/layout/orgChart1"/>
    <dgm:cxn modelId="{49AE795C-178F-4E62-924F-D9778EB35FF2}" type="presParOf" srcId="{6A4C2239-0220-4D21-A294-6E7E586CD790}" destId="{85EF0DEE-C143-40A2-9BD6-7B47C43C23B5}" srcOrd="2" destOrd="0" presId="urn:microsoft.com/office/officeart/2005/8/layout/orgChart1"/>
    <dgm:cxn modelId="{1FE598E8-C110-4B3F-8D0F-F99390777433}" type="presParOf" srcId="{EAF21607-95A0-4B2D-B18E-50DE7000D0EC}" destId="{5A0EE1A5-683A-4905-9938-2DD19342B737}" srcOrd="2" destOrd="0" presId="urn:microsoft.com/office/officeart/2005/8/layout/orgChart1"/>
    <dgm:cxn modelId="{F41C60A8-C7C9-48FE-BEF2-77BA842F9B15}" type="presParOf" srcId="{12D491D4-81B1-402A-B005-DF5069246E5D}" destId="{6064B9F4-E3C5-4F8F-91C6-A4B5A49ABB81}" srcOrd="4" destOrd="0" presId="urn:microsoft.com/office/officeart/2005/8/layout/orgChart1"/>
    <dgm:cxn modelId="{510850DF-A6E9-4A58-81AD-DB3FF25EA3BB}" type="presParOf" srcId="{12D491D4-81B1-402A-B005-DF5069246E5D}" destId="{FA27B593-DE8E-412C-A550-6EFE9A465DA1}" srcOrd="5" destOrd="0" presId="urn:microsoft.com/office/officeart/2005/8/layout/orgChart1"/>
    <dgm:cxn modelId="{CC870A0A-7465-427C-BB6A-6DFF81D8BEA8}" type="presParOf" srcId="{FA27B593-DE8E-412C-A550-6EFE9A465DA1}" destId="{AA4AC583-38C6-4799-81B7-A04C305871E1}" srcOrd="0" destOrd="0" presId="urn:microsoft.com/office/officeart/2005/8/layout/orgChart1"/>
    <dgm:cxn modelId="{6C98435A-616A-4F85-B01B-390242611062}" type="presParOf" srcId="{AA4AC583-38C6-4799-81B7-A04C305871E1}" destId="{867E8C00-F74D-4D19-BCF3-A0D793F7C168}" srcOrd="0" destOrd="0" presId="urn:microsoft.com/office/officeart/2005/8/layout/orgChart1"/>
    <dgm:cxn modelId="{E444E4E7-D862-4D42-863A-DF671C32FB53}" type="presParOf" srcId="{AA4AC583-38C6-4799-81B7-A04C305871E1}" destId="{D54CADCB-C75B-489D-8C65-4F101E397097}" srcOrd="1" destOrd="0" presId="urn:microsoft.com/office/officeart/2005/8/layout/orgChart1"/>
    <dgm:cxn modelId="{9B4FC75D-09C6-47B7-B789-DFED9583883B}" type="presParOf" srcId="{FA27B593-DE8E-412C-A550-6EFE9A465DA1}" destId="{310B059A-8E3E-4E64-83A8-4109EA558589}" srcOrd="1" destOrd="0" presId="urn:microsoft.com/office/officeart/2005/8/layout/orgChart1"/>
    <dgm:cxn modelId="{DDF72382-11B3-4761-AA2F-E3C26E4E8512}" type="presParOf" srcId="{310B059A-8E3E-4E64-83A8-4109EA558589}" destId="{DB255739-CEE3-4D9C-B648-37B42BBFCEF4}" srcOrd="0" destOrd="0" presId="urn:microsoft.com/office/officeart/2005/8/layout/orgChart1"/>
    <dgm:cxn modelId="{28A5C504-5753-461E-BEB1-3E7B305CAEC3}" type="presParOf" srcId="{310B059A-8E3E-4E64-83A8-4109EA558589}" destId="{2DBC08DF-0865-4D66-B5F1-8B45C3B15E4B}" srcOrd="1" destOrd="0" presId="urn:microsoft.com/office/officeart/2005/8/layout/orgChart1"/>
    <dgm:cxn modelId="{D96ED8AD-29AF-4B86-AF80-89AE827DE981}" type="presParOf" srcId="{2DBC08DF-0865-4D66-B5F1-8B45C3B15E4B}" destId="{A1EC064C-3794-4E14-80C0-F695B3870F52}" srcOrd="0" destOrd="0" presId="urn:microsoft.com/office/officeart/2005/8/layout/orgChart1"/>
    <dgm:cxn modelId="{58189740-42F0-44A1-8E3B-58890A71AD61}" type="presParOf" srcId="{A1EC064C-3794-4E14-80C0-F695B3870F52}" destId="{7B66BA6F-8C85-459E-ACFA-24A5897A60DD}" srcOrd="0" destOrd="0" presId="urn:microsoft.com/office/officeart/2005/8/layout/orgChart1"/>
    <dgm:cxn modelId="{9318972C-9335-4449-BBC9-9D88BFC811BB}" type="presParOf" srcId="{A1EC064C-3794-4E14-80C0-F695B3870F52}" destId="{2AFB3503-DA40-4ED7-88BD-395D210EDA27}" srcOrd="1" destOrd="0" presId="urn:microsoft.com/office/officeart/2005/8/layout/orgChart1"/>
    <dgm:cxn modelId="{86E8CBDF-734D-4039-806C-6C0DE69A1FCD}" type="presParOf" srcId="{2DBC08DF-0865-4D66-B5F1-8B45C3B15E4B}" destId="{CCE4D897-7D48-47C2-81BD-C41545612F1A}" srcOrd="1" destOrd="0" presId="urn:microsoft.com/office/officeart/2005/8/layout/orgChart1"/>
    <dgm:cxn modelId="{1EDC8A75-4DB8-4B10-B228-97BA5B6F052C}" type="presParOf" srcId="{CCE4D897-7D48-47C2-81BD-C41545612F1A}" destId="{9953D220-C463-4FB7-B98B-77EB9A0DEFB8}" srcOrd="0" destOrd="0" presId="urn:microsoft.com/office/officeart/2005/8/layout/orgChart1"/>
    <dgm:cxn modelId="{A9801671-D754-43FA-B4A1-4732EF78C98B}" type="presParOf" srcId="{CCE4D897-7D48-47C2-81BD-C41545612F1A}" destId="{8FAE1359-53F3-4FED-80A4-C003763C0707}" srcOrd="1" destOrd="0" presId="urn:microsoft.com/office/officeart/2005/8/layout/orgChart1"/>
    <dgm:cxn modelId="{27D2F3E4-1C6D-4A71-B730-D7004C967C2E}" type="presParOf" srcId="{8FAE1359-53F3-4FED-80A4-C003763C0707}" destId="{EA53ECF3-BBDC-4EC7-84E7-CDF0C99498B1}" srcOrd="0" destOrd="0" presId="urn:microsoft.com/office/officeart/2005/8/layout/orgChart1"/>
    <dgm:cxn modelId="{845C671B-0809-42A4-9C66-DB0649BBD25D}" type="presParOf" srcId="{EA53ECF3-BBDC-4EC7-84E7-CDF0C99498B1}" destId="{8A593C33-43D7-4FDA-8018-76EEAD89C6D9}" srcOrd="0" destOrd="0" presId="urn:microsoft.com/office/officeart/2005/8/layout/orgChart1"/>
    <dgm:cxn modelId="{0BB2E872-4EB3-453C-94ED-49E400CAC350}" type="presParOf" srcId="{EA53ECF3-BBDC-4EC7-84E7-CDF0C99498B1}" destId="{3C039F7C-4A25-4099-A844-DDB8FD83851F}" srcOrd="1" destOrd="0" presId="urn:microsoft.com/office/officeart/2005/8/layout/orgChart1"/>
    <dgm:cxn modelId="{AA6AB282-4AEE-4E10-B474-D2CEC7216296}" type="presParOf" srcId="{8FAE1359-53F3-4FED-80A4-C003763C0707}" destId="{C7017723-1DBA-4808-900D-087EC81C680E}" srcOrd="1" destOrd="0" presId="urn:microsoft.com/office/officeart/2005/8/layout/orgChart1"/>
    <dgm:cxn modelId="{6A2ACECE-45D2-4870-AD4D-95CFE2B78943}" type="presParOf" srcId="{8FAE1359-53F3-4FED-80A4-C003763C0707}" destId="{7D23200C-9F63-4B00-9B88-5200056F80B3}" srcOrd="2" destOrd="0" presId="urn:microsoft.com/office/officeart/2005/8/layout/orgChart1"/>
    <dgm:cxn modelId="{FE86C52D-EB26-46D8-8552-2FDABF28038C}" type="presParOf" srcId="{2DBC08DF-0865-4D66-B5F1-8B45C3B15E4B}" destId="{6AE7A742-A684-4E9C-A361-9B1836FFC11D}" srcOrd="2" destOrd="0" presId="urn:microsoft.com/office/officeart/2005/8/layout/orgChart1"/>
    <dgm:cxn modelId="{378593B9-A048-47A1-BD19-E1CA35323679}" type="presParOf" srcId="{310B059A-8E3E-4E64-83A8-4109EA558589}" destId="{8990A94B-B024-44CA-8264-646E2A13F87D}" srcOrd="2" destOrd="0" presId="urn:microsoft.com/office/officeart/2005/8/layout/orgChart1"/>
    <dgm:cxn modelId="{D9B3E17D-B63D-4642-8009-4F9A573B0670}" type="presParOf" srcId="{310B059A-8E3E-4E64-83A8-4109EA558589}" destId="{208B50BF-6E39-4301-9126-0BC05D851B1E}" srcOrd="3" destOrd="0" presId="urn:microsoft.com/office/officeart/2005/8/layout/orgChart1"/>
    <dgm:cxn modelId="{F0CF3BEE-F146-4E00-AAAD-471DA1271795}" type="presParOf" srcId="{208B50BF-6E39-4301-9126-0BC05D851B1E}" destId="{B2E786E1-0C1E-4976-94AC-21C7F8B1B84D}" srcOrd="0" destOrd="0" presId="urn:microsoft.com/office/officeart/2005/8/layout/orgChart1"/>
    <dgm:cxn modelId="{82BEDB67-ABCB-4AF9-B86A-CFC481F6FA95}" type="presParOf" srcId="{B2E786E1-0C1E-4976-94AC-21C7F8B1B84D}" destId="{1CFA214E-4C22-49DA-B22E-9BC06F24225E}" srcOrd="0" destOrd="0" presId="urn:microsoft.com/office/officeart/2005/8/layout/orgChart1"/>
    <dgm:cxn modelId="{3CD59ADC-73D3-47AA-8EC2-2F76DFD85ED1}" type="presParOf" srcId="{B2E786E1-0C1E-4976-94AC-21C7F8B1B84D}" destId="{9A5358AC-8EAF-4D3D-A989-1EC6583C276A}" srcOrd="1" destOrd="0" presId="urn:microsoft.com/office/officeart/2005/8/layout/orgChart1"/>
    <dgm:cxn modelId="{60D949A2-C81E-4093-B721-9F332128B747}" type="presParOf" srcId="{208B50BF-6E39-4301-9126-0BC05D851B1E}" destId="{12171D95-953B-4F9B-8AA0-FBBD82D85ADE}" srcOrd="1" destOrd="0" presId="urn:microsoft.com/office/officeart/2005/8/layout/orgChart1"/>
    <dgm:cxn modelId="{D0499A19-EA92-403A-A600-3085A7E13170}" type="presParOf" srcId="{12171D95-953B-4F9B-8AA0-FBBD82D85ADE}" destId="{DEE43DE5-AB31-4202-AE6F-78ED23B356DC}" srcOrd="0" destOrd="0" presId="urn:microsoft.com/office/officeart/2005/8/layout/orgChart1"/>
    <dgm:cxn modelId="{D4C3D754-0BA9-4332-91A8-5F46919446BF}" type="presParOf" srcId="{12171D95-953B-4F9B-8AA0-FBBD82D85ADE}" destId="{1FA3C921-3BEA-4893-83F6-A17B05713A4E}" srcOrd="1" destOrd="0" presId="urn:microsoft.com/office/officeart/2005/8/layout/orgChart1"/>
    <dgm:cxn modelId="{0114B72A-5A0B-4E58-98FE-F1F2CEF37431}" type="presParOf" srcId="{1FA3C921-3BEA-4893-83F6-A17B05713A4E}" destId="{45B9AE5D-5633-43DD-ACC5-E0AD617D95DA}" srcOrd="0" destOrd="0" presId="urn:microsoft.com/office/officeart/2005/8/layout/orgChart1"/>
    <dgm:cxn modelId="{928C44D2-49AD-46A3-9299-61E6637E4C71}" type="presParOf" srcId="{45B9AE5D-5633-43DD-ACC5-E0AD617D95DA}" destId="{3322AF5F-38B0-4E5F-95B8-8AB4FBC31DAC}" srcOrd="0" destOrd="0" presId="urn:microsoft.com/office/officeart/2005/8/layout/orgChart1"/>
    <dgm:cxn modelId="{F4FF9F15-E75D-4DEC-8036-4FFB15A8087F}" type="presParOf" srcId="{45B9AE5D-5633-43DD-ACC5-E0AD617D95DA}" destId="{48393200-4359-495C-87B5-5E9EC8F7E234}" srcOrd="1" destOrd="0" presId="urn:microsoft.com/office/officeart/2005/8/layout/orgChart1"/>
    <dgm:cxn modelId="{B5289EC6-6ED9-4B1D-8E3A-42EB5B6F42CD}" type="presParOf" srcId="{1FA3C921-3BEA-4893-83F6-A17B05713A4E}" destId="{7D28DCE4-390A-4F98-81B6-49C8D9E0BA28}" srcOrd="1" destOrd="0" presId="urn:microsoft.com/office/officeart/2005/8/layout/orgChart1"/>
    <dgm:cxn modelId="{00CB0473-1AD3-4BCE-9792-51657911CD78}" type="presParOf" srcId="{7D28DCE4-390A-4F98-81B6-49C8D9E0BA28}" destId="{C6B2C081-FD31-4ED4-899B-262C8432E376}" srcOrd="0" destOrd="0" presId="urn:microsoft.com/office/officeart/2005/8/layout/orgChart1"/>
    <dgm:cxn modelId="{BD140385-55BA-4716-8A81-8017D215EBBB}" type="presParOf" srcId="{7D28DCE4-390A-4F98-81B6-49C8D9E0BA28}" destId="{A90902F9-20CC-4856-92A0-13B79FECCEDA}" srcOrd="1" destOrd="0" presId="urn:microsoft.com/office/officeart/2005/8/layout/orgChart1"/>
    <dgm:cxn modelId="{B607D9FB-3C55-4A78-B5B3-ACCEB632B1CC}" type="presParOf" srcId="{A90902F9-20CC-4856-92A0-13B79FECCEDA}" destId="{AF3DAF63-ED66-4AD9-AB00-8C96084293A2}" srcOrd="0" destOrd="0" presId="urn:microsoft.com/office/officeart/2005/8/layout/orgChart1"/>
    <dgm:cxn modelId="{F5FEEAEF-4EC5-4592-A78F-7653E9C82E99}" type="presParOf" srcId="{AF3DAF63-ED66-4AD9-AB00-8C96084293A2}" destId="{B6562D32-1841-4259-BDF1-8917B13F9E41}" srcOrd="0" destOrd="0" presId="urn:microsoft.com/office/officeart/2005/8/layout/orgChart1"/>
    <dgm:cxn modelId="{B1C4FF8C-DF08-4678-9DC5-4C7DB4F4BA8F}" type="presParOf" srcId="{AF3DAF63-ED66-4AD9-AB00-8C96084293A2}" destId="{A4C2B44E-3AC0-489B-B494-35AF51B8A507}" srcOrd="1" destOrd="0" presId="urn:microsoft.com/office/officeart/2005/8/layout/orgChart1"/>
    <dgm:cxn modelId="{41B545AF-C1ED-41A8-BC73-469C111C81E7}" type="presParOf" srcId="{A90902F9-20CC-4856-92A0-13B79FECCEDA}" destId="{609CACCD-E23B-4F9F-AF87-C34D74BAA6F6}" srcOrd="1" destOrd="0" presId="urn:microsoft.com/office/officeart/2005/8/layout/orgChart1"/>
    <dgm:cxn modelId="{4F56539D-18D9-44AF-B156-0E0441CCC1F8}" type="presParOf" srcId="{609CACCD-E23B-4F9F-AF87-C34D74BAA6F6}" destId="{8813E0DF-1A15-4321-8725-4D49712C10CE}" srcOrd="0" destOrd="0" presId="urn:microsoft.com/office/officeart/2005/8/layout/orgChart1"/>
    <dgm:cxn modelId="{4085128E-5712-4BFC-89E7-E8CD451E2AAA}" type="presParOf" srcId="{609CACCD-E23B-4F9F-AF87-C34D74BAA6F6}" destId="{C2BAFEDF-8645-4C5B-B6C9-77051A402FEF}" srcOrd="1" destOrd="0" presId="urn:microsoft.com/office/officeart/2005/8/layout/orgChart1"/>
    <dgm:cxn modelId="{B26F2B0D-F7C6-4E86-8169-52A600E57550}" type="presParOf" srcId="{C2BAFEDF-8645-4C5B-B6C9-77051A402FEF}" destId="{A00C3583-524F-41B0-916C-78DE33F77BB7}" srcOrd="0" destOrd="0" presId="urn:microsoft.com/office/officeart/2005/8/layout/orgChart1"/>
    <dgm:cxn modelId="{FD7C12BF-263B-4EE4-97B7-F9FD1D2AB95D}" type="presParOf" srcId="{A00C3583-524F-41B0-916C-78DE33F77BB7}" destId="{24408542-F3CF-4830-BBDE-7962C095A992}" srcOrd="0" destOrd="0" presId="urn:microsoft.com/office/officeart/2005/8/layout/orgChart1"/>
    <dgm:cxn modelId="{8AAAC34D-3B47-44E4-947A-56959DD2C796}" type="presParOf" srcId="{A00C3583-524F-41B0-916C-78DE33F77BB7}" destId="{FEA1D279-7E71-43B1-9D63-2BA6F9B28655}" srcOrd="1" destOrd="0" presId="urn:microsoft.com/office/officeart/2005/8/layout/orgChart1"/>
    <dgm:cxn modelId="{1D7F8A44-40CD-4650-AD1E-603BA9D742C9}" type="presParOf" srcId="{C2BAFEDF-8645-4C5B-B6C9-77051A402FEF}" destId="{1EA07623-0257-4C96-A957-EE7A6002A643}" srcOrd="1" destOrd="0" presId="urn:microsoft.com/office/officeart/2005/8/layout/orgChart1"/>
    <dgm:cxn modelId="{2C4C1EEB-0C17-41FC-89A9-D9B6DADE8EE9}" type="presParOf" srcId="{C2BAFEDF-8645-4C5B-B6C9-77051A402FEF}" destId="{1A796D7B-F620-4C63-8950-BA34A6A248D3}" srcOrd="2" destOrd="0" presId="urn:microsoft.com/office/officeart/2005/8/layout/orgChart1"/>
    <dgm:cxn modelId="{8D52B26A-A7E8-4753-A5F6-B87E5FEA1D83}" type="presParOf" srcId="{A90902F9-20CC-4856-92A0-13B79FECCEDA}" destId="{6E4CB5E3-8789-4415-88FB-4C6D48AFFBEE}" srcOrd="2" destOrd="0" presId="urn:microsoft.com/office/officeart/2005/8/layout/orgChart1"/>
    <dgm:cxn modelId="{78D61671-B96F-4FC7-A596-DB8E369A53A1}" type="presParOf" srcId="{1FA3C921-3BEA-4893-83F6-A17B05713A4E}" destId="{90AC2697-9E49-4FF6-B396-8707E4EEE546}" srcOrd="2" destOrd="0" presId="urn:microsoft.com/office/officeart/2005/8/layout/orgChart1"/>
    <dgm:cxn modelId="{1BDAB8E4-B02E-4FEF-9482-A2705E1A2867}" type="presParOf" srcId="{208B50BF-6E39-4301-9126-0BC05D851B1E}" destId="{2BD87941-CF8A-48C2-ACCF-87D24C1F3AE6}" srcOrd="2" destOrd="0" presId="urn:microsoft.com/office/officeart/2005/8/layout/orgChart1"/>
    <dgm:cxn modelId="{208FCB68-418B-42AE-9780-D6F6A07E46DD}" type="presParOf" srcId="{310B059A-8E3E-4E64-83A8-4109EA558589}" destId="{D189638F-6F27-4A59-B7E4-E01A520DD8DE}" srcOrd="4" destOrd="0" presId="urn:microsoft.com/office/officeart/2005/8/layout/orgChart1"/>
    <dgm:cxn modelId="{672FB268-CB81-41A5-83E4-0E5D4403CB91}" type="presParOf" srcId="{310B059A-8E3E-4E64-83A8-4109EA558589}" destId="{652DB91E-A431-48D4-BC52-1CC250476F2A}" srcOrd="5" destOrd="0" presId="urn:microsoft.com/office/officeart/2005/8/layout/orgChart1"/>
    <dgm:cxn modelId="{01A143AE-7B19-4D56-87B5-AEB1F95D5A4B}" type="presParOf" srcId="{652DB91E-A431-48D4-BC52-1CC250476F2A}" destId="{520C6FC7-E20E-4640-8C14-ABC89641D41B}" srcOrd="0" destOrd="0" presId="urn:microsoft.com/office/officeart/2005/8/layout/orgChart1"/>
    <dgm:cxn modelId="{B89DDB8B-EDDB-4F15-AE31-8E6BD1446AB8}" type="presParOf" srcId="{520C6FC7-E20E-4640-8C14-ABC89641D41B}" destId="{2B6EB9F0-7184-4362-B000-7852C8BAD27F}" srcOrd="0" destOrd="0" presId="urn:microsoft.com/office/officeart/2005/8/layout/orgChart1"/>
    <dgm:cxn modelId="{946D7D89-6249-459C-AC0C-83B717C4E2A8}" type="presParOf" srcId="{520C6FC7-E20E-4640-8C14-ABC89641D41B}" destId="{529D470F-2DE4-4D2B-A408-4CE44C7BD1E2}" srcOrd="1" destOrd="0" presId="urn:microsoft.com/office/officeart/2005/8/layout/orgChart1"/>
    <dgm:cxn modelId="{D7E3FFE3-1046-43FA-9CE5-DEB43DEFC621}" type="presParOf" srcId="{652DB91E-A431-48D4-BC52-1CC250476F2A}" destId="{15DE9576-FAC5-432C-86E7-0E8945CED55C}" srcOrd="1" destOrd="0" presId="urn:microsoft.com/office/officeart/2005/8/layout/orgChart1"/>
    <dgm:cxn modelId="{2967B56B-BE3A-4A76-AC59-0C385A5C21C0}" type="presParOf" srcId="{652DB91E-A431-48D4-BC52-1CC250476F2A}" destId="{C3F9AF74-7311-426D-9CF3-B008B845A1EC}" srcOrd="2" destOrd="0" presId="urn:microsoft.com/office/officeart/2005/8/layout/orgChart1"/>
    <dgm:cxn modelId="{CFB6FE1A-27FB-486C-8CE4-75858ACF1503}" type="presParOf" srcId="{FA27B593-DE8E-412C-A550-6EFE9A465DA1}" destId="{3FFF3BF5-869B-405F-820D-069E0D051FDF}" srcOrd="2" destOrd="0" presId="urn:microsoft.com/office/officeart/2005/8/layout/orgChart1"/>
    <dgm:cxn modelId="{F249A702-45E5-41F6-AF82-629EEEDD64A7}" type="presParOf" srcId="{2D581953-2857-4135-ADF5-7A785525CBDB}" destId="{5F195F97-7FBB-40AB-A7DD-DB114BF9423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6.xml><?xml version="1.0" encoding="utf-8"?>
<dgm:dataModel xmlns:dgm="http://schemas.openxmlformats.org/drawingml/2006/diagram" xmlns:a="http://schemas.openxmlformats.org/drawingml/2006/main">
  <dgm:ptLst>
    <dgm:pt modelId="{57923709-7471-48BC-B5B6-556A287AC89F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0287E16-D90A-4519-808E-650B44D62A2C}">
      <dgm:prSet phldrT="[Texto]" custT="1"/>
      <dgm:spPr/>
      <dgm:t>
        <a:bodyPr/>
        <a:lstStyle/>
        <a:p>
          <a:r>
            <a:rPr lang="es-ES" sz="1200" dirty="0" smtClean="0"/>
            <a:t>Coordinador(a) General de Parques</a:t>
          </a:r>
        </a:p>
      </dgm:t>
    </dgm:pt>
    <dgm:pt modelId="{A78B87FC-B868-4BAF-A695-8351786A0583}" type="parTrans" cxnId="{95E881F8-A8AF-41A6-A74C-3D6E958C5C92}">
      <dgm:prSet/>
      <dgm:spPr/>
      <dgm:t>
        <a:bodyPr/>
        <a:lstStyle/>
        <a:p>
          <a:endParaRPr lang="es-ES" sz="1200"/>
        </a:p>
      </dgm:t>
    </dgm:pt>
    <dgm:pt modelId="{CF2C4718-2735-4A01-A492-1F451CFE4873}" type="sibTrans" cxnId="{95E881F8-A8AF-41A6-A74C-3D6E958C5C92}">
      <dgm:prSet/>
      <dgm:spPr/>
      <dgm:t>
        <a:bodyPr/>
        <a:lstStyle/>
        <a:p>
          <a:endParaRPr lang="es-ES" sz="1200"/>
        </a:p>
      </dgm:t>
    </dgm:pt>
    <dgm:pt modelId="{EFA4D767-A6DE-49C7-A8D1-A90399FA94FC}">
      <dgm:prSet phldrT="[Texto]" custT="1"/>
      <dgm:spPr/>
      <dgm:t>
        <a:bodyPr/>
        <a:lstStyle/>
        <a:p>
          <a:r>
            <a:rPr lang="es-ES" sz="1200" dirty="0" smtClean="0"/>
            <a:t>Auxiliar</a:t>
          </a:r>
        </a:p>
      </dgm:t>
    </dgm:pt>
    <dgm:pt modelId="{9B5A47B9-ECD5-4318-ACC0-5D500DF8ADF8}" type="parTrans" cxnId="{55338A0C-FF72-46BE-8475-D516B9915B32}">
      <dgm:prSet/>
      <dgm:spPr/>
      <dgm:t>
        <a:bodyPr/>
        <a:lstStyle/>
        <a:p>
          <a:endParaRPr lang="es-ES" sz="1200"/>
        </a:p>
      </dgm:t>
    </dgm:pt>
    <dgm:pt modelId="{0E2E8C27-CFB7-452A-969F-8DF7603EDFEC}" type="sibTrans" cxnId="{55338A0C-FF72-46BE-8475-D516B9915B32}">
      <dgm:prSet/>
      <dgm:spPr/>
      <dgm:t>
        <a:bodyPr/>
        <a:lstStyle/>
        <a:p>
          <a:endParaRPr lang="es-ES" sz="1200"/>
        </a:p>
      </dgm:t>
    </dgm:pt>
    <dgm:pt modelId="{1CDA177D-AA16-4889-83EE-F25F6FA718D6}">
      <dgm:prSet phldrT="[Texto]" custT="1"/>
      <dgm:spPr/>
      <dgm:t>
        <a:bodyPr/>
        <a:lstStyle/>
        <a:p>
          <a:r>
            <a:rPr lang="es-ES" sz="1200" dirty="0" smtClean="0"/>
            <a:t>Supervisor(a)</a:t>
          </a:r>
        </a:p>
      </dgm:t>
    </dgm:pt>
    <dgm:pt modelId="{2A6F6430-63AE-4AA1-96A8-7FD203804744}" type="parTrans" cxnId="{4F17163B-6274-4E85-8818-38FE2CD03236}">
      <dgm:prSet/>
      <dgm:spPr/>
      <dgm:t>
        <a:bodyPr/>
        <a:lstStyle/>
        <a:p>
          <a:endParaRPr lang="es-ES" sz="1200"/>
        </a:p>
      </dgm:t>
    </dgm:pt>
    <dgm:pt modelId="{12A0B339-5BC5-4B45-A526-274934BB6CA6}" type="sibTrans" cxnId="{4F17163B-6274-4E85-8818-38FE2CD03236}">
      <dgm:prSet/>
      <dgm:spPr/>
      <dgm:t>
        <a:bodyPr/>
        <a:lstStyle/>
        <a:p>
          <a:endParaRPr lang="es-ES" sz="1200"/>
        </a:p>
      </dgm:t>
    </dgm:pt>
    <dgm:pt modelId="{F0C8AF5C-FF68-4A23-87B2-F70FFC7E8AB9}">
      <dgm:prSet custT="1"/>
      <dgm:spPr/>
      <dgm:t>
        <a:bodyPr/>
        <a:lstStyle/>
        <a:p>
          <a:r>
            <a:rPr lang="es-ES" sz="1200" dirty="0" smtClean="0"/>
            <a:t>Ayudante Área</a:t>
          </a:r>
        </a:p>
      </dgm:t>
    </dgm:pt>
    <dgm:pt modelId="{A948BCA6-BD6F-4BDE-8FCB-0C0B9E8CB4E1}" type="parTrans" cxnId="{FDC2D458-9FA0-482C-B09C-011F7DD4F73E}">
      <dgm:prSet/>
      <dgm:spPr/>
      <dgm:t>
        <a:bodyPr/>
        <a:lstStyle/>
        <a:p>
          <a:endParaRPr lang="es-ES" sz="1200"/>
        </a:p>
      </dgm:t>
    </dgm:pt>
    <dgm:pt modelId="{B71CFF6D-A2F6-4FAC-AB94-8DCB602F4734}" type="sibTrans" cxnId="{FDC2D458-9FA0-482C-B09C-011F7DD4F73E}">
      <dgm:prSet/>
      <dgm:spPr/>
      <dgm:t>
        <a:bodyPr/>
        <a:lstStyle/>
        <a:p>
          <a:endParaRPr lang="es-ES" sz="1200"/>
        </a:p>
      </dgm:t>
    </dgm:pt>
    <dgm:pt modelId="{7289FAE3-7EBA-4924-B758-3E76E0CD9C15}">
      <dgm:prSet custT="1"/>
      <dgm:spPr/>
      <dgm:t>
        <a:bodyPr/>
        <a:lstStyle/>
        <a:p>
          <a:r>
            <a:rPr lang="es-ES" sz="1200" dirty="0" smtClean="0"/>
            <a:t>Ayudante General</a:t>
          </a:r>
        </a:p>
      </dgm:t>
    </dgm:pt>
    <dgm:pt modelId="{15628512-E3BF-4C5F-ABEF-11E91B900C04}" type="parTrans" cxnId="{CDEFB968-D368-4B7E-8561-673B33C3F4B3}">
      <dgm:prSet/>
      <dgm:spPr/>
      <dgm:t>
        <a:bodyPr/>
        <a:lstStyle/>
        <a:p>
          <a:endParaRPr lang="es-ES" sz="1200"/>
        </a:p>
      </dgm:t>
    </dgm:pt>
    <dgm:pt modelId="{9B55123E-B6F0-4B1E-BE00-B9B8BAE08169}" type="sibTrans" cxnId="{CDEFB968-D368-4B7E-8561-673B33C3F4B3}">
      <dgm:prSet/>
      <dgm:spPr/>
      <dgm:t>
        <a:bodyPr/>
        <a:lstStyle/>
        <a:p>
          <a:endParaRPr lang="es-ES" sz="1200"/>
        </a:p>
      </dgm:t>
    </dgm:pt>
    <dgm:pt modelId="{6F325669-6906-43A1-8FB2-F6DAF71D698F}">
      <dgm:prSet custT="1"/>
      <dgm:spPr/>
      <dgm:t>
        <a:bodyPr/>
        <a:lstStyle/>
        <a:p>
          <a:r>
            <a:rPr lang="es-ES" sz="1200" dirty="0" smtClean="0"/>
            <a:t>Operador(a) Máquina Liviana</a:t>
          </a:r>
        </a:p>
      </dgm:t>
    </dgm:pt>
    <dgm:pt modelId="{A6256111-8DCB-460A-BBC4-2F07284BF86E}" type="parTrans" cxnId="{EB81E672-ABC6-4DFB-814A-3B9FB0EA1F1A}">
      <dgm:prSet/>
      <dgm:spPr/>
      <dgm:t>
        <a:bodyPr/>
        <a:lstStyle/>
        <a:p>
          <a:endParaRPr lang="es-ES" sz="1200"/>
        </a:p>
      </dgm:t>
    </dgm:pt>
    <dgm:pt modelId="{37E1A3D1-E8FD-4219-A728-132D0E2B97B3}" type="sibTrans" cxnId="{EB81E672-ABC6-4DFB-814A-3B9FB0EA1F1A}">
      <dgm:prSet/>
      <dgm:spPr/>
      <dgm:t>
        <a:bodyPr/>
        <a:lstStyle/>
        <a:p>
          <a:endParaRPr lang="es-ES" sz="1200"/>
        </a:p>
      </dgm:t>
    </dgm:pt>
    <dgm:pt modelId="{DAADAD2D-4951-4855-8446-C0579AE8F61D}">
      <dgm:prSet custT="1"/>
      <dgm:spPr/>
      <dgm:t>
        <a:bodyPr/>
        <a:lstStyle/>
        <a:p>
          <a:r>
            <a:rPr lang="es-ES" sz="1200" dirty="0" smtClean="0"/>
            <a:t>Vigilantes </a:t>
          </a:r>
          <a:endParaRPr lang="es-ES" sz="1200" dirty="0"/>
        </a:p>
      </dgm:t>
    </dgm:pt>
    <dgm:pt modelId="{B969970C-9A68-40A4-AFF5-E5D630BC8327}" type="parTrans" cxnId="{B5720AD0-6F47-4C7F-9AFA-4C8580E37C84}">
      <dgm:prSet/>
      <dgm:spPr/>
      <dgm:t>
        <a:bodyPr/>
        <a:lstStyle/>
        <a:p>
          <a:endParaRPr lang="es-ES" sz="1200"/>
        </a:p>
      </dgm:t>
    </dgm:pt>
    <dgm:pt modelId="{CCA4279A-9CD3-4738-9836-1152634BA92C}" type="sibTrans" cxnId="{B5720AD0-6F47-4C7F-9AFA-4C8580E37C84}">
      <dgm:prSet/>
      <dgm:spPr/>
      <dgm:t>
        <a:bodyPr/>
        <a:lstStyle/>
        <a:p>
          <a:endParaRPr lang="es-ES" sz="1200"/>
        </a:p>
      </dgm:t>
    </dgm:pt>
    <dgm:pt modelId="{47C85CA3-115A-458A-B702-064EC92F91DE}">
      <dgm:prSet custT="1"/>
      <dgm:spPr/>
      <dgm:t>
        <a:bodyPr/>
        <a:lstStyle/>
        <a:p>
          <a:r>
            <a:rPr lang="es-ES" sz="1200" dirty="0" smtClean="0"/>
            <a:t>Ayudante General</a:t>
          </a:r>
        </a:p>
      </dgm:t>
    </dgm:pt>
    <dgm:pt modelId="{2F74E29C-48B0-47A0-8430-0AD9D8E270C7}" type="parTrans" cxnId="{B720D353-0CEB-48D1-B40A-EBD6B373A4E5}">
      <dgm:prSet/>
      <dgm:spPr/>
      <dgm:t>
        <a:bodyPr/>
        <a:lstStyle/>
        <a:p>
          <a:endParaRPr lang="es-ES" sz="1200"/>
        </a:p>
      </dgm:t>
    </dgm:pt>
    <dgm:pt modelId="{52386596-4199-4186-830D-89A3A73EA92C}" type="sibTrans" cxnId="{B720D353-0CEB-48D1-B40A-EBD6B373A4E5}">
      <dgm:prSet/>
      <dgm:spPr/>
      <dgm:t>
        <a:bodyPr/>
        <a:lstStyle/>
        <a:p>
          <a:endParaRPr lang="es-ES" sz="1200"/>
        </a:p>
      </dgm:t>
    </dgm:pt>
    <dgm:pt modelId="{37F06743-3465-4857-8DEE-49FE91B92A28}">
      <dgm:prSet custT="1"/>
      <dgm:spPr/>
      <dgm:t>
        <a:bodyPr/>
        <a:lstStyle/>
        <a:p>
          <a:r>
            <a:rPr lang="es-ES" sz="1200" dirty="0" smtClean="0"/>
            <a:t>Auxiliares Administrativos(as)</a:t>
          </a:r>
          <a:endParaRPr lang="es-ES" sz="1200" dirty="0"/>
        </a:p>
      </dgm:t>
    </dgm:pt>
    <dgm:pt modelId="{DE0A938B-A1F0-44AA-8A30-63D9F791310E}" type="parTrans" cxnId="{9A0D50F2-1C8C-4B9A-823D-D89E6C9EA12A}">
      <dgm:prSet/>
      <dgm:spPr/>
      <dgm:t>
        <a:bodyPr/>
        <a:lstStyle/>
        <a:p>
          <a:endParaRPr lang="es-ES" sz="1200"/>
        </a:p>
      </dgm:t>
    </dgm:pt>
    <dgm:pt modelId="{357241E2-B0CF-4642-9C98-B84F32DA9224}" type="sibTrans" cxnId="{9A0D50F2-1C8C-4B9A-823D-D89E6C9EA12A}">
      <dgm:prSet/>
      <dgm:spPr/>
      <dgm:t>
        <a:bodyPr/>
        <a:lstStyle/>
        <a:p>
          <a:endParaRPr lang="es-ES" sz="1200"/>
        </a:p>
      </dgm:t>
    </dgm:pt>
    <dgm:pt modelId="{D1DFAF37-2336-4562-8BAD-D94E35F1BF86}">
      <dgm:prSet custT="1"/>
      <dgm:spPr/>
      <dgm:t>
        <a:bodyPr/>
        <a:lstStyle/>
        <a:p>
          <a:r>
            <a:rPr lang="es-ES" sz="1200" dirty="0" smtClean="0"/>
            <a:t>Auxiliares </a:t>
          </a:r>
          <a:endParaRPr lang="es-ES" sz="1200" dirty="0"/>
        </a:p>
      </dgm:t>
    </dgm:pt>
    <dgm:pt modelId="{8441F512-4D4C-4006-A44F-514F50A2670B}" type="parTrans" cxnId="{736DA2A9-7DC5-4E23-A9AB-F83DDB52F39A}">
      <dgm:prSet/>
      <dgm:spPr/>
      <dgm:t>
        <a:bodyPr/>
        <a:lstStyle/>
        <a:p>
          <a:endParaRPr lang="es-ES" sz="1200"/>
        </a:p>
      </dgm:t>
    </dgm:pt>
    <dgm:pt modelId="{DE6A7333-5845-427C-B494-63F30A66AADB}" type="sibTrans" cxnId="{736DA2A9-7DC5-4E23-A9AB-F83DDB52F39A}">
      <dgm:prSet/>
      <dgm:spPr/>
      <dgm:t>
        <a:bodyPr/>
        <a:lstStyle/>
        <a:p>
          <a:endParaRPr lang="es-ES" sz="1200"/>
        </a:p>
      </dgm:t>
    </dgm:pt>
    <dgm:pt modelId="{54F5DA5C-C764-4BBD-849B-28171813445E}">
      <dgm:prSet custT="1"/>
      <dgm:spPr/>
      <dgm:t>
        <a:bodyPr/>
        <a:lstStyle/>
        <a:p>
          <a:r>
            <a:rPr lang="es-ES" sz="1200" dirty="0" smtClean="0"/>
            <a:t>Velador(a)</a:t>
          </a:r>
        </a:p>
      </dgm:t>
    </dgm:pt>
    <dgm:pt modelId="{8C64295C-CE6E-4B85-91E7-9020D4AEEE63}" type="parTrans" cxnId="{0296EA6C-E299-429F-B843-2AA881C86977}">
      <dgm:prSet/>
      <dgm:spPr/>
      <dgm:t>
        <a:bodyPr/>
        <a:lstStyle/>
        <a:p>
          <a:endParaRPr lang="es-ES" sz="1200"/>
        </a:p>
      </dgm:t>
    </dgm:pt>
    <dgm:pt modelId="{375B76D8-EA1A-41EE-9A27-54C7A18902C7}" type="sibTrans" cxnId="{0296EA6C-E299-429F-B843-2AA881C86977}">
      <dgm:prSet/>
      <dgm:spPr/>
      <dgm:t>
        <a:bodyPr/>
        <a:lstStyle/>
        <a:p>
          <a:endParaRPr lang="es-ES" sz="1200"/>
        </a:p>
      </dgm:t>
    </dgm:pt>
    <dgm:pt modelId="{DADC9B32-CBEA-44EF-B706-485F840D777E}">
      <dgm:prSet custT="1"/>
      <dgm:spPr/>
      <dgm:t>
        <a:bodyPr/>
        <a:lstStyle/>
        <a:p>
          <a:r>
            <a:rPr lang="es-ES" sz="1200" dirty="0" smtClean="0"/>
            <a:t>Elemento Operativo(a) </a:t>
          </a:r>
        </a:p>
      </dgm:t>
    </dgm:pt>
    <dgm:pt modelId="{912A0D55-639A-40E5-9206-6DA1BB932C25}" type="parTrans" cxnId="{D763A90A-7A47-4181-9335-B81DB80D13E6}">
      <dgm:prSet/>
      <dgm:spPr/>
      <dgm:t>
        <a:bodyPr/>
        <a:lstStyle/>
        <a:p>
          <a:endParaRPr lang="es-ES" sz="1200"/>
        </a:p>
      </dgm:t>
    </dgm:pt>
    <dgm:pt modelId="{A0551231-6690-4229-A44B-5EAD0C34A7E6}" type="sibTrans" cxnId="{D763A90A-7A47-4181-9335-B81DB80D13E6}">
      <dgm:prSet/>
      <dgm:spPr/>
      <dgm:t>
        <a:bodyPr/>
        <a:lstStyle/>
        <a:p>
          <a:endParaRPr lang="es-ES" sz="1200"/>
        </a:p>
      </dgm:t>
    </dgm:pt>
    <dgm:pt modelId="{04C80284-6F06-41D3-A1F9-5256098B03E4}">
      <dgm:prSet custT="1"/>
      <dgm:spPr/>
      <dgm:t>
        <a:bodyPr/>
        <a:lstStyle/>
        <a:p>
          <a:r>
            <a:rPr lang="es-ES" sz="1200" dirty="0" smtClean="0"/>
            <a:t>Encargados(as) Sección</a:t>
          </a:r>
        </a:p>
      </dgm:t>
    </dgm:pt>
    <dgm:pt modelId="{4E88658C-66A1-42F8-B16F-1FFD04399AB0}" type="parTrans" cxnId="{42BAAC8D-6CAE-4DE3-A7F3-57F8C8CEE2C9}">
      <dgm:prSet/>
      <dgm:spPr/>
      <dgm:t>
        <a:bodyPr/>
        <a:lstStyle/>
        <a:p>
          <a:endParaRPr lang="es-ES" sz="1200"/>
        </a:p>
      </dgm:t>
    </dgm:pt>
    <dgm:pt modelId="{83302BF8-97DA-4744-BA6B-005BE5B3E456}" type="sibTrans" cxnId="{42BAAC8D-6CAE-4DE3-A7F3-57F8C8CEE2C9}">
      <dgm:prSet/>
      <dgm:spPr/>
      <dgm:t>
        <a:bodyPr/>
        <a:lstStyle/>
        <a:p>
          <a:endParaRPr lang="es-ES" sz="1200"/>
        </a:p>
      </dgm:t>
    </dgm:pt>
    <dgm:pt modelId="{9140C4EB-551C-4488-BE8E-9C28C730A902}">
      <dgm:prSet custT="1"/>
      <dgm:spPr/>
      <dgm:t>
        <a:bodyPr/>
        <a:lstStyle/>
        <a:p>
          <a:r>
            <a:rPr lang="es-ES" sz="1200" dirty="0" smtClean="0"/>
            <a:t>Ayudantes Área</a:t>
          </a:r>
        </a:p>
      </dgm:t>
    </dgm:pt>
    <dgm:pt modelId="{D4279581-6906-49D6-89AF-22208412CB1B}" type="parTrans" cxnId="{56B869D3-AD5B-4D9B-A30E-2154C568EC31}">
      <dgm:prSet/>
      <dgm:spPr/>
      <dgm:t>
        <a:bodyPr/>
        <a:lstStyle/>
        <a:p>
          <a:endParaRPr lang="es-ES" sz="1200"/>
        </a:p>
      </dgm:t>
    </dgm:pt>
    <dgm:pt modelId="{2F57BD18-523C-4DA4-9D3B-912664B1DDEF}" type="sibTrans" cxnId="{56B869D3-AD5B-4D9B-A30E-2154C568EC31}">
      <dgm:prSet/>
      <dgm:spPr/>
      <dgm:t>
        <a:bodyPr/>
        <a:lstStyle/>
        <a:p>
          <a:endParaRPr lang="es-ES" sz="1200"/>
        </a:p>
      </dgm:t>
    </dgm:pt>
    <dgm:pt modelId="{AFFE0DD4-CECA-4CE9-AC2D-44A8A72EBCD3}">
      <dgm:prSet custT="1"/>
      <dgm:spPr/>
      <dgm:t>
        <a:bodyPr/>
        <a:lstStyle/>
        <a:p>
          <a:r>
            <a:rPr lang="es-ES" sz="1200" dirty="0" smtClean="0"/>
            <a:t>Auxiliares </a:t>
          </a:r>
          <a:endParaRPr lang="es-ES" sz="1200" dirty="0"/>
        </a:p>
      </dgm:t>
    </dgm:pt>
    <dgm:pt modelId="{0C84CA06-C2E8-445D-9CBD-E74D28250373}" type="parTrans" cxnId="{56250D48-7F59-4792-A6D9-318AD119025F}">
      <dgm:prSet/>
      <dgm:spPr/>
      <dgm:t>
        <a:bodyPr/>
        <a:lstStyle/>
        <a:p>
          <a:endParaRPr lang="es-ES"/>
        </a:p>
      </dgm:t>
    </dgm:pt>
    <dgm:pt modelId="{1A23E103-FE47-4AA2-AF58-3D513998A64E}" type="sibTrans" cxnId="{56250D48-7F59-4792-A6D9-318AD119025F}">
      <dgm:prSet/>
      <dgm:spPr/>
      <dgm:t>
        <a:bodyPr/>
        <a:lstStyle/>
        <a:p>
          <a:endParaRPr lang="es-ES"/>
        </a:p>
      </dgm:t>
    </dgm:pt>
    <dgm:pt modelId="{F56ECC9C-4FCC-4E15-8091-7FB85D2F623C}" type="pres">
      <dgm:prSet presAssocID="{57923709-7471-48BC-B5B6-556A287AC89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735A440-6750-43D1-86B9-6B61D05C4D71}" type="pres">
      <dgm:prSet presAssocID="{70287E16-D90A-4519-808E-650B44D62A2C}" presName="hierRoot1" presStyleCnt="0">
        <dgm:presLayoutVars>
          <dgm:hierBranch val="init"/>
        </dgm:presLayoutVars>
      </dgm:prSet>
      <dgm:spPr/>
    </dgm:pt>
    <dgm:pt modelId="{E8917B6E-3CC3-44CE-9317-9A013FBA8E19}" type="pres">
      <dgm:prSet presAssocID="{70287E16-D90A-4519-808E-650B44D62A2C}" presName="rootComposite1" presStyleCnt="0"/>
      <dgm:spPr/>
    </dgm:pt>
    <dgm:pt modelId="{6EF4554A-77D0-4E41-9FE4-70122B58F8EC}" type="pres">
      <dgm:prSet presAssocID="{70287E16-D90A-4519-808E-650B44D62A2C}" presName="rootText1" presStyleLbl="node0" presStyleIdx="0" presStyleCnt="1" custScaleX="194180" custScaleY="129334" custLinFactNeighborY="220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0F79BB0-99AF-4E48-A0E0-0C9759FFAE50}" type="pres">
      <dgm:prSet presAssocID="{70287E16-D90A-4519-808E-650B44D62A2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6CD0AAB-34E1-4B1C-B197-93839FCB6297}" type="pres">
      <dgm:prSet presAssocID="{70287E16-D90A-4519-808E-650B44D62A2C}" presName="hierChild2" presStyleCnt="0"/>
      <dgm:spPr/>
    </dgm:pt>
    <dgm:pt modelId="{78B84C80-D066-4865-9D32-3EF6A753C41F}" type="pres">
      <dgm:prSet presAssocID="{9B5A47B9-ECD5-4318-ACC0-5D500DF8ADF8}" presName="Name37" presStyleLbl="parChTrans1D2" presStyleIdx="0" presStyleCnt="2"/>
      <dgm:spPr/>
      <dgm:t>
        <a:bodyPr/>
        <a:lstStyle/>
        <a:p>
          <a:endParaRPr lang="es-ES"/>
        </a:p>
      </dgm:t>
    </dgm:pt>
    <dgm:pt modelId="{A8594687-C53A-4BB7-B84F-5D5FC471FE3A}" type="pres">
      <dgm:prSet presAssocID="{EFA4D767-A6DE-49C7-A8D1-A90399FA94FC}" presName="hierRoot2" presStyleCnt="0">
        <dgm:presLayoutVars>
          <dgm:hierBranch/>
        </dgm:presLayoutVars>
      </dgm:prSet>
      <dgm:spPr/>
    </dgm:pt>
    <dgm:pt modelId="{E5F69314-DDB6-4A90-BEB7-928ECB03F458}" type="pres">
      <dgm:prSet presAssocID="{EFA4D767-A6DE-49C7-A8D1-A90399FA94FC}" presName="rootComposite" presStyleCnt="0"/>
      <dgm:spPr/>
    </dgm:pt>
    <dgm:pt modelId="{57FF8BEC-B0EA-48AE-8BDD-9E6F4FABFD87}" type="pres">
      <dgm:prSet presAssocID="{EFA4D767-A6DE-49C7-A8D1-A90399FA94FC}" presName="rootText" presStyleLbl="node2" presStyleIdx="0" presStyleCnt="2" custScaleX="123362" custLinFactNeighborY="443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277E7A-54C8-452F-B34B-E135C4D11031}" type="pres">
      <dgm:prSet presAssocID="{EFA4D767-A6DE-49C7-A8D1-A90399FA94FC}" presName="rootConnector" presStyleLbl="node2" presStyleIdx="0" presStyleCnt="2"/>
      <dgm:spPr/>
      <dgm:t>
        <a:bodyPr/>
        <a:lstStyle/>
        <a:p>
          <a:endParaRPr lang="es-ES"/>
        </a:p>
      </dgm:t>
    </dgm:pt>
    <dgm:pt modelId="{ED2024EC-70F9-4B98-82F6-744E9A1B695C}" type="pres">
      <dgm:prSet presAssocID="{EFA4D767-A6DE-49C7-A8D1-A90399FA94FC}" presName="hierChild4" presStyleCnt="0"/>
      <dgm:spPr/>
    </dgm:pt>
    <dgm:pt modelId="{9B71113C-812F-4DB6-89A2-83E9369B7C90}" type="pres">
      <dgm:prSet presAssocID="{A948BCA6-BD6F-4BDE-8FCB-0C0B9E8CB4E1}" presName="Name35" presStyleLbl="parChTrans1D3" presStyleIdx="0" presStyleCnt="4"/>
      <dgm:spPr/>
      <dgm:t>
        <a:bodyPr/>
        <a:lstStyle/>
        <a:p>
          <a:endParaRPr lang="es-ES"/>
        </a:p>
      </dgm:t>
    </dgm:pt>
    <dgm:pt modelId="{3EF43BF7-7D6D-4249-9A25-7B180DF0E180}" type="pres">
      <dgm:prSet presAssocID="{F0C8AF5C-FF68-4A23-87B2-F70FFC7E8AB9}" presName="hierRoot2" presStyleCnt="0">
        <dgm:presLayoutVars>
          <dgm:hierBranch/>
        </dgm:presLayoutVars>
      </dgm:prSet>
      <dgm:spPr/>
    </dgm:pt>
    <dgm:pt modelId="{519AD4A7-18E7-4107-A16D-6F720C92600D}" type="pres">
      <dgm:prSet presAssocID="{F0C8AF5C-FF68-4A23-87B2-F70FFC7E8AB9}" presName="rootComposite" presStyleCnt="0"/>
      <dgm:spPr/>
    </dgm:pt>
    <dgm:pt modelId="{820968F9-2E0B-4F31-8796-2C210491A2DE}" type="pres">
      <dgm:prSet presAssocID="{F0C8AF5C-FF68-4A23-87B2-F70FFC7E8AB9}" presName="rootText" presStyleLbl="node3" presStyleIdx="0" presStyleCnt="4" custScaleX="120424" custLinFactNeighborY="323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46D49E6-277C-4FB0-86C0-D9D8F2CE7E9B}" type="pres">
      <dgm:prSet presAssocID="{F0C8AF5C-FF68-4A23-87B2-F70FFC7E8AB9}" presName="rootConnector" presStyleLbl="node3" presStyleIdx="0" presStyleCnt="4"/>
      <dgm:spPr/>
      <dgm:t>
        <a:bodyPr/>
        <a:lstStyle/>
        <a:p>
          <a:endParaRPr lang="es-ES"/>
        </a:p>
      </dgm:t>
    </dgm:pt>
    <dgm:pt modelId="{8C3721CD-1564-4922-955A-7102AC9EF53C}" type="pres">
      <dgm:prSet presAssocID="{F0C8AF5C-FF68-4A23-87B2-F70FFC7E8AB9}" presName="hierChild4" presStyleCnt="0"/>
      <dgm:spPr/>
    </dgm:pt>
    <dgm:pt modelId="{A681D1FD-8B88-4740-8D4A-66E9FACBB6C7}" type="pres">
      <dgm:prSet presAssocID="{15628512-E3BF-4C5F-ABEF-11E91B900C04}" presName="Name35" presStyleLbl="parChTrans1D4" presStyleIdx="0" presStyleCnt="8"/>
      <dgm:spPr/>
      <dgm:t>
        <a:bodyPr/>
        <a:lstStyle/>
        <a:p>
          <a:endParaRPr lang="es-ES"/>
        </a:p>
      </dgm:t>
    </dgm:pt>
    <dgm:pt modelId="{762A7DF4-FA06-47B8-B945-3DF473EA5465}" type="pres">
      <dgm:prSet presAssocID="{7289FAE3-7EBA-4924-B758-3E76E0CD9C15}" presName="hierRoot2" presStyleCnt="0">
        <dgm:presLayoutVars>
          <dgm:hierBranch/>
        </dgm:presLayoutVars>
      </dgm:prSet>
      <dgm:spPr/>
    </dgm:pt>
    <dgm:pt modelId="{2119DC28-BD12-477C-BA63-D863EE5B1B94}" type="pres">
      <dgm:prSet presAssocID="{7289FAE3-7EBA-4924-B758-3E76E0CD9C15}" presName="rootComposite" presStyleCnt="0"/>
      <dgm:spPr/>
    </dgm:pt>
    <dgm:pt modelId="{D5448BF4-97DF-45EF-BB7E-534478A93B50}" type="pres">
      <dgm:prSet presAssocID="{7289FAE3-7EBA-4924-B758-3E76E0CD9C15}" presName="rootText" presStyleLbl="node4" presStyleIdx="0" presStyleCnt="8" custScaleX="120424" custLinFactNeighborY="179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DB371C1-37C0-43C8-8FE6-EF8B25B70305}" type="pres">
      <dgm:prSet presAssocID="{7289FAE3-7EBA-4924-B758-3E76E0CD9C15}" presName="rootConnector" presStyleLbl="node4" presStyleIdx="0" presStyleCnt="8"/>
      <dgm:spPr/>
      <dgm:t>
        <a:bodyPr/>
        <a:lstStyle/>
        <a:p>
          <a:endParaRPr lang="es-ES"/>
        </a:p>
      </dgm:t>
    </dgm:pt>
    <dgm:pt modelId="{9EA22C4F-4135-496D-85E3-4BA1E350B3F9}" type="pres">
      <dgm:prSet presAssocID="{7289FAE3-7EBA-4924-B758-3E76E0CD9C15}" presName="hierChild4" presStyleCnt="0"/>
      <dgm:spPr/>
    </dgm:pt>
    <dgm:pt modelId="{114FA21F-1934-4F46-A750-5E93584647C6}" type="pres">
      <dgm:prSet presAssocID="{A6256111-8DCB-460A-BBC4-2F07284BF86E}" presName="Name35" presStyleLbl="parChTrans1D4" presStyleIdx="1" presStyleCnt="8"/>
      <dgm:spPr/>
      <dgm:t>
        <a:bodyPr/>
        <a:lstStyle/>
        <a:p>
          <a:endParaRPr lang="es-ES"/>
        </a:p>
      </dgm:t>
    </dgm:pt>
    <dgm:pt modelId="{8C5F0683-977B-4ECC-8042-7EBF09586E54}" type="pres">
      <dgm:prSet presAssocID="{6F325669-6906-43A1-8FB2-F6DAF71D698F}" presName="hierRoot2" presStyleCnt="0">
        <dgm:presLayoutVars>
          <dgm:hierBranch/>
        </dgm:presLayoutVars>
      </dgm:prSet>
      <dgm:spPr/>
    </dgm:pt>
    <dgm:pt modelId="{64CEED6F-9F9C-470D-9E2B-DA4EE51B01BF}" type="pres">
      <dgm:prSet presAssocID="{6F325669-6906-43A1-8FB2-F6DAF71D698F}" presName="rootComposite" presStyleCnt="0"/>
      <dgm:spPr/>
    </dgm:pt>
    <dgm:pt modelId="{6F99B58D-898B-40C4-A885-166BF62777BB}" type="pres">
      <dgm:prSet presAssocID="{6F325669-6906-43A1-8FB2-F6DAF71D698F}" presName="rootText" presStyleLbl="node4" presStyleIdx="1" presStyleCnt="8" custScaleX="120424" custLinFactNeighborY="49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0165D5F-9ABD-45FA-B3BC-6A571E722368}" type="pres">
      <dgm:prSet presAssocID="{6F325669-6906-43A1-8FB2-F6DAF71D698F}" presName="rootConnector" presStyleLbl="node4" presStyleIdx="1" presStyleCnt="8"/>
      <dgm:spPr/>
      <dgm:t>
        <a:bodyPr/>
        <a:lstStyle/>
        <a:p>
          <a:endParaRPr lang="es-ES"/>
        </a:p>
      </dgm:t>
    </dgm:pt>
    <dgm:pt modelId="{5193B237-698C-4129-9839-1942037EBFB6}" type="pres">
      <dgm:prSet presAssocID="{6F325669-6906-43A1-8FB2-F6DAF71D698F}" presName="hierChild4" presStyleCnt="0"/>
      <dgm:spPr/>
    </dgm:pt>
    <dgm:pt modelId="{63DE9AEC-5ED2-4E09-9E13-966D2C710F2A}" type="pres">
      <dgm:prSet presAssocID="{0C84CA06-C2E8-445D-9CBD-E74D28250373}" presName="Name35" presStyleLbl="parChTrans1D4" presStyleIdx="2" presStyleCnt="8"/>
      <dgm:spPr/>
      <dgm:t>
        <a:bodyPr/>
        <a:lstStyle/>
        <a:p>
          <a:endParaRPr lang="es-ES"/>
        </a:p>
      </dgm:t>
    </dgm:pt>
    <dgm:pt modelId="{53C999CE-962F-4A94-BE67-66DB611AD9DB}" type="pres">
      <dgm:prSet presAssocID="{AFFE0DD4-CECA-4CE9-AC2D-44A8A72EBCD3}" presName="hierRoot2" presStyleCnt="0">
        <dgm:presLayoutVars>
          <dgm:hierBranch val="init"/>
        </dgm:presLayoutVars>
      </dgm:prSet>
      <dgm:spPr/>
    </dgm:pt>
    <dgm:pt modelId="{97D1DAD4-67FC-4622-A323-C0623CE502EA}" type="pres">
      <dgm:prSet presAssocID="{AFFE0DD4-CECA-4CE9-AC2D-44A8A72EBCD3}" presName="rootComposite" presStyleCnt="0"/>
      <dgm:spPr/>
    </dgm:pt>
    <dgm:pt modelId="{942C55C4-5E9A-4291-8857-5670B9EC3E21}" type="pres">
      <dgm:prSet presAssocID="{AFFE0DD4-CECA-4CE9-AC2D-44A8A72EBCD3}" presName="rootText" presStyleLbl="node4" presStyleIdx="2" presStyleCnt="8" custLinFactNeighborY="-111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72B9F58-4573-400A-9C89-F52AC6657B5F}" type="pres">
      <dgm:prSet presAssocID="{AFFE0DD4-CECA-4CE9-AC2D-44A8A72EBCD3}" presName="rootConnector" presStyleLbl="node4" presStyleIdx="2" presStyleCnt="8"/>
      <dgm:spPr/>
      <dgm:t>
        <a:bodyPr/>
        <a:lstStyle/>
        <a:p>
          <a:endParaRPr lang="es-ES"/>
        </a:p>
      </dgm:t>
    </dgm:pt>
    <dgm:pt modelId="{9F388093-99EB-425A-9585-AFE538C72CDA}" type="pres">
      <dgm:prSet presAssocID="{AFFE0DD4-CECA-4CE9-AC2D-44A8A72EBCD3}" presName="hierChild4" presStyleCnt="0"/>
      <dgm:spPr/>
    </dgm:pt>
    <dgm:pt modelId="{DDFF802D-26A4-482B-98AF-04BABC92B285}" type="pres">
      <dgm:prSet presAssocID="{AFFE0DD4-CECA-4CE9-AC2D-44A8A72EBCD3}" presName="hierChild5" presStyleCnt="0"/>
      <dgm:spPr/>
    </dgm:pt>
    <dgm:pt modelId="{AB608446-9B84-4771-AF31-85FC1FE147C6}" type="pres">
      <dgm:prSet presAssocID="{6F325669-6906-43A1-8FB2-F6DAF71D698F}" presName="hierChild5" presStyleCnt="0"/>
      <dgm:spPr/>
    </dgm:pt>
    <dgm:pt modelId="{412E45FD-EC89-4C50-8955-FCE54C700009}" type="pres">
      <dgm:prSet presAssocID="{7289FAE3-7EBA-4924-B758-3E76E0CD9C15}" presName="hierChild5" presStyleCnt="0"/>
      <dgm:spPr/>
    </dgm:pt>
    <dgm:pt modelId="{EE73D76D-0181-44CD-870C-A91D47C33A7A}" type="pres">
      <dgm:prSet presAssocID="{F0C8AF5C-FF68-4A23-87B2-F70FFC7E8AB9}" presName="hierChild5" presStyleCnt="0"/>
      <dgm:spPr/>
    </dgm:pt>
    <dgm:pt modelId="{2074C487-EEE7-43A3-AB36-CCE656D900E7}" type="pres">
      <dgm:prSet presAssocID="{EFA4D767-A6DE-49C7-A8D1-A90399FA94FC}" presName="hierChild5" presStyleCnt="0"/>
      <dgm:spPr/>
    </dgm:pt>
    <dgm:pt modelId="{EC85919E-FB8B-4F94-9B10-A222C7C2E17C}" type="pres">
      <dgm:prSet presAssocID="{2A6F6430-63AE-4AA1-96A8-7FD203804744}" presName="Name37" presStyleLbl="parChTrans1D2" presStyleIdx="1" presStyleCnt="2"/>
      <dgm:spPr/>
      <dgm:t>
        <a:bodyPr/>
        <a:lstStyle/>
        <a:p>
          <a:endParaRPr lang="es-ES"/>
        </a:p>
      </dgm:t>
    </dgm:pt>
    <dgm:pt modelId="{2C940D2B-02B8-43D0-9A32-42018DFEF00E}" type="pres">
      <dgm:prSet presAssocID="{1CDA177D-AA16-4889-83EE-F25F6FA718D6}" presName="hierRoot2" presStyleCnt="0">
        <dgm:presLayoutVars>
          <dgm:hierBranch/>
        </dgm:presLayoutVars>
      </dgm:prSet>
      <dgm:spPr/>
    </dgm:pt>
    <dgm:pt modelId="{20655552-FD1C-4210-9B86-40D730B6367F}" type="pres">
      <dgm:prSet presAssocID="{1CDA177D-AA16-4889-83EE-F25F6FA718D6}" presName="rootComposite" presStyleCnt="0"/>
      <dgm:spPr/>
    </dgm:pt>
    <dgm:pt modelId="{97E43134-D068-44FB-9367-42C28D35779F}" type="pres">
      <dgm:prSet presAssocID="{1CDA177D-AA16-4889-83EE-F25F6FA718D6}" presName="rootText" presStyleLbl="node2" presStyleIdx="1" presStyleCnt="2" custScaleX="123362" custLinFactNeighborY="443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0DEB733-8166-4E6C-8115-CD0999EE3823}" type="pres">
      <dgm:prSet presAssocID="{1CDA177D-AA16-4889-83EE-F25F6FA718D6}" presName="rootConnector" presStyleLbl="node2" presStyleIdx="1" presStyleCnt="2"/>
      <dgm:spPr/>
      <dgm:t>
        <a:bodyPr/>
        <a:lstStyle/>
        <a:p>
          <a:endParaRPr lang="es-ES"/>
        </a:p>
      </dgm:t>
    </dgm:pt>
    <dgm:pt modelId="{0E211F40-7C99-4B09-B272-61BF4015D507}" type="pres">
      <dgm:prSet presAssocID="{1CDA177D-AA16-4889-83EE-F25F6FA718D6}" presName="hierChild4" presStyleCnt="0"/>
      <dgm:spPr/>
    </dgm:pt>
    <dgm:pt modelId="{9E697CAC-1D13-4B0B-B623-17AACA0B772E}" type="pres">
      <dgm:prSet presAssocID="{B969970C-9A68-40A4-AFF5-E5D630BC8327}" presName="Name35" presStyleLbl="parChTrans1D3" presStyleIdx="1" presStyleCnt="4"/>
      <dgm:spPr/>
      <dgm:t>
        <a:bodyPr/>
        <a:lstStyle/>
        <a:p>
          <a:endParaRPr lang="es-ES"/>
        </a:p>
      </dgm:t>
    </dgm:pt>
    <dgm:pt modelId="{EF9A77AC-26C9-4D31-8081-64A644446B07}" type="pres">
      <dgm:prSet presAssocID="{DAADAD2D-4951-4855-8446-C0579AE8F61D}" presName="hierRoot2" presStyleCnt="0">
        <dgm:presLayoutVars>
          <dgm:hierBranch/>
        </dgm:presLayoutVars>
      </dgm:prSet>
      <dgm:spPr/>
    </dgm:pt>
    <dgm:pt modelId="{7B250BAF-DEBA-49AC-9EF4-B894A7D77D78}" type="pres">
      <dgm:prSet presAssocID="{DAADAD2D-4951-4855-8446-C0579AE8F61D}" presName="rootComposite" presStyleCnt="0"/>
      <dgm:spPr/>
    </dgm:pt>
    <dgm:pt modelId="{0C251DFA-4A0A-4F30-AE2A-9DECE8C221C6}" type="pres">
      <dgm:prSet presAssocID="{DAADAD2D-4951-4855-8446-C0579AE8F61D}" presName="rootText" presStyleLbl="node3" presStyleIdx="1" presStyleCnt="4" custScaleX="120424" custScaleY="100035" custLinFactNeighborY="443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A8F4FB-78EE-488C-9FAA-EA49C7651436}" type="pres">
      <dgm:prSet presAssocID="{DAADAD2D-4951-4855-8446-C0579AE8F61D}" presName="rootConnector" presStyleLbl="node3" presStyleIdx="1" presStyleCnt="4"/>
      <dgm:spPr/>
      <dgm:t>
        <a:bodyPr/>
        <a:lstStyle/>
        <a:p>
          <a:endParaRPr lang="es-ES"/>
        </a:p>
      </dgm:t>
    </dgm:pt>
    <dgm:pt modelId="{588B1842-C5B4-4E41-88C5-3E84FBC6F746}" type="pres">
      <dgm:prSet presAssocID="{DAADAD2D-4951-4855-8446-C0579AE8F61D}" presName="hierChild4" presStyleCnt="0"/>
      <dgm:spPr/>
    </dgm:pt>
    <dgm:pt modelId="{99FB05AD-A162-4FC1-9465-32545C07EC8D}" type="pres">
      <dgm:prSet presAssocID="{D4279581-6906-49D6-89AF-22208412CB1B}" presName="Name35" presStyleLbl="parChTrans1D4" presStyleIdx="3" presStyleCnt="8"/>
      <dgm:spPr/>
      <dgm:t>
        <a:bodyPr/>
        <a:lstStyle/>
        <a:p>
          <a:endParaRPr lang="es-ES"/>
        </a:p>
      </dgm:t>
    </dgm:pt>
    <dgm:pt modelId="{AB26A03B-F2EB-4193-88A4-8EA6FF75B738}" type="pres">
      <dgm:prSet presAssocID="{9140C4EB-551C-4488-BE8E-9C28C730A902}" presName="hierRoot2" presStyleCnt="0">
        <dgm:presLayoutVars>
          <dgm:hierBranch val="init"/>
        </dgm:presLayoutVars>
      </dgm:prSet>
      <dgm:spPr/>
    </dgm:pt>
    <dgm:pt modelId="{4739DE2C-C9A5-4CD7-BF1B-118317DFB8BE}" type="pres">
      <dgm:prSet presAssocID="{9140C4EB-551C-4488-BE8E-9C28C730A902}" presName="rootComposite" presStyleCnt="0"/>
      <dgm:spPr/>
    </dgm:pt>
    <dgm:pt modelId="{7656F621-8197-440C-A63E-AE90CE592D13}" type="pres">
      <dgm:prSet presAssocID="{9140C4EB-551C-4488-BE8E-9C28C730A902}" presName="rootText" presStyleLbl="node4" presStyleIdx="3" presStyleCnt="8" custScaleX="120424" custLinFactNeighborY="290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6A1C76F-4FF9-439C-BAA9-7FB5F723A560}" type="pres">
      <dgm:prSet presAssocID="{9140C4EB-551C-4488-BE8E-9C28C730A902}" presName="rootConnector" presStyleLbl="node4" presStyleIdx="3" presStyleCnt="8"/>
      <dgm:spPr/>
      <dgm:t>
        <a:bodyPr/>
        <a:lstStyle/>
        <a:p>
          <a:endParaRPr lang="es-ES"/>
        </a:p>
      </dgm:t>
    </dgm:pt>
    <dgm:pt modelId="{C34F90CC-7688-425C-B890-B87DCED3AAA9}" type="pres">
      <dgm:prSet presAssocID="{9140C4EB-551C-4488-BE8E-9C28C730A902}" presName="hierChild4" presStyleCnt="0"/>
      <dgm:spPr/>
    </dgm:pt>
    <dgm:pt modelId="{C7BF6EFF-2E0B-4A94-AE32-6E062BDABE84}" type="pres">
      <dgm:prSet presAssocID="{9140C4EB-551C-4488-BE8E-9C28C730A902}" presName="hierChild5" presStyleCnt="0"/>
      <dgm:spPr/>
    </dgm:pt>
    <dgm:pt modelId="{FEA86729-7013-4F44-ADD4-1E90B6E4376A}" type="pres">
      <dgm:prSet presAssocID="{DAADAD2D-4951-4855-8446-C0579AE8F61D}" presName="hierChild5" presStyleCnt="0"/>
      <dgm:spPr/>
    </dgm:pt>
    <dgm:pt modelId="{E8E667C2-3203-4950-B903-F1FE2D357BF6}" type="pres">
      <dgm:prSet presAssocID="{2F74E29C-48B0-47A0-8430-0AD9D8E270C7}" presName="Name35" presStyleLbl="parChTrans1D3" presStyleIdx="2" presStyleCnt="4"/>
      <dgm:spPr/>
      <dgm:t>
        <a:bodyPr/>
        <a:lstStyle/>
        <a:p>
          <a:endParaRPr lang="es-ES"/>
        </a:p>
      </dgm:t>
    </dgm:pt>
    <dgm:pt modelId="{905F79FA-2184-4492-8910-FBC6F9E6B647}" type="pres">
      <dgm:prSet presAssocID="{47C85CA3-115A-458A-B702-064EC92F91DE}" presName="hierRoot2" presStyleCnt="0">
        <dgm:presLayoutVars>
          <dgm:hierBranch/>
        </dgm:presLayoutVars>
      </dgm:prSet>
      <dgm:spPr/>
    </dgm:pt>
    <dgm:pt modelId="{A219C3BB-F28B-4F74-970F-0196F0AA2A42}" type="pres">
      <dgm:prSet presAssocID="{47C85CA3-115A-458A-B702-064EC92F91DE}" presName="rootComposite" presStyleCnt="0"/>
      <dgm:spPr/>
    </dgm:pt>
    <dgm:pt modelId="{39D289FF-D3F2-4818-BFB0-18BF4CAFD425}" type="pres">
      <dgm:prSet presAssocID="{47C85CA3-115A-458A-B702-064EC92F91DE}" presName="rootText" presStyleLbl="node3" presStyleIdx="2" presStyleCnt="4" custScaleX="120424" custScaleY="100035" custLinFactNeighborY="443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7B22B4-5955-4BFC-AB71-94F09D0583B4}" type="pres">
      <dgm:prSet presAssocID="{47C85CA3-115A-458A-B702-064EC92F91DE}" presName="rootConnector" presStyleLbl="node3" presStyleIdx="2" presStyleCnt="4"/>
      <dgm:spPr/>
      <dgm:t>
        <a:bodyPr/>
        <a:lstStyle/>
        <a:p>
          <a:endParaRPr lang="es-ES"/>
        </a:p>
      </dgm:t>
    </dgm:pt>
    <dgm:pt modelId="{2B7F7ED7-7607-44BA-9534-5D690A201C93}" type="pres">
      <dgm:prSet presAssocID="{47C85CA3-115A-458A-B702-064EC92F91DE}" presName="hierChild4" presStyleCnt="0"/>
      <dgm:spPr/>
    </dgm:pt>
    <dgm:pt modelId="{EA366C1C-6E0D-43D7-B091-BA6A7A5F553C}" type="pres">
      <dgm:prSet presAssocID="{8C64295C-CE6E-4B85-91E7-9020D4AEEE63}" presName="Name35" presStyleLbl="parChTrans1D4" presStyleIdx="4" presStyleCnt="8"/>
      <dgm:spPr/>
      <dgm:t>
        <a:bodyPr/>
        <a:lstStyle/>
        <a:p>
          <a:endParaRPr lang="es-ES"/>
        </a:p>
      </dgm:t>
    </dgm:pt>
    <dgm:pt modelId="{84926429-F586-4755-8958-076EACD49854}" type="pres">
      <dgm:prSet presAssocID="{54F5DA5C-C764-4BBD-849B-28171813445E}" presName="hierRoot2" presStyleCnt="0">
        <dgm:presLayoutVars>
          <dgm:hierBranch/>
        </dgm:presLayoutVars>
      </dgm:prSet>
      <dgm:spPr/>
    </dgm:pt>
    <dgm:pt modelId="{E08A3D22-748C-4C65-9BDD-5A3619175977}" type="pres">
      <dgm:prSet presAssocID="{54F5DA5C-C764-4BBD-849B-28171813445E}" presName="rootComposite" presStyleCnt="0"/>
      <dgm:spPr/>
    </dgm:pt>
    <dgm:pt modelId="{28FB614D-7FA4-4336-8E00-1C130EBC9A73}" type="pres">
      <dgm:prSet presAssocID="{54F5DA5C-C764-4BBD-849B-28171813445E}" presName="rootText" presStyleLbl="node4" presStyleIdx="4" presStyleCnt="8" custScaleX="120424" custLinFactNeighborY="241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4836B83-F186-422B-AB5D-266E571BE4A0}" type="pres">
      <dgm:prSet presAssocID="{54F5DA5C-C764-4BBD-849B-28171813445E}" presName="rootConnector" presStyleLbl="node4" presStyleIdx="4" presStyleCnt="8"/>
      <dgm:spPr/>
      <dgm:t>
        <a:bodyPr/>
        <a:lstStyle/>
        <a:p>
          <a:endParaRPr lang="es-ES"/>
        </a:p>
      </dgm:t>
    </dgm:pt>
    <dgm:pt modelId="{14D988C3-B880-4556-B11E-002CD890B2FE}" type="pres">
      <dgm:prSet presAssocID="{54F5DA5C-C764-4BBD-849B-28171813445E}" presName="hierChild4" presStyleCnt="0"/>
      <dgm:spPr/>
    </dgm:pt>
    <dgm:pt modelId="{B0FF6AF9-175D-4B10-9D5A-32D9D69A0ABB}" type="pres">
      <dgm:prSet presAssocID="{912A0D55-639A-40E5-9206-6DA1BB932C25}" presName="Name35" presStyleLbl="parChTrans1D4" presStyleIdx="5" presStyleCnt="8"/>
      <dgm:spPr/>
      <dgm:t>
        <a:bodyPr/>
        <a:lstStyle/>
        <a:p>
          <a:endParaRPr lang="es-ES"/>
        </a:p>
      </dgm:t>
    </dgm:pt>
    <dgm:pt modelId="{C7E11900-EB16-4262-95EB-951580FA9981}" type="pres">
      <dgm:prSet presAssocID="{DADC9B32-CBEA-44EF-B706-485F840D777E}" presName="hierRoot2" presStyleCnt="0">
        <dgm:presLayoutVars>
          <dgm:hierBranch/>
        </dgm:presLayoutVars>
      </dgm:prSet>
      <dgm:spPr/>
    </dgm:pt>
    <dgm:pt modelId="{FAA89BB3-4754-47D2-860D-E9706E5C8141}" type="pres">
      <dgm:prSet presAssocID="{DADC9B32-CBEA-44EF-B706-485F840D777E}" presName="rootComposite" presStyleCnt="0"/>
      <dgm:spPr/>
    </dgm:pt>
    <dgm:pt modelId="{1C89CBDE-1E2C-43A9-9B92-F7223E55648B}" type="pres">
      <dgm:prSet presAssocID="{DADC9B32-CBEA-44EF-B706-485F840D777E}" presName="rootText" presStyleLbl="node4" presStyleIdx="5" presStyleCnt="8" custScaleX="120424" custLinFactNeighborY="-1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4DB5F32-78C4-4C81-8F7B-78DE57E615B2}" type="pres">
      <dgm:prSet presAssocID="{DADC9B32-CBEA-44EF-B706-485F840D777E}" presName="rootConnector" presStyleLbl="node4" presStyleIdx="5" presStyleCnt="8"/>
      <dgm:spPr/>
      <dgm:t>
        <a:bodyPr/>
        <a:lstStyle/>
        <a:p>
          <a:endParaRPr lang="es-ES"/>
        </a:p>
      </dgm:t>
    </dgm:pt>
    <dgm:pt modelId="{C06248D9-A8B6-4A5A-BF75-8A2A34F73111}" type="pres">
      <dgm:prSet presAssocID="{DADC9B32-CBEA-44EF-B706-485F840D777E}" presName="hierChild4" presStyleCnt="0"/>
      <dgm:spPr/>
    </dgm:pt>
    <dgm:pt modelId="{1F7380D0-8FCA-422A-8A2D-1CFAE247F56D}" type="pres">
      <dgm:prSet presAssocID="{4E88658C-66A1-42F8-B16F-1FFD04399AB0}" presName="Name35" presStyleLbl="parChTrans1D4" presStyleIdx="6" presStyleCnt="8"/>
      <dgm:spPr/>
      <dgm:t>
        <a:bodyPr/>
        <a:lstStyle/>
        <a:p>
          <a:endParaRPr lang="es-ES"/>
        </a:p>
      </dgm:t>
    </dgm:pt>
    <dgm:pt modelId="{616118DC-0FEC-42B6-8413-A60FD45EE772}" type="pres">
      <dgm:prSet presAssocID="{04C80284-6F06-41D3-A1F9-5256098B03E4}" presName="hierRoot2" presStyleCnt="0">
        <dgm:presLayoutVars>
          <dgm:hierBranch val="init"/>
        </dgm:presLayoutVars>
      </dgm:prSet>
      <dgm:spPr/>
    </dgm:pt>
    <dgm:pt modelId="{A42B52CE-BA8B-4B5A-A403-7373B56A32D7}" type="pres">
      <dgm:prSet presAssocID="{04C80284-6F06-41D3-A1F9-5256098B03E4}" presName="rootComposite" presStyleCnt="0"/>
      <dgm:spPr/>
    </dgm:pt>
    <dgm:pt modelId="{4A8D5658-B2DD-47E8-ABD7-1EE55F3FEA19}" type="pres">
      <dgm:prSet presAssocID="{04C80284-6F06-41D3-A1F9-5256098B03E4}" presName="rootText" presStyleLbl="node4" presStyleIdx="6" presStyleCnt="8" custScaleX="120424" custLinFactNeighborY="-111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DF9329-82F0-4412-8960-AE2B0EFBE460}" type="pres">
      <dgm:prSet presAssocID="{04C80284-6F06-41D3-A1F9-5256098B03E4}" presName="rootConnector" presStyleLbl="node4" presStyleIdx="6" presStyleCnt="8"/>
      <dgm:spPr/>
      <dgm:t>
        <a:bodyPr/>
        <a:lstStyle/>
        <a:p>
          <a:endParaRPr lang="es-ES"/>
        </a:p>
      </dgm:t>
    </dgm:pt>
    <dgm:pt modelId="{9F83CB82-ECBE-427F-B5F8-BEA9B956B778}" type="pres">
      <dgm:prSet presAssocID="{04C80284-6F06-41D3-A1F9-5256098B03E4}" presName="hierChild4" presStyleCnt="0"/>
      <dgm:spPr/>
    </dgm:pt>
    <dgm:pt modelId="{2735FC00-BCD7-4CD8-BDB2-9DFAB9092F13}" type="pres">
      <dgm:prSet presAssocID="{04C80284-6F06-41D3-A1F9-5256098B03E4}" presName="hierChild5" presStyleCnt="0"/>
      <dgm:spPr/>
    </dgm:pt>
    <dgm:pt modelId="{DF8B8CD1-EA37-4D1D-83DA-441833C44BCA}" type="pres">
      <dgm:prSet presAssocID="{DADC9B32-CBEA-44EF-B706-485F840D777E}" presName="hierChild5" presStyleCnt="0"/>
      <dgm:spPr/>
    </dgm:pt>
    <dgm:pt modelId="{50A464C2-DC6D-4980-83E0-DD723C1AA0CF}" type="pres">
      <dgm:prSet presAssocID="{54F5DA5C-C764-4BBD-849B-28171813445E}" presName="hierChild5" presStyleCnt="0"/>
      <dgm:spPr/>
    </dgm:pt>
    <dgm:pt modelId="{1F9AD3D7-97A2-4F09-8B4F-C630A1357198}" type="pres">
      <dgm:prSet presAssocID="{47C85CA3-115A-458A-B702-064EC92F91DE}" presName="hierChild5" presStyleCnt="0"/>
      <dgm:spPr/>
    </dgm:pt>
    <dgm:pt modelId="{F31457D0-2BC1-4B46-9910-2B0BAC3463C5}" type="pres">
      <dgm:prSet presAssocID="{DE0A938B-A1F0-44AA-8A30-63D9F791310E}" presName="Name35" presStyleLbl="parChTrans1D3" presStyleIdx="3" presStyleCnt="4"/>
      <dgm:spPr/>
      <dgm:t>
        <a:bodyPr/>
        <a:lstStyle/>
        <a:p>
          <a:endParaRPr lang="es-ES"/>
        </a:p>
      </dgm:t>
    </dgm:pt>
    <dgm:pt modelId="{564906B8-B822-4EA7-9753-58EFF43148F7}" type="pres">
      <dgm:prSet presAssocID="{37F06743-3465-4857-8DEE-49FE91B92A28}" presName="hierRoot2" presStyleCnt="0">
        <dgm:presLayoutVars>
          <dgm:hierBranch/>
        </dgm:presLayoutVars>
      </dgm:prSet>
      <dgm:spPr/>
    </dgm:pt>
    <dgm:pt modelId="{45F37D93-BA7A-4DA8-A1C9-EF3DEC0D83A1}" type="pres">
      <dgm:prSet presAssocID="{37F06743-3465-4857-8DEE-49FE91B92A28}" presName="rootComposite" presStyleCnt="0"/>
      <dgm:spPr/>
    </dgm:pt>
    <dgm:pt modelId="{4E0B86EE-0949-44F2-8C76-C0BDD0EB6F49}" type="pres">
      <dgm:prSet presAssocID="{37F06743-3465-4857-8DEE-49FE91B92A28}" presName="rootText" presStyleLbl="node3" presStyleIdx="3" presStyleCnt="4" custScaleX="120424" custLinFactNeighborY="443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01104BD-C5AF-4F2B-A782-5D4FAC7026B0}" type="pres">
      <dgm:prSet presAssocID="{37F06743-3465-4857-8DEE-49FE91B92A28}" presName="rootConnector" presStyleLbl="node3" presStyleIdx="3" presStyleCnt="4"/>
      <dgm:spPr/>
      <dgm:t>
        <a:bodyPr/>
        <a:lstStyle/>
        <a:p>
          <a:endParaRPr lang="es-ES"/>
        </a:p>
      </dgm:t>
    </dgm:pt>
    <dgm:pt modelId="{BBD3A2DA-2151-4F3D-A909-C4BCF12239B9}" type="pres">
      <dgm:prSet presAssocID="{37F06743-3465-4857-8DEE-49FE91B92A28}" presName="hierChild4" presStyleCnt="0"/>
      <dgm:spPr/>
    </dgm:pt>
    <dgm:pt modelId="{6B732A76-215E-42E6-A69E-FCC1ED43F056}" type="pres">
      <dgm:prSet presAssocID="{8441F512-4D4C-4006-A44F-514F50A2670B}" presName="Name35" presStyleLbl="parChTrans1D4" presStyleIdx="7" presStyleCnt="8"/>
      <dgm:spPr/>
      <dgm:t>
        <a:bodyPr/>
        <a:lstStyle/>
        <a:p>
          <a:endParaRPr lang="es-ES"/>
        </a:p>
      </dgm:t>
    </dgm:pt>
    <dgm:pt modelId="{FFEF873E-A69C-44E6-9CE1-B5349595F2D7}" type="pres">
      <dgm:prSet presAssocID="{D1DFAF37-2336-4562-8BAD-D94E35F1BF86}" presName="hierRoot2" presStyleCnt="0">
        <dgm:presLayoutVars>
          <dgm:hierBranch val="init"/>
        </dgm:presLayoutVars>
      </dgm:prSet>
      <dgm:spPr/>
    </dgm:pt>
    <dgm:pt modelId="{24DC7604-25FB-4919-BDEB-2AFD860D3777}" type="pres">
      <dgm:prSet presAssocID="{D1DFAF37-2336-4562-8BAD-D94E35F1BF86}" presName="rootComposite" presStyleCnt="0"/>
      <dgm:spPr/>
    </dgm:pt>
    <dgm:pt modelId="{70E59F26-C358-4F24-93F6-9CFDBA0220AF}" type="pres">
      <dgm:prSet presAssocID="{D1DFAF37-2336-4562-8BAD-D94E35F1BF86}" presName="rootText" presStyleLbl="node4" presStyleIdx="7" presStyleCnt="8" custScaleX="120424" custLinFactNeighborY="288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4D5025-E64A-4C63-A049-6475BB5E5DE8}" type="pres">
      <dgm:prSet presAssocID="{D1DFAF37-2336-4562-8BAD-D94E35F1BF86}" presName="rootConnector" presStyleLbl="node4" presStyleIdx="7" presStyleCnt="8"/>
      <dgm:spPr/>
      <dgm:t>
        <a:bodyPr/>
        <a:lstStyle/>
        <a:p>
          <a:endParaRPr lang="es-ES"/>
        </a:p>
      </dgm:t>
    </dgm:pt>
    <dgm:pt modelId="{096CA350-ABDA-4F92-B8DC-3E8752A9BB6D}" type="pres">
      <dgm:prSet presAssocID="{D1DFAF37-2336-4562-8BAD-D94E35F1BF86}" presName="hierChild4" presStyleCnt="0"/>
      <dgm:spPr/>
    </dgm:pt>
    <dgm:pt modelId="{F932A42D-B111-4BA8-B2ED-1A315F3DF8EB}" type="pres">
      <dgm:prSet presAssocID="{D1DFAF37-2336-4562-8BAD-D94E35F1BF86}" presName="hierChild5" presStyleCnt="0"/>
      <dgm:spPr/>
    </dgm:pt>
    <dgm:pt modelId="{638CE23D-2AC7-4566-A762-AAB224EDCA02}" type="pres">
      <dgm:prSet presAssocID="{37F06743-3465-4857-8DEE-49FE91B92A28}" presName="hierChild5" presStyleCnt="0"/>
      <dgm:spPr/>
    </dgm:pt>
    <dgm:pt modelId="{89A6FCAD-AD3F-4E69-A444-1E25B1A0BCD8}" type="pres">
      <dgm:prSet presAssocID="{1CDA177D-AA16-4889-83EE-F25F6FA718D6}" presName="hierChild5" presStyleCnt="0"/>
      <dgm:spPr/>
    </dgm:pt>
    <dgm:pt modelId="{8AB29B00-8555-48CC-8D12-FEDDB79F8902}" type="pres">
      <dgm:prSet presAssocID="{70287E16-D90A-4519-808E-650B44D62A2C}" presName="hierChild3" presStyleCnt="0"/>
      <dgm:spPr/>
    </dgm:pt>
  </dgm:ptLst>
  <dgm:cxnLst>
    <dgm:cxn modelId="{56250D48-7F59-4792-A6D9-318AD119025F}" srcId="{6F325669-6906-43A1-8FB2-F6DAF71D698F}" destId="{AFFE0DD4-CECA-4CE9-AC2D-44A8A72EBCD3}" srcOrd="0" destOrd="0" parTransId="{0C84CA06-C2E8-445D-9CBD-E74D28250373}" sibTransId="{1A23E103-FE47-4AA2-AF58-3D513998A64E}"/>
    <dgm:cxn modelId="{C9D6B9DC-25E9-4C50-81E4-46B4EAC8CF9F}" type="presOf" srcId="{2A6F6430-63AE-4AA1-96A8-7FD203804744}" destId="{EC85919E-FB8B-4F94-9B10-A222C7C2E17C}" srcOrd="0" destOrd="0" presId="urn:microsoft.com/office/officeart/2005/8/layout/orgChart1"/>
    <dgm:cxn modelId="{DE22C34D-E8F8-4C32-8890-46BC47EAA231}" type="presOf" srcId="{DAADAD2D-4951-4855-8446-C0579AE8F61D}" destId="{D8A8F4FB-78EE-488C-9FAA-EA49C7651436}" srcOrd="1" destOrd="0" presId="urn:microsoft.com/office/officeart/2005/8/layout/orgChart1"/>
    <dgm:cxn modelId="{9660E49C-5EFB-42B6-A613-860A3F3D2D9F}" type="presOf" srcId="{7289FAE3-7EBA-4924-B758-3E76E0CD9C15}" destId="{6DB371C1-37C0-43C8-8FE6-EF8B25B70305}" srcOrd="1" destOrd="0" presId="urn:microsoft.com/office/officeart/2005/8/layout/orgChart1"/>
    <dgm:cxn modelId="{56B869D3-AD5B-4D9B-A30E-2154C568EC31}" srcId="{DAADAD2D-4951-4855-8446-C0579AE8F61D}" destId="{9140C4EB-551C-4488-BE8E-9C28C730A902}" srcOrd="0" destOrd="0" parTransId="{D4279581-6906-49D6-89AF-22208412CB1B}" sibTransId="{2F57BD18-523C-4DA4-9D3B-912664B1DDEF}"/>
    <dgm:cxn modelId="{6FF5042C-A972-42F1-AFC3-60207FDB7252}" type="presOf" srcId="{AFFE0DD4-CECA-4CE9-AC2D-44A8A72EBCD3}" destId="{072B9F58-4573-400A-9C89-F52AC6657B5F}" srcOrd="1" destOrd="0" presId="urn:microsoft.com/office/officeart/2005/8/layout/orgChart1"/>
    <dgm:cxn modelId="{E4951C8A-D999-43EE-8965-61DC1F59A0FC}" type="presOf" srcId="{15628512-E3BF-4C5F-ABEF-11E91B900C04}" destId="{A681D1FD-8B88-4740-8D4A-66E9FACBB6C7}" srcOrd="0" destOrd="0" presId="urn:microsoft.com/office/officeart/2005/8/layout/orgChart1"/>
    <dgm:cxn modelId="{932E1CD6-485F-4ED8-AF8C-DC46DB01F2A5}" type="presOf" srcId="{7289FAE3-7EBA-4924-B758-3E76E0CD9C15}" destId="{D5448BF4-97DF-45EF-BB7E-534478A93B50}" srcOrd="0" destOrd="0" presId="urn:microsoft.com/office/officeart/2005/8/layout/orgChart1"/>
    <dgm:cxn modelId="{DF82F0B7-9E03-4960-BB28-E21993851FC8}" type="presOf" srcId="{37F06743-3465-4857-8DEE-49FE91B92A28}" destId="{801104BD-C5AF-4F2B-A782-5D4FAC7026B0}" srcOrd="1" destOrd="0" presId="urn:microsoft.com/office/officeart/2005/8/layout/orgChart1"/>
    <dgm:cxn modelId="{B87E3260-9469-4F78-81C3-570D12DB3A39}" type="presOf" srcId="{54F5DA5C-C764-4BBD-849B-28171813445E}" destId="{28FB614D-7FA4-4336-8E00-1C130EBC9A73}" srcOrd="0" destOrd="0" presId="urn:microsoft.com/office/officeart/2005/8/layout/orgChart1"/>
    <dgm:cxn modelId="{CDEFB968-D368-4B7E-8561-673B33C3F4B3}" srcId="{F0C8AF5C-FF68-4A23-87B2-F70FFC7E8AB9}" destId="{7289FAE3-7EBA-4924-B758-3E76E0CD9C15}" srcOrd="0" destOrd="0" parTransId="{15628512-E3BF-4C5F-ABEF-11E91B900C04}" sibTransId="{9B55123E-B6F0-4B1E-BE00-B9B8BAE08169}"/>
    <dgm:cxn modelId="{CAA78615-0BB6-4A63-9963-579E95DC3DAE}" type="presOf" srcId="{DADC9B32-CBEA-44EF-B706-485F840D777E}" destId="{1C89CBDE-1E2C-43A9-9B92-F7223E55648B}" srcOrd="0" destOrd="0" presId="urn:microsoft.com/office/officeart/2005/8/layout/orgChart1"/>
    <dgm:cxn modelId="{12560932-6DDB-4006-8A57-F4612B0976F8}" type="presOf" srcId="{9B5A47B9-ECD5-4318-ACC0-5D500DF8ADF8}" destId="{78B84C80-D066-4865-9D32-3EF6A753C41F}" srcOrd="0" destOrd="0" presId="urn:microsoft.com/office/officeart/2005/8/layout/orgChart1"/>
    <dgm:cxn modelId="{82486B03-CD4B-4C4B-AFE3-050F784EA648}" type="presOf" srcId="{D1DFAF37-2336-4562-8BAD-D94E35F1BF86}" destId="{5E4D5025-E64A-4C63-A049-6475BB5E5DE8}" srcOrd="1" destOrd="0" presId="urn:microsoft.com/office/officeart/2005/8/layout/orgChart1"/>
    <dgm:cxn modelId="{49CB14C2-2A83-4DC5-8A83-2E4A80567623}" type="presOf" srcId="{0C84CA06-C2E8-445D-9CBD-E74D28250373}" destId="{63DE9AEC-5ED2-4E09-9E13-966D2C710F2A}" srcOrd="0" destOrd="0" presId="urn:microsoft.com/office/officeart/2005/8/layout/orgChart1"/>
    <dgm:cxn modelId="{D763A90A-7A47-4181-9335-B81DB80D13E6}" srcId="{54F5DA5C-C764-4BBD-849B-28171813445E}" destId="{DADC9B32-CBEA-44EF-B706-485F840D777E}" srcOrd="0" destOrd="0" parTransId="{912A0D55-639A-40E5-9206-6DA1BB932C25}" sibTransId="{A0551231-6690-4229-A44B-5EAD0C34A7E6}"/>
    <dgm:cxn modelId="{77C659F5-A79C-491E-A509-001DA04D5A6E}" type="presOf" srcId="{912A0D55-639A-40E5-9206-6DA1BB932C25}" destId="{B0FF6AF9-175D-4B10-9D5A-32D9D69A0ABB}" srcOrd="0" destOrd="0" presId="urn:microsoft.com/office/officeart/2005/8/layout/orgChart1"/>
    <dgm:cxn modelId="{F8411F72-34E5-4509-9215-F9D8C8B3BADC}" type="presOf" srcId="{9140C4EB-551C-4488-BE8E-9C28C730A902}" destId="{7656F621-8197-440C-A63E-AE90CE592D13}" srcOrd="0" destOrd="0" presId="urn:microsoft.com/office/officeart/2005/8/layout/orgChart1"/>
    <dgm:cxn modelId="{EB81E672-ABC6-4DFB-814A-3B9FB0EA1F1A}" srcId="{7289FAE3-7EBA-4924-B758-3E76E0CD9C15}" destId="{6F325669-6906-43A1-8FB2-F6DAF71D698F}" srcOrd="0" destOrd="0" parTransId="{A6256111-8DCB-460A-BBC4-2F07284BF86E}" sibTransId="{37E1A3D1-E8FD-4219-A728-132D0E2B97B3}"/>
    <dgm:cxn modelId="{E27555D5-08FF-492C-8A09-EA4CA10FCA9F}" type="presOf" srcId="{8C64295C-CE6E-4B85-91E7-9020D4AEEE63}" destId="{EA366C1C-6E0D-43D7-B091-BA6A7A5F553C}" srcOrd="0" destOrd="0" presId="urn:microsoft.com/office/officeart/2005/8/layout/orgChart1"/>
    <dgm:cxn modelId="{03E87D63-5EB7-4A45-B908-BC8C8A8D0C6A}" type="presOf" srcId="{04C80284-6F06-41D3-A1F9-5256098B03E4}" destId="{4A8D5658-B2DD-47E8-ABD7-1EE55F3FEA19}" srcOrd="0" destOrd="0" presId="urn:microsoft.com/office/officeart/2005/8/layout/orgChart1"/>
    <dgm:cxn modelId="{5B679565-C663-4224-AF0D-31E0E123901C}" type="presOf" srcId="{DAADAD2D-4951-4855-8446-C0579AE8F61D}" destId="{0C251DFA-4A0A-4F30-AE2A-9DECE8C221C6}" srcOrd="0" destOrd="0" presId="urn:microsoft.com/office/officeart/2005/8/layout/orgChart1"/>
    <dgm:cxn modelId="{3308438F-649B-4CE6-A207-5B95DF2B875B}" type="presOf" srcId="{8441F512-4D4C-4006-A44F-514F50A2670B}" destId="{6B732A76-215E-42E6-A69E-FCC1ED43F056}" srcOrd="0" destOrd="0" presId="urn:microsoft.com/office/officeart/2005/8/layout/orgChart1"/>
    <dgm:cxn modelId="{FBF45B1C-ABED-425C-8D86-C77DEBE6DC91}" type="presOf" srcId="{AFFE0DD4-CECA-4CE9-AC2D-44A8A72EBCD3}" destId="{942C55C4-5E9A-4291-8857-5670B9EC3E21}" srcOrd="0" destOrd="0" presId="urn:microsoft.com/office/officeart/2005/8/layout/orgChart1"/>
    <dgm:cxn modelId="{DFF08921-2566-4AF6-B762-0DB08702FFE9}" type="presOf" srcId="{EFA4D767-A6DE-49C7-A8D1-A90399FA94FC}" destId="{57FF8BEC-B0EA-48AE-8BDD-9E6F4FABFD87}" srcOrd="0" destOrd="0" presId="urn:microsoft.com/office/officeart/2005/8/layout/orgChart1"/>
    <dgm:cxn modelId="{42BAAC8D-6CAE-4DE3-A7F3-57F8C8CEE2C9}" srcId="{DADC9B32-CBEA-44EF-B706-485F840D777E}" destId="{04C80284-6F06-41D3-A1F9-5256098B03E4}" srcOrd="0" destOrd="0" parTransId="{4E88658C-66A1-42F8-B16F-1FFD04399AB0}" sibTransId="{83302BF8-97DA-4744-BA6B-005BE5B3E456}"/>
    <dgm:cxn modelId="{55338A0C-FF72-46BE-8475-D516B9915B32}" srcId="{70287E16-D90A-4519-808E-650B44D62A2C}" destId="{EFA4D767-A6DE-49C7-A8D1-A90399FA94FC}" srcOrd="0" destOrd="0" parTransId="{9B5A47B9-ECD5-4318-ACC0-5D500DF8ADF8}" sibTransId="{0E2E8C27-CFB7-452A-969F-8DF7603EDFEC}"/>
    <dgm:cxn modelId="{F8E95A7C-6FCB-42A9-A338-77587B103F7A}" type="presOf" srcId="{47C85CA3-115A-458A-B702-064EC92F91DE}" destId="{FA7B22B4-5955-4BFC-AB71-94F09D0583B4}" srcOrd="1" destOrd="0" presId="urn:microsoft.com/office/officeart/2005/8/layout/orgChart1"/>
    <dgm:cxn modelId="{9E81D5D9-DAE3-4491-BE7E-76D4DEE11FC5}" type="presOf" srcId="{DE0A938B-A1F0-44AA-8A30-63D9F791310E}" destId="{F31457D0-2BC1-4B46-9910-2B0BAC3463C5}" srcOrd="0" destOrd="0" presId="urn:microsoft.com/office/officeart/2005/8/layout/orgChart1"/>
    <dgm:cxn modelId="{736DA2A9-7DC5-4E23-A9AB-F83DDB52F39A}" srcId="{37F06743-3465-4857-8DEE-49FE91B92A28}" destId="{D1DFAF37-2336-4562-8BAD-D94E35F1BF86}" srcOrd="0" destOrd="0" parTransId="{8441F512-4D4C-4006-A44F-514F50A2670B}" sibTransId="{DE6A7333-5845-427C-B494-63F30A66AADB}"/>
    <dgm:cxn modelId="{6BDE53BC-B04F-413A-B6F8-65B31047F95A}" type="presOf" srcId="{9140C4EB-551C-4488-BE8E-9C28C730A902}" destId="{56A1C76F-4FF9-439C-BAA9-7FB5F723A560}" srcOrd="1" destOrd="0" presId="urn:microsoft.com/office/officeart/2005/8/layout/orgChart1"/>
    <dgm:cxn modelId="{57E132FC-196A-4C2C-9643-C5B93ABCBBB6}" type="presOf" srcId="{B969970C-9A68-40A4-AFF5-E5D630BC8327}" destId="{9E697CAC-1D13-4B0B-B623-17AACA0B772E}" srcOrd="0" destOrd="0" presId="urn:microsoft.com/office/officeart/2005/8/layout/orgChart1"/>
    <dgm:cxn modelId="{36F35EAB-080A-4E0D-9898-EEA7ACA9E888}" type="presOf" srcId="{1CDA177D-AA16-4889-83EE-F25F6FA718D6}" destId="{30DEB733-8166-4E6C-8115-CD0999EE3823}" srcOrd="1" destOrd="0" presId="urn:microsoft.com/office/officeart/2005/8/layout/orgChart1"/>
    <dgm:cxn modelId="{D5159F10-14EA-40AF-A5C1-B277F8212DAC}" type="presOf" srcId="{54F5DA5C-C764-4BBD-849B-28171813445E}" destId="{54836B83-F186-422B-AB5D-266E571BE4A0}" srcOrd="1" destOrd="0" presId="urn:microsoft.com/office/officeart/2005/8/layout/orgChart1"/>
    <dgm:cxn modelId="{468FDEAD-34F0-4D24-A8EB-C717E9BAC34D}" type="presOf" srcId="{70287E16-D90A-4519-808E-650B44D62A2C}" destId="{C0F79BB0-99AF-4E48-A0E0-0C9759FFAE50}" srcOrd="1" destOrd="0" presId="urn:microsoft.com/office/officeart/2005/8/layout/orgChart1"/>
    <dgm:cxn modelId="{88B8489F-2D65-4FFA-ACA1-E8810548CEBD}" type="presOf" srcId="{2F74E29C-48B0-47A0-8430-0AD9D8E270C7}" destId="{E8E667C2-3203-4950-B903-F1FE2D357BF6}" srcOrd="0" destOrd="0" presId="urn:microsoft.com/office/officeart/2005/8/layout/orgChart1"/>
    <dgm:cxn modelId="{B1B10B9B-80FD-4301-A1F6-91E4DC6EA8EB}" type="presOf" srcId="{70287E16-D90A-4519-808E-650B44D62A2C}" destId="{6EF4554A-77D0-4E41-9FE4-70122B58F8EC}" srcOrd="0" destOrd="0" presId="urn:microsoft.com/office/officeart/2005/8/layout/orgChart1"/>
    <dgm:cxn modelId="{BB4538D0-6CA7-4716-A536-CEC9242439FA}" type="presOf" srcId="{37F06743-3465-4857-8DEE-49FE91B92A28}" destId="{4E0B86EE-0949-44F2-8C76-C0BDD0EB6F49}" srcOrd="0" destOrd="0" presId="urn:microsoft.com/office/officeart/2005/8/layout/orgChart1"/>
    <dgm:cxn modelId="{B5720AD0-6F47-4C7F-9AFA-4C8580E37C84}" srcId="{1CDA177D-AA16-4889-83EE-F25F6FA718D6}" destId="{DAADAD2D-4951-4855-8446-C0579AE8F61D}" srcOrd="0" destOrd="0" parTransId="{B969970C-9A68-40A4-AFF5-E5D630BC8327}" sibTransId="{CCA4279A-9CD3-4738-9836-1152634BA92C}"/>
    <dgm:cxn modelId="{FDC2D458-9FA0-482C-B09C-011F7DD4F73E}" srcId="{EFA4D767-A6DE-49C7-A8D1-A90399FA94FC}" destId="{F0C8AF5C-FF68-4A23-87B2-F70FFC7E8AB9}" srcOrd="0" destOrd="0" parTransId="{A948BCA6-BD6F-4BDE-8FCB-0C0B9E8CB4E1}" sibTransId="{B71CFF6D-A2F6-4FAC-AB94-8DCB602F4734}"/>
    <dgm:cxn modelId="{B720D353-0CEB-48D1-B40A-EBD6B373A4E5}" srcId="{1CDA177D-AA16-4889-83EE-F25F6FA718D6}" destId="{47C85CA3-115A-458A-B702-064EC92F91DE}" srcOrd="1" destOrd="0" parTransId="{2F74E29C-48B0-47A0-8430-0AD9D8E270C7}" sibTransId="{52386596-4199-4186-830D-89A3A73EA92C}"/>
    <dgm:cxn modelId="{EB2B8D19-65A2-419C-A43C-D8F7DAA4EC77}" type="presOf" srcId="{F0C8AF5C-FF68-4A23-87B2-F70FFC7E8AB9}" destId="{820968F9-2E0B-4F31-8796-2C210491A2DE}" srcOrd="0" destOrd="0" presId="urn:microsoft.com/office/officeart/2005/8/layout/orgChart1"/>
    <dgm:cxn modelId="{8A84B018-FE34-4DD2-ABC5-71B3B8468F62}" type="presOf" srcId="{EFA4D767-A6DE-49C7-A8D1-A90399FA94FC}" destId="{D6277E7A-54C8-452F-B34B-E135C4D11031}" srcOrd="1" destOrd="0" presId="urn:microsoft.com/office/officeart/2005/8/layout/orgChart1"/>
    <dgm:cxn modelId="{CF91BE07-B510-485D-A991-ED421A9F48AC}" type="presOf" srcId="{6F325669-6906-43A1-8FB2-F6DAF71D698F}" destId="{6F99B58D-898B-40C4-A885-166BF62777BB}" srcOrd="0" destOrd="0" presId="urn:microsoft.com/office/officeart/2005/8/layout/orgChart1"/>
    <dgm:cxn modelId="{81549944-8BD2-4CC3-9AAA-81C887B68188}" type="presOf" srcId="{6F325669-6906-43A1-8FB2-F6DAF71D698F}" destId="{90165D5F-9ABD-45FA-B3BC-6A571E722368}" srcOrd="1" destOrd="0" presId="urn:microsoft.com/office/officeart/2005/8/layout/orgChart1"/>
    <dgm:cxn modelId="{AC54D866-F70B-44A6-AECF-F753630136D8}" type="presOf" srcId="{4E88658C-66A1-42F8-B16F-1FFD04399AB0}" destId="{1F7380D0-8FCA-422A-8A2D-1CFAE247F56D}" srcOrd="0" destOrd="0" presId="urn:microsoft.com/office/officeart/2005/8/layout/orgChart1"/>
    <dgm:cxn modelId="{95E881F8-A8AF-41A6-A74C-3D6E958C5C92}" srcId="{57923709-7471-48BC-B5B6-556A287AC89F}" destId="{70287E16-D90A-4519-808E-650B44D62A2C}" srcOrd="0" destOrd="0" parTransId="{A78B87FC-B868-4BAF-A695-8351786A0583}" sibTransId="{CF2C4718-2735-4A01-A492-1F451CFE4873}"/>
    <dgm:cxn modelId="{4F17163B-6274-4E85-8818-38FE2CD03236}" srcId="{70287E16-D90A-4519-808E-650B44D62A2C}" destId="{1CDA177D-AA16-4889-83EE-F25F6FA718D6}" srcOrd="1" destOrd="0" parTransId="{2A6F6430-63AE-4AA1-96A8-7FD203804744}" sibTransId="{12A0B339-5BC5-4B45-A526-274934BB6CA6}"/>
    <dgm:cxn modelId="{D78F481C-9D70-4361-BAAE-CF97111A59E6}" type="presOf" srcId="{47C85CA3-115A-458A-B702-064EC92F91DE}" destId="{39D289FF-D3F2-4818-BFB0-18BF4CAFD425}" srcOrd="0" destOrd="0" presId="urn:microsoft.com/office/officeart/2005/8/layout/orgChart1"/>
    <dgm:cxn modelId="{9A0D50F2-1C8C-4B9A-823D-D89E6C9EA12A}" srcId="{1CDA177D-AA16-4889-83EE-F25F6FA718D6}" destId="{37F06743-3465-4857-8DEE-49FE91B92A28}" srcOrd="2" destOrd="0" parTransId="{DE0A938B-A1F0-44AA-8A30-63D9F791310E}" sibTransId="{357241E2-B0CF-4642-9C98-B84F32DA9224}"/>
    <dgm:cxn modelId="{AE1F5EF2-77FD-4222-9DDA-035223BC97E7}" type="presOf" srcId="{A6256111-8DCB-460A-BBC4-2F07284BF86E}" destId="{114FA21F-1934-4F46-A750-5E93584647C6}" srcOrd="0" destOrd="0" presId="urn:microsoft.com/office/officeart/2005/8/layout/orgChart1"/>
    <dgm:cxn modelId="{32ADC1C9-2AE1-4980-A0C6-B92B8F42EDAE}" type="presOf" srcId="{A948BCA6-BD6F-4BDE-8FCB-0C0B9E8CB4E1}" destId="{9B71113C-812F-4DB6-89A2-83E9369B7C90}" srcOrd="0" destOrd="0" presId="urn:microsoft.com/office/officeart/2005/8/layout/orgChart1"/>
    <dgm:cxn modelId="{8F0B6485-1AEC-4847-938D-457CA53CC7D6}" type="presOf" srcId="{D1DFAF37-2336-4562-8BAD-D94E35F1BF86}" destId="{70E59F26-C358-4F24-93F6-9CFDBA0220AF}" srcOrd="0" destOrd="0" presId="urn:microsoft.com/office/officeart/2005/8/layout/orgChart1"/>
    <dgm:cxn modelId="{0296EA6C-E299-429F-B843-2AA881C86977}" srcId="{47C85CA3-115A-458A-B702-064EC92F91DE}" destId="{54F5DA5C-C764-4BBD-849B-28171813445E}" srcOrd="0" destOrd="0" parTransId="{8C64295C-CE6E-4B85-91E7-9020D4AEEE63}" sibTransId="{375B76D8-EA1A-41EE-9A27-54C7A18902C7}"/>
    <dgm:cxn modelId="{0A3A5743-E5A7-45AE-9B26-0C5240DA22A4}" type="presOf" srcId="{F0C8AF5C-FF68-4A23-87B2-F70FFC7E8AB9}" destId="{346D49E6-277C-4FB0-86C0-D9D8F2CE7E9B}" srcOrd="1" destOrd="0" presId="urn:microsoft.com/office/officeart/2005/8/layout/orgChart1"/>
    <dgm:cxn modelId="{55E21296-8800-49D2-971F-1E8B68B147E0}" type="presOf" srcId="{04C80284-6F06-41D3-A1F9-5256098B03E4}" destId="{F2DF9329-82F0-4412-8960-AE2B0EFBE460}" srcOrd="1" destOrd="0" presId="urn:microsoft.com/office/officeart/2005/8/layout/orgChart1"/>
    <dgm:cxn modelId="{03F38362-DC93-49A8-BB3F-0E096CF9D761}" type="presOf" srcId="{D4279581-6906-49D6-89AF-22208412CB1B}" destId="{99FB05AD-A162-4FC1-9465-32545C07EC8D}" srcOrd="0" destOrd="0" presId="urn:microsoft.com/office/officeart/2005/8/layout/orgChart1"/>
    <dgm:cxn modelId="{8521F8B8-3B12-45F4-9D65-CDCC83E57A47}" type="presOf" srcId="{DADC9B32-CBEA-44EF-B706-485F840D777E}" destId="{34DB5F32-78C4-4C81-8F7B-78DE57E615B2}" srcOrd="1" destOrd="0" presId="urn:microsoft.com/office/officeart/2005/8/layout/orgChart1"/>
    <dgm:cxn modelId="{0A365284-76A8-4883-BA42-EB536B27EE1F}" type="presOf" srcId="{57923709-7471-48BC-B5B6-556A287AC89F}" destId="{F56ECC9C-4FCC-4E15-8091-7FB85D2F623C}" srcOrd="0" destOrd="0" presId="urn:microsoft.com/office/officeart/2005/8/layout/orgChart1"/>
    <dgm:cxn modelId="{2D442E33-7C30-44FB-A159-BD539591841E}" type="presOf" srcId="{1CDA177D-AA16-4889-83EE-F25F6FA718D6}" destId="{97E43134-D068-44FB-9367-42C28D35779F}" srcOrd="0" destOrd="0" presId="urn:microsoft.com/office/officeart/2005/8/layout/orgChart1"/>
    <dgm:cxn modelId="{66C9BB74-F5FE-483B-ABFF-1640E7FB3125}" type="presParOf" srcId="{F56ECC9C-4FCC-4E15-8091-7FB85D2F623C}" destId="{A735A440-6750-43D1-86B9-6B61D05C4D71}" srcOrd="0" destOrd="0" presId="urn:microsoft.com/office/officeart/2005/8/layout/orgChart1"/>
    <dgm:cxn modelId="{927303CF-24F6-44F7-A4FC-5C3C376AF419}" type="presParOf" srcId="{A735A440-6750-43D1-86B9-6B61D05C4D71}" destId="{E8917B6E-3CC3-44CE-9317-9A013FBA8E19}" srcOrd="0" destOrd="0" presId="urn:microsoft.com/office/officeart/2005/8/layout/orgChart1"/>
    <dgm:cxn modelId="{509C39D3-4B44-4133-B79D-B5E8A23020D7}" type="presParOf" srcId="{E8917B6E-3CC3-44CE-9317-9A013FBA8E19}" destId="{6EF4554A-77D0-4E41-9FE4-70122B58F8EC}" srcOrd="0" destOrd="0" presId="urn:microsoft.com/office/officeart/2005/8/layout/orgChart1"/>
    <dgm:cxn modelId="{64A43623-8183-447C-80E4-8A09F236EFB3}" type="presParOf" srcId="{E8917B6E-3CC3-44CE-9317-9A013FBA8E19}" destId="{C0F79BB0-99AF-4E48-A0E0-0C9759FFAE50}" srcOrd="1" destOrd="0" presId="urn:microsoft.com/office/officeart/2005/8/layout/orgChart1"/>
    <dgm:cxn modelId="{5AB03AA5-B683-4D7F-AD60-0AC6BF46B617}" type="presParOf" srcId="{A735A440-6750-43D1-86B9-6B61D05C4D71}" destId="{F6CD0AAB-34E1-4B1C-B197-93839FCB6297}" srcOrd="1" destOrd="0" presId="urn:microsoft.com/office/officeart/2005/8/layout/orgChart1"/>
    <dgm:cxn modelId="{59BF013D-F911-4CCA-8C0A-FE60D37BAA87}" type="presParOf" srcId="{F6CD0AAB-34E1-4B1C-B197-93839FCB6297}" destId="{78B84C80-D066-4865-9D32-3EF6A753C41F}" srcOrd="0" destOrd="0" presId="urn:microsoft.com/office/officeart/2005/8/layout/orgChart1"/>
    <dgm:cxn modelId="{41B78D66-9CC7-4CE2-B97A-DCB9230C28C8}" type="presParOf" srcId="{F6CD0AAB-34E1-4B1C-B197-93839FCB6297}" destId="{A8594687-C53A-4BB7-B84F-5D5FC471FE3A}" srcOrd="1" destOrd="0" presId="urn:microsoft.com/office/officeart/2005/8/layout/orgChart1"/>
    <dgm:cxn modelId="{6D660A24-050E-45B2-8157-7923EDA39E7E}" type="presParOf" srcId="{A8594687-C53A-4BB7-B84F-5D5FC471FE3A}" destId="{E5F69314-DDB6-4A90-BEB7-928ECB03F458}" srcOrd="0" destOrd="0" presId="urn:microsoft.com/office/officeart/2005/8/layout/orgChart1"/>
    <dgm:cxn modelId="{3856821F-5473-4D3B-9628-232A4C7CC4FD}" type="presParOf" srcId="{E5F69314-DDB6-4A90-BEB7-928ECB03F458}" destId="{57FF8BEC-B0EA-48AE-8BDD-9E6F4FABFD87}" srcOrd="0" destOrd="0" presId="urn:microsoft.com/office/officeart/2005/8/layout/orgChart1"/>
    <dgm:cxn modelId="{7CD7B3A9-ACF4-47F8-B935-C6ADC438754D}" type="presParOf" srcId="{E5F69314-DDB6-4A90-BEB7-928ECB03F458}" destId="{D6277E7A-54C8-452F-B34B-E135C4D11031}" srcOrd="1" destOrd="0" presId="urn:microsoft.com/office/officeart/2005/8/layout/orgChart1"/>
    <dgm:cxn modelId="{35C04460-963C-423A-B804-D82F3759C45F}" type="presParOf" srcId="{A8594687-C53A-4BB7-B84F-5D5FC471FE3A}" destId="{ED2024EC-70F9-4B98-82F6-744E9A1B695C}" srcOrd="1" destOrd="0" presId="urn:microsoft.com/office/officeart/2005/8/layout/orgChart1"/>
    <dgm:cxn modelId="{9EC13AD8-926C-4D98-9D1B-FC1CA6ADBF88}" type="presParOf" srcId="{ED2024EC-70F9-4B98-82F6-744E9A1B695C}" destId="{9B71113C-812F-4DB6-89A2-83E9369B7C90}" srcOrd="0" destOrd="0" presId="urn:microsoft.com/office/officeart/2005/8/layout/orgChart1"/>
    <dgm:cxn modelId="{DACB9F97-2FA0-47E9-8754-AC51B2427AE7}" type="presParOf" srcId="{ED2024EC-70F9-4B98-82F6-744E9A1B695C}" destId="{3EF43BF7-7D6D-4249-9A25-7B180DF0E180}" srcOrd="1" destOrd="0" presId="urn:microsoft.com/office/officeart/2005/8/layout/orgChart1"/>
    <dgm:cxn modelId="{100E5A30-BC1D-4B8A-8492-9D7DC4E2CD2A}" type="presParOf" srcId="{3EF43BF7-7D6D-4249-9A25-7B180DF0E180}" destId="{519AD4A7-18E7-4107-A16D-6F720C92600D}" srcOrd="0" destOrd="0" presId="urn:microsoft.com/office/officeart/2005/8/layout/orgChart1"/>
    <dgm:cxn modelId="{9F367571-9A27-4B01-B666-D8961DC22D88}" type="presParOf" srcId="{519AD4A7-18E7-4107-A16D-6F720C92600D}" destId="{820968F9-2E0B-4F31-8796-2C210491A2DE}" srcOrd="0" destOrd="0" presId="urn:microsoft.com/office/officeart/2005/8/layout/orgChart1"/>
    <dgm:cxn modelId="{28392758-E18C-4326-84F0-9E873984E776}" type="presParOf" srcId="{519AD4A7-18E7-4107-A16D-6F720C92600D}" destId="{346D49E6-277C-4FB0-86C0-D9D8F2CE7E9B}" srcOrd="1" destOrd="0" presId="urn:microsoft.com/office/officeart/2005/8/layout/orgChart1"/>
    <dgm:cxn modelId="{1B476DC0-3232-4D7C-9946-08BA584AF584}" type="presParOf" srcId="{3EF43BF7-7D6D-4249-9A25-7B180DF0E180}" destId="{8C3721CD-1564-4922-955A-7102AC9EF53C}" srcOrd="1" destOrd="0" presId="urn:microsoft.com/office/officeart/2005/8/layout/orgChart1"/>
    <dgm:cxn modelId="{E0F12583-98EC-4EB9-8DF1-51311CB32EA5}" type="presParOf" srcId="{8C3721CD-1564-4922-955A-7102AC9EF53C}" destId="{A681D1FD-8B88-4740-8D4A-66E9FACBB6C7}" srcOrd="0" destOrd="0" presId="urn:microsoft.com/office/officeart/2005/8/layout/orgChart1"/>
    <dgm:cxn modelId="{68C98A19-CB69-413B-89F8-17423E2828A0}" type="presParOf" srcId="{8C3721CD-1564-4922-955A-7102AC9EF53C}" destId="{762A7DF4-FA06-47B8-B945-3DF473EA5465}" srcOrd="1" destOrd="0" presId="urn:microsoft.com/office/officeart/2005/8/layout/orgChart1"/>
    <dgm:cxn modelId="{1444C336-BA83-4200-B9E6-2D687E029EE5}" type="presParOf" srcId="{762A7DF4-FA06-47B8-B945-3DF473EA5465}" destId="{2119DC28-BD12-477C-BA63-D863EE5B1B94}" srcOrd="0" destOrd="0" presId="urn:microsoft.com/office/officeart/2005/8/layout/orgChart1"/>
    <dgm:cxn modelId="{B94DB2EA-03DD-49C5-AEEB-019278E99270}" type="presParOf" srcId="{2119DC28-BD12-477C-BA63-D863EE5B1B94}" destId="{D5448BF4-97DF-45EF-BB7E-534478A93B50}" srcOrd="0" destOrd="0" presId="urn:microsoft.com/office/officeart/2005/8/layout/orgChart1"/>
    <dgm:cxn modelId="{5702218B-C219-4B69-90CE-E8D99CA7EF23}" type="presParOf" srcId="{2119DC28-BD12-477C-BA63-D863EE5B1B94}" destId="{6DB371C1-37C0-43C8-8FE6-EF8B25B70305}" srcOrd="1" destOrd="0" presId="urn:microsoft.com/office/officeart/2005/8/layout/orgChart1"/>
    <dgm:cxn modelId="{D7BACBC1-6FA1-43B3-934B-9627706A6748}" type="presParOf" srcId="{762A7DF4-FA06-47B8-B945-3DF473EA5465}" destId="{9EA22C4F-4135-496D-85E3-4BA1E350B3F9}" srcOrd="1" destOrd="0" presId="urn:microsoft.com/office/officeart/2005/8/layout/orgChart1"/>
    <dgm:cxn modelId="{74936D2F-114F-45C8-ACAD-8B47B15FE68E}" type="presParOf" srcId="{9EA22C4F-4135-496D-85E3-4BA1E350B3F9}" destId="{114FA21F-1934-4F46-A750-5E93584647C6}" srcOrd="0" destOrd="0" presId="urn:microsoft.com/office/officeart/2005/8/layout/orgChart1"/>
    <dgm:cxn modelId="{57823944-B19C-4DB3-B6CF-DF8477A231DC}" type="presParOf" srcId="{9EA22C4F-4135-496D-85E3-4BA1E350B3F9}" destId="{8C5F0683-977B-4ECC-8042-7EBF09586E54}" srcOrd="1" destOrd="0" presId="urn:microsoft.com/office/officeart/2005/8/layout/orgChart1"/>
    <dgm:cxn modelId="{0DA2B3AB-71D2-431B-A6A2-579B7141372F}" type="presParOf" srcId="{8C5F0683-977B-4ECC-8042-7EBF09586E54}" destId="{64CEED6F-9F9C-470D-9E2B-DA4EE51B01BF}" srcOrd="0" destOrd="0" presId="urn:microsoft.com/office/officeart/2005/8/layout/orgChart1"/>
    <dgm:cxn modelId="{15DE4F14-12BB-4107-AB7E-3A89DB9B9E00}" type="presParOf" srcId="{64CEED6F-9F9C-470D-9E2B-DA4EE51B01BF}" destId="{6F99B58D-898B-40C4-A885-166BF62777BB}" srcOrd="0" destOrd="0" presId="urn:microsoft.com/office/officeart/2005/8/layout/orgChart1"/>
    <dgm:cxn modelId="{C89A8CAA-476E-461A-A78C-24D60928118E}" type="presParOf" srcId="{64CEED6F-9F9C-470D-9E2B-DA4EE51B01BF}" destId="{90165D5F-9ABD-45FA-B3BC-6A571E722368}" srcOrd="1" destOrd="0" presId="urn:microsoft.com/office/officeart/2005/8/layout/orgChart1"/>
    <dgm:cxn modelId="{0AB5D3C6-C2E4-4EAC-8E4D-1EAD4E8B717C}" type="presParOf" srcId="{8C5F0683-977B-4ECC-8042-7EBF09586E54}" destId="{5193B237-698C-4129-9839-1942037EBFB6}" srcOrd="1" destOrd="0" presId="urn:microsoft.com/office/officeart/2005/8/layout/orgChart1"/>
    <dgm:cxn modelId="{C89F36F7-B22F-4359-A596-1C1FEDF4D78E}" type="presParOf" srcId="{5193B237-698C-4129-9839-1942037EBFB6}" destId="{63DE9AEC-5ED2-4E09-9E13-966D2C710F2A}" srcOrd="0" destOrd="0" presId="urn:microsoft.com/office/officeart/2005/8/layout/orgChart1"/>
    <dgm:cxn modelId="{E97A2014-B707-47E7-BCE6-E6DA8B25AA33}" type="presParOf" srcId="{5193B237-698C-4129-9839-1942037EBFB6}" destId="{53C999CE-962F-4A94-BE67-66DB611AD9DB}" srcOrd="1" destOrd="0" presId="urn:microsoft.com/office/officeart/2005/8/layout/orgChart1"/>
    <dgm:cxn modelId="{8130B082-A26B-4933-9B87-6FED8AD8D637}" type="presParOf" srcId="{53C999CE-962F-4A94-BE67-66DB611AD9DB}" destId="{97D1DAD4-67FC-4622-A323-C0623CE502EA}" srcOrd="0" destOrd="0" presId="urn:microsoft.com/office/officeart/2005/8/layout/orgChart1"/>
    <dgm:cxn modelId="{004F7DE0-D77B-4CC8-9E77-6921F8472846}" type="presParOf" srcId="{97D1DAD4-67FC-4622-A323-C0623CE502EA}" destId="{942C55C4-5E9A-4291-8857-5670B9EC3E21}" srcOrd="0" destOrd="0" presId="urn:microsoft.com/office/officeart/2005/8/layout/orgChart1"/>
    <dgm:cxn modelId="{6779BDB7-7F99-42C6-9458-67C7A1F3BC7C}" type="presParOf" srcId="{97D1DAD4-67FC-4622-A323-C0623CE502EA}" destId="{072B9F58-4573-400A-9C89-F52AC6657B5F}" srcOrd="1" destOrd="0" presId="urn:microsoft.com/office/officeart/2005/8/layout/orgChart1"/>
    <dgm:cxn modelId="{100FD7E6-401B-408B-AC89-399F16BEB651}" type="presParOf" srcId="{53C999CE-962F-4A94-BE67-66DB611AD9DB}" destId="{9F388093-99EB-425A-9585-AFE538C72CDA}" srcOrd="1" destOrd="0" presId="urn:microsoft.com/office/officeart/2005/8/layout/orgChart1"/>
    <dgm:cxn modelId="{1238FBA2-BB87-43FE-942E-24B0E0D152CC}" type="presParOf" srcId="{53C999CE-962F-4A94-BE67-66DB611AD9DB}" destId="{DDFF802D-26A4-482B-98AF-04BABC92B285}" srcOrd="2" destOrd="0" presId="urn:microsoft.com/office/officeart/2005/8/layout/orgChart1"/>
    <dgm:cxn modelId="{C2DC3700-0D56-4169-86C1-A33C593AF68A}" type="presParOf" srcId="{8C5F0683-977B-4ECC-8042-7EBF09586E54}" destId="{AB608446-9B84-4771-AF31-85FC1FE147C6}" srcOrd="2" destOrd="0" presId="urn:microsoft.com/office/officeart/2005/8/layout/orgChart1"/>
    <dgm:cxn modelId="{8E6B447B-5874-4A23-B8C9-B2A838AD7BBB}" type="presParOf" srcId="{762A7DF4-FA06-47B8-B945-3DF473EA5465}" destId="{412E45FD-EC89-4C50-8955-FCE54C700009}" srcOrd="2" destOrd="0" presId="urn:microsoft.com/office/officeart/2005/8/layout/orgChart1"/>
    <dgm:cxn modelId="{73D85D84-AE78-48D0-A4BF-A4E903FFC689}" type="presParOf" srcId="{3EF43BF7-7D6D-4249-9A25-7B180DF0E180}" destId="{EE73D76D-0181-44CD-870C-A91D47C33A7A}" srcOrd="2" destOrd="0" presId="urn:microsoft.com/office/officeart/2005/8/layout/orgChart1"/>
    <dgm:cxn modelId="{6F816DAF-2F08-415B-9184-E83CA4EF589E}" type="presParOf" srcId="{A8594687-C53A-4BB7-B84F-5D5FC471FE3A}" destId="{2074C487-EEE7-43A3-AB36-CCE656D900E7}" srcOrd="2" destOrd="0" presId="urn:microsoft.com/office/officeart/2005/8/layout/orgChart1"/>
    <dgm:cxn modelId="{AC47C1A8-672E-4F04-AEE9-E77FB40F9B59}" type="presParOf" srcId="{F6CD0AAB-34E1-4B1C-B197-93839FCB6297}" destId="{EC85919E-FB8B-4F94-9B10-A222C7C2E17C}" srcOrd="2" destOrd="0" presId="urn:microsoft.com/office/officeart/2005/8/layout/orgChart1"/>
    <dgm:cxn modelId="{1401A4D7-F1AF-4841-AFEE-3F80E82C7894}" type="presParOf" srcId="{F6CD0AAB-34E1-4B1C-B197-93839FCB6297}" destId="{2C940D2B-02B8-43D0-9A32-42018DFEF00E}" srcOrd="3" destOrd="0" presId="urn:microsoft.com/office/officeart/2005/8/layout/orgChart1"/>
    <dgm:cxn modelId="{D03EE50F-076C-4B6E-A728-6DBE2C28986A}" type="presParOf" srcId="{2C940D2B-02B8-43D0-9A32-42018DFEF00E}" destId="{20655552-FD1C-4210-9B86-40D730B6367F}" srcOrd="0" destOrd="0" presId="urn:microsoft.com/office/officeart/2005/8/layout/orgChart1"/>
    <dgm:cxn modelId="{0E21F94A-E795-48B5-BA0B-9A9E3C4A030A}" type="presParOf" srcId="{20655552-FD1C-4210-9B86-40D730B6367F}" destId="{97E43134-D068-44FB-9367-42C28D35779F}" srcOrd="0" destOrd="0" presId="urn:microsoft.com/office/officeart/2005/8/layout/orgChart1"/>
    <dgm:cxn modelId="{68B2ACA8-4438-4FD4-B174-CDAB1BCBB2CA}" type="presParOf" srcId="{20655552-FD1C-4210-9B86-40D730B6367F}" destId="{30DEB733-8166-4E6C-8115-CD0999EE3823}" srcOrd="1" destOrd="0" presId="urn:microsoft.com/office/officeart/2005/8/layout/orgChart1"/>
    <dgm:cxn modelId="{1FFDB98D-B0D6-4062-9C10-7801ED286587}" type="presParOf" srcId="{2C940D2B-02B8-43D0-9A32-42018DFEF00E}" destId="{0E211F40-7C99-4B09-B272-61BF4015D507}" srcOrd="1" destOrd="0" presId="urn:microsoft.com/office/officeart/2005/8/layout/orgChart1"/>
    <dgm:cxn modelId="{921ED9BB-2B6D-4ADB-B9DF-5FA424F5D1B1}" type="presParOf" srcId="{0E211F40-7C99-4B09-B272-61BF4015D507}" destId="{9E697CAC-1D13-4B0B-B623-17AACA0B772E}" srcOrd="0" destOrd="0" presId="urn:microsoft.com/office/officeart/2005/8/layout/orgChart1"/>
    <dgm:cxn modelId="{78E9C588-CBF3-4A25-9D27-C58D208748A4}" type="presParOf" srcId="{0E211F40-7C99-4B09-B272-61BF4015D507}" destId="{EF9A77AC-26C9-4D31-8081-64A644446B07}" srcOrd="1" destOrd="0" presId="urn:microsoft.com/office/officeart/2005/8/layout/orgChart1"/>
    <dgm:cxn modelId="{4E26F638-3C51-4873-841B-360A0F720BAB}" type="presParOf" srcId="{EF9A77AC-26C9-4D31-8081-64A644446B07}" destId="{7B250BAF-DEBA-49AC-9EF4-B894A7D77D78}" srcOrd="0" destOrd="0" presId="urn:microsoft.com/office/officeart/2005/8/layout/orgChart1"/>
    <dgm:cxn modelId="{227EA59E-DA92-47BE-80B7-08366941F3AB}" type="presParOf" srcId="{7B250BAF-DEBA-49AC-9EF4-B894A7D77D78}" destId="{0C251DFA-4A0A-4F30-AE2A-9DECE8C221C6}" srcOrd="0" destOrd="0" presId="urn:microsoft.com/office/officeart/2005/8/layout/orgChart1"/>
    <dgm:cxn modelId="{31A3A9EE-22CE-4149-97A4-3BBA04CE8A33}" type="presParOf" srcId="{7B250BAF-DEBA-49AC-9EF4-B894A7D77D78}" destId="{D8A8F4FB-78EE-488C-9FAA-EA49C7651436}" srcOrd="1" destOrd="0" presId="urn:microsoft.com/office/officeart/2005/8/layout/orgChart1"/>
    <dgm:cxn modelId="{BE9FB1B8-9FB7-4DCA-BA8C-2A3A2CF7DC6F}" type="presParOf" srcId="{EF9A77AC-26C9-4D31-8081-64A644446B07}" destId="{588B1842-C5B4-4E41-88C5-3E84FBC6F746}" srcOrd="1" destOrd="0" presId="urn:microsoft.com/office/officeart/2005/8/layout/orgChart1"/>
    <dgm:cxn modelId="{FADEBB3F-C0AA-4A7B-9E7B-BEEC6ED8582D}" type="presParOf" srcId="{588B1842-C5B4-4E41-88C5-3E84FBC6F746}" destId="{99FB05AD-A162-4FC1-9465-32545C07EC8D}" srcOrd="0" destOrd="0" presId="urn:microsoft.com/office/officeart/2005/8/layout/orgChart1"/>
    <dgm:cxn modelId="{E67F2B56-373D-4B8C-8000-9BCD4D2385E1}" type="presParOf" srcId="{588B1842-C5B4-4E41-88C5-3E84FBC6F746}" destId="{AB26A03B-F2EB-4193-88A4-8EA6FF75B738}" srcOrd="1" destOrd="0" presId="urn:microsoft.com/office/officeart/2005/8/layout/orgChart1"/>
    <dgm:cxn modelId="{9E6FEF45-8FE1-4C0C-BC1D-B636F25B5C80}" type="presParOf" srcId="{AB26A03B-F2EB-4193-88A4-8EA6FF75B738}" destId="{4739DE2C-C9A5-4CD7-BF1B-118317DFB8BE}" srcOrd="0" destOrd="0" presId="urn:microsoft.com/office/officeart/2005/8/layout/orgChart1"/>
    <dgm:cxn modelId="{8D453CFE-538A-4D21-AB8B-13CAD846D302}" type="presParOf" srcId="{4739DE2C-C9A5-4CD7-BF1B-118317DFB8BE}" destId="{7656F621-8197-440C-A63E-AE90CE592D13}" srcOrd="0" destOrd="0" presId="urn:microsoft.com/office/officeart/2005/8/layout/orgChart1"/>
    <dgm:cxn modelId="{D3DA329D-0502-4D9A-94AD-31910ACDDA33}" type="presParOf" srcId="{4739DE2C-C9A5-4CD7-BF1B-118317DFB8BE}" destId="{56A1C76F-4FF9-439C-BAA9-7FB5F723A560}" srcOrd="1" destOrd="0" presId="urn:microsoft.com/office/officeart/2005/8/layout/orgChart1"/>
    <dgm:cxn modelId="{A7DC929E-33F3-4441-9EBF-86FC7B3B1F30}" type="presParOf" srcId="{AB26A03B-F2EB-4193-88A4-8EA6FF75B738}" destId="{C34F90CC-7688-425C-B890-B87DCED3AAA9}" srcOrd="1" destOrd="0" presId="urn:microsoft.com/office/officeart/2005/8/layout/orgChart1"/>
    <dgm:cxn modelId="{6D14D60F-2F45-4AF9-91C7-F73A526CC623}" type="presParOf" srcId="{AB26A03B-F2EB-4193-88A4-8EA6FF75B738}" destId="{C7BF6EFF-2E0B-4A94-AE32-6E062BDABE84}" srcOrd="2" destOrd="0" presId="urn:microsoft.com/office/officeart/2005/8/layout/orgChart1"/>
    <dgm:cxn modelId="{58FDD857-C8C7-44BD-ABFB-D2884FDDDDA4}" type="presParOf" srcId="{EF9A77AC-26C9-4D31-8081-64A644446B07}" destId="{FEA86729-7013-4F44-ADD4-1E90B6E4376A}" srcOrd="2" destOrd="0" presId="urn:microsoft.com/office/officeart/2005/8/layout/orgChart1"/>
    <dgm:cxn modelId="{A94A170E-03F9-49E5-B183-4E8A57C11E1C}" type="presParOf" srcId="{0E211F40-7C99-4B09-B272-61BF4015D507}" destId="{E8E667C2-3203-4950-B903-F1FE2D357BF6}" srcOrd="2" destOrd="0" presId="urn:microsoft.com/office/officeart/2005/8/layout/orgChart1"/>
    <dgm:cxn modelId="{02E42F3B-D16F-40E5-A473-D67CAEC2C59C}" type="presParOf" srcId="{0E211F40-7C99-4B09-B272-61BF4015D507}" destId="{905F79FA-2184-4492-8910-FBC6F9E6B647}" srcOrd="3" destOrd="0" presId="urn:microsoft.com/office/officeart/2005/8/layout/orgChart1"/>
    <dgm:cxn modelId="{6ADFBF9A-5BA3-432E-911D-11D402109BFE}" type="presParOf" srcId="{905F79FA-2184-4492-8910-FBC6F9E6B647}" destId="{A219C3BB-F28B-4F74-970F-0196F0AA2A42}" srcOrd="0" destOrd="0" presId="urn:microsoft.com/office/officeart/2005/8/layout/orgChart1"/>
    <dgm:cxn modelId="{3955CC66-E488-483E-9D25-8064705790F7}" type="presParOf" srcId="{A219C3BB-F28B-4F74-970F-0196F0AA2A42}" destId="{39D289FF-D3F2-4818-BFB0-18BF4CAFD425}" srcOrd="0" destOrd="0" presId="urn:microsoft.com/office/officeart/2005/8/layout/orgChart1"/>
    <dgm:cxn modelId="{B52152CB-6876-42A7-8AEA-13CDFCDDEBF8}" type="presParOf" srcId="{A219C3BB-F28B-4F74-970F-0196F0AA2A42}" destId="{FA7B22B4-5955-4BFC-AB71-94F09D0583B4}" srcOrd="1" destOrd="0" presId="urn:microsoft.com/office/officeart/2005/8/layout/orgChart1"/>
    <dgm:cxn modelId="{7A17378A-6748-410C-A6F1-88225BC34A1C}" type="presParOf" srcId="{905F79FA-2184-4492-8910-FBC6F9E6B647}" destId="{2B7F7ED7-7607-44BA-9534-5D690A201C93}" srcOrd="1" destOrd="0" presId="urn:microsoft.com/office/officeart/2005/8/layout/orgChart1"/>
    <dgm:cxn modelId="{F638C643-393A-47A4-BC80-C4832A4E24FA}" type="presParOf" srcId="{2B7F7ED7-7607-44BA-9534-5D690A201C93}" destId="{EA366C1C-6E0D-43D7-B091-BA6A7A5F553C}" srcOrd="0" destOrd="0" presId="urn:microsoft.com/office/officeart/2005/8/layout/orgChart1"/>
    <dgm:cxn modelId="{9235462D-8AFA-4D67-8897-E0EBD12C3D3E}" type="presParOf" srcId="{2B7F7ED7-7607-44BA-9534-5D690A201C93}" destId="{84926429-F586-4755-8958-076EACD49854}" srcOrd="1" destOrd="0" presId="urn:microsoft.com/office/officeart/2005/8/layout/orgChart1"/>
    <dgm:cxn modelId="{D59F240B-49A2-4F89-9270-DEEE0FDC8C66}" type="presParOf" srcId="{84926429-F586-4755-8958-076EACD49854}" destId="{E08A3D22-748C-4C65-9BDD-5A3619175977}" srcOrd="0" destOrd="0" presId="urn:microsoft.com/office/officeart/2005/8/layout/orgChart1"/>
    <dgm:cxn modelId="{A25CBA2A-F473-4CAE-94DC-B3DCB446E3E7}" type="presParOf" srcId="{E08A3D22-748C-4C65-9BDD-5A3619175977}" destId="{28FB614D-7FA4-4336-8E00-1C130EBC9A73}" srcOrd="0" destOrd="0" presId="urn:microsoft.com/office/officeart/2005/8/layout/orgChart1"/>
    <dgm:cxn modelId="{17949346-E220-4908-BED3-3F3A8C3FEE5A}" type="presParOf" srcId="{E08A3D22-748C-4C65-9BDD-5A3619175977}" destId="{54836B83-F186-422B-AB5D-266E571BE4A0}" srcOrd="1" destOrd="0" presId="urn:microsoft.com/office/officeart/2005/8/layout/orgChart1"/>
    <dgm:cxn modelId="{E0F69273-D5A5-4DEA-AB3D-FA5B698E5EE5}" type="presParOf" srcId="{84926429-F586-4755-8958-076EACD49854}" destId="{14D988C3-B880-4556-B11E-002CD890B2FE}" srcOrd="1" destOrd="0" presId="urn:microsoft.com/office/officeart/2005/8/layout/orgChart1"/>
    <dgm:cxn modelId="{39F5ACA5-525E-4D60-A00F-FA74D51A5518}" type="presParOf" srcId="{14D988C3-B880-4556-B11E-002CD890B2FE}" destId="{B0FF6AF9-175D-4B10-9D5A-32D9D69A0ABB}" srcOrd="0" destOrd="0" presId="urn:microsoft.com/office/officeart/2005/8/layout/orgChart1"/>
    <dgm:cxn modelId="{09A0A78C-856A-4FB3-A65E-157C2C5E3BDB}" type="presParOf" srcId="{14D988C3-B880-4556-B11E-002CD890B2FE}" destId="{C7E11900-EB16-4262-95EB-951580FA9981}" srcOrd="1" destOrd="0" presId="urn:microsoft.com/office/officeart/2005/8/layout/orgChart1"/>
    <dgm:cxn modelId="{A48951E3-96AB-4E6F-AC85-EC033109DE74}" type="presParOf" srcId="{C7E11900-EB16-4262-95EB-951580FA9981}" destId="{FAA89BB3-4754-47D2-860D-E9706E5C8141}" srcOrd="0" destOrd="0" presId="urn:microsoft.com/office/officeart/2005/8/layout/orgChart1"/>
    <dgm:cxn modelId="{ECDB606B-1542-4A6D-980B-223C500C977C}" type="presParOf" srcId="{FAA89BB3-4754-47D2-860D-E9706E5C8141}" destId="{1C89CBDE-1E2C-43A9-9B92-F7223E55648B}" srcOrd="0" destOrd="0" presId="urn:microsoft.com/office/officeart/2005/8/layout/orgChart1"/>
    <dgm:cxn modelId="{071080F8-5936-4380-8828-820965CAE1BC}" type="presParOf" srcId="{FAA89BB3-4754-47D2-860D-E9706E5C8141}" destId="{34DB5F32-78C4-4C81-8F7B-78DE57E615B2}" srcOrd="1" destOrd="0" presId="urn:microsoft.com/office/officeart/2005/8/layout/orgChart1"/>
    <dgm:cxn modelId="{754E40AC-9F32-45EA-A2FC-2EB929235A95}" type="presParOf" srcId="{C7E11900-EB16-4262-95EB-951580FA9981}" destId="{C06248D9-A8B6-4A5A-BF75-8A2A34F73111}" srcOrd="1" destOrd="0" presId="urn:microsoft.com/office/officeart/2005/8/layout/orgChart1"/>
    <dgm:cxn modelId="{EA917221-9AF3-4D0D-A5F8-1C71C85BE4FA}" type="presParOf" srcId="{C06248D9-A8B6-4A5A-BF75-8A2A34F73111}" destId="{1F7380D0-8FCA-422A-8A2D-1CFAE247F56D}" srcOrd="0" destOrd="0" presId="urn:microsoft.com/office/officeart/2005/8/layout/orgChart1"/>
    <dgm:cxn modelId="{4C1D43B8-9A46-4209-AC21-ACF6886502DF}" type="presParOf" srcId="{C06248D9-A8B6-4A5A-BF75-8A2A34F73111}" destId="{616118DC-0FEC-42B6-8413-A60FD45EE772}" srcOrd="1" destOrd="0" presId="urn:microsoft.com/office/officeart/2005/8/layout/orgChart1"/>
    <dgm:cxn modelId="{C5ACB343-0CC8-4432-BAAA-F70F280AAC13}" type="presParOf" srcId="{616118DC-0FEC-42B6-8413-A60FD45EE772}" destId="{A42B52CE-BA8B-4B5A-A403-7373B56A32D7}" srcOrd="0" destOrd="0" presId="urn:microsoft.com/office/officeart/2005/8/layout/orgChart1"/>
    <dgm:cxn modelId="{1701C039-005D-43FC-81C5-B73D2602DE25}" type="presParOf" srcId="{A42B52CE-BA8B-4B5A-A403-7373B56A32D7}" destId="{4A8D5658-B2DD-47E8-ABD7-1EE55F3FEA19}" srcOrd="0" destOrd="0" presId="urn:microsoft.com/office/officeart/2005/8/layout/orgChart1"/>
    <dgm:cxn modelId="{E1658183-DAFE-4406-84D7-BF0D3484AB46}" type="presParOf" srcId="{A42B52CE-BA8B-4B5A-A403-7373B56A32D7}" destId="{F2DF9329-82F0-4412-8960-AE2B0EFBE460}" srcOrd="1" destOrd="0" presId="urn:microsoft.com/office/officeart/2005/8/layout/orgChart1"/>
    <dgm:cxn modelId="{C687EF5A-4EA7-45DC-A82A-654CA281FC2D}" type="presParOf" srcId="{616118DC-0FEC-42B6-8413-A60FD45EE772}" destId="{9F83CB82-ECBE-427F-B5F8-BEA9B956B778}" srcOrd="1" destOrd="0" presId="urn:microsoft.com/office/officeart/2005/8/layout/orgChart1"/>
    <dgm:cxn modelId="{4E6C029D-5479-45C6-906A-DB191065086B}" type="presParOf" srcId="{616118DC-0FEC-42B6-8413-A60FD45EE772}" destId="{2735FC00-BCD7-4CD8-BDB2-9DFAB9092F13}" srcOrd="2" destOrd="0" presId="urn:microsoft.com/office/officeart/2005/8/layout/orgChart1"/>
    <dgm:cxn modelId="{A244DBC0-77EA-4F41-AC1F-55B2A6F2ED9F}" type="presParOf" srcId="{C7E11900-EB16-4262-95EB-951580FA9981}" destId="{DF8B8CD1-EA37-4D1D-83DA-441833C44BCA}" srcOrd="2" destOrd="0" presId="urn:microsoft.com/office/officeart/2005/8/layout/orgChart1"/>
    <dgm:cxn modelId="{4C70790C-FBA4-4AA7-BB9C-0FCEC25FD6FA}" type="presParOf" srcId="{84926429-F586-4755-8958-076EACD49854}" destId="{50A464C2-DC6D-4980-83E0-DD723C1AA0CF}" srcOrd="2" destOrd="0" presId="urn:microsoft.com/office/officeart/2005/8/layout/orgChart1"/>
    <dgm:cxn modelId="{4714DF75-9249-4254-9010-45C9353F89C9}" type="presParOf" srcId="{905F79FA-2184-4492-8910-FBC6F9E6B647}" destId="{1F9AD3D7-97A2-4F09-8B4F-C630A1357198}" srcOrd="2" destOrd="0" presId="urn:microsoft.com/office/officeart/2005/8/layout/orgChart1"/>
    <dgm:cxn modelId="{2FAC917F-C1B8-4723-A7BB-CD7334DA84B5}" type="presParOf" srcId="{0E211F40-7C99-4B09-B272-61BF4015D507}" destId="{F31457D0-2BC1-4B46-9910-2B0BAC3463C5}" srcOrd="4" destOrd="0" presId="urn:microsoft.com/office/officeart/2005/8/layout/orgChart1"/>
    <dgm:cxn modelId="{89D4A60B-BD5F-48A8-B091-1DDA0D9C4FB2}" type="presParOf" srcId="{0E211F40-7C99-4B09-B272-61BF4015D507}" destId="{564906B8-B822-4EA7-9753-58EFF43148F7}" srcOrd="5" destOrd="0" presId="urn:microsoft.com/office/officeart/2005/8/layout/orgChart1"/>
    <dgm:cxn modelId="{5F15F99C-73A2-48DA-9925-063DC54189F1}" type="presParOf" srcId="{564906B8-B822-4EA7-9753-58EFF43148F7}" destId="{45F37D93-BA7A-4DA8-A1C9-EF3DEC0D83A1}" srcOrd="0" destOrd="0" presId="urn:microsoft.com/office/officeart/2005/8/layout/orgChart1"/>
    <dgm:cxn modelId="{86ED415F-B07C-474E-B39C-E2D22A15CAC9}" type="presParOf" srcId="{45F37D93-BA7A-4DA8-A1C9-EF3DEC0D83A1}" destId="{4E0B86EE-0949-44F2-8C76-C0BDD0EB6F49}" srcOrd="0" destOrd="0" presId="urn:microsoft.com/office/officeart/2005/8/layout/orgChart1"/>
    <dgm:cxn modelId="{C30D88AF-B5ED-4EE3-9D15-4E3A8593AF85}" type="presParOf" srcId="{45F37D93-BA7A-4DA8-A1C9-EF3DEC0D83A1}" destId="{801104BD-C5AF-4F2B-A782-5D4FAC7026B0}" srcOrd="1" destOrd="0" presId="urn:microsoft.com/office/officeart/2005/8/layout/orgChart1"/>
    <dgm:cxn modelId="{322171A2-5BD5-46FB-A1A6-EA3296C723C5}" type="presParOf" srcId="{564906B8-B822-4EA7-9753-58EFF43148F7}" destId="{BBD3A2DA-2151-4F3D-A909-C4BCF12239B9}" srcOrd="1" destOrd="0" presId="urn:microsoft.com/office/officeart/2005/8/layout/orgChart1"/>
    <dgm:cxn modelId="{852C7DFC-A586-4A15-9048-CD0C7FACB786}" type="presParOf" srcId="{BBD3A2DA-2151-4F3D-A909-C4BCF12239B9}" destId="{6B732A76-215E-42E6-A69E-FCC1ED43F056}" srcOrd="0" destOrd="0" presId="urn:microsoft.com/office/officeart/2005/8/layout/orgChart1"/>
    <dgm:cxn modelId="{9091BCBD-9144-406C-A753-AA8653A72A24}" type="presParOf" srcId="{BBD3A2DA-2151-4F3D-A909-C4BCF12239B9}" destId="{FFEF873E-A69C-44E6-9CE1-B5349595F2D7}" srcOrd="1" destOrd="0" presId="urn:microsoft.com/office/officeart/2005/8/layout/orgChart1"/>
    <dgm:cxn modelId="{5511C00B-6799-4B13-BB21-2A2E68B720D2}" type="presParOf" srcId="{FFEF873E-A69C-44E6-9CE1-B5349595F2D7}" destId="{24DC7604-25FB-4919-BDEB-2AFD860D3777}" srcOrd="0" destOrd="0" presId="urn:microsoft.com/office/officeart/2005/8/layout/orgChart1"/>
    <dgm:cxn modelId="{CDC40FB1-F811-4D55-BC3A-D68C16C3F77B}" type="presParOf" srcId="{24DC7604-25FB-4919-BDEB-2AFD860D3777}" destId="{70E59F26-C358-4F24-93F6-9CFDBA0220AF}" srcOrd="0" destOrd="0" presId="urn:microsoft.com/office/officeart/2005/8/layout/orgChart1"/>
    <dgm:cxn modelId="{042F2F87-A1E9-4B01-838C-5861A3B83FFA}" type="presParOf" srcId="{24DC7604-25FB-4919-BDEB-2AFD860D3777}" destId="{5E4D5025-E64A-4C63-A049-6475BB5E5DE8}" srcOrd="1" destOrd="0" presId="urn:microsoft.com/office/officeart/2005/8/layout/orgChart1"/>
    <dgm:cxn modelId="{04D0CFB9-6D8A-4550-8B28-AD8BA925C0B7}" type="presParOf" srcId="{FFEF873E-A69C-44E6-9CE1-B5349595F2D7}" destId="{096CA350-ABDA-4F92-B8DC-3E8752A9BB6D}" srcOrd="1" destOrd="0" presId="urn:microsoft.com/office/officeart/2005/8/layout/orgChart1"/>
    <dgm:cxn modelId="{38C658A1-D355-4561-9591-34A2A3506CD2}" type="presParOf" srcId="{FFEF873E-A69C-44E6-9CE1-B5349595F2D7}" destId="{F932A42D-B111-4BA8-B2ED-1A315F3DF8EB}" srcOrd="2" destOrd="0" presId="urn:microsoft.com/office/officeart/2005/8/layout/orgChart1"/>
    <dgm:cxn modelId="{29BFDB00-4E83-42B1-A221-EBB254CBD12B}" type="presParOf" srcId="{564906B8-B822-4EA7-9753-58EFF43148F7}" destId="{638CE23D-2AC7-4566-A762-AAB224EDCA02}" srcOrd="2" destOrd="0" presId="urn:microsoft.com/office/officeart/2005/8/layout/orgChart1"/>
    <dgm:cxn modelId="{37CA612A-7ADE-49BA-93F9-28E3B9A9E036}" type="presParOf" srcId="{2C940D2B-02B8-43D0-9A32-42018DFEF00E}" destId="{89A6FCAD-AD3F-4E69-A444-1E25B1A0BCD8}" srcOrd="2" destOrd="0" presId="urn:microsoft.com/office/officeart/2005/8/layout/orgChart1"/>
    <dgm:cxn modelId="{A3CF1217-E52C-401B-9384-47D3D90E4AEA}" type="presParOf" srcId="{A735A440-6750-43D1-86B9-6B61D05C4D71}" destId="{8AB29B00-8555-48CC-8D12-FEDDB79F890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7.xml><?xml version="1.0" encoding="utf-8"?>
<dgm:dataModel xmlns:dgm="http://schemas.openxmlformats.org/drawingml/2006/diagram" xmlns:a="http://schemas.openxmlformats.org/drawingml/2006/main">
  <dgm:ptLst>
    <dgm:pt modelId="{0145FA18-AC49-43F8-8A5C-06CD196B3B9B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AA2CF87-26EA-4CD4-AE72-4FEF6410A460}">
      <dgm:prSet phldrT="[Texto]"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Jefe(a) Operativo Parque Tucán </a:t>
          </a:r>
        </a:p>
      </dgm:t>
    </dgm:pt>
    <dgm:pt modelId="{6CA3C53C-071F-4E1E-8DD7-766AA6C802BF}" type="parTrans" cxnId="{0A2C99E0-FEB2-4C3E-A8C2-34A4A8B2D890}">
      <dgm:prSet/>
      <dgm:spPr/>
      <dgm:t>
        <a:bodyPr/>
        <a:lstStyle/>
        <a:p>
          <a:endParaRPr lang="es-ES" sz="1200"/>
        </a:p>
      </dgm:t>
    </dgm:pt>
    <dgm:pt modelId="{15F378AE-72C9-4DDC-B8B9-BC760FB0F901}" type="sibTrans" cxnId="{0A2C99E0-FEB2-4C3E-A8C2-34A4A8B2D890}">
      <dgm:prSet/>
      <dgm:spPr/>
      <dgm:t>
        <a:bodyPr/>
        <a:lstStyle/>
        <a:p>
          <a:endParaRPr lang="es-ES" sz="1200"/>
        </a:p>
      </dgm:t>
    </dgm:pt>
    <dgm:pt modelId="{4AEDB453-5AE6-4F76-AA32-A593AEEC1534}" type="asst">
      <dgm:prSet phldrT="[Texto]"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Auxiliar Administrativo(a)</a:t>
          </a:r>
        </a:p>
      </dgm:t>
    </dgm:pt>
    <dgm:pt modelId="{7A4B4350-D69D-41E1-9EB8-E04F814F0845}" type="parTrans" cxnId="{3219C4D9-4E35-4483-A29A-25C8902B26E2}">
      <dgm:prSet/>
      <dgm:spPr/>
      <dgm:t>
        <a:bodyPr/>
        <a:lstStyle/>
        <a:p>
          <a:endParaRPr lang="es-ES" sz="1200"/>
        </a:p>
      </dgm:t>
    </dgm:pt>
    <dgm:pt modelId="{61316BE2-1732-4B5E-BF03-1B46E02AA4FD}" type="sibTrans" cxnId="{3219C4D9-4E35-4483-A29A-25C8902B26E2}">
      <dgm:prSet/>
      <dgm:spPr/>
      <dgm:t>
        <a:bodyPr/>
        <a:lstStyle/>
        <a:p>
          <a:endParaRPr lang="es-ES" sz="1200"/>
        </a:p>
      </dgm:t>
    </dgm:pt>
    <dgm:pt modelId="{D2AA7BAA-ABFF-4B06-9D7D-B1B248A5D142}">
      <dgm:prSet phldrT="[Texto]"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Auxiliares Administrativos(as) </a:t>
          </a:r>
          <a:endParaRPr lang="es-ES" sz="1200" dirty="0"/>
        </a:p>
      </dgm:t>
    </dgm:pt>
    <dgm:pt modelId="{3E8A215F-5268-4D9F-9F90-6F7472E265B9}" type="parTrans" cxnId="{62AC66D9-AE2C-4353-8994-63DE409268EC}">
      <dgm:prSet/>
      <dgm:spPr/>
      <dgm:t>
        <a:bodyPr/>
        <a:lstStyle/>
        <a:p>
          <a:endParaRPr lang="es-ES" sz="1200"/>
        </a:p>
      </dgm:t>
    </dgm:pt>
    <dgm:pt modelId="{5E8DCE97-9B3B-4981-876E-FF8890CE1FE2}" type="sibTrans" cxnId="{62AC66D9-AE2C-4353-8994-63DE409268EC}">
      <dgm:prSet/>
      <dgm:spPr/>
      <dgm:t>
        <a:bodyPr/>
        <a:lstStyle/>
        <a:p>
          <a:endParaRPr lang="es-ES" sz="1200"/>
        </a:p>
      </dgm:t>
    </dgm:pt>
    <dgm:pt modelId="{2A0D1FEC-6E27-4CB1-9E5D-721EC66797B9}">
      <dgm:prSet phldrT="[Texto]" custT="1"/>
      <dgm:spPr/>
      <dgm:t>
        <a:bodyPr/>
        <a:lstStyle/>
        <a:p>
          <a:r>
            <a:rPr lang="es-MX" altLang="es-MX" sz="1200" dirty="0" smtClean="0">
              <a:latin typeface="Calibri" panose="020F0502020204030204" pitchFamily="34" charset="0"/>
            </a:rPr>
            <a:t>Encargados(as) Sección</a:t>
          </a:r>
        </a:p>
      </dgm:t>
    </dgm:pt>
    <dgm:pt modelId="{CE77E134-AE91-4911-82C8-7126608B293B}" type="parTrans" cxnId="{47953920-E3AC-4F79-A1CA-787FD5BB265B}">
      <dgm:prSet/>
      <dgm:spPr/>
      <dgm:t>
        <a:bodyPr/>
        <a:lstStyle/>
        <a:p>
          <a:endParaRPr lang="es-ES" sz="1200"/>
        </a:p>
      </dgm:t>
    </dgm:pt>
    <dgm:pt modelId="{3DDF298B-6EE4-4508-BB95-1476AC2A4FFC}" type="sibTrans" cxnId="{47953920-E3AC-4F79-A1CA-787FD5BB265B}">
      <dgm:prSet/>
      <dgm:spPr/>
      <dgm:t>
        <a:bodyPr/>
        <a:lstStyle/>
        <a:p>
          <a:endParaRPr lang="es-ES" sz="1200"/>
        </a:p>
      </dgm:t>
    </dgm:pt>
    <dgm:pt modelId="{88CA119A-0428-4756-B157-16DD596314AA}">
      <dgm:prSet phldrT="[Texto]" custT="1"/>
      <dgm:spPr/>
      <dgm:t>
        <a:bodyPr/>
        <a:lstStyle/>
        <a:p>
          <a:r>
            <a:rPr lang="es-MX" altLang="es-MX" sz="1200" dirty="0" smtClean="0">
              <a:latin typeface="Calibri" panose="020F0502020204030204" pitchFamily="34" charset="0"/>
            </a:rPr>
            <a:t>Encargado(a)</a:t>
          </a:r>
        </a:p>
      </dgm:t>
    </dgm:pt>
    <dgm:pt modelId="{1FC83BBA-8EC1-4936-8E0F-F1F7E6A77CB3}" type="parTrans" cxnId="{6E7436FF-7E22-4858-BB7E-ACFE3A7E9AB2}">
      <dgm:prSet/>
      <dgm:spPr/>
      <dgm:t>
        <a:bodyPr/>
        <a:lstStyle/>
        <a:p>
          <a:endParaRPr lang="es-ES" sz="1200"/>
        </a:p>
      </dgm:t>
    </dgm:pt>
    <dgm:pt modelId="{2509BEE9-7E74-4755-8363-D56F3EA73337}" type="sibTrans" cxnId="{6E7436FF-7E22-4858-BB7E-ACFE3A7E9AB2}">
      <dgm:prSet/>
      <dgm:spPr/>
      <dgm:t>
        <a:bodyPr/>
        <a:lstStyle/>
        <a:p>
          <a:endParaRPr lang="es-ES" sz="1200"/>
        </a:p>
      </dgm:t>
    </dgm:pt>
    <dgm:pt modelId="{56817122-FC5D-4089-AE87-7141256F27A4}" type="asst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Responsable Área </a:t>
          </a:r>
        </a:p>
      </dgm:t>
    </dgm:pt>
    <dgm:pt modelId="{B4A80EBF-A096-4BDC-A7C4-99DA53762911}" type="parTrans" cxnId="{660C3BF8-CC8A-4ED5-97CD-C2614BFD0F25}">
      <dgm:prSet/>
      <dgm:spPr/>
      <dgm:t>
        <a:bodyPr/>
        <a:lstStyle/>
        <a:p>
          <a:endParaRPr lang="es-ES" sz="1200"/>
        </a:p>
      </dgm:t>
    </dgm:pt>
    <dgm:pt modelId="{BB574615-AB5F-42FF-8BC0-4EF65A200056}" type="sibTrans" cxnId="{660C3BF8-CC8A-4ED5-97CD-C2614BFD0F25}">
      <dgm:prSet/>
      <dgm:spPr/>
      <dgm:t>
        <a:bodyPr/>
        <a:lstStyle/>
        <a:p>
          <a:endParaRPr lang="es-ES" sz="1200"/>
        </a:p>
      </dgm:t>
    </dgm:pt>
    <dgm:pt modelId="{C8897346-6F3B-48CA-90B5-BF3529C2D1ED}">
      <dgm:prSet custT="1"/>
      <dgm:spPr/>
      <dgm:t>
        <a:bodyPr/>
        <a:lstStyle/>
        <a:p>
          <a:r>
            <a:rPr lang="es-MX" altLang="es-MX" sz="1200" dirty="0" smtClean="0">
              <a:latin typeface="Calibri" panose="020F0502020204030204" pitchFamily="34" charset="0"/>
            </a:rPr>
            <a:t>Encargado(a) Sección</a:t>
          </a:r>
        </a:p>
      </dgm:t>
    </dgm:pt>
    <dgm:pt modelId="{07E7D075-C017-417D-AC53-BCD75D6C34B6}" type="parTrans" cxnId="{31D530CB-983B-49DC-B3B3-C774A9DC76AC}">
      <dgm:prSet/>
      <dgm:spPr/>
      <dgm:t>
        <a:bodyPr/>
        <a:lstStyle/>
        <a:p>
          <a:endParaRPr lang="es-ES" sz="1200"/>
        </a:p>
      </dgm:t>
    </dgm:pt>
    <dgm:pt modelId="{C5AF9959-8FFC-49CD-BE9E-4A0D9198C170}" type="sibTrans" cxnId="{31D530CB-983B-49DC-B3B3-C774A9DC76AC}">
      <dgm:prSet/>
      <dgm:spPr/>
      <dgm:t>
        <a:bodyPr/>
        <a:lstStyle/>
        <a:p>
          <a:endParaRPr lang="es-ES" sz="1200"/>
        </a:p>
      </dgm:t>
    </dgm:pt>
    <dgm:pt modelId="{9E6831CA-FFE7-426B-8D8B-894F78FB02F9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Ayudantes Generales </a:t>
          </a:r>
          <a:endParaRPr lang="es-ES" sz="1200" dirty="0"/>
        </a:p>
      </dgm:t>
    </dgm:pt>
    <dgm:pt modelId="{DD13D09F-C088-4225-9DC2-11BEF94A9B0A}" type="parTrans" cxnId="{B79B698C-1A6C-45E8-86B8-904CC1A294BC}">
      <dgm:prSet/>
      <dgm:spPr/>
      <dgm:t>
        <a:bodyPr/>
        <a:lstStyle/>
        <a:p>
          <a:endParaRPr lang="es-ES" sz="1200"/>
        </a:p>
      </dgm:t>
    </dgm:pt>
    <dgm:pt modelId="{A6F819D5-CD7D-4EB2-BC15-BD68E2BFDD19}" type="sibTrans" cxnId="{B79B698C-1A6C-45E8-86B8-904CC1A294BC}">
      <dgm:prSet/>
      <dgm:spPr/>
      <dgm:t>
        <a:bodyPr/>
        <a:lstStyle/>
        <a:p>
          <a:endParaRPr lang="es-ES" sz="1200"/>
        </a:p>
      </dgm:t>
    </dgm:pt>
    <dgm:pt modelId="{64A67EBB-3988-4A4F-AC20-348CCE193B7E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Ayudantes Área</a:t>
          </a:r>
        </a:p>
      </dgm:t>
    </dgm:pt>
    <dgm:pt modelId="{C7A56CB7-7350-4A93-815F-FB46166EEF03}" type="parTrans" cxnId="{988E083B-855F-483D-8948-549E98DA57E5}">
      <dgm:prSet/>
      <dgm:spPr/>
      <dgm:t>
        <a:bodyPr/>
        <a:lstStyle/>
        <a:p>
          <a:endParaRPr lang="es-ES" sz="1200"/>
        </a:p>
      </dgm:t>
    </dgm:pt>
    <dgm:pt modelId="{99DF2001-EB7A-40EF-AA90-9623D30578FA}" type="sibTrans" cxnId="{988E083B-855F-483D-8948-549E98DA57E5}">
      <dgm:prSet/>
      <dgm:spPr/>
      <dgm:t>
        <a:bodyPr/>
        <a:lstStyle/>
        <a:p>
          <a:endParaRPr lang="es-ES" sz="1200"/>
        </a:p>
      </dgm:t>
    </dgm:pt>
    <dgm:pt modelId="{E867AE18-F4A3-4F30-8F2F-0C6A34F662DA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Auxiliar </a:t>
          </a:r>
          <a:endParaRPr lang="es-ES" sz="1200" dirty="0"/>
        </a:p>
      </dgm:t>
    </dgm:pt>
    <dgm:pt modelId="{D83DAD7D-5C6E-468E-92FE-AE01DBA4DF4F}" type="parTrans" cxnId="{2F5DBCC4-BBE3-42A4-B37F-46ED3F5EBD79}">
      <dgm:prSet/>
      <dgm:spPr/>
      <dgm:t>
        <a:bodyPr/>
        <a:lstStyle/>
        <a:p>
          <a:endParaRPr lang="es-ES" sz="1200"/>
        </a:p>
      </dgm:t>
    </dgm:pt>
    <dgm:pt modelId="{9C157785-0E73-4622-89F0-8DABE4E96F5D}" type="sibTrans" cxnId="{2F5DBCC4-BBE3-42A4-B37F-46ED3F5EBD79}">
      <dgm:prSet/>
      <dgm:spPr/>
      <dgm:t>
        <a:bodyPr/>
        <a:lstStyle/>
        <a:p>
          <a:endParaRPr lang="es-ES" sz="1200"/>
        </a:p>
      </dgm:t>
    </dgm:pt>
    <dgm:pt modelId="{3C79F83F-079A-47F9-B16D-0C756318AE46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Almacenista</a:t>
          </a:r>
        </a:p>
      </dgm:t>
    </dgm:pt>
    <dgm:pt modelId="{8463D13A-9089-467B-8884-8CF33F6BDC9F}" type="parTrans" cxnId="{9464048E-F25A-446C-BB55-48A8AD9D0DA4}">
      <dgm:prSet/>
      <dgm:spPr/>
      <dgm:t>
        <a:bodyPr/>
        <a:lstStyle/>
        <a:p>
          <a:endParaRPr lang="es-ES" sz="1200"/>
        </a:p>
      </dgm:t>
    </dgm:pt>
    <dgm:pt modelId="{DB7B8C44-B6F3-4A8E-873D-B632F7975CC4}" type="sibTrans" cxnId="{9464048E-F25A-446C-BB55-48A8AD9D0DA4}">
      <dgm:prSet/>
      <dgm:spPr/>
      <dgm:t>
        <a:bodyPr/>
        <a:lstStyle/>
        <a:p>
          <a:endParaRPr lang="es-ES" sz="1200"/>
        </a:p>
      </dgm:t>
    </dgm:pt>
    <dgm:pt modelId="{21B51F37-3D0E-4129-9039-406465A7C108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Ayudantes </a:t>
          </a:r>
          <a:r>
            <a:rPr lang="es-MX" altLang="es-MX" sz="1200" dirty="0" smtClean="0">
              <a:latin typeface="Calibri" panose="020F0502020204030204" pitchFamily="34" charset="0"/>
            </a:rPr>
            <a:t>Área</a:t>
          </a:r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 </a:t>
          </a:r>
          <a:endParaRPr lang="es-ES" sz="1200" dirty="0"/>
        </a:p>
      </dgm:t>
    </dgm:pt>
    <dgm:pt modelId="{29EE83F8-C830-4021-9401-69BD83251CED}" type="parTrans" cxnId="{86A64037-BAFB-46BB-8322-C7716037D25F}">
      <dgm:prSet/>
      <dgm:spPr/>
      <dgm:t>
        <a:bodyPr/>
        <a:lstStyle/>
        <a:p>
          <a:endParaRPr lang="es-ES" sz="1200"/>
        </a:p>
      </dgm:t>
    </dgm:pt>
    <dgm:pt modelId="{A5EDF268-ED44-4AA1-819F-27E35A582609}" type="sibTrans" cxnId="{86A64037-BAFB-46BB-8322-C7716037D25F}">
      <dgm:prSet/>
      <dgm:spPr/>
      <dgm:t>
        <a:bodyPr/>
        <a:lstStyle/>
        <a:p>
          <a:endParaRPr lang="es-ES" sz="1200"/>
        </a:p>
      </dgm:t>
    </dgm:pt>
    <dgm:pt modelId="{27A9C620-403B-4572-90F6-C6FDBB6DA511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Operadores(as) Máquina Liviana </a:t>
          </a:r>
          <a:endParaRPr lang="es-ES" sz="1200" dirty="0"/>
        </a:p>
      </dgm:t>
    </dgm:pt>
    <dgm:pt modelId="{0BEE4BA2-FAF6-48AD-9E71-21868BCF77CD}" type="parTrans" cxnId="{C4664B2F-74CD-43D9-AA1F-F4DAF90710DA}">
      <dgm:prSet/>
      <dgm:spPr/>
      <dgm:t>
        <a:bodyPr/>
        <a:lstStyle/>
        <a:p>
          <a:endParaRPr lang="es-ES" sz="1200"/>
        </a:p>
      </dgm:t>
    </dgm:pt>
    <dgm:pt modelId="{EC84F0E9-708B-491C-8E39-FE98C2FB84F2}" type="sibTrans" cxnId="{C4664B2F-74CD-43D9-AA1F-F4DAF90710DA}">
      <dgm:prSet/>
      <dgm:spPr/>
      <dgm:t>
        <a:bodyPr/>
        <a:lstStyle/>
        <a:p>
          <a:endParaRPr lang="es-ES" sz="1200"/>
        </a:p>
      </dgm:t>
    </dgm:pt>
    <dgm:pt modelId="{9B687601-882D-4021-B9E3-44B57210FBBE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Ayudantes Área</a:t>
          </a:r>
        </a:p>
      </dgm:t>
    </dgm:pt>
    <dgm:pt modelId="{D24C1695-F1C3-457C-9B42-E22146864C08}" type="parTrans" cxnId="{50E7C2D7-2F26-4D1C-B095-F4CA459D497C}">
      <dgm:prSet/>
      <dgm:spPr/>
      <dgm:t>
        <a:bodyPr/>
        <a:lstStyle/>
        <a:p>
          <a:endParaRPr lang="es-ES" sz="1200"/>
        </a:p>
      </dgm:t>
    </dgm:pt>
    <dgm:pt modelId="{1DFF1584-7275-4A60-97CC-6FF6E50B6682}" type="sibTrans" cxnId="{50E7C2D7-2F26-4D1C-B095-F4CA459D497C}">
      <dgm:prSet/>
      <dgm:spPr/>
      <dgm:t>
        <a:bodyPr/>
        <a:lstStyle/>
        <a:p>
          <a:endParaRPr lang="es-ES" sz="1200"/>
        </a:p>
      </dgm:t>
    </dgm:pt>
    <dgm:pt modelId="{F4FE15C1-2CC6-4FE8-9864-246E4B030680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 General</a:t>
          </a:r>
        </a:p>
      </dgm:t>
    </dgm:pt>
    <dgm:pt modelId="{5142990B-D8B0-4468-BFE3-14F9578DF777}" type="parTrans" cxnId="{2001C643-E02C-4383-BF6E-D4C1D962563B}">
      <dgm:prSet/>
      <dgm:spPr/>
      <dgm:t>
        <a:bodyPr/>
        <a:lstStyle/>
        <a:p>
          <a:endParaRPr lang="es-ES" sz="1200"/>
        </a:p>
      </dgm:t>
    </dgm:pt>
    <dgm:pt modelId="{1BE2542F-A1EC-4BC7-B59F-E4AA39F9A4E2}" type="sibTrans" cxnId="{2001C643-E02C-4383-BF6E-D4C1D962563B}">
      <dgm:prSet/>
      <dgm:spPr/>
      <dgm:t>
        <a:bodyPr/>
        <a:lstStyle/>
        <a:p>
          <a:endParaRPr lang="es-ES" sz="1200"/>
        </a:p>
      </dgm:t>
    </dgm:pt>
    <dgm:pt modelId="{C594164A-80EF-423D-ADC0-67CD8387EB5C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</a:t>
          </a:r>
          <a:r>
            <a:rPr lang="es-MX" altLang="es-MX" sz="1200" dirty="0" smtClean="0">
              <a:latin typeface="Calibri" panose="020F0502020204030204" pitchFamily="34" charset="0"/>
            </a:rPr>
            <a:t>ar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259BA531-67A1-4630-968C-559EEA1736F9}" type="parTrans" cxnId="{29F93585-2C06-4D82-9FE0-BD47A641C837}">
      <dgm:prSet/>
      <dgm:spPr/>
      <dgm:t>
        <a:bodyPr/>
        <a:lstStyle/>
        <a:p>
          <a:endParaRPr lang="es-ES" sz="1200"/>
        </a:p>
      </dgm:t>
    </dgm:pt>
    <dgm:pt modelId="{20E42CFA-584F-44BF-99C3-4A3C94AAE50A}" type="sibTrans" cxnId="{29F93585-2C06-4D82-9FE0-BD47A641C837}">
      <dgm:prSet/>
      <dgm:spPr/>
      <dgm:t>
        <a:bodyPr/>
        <a:lstStyle/>
        <a:p>
          <a:endParaRPr lang="es-ES" sz="1200"/>
        </a:p>
      </dgm:t>
    </dgm:pt>
    <dgm:pt modelId="{8ABF8B33-3210-4F78-BACD-CAB3F1E14A8B}" type="pres">
      <dgm:prSet presAssocID="{0145FA18-AC49-43F8-8A5C-06CD196B3B9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A5DACB6-6046-4B5D-B61F-77AD75D89DDD}" type="pres">
      <dgm:prSet presAssocID="{3AA2CF87-26EA-4CD4-AE72-4FEF6410A460}" presName="hierRoot1" presStyleCnt="0">
        <dgm:presLayoutVars>
          <dgm:hierBranch val="init"/>
        </dgm:presLayoutVars>
      </dgm:prSet>
      <dgm:spPr/>
    </dgm:pt>
    <dgm:pt modelId="{E4A8A887-5DE2-4C92-9D33-2F8536ACA374}" type="pres">
      <dgm:prSet presAssocID="{3AA2CF87-26EA-4CD4-AE72-4FEF6410A460}" presName="rootComposite1" presStyleCnt="0"/>
      <dgm:spPr/>
    </dgm:pt>
    <dgm:pt modelId="{C766EF60-4A88-4A7C-8D51-F0BF7FD83D80}" type="pres">
      <dgm:prSet presAssocID="{3AA2CF87-26EA-4CD4-AE72-4FEF6410A460}" presName="rootText1" presStyleLbl="node0" presStyleIdx="0" presStyleCnt="1" custScaleX="174093" custScaleY="121615" custLinFactNeighborY="237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E09FFC-1477-4EA0-9DF5-47511C45F2B5}" type="pres">
      <dgm:prSet presAssocID="{3AA2CF87-26EA-4CD4-AE72-4FEF6410A46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4D676D26-FD57-4D4A-9A38-37D1B73EC841}" type="pres">
      <dgm:prSet presAssocID="{3AA2CF87-26EA-4CD4-AE72-4FEF6410A460}" presName="hierChild2" presStyleCnt="0"/>
      <dgm:spPr/>
    </dgm:pt>
    <dgm:pt modelId="{9EDE66E4-91EC-4E03-BCA8-C09D72C1D5CE}" type="pres">
      <dgm:prSet presAssocID="{3E8A215F-5268-4D9F-9F90-6F7472E265B9}" presName="Name37" presStyleLbl="parChTrans1D2" presStyleIdx="0" presStyleCnt="6"/>
      <dgm:spPr/>
      <dgm:t>
        <a:bodyPr/>
        <a:lstStyle/>
        <a:p>
          <a:endParaRPr lang="es-ES"/>
        </a:p>
      </dgm:t>
    </dgm:pt>
    <dgm:pt modelId="{41EE1817-D066-44C9-A1D9-BA0B6D3191B7}" type="pres">
      <dgm:prSet presAssocID="{D2AA7BAA-ABFF-4B06-9D7D-B1B248A5D142}" presName="hierRoot2" presStyleCnt="0">
        <dgm:presLayoutVars>
          <dgm:hierBranch val="init"/>
        </dgm:presLayoutVars>
      </dgm:prSet>
      <dgm:spPr/>
    </dgm:pt>
    <dgm:pt modelId="{F0E3E65F-4963-456E-A3CD-589006CBB7E9}" type="pres">
      <dgm:prSet presAssocID="{D2AA7BAA-ABFF-4B06-9D7D-B1B248A5D142}" presName="rootComposite" presStyleCnt="0"/>
      <dgm:spPr/>
    </dgm:pt>
    <dgm:pt modelId="{E88AB387-F782-4E10-B572-543AA322C7B1}" type="pres">
      <dgm:prSet presAssocID="{D2AA7BAA-ABFF-4B06-9D7D-B1B248A5D142}" presName="rootText" presStyleLbl="node2" presStyleIdx="0" presStyleCnt="4" custScaleX="150080" custScaleY="100086" custLinFactNeighborY="440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B11255-6C52-4BDB-BEF3-6D0CF56A740B}" type="pres">
      <dgm:prSet presAssocID="{D2AA7BAA-ABFF-4B06-9D7D-B1B248A5D142}" presName="rootConnector" presStyleLbl="node2" presStyleIdx="0" presStyleCnt="4"/>
      <dgm:spPr/>
      <dgm:t>
        <a:bodyPr/>
        <a:lstStyle/>
        <a:p>
          <a:endParaRPr lang="es-ES"/>
        </a:p>
      </dgm:t>
    </dgm:pt>
    <dgm:pt modelId="{2F35DB73-B2B0-47D4-9673-68E65CB9ED5A}" type="pres">
      <dgm:prSet presAssocID="{D2AA7BAA-ABFF-4B06-9D7D-B1B248A5D142}" presName="hierChild4" presStyleCnt="0"/>
      <dgm:spPr/>
    </dgm:pt>
    <dgm:pt modelId="{DB5E8DDA-120A-43E2-9AB3-0C0387B33C58}" type="pres">
      <dgm:prSet presAssocID="{D2AA7BAA-ABFF-4B06-9D7D-B1B248A5D142}" presName="hierChild5" presStyleCnt="0"/>
      <dgm:spPr/>
    </dgm:pt>
    <dgm:pt modelId="{45FE7B51-4DD2-4D0D-8434-7262E3DF6529}" type="pres">
      <dgm:prSet presAssocID="{07E7D075-C017-417D-AC53-BCD75D6C34B6}" presName="Name37" presStyleLbl="parChTrans1D2" presStyleIdx="1" presStyleCnt="6"/>
      <dgm:spPr/>
      <dgm:t>
        <a:bodyPr/>
        <a:lstStyle/>
        <a:p>
          <a:endParaRPr lang="es-ES"/>
        </a:p>
      </dgm:t>
    </dgm:pt>
    <dgm:pt modelId="{849B8A0E-B675-40A2-B532-26BE45D5158B}" type="pres">
      <dgm:prSet presAssocID="{C8897346-6F3B-48CA-90B5-BF3529C2D1ED}" presName="hierRoot2" presStyleCnt="0">
        <dgm:presLayoutVars>
          <dgm:hierBranch/>
        </dgm:presLayoutVars>
      </dgm:prSet>
      <dgm:spPr/>
    </dgm:pt>
    <dgm:pt modelId="{A8DA47EA-D825-4C8A-AD67-4324A9EFA120}" type="pres">
      <dgm:prSet presAssocID="{C8897346-6F3B-48CA-90B5-BF3529C2D1ED}" presName="rootComposite" presStyleCnt="0"/>
      <dgm:spPr/>
    </dgm:pt>
    <dgm:pt modelId="{CBA08C0A-57EB-4788-BDFC-BC7A006DDDFA}" type="pres">
      <dgm:prSet presAssocID="{C8897346-6F3B-48CA-90B5-BF3529C2D1ED}" presName="rootText" presStyleLbl="node2" presStyleIdx="1" presStyleCnt="4" custScaleX="150080" custScaleY="100086" custLinFactNeighborY="440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FA91167-504E-4CF3-A1C6-7959B81AC894}" type="pres">
      <dgm:prSet presAssocID="{C8897346-6F3B-48CA-90B5-BF3529C2D1ED}" presName="rootConnector" presStyleLbl="node2" presStyleIdx="1" presStyleCnt="4"/>
      <dgm:spPr/>
      <dgm:t>
        <a:bodyPr/>
        <a:lstStyle/>
        <a:p>
          <a:endParaRPr lang="es-ES"/>
        </a:p>
      </dgm:t>
    </dgm:pt>
    <dgm:pt modelId="{D3C6ED73-25C0-4EF9-BC74-41F3CC388336}" type="pres">
      <dgm:prSet presAssocID="{C8897346-6F3B-48CA-90B5-BF3529C2D1ED}" presName="hierChild4" presStyleCnt="0"/>
      <dgm:spPr/>
    </dgm:pt>
    <dgm:pt modelId="{6F96BFD1-9949-4B99-88BC-8430EB1B948A}" type="pres">
      <dgm:prSet presAssocID="{DD13D09F-C088-4225-9DC2-11BEF94A9B0A}" presName="Name35" presStyleLbl="parChTrans1D3" presStyleIdx="0" presStyleCnt="3"/>
      <dgm:spPr/>
      <dgm:t>
        <a:bodyPr/>
        <a:lstStyle/>
        <a:p>
          <a:endParaRPr lang="es-ES"/>
        </a:p>
      </dgm:t>
    </dgm:pt>
    <dgm:pt modelId="{2830E7C6-FE2C-4555-9645-280E35FF9A8D}" type="pres">
      <dgm:prSet presAssocID="{9E6831CA-FFE7-426B-8D8B-894F78FB02F9}" presName="hierRoot2" presStyleCnt="0">
        <dgm:presLayoutVars>
          <dgm:hierBranch/>
        </dgm:presLayoutVars>
      </dgm:prSet>
      <dgm:spPr/>
    </dgm:pt>
    <dgm:pt modelId="{21DF5243-0048-4F22-AA3C-8362E8D4874D}" type="pres">
      <dgm:prSet presAssocID="{9E6831CA-FFE7-426B-8D8B-894F78FB02F9}" presName="rootComposite" presStyleCnt="0"/>
      <dgm:spPr/>
    </dgm:pt>
    <dgm:pt modelId="{C1C0C0E4-2984-4B73-BDF6-91D1EDBE4389}" type="pres">
      <dgm:prSet presAssocID="{9E6831CA-FFE7-426B-8D8B-894F78FB02F9}" presName="rootText" presStyleLbl="node3" presStyleIdx="0" presStyleCnt="3" custScaleX="150080" custLinFactNeighborY="179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D904776-3C79-41F8-B486-508B776AE2DB}" type="pres">
      <dgm:prSet presAssocID="{9E6831CA-FFE7-426B-8D8B-894F78FB02F9}" presName="rootConnector" presStyleLbl="node3" presStyleIdx="0" presStyleCnt="3"/>
      <dgm:spPr/>
      <dgm:t>
        <a:bodyPr/>
        <a:lstStyle/>
        <a:p>
          <a:endParaRPr lang="es-ES"/>
        </a:p>
      </dgm:t>
    </dgm:pt>
    <dgm:pt modelId="{91E68C9B-5B41-40AB-8160-6BC0253F5E1F}" type="pres">
      <dgm:prSet presAssocID="{9E6831CA-FFE7-426B-8D8B-894F78FB02F9}" presName="hierChild4" presStyleCnt="0"/>
      <dgm:spPr/>
    </dgm:pt>
    <dgm:pt modelId="{A50D8C0D-1B7E-4C7B-9906-3BF275B1E334}" type="pres">
      <dgm:prSet presAssocID="{C7A56CB7-7350-4A93-815F-FB46166EEF03}" presName="Name35" presStyleLbl="parChTrans1D4" presStyleIdx="0" presStyleCnt="6"/>
      <dgm:spPr/>
      <dgm:t>
        <a:bodyPr/>
        <a:lstStyle/>
        <a:p>
          <a:endParaRPr lang="es-ES"/>
        </a:p>
      </dgm:t>
    </dgm:pt>
    <dgm:pt modelId="{E3A8516D-4CAF-4BF3-AA38-AF83D19DA6D9}" type="pres">
      <dgm:prSet presAssocID="{64A67EBB-3988-4A4F-AC20-348CCE193B7E}" presName="hierRoot2" presStyleCnt="0">
        <dgm:presLayoutVars>
          <dgm:hierBranch/>
        </dgm:presLayoutVars>
      </dgm:prSet>
      <dgm:spPr/>
    </dgm:pt>
    <dgm:pt modelId="{8CBCA586-560E-46E7-ABB7-F49E2ACF3302}" type="pres">
      <dgm:prSet presAssocID="{64A67EBB-3988-4A4F-AC20-348CCE193B7E}" presName="rootComposite" presStyleCnt="0"/>
      <dgm:spPr/>
    </dgm:pt>
    <dgm:pt modelId="{9EBA6019-FF3C-4FE1-AE77-C3E05259D9BF}" type="pres">
      <dgm:prSet presAssocID="{64A67EBB-3988-4A4F-AC20-348CCE193B7E}" presName="rootText" presStyleLbl="node4" presStyleIdx="0" presStyleCnt="6" custScaleX="150080" custLinFactNeighborY="-60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78B84BE-51F7-4C4A-9C18-F22903DCF77F}" type="pres">
      <dgm:prSet presAssocID="{64A67EBB-3988-4A4F-AC20-348CCE193B7E}" presName="rootConnector" presStyleLbl="node4" presStyleIdx="0" presStyleCnt="6"/>
      <dgm:spPr/>
      <dgm:t>
        <a:bodyPr/>
        <a:lstStyle/>
        <a:p>
          <a:endParaRPr lang="es-ES"/>
        </a:p>
      </dgm:t>
    </dgm:pt>
    <dgm:pt modelId="{4D64EA06-7601-4F62-BD53-3F4856FA860E}" type="pres">
      <dgm:prSet presAssocID="{64A67EBB-3988-4A4F-AC20-348CCE193B7E}" presName="hierChild4" presStyleCnt="0"/>
      <dgm:spPr/>
    </dgm:pt>
    <dgm:pt modelId="{2DC929BB-8FFC-451B-9BF0-BE25B6DAF9B0}" type="pres">
      <dgm:prSet presAssocID="{64A67EBB-3988-4A4F-AC20-348CCE193B7E}" presName="hierChild5" presStyleCnt="0"/>
      <dgm:spPr/>
    </dgm:pt>
    <dgm:pt modelId="{F6BF389A-BDB3-4F4D-9B25-1B5EA509C619}" type="pres">
      <dgm:prSet presAssocID="{9E6831CA-FFE7-426B-8D8B-894F78FB02F9}" presName="hierChild5" presStyleCnt="0"/>
      <dgm:spPr/>
    </dgm:pt>
    <dgm:pt modelId="{95FAEC57-04F0-4161-AD1A-5FD5A7783108}" type="pres">
      <dgm:prSet presAssocID="{C8897346-6F3B-48CA-90B5-BF3529C2D1ED}" presName="hierChild5" presStyleCnt="0"/>
      <dgm:spPr/>
    </dgm:pt>
    <dgm:pt modelId="{F1C65462-2DED-44FF-9270-75D9E535F4AC}" type="pres">
      <dgm:prSet presAssocID="{CE77E134-AE91-4911-82C8-7126608B293B}" presName="Name37" presStyleLbl="parChTrans1D2" presStyleIdx="2" presStyleCnt="6"/>
      <dgm:spPr/>
      <dgm:t>
        <a:bodyPr/>
        <a:lstStyle/>
        <a:p>
          <a:endParaRPr lang="es-ES"/>
        </a:p>
      </dgm:t>
    </dgm:pt>
    <dgm:pt modelId="{64C3291A-361B-411D-8373-0323E79CEEE6}" type="pres">
      <dgm:prSet presAssocID="{2A0D1FEC-6E27-4CB1-9E5D-721EC66797B9}" presName="hierRoot2" presStyleCnt="0">
        <dgm:presLayoutVars>
          <dgm:hierBranch/>
        </dgm:presLayoutVars>
      </dgm:prSet>
      <dgm:spPr/>
    </dgm:pt>
    <dgm:pt modelId="{33B14819-2F5F-418D-8BF5-C30727CB328F}" type="pres">
      <dgm:prSet presAssocID="{2A0D1FEC-6E27-4CB1-9E5D-721EC66797B9}" presName="rootComposite" presStyleCnt="0"/>
      <dgm:spPr/>
    </dgm:pt>
    <dgm:pt modelId="{7FFE90AF-DB5A-4802-B53C-D173704A60B9}" type="pres">
      <dgm:prSet presAssocID="{2A0D1FEC-6E27-4CB1-9E5D-721EC66797B9}" presName="rootText" presStyleLbl="node2" presStyleIdx="2" presStyleCnt="4" custScaleX="150080" custLinFactNeighborY="440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8F7F461-E5AE-45E6-99AF-149D83563608}" type="pres">
      <dgm:prSet presAssocID="{2A0D1FEC-6E27-4CB1-9E5D-721EC66797B9}" presName="rootConnector" presStyleLbl="node2" presStyleIdx="2" presStyleCnt="4"/>
      <dgm:spPr/>
      <dgm:t>
        <a:bodyPr/>
        <a:lstStyle/>
        <a:p>
          <a:endParaRPr lang="es-ES"/>
        </a:p>
      </dgm:t>
    </dgm:pt>
    <dgm:pt modelId="{7B0DD31A-3600-491F-9D20-ADDA27219BF9}" type="pres">
      <dgm:prSet presAssocID="{2A0D1FEC-6E27-4CB1-9E5D-721EC66797B9}" presName="hierChild4" presStyleCnt="0"/>
      <dgm:spPr/>
    </dgm:pt>
    <dgm:pt modelId="{AEED757B-4B0A-48D9-9537-1340E09C1FAD}" type="pres">
      <dgm:prSet presAssocID="{D83DAD7D-5C6E-468E-92FE-AE01DBA4DF4F}" presName="Name35" presStyleLbl="parChTrans1D3" presStyleIdx="1" presStyleCnt="3"/>
      <dgm:spPr/>
      <dgm:t>
        <a:bodyPr/>
        <a:lstStyle/>
        <a:p>
          <a:endParaRPr lang="es-ES"/>
        </a:p>
      </dgm:t>
    </dgm:pt>
    <dgm:pt modelId="{D98CAA4B-F035-4CAE-8540-DE8E41B9A949}" type="pres">
      <dgm:prSet presAssocID="{E867AE18-F4A3-4F30-8F2F-0C6A34F662DA}" presName="hierRoot2" presStyleCnt="0">
        <dgm:presLayoutVars>
          <dgm:hierBranch/>
        </dgm:presLayoutVars>
      </dgm:prSet>
      <dgm:spPr/>
    </dgm:pt>
    <dgm:pt modelId="{8FD3EE5C-0016-4B54-AD48-50ADD5B03D75}" type="pres">
      <dgm:prSet presAssocID="{E867AE18-F4A3-4F30-8F2F-0C6A34F662DA}" presName="rootComposite" presStyleCnt="0"/>
      <dgm:spPr/>
    </dgm:pt>
    <dgm:pt modelId="{6C321C4C-974B-4EE5-848F-D905B09EA118}" type="pres">
      <dgm:prSet presAssocID="{E867AE18-F4A3-4F30-8F2F-0C6A34F662DA}" presName="rootText" presStyleLbl="node3" presStyleIdx="1" presStyleCnt="3" custScaleX="150080" custLinFactNeighborY="179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50C38C5-0E39-4618-812C-661F90E0CE56}" type="pres">
      <dgm:prSet presAssocID="{E867AE18-F4A3-4F30-8F2F-0C6A34F662DA}" presName="rootConnector" presStyleLbl="node3" presStyleIdx="1" presStyleCnt="3"/>
      <dgm:spPr/>
      <dgm:t>
        <a:bodyPr/>
        <a:lstStyle/>
        <a:p>
          <a:endParaRPr lang="es-ES"/>
        </a:p>
      </dgm:t>
    </dgm:pt>
    <dgm:pt modelId="{6D518597-A88C-4A26-AEAC-65025EC7C8B3}" type="pres">
      <dgm:prSet presAssocID="{E867AE18-F4A3-4F30-8F2F-0C6A34F662DA}" presName="hierChild4" presStyleCnt="0"/>
      <dgm:spPr/>
    </dgm:pt>
    <dgm:pt modelId="{664941A6-7C14-4A3D-8E2C-37FFD66A1375}" type="pres">
      <dgm:prSet presAssocID="{8463D13A-9089-467B-8884-8CF33F6BDC9F}" presName="Name35" presStyleLbl="parChTrans1D4" presStyleIdx="1" presStyleCnt="6"/>
      <dgm:spPr/>
      <dgm:t>
        <a:bodyPr/>
        <a:lstStyle/>
        <a:p>
          <a:endParaRPr lang="es-ES"/>
        </a:p>
      </dgm:t>
    </dgm:pt>
    <dgm:pt modelId="{8BF417BF-8A5E-40C7-862C-9AA3CCE6FEF6}" type="pres">
      <dgm:prSet presAssocID="{3C79F83F-079A-47F9-B16D-0C756318AE46}" presName="hierRoot2" presStyleCnt="0">
        <dgm:presLayoutVars>
          <dgm:hierBranch/>
        </dgm:presLayoutVars>
      </dgm:prSet>
      <dgm:spPr/>
    </dgm:pt>
    <dgm:pt modelId="{44A8F30E-7FA9-4EE3-9115-87A5D3B09EC4}" type="pres">
      <dgm:prSet presAssocID="{3C79F83F-079A-47F9-B16D-0C756318AE46}" presName="rootComposite" presStyleCnt="0"/>
      <dgm:spPr/>
    </dgm:pt>
    <dgm:pt modelId="{3CB7901D-7F15-4C5C-A8E6-7A8634310ED4}" type="pres">
      <dgm:prSet presAssocID="{3C79F83F-079A-47F9-B16D-0C756318AE46}" presName="rootText" presStyleLbl="node4" presStyleIdx="1" presStyleCnt="6" custScaleX="150080" custLinFactNeighborY="-60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584C9EF-8E1C-4D13-86F1-52E9E5141221}" type="pres">
      <dgm:prSet presAssocID="{3C79F83F-079A-47F9-B16D-0C756318AE46}" presName="rootConnector" presStyleLbl="node4" presStyleIdx="1" presStyleCnt="6"/>
      <dgm:spPr/>
      <dgm:t>
        <a:bodyPr/>
        <a:lstStyle/>
        <a:p>
          <a:endParaRPr lang="es-ES"/>
        </a:p>
      </dgm:t>
    </dgm:pt>
    <dgm:pt modelId="{60B46E6C-F867-450B-AE8B-EFF502519578}" type="pres">
      <dgm:prSet presAssocID="{3C79F83F-079A-47F9-B16D-0C756318AE46}" presName="hierChild4" presStyleCnt="0"/>
      <dgm:spPr/>
    </dgm:pt>
    <dgm:pt modelId="{55D3BCFD-A777-4379-9F0D-6365FC9B5A2C}" type="pres">
      <dgm:prSet presAssocID="{29EE83F8-C830-4021-9401-69BD83251CED}" presName="Name35" presStyleLbl="parChTrans1D4" presStyleIdx="2" presStyleCnt="6"/>
      <dgm:spPr/>
      <dgm:t>
        <a:bodyPr/>
        <a:lstStyle/>
        <a:p>
          <a:endParaRPr lang="es-ES"/>
        </a:p>
      </dgm:t>
    </dgm:pt>
    <dgm:pt modelId="{0814FA66-14F5-4AE0-B4DA-5F9ADDDA1673}" type="pres">
      <dgm:prSet presAssocID="{21B51F37-3D0E-4129-9039-406465A7C108}" presName="hierRoot2" presStyleCnt="0">
        <dgm:presLayoutVars>
          <dgm:hierBranch val="init"/>
        </dgm:presLayoutVars>
      </dgm:prSet>
      <dgm:spPr/>
    </dgm:pt>
    <dgm:pt modelId="{ABFD675B-5062-4FA3-ABE6-2471A21E4198}" type="pres">
      <dgm:prSet presAssocID="{21B51F37-3D0E-4129-9039-406465A7C108}" presName="rootComposite" presStyleCnt="0"/>
      <dgm:spPr/>
    </dgm:pt>
    <dgm:pt modelId="{ECE79791-1DD9-4F32-BEE7-27192FEAE076}" type="pres">
      <dgm:prSet presAssocID="{21B51F37-3D0E-4129-9039-406465A7C108}" presName="rootText" presStyleLbl="node4" presStyleIdx="2" presStyleCnt="6" custScaleX="150080" custLinFactNeighborY="-279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A46853A-8883-444B-9655-4E4C74AF7BE2}" type="pres">
      <dgm:prSet presAssocID="{21B51F37-3D0E-4129-9039-406465A7C108}" presName="rootConnector" presStyleLbl="node4" presStyleIdx="2" presStyleCnt="6"/>
      <dgm:spPr/>
      <dgm:t>
        <a:bodyPr/>
        <a:lstStyle/>
        <a:p>
          <a:endParaRPr lang="es-ES"/>
        </a:p>
      </dgm:t>
    </dgm:pt>
    <dgm:pt modelId="{117EE99D-0C7A-4EB4-B4EC-DE637F775C8E}" type="pres">
      <dgm:prSet presAssocID="{21B51F37-3D0E-4129-9039-406465A7C108}" presName="hierChild4" presStyleCnt="0"/>
      <dgm:spPr/>
    </dgm:pt>
    <dgm:pt modelId="{7C144DAD-23C3-43FB-80C6-80342A723B93}" type="pres">
      <dgm:prSet presAssocID="{21B51F37-3D0E-4129-9039-406465A7C108}" presName="hierChild5" presStyleCnt="0"/>
      <dgm:spPr/>
    </dgm:pt>
    <dgm:pt modelId="{5358562F-88D5-4153-8C79-B5BE733EA7EE}" type="pres">
      <dgm:prSet presAssocID="{3C79F83F-079A-47F9-B16D-0C756318AE46}" presName="hierChild5" presStyleCnt="0"/>
      <dgm:spPr/>
    </dgm:pt>
    <dgm:pt modelId="{4D0B39DF-2EED-4ADD-B9CB-3961CC671852}" type="pres">
      <dgm:prSet presAssocID="{E867AE18-F4A3-4F30-8F2F-0C6A34F662DA}" presName="hierChild5" presStyleCnt="0"/>
      <dgm:spPr/>
    </dgm:pt>
    <dgm:pt modelId="{4BF8EFFC-8B39-4EF5-BDA2-EB8CCDF8C2E7}" type="pres">
      <dgm:prSet presAssocID="{2A0D1FEC-6E27-4CB1-9E5D-721EC66797B9}" presName="hierChild5" presStyleCnt="0"/>
      <dgm:spPr/>
    </dgm:pt>
    <dgm:pt modelId="{1A3204E8-E61A-4D03-BF46-18888F1387A3}" type="pres">
      <dgm:prSet presAssocID="{1FC83BBA-8EC1-4936-8E0F-F1F7E6A77CB3}" presName="Name37" presStyleLbl="parChTrans1D2" presStyleIdx="3" presStyleCnt="6"/>
      <dgm:spPr/>
      <dgm:t>
        <a:bodyPr/>
        <a:lstStyle/>
        <a:p>
          <a:endParaRPr lang="es-ES"/>
        </a:p>
      </dgm:t>
    </dgm:pt>
    <dgm:pt modelId="{06AAE378-FDF6-4FC1-97C0-19E99F0FD0A3}" type="pres">
      <dgm:prSet presAssocID="{88CA119A-0428-4756-B157-16DD596314AA}" presName="hierRoot2" presStyleCnt="0">
        <dgm:presLayoutVars>
          <dgm:hierBranch/>
        </dgm:presLayoutVars>
      </dgm:prSet>
      <dgm:spPr/>
    </dgm:pt>
    <dgm:pt modelId="{1C86026B-5E9E-48CC-A209-F12FB61BDF4C}" type="pres">
      <dgm:prSet presAssocID="{88CA119A-0428-4756-B157-16DD596314AA}" presName="rootComposite" presStyleCnt="0"/>
      <dgm:spPr/>
    </dgm:pt>
    <dgm:pt modelId="{29BD6CD6-FA11-4212-A7C9-411516F17038}" type="pres">
      <dgm:prSet presAssocID="{88CA119A-0428-4756-B157-16DD596314AA}" presName="rootText" presStyleLbl="node2" presStyleIdx="3" presStyleCnt="4" custScaleX="150080" custLinFactNeighborY="440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89FEEAF-55CA-40DC-BC22-1B80584BD3CA}" type="pres">
      <dgm:prSet presAssocID="{88CA119A-0428-4756-B157-16DD596314AA}" presName="rootConnector" presStyleLbl="node2" presStyleIdx="3" presStyleCnt="4"/>
      <dgm:spPr/>
      <dgm:t>
        <a:bodyPr/>
        <a:lstStyle/>
        <a:p>
          <a:endParaRPr lang="es-ES"/>
        </a:p>
      </dgm:t>
    </dgm:pt>
    <dgm:pt modelId="{8161F478-7899-4881-A217-E4248A13B31B}" type="pres">
      <dgm:prSet presAssocID="{88CA119A-0428-4756-B157-16DD596314AA}" presName="hierChild4" presStyleCnt="0"/>
      <dgm:spPr/>
    </dgm:pt>
    <dgm:pt modelId="{FB2B5228-49B4-4974-A6CF-1595E81DF4CB}" type="pres">
      <dgm:prSet presAssocID="{0BEE4BA2-FAF6-48AD-9E71-21868BCF77CD}" presName="Name35" presStyleLbl="parChTrans1D3" presStyleIdx="2" presStyleCnt="3"/>
      <dgm:spPr/>
      <dgm:t>
        <a:bodyPr/>
        <a:lstStyle/>
        <a:p>
          <a:endParaRPr lang="es-ES"/>
        </a:p>
      </dgm:t>
    </dgm:pt>
    <dgm:pt modelId="{A63DC9F5-A6AE-46BD-A17B-F76F493777F4}" type="pres">
      <dgm:prSet presAssocID="{27A9C620-403B-4572-90F6-C6FDBB6DA511}" presName="hierRoot2" presStyleCnt="0">
        <dgm:presLayoutVars>
          <dgm:hierBranch/>
        </dgm:presLayoutVars>
      </dgm:prSet>
      <dgm:spPr/>
    </dgm:pt>
    <dgm:pt modelId="{BAF6D9FF-72B6-43A5-8C94-EA42BEF0934D}" type="pres">
      <dgm:prSet presAssocID="{27A9C620-403B-4572-90F6-C6FDBB6DA511}" presName="rootComposite" presStyleCnt="0"/>
      <dgm:spPr/>
    </dgm:pt>
    <dgm:pt modelId="{F2E27414-54AD-4028-B99B-9F2689DA2E55}" type="pres">
      <dgm:prSet presAssocID="{27A9C620-403B-4572-90F6-C6FDBB6DA511}" presName="rootText" presStyleLbl="node3" presStyleIdx="2" presStyleCnt="3" custScaleX="150080" custLinFactNeighborY="179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CB56247-C553-4A75-BAFB-459434F3636B}" type="pres">
      <dgm:prSet presAssocID="{27A9C620-403B-4572-90F6-C6FDBB6DA511}" presName="rootConnector" presStyleLbl="node3" presStyleIdx="2" presStyleCnt="3"/>
      <dgm:spPr/>
      <dgm:t>
        <a:bodyPr/>
        <a:lstStyle/>
        <a:p>
          <a:endParaRPr lang="es-ES"/>
        </a:p>
      </dgm:t>
    </dgm:pt>
    <dgm:pt modelId="{E101DB42-6788-4FC7-8A16-6FB808C400AB}" type="pres">
      <dgm:prSet presAssocID="{27A9C620-403B-4572-90F6-C6FDBB6DA511}" presName="hierChild4" presStyleCnt="0"/>
      <dgm:spPr/>
    </dgm:pt>
    <dgm:pt modelId="{10668669-6CC1-48CE-B39B-F8B0E06A2FDE}" type="pres">
      <dgm:prSet presAssocID="{D24C1695-F1C3-457C-9B42-E22146864C08}" presName="Name35" presStyleLbl="parChTrans1D4" presStyleIdx="3" presStyleCnt="6"/>
      <dgm:spPr/>
      <dgm:t>
        <a:bodyPr/>
        <a:lstStyle/>
        <a:p>
          <a:endParaRPr lang="es-ES"/>
        </a:p>
      </dgm:t>
    </dgm:pt>
    <dgm:pt modelId="{B662E124-91A1-4711-B3D6-74CBA163FC39}" type="pres">
      <dgm:prSet presAssocID="{9B687601-882D-4021-B9E3-44B57210FBBE}" presName="hierRoot2" presStyleCnt="0">
        <dgm:presLayoutVars>
          <dgm:hierBranch/>
        </dgm:presLayoutVars>
      </dgm:prSet>
      <dgm:spPr/>
    </dgm:pt>
    <dgm:pt modelId="{0C7C310A-4135-49FF-AA76-ABD2021F257D}" type="pres">
      <dgm:prSet presAssocID="{9B687601-882D-4021-B9E3-44B57210FBBE}" presName="rootComposite" presStyleCnt="0"/>
      <dgm:spPr/>
    </dgm:pt>
    <dgm:pt modelId="{9FFB7D84-D3B0-451C-AA98-F741F8295CEA}" type="pres">
      <dgm:prSet presAssocID="{9B687601-882D-4021-B9E3-44B57210FBBE}" presName="rootText" presStyleLbl="node4" presStyleIdx="3" presStyleCnt="6" custScaleX="150080" custLinFactNeighborY="-60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144C1B-6202-4BB9-A573-393865C82327}" type="pres">
      <dgm:prSet presAssocID="{9B687601-882D-4021-B9E3-44B57210FBBE}" presName="rootConnector" presStyleLbl="node4" presStyleIdx="3" presStyleCnt="6"/>
      <dgm:spPr/>
      <dgm:t>
        <a:bodyPr/>
        <a:lstStyle/>
        <a:p>
          <a:endParaRPr lang="es-ES"/>
        </a:p>
      </dgm:t>
    </dgm:pt>
    <dgm:pt modelId="{921D3114-C27F-47CD-9690-17F293253395}" type="pres">
      <dgm:prSet presAssocID="{9B687601-882D-4021-B9E3-44B57210FBBE}" presName="hierChild4" presStyleCnt="0"/>
      <dgm:spPr/>
    </dgm:pt>
    <dgm:pt modelId="{8F8DACB4-3FEC-4A97-B1A2-0F5DE37DE49C}" type="pres">
      <dgm:prSet presAssocID="{5142990B-D8B0-4468-BFE3-14F9578DF777}" presName="Name35" presStyleLbl="parChTrans1D4" presStyleIdx="4" presStyleCnt="6"/>
      <dgm:spPr/>
      <dgm:t>
        <a:bodyPr/>
        <a:lstStyle/>
        <a:p>
          <a:endParaRPr lang="es-ES"/>
        </a:p>
      </dgm:t>
    </dgm:pt>
    <dgm:pt modelId="{8AFE79D8-4092-4C84-8565-62DA73F30A33}" type="pres">
      <dgm:prSet presAssocID="{F4FE15C1-2CC6-4FE8-9864-246E4B030680}" presName="hierRoot2" presStyleCnt="0">
        <dgm:presLayoutVars>
          <dgm:hierBranch/>
        </dgm:presLayoutVars>
      </dgm:prSet>
      <dgm:spPr/>
    </dgm:pt>
    <dgm:pt modelId="{ECAD3EE0-01FA-4499-A7D0-653BE76738F9}" type="pres">
      <dgm:prSet presAssocID="{F4FE15C1-2CC6-4FE8-9864-246E4B030680}" presName="rootComposite" presStyleCnt="0"/>
      <dgm:spPr/>
    </dgm:pt>
    <dgm:pt modelId="{3DEC1EBB-940B-45E2-8B43-B4F03AC4CFAC}" type="pres">
      <dgm:prSet presAssocID="{F4FE15C1-2CC6-4FE8-9864-246E4B030680}" presName="rootText" presStyleLbl="node4" presStyleIdx="4" presStyleCnt="6" custScaleX="150080" custLinFactNeighborY="-279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1A76730-60D2-452D-83A3-FC7D54D3508B}" type="pres">
      <dgm:prSet presAssocID="{F4FE15C1-2CC6-4FE8-9864-246E4B030680}" presName="rootConnector" presStyleLbl="node4" presStyleIdx="4" presStyleCnt="6"/>
      <dgm:spPr/>
      <dgm:t>
        <a:bodyPr/>
        <a:lstStyle/>
        <a:p>
          <a:endParaRPr lang="es-ES"/>
        </a:p>
      </dgm:t>
    </dgm:pt>
    <dgm:pt modelId="{C9151157-AF08-400D-8199-AC13D3663AB8}" type="pres">
      <dgm:prSet presAssocID="{F4FE15C1-2CC6-4FE8-9864-246E4B030680}" presName="hierChild4" presStyleCnt="0"/>
      <dgm:spPr/>
    </dgm:pt>
    <dgm:pt modelId="{525F582F-D197-41E2-A0B2-E38C496F17C1}" type="pres">
      <dgm:prSet presAssocID="{259BA531-67A1-4630-968C-559EEA1736F9}" presName="Name35" presStyleLbl="parChTrans1D4" presStyleIdx="5" presStyleCnt="6"/>
      <dgm:spPr/>
      <dgm:t>
        <a:bodyPr/>
        <a:lstStyle/>
        <a:p>
          <a:endParaRPr lang="es-ES"/>
        </a:p>
      </dgm:t>
    </dgm:pt>
    <dgm:pt modelId="{738C32BC-C680-414A-ABEC-A35D763CADCA}" type="pres">
      <dgm:prSet presAssocID="{C594164A-80EF-423D-ADC0-67CD8387EB5C}" presName="hierRoot2" presStyleCnt="0">
        <dgm:presLayoutVars>
          <dgm:hierBranch val="init"/>
        </dgm:presLayoutVars>
      </dgm:prSet>
      <dgm:spPr/>
    </dgm:pt>
    <dgm:pt modelId="{7488716E-5457-4200-996F-DD1B6648976D}" type="pres">
      <dgm:prSet presAssocID="{C594164A-80EF-423D-ADC0-67CD8387EB5C}" presName="rootComposite" presStyleCnt="0"/>
      <dgm:spPr/>
    </dgm:pt>
    <dgm:pt modelId="{15C8979C-A9F6-4FEB-B179-6E902A254C67}" type="pres">
      <dgm:prSet presAssocID="{C594164A-80EF-423D-ADC0-67CD8387EB5C}" presName="rootText" presStyleLbl="node4" presStyleIdx="5" presStyleCnt="6" custScaleX="150080" custLinFactNeighborY="-477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987DC8-A6D0-4FC9-9F49-95743D3DBE1D}" type="pres">
      <dgm:prSet presAssocID="{C594164A-80EF-423D-ADC0-67CD8387EB5C}" presName="rootConnector" presStyleLbl="node4" presStyleIdx="5" presStyleCnt="6"/>
      <dgm:spPr/>
      <dgm:t>
        <a:bodyPr/>
        <a:lstStyle/>
        <a:p>
          <a:endParaRPr lang="es-ES"/>
        </a:p>
      </dgm:t>
    </dgm:pt>
    <dgm:pt modelId="{0B162849-BB5C-4437-9B32-87FCA3B98C94}" type="pres">
      <dgm:prSet presAssocID="{C594164A-80EF-423D-ADC0-67CD8387EB5C}" presName="hierChild4" presStyleCnt="0"/>
      <dgm:spPr/>
    </dgm:pt>
    <dgm:pt modelId="{EAB5BEDF-8A42-44A6-8FF2-9E27BD7B87EE}" type="pres">
      <dgm:prSet presAssocID="{C594164A-80EF-423D-ADC0-67CD8387EB5C}" presName="hierChild5" presStyleCnt="0"/>
      <dgm:spPr/>
    </dgm:pt>
    <dgm:pt modelId="{378A1870-777D-4B5C-887E-1EA3C116B171}" type="pres">
      <dgm:prSet presAssocID="{F4FE15C1-2CC6-4FE8-9864-246E4B030680}" presName="hierChild5" presStyleCnt="0"/>
      <dgm:spPr/>
    </dgm:pt>
    <dgm:pt modelId="{32DA4B93-422C-4434-AFAC-C8DBD2E2258F}" type="pres">
      <dgm:prSet presAssocID="{9B687601-882D-4021-B9E3-44B57210FBBE}" presName="hierChild5" presStyleCnt="0"/>
      <dgm:spPr/>
    </dgm:pt>
    <dgm:pt modelId="{BB25DAA5-6A34-4BC0-88DA-36065A1C25F8}" type="pres">
      <dgm:prSet presAssocID="{27A9C620-403B-4572-90F6-C6FDBB6DA511}" presName="hierChild5" presStyleCnt="0"/>
      <dgm:spPr/>
    </dgm:pt>
    <dgm:pt modelId="{48B57541-4B6F-48F2-A870-FA8FFE2299EA}" type="pres">
      <dgm:prSet presAssocID="{88CA119A-0428-4756-B157-16DD596314AA}" presName="hierChild5" presStyleCnt="0"/>
      <dgm:spPr/>
    </dgm:pt>
    <dgm:pt modelId="{7DD57DC0-35B2-409B-9C7E-BDFDDAC69598}" type="pres">
      <dgm:prSet presAssocID="{3AA2CF87-26EA-4CD4-AE72-4FEF6410A460}" presName="hierChild3" presStyleCnt="0"/>
      <dgm:spPr/>
    </dgm:pt>
    <dgm:pt modelId="{BF3DE16C-540A-49F2-B998-A639DC5C299B}" type="pres">
      <dgm:prSet presAssocID="{7A4B4350-D69D-41E1-9EB8-E04F814F0845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4EF7763F-611C-4AB5-BC18-2F4212AAB391}" type="pres">
      <dgm:prSet presAssocID="{4AEDB453-5AE6-4F76-AA32-A593AEEC1534}" presName="hierRoot3" presStyleCnt="0">
        <dgm:presLayoutVars>
          <dgm:hierBranch val="init"/>
        </dgm:presLayoutVars>
      </dgm:prSet>
      <dgm:spPr/>
    </dgm:pt>
    <dgm:pt modelId="{0B75A1AC-AF9B-43F7-9E9B-55D4D6626249}" type="pres">
      <dgm:prSet presAssocID="{4AEDB453-5AE6-4F76-AA32-A593AEEC1534}" presName="rootComposite3" presStyleCnt="0"/>
      <dgm:spPr/>
    </dgm:pt>
    <dgm:pt modelId="{2325D86E-438E-4F32-8C39-25F971B1740B}" type="pres">
      <dgm:prSet presAssocID="{4AEDB453-5AE6-4F76-AA32-A593AEEC1534}" presName="rootText3" presStyleLbl="asst1" presStyleIdx="0" presStyleCnt="2" custScaleX="150080" custLinFactNeighborX="-3619" custLinFactNeighborY="258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7BF1AC6-8B11-427A-A0BB-26DFABCB7483}" type="pres">
      <dgm:prSet presAssocID="{4AEDB453-5AE6-4F76-AA32-A593AEEC1534}" presName="rootConnector3" presStyleLbl="asst1" presStyleIdx="0" presStyleCnt="2"/>
      <dgm:spPr/>
      <dgm:t>
        <a:bodyPr/>
        <a:lstStyle/>
        <a:p>
          <a:endParaRPr lang="es-ES"/>
        </a:p>
      </dgm:t>
    </dgm:pt>
    <dgm:pt modelId="{00C25A09-1147-41A4-B347-26F72F27FF6F}" type="pres">
      <dgm:prSet presAssocID="{4AEDB453-5AE6-4F76-AA32-A593AEEC1534}" presName="hierChild6" presStyleCnt="0"/>
      <dgm:spPr/>
    </dgm:pt>
    <dgm:pt modelId="{7E423760-7959-4F7B-96AF-4D53FBBB847B}" type="pres">
      <dgm:prSet presAssocID="{4AEDB453-5AE6-4F76-AA32-A593AEEC1534}" presName="hierChild7" presStyleCnt="0"/>
      <dgm:spPr/>
    </dgm:pt>
    <dgm:pt modelId="{6C0EC5A6-99F0-4960-820E-3772B14767DE}" type="pres">
      <dgm:prSet presAssocID="{B4A80EBF-A096-4BDC-A7C4-99DA53762911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03514CC3-1568-4327-B62D-9878ACEFCD61}" type="pres">
      <dgm:prSet presAssocID="{56817122-FC5D-4089-AE87-7141256F27A4}" presName="hierRoot3" presStyleCnt="0">
        <dgm:presLayoutVars>
          <dgm:hierBranch val="init"/>
        </dgm:presLayoutVars>
      </dgm:prSet>
      <dgm:spPr/>
    </dgm:pt>
    <dgm:pt modelId="{CDF863CC-CE49-43CA-996E-504DBA8D64A2}" type="pres">
      <dgm:prSet presAssocID="{56817122-FC5D-4089-AE87-7141256F27A4}" presName="rootComposite3" presStyleCnt="0"/>
      <dgm:spPr/>
    </dgm:pt>
    <dgm:pt modelId="{B27453CF-999B-4618-A3DA-37E8EC6E2134}" type="pres">
      <dgm:prSet presAssocID="{56817122-FC5D-4089-AE87-7141256F27A4}" presName="rootText3" presStyleLbl="asst1" presStyleIdx="1" presStyleCnt="2" custScaleX="150080" custLinFactNeighborX="3619" custLinFactNeighborY="258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1AF3B9-9DAC-4C51-AA65-C44F8E6EB66D}" type="pres">
      <dgm:prSet presAssocID="{56817122-FC5D-4089-AE87-7141256F27A4}" presName="rootConnector3" presStyleLbl="asst1" presStyleIdx="1" presStyleCnt="2"/>
      <dgm:spPr/>
      <dgm:t>
        <a:bodyPr/>
        <a:lstStyle/>
        <a:p>
          <a:endParaRPr lang="es-ES"/>
        </a:p>
      </dgm:t>
    </dgm:pt>
    <dgm:pt modelId="{E68F431F-5700-41F3-83A0-1DEC1BDA9F57}" type="pres">
      <dgm:prSet presAssocID="{56817122-FC5D-4089-AE87-7141256F27A4}" presName="hierChild6" presStyleCnt="0"/>
      <dgm:spPr/>
    </dgm:pt>
    <dgm:pt modelId="{AC9B95C3-1E1E-4274-8037-8906F233B006}" type="pres">
      <dgm:prSet presAssocID="{56817122-FC5D-4089-AE87-7141256F27A4}" presName="hierChild7" presStyleCnt="0"/>
      <dgm:spPr/>
    </dgm:pt>
  </dgm:ptLst>
  <dgm:cxnLst>
    <dgm:cxn modelId="{4B70D19B-C76E-4292-855F-DCF76A68E8BF}" type="presOf" srcId="{88CA119A-0428-4756-B157-16DD596314AA}" destId="{29BD6CD6-FA11-4212-A7C9-411516F17038}" srcOrd="0" destOrd="0" presId="urn:microsoft.com/office/officeart/2005/8/layout/orgChart1"/>
    <dgm:cxn modelId="{A9DD87E5-5D24-4FB5-9F29-B196B8B57859}" type="presOf" srcId="{56817122-FC5D-4089-AE87-7141256F27A4}" destId="{C61AF3B9-9DAC-4C51-AA65-C44F8E6EB66D}" srcOrd="1" destOrd="0" presId="urn:microsoft.com/office/officeart/2005/8/layout/orgChart1"/>
    <dgm:cxn modelId="{D2BE221B-5489-4BCE-B2CA-19342F7F34A0}" type="presOf" srcId="{F4FE15C1-2CC6-4FE8-9864-246E4B030680}" destId="{3DEC1EBB-940B-45E2-8B43-B4F03AC4CFAC}" srcOrd="0" destOrd="0" presId="urn:microsoft.com/office/officeart/2005/8/layout/orgChart1"/>
    <dgm:cxn modelId="{2F5DBCC4-BBE3-42A4-B37F-46ED3F5EBD79}" srcId="{2A0D1FEC-6E27-4CB1-9E5D-721EC66797B9}" destId="{E867AE18-F4A3-4F30-8F2F-0C6A34F662DA}" srcOrd="0" destOrd="0" parTransId="{D83DAD7D-5C6E-468E-92FE-AE01DBA4DF4F}" sibTransId="{9C157785-0E73-4622-89F0-8DABE4E96F5D}"/>
    <dgm:cxn modelId="{47953920-E3AC-4F79-A1CA-787FD5BB265B}" srcId="{3AA2CF87-26EA-4CD4-AE72-4FEF6410A460}" destId="{2A0D1FEC-6E27-4CB1-9E5D-721EC66797B9}" srcOrd="4" destOrd="0" parTransId="{CE77E134-AE91-4911-82C8-7126608B293B}" sibTransId="{3DDF298B-6EE4-4508-BB95-1476AC2A4FFC}"/>
    <dgm:cxn modelId="{0A2C99E0-FEB2-4C3E-A8C2-34A4A8B2D890}" srcId="{0145FA18-AC49-43F8-8A5C-06CD196B3B9B}" destId="{3AA2CF87-26EA-4CD4-AE72-4FEF6410A460}" srcOrd="0" destOrd="0" parTransId="{6CA3C53C-071F-4E1E-8DD7-766AA6C802BF}" sibTransId="{15F378AE-72C9-4DDC-B8B9-BC760FB0F901}"/>
    <dgm:cxn modelId="{95D8D5DD-16DB-4808-AE40-A9DBEE1C969F}" type="presOf" srcId="{DD13D09F-C088-4225-9DC2-11BEF94A9B0A}" destId="{6F96BFD1-9949-4B99-88BC-8430EB1B948A}" srcOrd="0" destOrd="0" presId="urn:microsoft.com/office/officeart/2005/8/layout/orgChart1"/>
    <dgm:cxn modelId="{1DE1106F-63F0-46D4-B96A-0DF19D440C58}" type="presOf" srcId="{C7A56CB7-7350-4A93-815F-FB46166EEF03}" destId="{A50D8C0D-1B7E-4C7B-9906-3BF275B1E334}" srcOrd="0" destOrd="0" presId="urn:microsoft.com/office/officeart/2005/8/layout/orgChart1"/>
    <dgm:cxn modelId="{BEB842AE-F50A-4C19-A85E-142DD7260515}" type="presOf" srcId="{D2AA7BAA-ABFF-4B06-9D7D-B1B248A5D142}" destId="{2EB11255-6C52-4BDB-BEF3-6D0CF56A740B}" srcOrd="1" destOrd="0" presId="urn:microsoft.com/office/officeart/2005/8/layout/orgChart1"/>
    <dgm:cxn modelId="{988E083B-855F-483D-8948-549E98DA57E5}" srcId="{9E6831CA-FFE7-426B-8D8B-894F78FB02F9}" destId="{64A67EBB-3988-4A4F-AC20-348CCE193B7E}" srcOrd="0" destOrd="0" parTransId="{C7A56CB7-7350-4A93-815F-FB46166EEF03}" sibTransId="{99DF2001-EB7A-40EF-AA90-9623D30578FA}"/>
    <dgm:cxn modelId="{BEAC6292-221C-48EF-BDDC-9C8EA35917F4}" type="presOf" srcId="{3C79F83F-079A-47F9-B16D-0C756318AE46}" destId="{3CB7901D-7F15-4C5C-A8E6-7A8634310ED4}" srcOrd="0" destOrd="0" presId="urn:microsoft.com/office/officeart/2005/8/layout/orgChart1"/>
    <dgm:cxn modelId="{D0ED9E96-D54F-45C9-9B3F-6D6DD938C452}" type="presOf" srcId="{D83DAD7D-5C6E-468E-92FE-AE01DBA4DF4F}" destId="{AEED757B-4B0A-48D9-9537-1340E09C1FAD}" srcOrd="0" destOrd="0" presId="urn:microsoft.com/office/officeart/2005/8/layout/orgChart1"/>
    <dgm:cxn modelId="{9464048E-F25A-446C-BB55-48A8AD9D0DA4}" srcId="{E867AE18-F4A3-4F30-8F2F-0C6A34F662DA}" destId="{3C79F83F-079A-47F9-B16D-0C756318AE46}" srcOrd="0" destOrd="0" parTransId="{8463D13A-9089-467B-8884-8CF33F6BDC9F}" sibTransId="{DB7B8C44-B6F3-4A8E-873D-B632F7975CC4}"/>
    <dgm:cxn modelId="{9C38B971-87A8-478A-8886-64830749673B}" type="presOf" srcId="{0145FA18-AC49-43F8-8A5C-06CD196B3B9B}" destId="{8ABF8B33-3210-4F78-BACD-CAB3F1E14A8B}" srcOrd="0" destOrd="0" presId="urn:microsoft.com/office/officeart/2005/8/layout/orgChart1"/>
    <dgm:cxn modelId="{4476F2A0-F46D-4F9A-9AAB-80AFDC11A777}" type="presOf" srcId="{7A4B4350-D69D-41E1-9EB8-E04F814F0845}" destId="{BF3DE16C-540A-49F2-B998-A639DC5C299B}" srcOrd="0" destOrd="0" presId="urn:microsoft.com/office/officeart/2005/8/layout/orgChart1"/>
    <dgm:cxn modelId="{6747ADFE-2E5B-43DF-A72C-25F3B1F4FE7C}" type="presOf" srcId="{C8897346-6F3B-48CA-90B5-BF3529C2D1ED}" destId="{DFA91167-504E-4CF3-A1C6-7959B81AC894}" srcOrd="1" destOrd="0" presId="urn:microsoft.com/office/officeart/2005/8/layout/orgChart1"/>
    <dgm:cxn modelId="{5C4F47BF-D7C5-476D-A949-CEA7C77D6B84}" type="presOf" srcId="{3C79F83F-079A-47F9-B16D-0C756318AE46}" destId="{C584C9EF-8E1C-4D13-86F1-52E9E5141221}" srcOrd="1" destOrd="0" presId="urn:microsoft.com/office/officeart/2005/8/layout/orgChart1"/>
    <dgm:cxn modelId="{C5DA6827-F03A-4218-845F-37A98142356E}" type="presOf" srcId="{64A67EBB-3988-4A4F-AC20-348CCE193B7E}" destId="{378B84BE-51F7-4C4A-9C18-F22903DCF77F}" srcOrd="1" destOrd="0" presId="urn:microsoft.com/office/officeart/2005/8/layout/orgChart1"/>
    <dgm:cxn modelId="{F2543005-7D80-45EB-BE7E-10CE79DA7AF6}" type="presOf" srcId="{3AA2CF87-26EA-4CD4-AE72-4FEF6410A460}" destId="{18E09FFC-1477-4EA0-9DF5-47511C45F2B5}" srcOrd="1" destOrd="0" presId="urn:microsoft.com/office/officeart/2005/8/layout/orgChart1"/>
    <dgm:cxn modelId="{C382AA72-5F36-436E-AA26-3E945ED8221F}" type="presOf" srcId="{9B687601-882D-4021-B9E3-44B57210FBBE}" destId="{9FFB7D84-D3B0-451C-AA98-F741F8295CEA}" srcOrd="0" destOrd="0" presId="urn:microsoft.com/office/officeart/2005/8/layout/orgChart1"/>
    <dgm:cxn modelId="{49B36CE0-8891-463F-966C-BC7B1D971761}" type="presOf" srcId="{CE77E134-AE91-4911-82C8-7126608B293B}" destId="{F1C65462-2DED-44FF-9270-75D9E535F4AC}" srcOrd="0" destOrd="0" presId="urn:microsoft.com/office/officeart/2005/8/layout/orgChart1"/>
    <dgm:cxn modelId="{5C1D4C50-59D8-444F-ABFC-3640D1A9A910}" type="presOf" srcId="{3E8A215F-5268-4D9F-9F90-6F7472E265B9}" destId="{9EDE66E4-91EC-4E03-BCA8-C09D72C1D5CE}" srcOrd="0" destOrd="0" presId="urn:microsoft.com/office/officeart/2005/8/layout/orgChart1"/>
    <dgm:cxn modelId="{54034BA5-C367-47FE-99FC-6EFBADD8EEE7}" type="presOf" srcId="{9B687601-882D-4021-B9E3-44B57210FBBE}" destId="{AA144C1B-6202-4BB9-A573-393865C82327}" srcOrd="1" destOrd="0" presId="urn:microsoft.com/office/officeart/2005/8/layout/orgChart1"/>
    <dgm:cxn modelId="{C4664B2F-74CD-43D9-AA1F-F4DAF90710DA}" srcId="{88CA119A-0428-4756-B157-16DD596314AA}" destId="{27A9C620-403B-4572-90F6-C6FDBB6DA511}" srcOrd="0" destOrd="0" parTransId="{0BEE4BA2-FAF6-48AD-9E71-21868BCF77CD}" sibTransId="{EC84F0E9-708B-491C-8E39-FE98C2FB84F2}"/>
    <dgm:cxn modelId="{D10810E5-BCD6-43E1-94EA-BBAC012E3C7F}" type="presOf" srcId="{64A67EBB-3988-4A4F-AC20-348CCE193B7E}" destId="{9EBA6019-FF3C-4FE1-AE77-C3E05259D9BF}" srcOrd="0" destOrd="0" presId="urn:microsoft.com/office/officeart/2005/8/layout/orgChart1"/>
    <dgm:cxn modelId="{A715DD89-4796-470C-BA06-38695C4EA7D8}" type="presOf" srcId="{29EE83F8-C830-4021-9401-69BD83251CED}" destId="{55D3BCFD-A777-4379-9F0D-6365FC9B5A2C}" srcOrd="0" destOrd="0" presId="urn:microsoft.com/office/officeart/2005/8/layout/orgChart1"/>
    <dgm:cxn modelId="{2001C643-E02C-4383-BF6E-D4C1D962563B}" srcId="{9B687601-882D-4021-B9E3-44B57210FBBE}" destId="{F4FE15C1-2CC6-4FE8-9864-246E4B030680}" srcOrd="0" destOrd="0" parTransId="{5142990B-D8B0-4468-BFE3-14F9578DF777}" sibTransId="{1BE2542F-A1EC-4BC7-B59F-E4AA39F9A4E2}"/>
    <dgm:cxn modelId="{6E7436FF-7E22-4858-BB7E-ACFE3A7E9AB2}" srcId="{3AA2CF87-26EA-4CD4-AE72-4FEF6410A460}" destId="{88CA119A-0428-4756-B157-16DD596314AA}" srcOrd="5" destOrd="0" parTransId="{1FC83BBA-8EC1-4936-8E0F-F1F7E6A77CB3}" sibTransId="{2509BEE9-7E74-4755-8363-D56F3EA73337}"/>
    <dgm:cxn modelId="{1895F5C1-7BB2-4445-86FC-A713E3DFB75E}" type="presOf" srcId="{C8897346-6F3B-48CA-90B5-BF3529C2D1ED}" destId="{CBA08C0A-57EB-4788-BDFC-BC7A006DDDFA}" srcOrd="0" destOrd="0" presId="urn:microsoft.com/office/officeart/2005/8/layout/orgChart1"/>
    <dgm:cxn modelId="{376BD422-C4EC-4F4D-8810-D3AB10AE9E56}" type="presOf" srcId="{2A0D1FEC-6E27-4CB1-9E5D-721EC66797B9}" destId="{C8F7F461-E5AE-45E6-99AF-149D83563608}" srcOrd="1" destOrd="0" presId="urn:microsoft.com/office/officeart/2005/8/layout/orgChart1"/>
    <dgm:cxn modelId="{BC7DF19D-59F8-4028-A4AF-278761A7EC73}" type="presOf" srcId="{E867AE18-F4A3-4F30-8F2F-0C6A34F662DA}" destId="{150C38C5-0E39-4618-812C-661F90E0CE56}" srcOrd="1" destOrd="0" presId="urn:microsoft.com/office/officeart/2005/8/layout/orgChart1"/>
    <dgm:cxn modelId="{04A9D42B-D790-43D1-8C77-4779CAB86F17}" type="presOf" srcId="{259BA531-67A1-4630-968C-559EEA1736F9}" destId="{525F582F-D197-41E2-A0B2-E38C496F17C1}" srcOrd="0" destOrd="0" presId="urn:microsoft.com/office/officeart/2005/8/layout/orgChart1"/>
    <dgm:cxn modelId="{33A07F7F-E165-4E6C-AA54-99E1621E9D6C}" type="presOf" srcId="{D24C1695-F1C3-457C-9B42-E22146864C08}" destId="{10668669-6CC1-48CE-B39B-F8B0E06A2FDE}" srcOrd="0" destOrd="0" presId="urn:microsoft.com/office/officeart/2005/8/layout/orgChart1"/>
    <dgm:cxn modelId="{14FD2FDA-0CDC-4A30-A301-33949BD9E63D}" type="presOf" srcId="{4AEDB453-5AE6-4F76-AA32-A593AEEC1534}" destId="{F7BF1AC6-8B11-427A-A0BB-26DFABCB7483}" srcOrd="1" destOrd="0" presId="urn:microsoft.com/office/officeart/2005/8/layout/orgChart1"/>
    <dgm:cxn modelId="{4B881F4C-20CF-4EC5-8B3D-1EB82AD0AE77}" type="presOf" srcId="{56817122-FC5D-4089-AE87-7141256F27A4}" destId="{B27453CF-999B-4618-A3DA-37E8EC6E2134}" srcOrd="0" destOrd="0" presId="urn:microsoft.com/office/officeart/2005/8/layout/orgChart1"/>
    <dgm:cxn modelId="{FE5FA107-8273-430A-B781-C4B05DDB1BDD}" type="presOf" srcId="{9E6831CA-FFE7-426B-8D8B-894F78FB02F9}" destId="{FD904776-3C79-41F8-B486-508B776AE2DB}" srcOrd="1" destOrd="0" presId="urn:microsoft.com/office/officeart/2005/8/layout/orgChart1"/>
    <dgm:cxn modelId="{8EE8D55E-0607-43D9-B7F6-815B2A1E4A82}" type="presOf" srcId="{07E7D075-C017-417D-AC53-BCD75D6C34B6}" destId="{45FE7B51-4DD2-4D0D-8434-7262E3DF6529}" srcOrd="0" destOrd="0" presId="urn:microsoft.com/office/officeart/2005/8/layout/orgChart1"/>
    <dgm:cxn modelId="{6AFC43BF-B454-4F0D-A46C-6B90E3CB528D}" type="presOf" srcId="{B4A80EBF-A096-4BDC-A7C4-99DA53762911}" destId="{6C0EC5A6-99F0-4960-820E-3772B14767DE}" srcOrd="0" destOrd="0" presId="urn:microsoft.com/office/officeart/2005/8/layout/orgChart1"/>
    <dgm:cxn modelId="{0C3EFD79-094D-4105-9A62-294DC4092524}" type="presOf" srcId="{E867AE18-F4A3-4F30-8F2F-0C6A34F662DA}" destId="{6C321C4C-974B-4EE5-848F-D905B09EA118}" srcOrd="0" destOrd="0" presId="urn:microsoft.com/office/officeart/2005/8/layout/orgChart1"/>
    <dgm:cxn modelId="{1344EC9E-C06D-49CA-BF4B-7F7E950F2489}" type="presOf" srcId="{27A9C620-403B-4572-90F6-C6FDBB6DA511}" destId="{5CB56247-C553-4A75-BAFB-459434F3636B}" srcOrd="1" destOrd="0" presId="urn:microsoft.com/office/officeart/2005/8/layout/orgChart1"/>
    <dgm:cxn modelId="{16108105-7DDA-4846-B301-008248A6640C}" type="presOf" srcId="{21B51F37-3D0E-4129-9039-406465A7C108}" destId="{BA46853A-8883-444B-9655-4E4C74AF7BE2}" srcOrd="1" destOrd="0" presId="urn:microsoft.com/office/officeart/2005/8/layout/orgChart1"/>
    <dgm:cxn modelId="{B0EF817B-3B29-4EFD-B534-C4D1A106AC3B}" type="presOf" srcId="{9E6831CA-FFE7-426B-8D8B-894F78FB02F9}" destId="{C1C0C0E4-2984-4B73-BDF6-91D1EDBE4389}" srcOrd="0" destOrd="0" presId="urn:microsoft.com/office/officeart/2005/8/layout/orgChart1"/>
    <dgm:cxn modelId="{FBAD7A6B-A1D5-4341-9EF9-F0F34974A78B}" type="presOf" srcId="{C594164A-80EF-423D-ADC0-67CD8387EB5C}" destId="{63987DC8-A6D0-4FC9-9F49-95743D3DBE1D}" srcOrd="1" destOrd="0" presId="urn:microsoft.com/office/officeart/2005/8/layout/orgChart1"/>
    <dgm:cxn modelId="{61E3348D-7DB4-46B2-894B-F4F868034837}" type="presOf" srcId="{27A9C620-403B-4572-90F6-C6FDBB6DA511}" destId="{F2E27414-54AD-4028-B99B-9F2689DA2E55}" srcOrd="0" destOrd="0" presId="urn:microsoft.com/office/officeart/2005/8/layout/orgChart1"/>
    <dgm:cxn modelId="{31D530CB-983B-49DC-B3B3-C774A9DC76AC}" srcId="{3AA2CF87-26EA-4CD4-AE72-4FEF6410A460}" destId="{C8897346-6F3B-48CA-90B5-BF3529C2D1ED}" srcOrd="3" destOrd="0" parTransId="{07E7D075-C017-417D-AC53-BCD75D6C34B6}" sibTransId="{C5AF9959-8FFC-49CD-BE9E-4A0D9198C170}"/>
    <dgm:cxn modelId="{29F93585-2C06-4D82-9FE0-BD47A641C837}" srcId="{F4FE15C1-2CC6-4FE8-9864-246E4B030680}" destId="{C594164A-80EF-423D-ADC0-67CD8387EB5C}" srcOrd="0" destOrd="0" parTransId="{259BA531-67A1-4630-968C-559EEA1736F9}" sibTransId="{20E42CFA-584F-44BF-99C3-4A3C94AAE50A}"/>
    <dgm:cxn modelId="{3219C4D9-4E35-4483-A29A-25C8902B26E2}" srcId="{3AA2CF87-26EA-4CD4-AE72-4FEF6410A460}" destId="{4AEDB453-5AE6-4F76-AA32-A593AEEC1534}" srcOrd="0" destOrd="0" parTransId="{7A4B4350-D69D-41E1-9EB8-E04F814F0845}" sibTransId="{61316BE2-1732-4B5E-BF03-1B46E02AA4FD}"/>
    <dgm:cxn modelId="{A1F7D640-5042-4C0F-B008-EE3A922E2CCC}" type="presOf" srcId="{88CA119A-0428-4756-B157-16DD596314AA}" destId="{F89FEEAF-55CA-40DC-BC22-1B80584BD3CA}" srcOrd="1" destOrd="0" presId="urn:microsoft.com/office/officeart/2005/8/layout/orgChart1"/>
    <dgm:cxn modelId="{F88CC0BF-DB59-4BD6-AA43-8C74EB8A27AD}" type="presOf" srcId="{F4FE15C1-2CC6-4FE8-9864-246E4B030680}" destId="{D1A76730-60D2-452D-83A3-FC7D54D3508B}" srcOrd="1" destOrd="0" presId="urn:microsoft.com/office/officeart/2005/8/layout/orgChart1"/>
    <dgm:cxn modelId="{86A64037-BAFB-46BB-8322-C7716037D25F}" srcId="{3C79F83F-079A-47F9-B16D-0C756318AE46}" destId="{21B51F37-3D0E-4129-9039-406465A7C108}" srcOrd="0" destOrd="0" parTransId="{29EE83F8-C830-4021-9401-69BD83251CED}" sibTransId="{A5EDF268-ED44-4AA1-819F-27E35A582609}"/>
    <dgm:cxn modelId="{696C1382-FC11-486A-8C3E-5D6695CDDD2B}" type="presOf" srcId="{3AA2CF87-26EA-4CD4-AE72-4FEF6410A460}" destId="{C766EF60-4A88-4A7C-8D51-F0BF7FD83D80}" srcOrd="0" destOrd="0" presId="urn:microsoft.com/office/officeart/2005/8/layout/orgChart1"/>
    <dgm:cxn modelId="{70044E99-BB86-4F90-8162-7B73433BBBEB}" type="presOf" srcId="{C594164A-80EF-423D-ADC0-67CD8387EB5C}" destId="{15C8979C-A9F6-4FEB-B179-6E902A254C67}" srcOrd="0" destOrd="0" presId="urn:microsoft.com/office/officeart/2005/8/layout/orgChart1"/>
    <dgm:cxn modelId="{EFEA18FF-610E-43EC-B665-1AFADA4B565B}" type="presOf" srcId="{8463D13A-9089-467B-8884-8CF33F6BDC9F}" destId="{664941A6-7C14-4A3D-8E2C-37FFD66A1375}" srcOrd="0" destOrd="0" presId="urn:microsoft.com/office/officeart/2005/8/layout/orgChart1"/>
    <dgm:cxn modelId="{EC2BC4C8-25D5-4DC7-A201-8DCCE0EF0733}" type="presOf" srcId="{2A0D1FEC-6E27-4CB1-9E5D-721EC66797B9}" destId="{7FFE90AF-DB5A-4802-B53C-D173704A60B9}" srcOrd="0" destOrd="0" presId="urn:microsoft.com/office/officeart/2005/8/layout/orgChart1"/>
    <dgm:cxn modelId="{DBC935F4-7A29-4AD7-AEC0-D57EF712F3F6}" type="presOf" srcId="{21B51F37-3D0E-4129-9039-406465A7C108}" destId="{ECE79791-1DD9-4F32-BEE7-27192FEAE076}" srcOrd="0" destOrd="0" presId="urn:microsoft.com/office/officeart/2005/8/layout/orgChart1"/>
    <dgm:cxn modelId="{959F51A2-8DE5-422B-839D-F681801C9759}" type="presOf" srcId="{0BEE4BA2-FAF6-48AD-9E71-21868BCF77CD}" destId="{FB2B5228-49B4-4974-A6CF-1595E81DF4CB}" srcOrd="0" destOrd="0" presId="urn:microsoft.com/office/officeart/2005/8/layout/orgChart1"/>
    <dgm:cxn modelId="{C016D9F1-D4E9-485B-A4CB-1B524101683F}" type="presOf" srcId="{4AEDB453-5AE6-4F76-AA32-A593AEEC1534}" destId="{2325D86E-438E-4F32-8C39-25F971B1740B}" srcOrd="0" destOrd="0" presId="urn:microsoft.com/office/officeart/2005/8/layout/orgChart1"/>
    <dgm:cxn modelId="{50E7C2D7-2F26-4D1C-B095-F4CA459D497C}" srcId="{27A9C620-403B-4572-90F6-C6FDBB6DA511}" destId="{9B687601-882D-4021-B9E3-44B57210FBBE}" srcOrd="0" destOrd="0" parTransId="{D24C1695-F1C3-457C-9B42-E22146864C08}" sibTransId="{1DFF1584-7275-4A60-97CC-6FF6E50B6682}"/>
    <dgm:cxn modelId="{62AC66D9-AE2C-4353-8994-63DE409268EC}" srcId="{3AA2CF87-26EA-4CD4-AE72-4FEF6410A460}" destId="{D2AA7BAA-ABFF-4B06-9D7D-B1B248A5D142}" srcOrd="2" destOrd="0" parTransId="{3E8A215F-5268-4D9F-9F90-6F7472E265B9}" sibTransId="{5E8DCE97-9B3B-4981-876E-FF8890CE1FE2}"/>
    <dgm:cxn modelId="{CDF466ED-F181-4127-B9BF-C6BD0CB79348}" type="presOf" srcId="{1FC83BBA-8EC1-4936-8E0F-F1F7E6A77CB3}" destId="{1A3204E8-E61A-4D03-BF46-18888F1387A3}" srcOrd="0" destOrd="0" presId="urn:microsoft.com/office/officeart/2005/8/layout/orgChart1"/>
    <dgm:cxn modelId="{B7A1C75B-3305-4460-91A1-417DB6B43924}" type="presOf" srcId="{D2AA7BAA-ABFF-4B06-9D7D-B1B248A5D142}" destId="{E88AB387-F782-4E10-B572-543AA322C7B1}" srcOrd="0" destOrd="0" presId="urn:microsoft.com/office/officeart/2005/8/layout/orgChart1"/>
    <dgm:cxn modelId="{B79B698C-1A6C-45E8-86B8-904CC1A294BC}" srcId="{C8897346-6F3B-48CA-90B5-BF3529C2D1ED}" destId="{9E6831CA-FFE7-426B-8D8B-894F78FB02F9}" srcOrd="0" destOrd="0" parTransId="{DD13D09F-C088-4225-9DC2-11BEF94A9B0A}" sibTransId="{A6F819D5-CD7D-4EB2-BC15-BD68E2BFDD19}"/>
    <dgm:cxn modelId="{660C3BF8-CC8A-4ED5-97CD-C2614BFD0F25}" srcId="{3AA2CF87-26EA-4CD4-AE72-4FEF6410A460}" destId="{56817122-FC5D-4089-AE87-7141256F27A4}" srcOrd="1" destOrd="0" parTransId="{B4A80EBF-A096-4BDC-A7C4-99DA53762911}" sibTransId="{BB574615-AB5F-42FF-8BC0-4EF65A200056}"/>
    <dgm:cxn modelId="{67ABFF6E-2B19-41B0-B8B9-FDBA4940AFBB}" type="presOf" srcId="{5142990B-D8B0-4468-BFE3-14F9578DF777}" destId="{8F8DACB4-3FEC-4A97-B1A2-0F5DE37DE49C}" srcOrd="0" destOrd="0" presId="urn:microsoft.com/office/officeart/2005/8/layout/orgChart1"/>
    <dgm:cxn modelId="{BB7B9D94-2DFC-4649-ADFE-7243DDB1135D}" type="presParOf" srcId="{8ABF8B33-3210-4F78-BACD-CAB3F1E14A8B}" destId="{6A5DACB6-6046-4B5D-B61F-77AD75D89DDD}" srcOrd="0" destOrd="0" presId="urn:microsoft.com/office/officeart/2005/8/layout/orgChart1"/>
    <dgm:cxn modelId="{C26D670A-F259-4DDC-ABC0-CE6864071946}" type="presParOf" srcId="{6A5DACB6-6046-4B5D-B61F-77AD75D89DDD}" destId="{E4A8A887-5DE2-4C92-9D33-2F8536ACA374}" srcOrd="0" destOrd="0" presId="urn:microsoft.com/office/officeart/2005/8/layout/orgChart1"/>
    <dgm:cxn modelId="{61010928-68C8-43C7-8550-17CD952FDCE5}" type="presParOf" srcId="{E4A8A887-5DE2-4C92-9D33-2F8536ACA374}" destId="{C766EF60-4A88-4A7C-8D51-F0BF7FD83D80}" srcOrd="0" destOrd="0" presId="urn:microsoft.com/office/officeart/2005/8/layout/orgChart1"/>
    <dgm:cxn modelId="{7F702A21-75AD-49FB-80DC-AB12266756B3}" type="presParOf" srcId="{E4A8A887-5DE2-4C92-9D33-2F8536ACA374}" destId="{18E09FFC-1477-4EA0-9DF5-47511C45F2B5}" srcOrd="1" destOrd="0" presId="urn:microsoft.com/office/officeart/2005/8/layout/orgChart1"/>
    <dgm:cxn modelId="{8D1B4C0D-8A38-4E6F-8074-6E7C2AB979C9}" type="presParOf" srcId="{6A5DACB6-6046-4B5D-B61F-77AD75D89DDD}" destId="{4D676D26-FD57-4D4A-9A38-37D1B73EC841}" srcOrd="1" destOrd="0" presId="urn:microsoft.com/office/officeart/2005/8/layout/orgChart1"/>
    <dgm:cxn modelId="{9A2FE8CD-DDCF-4F8F-907F-9380BD9807B1}" type="presParOf" srcId="{4D676D26-FD57-4D4A-9A38-37D1B73EC841}" destId="{9EDE66E4-91EC-4E03-BCA8-C09D72C1D5CE}" srcOrd="0" destOrd="0" presId="urn:microsoft.com/office/officeart/2005/8/layout/orgChart1"/>
    <dgm:cxn modelId="{A40A6889-363D-4C8C-AE18-58831B760B59}" type="presParOf" srcId="{4D676D26-FD57-4D4A-9A38-37D1B73EC841}" destId="{41EE1817-D066-44C9-A1D9-BA0B6D3191B7}" srcOrd="1" destOrd="0" presId="urn:microsoft.com/office/officeart/2005/8/layout/orgChart1"/>
    <dgm:cxn modelId="{AA4C647C-C3FE-4F83-8575-2BC258908058}" type="presParOf" srcId="{41EE1817-D066-44C9-A1D9-BA0B6D3191B7}" destId="{F0E3E65F-4963-456E-A3CD-589006CBB7E9}" srcOrd="0" destOrd="0" presId="urn:microsoft.com/office/officeart/2005/8/layout/orgChart1"/>
    <dgm:cxn modelId="{A34A1299-6A23-4CF5-A3E5-58890BF83EEB}" type="presParOf" srcId="{F0E3E65F-4963-456E-A3CD-589006CBB7E9}" destId="{E88AB387-F782-4E10-B572-543AA322C7B1}" srcOrd="0" destOrd="0" presId="urn:microsoft.com/office/officeart/2005/8/layout/orgChart1"/>
    <dgm:cxn modelId="{6E8B4932-0FC6-4816-A6F7-0A80867CB918}" type="presParOf" srcId="{F0E3E65F-4963-456E-A3CD-589006CBB7E9}" destId="{2EB11255-6C52-4BDB-BEF3-6D0CF56A740B}" srcOrd="1" destOrd="0" presId="urn:microsoft.com/office/officeart/2005/8/layout/orgChart1"/>
    <dgm:cxn modelId="{EB83D039-4693-4E1A-BB19-E6E2C8EE5C4C}" type="presParOf" srcId="{41EE1817-D066-44C9-A1D9-BA0B6D3191B7}" destId="{2F35DB73-B2B0-47D4-9673-68E65CB9ED5A}" srcOrd="1" destOrd="0" presId="urn:microsoft.com/office/officeart/2005/8/layout/orgChart1"/>
    <dgm:cxn modelId="{FB20F4E5-C807-4B01-962F-A11E863C892B}" type="presParOf" srcId="{41EE1817-D066-44C9-A1D9-BA0B6D3191B7}" destId="{DB5E8DDA-120A-43E2-9AB3-0C0387B33C58}" srcOrd="2" destOrd="0" presId="urn:microsoft.com/office/officeart/2005/8/layout/orgChart1"/>
    <dgm:cxn modelId="{84C31EDF-642B-478F-9296-53BA708F0E5F}" type="presParOf" srcId="{4D676D26-FD57-4D4A-9A38-37D1B73EC841}" destId="{45FE7B51-4DD2-4D0D-8434-7262E3DF6529}" srcOrd="2" destOrd="0" presId="urn:microsoft.com/office/officeart/2005/8/layout/orgChart1"/>
    <dgm:cxn modelId="{6E045118-0F08-4BAE-897B-0951F99D2276}" type="presParOf" srcId="{4D676D26-FD57-4D4A-9A38-37D1B73EC841}" destId="{849B8A0E-B675-40A2-B532-26BE45D5158B}" srcOrd="3" destOrd="0" presId="urn:microsoft.com/office/officeart/2005/8/layout/orgChart1"/>
    <dgm:cxn modelId="{0C706361-8F98-4F75-B23C-3B45397D1029}" type="presParOf" srcId="{849B8A0E-B675-40A2-B532-26BE45D5158B}" destId="{A8DA47EA-D825-4C8A-AD67-4324A9EFA120}" srcOrd="0" destOrd="0" presId="urn:microsoft.com/office/officeart/2005/8/layout/orgChart1"/>
    <dgm:cxn modelId="{8E37AE7A-4163-4F63-9816-4F8B6A33F28B}" type="presParOf" srcId="{A8DA47EA-D825-4C8A-AD67-4324A9EFA120}" destId="{CBA08C0A-57EB-4788-BDFC-BC7A006DDDFA}" srcOrd="0" destOrd="0" presId="urn:microsoft.com/office/officeart/2005/8/layout/orgChart1"/>
    <dgm:cxn modelId="{68E4D78B-CC26-46A1-A99B-0D2B7B64D9FD}" type="presParOf" srcId="{A8DA47EA-D825-4C8A-AD67-4324A9EFA120}" destId="{DFA91167-504E-4CF3-A1C6-7959B81AC894}" srcOrd="1" destOrd="0" presId="urn:microsoft.com/office/officeart/2005/8/layout/orgChart1"/>
    <dgm:cxn modelId="{8C28A2D9-4F52-4F6E-B139-F1A6B4376094}" type="presParOf" srcId="{849B8A0E-B675-40A2-B532-26BE45D5158B}" destId="{D3C6ED73-25C0-4EF9-BC74-41F3CC388336}" srcOrd="1" destOrd="0" presId="urn:microsoft.com/office/officeart/2005/8/layout/orgChart1"/>
    <dgm:cxn modelId="{30469E0E-DD31-49AA-AB09-59B29CAAA2CE}" type="presParOf" srcId="{D3C6ED73-25C0-4EF9-BC74-41F3CC388336}" destId="{6F96BFD1-9949-4B99-88BC-8430EB1B948A}" srcOrd="0" destOrd="0" presId="urn:microsoft.com/office/officeart/2005/8/layout/orgChart1"/>
    <dgm:cxn modelId="{712818D3-A63C-45B2-A0B9-324294C66727}" type="presParOf" srcId="{D3C6ED73-25C0-4EF9-BC74-41F3CC388336}" destId="{2830E7C6-FE2C-4555-9645-280E35FF9A8D}" srcOrd="1" destOrd="0" presId="urn:microsoft.com/office/officeart/2005/8/layout/orgChart1"/>
    <dgm:cxn modelId="{1C3C326B-97E1-45D3-8ACD-55369280D737}" type="presParOf" srcId="{2830E7C6-FE2C-4555-9645-280E35FF9A8D}" destId="{21DF5243-0048-4F22-AA3C-8362E8D4874D}" srcOrd="0" destOrd="0" presId="urn:microsoft.com/office/officeart/2005/8/layout/orgChart1"/>
    <dgm:cxn modelId="{20A98C74-BCE4-493E-B217-AF1FDF27C8A5}" type="presParOf" srcId="{21DF5243-0048-4F22-AA3C-8362E8D4874D}" destId="{C1C0C0E4-2984-4B73-BDF6-91D1EDBE4389}" srcOrd="0" destOrd="0" presId="urn:microsoft.com/office/officeart/2005/8/layout/orgChart1"/>
    <dgm:cxn modelId="{04C40CE1-6D70-475C-AC1A-657A086E3471}" type="presParOf" srcId="{21DF5243-0048-4F22-AA3C-8362E8D4874D}" destId="{FD904776-3C79-41F8-B486-508B776AE2DB}" srcOrd="1" destOrd="0" presId="urn:microsoft.com/office/officeart/2005/8/layout/orgChart1"/>
    <dgm:cxn modelId="{0C56E86D-7583-4B9A-9357-B5C7B955BD6D}" type="presParOf" srcId="{2830E7C6-FE2C-4555-9645-280E35FF9A8D}" destId="{91E68C9B-5B41-40AB-8160-6BC0253F5E1F}" srcOrd="1" destOrd="0" presId="urn:microsoft.com/office/officeart/2005/8/layout/orgChart1"/>
    <dgm:cxn modelId="{320FE1B5-1C50-4922-8A5E-35B566A97718}" type="presParOf" srcId="{91E68C9B-5B41-40AB-8160-6BC0253F5E1F}" destId="{A50D8C0D-1B7E-4C7B-9906-3BF275B1E334}" srcOrd="0" destOrd="0" presId="urn:microsoft.com/office/officeart/2005/8/layout/orgChart1"/>
    <dgm:cxn modelId="{DBE27585-36C5-4293-8719-FCEE31171CF3}" type="presParOf" srcId="{91E68C9B-5B41-40AB-8160-6BC0253F5E1F}" destId="{E3A8516D-4CAF-4BF3-AA38-AF83D19DA6D9}" srcOrd="1" destOrd="0" presId="urn:microsoft.com/office/officeart/2005/8/layout/orgChart1"/>
    <dgm:cxn modelId="{1F27661A-7497-4FE4-AA36-AB6D583A491F}" type="presParOf" srcId="{E3A8516D-4CAF-4BF3-AA38-AF83D19DA6D9}" destId="{8CBCA586-560E-46E7-ABB7-F49E2ACF3302}" srcOrd="0" destOrd="0" presId="urn:microsoft.com/office/officeart/2005/8/layout/orgChart1"/>
    <dgm:cxn modelId="{968C60A9-779D-45D3-8A6A-F00851F0EBAC}" type="presParOf" srcId="{8CBCA586-560E-46E7-ABB7-F49E2ACF3302}" destId="{9EBA6019-FF3C-4FE1-AE77-C3E05259D9BF}" srcOrd="0" destOrd="0" presId="urn:microsoft.com/office/officeart/2005/8/layout/orgChart1"/>
    <dgm:cxn modelId="{3BFB01B8-3328-4926-9B90-528848C54F45}" type="presParOf" srcId="{8CBCA586-560E-46E7-ABB7-F49E2ACF3302}" destId="{378B84BE-51F7-4C4A-9C18-F22903DCF77F}" srcOrd="1" destOrd="0" presId="urn:microsoft.com/office/officeart/2005/8/layout/orgChart1"/>
    <dgm:cxn modelId="{0C71503F-64C1-49F9-8C36-482680A83DB7}" type="presParOf" srcId="{E3A8516D-4CAF-4BF3-AA38-AF83D19DA6D9}" destId="{4D64EA06-7601-4F62-BD53-3F4856FA860E}" srcOrd="1" destOrd="0" presId="urn:microsoft.com/office/officeart/2005/8/layout/orgChart1"/>
    <dgm:cxn modelId="{5684E0E9-A0FE-4AC5-8F0E-14E5C2B48B76}" type="presParOf" srcId="{E3A8516D-4CAF-4BF3-AA38-AF83D19DA6D9}" destId="{2DC929BB-8FFC-451B-9BF0-BE25B6DAF9B0}" srcOrd="2" destOrd="0" presId="urn:microsoft.com/office/officeart/2005/8/layout/orgChart1"/>
    <dgm:cxn modelId="{28DAEB46-3A44-4084-A120-79C624C5EE71}" type="presParOf" srcId="{2830E7C6-FE2C-4555-9645-280E35FF9A8D}" destId="{F6BF389A-BDB3-4F4D-9B25-1B5EA509C619}" srcOrd="2" destOrd="0" presId="urn:microsoft.com/office/officeart/2005/8/layout/orgChart1"/>
    <dgm:cxn modelId="{EC4C8DE5-6FDC-41C4-B367-CBEEBED8EDD4}" type="presParOf" srcId="{849B8A0E-B675-40A2-B532-26BE45D5158B}" destId="{95FAEC57-04F0-4161-AD1A-5FD5A7783108}" srcOrd="2" destOrd="0" presId="urn:microsoft.com/office/officeart/2005/8/layout/orgChart1"/>
    <dgm:cxn modelId="{2CBB7560-35BD-4D4A-8242-DD8C72B5996F}" type="presParOf" srcId="{4D676D26-FD57-4D4A-9A38-37D1B73EC841}" destId="{F1C65462-2DED-44FF-9270-75D9E535F4AC}" srcOrd="4" destOrd="0" presId="urn:microsoft.com/office/officeart/2005/8/layout/orgChart1"/>
    <dgm:cxn modelId="{9F7DFDD1-2052-49A8-AC4E-34B2473905F5}" type="presParOf" srcId="{4D676D26-FD57-4D4A-9A38-37D1B73EC841}" destId="{64C3291A-361B-411D-8373-0323E79CEEE6}" srcOrd="5" destOrd="0" presId="urn:microsoft.com/office/officeart/2005/8/layout/orgChart1"/>
    <dgm:cxn modelId="{1989B94F-5765-4193-96A3-9BE69C6955D7}" type="presParOf" srcId="{64C3291A-361B-411D-8373-0323E79CEEE6}" destId="{33B14819-2F5F-418D-8BF5-C30727CB328F}" srcOrd="0" destOrd="0" presId="urn:microsoft.com/office/officeart/2005/8/layout/orgChart1"/>
    <dgm:cxn modelId="{0B7D6002-88D5-4679-86BF-EDA2AF26C1F4}" type="presParOf" srcId="{33B14819-2F5F-418D-8BF5-C30727CB328F}" destId="{7FFE90AF-DB5A-4802-B53C-D173704A60B9}" srcOrd="0" destOrd="0" presId="urn:microsoft.com/office/officeart/2005/8/layout/orgChart1"/>
    <dgm:cxn modelId="{E46A3335-6A82-453E-AF73-513EE07924A5}" type="presParOf" srcId="{33B14819-2F5F-418D-8BF5-C30727CB328F}" destId="{C8F7F461-E5AE-45E6-99AF-149D83563608}" srcOrd="1" destOrd="0" presId="urn:microsoft.com/office/officeart/2005/8/layout/orgChart1"/>
    <dgm:cxn modelId="{D4DA91E5-F649-430C-B90E-9C2A0114FE59}" type="presParOf" srcId="{64C3291A-361B-411D-8373-0323E79CEEE6}" destId="{7B0DD31A-3600-491F-9D20-ADDA27219BF9}" srcOrd="1" destOrd="0" presId="urn:microsoft.com/office/officeart/2005/8/layout/orgChart1"/>
    <dgm:cxn modelId="{35F69C6D-30C2-4A0B-9341-C8E5FCFE7A82}" type="presParOf" srcId="{7B0DD31A-3600-491F-9D20-ADDA27219BF9}" destId="{AEED757B-4B0A-48D9-9537-1340E09C1FAD}" srcOrd="0" destOrd="0" presId="urn:microsoft.com/office/officeart/2005/8/layout/orgChart1"/>
    <dgm:cxn modelId="{244B35C3-1F4E-41AF-ABAF-EE223DF1831A}" type="presParOf" srcId="{7B0DD31A-3600-491F-9D20-ADDA27219BF9}" destId="{D98CAA4B-F035-4CAE-8540-DE8E41B9A949}" srcOrd="1" destOrd="0" presId="urn:microsoft.com/office/officeart/2005/8/layout/orgChart1"/>
    <dgm:cxn modelId="{4F822FE9-5338-45F3-9E82-128749E07AC6}" type="presParOf" srcId="{D98CAA4B-F035-4CAE-8540-DE8E41B9A949}" destId="{8FD3EE5C-0016-4B54-AD48-50ADD5B03D75}" srcOrd="0" destOrd="0" presId="urn:microsoft.com/office/officeart/2005/8/layout/orgChart1"/>
    <dgm:cxn modelId="{6961BE70-E5BF-4EC6-A9F7-9A5BADFC6277}" type="presParOf" srcId="{8FD3EE5C-0016-4B54-AD48-50ADD5B03D75}" destId="{6C321C4C-974B-4EE5-848F-D905B09EA118}" srcOrd="0" destOrd="0" presId="urn:microsoft.com/office/officeart/2005/8/layout/orgChart1"/>
    <dgm:cxn modelId="{540A8ACC-13C0-41F6-90BB-D3B3E7A15278}" type="presParOf" srcId="{8FD3EE5C-0016-4B54-AD48-50ADD5B03D75}" destId="{150C38C5-0E39-4618-812C-661F90E0CE56}" srcOrd="1" destOrd="0" presId="urn:microsoft.com/office/officeart/2005/8/layout/orgChart1"/>
    <dgm:cxn modelId="{C44EC132-095B-4E31-9D0C-AE6BFA21419A}" type="presParOf" srcId="{D98CAA4B-F035-4CAE-8540-DE8E41B9A949}" destId="{6D518597-A88C-4A26-AEAC-65025EC7C8B3}" srcOrd="1" destOrd="0" presId="urn:microsoft.com/office/officeart/2005/8/layout/orgChart1"/>
    <dgm:cxn modelId="{71F43D47-02E0-4B07-87D5-C4D534854728}" type="presParOf" srcId="{6D518597-A88C-4A26-AEAC-65025EC7C8B3}" destId="{664941A6-7C14-4A3D-8E2C-37FFD66A1375}" srcOrd="0" destOrd="0" presId="urn:microsoft.com/office/officeart/2005/8/layout/orgChart1"/>
    <dgm:cxn modelId="{0F4B8221-8175-4DAC-AAA9-7637451D8F7D}" type="presParOf" srcId="{6D518597-A88C-4A26-AEAC-65025EC7C8B3}" destId="{8BF417BF-8A5E-40C7-862C-9AA3CCE6FEF6}" srcOrd="1" destOrd="0" presId="urn:microsoft.com/office/officeart/2005/8/layout/orgChart1"/>
    <dgm:cxn modelId="{DAE826BF-B81C-4D59-912B-B6CDD5F35566}" type="presParOf" srcId="{8BF417BF-8A5E-40C7-862C-9AA3CCE6FEF6}" destId="{44A8F30E-7FA9-4EE3-9115-87A5D3B09EC4}" srcOrd="0" destOrd="0" presId="urn:microsoft.com/office/officeart/2005/8/layout/orgChart1"/>
    <dgm:cxn modelId="{CF9AA938-E85B-4732-A50F-1611A2C9B047}" type="presParOf" srcId="{44A8F30E-7FA9-4EE3-9115-87A5D3B09EC4}" destId="{3CB7901D-7F15-4C5C-A8E6-7A8634310ED4}" srcOrd="0" destOrd="0" presId="urn:microsoft.com/office/officeart/2005/8/layout/orgChart1"/>
    <dgm:cxn modelId="{3AD6B11D-6565-41AC-807B-C2F5F0CD3FEE}" type="presParOf" srcId="{44A8F30E-7FA9-4EE3-9115-87A5D3B09EC4}" destId="{C584C9EF-8E1C-4D13-86F1-52E9E5141221}" srcOrd="1" destOrd="0" presId="urn:microsoft.com/office/officeart/2005/8/layout/orgChart1"/>
    <dgm:cxn modelId="{CEA731BC-6F3C-4F66-BD4A-E6A9163E2E91}" type="presParOf" srcId="{8BF417BF-8A5E-40C7-862C-9AA3CCE6FEF6}" destId="{60B46E6C-F867-450B-AE8B-EFF502519578}" srcOrd="1" destOrd="0" presId="urn:microsoft.com/office/officeart/2005/8/layout/orgChart1"/>
    <dgm:cxn modelId="{0B7F17A3-7D10-459C-92FE-B98E21BAD94C}" type="presParOf" srcId="{60B46E6C-F867-450B-AE8B-EFF502519578}" destId="{55D3BCFD-A777-4379-9F0D-6365FC9B5A2C}" srcOrd="0" destOrd="0" presId="urn:microsoft.com/office/officeart/2005/8/layout/orgChart1"/>
    <dgm:cxn modelId="{C998028B-2417-4C5F-BD25-FF99E55315C3}" type="presParOf" srcId="{60B46E6C-F867-450B-AE8B-EFF502519578}" destId="{0814FA66-14F5-4AE0-B4DA-5F9ADDDA1673}" srcOrd="1" destOrd="0" presId="urn:microsoft.com/office/officeart/2005/8/layout/orgChart1"/>
    <dgm:cxn modelId="{E6421482-9F5E-456C-8D43-9F2FBA9B989B}" type="presParOf" srcId="{0814FA66-14F5-4AE0-B4DA-5F9ADDDA1673}" destId="{ABFD675B-5062-4FA3-ABE6-2471A21E4198}" srcOrd="0" destOrd="0" presId="urn:microsoft.com/office/officeart/2005/8/layout/orgChart1"/>
    <dgm:cxn modelId="{7BE78B73-90C0-4556-B37A-9F952C85328A}" type="presParOf" srcId="{ABFD675B-5062-4FA3-ABE6-2471A21E4198}" destId="{ECE79791-1DD9-4F32-BEE7-27192FEAE076}" srcOrd="0" destOrd="0" presId="urn:microsoft.com/office/officeart/2005/8/layout/orgChart1"/>
    <dgm:cxn modelId="{747CAC29-13D4-43C2-B2FC-F3BB147E78C5}" type="presParOf" srcId="{ABFD675B-5062-4FA3-ABE6-2471A21E4198}" destId="{BA46853A-8883-444B-9655-4E4C74AF7BE2}" srcOrd="1" destOrd="0" presId="urn:microsoft.com/office/officeart/2005/8/layout/orgChart1"/>
    <dgm:cxn modelId="{45620590-7FEB-463F-8C33-8375B981CDB8}" type="presParOf" srcId="{0814FA66-14F5-4AE0-B4DA-5F9ADDDA1673}" destId="{117EE99D-0C7A-4EB4-B4EC-DE637F775C8E}" srcOrd="1" destOrd="0" presId="urn:microsoft.com/office/officeart/2005/8/layout/orgChart1"/>
    <dgm:cxn modelId="{272BDA87-ACDD-4B06-BD03-B734836EA41C}" type="presParOf" srcId="{0814FA66-14F5-4AE0-B4DA-5F9ADDDA1673}" destId="{7C144DAD-23C3-43FB-80C6-80342A723B93}" srcOrd="2" destOrd="0" presId="urn:microsoft.com/office/officeart/2005/8/layout/orgChart1"/>
    <dgm:cxn modelId="{398F2566-87BE-4F73-B73F-DE23284CCE46}" type="presParOf" srcId="{8BF417BF-8A5E-40C7-862C-9AA3CCE6FEF6}" destId="{5358562F-88D5-4153-8C79-B5BE733EA7EE}" srcOrd="2" destOrd="0" presId="urn:microsoft.com/office/officeart/2005/8/layout/orgChart1"/>
    <dgm:cxn modelId="{88FD2BDA-7542-4325-853A-98F2723FAC80}" type="presParOf" srcId="{D98CAA4B-F035-4CAE-8540-DE8E41B9A949}" destId="{4D0B39DF-2EED-4ADD-B9CB-3961CC671852}" srcOrd="2" destOrd="0" presId="urn:microsoft.com/office/officeart/2005/8/layout/orgChart1"/>
    <dgm:cxn modelId="{27921B69-DCA6-47AE-8C2B-559564B5FBB9}" type="presParOf" srcId="{64C3291A-361B-411D-8373-0323E79CEEE6}" destId="{4BF8EFFC-8B39-4EF5-BDA2-EB8CCDF8C2E7}" srcOrd="2" destOrd="0" presId="urn:microsoft.com/office/officeart/2005/8/layout/orgChart1"/>
    <dgm:cxn modelId="{D9F2C575-CDAC-4E2D-8948-AD7BE2EF6794}" type="presParOf" srcId="{4D676D26-FD57-4D4A-9A38-37D1B73EC841}" destId="{1A3204E8-E61A-4D03-BF46-18888F1387A3}" srcOrd="6" destOrd="0" presId="urn:microsoft.com/office/officeart/2005/8/layout/orgChart1"/>
    <dgm:cxn modelId="{1C86488E-4ED2-483F-A508-63F2D7BCF8EB}" type="presParOf" srcId="{4D676D26-FD57-4D4A-9A38-37D1B73EC841}" destId="{06AAE378-FDF6-4FC1-97C0-19E99F0FD0A3}" srcOrd="7" destOrd="0" presId="urn:microsoft.com/office/officeart/2005/8/layout/orgChart1"/>
    <dgm:cxn modelId="{88CAFF23-76C4-4C93-B5AF-C4A8C168AE08}" type="presParOf" srcId="{06AAE378-FDF6-4FC1-97C0-19E99F0FD0A3}" destId="{1C86026B-5E9E-48CC-A209-F12FB61BDF4C}" srcOrd="0" destOrd="0" presId="urn:microsoft.com/office/officeart/2005/8/layout/orgChart1"/>
    <dgm:cxn modelId="{BE159624-E79C-48A5-BFC3-9E85C6848804}" type="presParOf" srcId="{1C86026B-5E9E-48CC-A209-F12FB61BDF4C}" destId="{29BD6CD6-FA11-4212-A7C9-411516F17038}" srcOrd="0" destOrd="0" presId="urn:microsoft.com/office/officeart/2005/8/layout/orgChart1"/>
    <dgm:cxn modelId="{D963E3BF-A174-4C28-929C-ED5B77A30865}" type="presParOf" srcId="{1C86026B-5E9E-48CC-A209-F12FB61BDF4C}" destId="{F89FEEAF-55CA-40DC-BC22-1B80584BD3CA}" srcOrd="1" destOrd="0" presId="urn:microsoft.com/office/officeart/2005/8/layout/orgChart1"/>
    <dgm:cxn modelId="{DB1FE371-7F49-436F-B574-BDF225CDA24F}" type="presParOf" srcId="{06AAE378-FDF6-4FC1-97C0-19E99F0FD0A3}" destId="{8161F478-7899-4881-A217-E4248A13B31B}" srcOrd="1" destOrd="0" presId="urn:microsoft.com/office/officeart/2005/8/layout/orgChart1"/>
    <dgm:cxn modelId="{3F3219D7-AC4C-44E9-986E-0C34D5FF2FAF}" type="presParOf" srcId="{8161F478-7899-4881-A217-E4248A13B31B}" destId="{FB2B5228-49B4-4974-A6CF-1595E81DF4CB}" srcOrd="0" destOrd="0" presId="urn:microsoft.com/office/officeart/2005/8/layout/orgChart1"/>
    <dgm:cxn modelId="{21E78D71-F5B5-4D8B-A238-FE56FA74DC76}" type="presParOf" srcId="{8161F478-7899-4881-A217-E4248A13B31B}" destId="{A63DC9F5-A6AE-46BD-A17B-F76F493777F4}" srcOrd="1" destOrd="0" presId="urn:microsoft.com/office/officeart/2005/8/layout/orgChart1"/>
    <dgm:cxn modelId="{A20CFA1A-E50A-453C-A7E6-20F3EDA5A039}" type="presParOf" srcId="{A63DC9F5-A6AE-46BD-A17B-F76F493777F4}" destId="{BAF6D9FF-72B6-43A5-8C94-EA42BEF0934D}" srcOrd="0" destOrd="0" presId="urn:microsoft.com/office/officeart/2005/8/layout/orgChart1"/>
    <dgm:cxn modelId="{4F770623-D079-40D1-8B46-153625E7D6F3}" type="presParOf" srcId="{BAF6D9FF-72B6-43A5-8C94-EA42BEF0934D}" destId="{F2E27414-54AD-4028-B99B-9F2689DA2E55}" srcOrd="0" destOrd="0" presId="urn:microsoft.com/office/officeart/2005/8/layout/orgChart1"/>
    <dgm:cxn modelId="{C279ECCA-C278-4170-9CC1-A974438FB997}" type="presParOf" srcId="{BAF6D9FF-72B6-43A5-8C94-EA42BEF0934D}" destId="{5CB56247-C553-4A75-BAFB-459434F3636B}" srcOrd="1" destOrd="0" presId="urn:microsoft.com/office/officeart/2005/8/layout/orgChart1"/>
    <dgm:cxn modelId="{C686EECD-3E85-4BAE-8D42-EF99B8A43599}" type="presParOf" srcId="{A63DC9F5-A6AE-46BD-A17B-F76F493777F4}" destId="{E101DB42-6788-4FC7-8A16-6FB808C400AB}" srcOrd="1" destOrd="0" presId="urn:microsoft.com/office/officeart/2005/8/layout/orgChart1"/>
    <dgm:cxn modelId="{5A2E525B-7690-4B65-BE3A-9BED5F1C3419}" type="presParOf" srcId="{E101DB42-6788-4FC7-8A16-6FB808C400AB}" destId="{10668669-6CC1-48CE-B39B-F8B0E06A2FDE}" srcOrd="0" destOrd="0" presId="urn:microsoft.com/office/officeart/2005/8/layout/orgChart1"/>
    <dgm:cxn modelId="{27CAD270-D65E-4791-B1F4-514C14450DCB}" type="presParOf" srcId="{E101DB42-6788-4FC7-8A16-6FB808C400AB}" destId="{B662E124-91A1-4711-B3D6-74CBA163FC39}" srcOrd="1" destOrd="0" presId="urn:microsoft.com/office/officeart/2005/8/layout/orgChart1"/>
    <dgm:cxn modelId="{F165676D-F5BC-4186-BDB2-95349581B117}" type="presParOf" srcId="{B662E124-91A1-4711-B3D6-74CBA163FC39}" destId="{0C7C310A-4135-49FF-AA76-ABD2021F257D}" srcOrd="0" destOrd="0" presId="urn:microsoft.com/office/officeart/2005/8/layout/orgChart1"/>
    <dgm:cxn modelId="{6D6D29FA-6A76-43AC-954A-FD965D0DABDC}" type="presParOf" srcId="{0C7C310A-4135-49FF-AA76-ABD2021F257D}" destId="{9FFB7D84-D3B0-451C-AA98-F741F8295CEA}" srcOrd="0" destOrd="0" presId="urn:microsoft.com/office/officeart/2005/8/layout/orgChart1"/>
    <dgm:cxn modelId="{814B6C7A-159E-4AF2-AF45-8BC85142380F}" type="presParOf" srcId="{0C7C310A-4135-49FF-AA76-ABD2021F257D}" destId="{AA144C1B-6202-4BB9-A573-393865C82327}" srcOrd="1" destOrd="0" presId="urn:microsoft.com/office/officeart/2005/8/layout/orgChart1"/>
    <dgm:cxn modelId="{3F21BE89-5E62-4BCF-9A8B-D0CF9664C31D}" type="presParOf" srcId="{B662E124-91A1-4711-B3D6-74CBA163FC39}" destId="{921D3114-C27F-47CD-9690-17F293253395}" srcOrd="1" destOrd="0" presId="urn:microsoft.com/office/officeart/2005/8/layout/orgChart1"/>
    <dgm:cxn modelId="{214A680E-8881-4395-B733-F5F80FC13AFF}" type="presParOf" srcId="{921D3114-C27F-47CD-9690-17F293253395}" destId="{8F8DACB4-3FEC-4A97-B1A2-0F5DE37DE49C}" srcOrd="0" destOrd="0" presId="urn:microsoft.com/office/officeart/2005/8/layout/orgChart1"/>
    <dgm:cxn modelId="{8D102DB1-9265-425D-94AA-132250F9483C}" type="presParOf" srcId="{921D3114-C27F-47CD-9690-17F293253395}" destId="{8AFE79D8-4092-4C84-8565-62DA73F30A33}" srcOrd="1" destOrd="0" presId="urn:microsoft.com/office/officeart/2005/8/layout/orgChart1"/>
    <dgm:cxn modelId="{EF78C7B0-D216-4116-A143-F75FAF1D8DFC}" type="presParOf" srcId="{8AFE79D8-4092-4C84-8565-62DA73F30A33}" destId="{ECAD3EE0-01FA-4499-A7D0-653BE76738F9}" srcOrd="0" destOrd="0" presId="urn:microsoft.com/office/officeart/2005/8/layout/orgChart1"/>
    <dgm:cxn modelId="{354DD803-0DA2-4568-BBF3-3C35B0CE6C83}" type="presParOf" srcId="{ECAD3EE0-01FA-4499-A7D0-653BE76738F9}" destId="{3DEC1EBB-940B-45E2-8B43-B4F03AC4CFAC}" srcOrd="0" destOrd="0" presId="urn:microsoft.com/office/officeart/2005/8/layout/orgChart1"/>
    <dgm:cxn modelId="{3963A3B2-411D-4FC1-993A-B2E6AC595252}" type="presParOf" srcId="{ECAD3EE0-01FA-4499-A7D0-653BE76738F9}" destId="{D1A76730-60D2-452D-83A3-FC7D54D3508B}" srcOrd="1" destOrd="0" presId="urn:microsoft.com/office/officeart/2005/8/layout/orgChart1"/>
    <dgm:cxn modelId="{33F1E27B-9D02-4C26-BB5C-0D952E3F26D2}" type="presParOf" srcId="{8AFE79D8-4092-4C84-8565-62DA73F30A33}" destId="{C9151157-AF08-400D-8199-AC13D3663AB8}" srcOrd="1" destOrd="0" presId="urn:microsoft.com/office/officeart/2005/8/layout/orgChart1"/>
    <dgm:cxn modelId="{6B578651-A6D9-4251-82C0-597FC5C57305}" type="presParOf" srcId="{C9151157-AF08-400D-8199-AC13D3663AB8}" destId="{525F582F-D197-41E2-A0B2-E38C496F17C1}" srcOrd="0" destOrd="0" presId="urn:microsoft.com/office/officeart/2005/8/layout/orgChart1"/>
    <dgm:cxn modelId="{69BDC5C0-8711-4B30-99D2-AE33BD4E5BE4}" type="presParOf" srcId="{C9151157-AF08-400D-8199-AC13D3663AB8}" destId="{738C32BC-C680-414A-ABEC-A35D763CADCA}" srcOrd="1" destOrd="0" presId="urn:microsoft.com/office/officeart/2005/8/layout/orgChart1"/>
    <dgm:cxn modelId="{7190CFDF-548B-4220-B22E-E855F005F2D4}" type="presParOf" srcId="{738C32BC-C680-414A-ABEC-A35D763CADCA}" destId="{7488716E-5457-4200-996F-DD1B6648976D}" srcOrd="0" destOrd="0" presId="urn:microsoft.com/office/officeart/2005/8/layout/orgChart1"/>
    <dgm:cxn modelId="{2C3EE29F-E1F7-4E34-818C-364CA17109E9}" type="presParOf" srcId="{7488716E-5457-4200-996F-DD1B6648976D}" destId="{15C8979C-A9F6-4FEB-B179-6E902A254C67}" srcOrd="0" destOrd="0" presId="urn:microsoft.com/office/officeart/2005/8/layout/orgChart1"/>
    <dgm:cxn modelId="{BFE03E81-9D47-46A8-B2E4-47EEA8270919}" type="presParOf" srcId="{7488716E-5457-4200-996F-DD1B6648976D}" destId="{63987DC8-A6D0-4FC9-9F49-95743D3DBE1D}" srcOrd="1" destOrd="0" presId="urn:microsoft.com/office/officeart/2005/8/layout/orgChart1"/>
    <dgm:cxn modelId="{269F23D0-8794-4E62-AB9A-F33C15A346D4}" type="presParOf" srcId="{738C32BC-C680-414A-ABEC-A35D763CADCA}" destId="{0B162849-BB5C-4437-9B32-87FCA3B98C94}" srcOrd="1" destOrd="0" presId="urn:microsoft.com/office/officeart/2005/8/layout/orgChart1"/>
    <dgm:cxn modelId="{4C7211F6-98B2-478D-8B6D-B4522C1FA3A6}" type="presParOf" srcId="{738C32BC-C680-414A-ABEC-A35D763CADCA}" destId="{EAB5BEDF-8A42-44A6-8FF2-9E27BD7B87EE}" srcOrd="2" destOrd="0" presId="urn:microsoft.com/office/officeart/2005/8/layout/orgChart1"/>
    <dgm:cxn modelId="{5489BF95-037B-4A06-8D17-BE931795FF21}" type="presParOf" srcId="{8AFE79D8-4092-4C84-8565-62DA73F30A33}" destId="{378A1870-777D-4B5C-887E-1EA3C116B171}" srcOrd="2" destOrd="0" presId="urn:microsoft.com/office/officeart/2005/8/layout/orgChart1"/>
    <dgm:cxn modelId="{4BBFBD92-EFA4-4EAF-8426-A259D5B7B330}" type="presParOf" srcId="{B662E124-91A1-4711-B3D6-74CBA163FC39}" destId="{32DA4B93-422C-4434-AFAC-C8DBD2E2258F}" srcOrd="2" destOrd="0" presId="urn:microsoft.com/office/officeart/2005/8/layout/orgChart1"/>
    <dgm:cxn modelId="{C82492C0-DF7F-45C8-8126-B7F3C1B6B75D}" type="presParOf" srcId="{A63DC9F5-A6AE-46BD-A17B-F76F493777F4}" destId="{BB25DAA5-6A34-4BC0-88DA-36065A1C25F8}" srcOrd="2" destOrd="0" presId="urn:microsoft.com/office/officeart/2005/8/layout/orgChart1"/>
    <dgm:cxn modelId="{CFFD25C4-3625-4FE9-8814-77C5AE25030B}" type="presParOf" srcId="{06AAE378-FDF6-4FC1-97C0-19E99F0FD0A3}" destId="{48B57541-4B6F-48F2-A870-FA8FFE2299EA}" srcOrd="2" destOrd="0" presId="urn:microsoft.com/office/officeart/2005/8/layout/orgChart1"/>
    <dgm:cxn modelId="{F2FE6512-CDEE-4338-A1B6-F70C65BB1933}" type="presParOf" srcId="{6A5DACB6-6046-4B5D-B61F-77AD75D89DDD}" destId="{7DD57DC0-35B2-409B-9C7E-BDFDDAC69598}" srcOrd="2" destOrd="0" presId="urn:microsoft.com/office/officeart/2005/8/layout/orgChart1"/>
    <dgm:cxn modelId="{393A3BD1-9918-48E4-9132-F5F29A8C24E9}" type="presParOf" srcId="{7DD57DC0-35B2-409B-9C7E-BDFDDAC69598}" destId="{BF3DE16C-540A-49F2-B998-A639DC5C299B}" srcOrd="0" destOrd="0" presId="urn:microsoft.com/office/officeart/2005/8/layout/orgChart1"/>
    <dgm:cxn modelId="{C465CEFE-ED40-42FC-B3F5-55480673DFB5}" type="presParOf" srcId="{7DD57DC0-35B2-409B-9C7E-BDFDDAC69598}" destId="{4EF7763F-611C-4AB5-BC18-2F4212AAB391}" srcOrd="1" destOrd="0" presId="urn:microsoft.com/office/officeart/2005/8/layout/orgChart1"/>
    <dgm:cxn modelId="{B79F9638-A5A4-4DA8-8CE8-5A0F8AE51203}" type="presParOf" srcId="{4EF7763F-611C-4AB5-BC18-2F4212AAB391}" destId="{0B75A1AC-AF9B-43F7-9E9B-55D4D6626249}" srcOrd="0" destOrd="0" presId="urn:microsoft.com/office/officeart/2005/8/layout/orgChart1"/>
    <dgm:cxn modelId="{96FDB44A-514C-46FF-BBA4-7C7A68AAC118}" type="presParOf" srcId="{0B75A1AC-AF9B-43F7-9E9B-55D4D6626249}" destId="{2325D86E-438E-4F32-8C39-25F971B1740B}" srcOrd="0" destOrd="0" presId="urn:microsoft.com/office/officeart/2005/8/layout/orgChart1"/>
    <dgm:cxn modelId="{8C51D03E-A998-4958-96EB-19EB575AD98B}" type="presParOf" srcId="{0B75A1AC-AF9B-43F7-9E9B-55D4D6626249}" destId="{F7BF1AC6-8B11-427A-A0BB-26DFABCB7483}" srcOrd="1" destOrd="0" presId="urn:microsoft.com/office/officeart/2005/8/layout/orgChart1"/>
    <dgm:cxn modelId="{193F8C8B-8462-483C-BFDF-F622C1547A64}" type="presParOf" srcId="{4EF7763F-611C-4AB5-BC18-2F4212AAB391}" destId="{00C25A09-1147-41A4-B347-26F72F27FF6F}" srcOrd="1" destOrd="0" presId="urn:microsoft.com/office/officeart/2005/8/layout/orgChart1"/>
    <dgm:cxn modelId="{5B8CEED6-D1E0-4BDF-84D6-CC2B210726A5}" type="presParOf" srcId="{4EF7763F-611C-4AB5-BC18-2F4212AAB391}" destId="{7E423760-7959-4F7B-96AF-4D53FBBB847B}" srcOrd="2" destOrd="0" presId="urn:microsoft.com/office/officeart/2005/8/layout/orgChart1"/>
    <dgm:cxn modelId="{A90F266C-EEF1-422B-9504-03D859C51077}" type="presParOf" srcId="{7DD57DC0-35B2-409B-9C7E-BDFDDAC69598}" destId="{6C0EC5A6-99F0-4960-820E-3772B14767DE}" srcOrd="2" destOrd="0" presId="urn:microsoft.com/office/officeart/2005/8/layout/orgChart1"/>
    <dgm:cxn modelId="{E44F29F9-9B8E-488E-B8C0-153B362B3B13}" type="presParOf" srcId="{7DD57DC0-35B2-409B-9C7E-BDFDDAC69598}" destId="{03514CC3-1568-4327-B62D-9878ACEFCD61}" srcOrd="3" destOrd="0" presId="urn:microsoft.com/office/officeart/2005/8/layout/orgChart1"/>
    <dgm:cxn modelId="{694582D0-0760-418D-A11F-E7423EAD4BAE}" type="presParOf" srcId="{03514CC3-1568-4327-B62D-9878ACEFCD61}" destId="{CDF863CC-CE49-43CA-996E-504DBA8D64A2}" srcOrd="0" destOrd="0" presId="urn:microsoft.com/office/officeart/2005/8/layout/orgChart1"/>
    <dgm:cxn modelId="{56A261A2-B863-45A6-90D2-AD0C29BCDBDD}" type="presParOf" srcId="{CDF863CC-CE49-43CA-996E-504DBA8D64A2}" destId="{B27453CF-999B-4618-A3DA-37E8EC6E2134}" srcOrd="0" destOrd="0" presId="urn:microsoft.com/office/officeart/2005/8/layout/orgChart1"/>
    <dgm:cxn modelId="{08B9707C-B9D3-4D56-9969-FEBB42472FE4}" type="presParOf" srcId="{CDF863CC-CE49-43CA-996E-504DBA8D64A2}" destId="{C61AF3B9-9DAC-4C51-AA65-C44F8E6EB66D}" srcOrd="1" destOrd="0" presId="urn:microsoft.com/office/officeart/2005/8/layout/orgChart1"/>
    <dgm:cxn modelId="{ED364893-4E19-4BFD-81E8-E04DCD2A62FB}" type="presParOf" srcId="{03514CC3-1568-4327-B62D-9878ACEFCD61}" destId="{E68F431F-5700-41F3-83A0-1DEC1BDA9F57}" srcOrd="1" destOrd="0" presId="urn:microsoft.com/office/officeart/2005/8/layout/orgChart1"/>
    <dgm:cxn modelId="{D897750E-1F45-404F-912C-BA2FE609FB77}" type="presParOf" srcId="{03514CC3-1568-4327-B62D-9878ACEFCD61}" destId="{AC9B95C3-1E1E-4274-8037-8906F233B00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8.xml><?xml version="1.0" encoding="utf-8"?>
<dgm:dataModel xmlns:dgm="http://schemas.openxmlformats.org/drawingml/2006/diagram" xmlns:a="http://schemas.openxmlformats.org/drawingml/2006/main">
  <dgm:ptLst>
    <dgm:pt modelId="{57923709-7471-48BC-B5B6-556A287AC89F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0287E16-D90A-4519-808E-650B44D62A2C}">
      <dgm:prSet phldrT="[Texto]" custT="1"/>
      <dgm:spPr/>
      <dgm:t>
        <a:bodyPr/>
        <a:lstStyle/>
        <a:p>
          <a:r>
            <a:rPr lang="es-ES" sz="1200" dirty="0" smtClean="0"/>
            <a:t>Jefe(a) Operativo(a) </a:t>
          </a:r>
          <a:br>
            <a:rPr lang="es-ES" sz="1200" dirty="0" smtClean="0"/>
          </a:br>
          <a:r>
            <a:rPr lang="es-ES" sz="1200" dirty="0" smtClean="0"/>
            <a:t>Parque Tucán</a:t>
          </a:r>
          <a:endParaRPr lang="es-ES" sz="1200" dirty="0"/>
        </a:p>
      </dgm:t>
    </dgm:pt>
    <dgm:pt modelId="{A78B87FC-B868-4BAF-A695-8351786A0583}" type="parTrans" cxnId="{95E881F8-A8AF-41A6-A74C-3D6E958C5C92}">
      <dgm:prSet/>
      <dgm:spPr/>
      <dgm:t>
        <a:bodyPr/>
        <a:lstStyle/>
        <a:p>
          <a:endParaRPr lang="es-ES" sz="1200"/>
        </a:p>
      </dgm:t>
    </dgm:pt>
    <dgm:pt modelId="{CF2C4718-2735-4A01-A492-1F451CFE4873}" type="sibTrans" cxnId="{95E881F8-A8AF-41A6-A74C-3D6E958C5C92}">
      <dgm:prSet/>
      <dgm:spPr/>
      <dgm:t>
        <a:bodyPr/>
        <a:lstStyle/>
        <a:p>
          <a:endParaRPr lang="es-ES" sz="1200"/>
        </a:p>
      </dgm:t>
    </dgm:pt>
    <dgm:pt modelId="{EFA4D767-A6DE-49C7-A8D1-A90399FA94FC}">
      <dgm:prSet phldrT="[Texto]" custT="1"/>
      <dgm:spPr/>
      <dgm:t>
        <a:bodyPr/>
        <a:lstStyle/>
        <a:p>
          <a:r>
            <a:rPr lang="es-ES" sz="1200" dirty="0" smtClean="0"/>
            <a:t>Encargado(a) Sección</a:t>
          </a:r>
          <a:endParaRPr lang="es-ES" sz="1200" dirty="0"/>
        </a:p>
      </dgm:t>
    </dgm:pt>
    <dgm:pt modelId="{9B5A47B9-ECD5-4318-ACC0-5D500DF8ADF8}" type="parTrans" cxnId="{55338A0C-FF72-46BE-8475-D516B9915B32}">
      <dgm:prSet/>
      <dgm:spPr/>
      <dgm:t>
        <a:bodyPr/>
        <a:lstStyle/>
        <a:p>
          <a:endParaRPr lang="es-ES" sz="1200"/>
        </a:p>
      </dgm:t>
    </dgm:pt>
    <dgm:pt modelId="{0E2E8C27-CFB7-452A-969F-8DF7603EDFEC}" type="sibTrans" cxnId="{55338A0C-FF72-46BE-8475-D516B9915B32}">
      <dgm:prSet/>
      <dgm:spPr/>
      <dgm:t>
        <a:bodyPr/>
        <a:lstStyle/>
        <a:p>
          <a:endParaRPr lang="es-ES" sz="1200"/>
        </a:p>
      </dgm:t>
    </dgm:pt>
    <dgm:pt modelId="{1CDA177D-AA16-4889-83EE-F25F6FA718D6}">
      <dgm:prSet phldrT="[Texto]" custT="1"/>
      <dgm:spPr/>
      <dgm:t>
        <a:bodyPr/>
        <a:lstStyle/>
        <a:p>
          <a:r>
            <a:rPr lang="es-ES" sz="1200" dirty="0" smtClean="0"/>
            <a:t>Encargado(a)</a:t>
          </a:r>
        </a:p>
      </dgm:t>
    </dgm:pt>
    <dgm:pt modelId="{2A6F6430-63AE-4AA1-96A8-7FD203804744}" type="parTrans" cxnId="{4F17163B-6274-4E85-8818-38FE2CD03236}">
      <dgm:prSet/>
      <dgm:spPr/>
      <dgm:t>
        <a:bodyPr/>
        <a:lstStyle/>
        <a:p>
          <a:endParaRPr lang="es-ES" sz="1200"/>
        </a:p>
      </dgm:t>
    </dgm:pt>
    <dgm:pt modelId="{12A0B339-5BC5-4B45-A526-274934BB6CA6}" type="sibTrans" cxnId="{4F17163B-6274-4E85-8818-38FE2CD03236}">
      <dgm:prSet/>
      <dgm:spPr/>
      <dgm:t>
        <a:bodyPr/>
        <a:lstStyle/>
        <a:p>
          <a:endParaRPr lang="es-ES" sz="1200"/>
        </a:p>
      </dgm:t>
    </dgm:pt>
    <dgm:pt modelId="{F0C8AF5C-FF68-4A23-87B2-F70FFC7E8AB9}">
      <dgm:prSet custT="1"/>
      <dgm:spPr/>
      <dgm:t>
        <a:bodyPr/>
        <a:lstStyle/>
        <a:p>
          <a:r>
            <a:rPr lang="es-ES" sz="1200" dirty="0" smtClean="0"/>
            <a:t>Auxiliar Administrativo(a) </a:t>
          </a:r>
        </a:p>
      </dgm:t>
    </dgm:pt>
    <dgm:pt modelId="{A948BCA6-BD6F-4BDE-8FCB-0C0B9E8CB4E1}" type="parTrans" cxnId="{FDC2D458-9FA0-482C-B09C-011F7DD4F73E}">
      <dgm:prSet/>
      <dgm:spPr/>
      <dgm:t>
        <a:bodyPr/>
        <a:lstStyle/>
        <a:p>
          <a:endParaRPr lang="es-ES" sz="1200"/>
        </a:p>
      </dgm:t>
    </dgm:pt>
    <dgm:pt modelId="{B71CFF6D-A2F6-4FAC-AB94-8DCB602F4734}" type="sibTrans" cxnId="{FDC2D458-9FA0-482C-B09C-011F7DD4F73E}">
      <dgm:prSet/>
      <dgm:spPr/>
      <dgm:t>
        <a:bodyPr/>
        <a:lstStyle/>
        <a:p>
          <a:endParaRPr lang="es-ES" sz="1200"/>
        </a:p>
      </dgm:t>
    </dgm:pt>
    <dgm:pt modelId="{7289FAE3-7EBA-4924-B758-3E76E0CD9C15}">
      <dgm:prSet custT="1"/>
      <dgm:spPr/>
      <dgm:t>
        <a:bodyPr/>
        <a:lstStyle/>
        <a:p>
          <a:r>
            <a:rPr lang="es-ES" sz="1200" dirty="0" smtClean="0"/>
            <a:t>Ayudante Área</a:t>
          </a:r>
        </a:p>
      </dgm:t>
    </dgm:pt>
    <dgm:pt modelId="{15628512-E3BF-4C5F-ABEF-11E91B900C04}" type="parTrans" cxnId="{CDEFB968-D368-4B7E-8561-673B33C3F4B3}">
      <dgm:prSet/>
      <dgm:spPr/>
      <dgm:t>
        <a:bodyPr/>
        <a:lstStyle/>
        <a:p>
          <a:endParaRPr lang="es-ES" sz="1200"/>
        </a:p>
      </dgm:t>
    </dgm:pt>
    <dgm:pt modelId="{9B55123E-B6F0-4B1E-BE00-B9B8BAE08169}" type="sibTrans" cxnId="{CDEFB968-D368-4B7E-8561-673B33C3F4B3}">
      <dgm:prSet/>
      <dgm:spPr/>
      <dgm:t>
        <a:bodyPr/>
        <a:lstStyle/>
        <a:p>
          <a:endParaRPr lang="es-ES" sz="1200"/>
        </a:p>
      </dgm:t>
    </dgm:pt>
    <dgm:pt modelId="{6F325669-6906-43A1-8FB2-F6DAF71D698F}">
      <dgm:prSet custT="1"/>
      <dgm:spPr/>
      <dgm:t>
        <a:bodyPr/>
        <a:lstStyle/>
        <a:p>
          <a:r>
            <a:rPr lang="es-ES" sz="1200" dirty="0" smtClean="0"/>
            <a:t>Ayudante General</a:t>
          </a:r>
          <a:endParaRPr lang="es-ES" sz="1200" dirty="0"/>
        </a:p>
      </dgm:t>
    </dgm:pt>
    <dgm:pt modelId="{A6256111-8DCB-460A-BBC4-2F07284BF86E}" type="parTrans" cxnId="{EB81E672-ABC6-4DFB-814A-3B9FB0EA1F1A}">
      <dgm:prSet/>
      <dgm:spPr/>
      <dgm:t>
        <a:bodyPr/>
        <a:lstStyle/>
        <a:p>
          <a:endParaRPr lang="es-ES" sz="1200"/>
        </a:p>
      </dgm:t>
    </dgm:pt>
    <dgm:pt modelId="{37E1A3D1-E8FD-4219-A728-132D0E2B97B3}" type="sibTrans" cxnId="{EB81E672-ABC6-4DFB-814A-3B9FB0EA1F1A}">
      <dgm:prSet/>
      <dgm:spPr/>
      <dgm:t>
        <a:bodyPr/>
        <a:lstStyle/>
        <a:p>
          <a:endParaRPr lang="es-ES" sz="1200"/>
        </a:p>
      </dgm:t>
    </dgm:pt>
    <dgm:pt modelId="{DAADAD2D-4951-4855-8446-C0579AE8F61D}">
      <dgm:prSet custT="1"/>
      <dgm:spPr/>
      <dgm:t>
        <a:bodyPr/>
        <a:lstStyle/>
        <a:p>
          <a:r>
            <a:rPr lang="es-ES" sz="1200" dirty="0" smtClean="0"/>
            <a:t>Veladores(as) </a:t>
          </a:r>
          <a:endParaRPr lang="es-ES" sz="1200" dirty="0"/>
        </a:p>
      </dgm:t>
    </dgm:pt>
    <dgm:pt modelId="{B969970C-9A68-40A4-AFF5-E5D630BC8327}" type="parTrans" cxnId="{B5720AD0-6F47-4C7F-9AFA-4C8580E37C84}">
      <dgm:prSet/>
      <dgm:spPr/>
      <dgm:t>
        <a:bodyPr/>
        <a:lstStyle/>
        <a:p>
          <a:endParaRPr lang="es-ES" sz="1200"/>
        </a:p>
      </dgm:t>
    </dgm:pt>
    <dgm:pt modelId="{CCA4279A-9CD3-4738-9836-1152634BA92C}" type="sibTrans" cxnId="{B5720AD0-6F47-4C7F-9AFA-4C8580E37C84}">
      <dgm:prSet/>
      <dgm:spPr/>
      <dgm:t>
        <a:bodyPr/>
        <a:lstStyle/>
        <a:p>
          <a:endParaRPr lang="es-ES" sz="1200"/>
        </a:p>
      </dgm:t>
    </dgm:pt>
    <dgm:pt modelId="{47C85CA3-115A-458A-B702-064EC92F91DE}">
      <dgm:prSet custT="1"/>
      <dgm:spPr/>
      <dgm:t>
        <a:bodyPr/>
        <a:lstStyle/>
        <a:p>
          <a:r>
            <a:rPr lang="es-ES" sz="1200" dirty="0" smtClean="0"/>
            <a:t>Vigilantes</a:t>
          </a:r>
        </a:p>
      </dgm:t>
    </dgm:pt>
    <dgm:pt modelId="{2F74E29C-48B0-47A0-8430-0AD9D8E270C7}" type="parTrans" cxnId="{B720D353-0CEB-48D1-B40A-EBD6B373A4E5}">
      <dgm:prSet/>
      <dgm:spPr/>
      <dgm:t>
        <a:bodyPr/>
        <a:lstStyle/>
        <a:p>
          <a:endParaRPr lang="es-ES" sz="1200"/>
        </a:p>
      </dgm:t>
    </dgm:pt>
    <dgm:pt modelId="{52386596-4199-4186-830D-89A3A73EA92C}" type="sibTrans" cxnId="{B720D353-0CEB-48D1-B40A-EBD6B373A4E5}">
      <dgm:prSet/>
      <dgm:spPr/>
      <dgm:t>
        <a:bodyPr/>
        <a:lstStyle/>
        <a:p>
          <a:endParaRPr lang="es-ES" sz="1200"/>
        </a:p>
      </dgm:t>
    </dgm:pt>
    <dgm:pt modelId="{37F06743-3465-4857-8DEE-49FE91B92A28}">
      <dgm:prSet custT="1"/>
      <dgm:spPr/>
      <dgm:t>
        <a:bodyPr/>
        <a:lstStyle/>
        <a:p>
          <a:r>
            <a:rPr lang="es-ES" sz="1200" dirty="0" smtClean="0"/>
            <a:t>Encargados(as) Sección</a:t>
          </a:r>
          <a:endParaRPr lang="es-ES" sz="1200" dirty="0"/>
        </a:p>
      </dgm:t>
    </dgm:pt>
    <dgm:pt modelId="{DE0A938B-A1F0-44AA-8A30-63D9F791310E}" type="parTrans" cxnId="{9A0D50F2-1C8C-4B9A-823D-D89E6C9EA12A}">
      <dgm:prSet/>
      <dgm:spPr/>
      <dgm:t>
        <a:bodyPr/>
        <a:lstStyle/>
        <a:p>
          <a:endParaRPr lang="es-ES" sz="1200"/>
        </a:p>
      </dgm:t>
    </dgm:pt>
    <dgm:pt modelId="{357241E2-B0CF-4642-9C98-B84F32DA9224}" type="sibTrans" cxnId="{9A0D50F2-1C8C-4B9A-823D-D89E6C9EA12A}">
      <dgm:prSet/>
      <dgm:spPr/>
      <dgm:t>
        <a:bodyPr/>
        <a:lstStyle/>
        <a:p>
          <a:endParaRPr lang="es-ES" sz="1200"/>
        </a:p>
      </dgm:t>
    </dgm:pt>
    <dgm:pt modelId="{D1DFAF37-2336-4562-8BAD-D94E35F1BF86}">
      <dgm:prSet custT="1"/>
      <dgm:spPr/>
      <dgm:t>
        <a:bodyPr/>
        <a:lstStyle/>
        <a:p>
          <a:r>
            <a:rPr lang="es-ES" sz="1200" dirty="0" smtClean="0"/>
            <a:t>Ayudante General</a:t>
          </a:r>
          <a:endParaRPr lang="es-ES" sz="1200" dirty="0"/>
        </a:p>
      </dgm:t>
    </dgm:pt>
    <dgm:pt modelId="{8441F512-4D4C-4006-A44F-514F50A2670B}" type="parTrans" cxnId="{736DA2A9-7DC5-4E23-A9AB-F83DDB52F39A}">
      <dgm:prSet/>
      <dgm:spPr/>
      <dgm:t>
        <a:bodyPr/>
        <a:lstStyle/>
        <a:p>
          <a:endParaRPr lang="es-ES" sz="1200"/>
        </a:p>
      </dgm:t>
    </dgm:pt>
    <dgm:pt modelId="{DE6A7333-5845-427C-B494-63F30A66AADB}" type="sibTrans" cxnId="{736DA2A9-7DC5-4E23-A9AB-F83DDB52F39A}">
      <dgm:prSet/>
      <dgm:spPr/>
      <dgm:t>
        <a:bodyPr/>
        <a:lstStyle/>
        <a:p>
          <a:endParaRPr lang="es-ES" sz="1200"/>
        </a:p>
      </dgm:t>
    </dgm:pt>
    <dgm:pt modelId="{54F5DA5C-C764-4BBD-849B-28171813445E}">
      <dgm:prSet custT="1"/>
      <dgm:spPr/>
      <dgm:t>
        <a:bodyPr/>
        <a:lstStyle/>
        <a:p>
          <a:r>
            <a:rPr lang="es-ES" sz="1200" dirty="0" smtClean="0"/>
            <a:t>Ayudantes Área  </a:t>
          </a:r>
          <a:endParaRPr lang="es-ES" sz="1200" dirty="0"/>
        </a:p>
      </dgm:t>
    </dgm:pt>
    <dgm:pt modelId="{8C64295C-CE6E-4B85-91E7-9020D4AEEE63}" type="parTrans" cxnId="{0296EA6C-E299-429F-B843-2AA881C86977}">
      <dgm:prSet/>
      <dgm:spPr/>
      <dgm:t>
        <a:bodyPr/>
        <a:lstStyle/>
        <a:p>
          <a:endParaRPr lang="es-ES" sz="1200"/>
        </a:p>
      </dgm:t>
    </dgm:pt>
    <dgm:pt modelId="{375B76D8-EA1A-41EE-9A27-54C7A18902C7}" type="sibTrans" cxnId="{0296EA6C-E299-429F-B843-2AA881C86977}">
      <dgm:prSet/>
      <dgm:spPr/>
      <dgm:t>
        <a:bodyPr/>
        <a:lstStyle/>
        <a:p>
          <a:endParaRPr lang="es-ES" sz="1200"/>
        </a:p>
      </dgm:t>
    </dgm:pt>
    <dgm:pt modelId="{9140C4EB-551C-4488-BE8E-9C28C730A902}">
      <dgm:prSet custT="1"/>
      <dgm:spPr/>
      <dgm:t>
        <a:bodyPr/>
        <a:lstStyle/>
        <a:p>
          <a:r>
            <a:rPr lang="es-ES" sz="1200" dirty="0" smtClean="0"/>
            <a:t>Auxiliar</a:t>
          </a:r>
        </a:p>
      </dgm:t>
    </dgm:pt>
    <dgm:pt modelId="{D4279581-6906-49D6-89AF-22208412CB1B}" type="parTrans" cxnId="{56B869D3-AD5B-4D9B-A30E-2154C568EC31}">
      <dgm:prSet/>
      <dgm:spPr/>
      <dgm:t>
        <a:bodyPr/>
        <a:lstStyle/>
        <a:p>
          <a:endParaRPr lang="es-ES" sz="1200"/>
        </a:p>
      </dgm:t>
    </dgm:pt>
    <dgm:pt modelId="{2F57BD18-523C-4DA4-9D3B-912664B1DDEF}" type="sibTrans" cxnId="{56B869D3-AD5B-4D9B-A30E-2154C568EC31}">
      <dgm:prSet/>
      <dgm:spPr/>
      <dgm:t>
        <a:bodyPr/>
        <a:lstStyle/>
        <a:p>
          <a:endParaRPr lang="es-ES" sz="1200"/>
        </a:p>
      </dgm:t>
    </dgm:pt>
    <dgm:pt modelId="{666BE20C-127A-45A6-8248-63A486888E2B}">
      <dgm:prSet custT="1"/>
      <dgm:spPr/>
      <dgm:t>
        <a:bodyPr/>
        <a:lstStyle/>
        <a:p>
          <a:r>
            <a:rPr lang="es-ES" sz="1200" dirty="0" smtClean="0"/>
            <a:t>Auxiliar</a:t>
          </a:r>
        </a:p>
      </dgm:t>
    </dgm:pt>
    <dgm:pt modelId="{C3CE992D-B17A-434C-B6A6-26ED351DD4C9}" type="parTrans" cxnId="{5A559496-B409-4053-A7DC-F38051D2DDE1}">
      <dgm:prSet/>
      <dgm:spPr/>
      <dgm:t>
        <a:bodyPr/>
        <a:lstStyle/>
        <a:p>
          <a:endParaRPr lang="es-ES" sz="1200"/>
        </a:p>
      </dgm:t>
    </dgm:pt>
    <dgm:pt modelId="{95F22012-8DBA-4E11-AD3F-2DA2C877A562}" type="sibTrans" cxnId="{5A559496-B409-4053-A7DC-F38051D2DDE1}">
      <dgm:prSet/>
      <dgm:spPr/>
      <dgm:t>
        <a:bodyPr/>
        <a:lstStyle/>
        <a:p>
          <a:endParaRPr lang="es-ES" sz="1200"/>
        </a:p>
      </dgm:t>
    </dgm:pt>
    <dgm:pt modelId="{F56ECC9C-4FCC-4E15-8091-7FB85D2F623C}" type="pres">
      <dgm:prSet presAssocID="{57923709-7471-48BC-B5B6-556A287AC89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735A440-6750-43D1-86B9-6B61D05C4D71}" type="pres">
      <dgm:prSet presAssocID="{70287E16-D90A-4519-808E-650B44D62A2C}" presName="hierRoot1" presStyleCnt="0">
        <dgm:presLayoutVars>
          <dgm:hierBranch val="init"/>
        </dgm:presLayoutVars>
      </dgm:prSet>
      <dgm:spPr/>
    </dgm:pt>
    <dgm:pt modelId="{E8917B6E-3CC3-44CE-9317-9A013FBA8E19}" type="pres">
      <dgm:prSet presAssocID="{70287E16-D90A-4519-808E-650B44D62A2C}" presName="rootComposite1" presStyleCnt="0"/>
      <dgm:spPr/>
    </dgm:pt>
    <dgm:pt modelId="{6EF4554A-77D0-4E41-9FE4-70122B58F8EC}" type="pres">
      <dgm:prSet presAssocID="{70287E16-D90A-4519-808E-650B44D62A2C}" presName="rootText1" presStyleLbl="node0" presStyleIdx="0" presStyleCnt="1" custScaleX="171456" custScaleY="114951" custLinFactNeighborY="312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0F79BB0-99AF-4E48-A0E0-0C9759FFAE50}" type="pres">
      <dgm:prSet presAssocID="{70287E16-D90A-4519-808E-650B44D62A2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6CD0AAB-34E1-4B1C-B197-93839FCB6297}" type="pres">
      <dgm:prSet presAssocID="{70287E16-D90A-4519-808E-650B44D62A2C}" presName="hierChild2" presStyleCnt="0"/>
      <dgm:spPr/>
    </dgm:pt>
    <dgm:pt modelId="{78B84C80-D066-4865-9D32-3EF6A753C41F}" type="pres">
      <dgm:prSet presAssocID="{9B5A47B9-ECD5-4318-ACC0-5D500DF8ADF8}" presName="Name37" presStyleLbl="parChTrans1D2" presStyleIdx="0" presStyleCnt="2"/>
      <dgm:spPr/>
      <dgm:t>
        <a:bodyPr/>
        <a:lstStyle/>
        <a:p>
          <a:endParaRPr lang="es-ES"/>
        </a:p>
      </dgm:t>
    </dgm:pt>
    <dgm:pt modelId="{A8594687-C53A-4BB7-B84F-5D5FC471FE3A}" type="pres">
      <dgm:prSet presAssocID="{EFA4D767-A6DE-49C7-A8D1-A90399FA94FC}" presName="hierRoot2" presStyleCnt="0">
        <dgm:presLayoutVars>
          <dgm:hierBranch/>
        </dgm:presLayoutVars>
      </dgm:prSet>
      <dgm:spPr/>
    </dgm:pt>
    <dgm:pt modelId="{E5F69314-DDB6-4A90-BEB7-928ECB03F458}" type="pres">
      <dgm:prSet presAssocID="{EFA4D767-A6DE-49C7-A8D1-A90399FA94FC}" presName="rootComposite" presStyleCnt="0"/>
      <dgm:spPr/>
    </dgm:pt>
    <dgm:pt modelId="{57FF8BEC-B0EA-48AE-8BDD-9E6F4FABFD87}" type="pres">
      <dgm:prSet presAssocID="{EFA4D767-A6DE-49C7-A8D1-A90399FA94FC}" presName="rootText" presStyleLbl="node2" presStyleIdx="0" presStyleCnt="2" custScaleX="106257" custLinFactNeighborY="396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277E7A-54C8-452F-B34B-E135C4D11031}" type="pres">
      <dgm:prSet presAssocID="{EFA4D767-A6DE-49C7-A8D1-A90399FA94FC}" presName="rootConnector" presStyleLbl="node2" presStyleIdx="0" presStyleCnt="2"/>
      <dgm:spPr/>
      <dgm:t>
        <a:bodyPr/>
        <a:lstStyle/>
        <a:p>
          <a:endParaRPr lang="es-ES"/>
        </a:p>
      </dgm:t>
    </dgm:pt>
    <dgm:pt modelId="{ED2024EC-70F9-4B98-82F6-744E9A1B695C}" type="pres">
      <dgm:prSet presAssocID="{EFA4D767-A6DE-49C7-A8D1-A90399FA94FC}" presName="hierChild4" presStyleCnt="0"/>
      <dgm:spPr/>
    </dgm:pt>
    <dgm:pt modelId="{9B71113C-812F-4DB6-89A2-83E9369B7C90}" type="pres">
      <dgm:prSet presAssocID="{A948BCA6-BD6F-4BDE-8FCB-0C0B9E8CB4E1}" presName="Name35" presStyleLbl="parChTrans1D3" presStyleIdx="0" presStyleCnt="4"/>
      <dgm:spPr/>
      <dgm:t>
        <a:bodyPr/>
        <a:lstStyle/>
        <a:p>
          <a:endParaRPr lang="es-ES"/>
        </a:p>
      </dgm:t>
    </dgm:pt>
    <dgm:pt modelId="{3EF43BF7-7D6D-4249-9A25-7B180DF0E180}" type="pres">
      <dgm:prSet presAssocID="{F0C8AF5C-FF68-4A23-87B2-F70FFC7E8AB9}" presName="hierRoot2" presStyleCnt="0">
        <dgm:presLayoutVars>
          <dgm:hierBranch/>
        </dgm:presLayoutVars>
      </dgm:prSet>
      <dgm:spPr/>
    </dgm:pt>
    <dgm:pt modelId="{519AD4A7-18E7-4107-A16D-6F720C92600D}" type="pres">
      <dgm:prSet presAssocID="{F0C8AF5C-FF68-4A23-87B2-F70FFC7E8AB9}" presName="rootComposite" presStyleCnt="0"/>
      <dgm:spPr/>
    </dgm:pt>
    <dgm:pt modelId="{820968F9-2E0B-4F31-8796-2C210491A2DE}" type="pres">
      <dgm:prSet presAssocID="{F0C8AF5C-FF68-4A23-87B2-F70FFC7E8AB9}" presName="rootText" presStyleLbl="node3" presStyleIdx="0" presStyleCnt="4" custScaleX="106257" custLinFactNeighborY="399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46D49E6-277C-4FB0-86C0-D9D8F2CE7E9B}" type="pres">
      <dgm:prSet presAssocID="{F0C8AF5C-FF68-4A23-87B2-F70FFC7E8AB9}" presName="rootConnector" presStyleLbl="node3" presStyleIdx="0" presStyleCnt="4"/>
      <dgm:spPr/>
      <dgm:t>
        <a:bodyPr/>
        <a:lstStyle/>
        <a:p>
          <a:endParaRPr lang="es-ES"/>
        </a:p>
      </dgm:t>
    </dgm:pt>
    <dgm:pt modelId="{8C3721CD-1564-4922-955A-7102AC9EF53C}" type="pres">
      <dgm:prSet presAssocID="{F0C8AF5C-FF68-4A23-87B2-F70FFC7E8AB9}" presName="hierChild4" presStyleCnt="0"/>
      <dgm:spPr/>
    </dgm:pt>
    <dgm:pt modelId="{A681D1FD-8B88-4740-8D4A-66E9FACBB6C7}" type="pres">
      <dgm:prSet presAssocID="{15628512-E3BF-4C5F-ABEF-11E91B900C04}" presName="Name35" presStyleLbl="parChTrans1D4" presStyleIdx="0" presStyleCnt="6"/>
      <dgm:spPr/>
      <dgm:t>
        <a:bodyPr/>
        <a:lstStyle/>
        <a:p>
          <a:endParaRPr lang="es-ES"/>
        </a:p>
      </dgm:t>
    </dgm:pt>
    <dgm:pt modelId="{762A7DF4-FA06-47B8-B945-3DF473EA5465}" type="pres">
      <dgm:prSet presAssocID="{7289FAE3-7EBA-4924-B758-3E76E0CD9C15}" presName="hierRoot2" presStyleCnt="0">
        <dgm:presLayoutVars>
          <dgm:hierBranch/>
        </dgm:presLayoutVars>
      </dgm:prSet>
      <dgm:spPr/>
    </dgm:pt>
    <dgm:pt modelId="{2119DC28-BD12-477C-BA63-D863EE5B1B94}" type="pres">
      <dgm:prSet presAssocID="{7289FAE3-7EBA-4924-B758-3E76E0CD9C15}" presName="rootComposite" presStyleCnt="0"/>
      <dgm:spPr/>
    </dgm:pt>
    <dgm:pt modelId="{D5448BF4-97DF-45EF-BB7E-534478A93B50}" type="pres">
      <dgm:prSet presAssocID="{7289FAE3-7EBA-4924-B758-3E76E0CD9C15}" presName="rootText" presStyleLbl="node4" presStyleIdx="0" presStyleCnt="6" custScaleX="106257" custLinFactNeighborY="189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DB371C1-37C0-43C8-8FE6-EF8B25B70305}" type="pres">
      <dgm:prSet presAssocID="{7289FAE3-7EBA-4924-B758-3E76E0CD9C15}" presName="rootConnector" presStyleLbl="node4" presStyleIdx="0" presStyleCnt="6"/>
      <dgm:spPr/>
      <dgm:t>
        <a:bodyPr/>
        <a:lstStyle/>
        <a:p>
          <a:endParaRPr lang="es-ES"/>
        </a:p>
      </dgm:t>
    </dgm:pt>
    <dgm:pt modelId="{9EA22C4F-4135-496D-85E3-4BA1E350B3F9}" type="pres">
      <dgm:prSet presAssocID="{7289FAE3-7EBA-4924-B758-3E76E0CD9C15}" presName="hierChild4" presStyleCnt="0"/>
      <dgm:spPr/>
    </dgm:pt>
    <dgm:pt modelId="{114FA21F-1934-4F46-A750-5E93584647C6}" type="pres">
      <dgm:prSet presAssocID="{A6256111-8DCB-460A-BBC4-2F07284BF86E}" presName="Name35" presStyleLbl="parChTrans1D4" presStyleIdx="1" presStyleCnt="6"/>
      <dgm:spPr/>
      <dgm:t>
        <a:bodyPr/>
        <a:lstStyle/>
        <a:p>
          <a:endParaRPr lang="es-ES"/>
        </a:p>
      </dgm:t>
    </dgm:pt>
    <dgm:pt modelId="{8C5F0683-977B-4ECC-8042-7EBF09586E54}" type="pres">
      <dgm:prSet presAssocID="{6F325669-6906-43A1-8FB2-F6DAF71D698F}" presName="hierRoot2" presStyleCnt="0">
        <dgm:presLayoutVars>
          <dgm:hierBranch/>
        </dgm:presLayoutVars>
      </dgm:prSet>
      <dgm:spPr/>
    </dgm:pt>
    <dgm:pt modelId="{64CEED6F-9F9C-470D-9E2B-DA4EE51B01BF}" type="pres">
      <dgm:prSet presAssocID="{6F325669-6906-43A1-8FB2-F6DAF71D698F}" presName="rootComposite" presStyleCnt="0"/>
      <dgm:spPr/>
    </dgm:pt>
    <dgm:pt modelId="{6F99B58D-898B-40C4-A885-166BF62777BB}" type="pres">
      <dgm:prSet presAssocID="{6F325669-6906-43A1-8FB2-F6DAF71D698F}" presName="rootText" presStyleLbl="node4" presStyleIdx="1" presStyleCnt="6" custScaleX="106257" custLinFactNeighborY="-17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0165D5F-9ABD-45FA-B3BC-6A571E722368}" type="pres">
      <dgm:prSet presAssocID="{6F325669-6906-43A1-8FB2-F6DAF71D698F}" presName="rootConnector" presStyleLbl="node4" presStyleIdx="1" presStyleCnt="6"/>
      <dgm:spPr/>
      <dgm:t>
        <a:bodyPr/>
        <a:lstStyle/>
        <a:p>
          <a:endParaRPr lang="es-ES"/>
        </a:p>
      </dgm:t>
    </dgm:pt>
    <dgm:pt modelId="{5193B237-698C-4129-9839-1942037EBFB6}" type="pres">
      <dgm:prSet presAssocID="{6F325669-6906-43A1-8FB2-F6DAF71D698F}" presName="hierChild4" presStyleCnt="0"/>
      <dgm:spPr/>
    </dgm:pt>
    <dgm:pt modelId="{FCBB1852-83B7-4D2F-A0D5-5DED72EF0EBB}" type="pres">
      <dgm:prSet presAssocID="{C3CE992D-B17A-434C-B6A6-26ED351DD4C9}" presName="Name35" presStyleLbl="parChTrans1D4" presStyleIdx="2" presStyleCnt="6"/>
      <dgm:spPr/>
      <dgm:t>
        <a:bodyPr/>
        <a:lstStyle/>
        <a:p>
          <a:endParaRPr lang="es-ES"/>
        </a:p>
      </dgm:t>
    </dgm:pt>
    <dgm:pt modelId="{F316EE9A-804D-423B-829A-A9BD2A36F62A}" type="pres">
      <dgm:prSet presAssocID="{666BE20C-127A-45A6-8248-63A486888E2B}" presName="hierRoot2" presStyleCnt="0">
        <dgm:presLayoutVars>
          <dgm:hierBranch val="init"/>
        </dgm:presLayoutVars>
      </dgm:prSet>
      <dgm:spPr/>
    </dgm:pt>
    <dgm:pt modelId="{D0B09387-CF7F-4E36-9B05-9E00CBBE4903}" type="pres">
      <dgm:prSet presAssocID="{666BE20C-127A-45A6-8248-63A486888E2B}" presName="rootComposite" presStyleCnt="0"/>
      <dgm:spPr/>
    </dgm:pt>
    <dgm:pt modelId="{CE0CCF2D-38C4-4E47-8EB0-E48A3C2CC0FE}" type="pres">
      <dgm:prSet presAssocID="{666BE20C-127A-45A6-8248-63A486888E2B}" presName="rootText" presStyleLbl="node4" presStyleIdx="2" presStyleCnt="6" custLinFactNeighborY="-220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22035DB-9538-4A2C-A70B-C8B1337DEBFA}" type="pres">
      <dgm:prSet presAssocID="{666BE20C-127A-45A6-8248-63A486888E2B}" presName="rootConnector" presStyleLbl="node4" presStyleIdx="2" presStyleCnt="6"/>
      <dgm:spPr/>
      <dgm:t>
        <a:bodyPr/>
        <a:lstStyle/>
        <a:p>
          <a:endParaRPr lang="es-ES"/>
        </a:p>
      </dgm:t>
    </dgm:pt>
    <dgm:pt modelId="{500B42D4-9A37-4E33-AE65-021E7C2AB440}" type="pres">
      <dgm:prSet presAssocID="{666BE20C-127A-45A6-8248-63A486888E2B}" presName="hierChild4" presStyleCnt="0"/>
      <dgm:spPr/>
    </dgm:pt>
    <dgm:pt modelId="{251886C7-3A83-43EC-B72A-DDA3155A2D99}" type="pres">
      <dgm:prSet presAssocID="{666BE20C-127A-45A6-8248-63A486888E2B}" presName="hierChild5" presStyleCnt="0"/>
      <dgm:spPr/>
    </dgm:pt>
    <dgm:pt modelId="{AB608446-9B84-4771-AF31-85FC1FE147C6}" type="pres">
      <dgm:prSet presAssocID="{6F325669-6906-43A1-8FB2-F6DAF71D698F}" presName="hierChild5" presStyleCnt="0"/>
      <dgm:spPr/>
    </dgm:pt>
    <dgm:pt modelId="{412E45FD-EC89-4C50-8955-FCE54C700009}" type="pres">
      <dgm:prSet presAssocID="{7289FAE3-7EBA-4924-B758-3E76E0CD9C15}" presName="hierChild5" presStyleCnt="0"/>
      <dgm:spPr/>
    </dgm:pt>
    <dgm:pt modelId="{EE73D76D-0181-44CD-870C-A91D47C33A7A}" type="pres">
      <dgm:prSet presAssocID="{F0C8AF5C-FF68-4A23-87B2-F70FFC7E8AB9}" presName="hierChild5" presStyleCnt="0"/>
      <dgm:spPr/>
    </dgm:pt>
    <dgm:pt modelId="{2074C487-EEE7-43A3-AB36-CCE656D900E7}" type="pres">
      <dgm:prSet presAssocID="{EFA4D767-A6DE-49C7-A8D1-A90399FA94FC}" presName="hierChild5" presStyleCnt="0"/>
      <dgm:spPr/>
    </dgm:pt>
    <dgm:pt modelId="{EC85919E-FB8B-4F94-9B10-A222C7C2E17C}" type="pres">
      <dgm:prSet presAssocID="{2A6F6430-63AE-4AA1-96A8-7FD203804744}" presName="Name37" presStyleLbl="parChTrans1D2" presStyleIdx="1" presStyleCnt="2"/>
      <dgm:spPr/>
      <dgm:t>
        <a:bodyPr/>
        <a:lstStyle/>
        <a:p>
          <a:endParaRPr lang="es-ES"/>
        </a:p>
      </dgm:t>
    </dgm:pt>
    <dgm:pt modelId="{2C940D2B-02B8-43D0-9A32-42018DFEF00E}" type="pres">
      <dgm:prSet presAssocID="{1CDA177D-AA16-4889-83EE-F25F6FA718D6}" presName="hierRoot2" presStyleCnt="0">
        <dgm:presLayoutVars>
          <dgm:hierBranch/>
        </dgm:presLayoutVars>
      </dgm:prSet>
      <dgm:spPr/>
    </dgm:pt>
    <dgm:pt modelId="{20655552-FD1C-4210-9B86-40D730B6367F}" type="pres">
      <dgm:prSet presAssocID="{1CDA177D-AA16-4889-83EE-F25F6FA718D6}" presName="rootComposite" presStyleCnt="0"/>
      <dgm:spPr/>
    </dgm:pt>
    <dgm:pt modelId="{97E43134-D068-44FB-9367-42C28D35779F}" type="pres">
      <dgm:prSet presAssocID="{1CDA177D-AA16-4889-83EE-F25F6FA718D6}" presName="rootText" presStyleLbl="node2" presStyleIdx="1" presStyleCnt="2" custScaleX="106257" custLinFactNeighborY="396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0DEB733-8166-4E6C-8115-CD0999EE3823}" type="pres">
      <dgm:prSet presAssocID="{1CDA177D-AA16-4889-83EE-F25F6FA718D6}" presName="rootConnector" presStyleLbl="node2" presStyleIdx="1" presStyleCnt="2"/>
      <dgm:spPr/>
      <dgm:t>
        <a:bodyPr/>
        <a:lstStyle/>
        <a:p>
          <a:endParaRPr lang="es-ES"/>
        </a:p>
      </dgm:t>
    </dgm:pt>
    <dgm:pt modelId="{0E211F40-7C99-4B09-B272-61BF4015D507}" type="pres">
      <dgm:prSet presAssocID="{1CDA177D-AA16-4889-83EE-F25F6FA718D6}" presName="hierChild4" presStyleCnt="0"/>
      <dgm:spPr/>
    </dgm:pt>
    <dgm:pt modelId="{9E697CAC-1D13-4B0B-B623-17AACA0B772E}" type="pres">
      <dgm:prSet presAssocID="{B969970C-9A68-40A4-AFF5-E5D630BC8327}" presName="Name35" presStyleLbl="parChTrans1D3" presStyleIdx="1" presStyleCnt="4"/>
      <dgm:spPr/>
      <dgm:t>
        <a:bodyPr/>
        <a:lstStyle/>
        <a:p>
          <a:endParaRPr lang="es-ES"/>
        </a:p>
      </dgm:t>
    </dgm:pt>
    <dgm:pt modelId="{EF9A77AC-26C9-4D31-8081-64A644446B07}" type="pres">
      <dgm:prSet presAssocID="{DAADAD2D-4951-4855-8446-C0579AE8F61D}" presName="hierRoot2" presStyleCnt="0">
        <dgm:presLayoutVars>
          <dgm:hierBranch/>
        </dgm:presLayoutVars>
      </dgm:prSet>
      <dgm:spPr/>
    </dgm:pt>
    <dgm:pt modelId="{7B250BAF-DEBA-49AC-9EF4-B894A7D77D78}" type="pres">
      <dgm:prSet presAssocID="{DAADAD2D-4951-4855-8446-C0579AE8F61D}" presName="rootComposite" presStyleCnt="0"/>
      <dgm:spPr/>
    </dgm:pt>
    <dgm:pt modelId="{0C251DFA-4A0A-4F30-AE2A-9DECE8C221C6}" type="pres">
      <dgm:prSet presAssocID="{DAADAD2D-4951-4855-8446-C0579AE8F61D}" presName="rootText" presStyleLbl="node3" presStyleIdx="1" presStyleCnt="4" custScaleX="106257" custScaleY="99986" custLinFactNeighborY="375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A8F4FB-78EE-488C-9FAA-EA49C7651436}" type="pres">
      <dgm:prSet presAssocID="{DAADAD2D-4951-4855-8446-C0579AE8F61D}" presName="rootConnector" presStyleLbl="node3" presStyleIdx="1" presStyleCnt="4"/>
      <dgm:spPr/>
      <dgm:t>
        <a:bodyPr/>
        <a:lstStyle/>
        <a:p>
          <a:endParaRPr lang="es-ES"/>
        </a:p>
      </dgm:t>
    </dgm:pt>
    <dgm:pt modelId="{588B1842-C5B4-4E41-88C5-3E84FBC6F746}" type="pres">
      <dgm:prSet presAssocID="{DAADAD2D-4951-4855-8446-C0579AE8F61D}" presName="hierChild4" presStyleCnt="0"/>
      <dgm:spPr/>
    </dgm:pt>
    <dgm:pt modelId="{99FB05AD-A162-4FC1-9465-32545C07EC8D}" type="pres">
      <dgm:prSet presAssocID="{D4279581-6906-49D6-89AF-22208412CB1B}" presName="Name35" presStyleLbl="parChTrans1D4" presStyleIdx="3" presStyleCnt="6"/>
      <dgm:spPr/>
      <dgm:t>
        <a:bodyPr/>
        <a:lstStyle/>
        <a:p>
          <a:endParaRPr lang="es-ES"/>
        </a:p>
      </dgm:t>
    </dgm:pt>
    <dgm:pt modelId="{AB26A03B-F2EB-4193-88A4-8EA6FF75B738}" type="pres">
      <dgm:prSet presAssocID="{9140C4EB-551C-4488-BE8E-9C28C730A902}" presName="hierRoot2" presStyleCnt="0">
        <dgm:presLayoutVars>
          <dgm:hierBranch val="init"/>
        </dgm:presLayoutVars>
      </dgm:prSet>
      <dgm:spPr/>
    </dgm:pt>
    <dgm:pt modelId="{4739DE2C-C9A5-4CD7-BF1B-118317DFB8BE}" type="pres">
      <dgm:prSet presAssocID="{9140C4EB-551C-4488-BE8E-9C28C730A902}" presName="rootComposite" presStyleCnt="0"/>
      <dgm:spPr/>
    </dgm:pt>
    <dgm:pt modelId="{7656F621-8197-440C-A63E-AE90CE592D13}" type="pres">
      <dgm:prSet presAssocID="{9140C4EB-551C-4488-BE8E-9C28C730A902}" presName="rootText" presStyleLbl="node4" presStyleIdx="3" presStyleCnt="6" custScaleX="106257" custLinFactNeighborY="165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6A1C76F-4FF9-439C-BAA9-7FB5F723A560}" type="pres">
      <dgm:prSet presAssocID="{9140C4EB-551C-4488-BE8E-9C28C730A902}" presName="rootConnector" presStyleLbl="node4" presStyleIdx="3" presStyleCnt="6"/>
      <dgm:spPr/>
      <dgm:t>
        <a:bodyPr/>
        <a:lstStyle/>
        <a:p>
          <a:endParaRPr lang="es-ES"/>
        </a:p>
      </dgm:t>
    </dgm:pt>
    <dgm:pt modelId="{C34F90CC-7688-425C-B890-B87DCED3AAA9}" type="pres">
      <dgm:prSet presAssocID="{9140C4EB-551C-4488-BE8E-9C28C730A902}" presName="hierChild4" presStyleCnt="0"/>
      <dgm:spPr/>
    </dgm:pt>
    <dgm:pt modelId="{C7BF6EFF-2E0B-4A94-AE32-6E062BDABE84}" type="pres">
      <dgm:prSet presAssocID="{9140C4EB-551C-4488-BE8E-9C28C730A902}" presName="hierChild5" presStyleCnt="0"/>
      <dgm:spPr/>
    </dgm:pt>
    <dgm:pt modelId="{FEA86729-7013-4F44-ADD4-1E90B6E4376A}" type="pres">
      <dgm:prSet presAssocID="{DAADAD2D-4951-4855-8446-C0579AE8F61D}" presName="hierChild5" presStyleCnt="0"/>
      <dgm:spPr/>
    </dgm:pt>
    <dgm:pt modelId="{E8E667C2-3203-4950-B903-F1FE2D357BF6}" type="pres">
      <dgm:prSet presAssocID="{2F74E29C-48B0-47A0-8430-0AD9D8E270C7}" presName="Name35" presStyleLbl="parChTrans1D3" presStyleIdx="2" presStyleCnt="4"/>
      <dgm:spPr/>
      <dgm:t>
        <a:bodyPr/>
        <a:lstStyle/>
        <a:p>
          <a:endParaRPr lang="es-ES"/>
        </a:p>
      </dgm:t>
    </dgm:pt>
    <dgm:pt modelId="{905F79FA-2184-4492-8910-FBC6F9E6B647}" type="pres">
      <dgm:prSet presAssocID="{47C85CA3-115A-458A-B702-064EC92F91DE}" presName="hierRoot2" presStyleCnt="0">
        <dgm:presLayoutVars>
          <dgm:hierBranch/>
        </dgm:presLayoutVars>
      </dgm:prSet>
      <dgm:spPr/>
    </dgm:pt>
    <dgm:pt modelId="{A219C3BB-F28B-4F74-970F-0196F0AA2A42}" type="pres">
      <dgm:prSet presAssocID="{47C85CA3-115A-458A-B702-064EC92F91DE}" presName="rootComposite" presStyleCnt="0"/>
      <dgm:spPr/>
    </dgm:pt>
    <dgm:pt modelId="{39D289FF-D3F2-4818-BFB0-18BF4CAFD425}" type="pres">
      <dgm:prSet presAssocID="{47C85CA3-115A-458A-B702-064EC92F91DE}" presName="rootText" presStyleLbl="node3" presStyleIdx="2" presStyleCnt="4" custScaleX="106257" custLinFactNeighborY="375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7B22B4-5955-4BFC-AB71-94F09D0583B4}" type="pres">
      <dgm:prSet presAssocID="{47C85CA3-115A-458A-B702-064EC92F91DE}" presName="rootConnector" presStyleLbl="node3" presStyleIdx="2" presStyleCnt="4"/>
      <dgm:spPr/>
      <dgm:t>
        <a:bodyPr/>
        <a:lstStyle/>
        <a:p>
          <a:endParaRPr lang="es-ES"/>
        </a:p>
      </dgm:t>
    </dgm:pt>
    <dgm:pt modelId="{2B7F7ED7-7607-44BA-9534-5D690A201C93}" type="pres">
      <dgm:prSet presAssocID="{47C85CA3-115A-458A-B702-064EC92F91DE}" presName="hierChild4" presStyleCnt="0"/>
      <dgm:spPr/>
    </dgm:pt>
    <dgm:pt modelId="{EA366C1C-6E0D-43D7-B091-BA6A7A5F553C}" type="pres">
      <dgm:prSet presAssocID="{8C64295C-CE6E-4B85-91E7-9020D4AEEE63}" presName="Name35" presStyleLbl="parChTrans1D4" presStyleIdx="4" presStyleCnt="6"/>
      <dgm:spPr/>
      <dgm:t>
        <a:bodyPr/>
        <a:lstStyle/>
        <a:p>
          <a:endParaRPr lang="es-ES"/>
        </a:p>
      </dgm:t>
    </dgm:pt>
    <dgm:pt modelId="{84926429-F586-4755-8958-076EACD49854}" type="pres">
      <dgm:prSet presAssocID="{54F5DA5C-C764-4BBD-849B-28171813445E}" presName="hierRoot2" presStyleCnt="0">
        <dgm:presLayoutVars>
          <dgm:hierBranch/>
        </dgm:presLayoutVars>
      </dgm:prSet>
      <dgm:spPr/>
    </dgm:pt>
    <dgm:pt modelId="{E08A3D22-748C-4C65-9BDD-5A3619175977}" type="pres">
      <dgm:prSet presAssocID="{54F5DA5C-C764-4BBD-849B-28171813445E}" presName="rootComposite" presStyleCnt="0"/>
      <dgm:spPr/>
    </dgm:pt>
    <dgm:pt modelId="{28FB614D-7FA4-4336-8E00-1C130EBC9A73}" type="pres">
      <dgm:prSet presAssocID="{54F5DA5C-C764-4BBD-849B-28171813445E}" presName="rootText" presStyleLbl="node4" presStyleIdx="4" presStyleCnt="6" custScaleX="106257" custLinFactNeighborY="165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4836B83-F186-422B-AB5D-266E571BE4A0}" type="pres">
      <dgm:prSet presAssocID="{54F5DA5C-C764-4BBD-849B-28171813445E}" presName="rootConnector" presStyleLbl="node4" presStyleIdx="4" presStyleCnt="6"/>
      <dgm:spPr/>
      <dgm:t>
        <a:bodyPr/>
        <a:lstStyle/>
        <a:p>
          <a:endParaRPr lang="es-ES"/>
        </a:p>
      </dgm:t>
    </dgm:pt>
    <dgm:pt modelId="{14D988C3-B880-4556-B11E-002CD890B2FE}" type="pres">
      <dgm:prSet presAssocID="{54F5DA5C-C764-4BBD-849B-28171813445E}" presName="hierChild4" presStyleCnt="0"/>
      <dgm:spPr/>
    </dgm:pt>
    <dgm:pt modelId="{50A464C2-DC6D-4980-83E0-DD723C1AA0CF}" type="pres">
      <dgm:prSet presAssocID="{54F5DA5C-C764-4BBD-849B-28171813445E}" presName="hierChild5" presStyleCnt="0"/>
      <dgm:spPr/>
    </dgm:pt>
    <dgm:pt modelId="{1F9AD3D7-97A2-4F09-8B4F-C630A1357198}" type="pres">
      <dgm:prSet presAssocID="{47C85CA3-115A-458A-B702-064EC92F91DE}" presName="hierChild5" presStyleCnt="0"/>
      <dgm:spPr/>
    </dgm:pt>
    <dgm:pt modelId="{F31457D0-2BC1-4B46-9910-2B0BAC3463C5}" type="pres">
      <dgm:prSet presAssocID="{DE0A938B-A1F0-44AA-8A30-63D9F791310E}" presName="Name35" presStyleLbl="parChTrans1D3" presStyleIdx="3" presStyleCnt="4"/>
      <dgm:spPr/>
      <dgm:t>
        <a:bodyPr/>
        <a:lstStyle/>
        <a:p>
          <a:endParaRPr lang="es-ES"/>
        </a:p>
      </dgm:t>
    </dgm:pt>
    <dgm:pt modelId="{564906B8-B822-4EA7-9753-58EFF43148F7}" type="pres">
      <dgm:prSet presAssocID="{37F06743-3465-4857-8DEE-49FE91B92A28}" presName="hierRoot2" presStyleCnt="0">
        <dgm:presLayoutVars>
          <dgm:hierBranch/>
        </dgm:presLayoutVars>
      </dgm:prSet>
      <dgm:spPr/>
    </dgm:pt>
    <dgm:pt modelId="{45F37D93-BA7A-4DA8-A1C9-EF3DEC0D83A1}" type="pres">
      <dgm:prSet presAssocID="{37F06743-3465-4857-8DEE-49FE91B92A28}" presName="rootComposite" presStyleCnt="0"/>
      <dgm:spPr/>
    </dgm:pt>
    <dgm:pt modelId="{4E0B86EE-0949-44F2-8C76-C0BDD0EB6F49}" type="pres">
      <dgm:prSet presAssocID="{37F06743-3465-4857-8DEE-49FE91B92A28}" presName="rootText" presStyleLbl="node3" presStyleIdx="3" presStyleCnt="4" custScaleX="106257" custLinFactNeighborY="375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01104BD-C5AF-4F2B-A782-5D4FAC7026B0}" type="pres">
      <dgm:prSet presAssocID="{37F06743-3465-4857-8DEE-49FE91B92A28}" presName="rootConnector" presStyleLbl="node3" presStyleIdx="3" presStyleCnt="4"/>
      <dgm:spPr/>
      <dgm:t>
        <a:bodyPr/>
        <a:lstStyle/>
        <a:p>
          <a:endParaRPr lang="es-ES"/>
        </a:p>
      </dgm:t>
    </dgm:pt>
    <dgm:pt modelId="{BBD3A2DA-2151-4F3D-A909-C4BCF12239B9}" type="pres">
      <dgm:prSet presAssocID="{37F06743-3465-4857-8DEE-49FE91B92A28}" presName="hierChild4" presStyleCnt="0"/>
      <dgm:spPr/>
    </dgm:pt>
    <dgm:pt modelId="{6B732A76-215E-42E6-A69E-FCC1ED43F056}" type="pres">
      <dgm:prSet presAssocID="{8441F512-4D4C-4006-A44F-514F50A2670B}" presName="Name35" presStyleLbl="parChTrans1D4" presStyleIdx="5" presStyleCnt="6"/>
      <dgm:spPr/>
      <dgm:t>
        <a:bodyPr/>
        <a:lstStyle/>
        <a:p>
          <a:endParaRPr lang="es-ES"/>
        </a:p>
      </dgm:t>
    </dgm:pt>
    <dgm:pt modelId="{FFEF873E-A69C-44E6-9CE1-B5349595F2D7}" type="pres">
      <dgm:prSet presAssocID="{D1DFAF37-2336-4562-8BAD-D94E35F1BF86}" presName="hierRoot2" presStyleCnt="0">
        <dgm:presLayoutVars>
          <dgm:hierBranch val="init"/>
        </dgm:presLayoutVars>
      </dgm:prSet>
      <dgm:spPr/>
    </dgm:pt>
    <dgm:pt modelId="{24DC7604-25FB-4919-BDEB-2AFD860D3777}" type="pres">
      <dgm:prSet presAssocID="{D1DFAF37-2336-4562-8BAD-D94E35F1BF86}" presName="rootComposite" presStyleCnt="0"/>
      <dgm:spPr/>
    </dgm:pt>
    <dgm:pt modelId="{70E59F26-C358-4F24-93F6-9CFDBA0220AF}" type="pres">
      <dgm:prSet presAssocID="{D1DFAF37-2336-4562-8BAD-D94E35F1BF86}" presName="rootText" presStyleLbl="node4" presStyleIdx="5" presStyleCnt="6" custScaleX="106257" custLinFactNeighborY="165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4D5025-E64A-4C63-A049-6475BB5E5DE8}" type="pres">
      <dgm:prSet presAssocID="{D1DFAF37-2336-4562-8BAD-D94E35F1BF86}" presName="rootConnector" presStyleLbl="node4" presStyleIdx="5" presStyleCnt="6"/>
      <dgm:spPr/>
      <dgm:t>
        <a:bodyPr/>
        <a:lstStyle/>
        <a:p>
          <a:endParaRPr lang="es-ES"/>
        </a:p>
      </dgm:t>
    </dgm:pt>
    <dgm:pt modelId="{096CA350-ABDA-4F92-B8DC-3E8752A9BB6D}" type="pres">
      <dgm:prSet presAssocID="{D1DFAF37-2336-4562-8BAD-D94E35F1BF86}" presName="hierChild4" presStyleCnt="0"/>
      <dgm:spPr/>
    </dgm:pt>
    <dgm:pt modelId="{F932A42D-B111-4BA8-B2ED-1A315F3DF8EB}" type="pres">
      <dgm:prSet presAssocID="{D1DFAF37-2336-4562-8BAD-D94E35F1BF86}" presName="hierChild5" presStyleCnt="0"/>
      <dgm:spPr/>
    </dgm:pt>
    <dgm:pt modelId="{638CE23D-2AC7-4566-A762-AAB224EDCA02}" type="pres">
      <dgm:prSet presAssocID="{37F06743-3465-4857-8DEE-49FE91B92A28}" presName="hierChild5" presStyleCnt="0"/>
      <dgm:spPr/>
    </dgm:pt>
    <dgm:pt modelId="{89A6FCAD-AD3F-4E69-A444-1E25B1A0BCD8}" type="pres">
      <dgm:prSet presAssocID="{1CDA177D-AA16-4889-83EE-F25F6FA718D6}" presName="hierChild5" presStyleCnt="0"/>
      <dgm:spPr/>
    </dgm:pt>
    <dgm:pt modelId="{8AB29B00-8555-48CC-8D12-FEDDB79F8902}" type="pres">
      <dgm:prSet presAssocID="{70287E16-D90A-4519-808E-650B44D62A2C}" presName="hierChild3" presStyleCnt="0"/>
      <dgm:spPr/>
    </dgm:pt>
  </dgm:ptLst>
  <dgm:cxnLst>
    <dgm:cxn modelId="{F8411F72-34E5-4509-9215-F9D8C8B3BADC}" type="presOf" srcId="{9140C4EB-551C-4488-BE8E-9C28C730A902}" destId="{7656F621-8197-440C-A63E-AE90CE592D13}" srcOrd="0" destOrd="0" presId="urn:microsoft.com/office/officeart/2005/8/layout/orgChart1"/>
    <dgm:cxn modelId="{03F38362-DC93-49A8-BB3F-0E096CF9D761}" type="presOf" srcId="{D4279581-6906-49D6-89AF-22208412CB1B}" destId="{99FB05AD-A162-4FC1-9465-32545C07EC8D}" srcOrd="0" destOrd="0" presId="urn:microsoft.com/office/officeart/2005/8/layout/orgChart1"/>
    <dgm:cxn modelId="{39635672-98CC-472F-A3AA-521D1F19BD94}" type="presOf" srcId="{C3CE992D-B17A-434C-B6A6-26ED351DD4C9}" destId="{FCBB1852-83B7-4D2F-A0D5-5DED72EF0EBB}" srcOrd="0" destOrd="0" presId="urn:microsoft.com/office/officeart/2005/8/layout/orgChart1"/>
    <dgm:cxn modelId="{736DA2A9-7DC5-4E23-A9AB-F83DDB52F39A}" srcId="{37F06743-3465-4857-8DEE-49FE91B92A28}" destId="{D1DFAF37-2336-4562-8BAD-D94E35F1BF86}" srcOrd="0" destOrd="0" parTransId="{8441F512-4D4C-4006-A44F-514F50A2670B}" sibTransId="{DE6A7333-5845-427C-B494-63F30A66AADB}"/>
    <dgm:cxn modelId="{D78F481C-9D70-4361-BAAE-CF97111A59E6}" type="presOf" srcId="{47C85CA3-115A-458A-B702-064EC92F91DE}" destId="{39D289FF-D3F2-4818-BFB0-18BF4CAFD425}" srcOrd="0" destOrd="0" presId="urn:microsoft.com/office/officeart/2005/8/layout/orgChart1"/>
    <dgm:cxn modelId="{D5159F10-14EA-40AF-A5C1-B277F8212DAC}" type="presOf" srcId="{54F5DA5C-C764-4BBD-849B-28171813445E}" destId="{54836B83-F186-422B-AB5D-266E571BE4A0}" srcOrd="1" destOrd="0" presId="urn:microsoft.com/office/officeart/2005/8/layout/orgChart1"/>
    <dgm:cxn modelId="{82486B03-CD4B-4C4B-AFE3-050F784EA648}" type="presOf" srcId="{D1DFAF37-2336-4562-8BAD-D94E35F1BF86}" destId="{5E4D5025-E64A-4C63-A049-6475BB5E5DE8}" srcOrd="1" destOrd="0" presId="urn:microsoft.com/office/officeart/2005/8/layout/orgChart1"/>
    <dgm:cxn modelId="{B1B10B9B-80FD-4301-A1F6-91E4DC6EA8EB}" type="presOf" srcId="{70287E16-D90A-4519-808E-650B44D62A2C}" destId="{6EF4554A-77D0-4E41-9FE4-70122B58F8EC}" srcOrd="0" destOrd="0" presId="urn:microsoft.com/office/officeart/2005/8/layout/orgChart1"/>
    <dgm:cxn modelId="{B720D353-0CEB-48D1-B40A-EBD6B373A4E5}" srcId="{1CDA177D-AA16-4889-83EE-F25F6FA718D6}" destId="{47C85CA3-115A-458A-B702-064EC92F91DE}" srcOrd="1" destOrd="0" parTransId="{2F74E29C-48B0-47A0-8430-0AD9D8E270C7}" sibTransId="{52386596-4199-4186-830D-89A3A73EA92C}"/>
    <dgm:cxn modelId="{5B679565-C663-4224-AF0D-31E0E123901C}" type="presOf" srcId="{DAADAD2D-4951-4855-8446-C0579AE8F61D}" destId="{0C251DFA-4A0A-4F30-AE2A-9DECE8C221C6}" srcOrd="0" destOrd="0" presId="urn:microsoft.com/office/officeart/2005/8/layout/orgChart1"/>
    <dgm:cxn modelId="{5A559496-B409-4053-A7DC-F38051D2DDE1}" srcId="{6F325669-6906-43A1-8FB2-F6DAF71D698F}" destId="{666BE20C-127A-45A6-8248-63A486888E2B}" srcOrd="0" destOrd="0" parTransId="{C3CE992D-B17A-434C-B6A6-26ED351DD4C9}" sibTransId="{95F22012-8DBA-4E11-AD3F-2DA2C877A562}"/>
    <dgm:cxn modelId="{0296EA6C-E299-429F-B843-2AA881C86977}" srcId="{47C85CA3-115A-458A-B702-064EC92F91DE}" destId="{54F5DA5C-C764-4BBD-849B-28171813445E}" srcOrd="0" destOrd="0" parTransId="{8C64295C-CE6E-4B85-91E7-9020D4AEEE63}" sibTransId="{375B76D8-EA1A-41EE-9A27-54C7A18902C7}"/>
    <dgm:cxn modelId="{8A84B018-FE34-4DD2-ABC5-71B3B8468F62}" type="presOf" srcId="{EFA4D767-A6DE-49C7-A8D1-A90399FA94FC}" destId="{D6277E7A-54C8-452F-B34B-E135C4D11031}" srcOrd="1" destOrd="0" presId="urn:microsoft.com/office/officeart/2005/8/layout/orgChart1"/>
    <dgm:cxn modelId="{EB81E672-ABC6-4DFB-814A-3B9FB0EA1F1A}" srcId="{7289FAE3-7EBA-4924-B758-3E76E0CD9C15}" destId="{6F325669-6906-43A1-8FB2-F6DAF71D698F}" srcOrd="0" destOrd="0" parTransId="{A6256111-8DCB-460A-BBC4-2F07284BF86E}" sibTransId="{37E1A3D1-E8FD-4219-A728-132D0E2B97B3}"/>
    <dgm:cxn modelId="{DE22C34D-E8F8-4C32-8890-46BC47EAA231}" type="presOf" srcId="{DAADAD2D-4951-4855-8446-C0579AE8F61D}" destId="{D8A8F4FB-78EE-488C-9FAA-EA49C7651436}" srcOrd="1" destOrd="0" presId="urn:microsoft.com/office/officeart/2005/8/layout/orgChart1"/>
    <dgm:cxn modelId="{BB4538D0-6CA7-4716-A536-CEC9242439FA}" type="presOf" srcId="{37F06743-3465-4857-8DEE-49FE91B92A28}" destId="{4E0B86EE-0949-44F2-8C76-C0BDD0EB6F49}" srcOrd="0" destOrd="0" presId="urn:microsoft.com/office/officeart/2005/8/layout/orgChart1"/>
    <dgm:cxn modelId="{47BBFC80-A373-4B72-A7AF-4ECA95778389}" type="presOf" srcId="{666BE20C-127A-45A6-8248-63A486888E2B}" destId="{422035DB-9538-4A2C-A70B-C8B1337DEBFA}" srcOrd="1" destOrd="0" presId="urn:microsoft.com/office/officeart/2005/8/layout/orgChart1"/>
    <dgm:cxn modelId="{81549944-8BD2-4CC3-9AAA-81C887B68188}" type="presOf" srcId="{6F325669-6906-43A1-8FB2-F6DAF71D698F}" destId="{90165D5F-9ABD-45FA-B3BC-6A571E722368}" srcOrd="1" destOrd="0" presId="urn:microsoft.com/office/officeart/2005/8/layout/orgChart1"/>
    <dgm:cxn modelId="{32ADC1C9-2AE1-4980-A0C6-B92B8F42EDAE}" type="presOf" srcId="{A948BCA6-BD6F-4BDE-8FCB-0C0B9E8CB4E1}" destId="{9B71113C-812F-4DB6-89A2-83E9369B7C90}" srcOrd="0" destOrd="0" presId="urn:microsoft.com/office/officeart/2005/8/layout/orgChart1"/>
    <dgm:cxn modelId="{AE1F5EF2-77FD-4222-9DDA-035223BC97E7}" type="presOf" srcId="{A6256111-8DCB-460A-BBC4-2F07284BF86E}" destId="{114FA21F-1934-4F46-A750-5E93584647C6}" srcOrd="0" destOrd="0" presId="urn:microsoft.com/office/officeart/2005/8/layout/orgChart1"/>
    <dgm:cxn modelId="{E27555D5-08FF-492C-8A09-EA4CA10FCA9F}" type="presOf" srcId="{8C64295C-CE6E-4B85-91E7-9020D4AEEE63}" destId="{EA366C1C-6E0D-43D7-B091-BA6A7A5F553C}" srcOrd="0" destOrd="0" presId="urn:microsoft.com/office/officeart/2005/8/layout/orgChart1"/>
    <dgm:cxn modelId="{F8E95A7C-6FCB-42A9-A338-77587B103F7A}" type="presOf" srcId="{47C85CA3-115A-458A-B702-064EC92F91DE}" destId="{FA7B22B4-5955-4BFC-AB71-94F09D0583B4}" srcOrd="1" destOrd="0" presId="urn:microsoft.com/office/officeart/2005/8/layout/orgChart1"/>
    <dgm:cxn modelId="{57E132FC-196A-4C2C-9643-C5B93ABCBBB6}" type="presOf" srcId="{B969970C-9A68-40A4-AFF5-E5D630BC8327}" destId="{9E697CAC-1D13-4B0B-B623-17AACA0B772E}" srcOrd="0" destOrd="0" presId="urn:microsoft.com/office/officeart/2005/8/layout/orgChart1"/>
    <dgm:cxn modelId="{FDC2D458-9FA0-482C-B09C-011F7DD4F73E}" srcId="{EFA4D767-A6DE-49C7-A8D1-A90399FA94FC}" destId="{F0C8AF5C-FF68-4A23-87B2-F70FFC7E8AB9}" srcOrd="0" destOrd="0" parTransId="{A948BCA6-BD6F-4BDE-8FCB-0C0B9E8CB4E1}" sibTransId="{B71CFF6D-A2F6-4FAC-AB94-8DCB602F4734}"/>
    <dgm:cxn modelId="{8F0B6485-1AEC-4847-938D-457CA53CC7D6}" type="presOf" srcId="{D1DFAF37-2336-4562-8BAD-D94E35F1BF86}" destId="{70E59F26-C358-4F24-93F6-9CFDBA0220AF}" srcOrd="0" destOrd="0" presId="urn:microsoft.com/office/officeart/2005/8/layout/orgChart1"/>
    <dgm:cxn modelId="{E4951C8A-D999-43EE-8965-61DC1F59A0FC}" type="presOf" srcId="{15628512-E3BF-4C5F-ABEF-11E91B900C04}" destId="{A681D1FD-8B88-4740-8D4A-66E9FACBB6C7}" srcOrd="0" destOrd="0" presId="urn:microsoft.com/office/officeart/2005/8/layout/orgChart1"/>
    <dgm:cxn modelId="{56B869D3-AD5B-4D9B-A30E-2154C568EC31}" srcId="{DAADAD2D-4951-4855-8446-C0579AE8F61D}" destId="{9140C4EB-551C-4488-BE8E-9C28C730A902}" srcOrd="0" destOrd="0" parTransId="{D4279581-6906-49D6-89AF-22208412CB1B}" sibTransId="{2F57BD18-523C-4DA4-9D3B-912664B1DDEF}"/>
    <dgm:cxn modelId="{9660E49C-5EFB-42B6-A613-860A3F3D2D9F}" type="presOf" srcId="{7289FAE3-7EBA-4924-B758-3E76E0CD9C15}" destId="{6DB371C1-37C0-43C8-8FE6-EF8B25B70305}" srcOrd="1" destOrd="0" presId="urn:microsoft.com/office/officeart/2005/8/layout/orgChart1"/>
    <dgm:cxn modelId="{C9D6B9DC-25E9-4C50-81E4-46B4EAC8CF9F}" type="presOf" srcId="{2A6F6430-63AE-4AA1-96A8-7FD203804744}" destId="{EC85919E-FB8B-4F94-9B10-A222C7C2E17C}" srcOrd="0" destOrd="0" presId="urn:microsoft.com/office/officeart/2005/8/layout/orgChart1"/>
    <dgm:cxn modelId="{0A365284-76A8-4883-BA42-EB536B27EE1F}" type="presOf" srcId="{57923709-7471-48BC-B5B6-556A287AC89F}" destId="{F56ECC9C-4FCC-4E15-8091-7FB85D2F623C}" srcOrd="0" destOrd="0" presId="urn:microsoft.com/office/officeart/2005/8/layout/orgChart1"/>
    <dgm:cxn modelId="{B5720AD0-6F47-4C7F-9AFA-4C8580E37C84}" srcId="{1CDA177D-AA16-4889-83EE-F25F6FA718D6}" destId="{DAADAD2D-4951-4855-8446-C0579AE8F61D}" srcOrd="0" destOrd="0" parTransId="{B969970C-9A68-40A4-AFF5-E5D630BC8327}" sibTransId="{CCA4279A-9CD3-4738-9836-1152634BA92C}"/>
    <dgm:cxn modelId="{3308438F-649B-4CE6-A207-5B95DF2B875B}" type="presOf" srcId="{8441F512-4D4C-4006-A44F-514F50A2670B}" destId="{6B732A76-215E-42E6-A69E-FCC1ED43F056}" srcOrd="0" destOrd="0" presId="urn:microsoft.com/office/officeart/2005/8/layout/orgChart1"/>
    <dgm:cxn modelId="{9A0D50F2-1C8C-4B9A-823D-D89E6C9EA12A}" srcId="{1CDA177D-AA16-4889-83EE-F25F6FA718D6}" destId="{37F06743-3465-4857-8DEE-49FE91B92A28}" srcOrd="2" destOrd="0" parTransId="{DE0A938B-A1F0-44AA-8A30-63D9F791310E}" sibTransId="{357241E2-B0CF-4642-9C98-B84F32DA9224}"/>
    <dgm:cxn modelId="{CDEFB968-D368-4B7E-8561-673B33C3F4B3}" srcId="{F0C8AF5C-FF68-4A23-87B2-F70FFC7E8AB9}" destId="{7289FAE3-7EBA-4924-B758-3E76E0CD9C15}" srcOrd="0" destOrd="0" parTransId="{15628512-E3BF-4C5F-ABEF-11E91B900C04}" sibTransId="{9B55123E-B6F0-4B1E-BE00-B9B8BAE08169}"/>
    <dgm:cxn modelId="{EB2B8D19-65A2-419C-A43C-D8F7DAA4EC77}" type="presOf" srcId="{F0C8AF5C-FF68-4A23-87B2-F70FFC7E8AB9}" destId="{820968F9-2E0B-4F31-8796-2C210491A2DE}" srcOrd="0" destOrd="0" presId="urn:microsoft.com/office/officeart/2005/8/layout/orgChart1"/>
    <dgm:cxn modelId="{0A3A5743-E5A7-45AE-9B26-0C5240DA22A4}" type="presOf" srcId="{F0C8AF5C-FF68-4A23-87B2-F70FFC7E8AB9}" destId="{346D49E6-277C-4FB0-86C0-D9D8F2CE7E9B}" srcOrd="1" destOrd="0" presId="urn:microsoft.com/office/officeart/2005/8/layout/orgChart1"/>
    <dgm:cxn modelId="{95E881F8-A8AF-41A6-A74C-3D6E958C5C92}" srcId="{57923709-7471-48BC-B5B6-556A287AC89F}" destId="{70287E16-D90A-4519-808E-650B44D62A2C}" srcOrd="0" destOrd="0" parTransId="{A78B87FC-B868-4BAF-A695-8351786A0583}" sibTransId="{CF2C4718-2735-4A01-A492-1F451CFE4873}"/>
    <dgm:cxn modelId="{88B8489F-2D65-4FFA-ACA1-E8810548CEBD}" type="presOf" srcId="{2F74E29C-48B0-47A0-8430-0AD9D8E270C7}" destId="{E8E667C2-3203-4950-B903-F1FE2D357BF6}" srcOrd="0" destOrd="0" presId="urn:microsoft.com/office/officeart/2005/8/layout/orgChart1"/>
    <dgm:cxn modelId="{6BDE53BC-B04F-413A-B6F8-65B31047F95A}" type="presOf" srcId="{9140C4EB-551C-4488-BE8E-9C28C730A902}" destId="{56A1C76F-4FF9-439C-BAA9-7FB5F723A560}" srcOrd="1" destOrd="0" presId="urn:microsoft.com/office/officeart/2005/8/layout/orgChart1"/>
    <dgm:cxn modelId="{CAA0F6F3-09CB-44B0-B134-7770D91A825F}" type="presOf" srcId="{666BE20C-127A-45A6-8248-63A486888E2B}" destId="{CE0CCF2D-38C4-4E47-8EB0-E48A3C2CC0FE}" srcOrd="0" destOrd="0" presId="urn:microsoft.com/office/officeart/2005/8/layout/orgChart1"/>
    <dgm:cxn modelId="{468FDEAD-34F0-4D24-A8EB-C717E9BAC34D}" type="presOf" srcId="{70287E16-D90A-4519-808E-650B44D62A2C}" destId="{C0F79BB0-99AF-4E48-A0E0-0C9759FFAE50}" srcOrd="1" destOrd="0" presId="urn:microsoft.com/office/officeart/2005/8/layout/orgChart1"/>
    <dgm:cxn modelId="{12560932-6DDB-4006-8A57-F4612B0976F8}" type="presOf" srcId="{9B5A47B9-ECD5-4318-ACC0-5D500DF8ADF8}" destId="{78B84C80-D066-4865-9D32-3EF6A753C41F}" srcOrd="0" destOrd="0" presId="urn:microsoft.com/office/officeart/2005/8/layout/orgChart1"/>
    <dgm:cxn modelId="{DFF08921-2566-4AF6-B762-0DB08702FFE9}" type="presOf" srcId="{EFA4D767-A6DE-49C7-A8D1-A90399FA94FC}" destId="{57FF8BEC-B0EA-48AE-8BDD-9E6F4FABFD87}" srcOrd="0" destOrd="0" presId="urn:microsoft.com/office/officeart/2005/8/layout/orgChart1"/>
    <dgm:cxn modelId="{2D442E33-7C30-44FB-A159-BD539591841E}" type="presOf" srcId="{1CDA177D-AA16-4889-83EE-F25F6FA718D6}" destId="{97E43134-D068-44FB-9367-42C28D35779F}" srcOrd="0" destOrd="0" presId="urn:microsoft.com/office/officeart/2005/8/layout/orgChart1"/>
    <dgm:cxn modelId="{36F35EAB-080A-4E0D-9898-EEA7ACA9E888}" type="presOf" srcId="{1CDA177D-AA16-4889-83EE-F25F6FA718D6}" destId="{30DEB733-8166-4E6C-8115-CD0999EE3823}" srcOrd="1" destOrd="0" presId="urn:microsoft.com/office/officeart/2005/8/layout/orgChart1"/>
    <dgm:cxn modelId="{4F17163B-6274-4E85-8818-38FE2CD03236}" srcId="{70287E16-D90A-4519-808E-650B44D62A2C}" destId="{1CDA177D-AA16-4889-83EE-F25F6FA718D6}" srcOrd="1" destOrd="0" parTransId="{2A6F6430-63AE-4AA1-96A8-7FD203804744}" sibTransId="{12A0B339-5BC5-4B45-A526-274934BB6CA6}"/>
    <dgm:cxn modelId="{55338A0C-FF72-46BE-8475-D516B9915B32}" srcId="{70287E16-D90A-4519-808E-650B44D62A2C}" destId="{EFA4D767-A6DE-49C7-A8D1-A90399FA94FC}" srcOrd="0" destOrd="0" parTransId="{9B5A47B9-ECD5-4318-ACC0-5D500DF8ADF8}" sibTransId="{0E2E8C27-CFB7-452A-969F-8DF7603EDFEC}"/>
    <dgm:cxn modelId="{932E1CD6-485F-4ED8-AF8C-DC46DB01F2A5}" type="presOf" srcId="{7289FAE3-7EBA-4924-B758-3E76E0CD9C15}" destId="{D5448BF4-97DF-45EF-BB7E-534478A93B50}" srcOrd="0" destOrd="0" presId="urn:microsoft.com/office/officeart/2005/8/layout/orgChart1"/>
    <dgm:cxn modelId="{DF82F0B7-9E03-4960-BB28-E21993851FC8}" type="presOf" srcId="{37F06743-3465-4857-8DEE-49FE91B92A28}" destId="{801104BD-C5AF-4F2B-A782-5D4FAC7026B0}" srcOrd="1" destOrd="0" presId="urn:microsoft.com/office/officeart/2005/8/layout/orgChart1"/>
    <dgm:cxn modelId="{CF91BE07-B510-485D-A991-ED421A9F48AC}" type="presOf" srcId="{6F325669-6906-43A1-8FB2-F6DAF71D698F}" destId="{6F99B58D-898B-40C4-A885-166BF62777BB}" srcOrd="0" destOrd="0" presId="urn:microsoft.com/office/officeart/2005/8/layout/orgChart1"/>
    <dgm:cxn modelId="{B87E3260-9469-4F78-81C3-570D12DB3A39}" type="presOf" srcId="{54F5DA5C-C764-4BBD-849B-28171813445E}" destId="{28FB614D-7FA4-4336-8E00-1C130EBC9A73}" srcOrd="0" destOrd="0" presId="urn:microsoft.com/office/officeart/2005/8/layout/orgChart1"/>
    <dgm:cxn modelId="{9E81D5D9-DAE3-4491-BE7E-76D4DEE11FC5}" type="presOf" srcId="{DE0A938B-A1F0-44AA-8A30-63D9F791310E}" destId="{F31457D0-2BC1-4B46-9910-2B0BAC3463C5}" srcOrd="0" destOrd="0" presId="urn:microsoft.com/office/officeart/2005/8/layout/orgChart1"/>
    <dgm:cxn modelId="{66C9BB74-F5FE-483B-ABFF-1640E7FB3125}" type="presParOf" srcId="{F56ECC9C-4FCC-4E15-8091-7FB85D2F623C}" destId="{A735A440-6750-43D1-86B9-6B61D05C4D71}" srcOrd="0" destOrd="0" presId="urn:microsoft.com/office/officeart/2005/8/layout/orgChart1"/>
    <dgm:cxn modelId="{927303CF-24F6-44F7-A4FC-5C3C376AF419}" type="presParOf" srcId="{A735A440-6750-43D1-86B9-6B61D05C4D71}" destId="{E8917B6E-3CC3-44CE-9317-9A013FBA8E19}" srcOrd="0" destOrd="0" presId="urn:microsoft.com/office/officeart/2005/8/layout/orgChart1"/>
    <dgm:cxn modelId="{509C39D3-4B44-4133-B79D-B5E8A23020D7}" type="presParOf" srcId="{E8917B6E-3CC3-44CE-9317-9A013FBA8E19}" destId="{6EF4554A-77D0-4E41-9FE4-70122B58F8EC}" srcOrd="0" destOrd="0" presId="urn:microsoft.com/office/officeart/2005/8/layout/orgChart1"/>
    <dgm:cxn modelId="{64A43623-8183-447C-80E4-8A09F236EFB3}" type="presParOf" srcId="{E8917B6E-3CC3-44CE-9317-9A013FBA8E19}" destId="{C0F79BB0-99AF-4E48-A0E0-0C9759FFAE50}" srcOrd="1" destOrd="0" presId="urn:microsoft.com/office/officeart/2005/8/layout/orgChart1"/>
    <dgm:cxn modelId="{5AB03AA5-B683-4D7F-AD60-0AC6BF46B617}" type="presParOf" srcId="{A735A440-6750-43D1-86B9-6B61D05C4D71}" destId="{F6CD0AAB-34E1-4B1C-B197-93839FCB6297}" srcOrd="1" destOrd="0" presId="urn:microsoft.com/office/officeart/2005/8/layout/orgChart1"/>
    <dgm:cxn modelId="{59BF013D-F911-4CCA-8C0A-FE60D37BAA87}" type="presParOf" srcId="{F6CD0AAB-34E1-4B1C-B197-93839FCB6297}" destId="{78B84C80-D066-4865-9D32-3EF6A753C41F}" srcOrd="0" destOrd="0" presId="urn:microsoft.com/office/officeart/2005/8/layout/orgChart1"/>
    <dgm:cxn modelId="{41B78D66-9CC7-4CE2-B97A-DCB9230C28C8}" type="presParOf" srcId="{F6CD0AAB-34E1-4B1C-B197-93839FCB6297}" destId="{A8594687-C53A-4BB7-B84F-5D5FC471FE3A}" srcOrd="1" destOrd="0" presId="urn:microsoft.com/office/officeart/2005/8/layout/orgChart1"/>
    <dgm:cxn modelId="{6D660A24-050E-45B2-8157-7923EDA39E7E}" type="presParOf" srcId="{A8594687-C53A-4BB7-B84F-5D5FC471FE3A}" destId="{E5F69314-DDB6-4A90-BEB7-928ECB03F458}" srcOrd="0" destOrd="0" presId="urn:microsoft.com/office/officeart/2005/8/layout/orgChart1"/>
    <dgm:cxn modelId="{3856821F-5473-4D3B-9628-232A4C7CC4FD}" type="presParOf" srcId="{E5F69314-DDB6-4A90-BEB7-928ECB03F458}" destId="{57FF8BEC-B0EA-48AE-8BDD-9E6F4FABFD87}" srcOrd="0" destOrd="0" presId="urn:microsoft.com/office/officeart/2005/8/layout/orgChart1"/>
    <dgm:cxn modelId="{7CD7B3A9-ACF4-47F8-B935-C6ADC438754D}" type="presParOf" srcId="{E5F69314-DDB6-4A90-BEB7-928ECB03F458}" destId="{D6277E7A-54C8-452F-B34B-E135C4D11031}" srcOrd="1" destOrd="0" presId="urn:microsoft.com/office/officeart/2005/8/layout/orgChart1"/>
    <dgm:cxn modelId="{35C04460-963C-423A-B804-D82F3759C45F}" type="presParOf" srcId="{A8594687-C53A-4BB7-B84F-5D5FC471FE3A}" destId="{ED2024EC-70F9-4B98-82F6-744E9A1B695C}" srcOrd="1" destOrd="0" presId="urn:microsoft.com/office/officeart/2005/8/layout/orgChart1"/>
    <dgm:cxn modelId="{9EC13AD8-926C-4D98-9D1B-FC1CA6ADBF88}" type="presParOf" srcId="{ED2024EC-70F9-4B98-82F6-744E9A1B695C}" destId="{9B71113C-812F-4DB6-89A2-83E9369B7C90}" srcOrd="0" destOrd="0" presId="urn:microsoft.com/office/officeart/2005/8/layout/orgChart1"/>
    <dgm:cxn modelId="{DACB9F97-2FA0-47E9-8754-AC51B2427AE7}" type="presParOf" srcId="{ED2024EC-70F9-4B98-82F6-744E9A1B695C}" destId="{3EF43BF7-7D6D-4249-9A25-7B180DF0E180}" srcOrd="1" destOrd="0" presId="urn:microsoft.com/office/officeart/2005/8/layout/orgChart1"/>
    <dgm:cxn modelId="{100E5A30-BC1D-4B8A-8492-9D7DC4E2CD2A}" type="presParOf" srcId="{3EF43BF7-7D6D-4249-9A25-7B180DF0E180}" destId="{519AD4A7-18E7-4107-A16D-6F720C92600D}" srcOrd="0" destOrd="0" presId="urn:microsoft.com/office/officeart/2005/8/layout/orgChart1"/>
    <dgm:cxn modelId="{9F367571-9A27-4B01-B666-D8961DC22D88}" type="presParOf" srcId="{519AD4A7-18E7-4107-A16D-6F720C92600D}" destId="{820968F9-2E0B-4F31-8796-2C210491A2DE}" srcOrd="0" destOrd="0" presId="urn:microsoft.com/office/officeart/2005/8/layout/orgChart1"/>
    <dgm:cxn modelId="{28392758-E18C-4326-84F0-9E873984E776}" type="presParOf" srcId="{519AD4A7-18E7-4107-A16D-6F720C92600D}" destId="{346D49E6-277C-4FB0-86C0-D9D8F2CE7E9B}" srcOrd="1" destOrd="0" presId="urn:microsoft.com/office/officeart/2005/8/layout/orgChart1"/>
    <dgm:cxn modelId="{1B476DC0-3232-4D7C-9946-08BA584AF584}" type="presParOf" srcId="{3EF43BF7-7D6D-4249-9A25-7B180DF0E180}" destId="{8C3721CD-1564-4922-955A-7102AC9EF53C}" srcOrd="1" destOrd="0" presId="urn:microsoft.com/office/officeart/2005/8/layout/orgChart1"/>
    <dgm:cxn modelId="{E0F12583-98EC-4EB9-8DF1-51311CB32EA5}" type="presParOf" srcId="{8C3721CD-1564-4922-955A-7102AC9EF53C}" destId="{A681D1FD-8B88-4740-8D4A-66E9FACBB6C7}" srcOrd="0" destOrd="0" presId="urn:microsoft.com/office/officeart/2005/8/layout/orgChart1"/>
    <dgm:cxn modelId="{68C98A19-CB69-413B-89F8-17423E2828A0}" type="presParOf" srcId="{8C3721CD-1564-4922-955A-7102AC9EF53C}" destId="{762A7DF4-FA06-47B8-B945-3DF473EA5465}" srcOrd="1" destOrd="0" presId="urn:microsoft.com/office/officeart/2005/8/layout/orgChart1"/>
    <dgm:cxn modelId="{1444C336-BA83-4200-B9E6-2D687E029EE5}" type="presParOf" srcId="{762A7DF4-FA06-47B8-B945-3DF473EA5465}" destId="{2119DC28-BD12-477C-BA63-D863EE5B1B94}" srcOrd="0" destOrd="0" presId="urn:microsoft.com/office/officeart/2005/8/layout/orgChart1"/>
    <dgm:cxn modelId="{B94DB2EA-03DD-49C5-AEEB-019278E99270}" type="presParOf" srcId="{2119DC28-BD12-477C-BA63-D863EE5B1B94}" destId="{D5448BF4-97DF-45EF-BB7E-534478A93B50}" srcOrd="0" destOrd="0" presId="urn:microsoft.com/office/officeart/2005/8/layout/orgChart1"/>
    <dgm:cxn modelId="{5702218B-C219-4B69-90CE-E8D99CA7EF23}" type="presParOf" srcId="{2119DC28-BD12-477C-BA63-D863EE5B1B94}" destId="{6DB371C1-37C0-43C8-8FE6-EF8B25B70305}" srcOrd="1" destOrd="0" presId="urn:microsoft.com/office/officeart/2005/8/layout/orgChart1"/>
    <dgm:cxn modelId="{D7BACBC1-6FA1-43B3-934B-9627706A6748}" type="presParOf" srcId="{762A7DF4-FA06-47B8-B945-3DF473EA5465}" destId="{9EA22C4F-4135-496D-85E3-4BA1E350B3F9}" srcOrd="1" destOrd="0" presId="urn:microsoft.com/office/officeart/2005/8/layout/orgChart1"/>
    <dgm:cxn modelId="{74936D2F-114F-45C8-ACAD-8B47B15FE68E}" type="presParOf" srcId="{9EA22C4F-4135-496D-85E3-4BA1E350B3F9}" destId="{114FA21F-1934-4F46-A750-5E93584647C6}" srcOrd="0" destOrd="0" presId="urn:microsoft.com/office/officeart/2005/8/layout/orgChart1"/>
    <dgm:cxn modelId="{57823944-B19C-4DB3-B6CF-DF8477A231DC}" type="presParOf" srcId="{9EA22C4F-4135-496D-85E3-4BA1E350B3F9}" destId="{8C5F0683-977B-4ECC-8042-7EBF09586E54}" srcOrd="1" destOrd="0" presId="urn:microsoft.com/office/officeart/2005/8/layout/orgChart1"/>
    <dgm:cxn modelId="{0DA2B3AB-71D2-431B-A6A2-579B7141372F}" type="presParOf" srcId="{8C5F0683-977B-4ECC-8042-7EBF09586E54}" destId="{64CEED6F-9F9C-470D-9E2B-DA4EE51B01BF}" srcOrd="0" destOrd="0" presId="urn:microsoft.com/office/officeart/2005/8/layout/orgChart1"/>
    <dgm:cxn modelId="{15DE4F14-12BB-4107-AB7E-3A89DB9B9E00}" type="presParOf" srcId="{64CEED6F-9F9C-470D-9E2B-DA4EE51B01BF}" destId="{6F99B58D-898B-40C4-A885-166BF62777BB}" srcOrd="0" destOrd="0" presId="urn:microsoft.com/office/officeart/2005/8/layout/orgChart1"/>
    <dgm:cxn modelId="{C89A8CAA-476E-461A-A78C-24D60928118E}" type="presParOf" srcId="{64CEED6F-9F9C-470D-9E2B-DA4EE51B01BF}" destId="{90165D5F-9ABD-45FA-B3BC-6A571E722368}" srcOrd="1" destOrd="0" presId="urn:microsoft.com/office/officeart/2005/8/layout/orgChart1"/>
    <dgm:cxn modelId="{0AB5D3C6-C2E4-4EAC-8E4D-1EAD4E8B717C}" type="presParOf" srcId="{8C5F0683-977B-4ECC-8042-7EBF09586E54}" destId="{5193B237-698C-4129-9839-1942037EBFB6}" srcOrd="1" destOrd="0" presId="urn:microsoft.com/office/officeart/2005/8/layout/orgChart1"/>
    <dgm:cxn modelId="{6FC494D8-781A-490E-BCB4-D639BD6BBCB4}" type="presParOf" srcId="{5193B237-698C-4129-9839-1942037EBFB6}" destId="{FCBB1852-83B7-4D2F-A0D5-5DED72EF0EBB}" srcOrd="0" destOrd="0" presId="urn:microsoft.com/office/officeart/2005/8/layout/orgChart1"/>
    <dgm:cxn modelId="{1588DA6A-C9C1-4815-98E1-02A5201CEC93}" type="presParOf" srcId="{5193B237-698C-4129-9839-1942037EBFB6}" destId="{F316EE9A-804D-423B-829A-A9BD2A36F62A}" srcOrd="1" destOrd="0" presId="urn:microsoft.com/office/officeart/2005/8/layout/orgChart1"/>
    <dgm:cxn modelId="{ABA88DD5-2780-47F9-8E9F-85E8403D1016}" type="presParOf" srcId="{F316EE9A-804D-423B-829A-A9BD2A36F62A}" destId="{D0B09387-CF7F-4E36-9B05-9E00CBBE4903}" srcOrd="0" destOrd="0" presId="urn:microsoft.com/office/officeart/2005/8/layout/orgChart1"/>
    <dgm:cxn modelId="{94B94173-2247-4B5F-B2B2-1A106B1676B7}" type="presParOf" srcId="{D0B09387-CF7F-4E36-9B05-9E00CBBE4903}" destId="{CE0CCF2D-38C4-4E47-8EB0-E48A3C2CC0FE}" srcOrd="0" destOrd="0" presId="urn:microsoft.com/office/officeart/2005/8/layout/orgChart1"/>
    <dgm:cxn modelId="{333842F9-59E2-46F6-9A62-DB0FD0BB307A}" type="presParOf" srcId="{D0B09387-CF7F-4E36-9B05-9E00CBBE4903}" destId="{422035DB-9538-4A2C-A70B-C8B1337DEBFA}" srcOrd="1" destOrd="0" presId="urn:microsoft.com/office/officeart/2005/8/layout/orgChart1"/>
    <dgm:cxn modelId="{CDF0DEAD-FA71-4B4E-944C-72C4EE98C0F8}" type="presParOf" srcId="{F316EE9A-804D-423B-829A-A9BD2A36F62A}" destId="{500B42D4-9A37-4E33-AE65-021E7C2AB440}" srcOrd="1" destOrd="0" presId="urn:microsoft.com/office/officeart/2005/8/layout/orgChart1"/>
    <dgm:cxn modelId="{30857D5B-30F9-4AA1-81D7-7F989ADB6175}" type="presParOf" srcId="{F316EE9A-804D-423B-829A-A9BD2A36F62A}" destId="{251886C7-3A83-43EC-B72A-DDA3155A2D99}" srcOrd="2" destOrd="0" presId="urn:microsoft.com/office/officeart/2005/8/layout/orgChart1"/>
    <dgm:cxn modelId="{C2DC3700-0D56-4169-86C1-A33C593AF68A}" type="presParOf" srcId="{8C5F0683-977B-4ECC-8042-7EBF09586E54}" destId="{AB608446-9B84-4771-AF31-85FC1FE147C6}" srcOrd="2" destOrd="0" presId="urn:microsoft.com/office/officeart/2005/8/layout/orgChart1"/>
    <dgm:cxn modelId="{8E6B447B-5874-4A23-B8C9-B2A838AD7BBB}" type="presParOf" srcId="{762A7DF4-FA06-47B8-B945-3DF473EA5465}" destId="{412E45FD-EC89-4C50-8955-FCE54C700009}" srcOrd="2" destOrd="0" presId="urn:microsoft.com/office/officeart/2005/8/layout/orgChart1"/>
    <dgm:cxn modelId="{73D85D84-AE78-48D0-A4BF-A4E903FFC689}" type="presParOf" srcId="{3EF43BF7-7D6D-4249-9A25-7B180DF0E180}" destId="{EE73D76D-0181-44CD-870C-A91D47C33A7A}" srcOrd="2" destOrd="0" presId="urn:microsoft.com/office/officeart/2005/8/layout/orgChart1"/>
    <dgm:cxn modelId="{6F816DAF-2F08-415B-9184-E83CA4EF589E}" type="presParOf" srcId="{A8594687-C53A-4BB7-B84F-5D5FC471FE3A}" destId="{2074C487-EEE7-43A3-AB36-CCE656D900E7}" srcOrd="2" destOrd="0" presId="urn:microsoft.com/office/officeart/2005/8/layout/orgChart1"/>
    <dgm:cxn modelId="{AC47C1A8-672E-4F04-AEE9-E77FB40F9B59}" type="presParOf" srcId="{F6CD0AAB-34E1-4B1C-B197-93839FCB6297}" destId="{EC85919E-FB8B-4F94-9B10-A222C7C2E17C}" srcOrd="2" destOrd="0" presId="urn:microsoft.com/office/officeart/2005/8/layout/orgChart1"/>
    <dgm:cxn modelId="{1401A4D7-F1AF-4841-AFEE-3F80E82C7894}" type="presParOf" srcId="{F6CD0AAB-34E1-4B1C-B197-93839FCB6297}" destId="{2C940D2B-02B8-43D0-9A32-42018DFEF00E}" srcOrd="3" destOrd="0" presId="urn:microsoft.com/office/officeart/2005/8/layout/orgChart1"/>
    <dgm:cxn modelId="{D03EE50F-076C-4B6E-A728-6DBE2C28986A}" type="presParOf" srcId="{2C940D2B-02B8-43D0-9A32-42018DFEF00E}" destId="{20655552-FD1C-4210-9B86-40D730B6367F}" srcOrd="0" destOrd="0" presId="urn:microsoft.com/office/officeart/2005/8/layout/orgChart1"/>
    <dgm:cxn modelId="{0E21F94A-E795-48B5-BA0B-9A9E3C4A030A}" type="presParOf" srcId="{20655552-FD1C-4210-9B86-40D730B6367F}" destId="{97E43134-D068-44FB-9367-42C28D35779F}" srcOrd="0" destOrd="0" presId="urn:microsoft.com/office/officeart/2005/8/layout/orgChart1"/>
    <dgm:cxn modelId="{68B2ACA8-4438-4FD4-B174-CDAB1BCBB2CA}" type="presParOf" srcId="{20655552-FD1C-4210-9B86-40D730B6367F}" destId="{30DEB733-8166-4E6C-8115-CD0999EE3823}" srcOrd="1" destOrd="0" presId="urn:microsoft.com/office/officeart/2005/8/layout/orgChart1"/>
    <dgm:cxn modelId="{1FFDB98D-B0D6-4062-9C10-7801ED286587}" type="presParOf" srcId="{2C940D2B-02B8-43D0-9A32-42018DFEF00E}" destId="{0E211F40-7C99-4B09-B272-61BF4015D507}" srcOrd="1" destOrd="0" presId="urn:microsoft.com/office/officeart/2005/8/layout/orgChart1"/>
    <dgm:cxn modelId="{921ED9BB-2B6D-4ADB-B9DF-5FA424F5D1B1}" type="presParOf" srcId="{0E211F40-7C99-4B09-B272-61BF4015D507}" destId="{9E697CAC-1D13-4B0B-B623-17AACA0B772E}" srcOrd="0" destOrd="0" presId="urn:microsoft.com/office/officeart/2005/8/layout/orgChart1"/>
    <dgm:cxn modelId="{78E9C588-CBF3-4A25-9D27-C58D208748A4}" type="presParOf" srcId="{0E211F40-7C99-4B09-B272-61BF4015D507}" destId="{EF9A77AC-26C9-4D31-8081-64A644446B07}" srcOrd="1" destOrd="0" presId="urn:microsoft.com/office/officeart/2005/8/layout/orgChart1"/>
    <dgm:cxn modelId="{4E26F638-3C51-4873-841B-360A0F720BAB}" type="presParOf" srcId="{EF9A77AC-26C9-4D31-8081-64A644446B07}" destId="{7B250BAF-DEBA-49AC-9EF4-B894A7D77D78}" srcOrd="0" destOrd="0" presId="urn:microsoft.com/office/officeart/2005/8/layout/orgChart1"/>
    <dgm:cxn modelId="{227EA59E-DA92-47BE-80B7-08366941F3AB}" type="presParOf" srcId="{7B250BAF-DEBA-49AC-9EF4-B894A7D77D78}" destId="{0C251DFA-4A0A-4F30-AE2A-9DECE8C221C6}" srcOrd="0" destOrd="0" presId="urn:microsoft.com/office/officeart/2005/8/layout/orgChart1"/>
    <dgm:cxn modelId="{31A3A9EE-22CE-4149-97A4-3BBA04CE8A33}" type="presParOf" srcId="{7B250BAF-DEBA-49AC-9EF4-B894A7D77D78}" destId="{D8A8F4FB-78EE-488C-9FAA-EA49C7651436}" srcOrd="1" destOrd="0" presId="urn:microsoft.com/office/officeart/2005/8/layout/orgChart1"/>
    <dgm:cxn modelId="{BE9FB1B8-9FB7-4DCA-BA8C-2A3A2CF7DC6F}" type="presParOf" srcId="{EF9A77AC-26C9-4D31-8081-64A644446B07}" destId="{588B1842-C5B4-4E41-88C5-3E84FBC6F746}" srcOrd="1" destOrd="0" presId="urn:microsoft.com/office/officeart/2005/8/layout/orgChart1"/>
    <dgm:cxn modelId="{FADEBB3F-C0AA-4A7B-9E7B-BEEC6ED8582D}" type="presParOf" srcId="{588B1842-C5B4-4E41-88C5-3E84FBC6F746}" destId="{99FB05AD-A162-4FC1-9465-32545C07EC8D}" srcOrd="0" destOrd="0" presId="urn:microsoft.com/office/officeart/2005/8/layout/orgChart1"/>
    <dgm:cxn modelId="{E67F2B56-373D-4B8C-8000-9BCD4D2385E1}" type="presParOf" srcId="{588B1842-C5B4-4E41-88C5-3E84FBC6F746}" destId="{AB26A03B-F2EB-4193-88A4-8EA6FF75B738}" srcOrd="1" destOrd="0" presId="urn:microsoft.com/office/officeart/2005/8/layout/orgChart1"/>
    <dgm:cxn modelId="{9E6FEF45-8FE1-4C0C-BC1D-B636F25B5C80}" type="presParOf" srcId="{AB26A03B-F2EB-4193-88A4-8EA6FF75B738}" destId="{4739DE2C-C9A5-4CD7-BF1B-118317DFB8BE}" srcOrd="0" destOrd="0" presId="urn:microsoft.com/office/officeart/2005/8/layout/orgChart1"/>
    <dgm:cxn modelId="{8D453CFE-538A-4D21-AB8B-13CAD846D302}" type="presParOf" srcId="{4739DE2C-C9A5-4CD7-BF1B-118317DFB8BE}" destId="{7656F621-8197-440C-A63E-AE90CE592D13}" srcOrd="0" destOrd="0" presId="urn:microsoft.com/office/officeart/2005/8/layout/orgChart1"/>
    <dgm:cxn modelId="{D3DA329D-0502-4D9A-94AD-31910ACDDA33}" type="presParOf" srcId="{4739DE2C-C9A5-4CD7-BF1B-118317DFB8BE}" destId="{56A1C76F-4FF9-439C-BAA9-7FB5F723A560}" srcOrd="1" destOrd="0" presId="urn:microsoft.com/office/officeart/2005/8/layout/orgChart1"/>
    <dgm:cxn modelId="{A7DC929E-33F3-4441-9EBF-86FC7B3B1F30}" type="presParOf" srcId="{AB26A03B-F2EB-4193-88A4-8EA6FF75B738}" destId="{C34F90CC-7688-425C-B890-B87DCED3AAA9}" srcOrd="1" destOrd="0" presId="urn:microsoft.com/office/officeart/2005/8/layout/orgChart1"/>
    <dgm:cxn modelId="{6D14D60F-2F45-4AF9-91C7-F73A526CC623}" type="presParOf" srcId="{AB26A03B-F2EB-4193-88A4-8EA6FF75B738}" destId="{C7BF6EFF-2E0B-4A94-AE32-6E062BDABE84}" srcOrd="2" destOrd="0" presId="urn:microsoft.com/office/officeart/2005/8/layout/orgChart1"/>
    <dgm:cxn modelId="{58FDD857-C8C7-44BD-ABFB-D2884FDDDDA4}" type="presParOf" srcId="{EF9A77AC-26C9-4D31-8081-64A644446B07}" destId="{FEA86729-7013-4F44-ADD4-1E90B6E4376A}" srcOrd="2" destOrd="0" presId="urn:microsoft.com/office/officeart/2005/8/layout/orgChart1"/>
    <dgm:cxn modelId="{A94A170E-03F9-49E5-B183-4E8A57C11E1C}" type="presParOf" srcId="{0E211F40-7C99-4B09-B272-61BF4015D507}" destId="{E8E667C2-3203-4950-B903-F1FE2D357BF6}" srcOrd="2" destOrd="0" presId="urn:microsoft.com/office/officeart/2005/8/layout/orgChart1"/>
    <dgm:cxn modelId="{02E42F3B-D16F-40E5-A473-D67CAEC2C59C}" type="presParOf" srcId="{0E211F40-7C99-4B09-B272-61BF4015D507}" destId="{905F79FA-2184-4492-8910-FBC6F9E6B647}" srcOrd="3" destOrd="0" presId="urn:microsoft.com/office/officeart/2005/8/layout/orgChart1"/>
    <dgm:cxn modelId="{6ADFBF9A-5BA3-432E-911D-11D402109BFE}" type="presParOf" srcId="{905F79FA-2184-4492-8910-FBC6F9E6B647}" destId="{A219C3BB-F28B-4F74-970F-0196F0AA2A42}" srcOrd="0" destOrd="0" presId="urn:microsoft.com/office/officeart/2005/8/layout/orgChart1"/>
    <dgm:cxn modelId="{3955CC66-E488-483E-9D25-8064705790F7}" type="presParOf" srcId="{A219C3BB-F28B-4F74-970F-0196F0AA2A42}" destId="{39D289FF-D3F2-4818-BFB0-18BF4CAFD425}" srcOrd="0" destOrd="0" presId="urn:microsoft.com/office/officeart/2005/8/layout/orgChart1"/>
    <dgm:cxn modelId="{B52152CB-6876-42A7-8AEA-13CDFCDDEBF8}" type="presParOf" srcId="{A219C3BB-F28B-4F74-970F-0196F0AA2A42}" destId="{FA7B22B4-5955-4BFC-AB71-94F09D0583B4}" srcOrd="1" destOrd="0" presId="urn:microsoft.com/office/officeart/2005/8/layout/orgChart1"/>
    <dgm:cxn modelId="{7A17378A-6748-410C-A6F1-88225BC34A1C}" type="presParOf" srcId="{905F79FA-2184-4492-8910-FBC6F9E6B647}" destId="{2B7F7ED7-7607-44BA-9534-5D690A201C93}" srcOrd="1" destOrd="0" presId="urn:microsoft.com/office/officeart/2005/8/layout/orgChart1"/>
    <dgm:cxn modelId="{F638C643-393A-47A4-BC80-C4832A4E24FA}" type="presParOf" srcId="{2B7F7ED7-7607-44BA-9534-5D690A201C93}" destId="{EA366C1C-6E0D-43D7-B091-BA6A7A5F553C}" srcOrd="0" destOrd="0" presId="urn:microsoft.com/office/officeart/2005/8/layout/orgChart1"/>
    <dgm:cxn modelId="{9235462D-8AFA-4D67-8897-E0EBD12C3D3E}" type="presParOf" srcId="{2B7F7ED7-7607-44BA-9534-5D690A201C93}" destId="{84926429-F586-4755-8958-076EACD49854}" srcOrd="1" destOrd="0" presId="urn:microsoft.com/office/officeart/2005/8/layout/orgChart1"/>
    <dgm:cxn modelId="{D59F240B-49A2-4F89-9270-DEEE0FDC8C66}" type="presParOf" srcId="{84926429-F586-4755-8958-076EACD49854}" destId="{E08A3D22-748C-4C65-9BDD-5A3619175977}" srcOrd="0" destOrd="0" presId="urn:microsoft.com/office/officeart/2005/8/layout/orgChart1"/>
    <dgm:cxn modelId="{A25CBA2A-F473-4CAE-94DC-B3DCB446E3E7}" type="presParOf" srcId="{E08A3D22-748C-4C65-9BDD-5A3619175977}" destId="{28FB614D-7FA4-4336-8E00-1C130EBC9A73}" srcOrd="0" destOrd="0" presId="urn:microsoft.com/office/officeart/2005/8/layout/orgChart1"/>
    <dgm:cxn modelId="{17949346-E220-4908-BED3-3F3A8C3FEE5A}" type="presParOf" srcId="{E08A3D22-748C-4C65-9BDD-5A3619175977}" destId="{54836B83-F186-422B-AB5D-266E571BE4A0}" srcOrd="1" destOrd="0" presId="urn:microsoft.com/office/officeart/2005/8/layout/orgChart1"/>
    <dgm:cxn modelId="{E0F69273-D5A5-4DEA-AB3D-FA5B698E5EE5}" type="presParOf" srcId="{84926429-F586-4755-8958-076EACD49854}" destId="{14D988C3-B880-4556-B11E-002CD890B2FE}" srcOrd="1" destOrd="0" presId="urn:microsoft.com/office/officeart/2005/8/layout/orgChart1"/>
    <dgm:cxn modelId="{4C70790C-FBA4-4AA7-BB9C-0FCEC25FD6FA}" type="presParOf" srcId="{84926429-F586-4755-8958-076EACD49854}" destId="{50A464C2-DC6D-4980-83E0-DD723C1AA0CF}" srcOrd="2" destOrd="0" presId="urn:microsoft.com/office/officeart/2005/8/layout/orgChart1"/>
    <dgm:cxn modelId="{4714DF75-9249-4254-9010-45C9353F89C9}" type="presParOf" srcId="{905F79FA-2184-4492-8910-FBC6F9E6B647}" destId="{1F9AD3D7-97A2-4F09-8B4F-C630A1357198}" srcOrd="2" destOrd="0" presId="urn:microsoft.com/office/officeart/2005/8/layout/orgChart1"/>
    <dgm:cxn modelId="{2FAC917F-C1B8-4723-A7BB-CD7334DA84B5}" type="presParOf" srcId="{0E211F40-7C99-4B09-B272-61BF4015D507}" destId="{F31457D0-2BC1-4B46-9910-2B0BAC3463C5}" srcOrd="4" destOrd="0" presId="urn:microsoft.com/office/officeart/2005/8/layout/orgChart1"/>
    <dgm:cxn modelId="{89D4A60B-BD5F-48A8-B091-1DDA0D9C4FB2}" type="presParOf" srcId="{0E211F40-7C99-4B09-B272-61BF4015D507}" destId="{564906B8-B822-4EA7-9753-58EFF43148F7}" srcOrd="5" destOrd="0" presId="urn:microsoft.com/office/officeart/2005/8/layout/orgChart1"/>
    <dgm:cxn modelId="{5F15F99C-73A2-48DA-9925-063DC54189F1}" type="presParOf" srcId="{564906B8-B822-4EA7-9753-58EFF43148F7}" destId="{45F37D93-BA7A-4DA8-A1C9-EF3DEC0D83A1}" srcOrd="0" destOrd="0" presId="urn:microsoft.com/office/officeart/2005/8/layout/orgChart1"/>
    <dgm:cxn modelId="{86ED415F-B07C-474E-B39C-E2D22A15CAC9}" type="presParOf" srcId="{45F37D93-BA7A-4DA8-A1C9-EF3DEC0D83A1}" destId="{4E0B86EE-0949-44F2-8C76-C0BDD0EB6F49}" srcOrd="0" destOrd="0" presId="urn:microsoft.com/office/officeart/2005/8/layout/orgChart1"/>
    <dgm:cxn modelId="{C30D88AF-B5ED-4EE3-9D15-4E3A8593AF85}" type="presParOf" srcId="{45F37D93-BA7A-4DA8-A1C9-EF3DEC0D83A1}" destId="{801104BD-C5AF-4F2B-A782-5D4FAC7026B0}" srcOrd="1" destOrd="0" presId="urn:microsoft.com/office/officeart/2005/8/layout/orgChart1"/>
    <dgm:cxn modelId="{322171A2-5BD5-46FB-A1A6-EA3296C723C5}" type="presParOf" srcId="{564906B8-B822-4EA7-9753-58EFF43148F7}" destId="{BBD3A2DA-2151-4F3D-A909-C4BCF12239B9}" srcOrd="1" destOrd="0" presId="urn:microsoft.com/office/officeart/2005/8/layout/orgChart1"/>
    <dgm:cxn modelId="{852C7DFC-A586-4A15-9048-CD0C7FACB786}" type="presParOf" srcId="{BBD3A2DA-2151-4F3D-A909-C4BCF12239B9}" destId="{6B732A76-215E-42E6-A69E-FCC1ED43F056}" srcOrd="0" destOrd="0" presId="urn:microsoft.com/office/officeart/2005/8/layout/orgChart1"/>
    <dgm:cxn modelId="{9091BCBD-9144-406C-A753-AA8653A72A24}" type="presParOf" srcId="{BBD3A2DA-2151-4F3D-A909-C4BCF12239B9}" destId="{FFEF873E-A69C-44E6-9CE1-B5349595F2D7}" srcOrd="1" destOrd="0" presId="urn:microsoft.com/office/officeart/2005/8/layout/orgChart1"/>
    <dgm:cxn modelId="{5511C00B-6799-4B13-BB21-2A2E68B720D2}" type="presParOf" srcId="{FFEF873E-A69C-44E6-9CE1-B5349595F2D7}" destId="{24DC7604-25FB-4919-BDEB-2AFD860D3777}" srcOrd="0" destOrd="0" presId="urn:microsoft.com/office/officeart/2005/8/layout/orgChart1"/>
    <dgm:cxn modelId="{CDC40FB1-F811-4D55-BC3A-D68C16C3F77B}" type="presParOf" srcId="{24DC7604-25FB-4919-BDEB-2AFD860D3777}" destId="{70E59F26-C358-4F24-93F6-9CFDBA0220AF}" srcOrd="0" destOrd="0" presId="urn:microsoft.com/office/officeart/2005/8/layout/orgChart1"/>
    <dgm:cxn modelId="{042F2F87-A1E9-4B01-838C-5861A3B83FFA}" type="presParOf" srcId="{24DC7604-25FB-4919-BDEB-2AFD860D3777}" destId="{5E4D5025-E64A-4C63-A049-6475BB5E5DE8}" srcOrd="1" destOrd="0" presId="urn:microsoft.com/office/officeart/2005/8/layout/orgChart1"/>
    <dgm:cxn modelId="{04D0CFB9-6D8A-4550-8B28-AD8BA925C0B7}" type="presParOf" srcId="{FFEF873E-A69C-44E6-9CE1-B5349595F2D7}" destId="{096CA350-ABDA-4F92-B8DC-3E8752A9BB6D}" srcOrd="1" destOrd="0" presId="urn:microsoft.com/office/officeart/2005/8/layout/orgChart1"/>
    <dgm:cxn modelId="{38C658A1-D355-4561-9591-34A2A3506CD2}" type="presParOf" srcId="{FFEF873E-A69C-44E6-9CE1-B5349595F2D7}" destId="{F932A42D-B111-4BA8-B2ED-1A315F3DF8EB}" srcOrd="2" destOrd="0" presId="urn:microsoft.com/office/officeart/2005/8/layout/orgChart1"/>
    <dgm:cxn modelId="{29BFDB00-4E83-42B1-A221-EBB254CBD12B}" type="presParOf" srcId="{564906B8-B822-4EA7-9753-58EFF43148F7}" destId="{638CE23D-2AC7-4566-A762-AAB224EDCA02}" srcOrd="2" destOrd="0" presId="urn:microsoft.com/office/officeart/2005/8/layout/orgChart1"/>
    <dgm:cxn modelId="{37CA612A-7ADE-49BA-93F9-28E3B9A9E036}" type="presParOf" srcId="{2C940D2B-02B8-43D0-9A32-42018DFEF00E}" destId="{89A6FCAD-AD3F-4E69-A444-1E25B1A0BCD8}" srcOrd="2" destOrd="0" presId="urn:microsoft.com/office/officeart/2005/8/layout/orgChart1"/>
    <dgm:cxn modelId="{A3CF1217-E52C-401B-9384-47D3D90E4AEA}" type="presParOf" srcId="{A735A440-6750-43D1-86B9-6B61D05C4D71}" destId="{8AB29B00-8555-48CC-8D12-FEDDB79F890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9.xml><?xml version="1.0" encoding="utf-8"?>
<dgm:dataModel xmlns:dgm="http://schemas.openxmlformats.org/drawingml/2006/diagram" xmlns:a="http://schemas.openxmlformats.org/drawingml/2006/main">
  <dgm:ptLst>
    <dgm:pt modelId="{65D07D66-D295-4367-BAF8-863740C7871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CC5973D-C052-47E3-AAF2-089BFBF0C551}">
      <dgm:prSet phldrT="[Texto]"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Jefe(a) Operativo (a) Parque Aztlán</a:t>
          </a:r>
        </a:p>
      </dgm:t>
    </dgm:pt>
    <dgm:pt modelId="{7DEF0C0F-0A4F-44AF-ACF8-DA17AA7F714F}" type="parTrans" cxnId="{1427A6DD-CA8C-4578-8252-DD234C6CFBC8}">
      <dgm:prSet/>
      <dgm:spPr/>
      <dgm:t>
        <a:bodyPr/>
        <a:lstStyle/>
        <a:p>
          <a:endParaRPr lang="es-ES" sz="1200"/>
        </a:p>
      </dgm:t>
    </dgm:pt>
    <dgm:pt modelId="{60ED2308-D813-4B3D-B556-3D0D77369303}" type="sibTrans" cxnId="{1427A6DD-CA8C-4578-8252-DD234C6CFBC8}">
      <dgm:prSet/>
      <dgm:spPr/>
      <dgm:t>
        <a:bodyPr/>
        <a:lstStyle/>
        <a:p>
          <a:endParaRPr lang="es-ES" sz="1200"/>
        </a:p>
      </dgm:t>
    </dgm:pt>
    <dgm:pt modelId="{1102AD2A-1748-420E-BF1F-F196AACF5F26}" type="asst">
      <dgm:prSet phldrT="[Texto]"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</a:t>
          </a:r>
          <a:r>
            <a:rPr lang="es-MX" altLang="es-MX" sz="1200" dirty="0" smtClean="0">
              <a:latin typeface="Calibri" panose="020F0502020204030204" pitchFamily="34" charset="0"/>
            </a:rPr>
            <a:t>iliar</a:t>
          </a:r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 </a:t>
          </a:r>
        </a:p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Administrativo(a) </a:t>
          </a:r>
        </a:p>
      </dgm:t>
    </dgm:pt>
    <dgm:pt modelId="{A3D7DB38-55A0-426F-A68F-463045B01DF4}" type="parTrans" cxnId="{00844E22-3F7B-41BD-868A-56B3E7096D42}">
      <dgm:prSet/>
      <dgm:spPr/>
      <dgm:t>
        <a:bodyPr/>
        <a:lstStyle/>
        <a:p>
          <a:endParaRPr lang="es-ES" sz="1200"/>
        </a:p>
      </dgm:t>
    </dgm:pt>
    <dgm:pt modelId="{80D8233F-5C38-4A6B-9853-4E2056CD6783}" type="sibTrans" cxnId="{00844E22-3F7B-41BD-868A-56B3E7096D42}">
      <dgm:prSet/>
      <dgm:spPr/>
      <dgm:t>
        <a:bodyPr/>
        <a:lstStyle/>
        <a:p>
          <a:endParaRPr lang="es-ES" sz="1200"/>
        </a:p>
      </dgm:t>
    </dgm:pt>
    <dgm:pt modelId="{2339D79B-A0F0-4F62-86B9-05BE42EFACE1}">
      <dgm:prSet phldrT="[Texto]"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Auxiliares Administrativos(as) </a:t>
          </a:r>
          <a:endParaRPr lang="es-ES" sz="1200" dirty="0"/>
        </a:p>
      </dgm:t>
    </dgm:pt>
    <dgm:pt modelId="{F71B053A-1DF7-4486-85B0-2B1CB64B1C37}" type="parTrans" cxnId="{1CC21C45-9F92-431A-A7B0-53F981881841}">
      <dgm:prSet/>
      <dgm:spPr/>
      <dgm:t>
        <a:bodyPr/>
        <a:lstStyle/>
        <a:p>
          <a:endParaRPr lang="es-ES" sz="1200"/>
        </a:p>
      </dgm:t>
    </dgm:pt>
    <dgm:pt modelId="{6F705199-4A70-490F-B22F-7203051BDAB4}" type="sibTrans" cxnId="{1CC21C45-9F92-431A-A7B0-53F981881841}">
      <dgm:prSet/>
      <dgm:spPr/>
      <dgm:t>
        <a:bodyPr/>
        <a:lstStyle/>
        <a:p>
          <a:endParaRPr lang="es-ES" sz="1200"/>
        </a:p>
      </dgm:t>
    </dgm:pt>
    <dgm:pt modelId="{1EA302A1-7B87-4A79-AA79-03943C56EDA3}">
      <dgm:prSet phldrT="[Texto]" custT="1"/>
      <dgm:spPr/>
      <dgm:t>
        <a:bodyPr/>
        <a:lstStyle/>
        <a:p>
          <a:r>
            <a:rPr lang="es-MX" altLang="es-MX" sz="1200" dirty="0" smtClean="0">
              <a:latin typeface="Calibri" panose="020F0502020204030204" pitchFamily="34" charset="0"/>
            </a:rPr>
            <a:t>Ayudantes Generales</a:t>
          </a:r>
          <a:endParaRPr lang="es-ES" sz="1200" dirty="0"/>
        </a:p>
      </dgm:t>
    </dgm:pt>
    <dgm:pt modelId="{87122C9D-2D24-48EF-8D0A-853A12B8069B}" type="parTrans" cxnId="{438CC70F-3924-4C41-9CAB-7D718E3D1E2B}">
      <dgm:prSet/>
      <dgm:spPr/>
      <dgm:t>
        <a:bodyPr/>
        <a:lstStyle/>
        <a:p>
          <a:endParaRPr lang="es-ES" sz="1200"/>
        </a:p>
      </dgm:t>
    </dgm:pt>
    <dgm:pt modelId="{77199BB6-CC93-44D9-A730-4B070DD909D3}" type="sibTrans" cxnId="{438CC70F-3924-4C41-9CAB-7D718E3D1E2B}">
      <dgm:prSet/>
      <dgm:spPr/>
      <dgm:t>
        <a:bodyPr/>
        <a:lstStyle/>
        <a:p>
          <a:endParaRPr lang="es-ES" sz="1200"/>
        </a:p>
      </dgm:t>
    </dgm:pt>
    <dgm:pt modelId="{052BCD6B-3A33-498C-8FDB-CD318D47CD2E}">
      <dgm:prSet phldrT="[Texto]" custT="1"/>
      <dgm:spPr/>
      <dgm:t>
        <a:bodyPr/>
        <a:lstStyle/>
        <a:p>
          <a:r>
            <a:rPr lang="es-MX" altLang="es-MX" sz="1200" dirty="0" smtClean="0">
              <a:latin typeface="Calibri" panose="020F0502020204030204" pitchFamily="34" charset="0"/>
            </a:rPr>
            <a:t>Encargado(a) Sección</a:t>
          </a:r>
        </a:p>
      </dgm:t>
    </dgm:pt>
    <dgm:pt modelId="{07E4A8BB-BE15-47DC-B608-25203391C0E9}" type="parTrans" cxnId="{4DDD4B25-9208-4681-92B8-48B1E64504A3}">
      <dgm:prSet/>
      <dgm:spPr/>
      <dgm:t>
        <a:bodyPr/>
        <a:lstStyle/>
        <a:p>
          <a:endParaRPr lang="es-ES" sz="1200"/>
        </a:p>
      </dgm:t>
    </dgm:pt>
    <dgm:pt modelId="{06CE1565-32AF-4AD4-8F7F-4964714C86E8}" type="sibTrans" cxnId="{4DDD4B25-9208-4681-92B8-48B1E64504A3}">
      <dgm:prSet/>
      <dgm:spPr/>
      <dgm:t>
        <a:bodyPr/>
        <a:lstStyle/>
        <a:p>
          <a:endParaRPr lang="es-ES" sz="1200"/>
        </a:p>
      </dgm:t>
    </dgm:pt>
    <dgm:pt modelId="{7D245E61-005A-4BCA-901E-5F1FF6FBB261}" type="asst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Vigilante</a:t>
          </a:r>
        </a:p>
      </dgm:t>
    </dgm:pt>
    <dgm:pt modelId="{565A983F-6EE5-4071-B7D7-D4ED357F36E7}" type="parTrans" cxnId="{40B516E7-3713-4C8B-985F-4D49DCB8D576}">
      <dgm:prSet/>
      <dgm:spPr/>
      <dgm:t>
        <a:bodyPr/>
        <a:lstStyle/>
        <a:p>
          <a:endParaRPr lang="es-ES" sz="1200"/>
        </a:p>
      </dgm:t>
    </dgm:pt>
    <dgm:pt modelId="{D2750C28-6CE6-4D20-94BE-F952B89A12B1}" type="sibTrans" cxnId="{40B516E7-3713-4C8B-985F-4D49DCB8D576}">
      <dgm:prSet/>
      <dgm:spPr/>
      <dgm:t>
        <a:bodyPr/>
        <a:lstStyle/>
        <a:p>
          <a:endParaRPr lang="es-ES" sz="1200"/>
        </a:p>
      </dgm:t>
    </dgm:pt>
    <dgm:pt modelId="{C7BDE08B-4B57-44C9-8EBE-FA3A63176C5D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Enfermera(o) </a:t>
          </a:r>
        </a:p>
      </dgm:t>
    </dgm:pt>
    <dgm:pt modelId="{050033F7-7901-4D62-B152-B49C90A9C6EE}" type="parTrans" cxnId="{3111B338-50AF-4DFD-97BE-DC0C4094EEA6}">
      <dgm:prSet/>
      <dgm:spPr/>
      <dgm:t>
        <a:bodyPr/>
        <a:lstStyle/>
        <a:p>
          <a:endParaRPr lang="es-ES" sz="1200"/>
        </a:p>
      </dgm:t>
    </dgm:pt>
    <dgm:pt modelId="{4B5822CA-F89B-4CC5-868E-5BE1F6B31C5F}" type="sibTrans" cxnId="{3111B338-50AF-4DFD-97BE-DC0C4094EEA6}">
      <dgm:prSet/>
      <dgm:spPr/>
      <dgm:t>
        <a:bodyPr/>
        <a:lstStyle/>
        <a:p>
          <a:endParaRPr lang="es-ES" sz="1200"/>
        </a:p>
      </dgm:t>
    </dgm:pt>
    <dgm:pt modelId="{C490FD6C-04FF-4C78-B52C-F089B47075A8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Secretaria(o) </a:t>
          </a:r>
        </a:p>
      </dgm:t>
    </dgm:pt>
    <dgm:pt modelId="{543E8B58-6C9F-49EF-B165-A8A0536756A6}" type="parTrans" cxnId="{29B8A8B5-E0E0-4A02-B32D-35B187B1497A}">
      <dgm:prSet/>
      <dgm:spPr/>
      <dgm:t>
        <a:bodyPr/>
        <a:lstStyle/>
        <a:p>
          <a:endParaRPr lang="es-ES" sz="1200"/>
        </a:p>
      </dgm:t>
    </dgm:pt>
    <dgm:pt modelId="{5CEECAB6-239A-47E6-B722-6E6021582972}" type="sibTrans" cxnId="{29B8A8B5-E0E0-4A02-B32D-35B187B1497A}">
      <dgm:prSet/>
      <dgm:spPr/>
      <dgm:t>
        <a:bodyPr/>
        <a:lstStyle/>
        <a:p>
          <a:endParaRPr lang="es-ES" sz="1200"/>
        </a:p>
      </dgm:t>
    </dgm:pt>
    <dgm:pt modelId="{CF7446E8-E5BC-47D0-96E9-8F37274B388F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Ayudantes Área </a:t>
          </a:r>
          <a:endParaRPr lang="es-ES" sz="1200" dirty="0"/>
        </a:p>
      </dgm:t>
    </dgm:pt>
    <dgm:pt modelId="{0A8D8A13-C0E6-4A8C-BD9D-3390352557F5}" type="parTrans" cxnId="{174B01D8-EF17-4FC2-94B9-D4F9EBB9CA4A}">
      <dgm:prSet/>
      <dgm:spPr/>
      <dgm:t>
        <a:bodyPr/>
        <a:lstStyle/>
        <a:p>
          <a:endParaRPr lang="es-ES" sz="1200"/>
        </a:p>
      </dgm:t>
    </dgm:pt>
    <dgm:pt modelId="{2F581BFD-7327-4CCF-9BD9-39E4450EF6FB}" type="sibTrans" cxnId="{174B01D8-EF17-4FC2-94B9-D4F9EBB9CA4A}">
      <dgm:prSet/>
      <dgm:spPr/>
      <dgm:t>
        <a:bodyPr/>
        <a:lstStyle/>
        <a:p>
          <a:endParaRPr lang="es-ES" sz="1200"/>
        </a:p>
      </dgm:t>
    </dgm:pt>
    <dgm:pt modelId="{5E0DC4F2-3E3F-4E84-9F07-E75AAE448144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Auxiliares </a:t>
          </a:r>
          <a:endParaRPr lang="es-ES" sz="1200" dirty="0"/>
        </a:p>
      </dgm:t>
    </dgm:pt>
    <dgm:pt modelId="{D25795CF-D8F5-421F-9CC1-20035154AC35}" type="parTrans" cxnId="{D7833790-3AE7-407C-A213-1DB3250ED423}">
      <dgm:prSet/>
      <dgm:spPr/>
      <dgm:t>
        <a:bodyPr/>
        <a:lstStyle/>
        <a:p>
          <a:endParaRPr lang="es-ES" sz="1200"/>
        </a:p>
      </dgm:t>
    </dgm:pt>
    <dgm:pt modelId="{5529F72B-DA55-47CA-8EEA-52CDF202C4B0}" type="sibTrans" cxnId="{D7833790-3AE7-407C-A213-1DB3250ED423}">
      <dgm:prSet/>
      <dgm:spPr/>
      <dgm:t>
        <a:bodyPr/>
        <a:lstStyle/>
        <a:p>
          <a:endParaRPr lang="es-ES" sz="1200"/>
        </a:p>
      </dgm:t>
    </dgm:pt>
    <dgm:pt modelId="{0578A5E7-C3D3-42FE-BEF0-AFCC0E3012D7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Operador(a) Máquina Liviana</a:t>
          </a:r>
          <a:endParaRPr lang="es-ES" sz="1200" dirty="0"/>
        </a:p>
      </dgm:t>
    </dgm:pt>
    <dgm:pt modelId="{3D6CE999-EFD4-41D2-90EA-851279C8323F}" type="parTrans" cxnId="{10571A87-2911-4061-8BA0-54F9D006CC81}">
      <dgm:prSet/>
      <dgm:spPr/>
      <dgm:t>
        <a:bodyPr/>
        <a:lstStyle/>
        <a:p>
          <a:endParaRPr lang="es-ES" sz="1200"/>
        </a:p>
      </dgm:t>
    </dgm:pt>
    <dgm:pt modelId="{96594648-2EFC-455B-9B4E-9CB0123D1774}" type="sibTrans" cxnId="{10571A87-2911-4061-8BA0-54F9D006CC81}">
      <dgm:prSet/>
      <dgm:spPr/>
      <dgm:t>
        <a:bodyPr/>
        <a:lstStyle/>
        <a:p>
          <a:endParaRPr lang="es-ES" sz="1200"/>
        </a:p>
      </dgm:t>
    </dgm:pt>
    <dgm:pt modelId="{49789343-F4CE-4F24-8821-DA7B02017CB5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Vigilante</a:t>
          </a:r>
        </a:p>
        <a:p>
          <a:r>
            <a:rPr lang="es-MX" altLang="es-MX" sz="1200" dirty="0" smtClean="0">
              <a:latin typeface="Calibri" panose="020F0502020204030204" pitchFamily="34" charset="0"/>
            </a:rPr>
            <a:t>Intendente</a:t>
          </a:r>
          <a:endParaRPr lang="es-ES" sz="1200" dirty="0"/>
        </a:p>
      </dgm:t>
    </dgm:pt>
    <dgm:pt modelId="{EE753AF4-C93C-4FE0-8CC3-BA6720B47775}" type="parTrans" cxnId="{7AEC6AF6-7E5C-4D2D-AFA4-7851E1807242}">
      <dgm:prSet/>
      <dgm:spPr/>
      <dgm:t>
        <a:bodyPr/>
        <a:lstStyle/>
        <a:p>
          <a:endParaRPr lang="es-ES" sz="1200"/>
        </a:p>
      </dgm:t>
    </dgm:pt>
    <dgm:pt modelId="{89B376D9-20C4-4E83-BB7E-F7F61044F951}" type="sibTrans" cxnId="{7AEC6AF6-7E5C-4D2D-AFA4-7851E1807242}">
      <dgm:prSet/>
      <dgm:spPr/>
      <dgm:t>
        <a:bodyPr/>
        <a:lstStyle/>
        <a:p>
          <a:endParaRPr lang="es-ES" sz="1200"/>
        </a:p>
      </dgm:t>
    </dgm:pt>
    <dgm:pt modelId="{B64A304B-A58E-4751-8E65-1A25D707BC46}">
      <dgm:prSet custT="1"/>
      <dgm:spPr/>
      <dgm:t>
        <a:bodyPr/>
        <a:lstStyle/>
        <a:p>
          <a:r>
            <a:rPr lang="es-ES" sz="1200" dirty="0" smtClean="0"/>
            <a:t>Mantenimiento</a:t>
          </a:r>
        </a:p>
      </dgm:t>
    </dgm:pt>
    <dgm:pt modelId="{81CE7877-529C-42D0-AE27-B39CAAEAFDC9}" type="parTrans" cxnId="{D1B12324-7BC2-4B86-A8A6-1E9B78E8E707}">
      <dgm:prSet/>
      <dgm:spPr/>
      <dgm:t>
        <a:bodyPr/>
        <a:lstStyle/>
        <a:p>
          <a:endParaRPr lang="es-ES" sz="1200"/>
        </a:p>
      </dgm:t>
    </dgm:pt>
    <dgm:pt modelId="{B14B5F1A-8846-4057-A2EA-EB8DFC35D39F}" type="sibTrans" cxnId="{D1B12324-7BC2-4B86-A8A6-1E9B78E8E707}">
      <dgm:prSet/>
      <dgm:spPr/>
      <dgm:t>
        <a:bodyPr/>
        <a:lstStyle/>
        <a:p>
          <a:endParaRPr lang="es-ES" sz="1200"/>
        </a:p>
      </dgm:t>
    </dgm:pt>
    <dgm:pt modelId="{25A9BB95-5AD7-492A-9D55-95F47BF8D69E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Vigilante</a:t>
          </a:r>
        </a:p>
      </dgm:t>
    </dgm:pt>
    <dgm:pt modelId="{4A437846-1B63-49D6-AC66-4C7B65A74766}" type="parTrans" cxnId="{600411B0-D70C-4213-8819-5B54CC188C1F}">
      <dgm:prSet/>
      <dgm:spPr/>
      <dgm:t>
        <a:bodyPr/>
        <a:lstStyle/>
        <a:p>
          <a:endParaRPr lang="es-ES" sz="1200"/>
        </a:p>
      </dgm:t>
    </dgm:pt>
    <dgm:pt modelId="{3C403FA6-45E5-47AC-B3CD-D9849C6B2EAE}" type="sibTrans" cxnId="{600411B0-D70C-4213-8819-5B54CC188C1F}">
      <dgm:prSet/>
      <dgm:spPr/>
      <dgm:t>
        <a:bodyPr/>
        <a:lstStyle/>
        <a:p>
          <a:endParaRPr lang="es-ES" sz="1200"/>
        </a:p>
      </dgm:t>
    </dgm:pt>
    <dgm:pt modelId="{E6C5F23A-0206-4E11-AFF4-ED459CECBA11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Auxiliar</a:t>
          </a:r>
        </a:p>
      </dgm:t>
    </dgm:pt>
    <dgm:pt modelId="{897A12A5-1268-4188-98F6-E0218F2E85B9}" type="parTrans" cxnId="{D44762E9-AAE3-43B0-BEE9-9099BF0C6939}">
      <dgm:prSet/>
      <dgm:spPr/>
      <dgm:t>
        <a:bodyPr/>
        <a:lstStyle/>
        <a:p>
          <a:endParaRPr lang="es-ES" sz="1200"/>
        </a:p>
      </dgm:t>
    </dgm:pt>
    <dgm:pt modelId="{B2CA61D6-AC5E-453A-B9CF-33FCF66169BA}" type="sibTrans" cxnId="{D44762E9-AAE3-43B0-BEE9-9099BF0C6939}">
      <dgm:prSet/>
      <dgm:spPr/>
      <dgm:t>
        <a:bodyPr/>
        <a:lstStyle/>
        <a:p>
          <a:endParaRPr lang="es-ES" sz="1200"/>
        </a:p>
      </dgm:t>
    </dgm:pt>
    <dgm:pt modelId="{7C458954-6BAF-49BB-8C7B-331D5185CB84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Ayudantes </a:t>
          </a:r>
          <a:r>
            <a:rPr lang="es-MX" altLang="es-MX" sz="1200" dirty="0" smtClean="0">
              <a:latin typeface="Calibri" panose="020F0502020204030204" pitchFamily="34" charset="0"/>
            </a:rPr>
            <a:t>Área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DA0313F8-80EA-4B7D-81C5-8A2E97FC516F}" type="parTrans" cxnId="{6CB8F54F-4F33-497C-A7DD-EE57C82358A3}">
      <dgm:prSet/>
      <dgm:spPr/>
      <dgm:t>
        <a:bodyPr/>
        <a:lstStyle/>
        <a:p>
          <a:endParaRPr lang="es-ES" sz="1200"/>
        </a:p>
      </dgm:t>
    </dgm:pt>
    <dgm:pt modelId="{B36AB253-89D0-4CEA-BA33-575F886ADCD7}" type="sibTrans" cxnId="{6CB8F54F-4F33-497C-A7DD-EE57C82358A3}">
      <dgm:prSet/>
      <dgm:spPr/>
      <dgm:t>
        <a:bodyPr/>
        <a:lstStyle/>
        <a:p>
          <a:endParaRPr lang="es-ES" sz="1200"/>
        </a:p>
      </dgm:t>
    </dgm:pt>
    <dgm:pt modelId="{C2BD06CF-6093-4690-A736-AE158455A468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Albañil</a:t>
          </a:r>
        </a:p>
      </dgm:t>
    </dgm:pt>
    <dgm:pt modelId="{BF2A8E72-6211-4CBE-99A1-31CD16B9FDC6}" type="parTrans" cxnId="{3B9B68ED-787B-462C-89FB-A528C4D9A7AC}">
      <dgm:prSet/>
      <dgm:spPr/>
      <dgm:t>
        <a:bodyPr/>
        <a:lstStyle/>
        <a:p>
          <a:endParaRPr lang="es-ES" sz="1200"/>
        </a:p>
      </dgm:t>
    </dgm:pt>
    <dgm:pt modelId="{19542CA4-0791-49AF-BCCF-A83EBD8D593D}" type="sibTrans" cxnId="{3B9B68ED-787B-462C-89FB-A528C4D9A7AC}">
      <dgm:prSet/>
      <dgm:spPr/>
      <dgm:t>
        <a:bodyPr/>
        <a:lstStyle/>
        <a:p>
          <a:endParaRPr lang="es-ES" sz="1200"/>
        </a:p>
      </dgm:t>
    </dgm:pt>
    <dgm:pt modelId="{26377AA2-40AB-40F8-885E-8C2CECBAB8B2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Operador(a) Máquina Liviana</a:t>
          </a:r>
          <a:endParaRPr lang="es-ES" sz="1200" dirty="0"/>
        </a:p>
      </dgm:t>
    </dgm:pt>
    <dgm:pt modelId="{DF505B6B-DDD2-4A2F-B8BF-0350C916F2B7}" type="parTrans" cxnId="{C5B470FE-8C06-4DE0-9757-89D722BDF364}">
      <dgm:prSet/>
      <dgm:spPr/>
      <dgm:t>
        <a:bodyPr/>
        <a:lstStyle/>
        <a:p>
          <a:endParaRPr lang="es-ES" sz="1200"/>
        </a:p>
      </dgm:t>
    </dgm:pt>
    <dgm:pt modelId="{8F0095AC-9384-496C-BC24-C3808F6F08BF}" type="sibTrans" cxnId="{C5B470FE-8C06-4DE0-9757-89D722BDF364}">
      <dgm:prSet/>
      <dgm:spPr/>
      <dgm:t>
        <a:bodyPr/>
        <a:lstStyle/>
        <a:p>
          <a:endParaRPr lang="es-ES" sz="1200"/>
        </a:p>
      </dgm:t>
    </dgm:pt>
    <dgm:pt modelId="{4CA9D60F-1613-4D47-BA47-7542C7D60564}" type="asst">
      <dgm:prSet custT="1"/>
      <dgm:spPr/>
      <dgm:t>
        <a:bodyPr/>
        <a:lstStyle/>
        <a:p>
          <a:r>
            <a:rPr lang="es-MX" altLang="es-MX" sz="1200" dirty="0" smtClean="0">
              <a:latin typeface="Calibri" panose="020F0502020204030204" pitchFamily="34" charset="0"/>
            </a:rPr>
            <a:t>Secretari</a:t>
          </a:r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a(o)</a:t>
          </a:r>
        </a:p>
      </dgm:t>
    </dgm:pt>
    <dgm:pt modelId="{EAAEBB40-C337-49BD-AA32-7650AF0DC0AF}" type="sibTrans" cxnId="{9002BD04-4558-42F8-845D-441CDF5B59C2}">
      <dgm:prSet/>
      <dgm:spPr/>
      <dgm:t>
        <a:bodyPr/>
        <a:lstStyle/>
        <a:p>
          <a:endParaRPr lang="es-ES" sz="1200"/>
        </a:p>
      </dgm:t>
    </dgm:pt>
    <dgm:pt modelId="{A4BC5836-63A0-40C5-83BE-8C27DE1289AD}" type="parTrans" cxnId="{9002BD04-4558-42F8-845D-441CDF5B59C2}">
      <dgm:prSet/>
      <dgm:spPr/>
      <dgm:t>
        <a:bodyPr/>
        <a:lstStyle/>
        <a:p>
          <a:endParaRPr lang="es-ES" sz="1200"/>
        </a:p>
      </dgm:t>
    </dgm:pt>
    <dgm:pt modelId="{64B664BE-AFE7-497B-BF83-7E72209545F1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 General</a:t>
          </a:r>
        </a:p>
      </dgm:t>
    </dgm:pt>
    <dgm:pt modelId="{B4D4D8F5-96FF-438F-8E4E-810601C91AE5}" type="parTrans" cxnId="{C96AD936-58CE-4546-9482-23889301974D}">
      <dgm:prSet/>
      <dgm:spPr/>
      <dgm:t>
        <a:bodyPr/>
        <a:lstStyle/>
        <a:p>
          <a:endParaRPr lang="es-ES" sz="1200"/>
        </a:p>
      </dgm:t>
    </dgm:pt>
    <dgm:pt modelId="{3A6389C2-7880-4301-BCBE-5A20BD303B27}" type="sibTrans" cxnId="{C96AD936-58CE-4546-9482-23889301974D}">
      <dgm:prSet/>
      <dgm:spPr/>
      <dgm:t>
        <a:bodyPr/>
        <a:lstStyle/>
        <a:p>
          <a:endParaRPr lang="es-ES" sz="1200"/>
        </a:p>
      </dgm:t>
    </dgm:pt>
    <dgm:pt modelId="{251414A8-8B19-4639-B692-CDA5A8735E8A}" type="pres">
      <dgm:prSet presAssocID="{65D07D66-D295-4367-BAF8-863740C7871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5BC6A59-D4ED-456D-BD7E-0B0268053653}" type="pres">
      <dgm:prSet presAssocID="{4CC5973D-C052-47E3-AAF2-089BFBF0C551}" presName="hierRoot1" presStyleCnt="0">
        <dgm:presLayoutVars>
          <dgm:hierBranch val="init"/>
        </dgm:presLayoutVars>
      </dgm:prSet>
      <dgm:spPr/>
    </dgm:pt>
    <dgm:pt modelId="{6AF2C192-5006-4FCD-988C-6026BC43545B}" type="pres">
      <dgm:prSet presAssocID="{4CC5973D-C052-47E3-AAF2-089BFBF0C551}" presName="rootComposite1" presStyleCnt="0"/>
      <dgm:spPr/>
    </dgm:pt>
    <dgm:pt modelId="{93558F32-6F71-4C54-831C-701C9887696C}" type="pres">
      <dgm:prSet presAssocID="{4CC5973D-C052-47E3-AAF2-089BFBF0C551}" presName="rootText1" presStyleLbl="node0" presStyleIdx="0" presStyleCnt="1" custScaleX="2301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CE62E4E-D0AD-4970-9992-619E2C07D061}" type="pres">
      <dgm:prSet presAssocID="{4CC5973D-C052-47E3-AAF2-089BFBF0C55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A8DDAFA-1BFC-4B86-8910-747903FAF16A}" type="pres">
      <dgm:prSet presAssocID="{4CC5973D-C052-47E3-AAF2-089BFBF0C551}" presName="hierChild2" presStyleCnt="0"/>
      <dgm:spPr/>
    </dgm:pt>
    <dgm:pt modelId="{A70401F9-1C73-4B17-BB43-DBCED3301864}" type="pres">
      <dgm:prSet presAssocID="{F71B053A-1DF7-4486-85B0-2B1CB64B1C37}" presName="Name37" presStyleLbl="parChTrans1D2" presStyleIdx="0" presStyleCnt="6"/>
      <dgm:spPr/>
      <dgm:t>
        <a:bodyPr/>
        <a:lstStyle/>
        <a:p>
          <a:endParaRPr lang="es-ES"/>
        </a:p>
      </dgm:t>
    </dgm:pt>
    <dgm:pt modelId="{22022DA9-72C3-4B42-8117-A49B7B194CFB}" type="pres">
      <dgm:prSet presAssocID="{2339D79B-A0F0-4F62-86B9-05BE42EFACE1}" presName="hierRoot2" presStyleCnt="0">
        <dgm:presLayoutVars>
          <dgm:hierBranch/>
        </dgm:presLayoutVars>
      </dgm:prSet>
      <dgm:spPr/>
    </dgm:pt>
    <dgm:pt modelId="{99358DD0-B3F5-4121-A3C9-2521173494A7}" type="pres">
      <dgm:prSet presAssocID="{2339D79B-A0F0-4F62-86B9-05BE42EFACE1}" presName="rootComposite" presStyleCnt="0"/>
      <dgm:spPr/>
    </dgm:pt>
    <dgm:pt modelId="{49EEB89F-B50F-4C13-A928-3354D8E0F59D}" type="pres">
      <dgm:prSet presAssocID="{2339D79B-A0F0-4F62-86B9-05BE42EFACE1}" presName="rootText" presStyleLbl="node2" presStyleIdx="0" presStyleCnt="3" custScaleX="152952" custScaleY="1001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A957B79-DDC0-48CD-BF4E-A2877ADC2801}" type="pres">
      <dgm:prSet presAssocID="{2339D79B-A0F0-4F62-86B9-05BE42EFACE1}" presName="rootConnector" presStyleLbl="node2" presStyleIdx="0" presStyleCnt="3"/>
      <dgm:spPr/>
      <dgm:t>
        <a:bodyPr/>
        <a:lstStyle/>
        <a:p>
          <a:endParaRPr lang="es-ES"/>
        </a:p>
      </dgm:t>
    </dgm:pt>
    <dgm:pt modelId="{21F238F8-1925-4D0E-B64C-D5F74F6D6C10}" type="pres">
      <dgm:prSet presAssocID="{2339D79B-A0F0-4F62-86B9-05BE42EFACE1}" presName="hierChild4" presStyleCnt="0"/>
      <dgm:spPr/>
    </dgm:pt>
    <dgm:pt modelId="{CC6F6970-FB98-4E35-B85F-EAEC67BCAB05}" type="pres">
      <dgm:prSet presAssocID="{050033F7-7901-4D62-B152-B49C90A9C6EE}" presName="Name35" presStyleLbl="parChTrans1D3" presStyleIdx="0" presStyleCnt="4"/>
      <dgm:spPr/>
      <dgm:t>
        <a:bodyPr/>
        <a:lstStyle/>
        <a:p>
          <a:endParaRPr lang="es-ES"/>
        </a:p>
      </dgm:t>
    </dgm:pt>
    <dgm:pt modelId="{898C1EF4-D942-4C59-BDB8-4A70A6D380F2}" type="pres">
      <dgm:prSet presAssocID="{C7BDE08B-4B57-44C9-8EBE-FA3A63176C5D}" presName="hierRoot2" presStyleCnt="0">
        <dgm:presLayoutVars>
          <dgm:hierBranch/>
        </dgm:presLayoutVars>
      </dgm:prSet>
      <dgm:spPr/>
    </dgm:pt>
    <dgm:pt modelId="{D36C6882-28A0-49DF-A6C7-A1AB31A0649A}" type="pres">
      <dgm:prSet presAssocID="{C7BDE08B-4B57-44C9-8EBE-FA3A63176C5D}" presName="rootComposite" presStyleCnt="0"/>
      <dgm:spPr/>
    </dgm:pt>
    <dgm:pt modelId="{642E4C0F-53A3-4332-8BBD-66C741EF6736}" type="pres">
      <dgm:prSet presAssocID="{C7BDE08B-4B57-44C9-8EBE-FA3A63176C5D}" presName="rootText" presStyleLbl="node3" presStyleIdx="0" presStyleCnt="4" custScaleX="152952" custLinFactNeighborY="-102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04972B6-1EA9-4C79-BF8D-FA77BF8F96E0}" type="pres">
      <dgm:prSet presAssocID="{C7BDE08B-4B57-44C9-8EBE-FA3A63176C5D}" presName="rootConnector" presStyleLbl="node3" presStyleIdx="0" presStyleCnt="4"/>
      <dgm:spPr/>
      <dgm:t>
        <a:bodyPr/>
        <a:lstStyle/>
        <a:p>
          <a:endParaRPr lang="es-ES"/>
        </a:p>
      </dgm:t>
    </dgm:pt>
    <dgm:pt modelId="{A87D9616-0221-49AE-9CBC-C630E878A997}" type="pres">
      <dgm:prSet presAssocID="{C7BDE08B-4B57-44C9-8EBE-FA3A63176C5D}" presName="hierChild4" presStyleCnt="0"/>
      <dgm:spPr/>
    </dgm:pt>
    <dgm:pt modelId="{C2EBAA49-2DDC-476D-921F-8A9EAFACDAE3}" type="pres">
      <dgm:prSet presAssocID="{543E8B58-6C9F-49EF-B165-A8A0536756A6}" presName="Name35" presStyleLbl="parChTrans1D4" presStyleIdx="0" presStyleCnt="9"/>
      <dgm:spPr/>
      <dgm:t>
        <a:bodyPr/>
        <a:lstStyle/>
        <a:p>
          <a:endParaRPr lang="es-ES"/>
        </a:p>
      </dgm:t>
    </dgm:pt>
    <dgm:pt modelId="{23A4A966-65E1-4F86-AF9B-D3FF0A06A111}" type="pres">
      <dgm:prSet presAssocID="{C490FD6C-04FF-4C78-B52C-F089B47075A8}" presName="hierRoot2" presStyleCnt="0">
        <dgm:presLayoutVars>
          <dgm:hierBranch val="init"/>
        </dgm:presLayoutVars>
      </dgm:prSet>
      <dgm:spPr/>
    </dgm:pt>
    <dgm:pt modelId="{2C9EE83D-7CBC-488B-B315-32A01AF54D2C}" type="pres">
      <dgm:prSet presAssocID="{C490FD6C-04FF-4C78-B52C-F089B47075A8}" presName="rootComposite" presStyleCnt="0"/>
      <dgm:spPr/>
    </dgm:pt>
    <dgm:pt modelId="{5343E068-4E2A-4E15-B893-62264987A521}" type="pres">
      <dgm:prSet presAssocID="{C490FD6C-04FF-4C78-B52C-F089B47075A8}" presName="rootText" presStyleLbl="node4" presStyleIdx="0" presStyleCnt="9" custScaleX="152952" custLinFactNeighborY="-2610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73504D-6755-4E89-A944-356F25388CC3}" type="pres">
      <dgm:prSet presAssocID="{C490FD6C-04FF-4C78-B52C-F089B47075A8}" presName="rootConnector" presStyleLbl="node4" presStyleIdx="0" presStyleCnt="9"/>
      <dgm:spPr/>
      <dgm:t>
        <a:bodyPr/>
        <a:lstStyle/>
        <a:p>
          <a:endParaRPr lang="es-ES"/>
        </a:p>
      </dgm:t>
    </dgm:pt>
    <dgm:pt modelId="{C2247E35-0F6F-4F9E-9826-8C196F239A42}" type="pres">
      <dgm:prSet presAssocID="{C490FD6C-04FF-4C78-B52C-F089B47075A8}" presName="hierChild4" presStyleCnt="0"/>
      <dgm:spPr/>
    </dgm:pt>
    <dgm:pt modelId="{2B704A21-B342-4C11-B7E4-52C2F0D03CFF}" type="pres">
      <dgm:prSet presAssocID="{C490FD6C-04FF-4C78-B52C-F089B47075A8}" presName="hierChild5" presStyleCnt="0"/>
      <dgm:spPr/>
    </dgm:pt>
    <dgm:pt modelId="{FF78A98F-7974-4598-9171-7031EDFC9F90}" type="pres">
      <dgm:prSet presAssocID="{C7BDE08B-4B57-44C9-8EBE-FA3A63176C5D}" presName="hierChild5" presStyleCnt="0"/>
      <dgm:spPr/>
    </dgm:pt>
    <dgm:pt modelId="{65BAB9CC-6CC8-42D9-9EF8-D63246B1D279}" type="pres">
      <dgm:prSet presAssocID="{2339D79B-A0F0-4F62-86B9-05BE42EFACE1}" presName="hierChild5" presStyleCnt="0"/>
      <dgm:spPr/>
    </dgm:pt>
    <dgm:pt modelId="{4F82C9D9-5282-4070-B053-C018283B7116}" type="pres">
      <dgm:prSet presAssocID="{87122C9D-2D24-48EF-8D0A-853A12B8069B}" presName="Name37" presStyleLbl="parChTrans1D2" presStyleIdx="1" presStyleCnt="6"/>
      <dgm:spPr/>
      <dgm:t>
        <a:bodyPr/>
        <a:lstStyle/>
        <a:p>
          <a:endParaRPr lang="es-ES"/>
        </a:p>
      </dgm:t>
    </dgm:pt>
    <dgm:pt modelId="{89E3C5D2-6A81-4567-89D8-41143975938B}" type="pres">
      <dgm:prSet presAssocID="{1EA302A1-7B87-4A79-AA79-03943C56EDA3}" presName="hierRoot2" presStyleCnt="0">
        <dgm:presLayoutVars>
          <dgm:hierBranch/>
        </dgm:presLayoutVars>
      </dgm:prSet>
      <dgm:spPr/>
    </dgm:pt>
    <dgm:pt modelId="{F90D208A-E61E-43A8-BE3E-C5707EF3D59D}" type="pres">
      <dgm:prSet presAssocID="{1EA302A1-7B87-4A79-AA79-03943C56EDA3}" presName="rootComposite" presStyleCnt="0"/>
      <dgm:spPr/>
    </dgm:pt>
    <dgm:pt modelId="{23DB38E2-DD35-4391-A9AB-49574E6C4ABA}" type="pres">
      <dgm:prSet presAssocID="{1EA302A1-7B87-4A79-AA79-03943C56EDA3}" presName="rootText" presStyleLbl="node2" presStyleIdx="1" presStyleCnt="3" custScaleX="152952" custScaleY="1001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BA8AB39-94CB-49C8-9029-FD00CF415FB9}" type="pres">
      <dgm:prSet presAssocID="{1EA302A1-7B87-4A79-AA79-03943C56EDA3}" presName="rootConnector" presStyleLbl="node2" presStyleIdx="1" presStyleCnt="3"/>
      <dgm:spPr/>
      <dgm:t>
        <a:bodyPr/>
        <a:lstStyle/>
        <a:p>
          <a:endParaRPr lang="es-ES"/>
        </a:p>
      </dgm:t>
    </dgm:pt>
    <dgm:pt modelId="{1D85BAA5-CA81-490E-9ED6-B4A1A613A05F}" type="pres">
      <dgm:prSet presAssocID="{1EA302A1-7B87-4A79-AA79-03943C56EDA3}" presName="hierChild4" presStyleCnt="0"/>
      <dgm:spPr/>
    </dgm:pt>
    <dgm:pt modelId="{CF4E9109-0D28-435C-981A-EC45D9D5C495}" type="pres">
      <dgm:prSet presAssocID="{0A8D8A13-C0E6-4A8C-BD9D-3390352557F5}" presName="Name35" presStyleLbl="parChTrans1D3" presStyleIdx="1" presStyleCnt="4"/>
      <dgm:spPr/>
      <dgm:t>
        <a:bodyPr/>
        <a:lstStyle/>
        <a:p>
          <a:endParaRPr lang="es-ES"/>
        </a:p>
      </dgm:t>
    </dgm:pt>
    <dgm:pt modelId="{C2E8E824-8D7B-4C19-8C2F-27867F0BCF93}" type="pres">
      <dgm:prSet presAssocID="{CF7446E8-E5BC-47D0-96E9-8F37274B388F}" presName="hierRoot2" presStyleCnt="0">
        <dgm:presLayoutVars>
          <dgm:hierBranch/>
        </dgm:presLayoutVars>
      </dgm:prSet>
      <dgm:spPr/>
    </dgm:pt>
    <dgm:pt modelId="{28585F90-BB0F-4862-A3DB-93942816FBB2}" type="pres">
      <dgm:prSet presAssocID="{CF7446E8-E5BC-47D0-96E9-8F37274B388F}" presName="rootComposite" presStyleCnt="0"/>
      <dgm:spPr/>
    </dgm:pt>
    <dgm:pt modelId="{E273D2EA-9699-4B6A-83DF-0F60D055B9E0}" type="pres">
      <dgm:prSet presAssocID="{CF7446E8-E5BC-47D0-96E9-8F37274B388F}" presName="rootText" presStyleLbl="node3" presStyleIdx="1" presStyleCnt="4" custScaleX="152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FCA374F-1928-45C7-988F-B0DB80E93BF4}" type="pres">
      <dgm:prSet presAssocID="{CF7446E8-E5BC-47D0-96E9-8F37274B388F}" presName="rootConnector" presStyleLbl="node3" presStyleIdx="1" presStyleCnt="4"/>
      <dgm:spPr/>
      <dgm:t>
        <a:bodyPr/>
        <a:lstStyle/>
        <a:p>
          <a:endParaRPr lang="es-ES"/>
        </a:p>
      </dgm:t>
    </dgm:pt>
    <dgm:pt modelId="{E1DE9431-BDB4-4940-85FD-CBCF9E517FFA}" type="pres">
      <dgm:prSet presAssocID="{CF7446E8-E5BC-47D0-96E9-8F37274B388F}" presName="hierChild4" presStyleCnt="0"/>
      <dgm:spPr/>
    </dgm:pt>
    <dgm:pt modelId="{7B2A4E84-4A85-41FC-946C-F05C7340C927}" type="pres">
      <dgm:prSet presAssocID="{D25795CF-D8F5-421F-9CC1-20035154AC35}" presName="Name35" presStyleLbl="parChTrans1D4" presStyleIdx="1" presStyleCnt="9"/>
      <dgm:spPr/>
      <dgm:t>
        <a:bodyPr/>
        <a:lstStyle/>
        <a:p>
          <a:endParaRPr lang="es-ES"/>
        </a:p>
      </dgm:t>
    </dgm:pt>
    <dgm:pt modelId="{F0E38B2E-CDFC-471B-9FCB-739BE3782978}" type="pres">
      <dgm:prSet presAssocID="{5E0DC4F2-3E3F-4E84-9F07-E75AAE448144}" presName="hierRoot2" presStyleCnt="0">
        <dgm:presLayoutVars>
          <dgm:hierBranch/>
        </dgm:presLayoutVars>
      </dgm:prSet>
      <dgm:spPr/>
    </dgm:pt>
    <dgm:pt modelId="{C9C3F0C9-1405-4E0E-B87E-DBE56D01C050}" type="pres">
      <dgm:prSet presAssocID="{5E0DC4F2-3E3F-4E84-9F07-E75AAE448144}" presName="rootComposite" presStyleCnt="0"/>
      <dgm:spPr/>
    </dgm:pt>
    <dgm:pt modelId="{0790CD47-AF00-4535-9CCD-87A644990122}" type="pres">
      <dgm:prSet presAssocID="{5E0DC4F2-3E3F-4E84-9F07-E75AAE448144}" presName="rootText" presStyleLbl="node4" presStyleIdx="1" presStyleCnt="9" custScaleX="152952" custLinFactNeighborY="-108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FAC23A4-8EC3-4A64-AD12-EA8BF9B257CF}" type="pres">
      <dgm:prSet presAssocID="{5E0DC4F2-3E3F-4E84-9F07-E75AAE448144}" presName="rootConnector" presStyleLbl="node4" presStyleIdx="1" presStyleCnt="9"/>
      <dgm:spPr/>
      <dgm:t>
        <a:bodyPr/>
        <a:lstStyle/>
        <a:p>
          <a:endParaRPr lang="es-ES"/>
        </a:p>
      </dgm:t>
    </dgm:pt>
    <dgm:pt modelId="{03CEB842-53A9-439F-BD4C-659BE39AECEF}" type="pres">
      <dgm:prSet presAssocID="{5E0DC4F2-3E3F-4E84-9F07-E75AAE448144}" presName="hierChild4" presStyleCnt="0"/>
      <dgm:spPr/>
    </dgm:pt>
    <dgm:pt modelId="{169EAC8A-83C4-46B6-B7AF-738BEA78CCF3}" type="pres">
      <dgm:prSet presAssocID="{3D6CE999-EFD4-41D2-90EA-851279C8323F}" presName="Name35" presStyleLbl="parChTrans1D4" presStyleIdx="2" presStyleCnt="9"/>
      <dgm:spPr/>
      <dgm:t>
        <a:bodyPr/>
        <a:lstStyle/>
        <a:p>
          <a:endParaRPr lang="es-ES"/>
        </a:p>
      </dgm:t>
    </dgm:pt>
    <dgm:pt modelId="{27CC4E50-21C3-480B-91FF-97C0271C197D}" type="pres">
      <dgm:prSet presAssocID="{0578A5E7-C3D3-42FE-BEF0-AFCC0E3012D7}" presName="hierRoot2" presStyleCnt="0">
        <dgm:presLayoutVars>
          <dgm:hierBranch/>
        </dgm:presLayoutVars>
      </dgm:prSet>
      <dgm:spPr/>
    </dgm:pt>
    <dgm:pt modelId="{19E86911-3AD6-4584-A744-B3F3B9A06E90}" type="pres">
      <dgm:prSet presAssocID="{0578A5E7-C3D3-42FE-BEF0-AFCC0E3012D7}" presName="rootComposite" presStyleCnt="0"/>
      <dgm:spPr/>
    </dgm:pt>
    <dgm:pt modelId="{8184828D-09A0-42AB-B06C-94A9BF8C9C16}" type="pres">
      <dgm:prSet presAssocID="{0578A5E7-C3D3-42FE-BEF0-AFCC0E3012D7}" presName="rootText" presStyleLbl="node4" presStyleIdx="2" presStyleCnt="9" custScaleX="152952" custLinFactNeighborY="-273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053E5A-58E2-4C33-ACC0-7D8D4CD1BBDD}" type="pres">
      <dgm:prSet presAssocID="{0578A5E7-C3D3-42FE-BEF0-AFCC0E3012D7}" presName="rootConnector" presStyleLbl="node4" presStyleIdx="2" presStyleCnt="9"/>
      <dgm:spPr/>
      <dgm:t>
        <a:bodyPr/>
        <a:lstStyle/>
        <a:p>
          <a:endParaRPr lang="es-ES"/>
        </a:p>
      </dgm:t>
    </dgm:pt>
    <dgm:pt modelId="{E309704D-5019-4315-9CDD-C78E0E3C52A8}" type="pres">
      <dgm:prSet presAssocID="{0578A5E7-C3D3-42FE-BEF0-AFCC0E3012D7}" presName="hierChild4" presStyleCnt="0"/>
      <dgm:spPr/>
    </dgm:pt>
    <dgm:pt modelId="{6F191049-08F2-4AC2-AF63-69408C0462F4}" type="pres">
      <dgm:prSet presAssocID="{EE753AF4-C93C-4FE0-8CC3-BA6720B47775}" presName="Name35" presStyleLbl="parChTrans1D4" presStyleIdx="3" presStyleCnt="9"/>
      <dgm:spPr/>
      <dgm:t>
        <a:bodyPr/>
        <a:lstStyle/>
        <a:p>
          <a:endParaRPr lang="es-ES"/>
        </a:p>
      </dgm:t>
    </dgm:pt>
    <dgm:pt modelId="{EC70D49F-308C-4C5B-B094-1270CDACD36C}" type="pres">
      <dgm:prSet presAssocID="{49789343-F4CE-4F24-8821-DA7B02017CB5}" presName="hierRoot2" presStyleCnt="0">
        <dgm:presLayoutVars>
          <dgm:hierBranch val="init"/>
        </dgm:presLayoutVars>
      </dgm:prSet>
      <dgm:spPr/>
    </dgm:pt>
    <dgm:pt modelId="{493977D4-7BAD-41FD-A57C-BA36385FBDAE}" type="pres">
      <dgm:prSet presAssocID="{49789343-F4CE-4F24-8821-DA7B02017CB5}" presName="rootComposite" presStyleCnt="0"/>
      <dgm:spPr/>
    </dgm:pt>
    <dgm:pt modelId="{EE724715-E377-4A6C-AC67-A8FC4690E82B}" type="pres">
      <dgm:prSet presAssocID="{49789343-F4CE-4F24-8821-DA7B02017CB5}" presName="rootText" presStyleLbl="node4" presStyleIdx="3" presStyleCnt="9" custScaleX="152952" custLinFactNeighborY="-358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B0057F2-8B5F-485B-9495-84A889E54805}" type="pres">
      <dgm:prSet presAssocID="{49789343-F4CE-4F24-8821-DA7B02017CB5}" presName="rootConnector" presStyleLbl="node4" presStyleIdx="3" presStyleCnt="9"/>
      <dgm:spPr/>
      <dgm:t>
        <a:bodyPr/>
        <a:lstStyle/>
        <a:p>
          <a:endParaRPr lang="es-ES"/>
        </a:p>
      </dgm:t>
    </dgm:pt>
    <dgm:pt modelId="{4813E7E2-2BB5-4EA8-9D31-D854F0344CA6}" type="pres">
      <dgm:prSet presAssocID="{49789343-F4CE-4F24-8821-DA7B02017CB5}" presName="hierChild4" presStyleCnt="0"/>
      <dgm:spPr/>
    </dgm:pt>
    <dgm:pt modelId="{4F76033D-9578-4B71-AD53-EDD7C852E260}" type="pres">
      <dgm:prSet presAssocID="{49789343-F4CE-4F24-8821-DA7B02017CB5}" presName="hierChild5" presStyleCnt="0"/>
      <dgm:spPr/>
    </dgm:pt>
    <dgm:pt modelId="{FF2E9400-C96C-4787-BC67-B1A5F765209D}" type="pres">
      <dgm:prSet presAssocID="{0578A5E7-C3D3-42FE-BEF0-AFCC0E3012D7}" presName="hierChild5" presStyleCnt="0"/>
      <dgm:spPr/>
    </dgm:pt>
    <dgm:pt modelId="{1892D56D-B4EA-485F-817B-603C7FBFDE6F}" type="pres">
      <dgm:prSet presAssocID="{5E0DC4F2-3E3F-4E84-9F07-E75AAE448144}" presName="hierChild5" presStyleCnt="0"/>
      <dgm:spPr/>
    </dgm:pt>
    <dgm:pt modelId="{6412DB8D-9C89-44C2-9E0E-5AB241D8951D}" type="pres">
      <dgm:prSet presAssocID="{CF7446E8-E5BC-47D0-96E9-8F37274B388F}" presName="hierChild5" presStyleCnt="0"/>
      <dgm:spPr/>
    </dgm:pt>
    <dgm:pt modelId="{FCDFF916-3D0D-4EFA-B413-B23E176A61B0}" type="pres">
      <dgm:prSet presAssocID="{1EA302A1-7B87-4A79-AA79-03943C56EDA3}" presName="hierChild5" presStyleCnt="0"/>
      <dgm:spPr/>
    </dgm:pt>
    <dgm:pt modelId="{0DFC9E7A-3D80-4AB6-B2F4-F4E941768D0D}" type="pres">
      <dgm:prSet presAssocID="{07E4A8BB-BE15-47DC-B608-25203391C0E9}" presName="Name37" presStyleLbl="parChTrans1D2" presStyleIdx="2" presStyleCnt="6"/>
      <dgm:spPr/>
      <dgm:t>
        <a:bodyPr/>
        <a:lstStyle/>
        <a:p>
          <a:endParaRPr lang="es-ES"/>
        </a:p>
      </dgm:t>
    </dgm:pt>
    <dgm:pt modelId="{85846079-82FA-4A96-A6C2-E7A996A4F7FF}" type="pres">
      <dgm:prSet presAssocID="{052BCD6B-3A33-498C-8FDB-CD318D47CD2E}" presName="hierRoot2" presStyleCnt="0">
        <dgm:presLayoutVars>
          <dgm:hierBranch/>
        </dgm:presLayoutVars>
      </dgm:prSet>
      <dgm:spPr/>
    </dgm:pt>
    <dgm:pt modelId="{58770EE0-F0DA-438D-8458-7ACAFD07D392}" type="pres">
      <dgm:prSet presAssocID="{052BCD6B-3A33-498C-8FDB-CD318D47CD2E}" presName="rootComposite" presStyleCnt="0"/>
      <dgm:spPr/>
    </dgm:pt>
    <dgm:pt modelId="{DE4D8EBF-5960-42AA-B7B9-880B9F0C5411}" type="pres">
      <dgm:prSet presAssocID="{052BCD6B-3A33-498C-8FDB-CD318D47CD2E}" presName="rootText" presStyleLbl="node2" presStyleIdx="2" presStyleCnt="3" custScaleX="152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94848AA-AF40-4EBA-8E4E-C648760015B2}" type="pres">
      <dgm:prSet presAssocID="{052BCD6B-3A33-498C-8FDB-CD318D47CD2E}" presName="rootConnector" presStyleLbl="node2" presStyleIdx="2" presStyleCnt="3"/>
      <dgm:spPr/>
      <dgm:t>
        <a:bodyPr/>
        <a:lstStyle/>
        <a:p>
          <a:endParaRPr lang="es-ES"/>
        </a:p>
      </dgm:t>
    </dgm:pt>
    <dgm:pt modelId="{ED51E9D7-962F-446A-8B64-DD2172F18CE9}" type="pres">
      <dgm:prSet presAssocID="{052BCD6B-3A33-498C-8FDB-CD318D47CD2E}" presName="hierChild4" presStyleCnt="0"/>
      <dgm:spPr/>
    </dgm:pt>
    <dgm:pt modelId="{474CEA46-F0EF-4C86-AD56-F303BB1C5AA3}" type="pres">
      <dgm:prSet presAssocID="{DA0313F8-80EA-4B7D-81C5-8A2E97FC516F}" presName="Name35" presStyleLbl="parChTrans1D3" presStyleIdx="2" presStyleCnt="4"/>
      <dgm:spPr/>
      <dgm:t>
        <a:bodyPr/>
        <a:lstStyle/>
        <a:p>
          <a:endParaRPr lang="es-ES"/>
        </a:p>
      </dgm:t>
    </dgm:pt>
    <dgm:pt modelId="{0928E6F8-3F6E-4226-A309-C471BD24295D}" type="pres">
      <dgm:prSet presAssocID="{7C458954-6BAF-49BB-8C7B-331D5185CB84}" presName="hierRoot2" presStyleCnt="0">
        <dgm:presLayoutVars>
          <dgm:hierBranch/>
        </dgm:presLayoutVars>
      </dgm:prSet>
      <dgm:spPr/>
    </dgm:pt>
    <dgm:pt modelId="{92D8E757-FD3C-49FE-893B-DCCC301354E1}" type="pres">
      <dgm:prSet presAssocID="{7C458954-6BAF-49BB-8C7B-331D5185CB84}" presName="rootComposite" presStyleCnt="0"/>
      <dgm:spPr/>
    </dgm:pt>
    <dgm:pt modelId="{04619CB8-3B4E-44CB-B0B4-DE4BA5CC37E8}" type="pres">
      <dgm:prSet presAssocID="{7C458954-6BAF-49BB-8C7B-331D5185CB84}" presName="rootText" presStyleLbl="node3" presStyleIdx="2" presStyleCnt="4" custScaleX="152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8E6C850-4867-4D7C-B9BC-A7311EED57A6}" type="pres">
      <dgm:prSet presAssocID="{7C458954-6BAF-49BB-8C7B-331D5185CB84}" presName="rootConnector" presStyleLbl="node3" presStyleIdx="2" presStyleCnt="4"/>
      <dgm:spPr/>
      <dgm:t>
        <a:bodyPr/>
        <a:lstStyle/>
        <a:p>
          <a:endParaRPr lang="es-ES"/>
        </a:p>
      </dgm:t>
    </dgm:pt>
    <dgm:pt modelId="{E526E54B-32C0-4BBC-8E24-1F02187536C0}" type="pres">
      <dgm:prSet presAssocID="{7C458954-6BAF-49BB-8C7B-331D5185CB84}" presName="hierChild4" presStyleCnt="0"/>
      <dgm:spPr/>
    </dgm:pt>
    <dgm:pt modelId="{296D0CAD-8BDC-497F-B7BB-43E04C9C2A82}" type="pres">
      <dgm:prSet presAssocID="{BF2A8E72-6211-4CBE-99A1-31CD16B9FDC6}" presName="Name35" presStyleLbl="parChTrans1D4" presStyleIdx="4" presStyleCnt="9"/>
      <dgm:spPr/>
      <dgm:t>
        <a:bodyPr/>
        <a:lstStyle/>
        <a:p>
          <a:endParaRPr lang="es-ES"/>
        </a:p>
      </dgm:t>
    </dgm:pt>
    <dgm:pt modelId="{B8C2711E-8CA9-42BB-BCF9-68F9AB2A8CD2}" type="pres">
      <dgm:prSet presAssocID="{C2BD06CF-6093-4690-A736-AE158455A468}" presName="hierRoot2" presStyleCnt="0">
        <dgm:presLayoutVars>
          <dgm:hierBranch/>
        </dgm:presLayoutVars>
      </dgm:prSet>
      <dgm:spPr/>
    </dgm:pt>
    <dgm:pt modelId="{1BDBE31E-8030-47C7-9EEF-3934AC8DCD7B}" type="pres">
      <dgm:prSet presAssocID="{C2BD06CF-6093-4690-A736-AE158455A468}" presName="rootComposite" presStyleCnt="0"/>
      <dgm:spPr/>
    </dgm:pt>
    <dgm:pt modelId="{CB11A161-DF45-4ABD-A0E6-BFD11358A492}" type="pres">
      <dgm:prSet presAssocID="{C2BD06CF-6093-4690-A736-AE158455A468}" presName="rootText" presStyleLbl="node4" presStyleIdx="4" presStyleCnt="9" custScaleX="152952" custLinFactNeighborY="-108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82494C-609C-400A-8F53-6C6B1F74D108}" type="pres">
      <dgm:prSet presAssocID="{C2BD06CF-6093-4690-A736-AE158455A468}" presName="rootConnector" presStyleLbl="node4" presStyleIdx="4" presStyleCnt="9"/>
      <dgm:spPr/>
      <dgm:t>
        <a:bodyPr/>
        <a:lstStyle/>
        <a:p>
          <a:endParaRPr lang="es-ES"/>
        </a:p>
      </dgm:t>
    </dgm:pt>
    <dgm:pt modelId="{BB360176-4121-44E9-863E-349F2D973512}" type="pres">
      <dgm:prSet presAssocID="{C2BD06CF-6093-4690-A736-AE158455A468}" presName="hierChild4" presStyleCnt="0"/>
      <dgm:spPr/>
    </dgm:pt>
    <dgm:pt modelId="{683D0084-83E2-4EF7-B9FA-FBEA7B83938A}" type="pres">
      <dgm:prSet presAssocID="{DF505B6B-DDD2-4A2F-B8BF-0350C916F2B7}" presName="Name35" presStyleLbl="parChTrans1D4" presStyleIdx="5" presStyleCnt="9"/>
      <dgm:spPr/>
      <dgm:t>
        <a:bodyPr/>
        <a:lstStyle/>
        <a:p>
          <a:endParaRPr lang="es-ES"/>
        </a:p>
      </dgm:t>
    </dgm:pt>
    <dgm:pt modelId="{5440CA00-C57D-4F4B-A7CB-DE03E5A6E605}" type="pres">
      <dgm:prSet presAssocID="{26377AA2-40AB-40F8-885E-8C2CECBAB8B2}" presName="hierRoot2" presStyleCnt="0">
        <dgm:presLayoutVars>
          <dgm:hierBranch val="init"/>
        </dgm:presLayoutVars>
      </dgm:prSet>
      <dgm:spPr/>
    </dgm:pt>
    <dgm:pt modelId="{53EFA7AA-A469-4E9F-96EE-CC1BF59350EE}" type="pres">
      <dgm:prSet presAssocID="{26377AA2-40AB-40F8-885E-8C2CECBAB8B2}" presName="rootComposite" presStyleCnt="0"/>
      <dgm:spPr/>
    </dgm:pt>
    <dgm:pt modelId="{9733675C-17B1-4E88-B5BF-D955DE1F769D}" type="pres">
      <dgm:prSet presAssocID="{26377AA2-40AB-40F8-885E-8C2CECBAB8B2}" presName="rootText" presStyleLbl="node4" presStyleIdx="5" presStyleCnt="9" custScaleX="152952" custLinFactNeighborY="-273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C9355DF-250A-483D-A90D-8410924D4CFF}" type="pres">
      <dgm:prSet presAssocID="{26377AA2-40AB-40F8-885E-8C2CECBAB8B2}" presName="rootConnector" presStyleLbl="node4" presStyleIdx="5" presStyleCnt="9"/>
      <dgm:spPr/>
      <dgm:t>
        <a:bodyPr/>
        <a:lstStyle/>
        <a:p>
          <a:endParaRPr lang="es-ES"/>
        </a:p>
      </dgm:t>
    </dgm:pt>
    <dgm:pt modelId="{21B36529-2D4F-4DB2-B363-A669D94406E5}" type="pres">
      <dgm:prSet presAssocID="{26377AA2-40AB-40F8-885E-8C2CECBAB8B2}" presName="hierChild4" presStyleCnt="0"/>
      <dgm:spPr/>
    </dgm:pt>
    <dgm:pt modelId="{5A46AFCA-578A-49C9-AEE4-A4189902D433}" type="pres">
      <dgm:prSet presAssocID="{26377AA2-40AB-40F8-885E-8C2CECBAB8B2}" presName="hierChild5" presStyleCnt="0"/>
      <dgm:spPr/>
    </dgm:pt>
    <dgm:pt modelId="{7B2E6421-6C93-4DF9-9F69-88608DFFAC5C}" type="pres">
      <dgm:prSet presAssocID="{C2BD06CF-6093-4690-A736-AE158455A468}" presName="hierChild5" presStyleCnt="0"/>
      <dgm:spPr/>
    </dgm:pt>
    <dgm:pt modelId="{50920DC9-18E5-4071-B469-2EABE9F5D35E}" type="pres">
      <dgm:prSet presAssocID="{7C458954-6BAF-49BB-8C7B-331D5185CB84}" presName="hierChild5" presStyleCnt="0"/>
      <dgm:spPr/>
    </dgm:pt>
    <dgm:pt modelId="{DB6A33E3-1D20-41E6-AAEF-4405ED01E2C6}" type="pres">
      <dgm:prSet presAssocID="{81CE7877-529C-42D0-AE27-B39CAAEAFDC9}" presName="Name35" presStyleLbl="parChTrans1D3" presStyleIdx="3" presStyleCnt="4"/>
      <dgm:spPr/>
      <dgm:t>
        <a:bodyPr/>
        <a:lstStyle/>
        <a:p>
          <a:endParaRPr lang="es-ES"/>
        </a:p>
      </dgm:t>
    </dgm:pt>
    <dgm:pt modelId="{F6834F57-F90E-4A97-96CD-69A2F58011D3}" type="pres">
      <dgm:prSet presAssocID="{B64A304B-A58E-4751-8E65-1A25D707BC46}" presName="hierRoot2" presStyleCnt="0">
        <dgm:presLayoutVars>
          <dgm:hierBranch/>
        </dgm:presLayoutVars>
      </dgm:prSet>
      <dgm:spPr/>
    </dgm:pt>
    <dgm:pt modelId="{2F034A15-84B0-4901-A16F-048FA90E208A}" type="pres">
      <dgm:prSet presAssocID="{B64A304B-A58E-4751-8E65-1A25D707BC46}" presName="rootComposite" presStyleCnt="0"/>
      <dgm:spPr/>
    </dgm:pt>
    <dgm:pt modelId="{82AF93EC-06C0-460E-B834-ECB8D6E3E5C2}" type="pres">
      <dgm:prSet presAssocID="{B64A304B-A58E-4751-8E65-1A25D707BC46}" presName="rootText" presStyleLbl="node3" presStyleIdx="3" presStyleCnt="4" custScaleX="152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306488E-FDD2-4D15-897C-AA32DD1151F8}" type="pres">
      <dgm:prSet presAssocID="{B64A304B-A58E-4751-8E65-1A25D707BC46}" presName="rootConnector" presStyleLbl="node3" presStyleIdx="3" presStyleCnt="4"/>
      <dgm:spPr/>
      <dgm:t>
        <a:bodyPr/>
        <a:lstStyle/>
        <a:p>
          <a:endParaRPr lang="es-ES"/>
        </a:p>
      </dgm:t>
    </dgm:pt>
    <dgm:pt modelId="{95365746-BA63-42DD-8687-60EF00FED5D2}" type="pres">
      <dgm:prSet presAssocID="{B64A304B-A58E-4751-8E65-1A25D707BC46}" presName="hierChild4" presStyleCnt="0"/>
      <dgm:spPr/>
    </dgm:pt>
    <dgm:pt modelId="{4A76B9CF-C400-4A1C-B19B-36BE72BA5F91}" type="pres">
      <dgm:prSet presAssocID="{4A437846-1B63-49D6-AC66-4C7B65A74766}" presName="Name35" presStyleLbl="parChTrans1D4" presStyleIdx="6" presStyleCnt="9"/>
      <dgm:spPr/>
      <dgm:t>
        <a:bodyPr/>
        <a:lstStyle/>
        <a:p>
          <a:endParaRPr lang="es-ES"/>
        </a:p>
      </dgm:t>
    </dgm:pt>
    <dgm:pt modelId="{E8D06E67-5B6C-4939-A923-C3E00C81A06C}" type="pres">
      <dgm:prSet presAssocID="{25A9BB95-5AD7-492A-9D55-95F47BF8D69E}" presName="hierRoot2" presStyleCnt="0">
        <dgm:presLayoutVars>
          <dgm:hierBranch/>
        </dgm:presLayoutVars>
      </dgm:prSet>
      <dgm:spPr/>
    </dgm:pt>
    <dgm:pt modelId="{54E73FF3-9DE4-432A-893B-F5C4316895A2}" type="pres">
      <dgm:prSet presAssocID="{25A9BB95-5AD7-492A-9D55-95F47BF8D69E}" presName="rootComposite" presStyleCnt="0"/>
      <dgm:spPr/>
    </dgm:pt>
    <dgm:pt modelId="{5AE14390-0A02-4606-81C7-E17D8731B621}" type="pres">
      <dgm:prSet presAssocID="{25A9BB95-5AD7-492A-9D55-95F47BF8D69E}" presName="rootText" presStyleLbl="node4" presStyleIdx="6" presStyleCnt="9" custScaleX="152952" custLinFactNeighborY="-108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165424A-AFA3-478A-897B-3C1385027303}" type="pres">
      <dgm:prSet presAssocID="{25A9BB95-5AD7-492A-9D55-95F47BF8D69E}" presName="rootConnector" presStyleLbl="node4" presStyleIdx="6" presStyleCnt="9"/>
      <dgm:spPr/>
      <dgm:t>
        <a:bodyPr/>
        <a:lstStyle/>
        <a:p>
          <a:endParaRPr lang="es-ES"/>
        </a:p>
      </dgm:t>
    </dgm:pt>
    <dgm:pt modelId="{8AD98394-5254-44E2-B11B-E49235890CE9}" type="pres">
      <dgm:prSet presAssocID="{25A9BB95-5AD7-492A-9D55-95F47BF8D69E}" presName="hierChild4" presStyleCnt="0"/>
      <dgm:spPr/>
    </dgm:pt>
    <dgm:pt modelId="{5A7456CD-DB06-4750-B78E-9ACDF8DBE1E9}" type="pres">
      <dgm:prSet presAssocID="{897A12A5-1268-4188-98F6-E0218F2E85B9}" presName="Name35" presStyleLbl="parChTrans1D4" presStyleIdx="7" presStyleCnt="9"/>
      <dgm:spPr/>
      <dgm:t>
        <a:bodyPr/>
        <a:lstStyle/>
        <a:p>
          <a:endParaRPr lang="es-ES"/>
        </a:p>
      </dgm:t>
    </dgm:pt>
    <dgm:pt modelId="{60C85A28-2573-4F73-97EB-59E922170EE6}" type="pres">
      <dgm:prSet presAssocID="{E6C5F23A-0206-4E11-AFF4-ED459CECBA11}" presName="hierRoot2" presStyleCnt="0">
        <dgm:presLayoutVars>
          <dgm:hierBranch/>
        </dgm:presLayoutVars>
      </dgm:prSet>
      <dgm:spPr/>
    </dgm:pt>
    <dgm:pt modelId="{8D532582-C580-4A41-9964-12B70AFEA3C7}" type="pres">
      <dgm:prSet presAssocID="{E6C5F23A-0206-4E11-AFF4-ED459CECBA11}" presName="rootComposite" presStyleCnt="0"/>
      <dgm:spPr/>
    </dgm:pt>
    <dgm:pt modelId="{BF5CB32F-2471-4B25-BA6C-45ED029B1B92}" type="pres">
      <dgm:prSet presAssocID="{E6C5F23A-0206-4E11-AFF4-ED459CECBA11}" presName="rootText" presStyleLbl="node4" presStyleIdx="7" presStyleCnt="9" custScaleX="152952" custLinFactNeighborY="-273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426A5D9-9B36-4149-BD08-CE008E0C2F29}" type="pres">
      <dgm:prSet presAssocID="{E6C5F23A-0206-4E11-AFF4-ED459CECBA11}" presName="rootConnector" presStyleLbl="node4" presStyleIdx="7" presStyleCnt="9"/>
      <dgm:spPr/>
      <dgm:t>
        <a:bodyPr/>
        <a:lstStyle/>
        <a:p>
          <a:endParaRPr lang="es-ES"/>
        </a:p>
      </dgm:t>
    </dgm:pt>
    <dgm:pt modelId="{EEE11474-C2CB-4981-A1A3-1F490729C008}" type="pres">
      <dgm:prSet presAssocID="{E6C5F23A-0206-4E11-AFF4-ED459CECBA11}" presName="hierChild4" presStyleCnt="0"/>
      <dgm:spPr/>
    </dgm:pt>
    <dgm:pt modelId="{F1F7968F-CE3D-42CB-91A9-0C1BFFEEB6E5}" type="pres">
      <dgm:prSet presAssocID="{B4D4D8F5-96FF-438F-8E4E-810601C91AE5}" presName="Name35" presStyleLbl="parChTrans1D4" presStyleIdx="8" presStyleCnt="9"/>
      <dgm:spPr/>
      <dgm:t>
        <a:bodyPr/>
        <a:lstStyle/>
        <a:p>
          <a:endParaRPr lang="es-ES"/>
        </a:p>
      </dgm:t>
    </dgm:pt>
    <dgm:pt modelId="{632D92A4-5E03-469E-8F7F-2ADAC82A0A78}" type="pres">
      <dgm:prSet presAssocID="{64B664BE-AFE7-497B-BF83-7E72209545F1}" presName="hierRoot2" presStyleCnt="0">
        <dgm:presLayoutVars>
          <dgm:hierBranch val="init"/>
        </dgm:presLayoutVars>
      </dgm:prSet>
      <dgm:spPr/>
    </dgm:pt>
    <dgm:pt modelId="{00602F36-04FD-45E8-AEBF-023E7C4AFC24}" type="pres">
      <dgm:prSet presAssocID="{64B664BE-AFE7-497B-BF83-7E72209545F1}" presName="rootComposite" presStyleCnt="0"/>
      <dgm:spPr/>
    </dgm:pt>
    <dgm:pt modelId="{1E1BD486-5CD6-43E6-ACA1-874FEC790617}" type="pres">
      <dgm:prSet presAssocID="{64B664BE-AFE7-497B-BF83-7E72209545F1}" presName="rootText" presStyleLbl="node4" presStyleIdx="8" presStyleCnt="9" custScaleX="152999" custLinFactNeighborY="-358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DA08114-DF59-4C56-85DF-8B3BF47FF6DC}" type="pres">
      <dgm:prSet presAssocID="{64B664BE-AFE7-497B-BF83-7E72209545F1}" presName="rootConnector" presStyleLbl="node4" presStyleIdx="8" presStyleCnt="9"/>
      <dgm:spPr/>
      <dgm:t>
        <a:bodyPr/>
        <a:lstStyle/>
        <a:p>
          <a:endParaRPr lang="es-ES"/>
        </a:p>
      </dgm:t>
    </dgm:pt>
    <dgm:pt modelId="{C6FDF101-A0A5-43E8-9B26-BBFC348C287B}" type="pres">
      <dgm:prSet presAssocID="{64B664BE-AFE7-497B-BF83-7E72209545F1}" presName="hierChild4" presStyleCnt="0"/>
      <dgm:spPr/>
    </dgm:pt>
    <dgm:pt modelId="{CC0A717E-818F-46AF-A526-013A020DF8FC}" type="pres">
      <dgm:prSet presAssocID="{64B664BE-AFE7-497B-BF83-7E72209545F1}" presName="hierChild5" presStyleCnt="0"/>
      <dgm:spPr/>
    </dgm:pt>
    <dgm:pt modelId="{0C6DBCDA-76A6-457B-8FDA-059C2849E83C}" type="pres">
      <dgm:prSet presAssocID="{E6C5F23A-0206-4E11-AFF4-ED459CECBA11}" presName="hierChild5" presStyleCnt="0"/>
      <dgm:spPr/>
    </dgm:pt>
    <dgm:pt modelId="{D7935203-237D-43C9-A74D-F617CED4CB76}" type="pres">
      <dgm:prSet presAssocID="{25A9BB95-5AD7-492A-9D55-95F47BF8D69E}" presName="hierChild5" presStyleCnt="0"/>
      <dgm:spPr/>
    </dgm:pt>
    <dgm:pt modelId="{7D6753E9-12C6-4546-9B65-F5CA328B4F77}" type="pres">
      <dgm:prSet presAssocID="{B64A304B-A58E-4751-8E65-1A25D707BC46}" presName="hierChild5" presStyleCnt="0"/>
      <dgm:spPr/>
    </dgm:pt>
    <dgm:pt modelId="{BE656B1D-BC35-4AFD-93C2-8ED621035B89}" type="pres">
      <dgm:prSet presAssocID="{052BCD6B-3A33-498C-8FDB-CD318D47CD2E}" presName="hierChild5" presStyleCnt="0"/>
      <dgm:spPr/>
    </dgm:pt>
    <dgm:pt modelId="{379E88E0-5EAF-4BD2-8162-C58BED95BE36}" type="pres">
      <dgm:prSet presAssocID="{4CC5973D-C052-47E3-AAF2-089BFBF0C551}" presName="hierChild3" presStyleCnt="0"/>
      <dgm:spPr/>
    </dgm:pt>
    <dgm:pt modelId="{E7A97640-6C7F-4898-9E53-E1EC3962D081}" type="pres">
      <dgm:prSet presAssocID="{A3D7DB38-55A0-426F-A68F-463045B01DF4}" presName="Name111" presStyleLbl="parChTrans1D2" presStyleIdx="3" presStyleCnt="6"/>
      <dgm:spPr/>
      <dgm:t>
        <a:bodyPr/>
        <a:lstStyle/>
        <a:p>
          <a:endParaRPr lang="es-ES"/>
        </a:p>
      </dgm:t>
    </dgm:pt>
    <dgm:pt modelId="{3C0AA9D0-54F4-4543-9FA0-E0F468428B15}" type="pres">
      <dgm:prSet presAssocID="{1102AD2A-1748-420E-BF1F-F196AACF5F26}" presName="hierRoot3" presStyleCnt="0">
        <dgm:presLayoutVars>
          <dgm:hierBranch val="init"/>
        </dgm:presLayoutVars>
      </dgm:prSet>
      <dgm:spPr/>
    </dgm:pt>
    <dgm:pt modelId="{A87EC8A3-FD2A-4D32-9C20-D86A93D48626}" type="pres">
      <dgm:prSet presAssocID="{1102AD2A-1748-420E-BF1F-F196AACF5F26}" presName="rootComposite3" presStyleCnt="0"/>
      <dgm:spPr/>
    </dgm:pt>
    <dgm:pt modelId="{1D1AF7EE-CD88-40CB-8FA8-262CE3ABBCA2}" type="pres">
      <dgm:prSet presAssocID="{1102AD2A-1748-420E-BF1F-F196AACF5F26}" presName="rootText3" presStyleLbl="asst1" presStyleIdx="0" presStyleCnt="3" custScaleX="152952" custLinFactNeighborX="-77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871BE03-DB17-43B8-8CA0-A66278D89186}" type="pres">
      <dgm:prSet presAssocID="{1102AD2A-1748-420E-BF1F-F196AACF5F26}" presName="rootConnector3" presStyleLbl="asst1" presStyleIdx="0" presStyleCnt="3"/>
      <dgm:spPr/>
      <dgm:t>
        <a:bodyPr/>
        <a:lstStyle/>
        <a:p>
          <a:endParaRPr lang="es-ES"/>
        </a:p>
      </dgm:t>
    </dgm:pt>
    <dgm:pt modelId="{B5D13CA1-BAB0-41FB-A8AA-1C8AA4849E69}" type="pres">
      <dgm:prSet presAssocID="{1102AD2A-1748-420E-BF1F-F196AACF5F26}" presName="hierChild6" presStyleCnt="0"/>
      <dgm:spPr/>
    </dgm:pt>
    <dgm:pt modelId="{37268EC3-89D7-4F75-9D12-385D758B13CE}" type="pres">
      <dgm:prSet presAssocID="{1102AD2A-1748-420E-BF1F-F196AACF5F26}" presName="hierChild7" presStyleCnt="0"/>
      <dgm:spPr/>
    </dgm:pt>
    <dgm:pt modelId="{47F4AC26-CFF1-4AC4-B3F4-7F7775EFAEEB}" type="pres">
      <dgm:prSet presAssocID="{565A983F-6EE5-4071-B7D7-D4ED357F36E7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A66111E3-2C02-4DA5-84F9-EF0B0140C3E5}" type="pres">
      <dgm:prSet presAssocID="{7D245E61-005A-4BCA-901E-5F1FF6FBB261}" presName="hierRoot3" presStyleCnt="0">
        <dgm:presLayoutVars>
          <dgm:hierBranch val="init"/>
        </dgm:presLayoutVars>
      </dgm:prSet>
      <dgm:spPr/>
    </dgm:pt>
    <dgm:pt modelId="{C55356E1-01D3-4C80-916C-3F73006907D7}" type="pres">
      <dgm:prSet presAssocID="{7D245E61-005A-4BCA-901E-5F1FF6FBB261}" presName="rootComposite3" presStyleCnt="0"/>
      <dgm:spPr/>
    </dgm:pt>
    <dgm:pt modelId="{51D2D3E6-2F21-46B7-B168-A7573F74EB7A}" type="pres">
      <dgm:prSet presAssocID="{7D245E61-005A-4BCA-901E-5F1FF6FBB261}" presName="rootText3" presStyleLbl="asst1" presStyleIdx="1" presStyleCnt="3" custScaleX="152952" custLinFactNeighborX="61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DD67B0B-0C11-4CB3-AD7C-0F8197B151E3}" type="pres">
      <dgm:prSet presAssocID="{7D245E61-005A-4BCA-901E-5F1FF6FBB261}" presName="rootConnector3" presStyleLbl="asst1" presStyleIdx="1" presStyleCnt="3"/>
      <dgm:spPr/>
      <dgm:t>
        <a:bodyPr/>
        <a:lstStyle/>
        <a:p>
          <a:endParaRPr lang="es-ES"/>
        </a:p>
      </dgm:t>
    </dgm:pt>
    <dgm:pt modelId="{BF88CFDC-CD23-48E1-BE33-69DB06E47D45}" type="pres">
      <dgm:prSet presAssocID="{7D245E61-005A-4BCA-901E-5F1FF6FBB261}" presName="hierChild6" presStyleCnt="0"/>
      <dgm:spPr/>
    </dgm:pt>
    <dgm:pt modelId="{2CB8A095-44F2-4B17-B147-DD009D200773}" type="pres">
      <dgm:prSet presAssocID="{7D245E61-005A-4BCA-901E-5F1FF6FBB261}" presName="hierChild7" presStyleCnt="0"/>
      <dgm:spPr/>
    </dgm:pt>
    <dgm:pt modelId="{8B34EF63-5A59-4778-A45B-EA4B9078EAD0}" type="pres">
      <dgm:prSet presAssocID="{A4BC5836-63A0-40C5-83BE-8C27DE1289AD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82694BDA-EF8C-4D98-A4C3-2263B72E1903}" type="pres">
      <dgm:prSet presAssocID="{4CA9D60F-1613-4D47-BA47-7542C7D60564}" presName="hierRoot3" presStyleCnt="0">
        <dgm:presLayoutVars>
          <dgm:hierBranch val="init"/>
        </dgm:presLayoutVars>
      </dgm:prSet>
      <dgm:spPr/>
    </dgm:pt>
    <dgm:pt modelId="{E8CFC2F8-D0BF-492A-BA46-995011C5756D}" type="pres">
      <dgm:prSet presAssocID="{4CA9D60F-1613-4D47-BA47-7542C7D60564}" presName="rootComposite3" presStyleCnt="0"/>
      <dgm:spPr/>
    </dgm:pt>
    <dgm:pt modelId="{B8A3FAA6-D292-4702-B686-220C4B04E59A}" type="pres">
      <dgm:prSet presAssocID="{4CA9D60F-1613-4D47-BA47-7542C7D60564}" presName="rootText3" presStyleLbl="asst1" presStyleIdx="2" presStyleCnt="3" custScaleX="152952" custLinFactNeighborX="-7748" custLinFactNeighborY="-74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9CEED29-D1E8-4875-B0D1-F8196328FDB2}" type="pres">
      <dgm:prSet presAssocID="{4CA9D60F-1613-4D47-BA47-7542C7D60564}" presName="rootConnector3" presStyleLbl="asst1" presStyleIdx="2" presStyleCnt="3"/>
      <dgm:spPr/>
      <dgm:t>
        <a:bodyPr/>
        <a:lstStyle/>
        <a:p>
          <a:endParaRPr lang="es-ES"/>
        </a:p>
      </dgm:t>
    </dgm:pt>
    <dgm:pt modelId="{0AF64B72-9EB3-49A1-83F4-AB6BC1F984AE}" type="pres">
      <dgm:prSet presAssocID="{4CA9D60F-1613-4D47-BA47-7542C7D60564}" presName="hierChild6" presStyleCnt="0"/>
      <dgm:spPr/>
    </dgm:pt>
    <dgm:pt modelId="{7C50E1A5-0D87-433A-81A1-971878317F8D}" type="pres">
      <dgm:prSet presAssocID="{4CA9D60F-1613-4D47-BA47-7542C7D60564}" presName="hierChild7" presStyleCnt="0"/>
      <dgm:spPr/>
    </dgm:pt>
  </dgm:ptLst>
  <dgm:cxnLst>
    <dgm:cxn modelId="{E901ADEE-3EA3-4D85-84A4-029A7B4D15D0}" type="presOf" srcId="{B4D4D8F5-96FF-438F-8E4E-810601C91AE5}" destId="{F1F7968F-CE3D-42CB-91A9-0C1BFFEEB6E5}" srcOrd="0" destOrd="0" presId="urn:microsoft.com/office/officeart/2005/8/layout/orgChart1"/>
    <dgm:cxn modelId="{E029B1FC-4C71-4877-9B48-C58EAAD593E9}" type="presOf" srcId="{CF7446E8-E5BC-47D0-96E9-8F37274B388F}" destId="{E273D2EA-9699-4B6A-83DF-0F60D055B9E0}" srcOrd="0" destOrd="0" presId="urn:microsoft.com/office/officeart/2005/8/layout/orgChart1"/>
    <dgm:cxn modelId="{E01D973E-84E3-43AA-ADA8-AEFB12487246}" type="presOf" srcId="{5E0DC4F2-3E3F-4E84-9F07-E75AAE448144}" destId="{0790CD47-AF00-4535-9CCD-87A644990122}" srcOrd="0" destOrd="0" presId="urn:microsoft.com/office/officeart/2005/8/layout/orgChart1"/>
    <dgm:cxn modelId="{2333FD2B-4128-4F41-AF8B-9104B8BDEA58}" type="presOf" srcId="{BF2A8E72-6211-4CBE-99A1-31CD16B9FDC6}" destId="{296D0CAD-8BDC-497F-B7BB-43E04C9C2A82}" srcOrd="0" destOrd="0" presId="urn:microsoft.com/office/officeart/2005/8/layout/orgChart1"/>
    <dgm:cxn modelId="{A445D09E-360B-4920-8BD2-8665EF1B259E}" type="presOf" srcId="{543E8B58-6C9F-49EF-B165-A8A0536756A6}" destId="{C2EBAA49-2DDC-476D-921F-8A9EAFACDAE3}" srcOrd="0" destOrd="0" presId="urn:microsoft.com/office/officeart/2005/8/layout/orgChart1"/>
    <dgm:cxn modelId="{B2B5A5D9-0134-462E-BA8C-5EB7A6B20FCE}" type="presOf" srcId="{050033F7-7901-4D62-B152-B49C90A9C6EE}" destId="{CC6F6970-FB98-4E35-B85F-EAEC67BCAB05}" srcOrd="0" destOrd="0" presId="urn:microsoft.com/office/officeart/2005/8/layout/orgChart1"/>
    <dgm:cxn modelId="{F8D15905-2309-46A1-8810-0D32F14E2477}" type="presOf" srcId="{7D245E61-005A-4BCA-901E-5F1FF6FBB261}" destId="{51D2D3E6-2F21-46B7-B168-A7573F74EB7A}" srcOrd="0" destOrd="0" presId="urn:microsoft.com/office/officeart/2005/8/layout/orgChart1"/>
    <dgm:cxn modelId="{5AC57458-025E-4992-9925-ED5A28462227}" type="presOf" srcId="{81CE7877-529C-42D0-AE27-B39CAAEAFDC9}" destId="{DB6A33E3-1D20-41E6-AAEF-4405ED01E2C6}" srcOrd="0" destOrd="0" presId="urn:microsoft.com/office/officeart/2005/8/layout/orgChart1"/>
    <dgm:cxn modelId="{1F621D7D-8E99-4C6C-8A5C-587CAFE27F31}" type="presOf" srcId="{64B664BE-AFE7-497B-BF83-7E72209545F1}" destId="{5DA08114-DF59-4C56-85DF-8B3BF47FF6DC}" srcOrd="1" destOrd="0" presId="urn:microsoft.com/office/officeart/2005/8/layout/orgChart1"/>
    <dgm:cxn modelId="{3111B338-50AF-4DFD-97BE-DC0C4094EEA6}" srcId="{2339D79B-A0F0-4F62-86B9-05BE42EFACE1}" destId="{C7BDE08B-4B57-44C9-8EBE-FA3A63176C5D}" srcOrd="0" destOrd="0" parTransId="{050033F7-7901-4D62-B152-B49C90A9C6EE}" sibTransId="{4B5822CA-F89B-4CC5-868E-5BE1F6B31C5F}"/>
    <dgm:cxn modelId="{600411B0-D70C-4213-8819-5B54CC188C1F}" srcId="{B64A304B-A58E-4751-8E65-1A25D707BC46}" destId="{25A9BB95-5AD7-492A-9D55-95F47BF8D69E}" srcOrd="0" destOrd="0" parTransId="{4A437846-1B63-49D6-AC66-4C7B65A74766}" sibTransId="{3C403FA6-45E5-47AC-B3CD-D9849C6B2EAE}"/>
    <dgm:cxn modelId="{4DE6F8A9-7028-4855-8E9F-67FDE8825855}" type="presOf" srcId="{1EA302A1-7B87-4A79-AA79-03943C56EDA3}" destId="{6BA8AB39-94CB-49C8-9029-FD00CF415FB9}" srcOrd="1" destOrd="0" presId="urn:microsoft.com/office/officeart/2005/8/layout/orgChart1"/>
    <dgm:cxn modelId="{438CC70F-3924-4C41-9CAB-7D718E3D1E2B}" srcId="{4CC5973D-C052-47E3-AAF2-089BFBF0C551}" destId="{1EA302A1-7B87-4A79-AA79-03943C56EDA3}" srcOrd="4" destOrd="0" parTransId="{87122C9D-2D24-48EF-8D0A-853A12B8069B}" sibTransId="{77199BB6-CC93-44D9-A730-4B070DD909D3}"/>
    <dgm:cxn modelId="{D2B4A2B4-961F-46EA-A164-2B3063074C24}" type="presOf" srcId="{0578A5E7-C3D3-42FE-BEF0-AFCC0E3012D7}" destId="{7B053E5A-58E2-4C33-ACC0-7D8D4CD1BBDD}" srcOrd="1" destOrd="0" presId="urn:microsoft.com/office/officeart/2005/8/layout/orgChart1"/>
    <dgm:cxn modelId="{04F4738C-D588-47A6-8DBA-48547FC4E7DB}" type="presOf" srcId="{64B664BE-AFE7-497B-BF83-7E72209545F1}" destId="{1E1BD486-5CD6-43E6-ACA1-874FEC790617}" srcOrd="0" destOrd="0" presId="urn:microsoft.com/office/officeart/2005/8/layout/orgChart1"/>
    <dgm:cxn modelId="{A72AE2C7-F5C9-427B-8447-771A2B065C22}" type="presOf" srcId="{F71B053A-1DF7-4486-85B0-2B1CB64B1C37}" destId="{A70401F9-1C73-4B17-BB43-DBCED3301864}" srcOrd="0" destOrd="0" presId="urn:microsoft.com/office/officeart/2005/8/layout/orgChart1"/>
    <dgm:cxn modelId="{2CA334EF-C4DD-44C0-9AA1-80A648223436}" type="presOf" srcId="{A3D7DB38-55A0-426F-A68F-463045B01DF4}" destId="{E7A97640-6C7F-4898-9E53-E1EC3962D081}" srcOrd="0" destOrd="0" presId="urn:microsoft.com/office/officeart/2005/8/layout/orgChart1"/>
    <dgm:cxn modelId="{4DDD4B25-9208-4681-92B8-48B1E64504A3}" srcId="{4CC5973D-C052-47E3-AAF2-089BFBF0C551}" destId="{052BCD6B-3A33-498C-8FDB-CD318D47CD2E}" srcOrd="5" destOrd="0" parTransId="{07E4A8BB-BE15-47DC-B608-25203391C0E9}" sibTransId="{06CE1565-32AF-4AD4-8F7F-4964714C86E8}"/>
    <dgm:cxn modelId="{B7523DEE-2402-4017-B70B-3520ADF09087}" type="presOf" srcId="{052BCD6B-3A33-498C-8FDB-CD318D47CD2E}" destId="{DE4D8EBF-5960-42AA-B7B9-880B9F0C5411}" srcOrd="0" destOrd="0" presId="urn:microsoft.com/office/officeart/2005/8/layout/orgChart1"/>
    <dgm:cxn modelId="{86B4A927-6BEA-4146-9AAE-283FCEBFAEF4}" type="presOf" srcId="{2339D79B-A0F0-4F62-86B9-05BE42EFACE1}" destId="{6A957B79-DDC0-48CD-BF4E-A2877ADC2801}" srcOrd="1" destOrd="0" presId="urn:microsoft.com/office/officeart/2005/8/layout/orgChart1"/>
    <dgm:cxn modelId="{200FCE49-1270-4C31-A34C-403404DA9C6A}" type="presOf" srcId="{E6C5F23A-0206-4E11-AFF4-ED459CECBA11}" destId="{8426A5D9-9B36-4149-BD08-CE008E0C2F29}" srcOrd="1" destOrd="0" presId="urn:microsoft.com/office/officeart/2005/8/layout/orgChart1"/>
    <dgm:cxn modelId="{D7833790-3AE7-407C-A213-1DB3250ED423}" srcId="{CF7446E8-E5BC-47D0-96E9-8F37274B388F}" destId="{5E0DC4F2-3E3F-4E84-9F07-E75AAE448144}" srcOrd="0" destOrd="0" parTransId="{D25795CF-D8F5-421F-9CC1-20035154AC35}" sibTransId="{5529F72B-DA55-47CA-8EEA-52CDF202C4B0}"/>
    <dgm:cxn modelId="{3482368A-8A65-4E47-ACF4-E01F82301090}" type="presOf" srcId="{49789343-F4CE-4F24-8821-DA7B02017CB5}" destId="{EE724715-E377-4A6C-AC67-A8FC4690E82B}" srcOrd="0" destOrd="0" presId="urn:microsoft.com/office/officeart/2005/8/layout/orgChart1"/>
    <dgm:cxn modelId="{569D1C72-C49D-43DE-BFC4-E41B35DF2B8F}" type="presOf" srcId="{25A9BB95-5AD7-492A-9D55-95F47BF8D69E}" destId="{5AE14390-0A02-4606-81C7-E17D8731B621}" srcOrd="0" destOrd="0" presId="urn:microsoft.com/office/officeart/2005/8/layout/orgChart1"/>
    <dgm:cxn modelId="{70C4DAF7-6480-4303-B5D3-397FA9A86FCE}" type="presOf" srcId="{C490FD6C-04FF-4C78-B52C-F089B47075A8}" destId="{5343E068-4E2A-4E15-B893-62264987A521}" srcOrd="0" destOrd="0" presId="urn:microsoft.com/office/officeart/2005/8/layout/orgChart1"/>
    <dgm:cxn modelId="{4455DBA8-D8D6-4CFF-A1F0-A159ADB0D1D1}" type="presOf" srcId="{26377AA2-40AB-40F8-885E-8C2CECBAB8B2}" destId="{9733675C-17B1-4E88-B5BF-D955DE1F769D}" srcOrd="0" destOrd="0" presId="urn:microsoft.com/office/officeart/2005/8/layout/orgChart1"/>
    <dgm:cxn modelId="{F3A4830A-D40E-4C91-A910-509BF449DD10}" type="presOf" srcId="{26377AA2-40AB-40F8-885E-8C2CECBAB8B2}" destId="{3C9355DF-250A-483D-A90D-8410924D4CFF}" srcOrd="1" destOrd="0" presId="urn:microsoft.com/office/officeart/2005/8/layout/orgChart1"/>
    <dgm:cxn modelId="{D44762E9-AAE3-43B0-BEE9-9099BF0C6939}" srcId="{25A9BB95-5AD7-492A-9D55-95F47BF8D69E}" destId="{E6C5F23A-0206-4E11-AFF4-ED459CECBA11}" srcOrd="0" destOrd="0" parTransId="{897A12A5-1268-4188-98F6-E0218F2E85B9}" sibTransId="{B2CA61D6-AC5E-453A-B9CF-33FCF66169BA}"/>
    <dgm:cxn modelId="{D4F4920C-BAC6-405F-B6C7-B3BB18C68819}" type="presOf" srcId="{B64A304B-A58E-4751-8E65-1A25D707BC46}" destId="{A306488E-FDD2-4D15-897C-AA32DD1151F8}" srcOrd="1" destOrd="0" presId="urn:microsoft.com/office/officeart/2005/8/layout/orgChart1"/>
    <dgm:cxn modelId="{440462ED-068E-4027-8D7F-57B371AB2522}" type="presOf" srcId="{1EA302A1-7B87-4A79-AA79-03943C56EDA3}" destId="{23DB38E2-DD35-4391-A9AB-49574E6C4ABA}" srcOrd="0" destOrd="0" presId="urn:microsoft.com/office/officeart/2005/8/layout/orgChart1"/>
    <dgm:cxn modelId="{D657F272-F732-4225-9A7F-2330A2EF5688}" type="presOf" srcId="{3D6CE999-EFD4-41D2-90EA-851279C8323F}" destId="{169EAC8A-83C4-46B6-B7AF-738BEA78CCF3}" srcOrd="0" destOrd="0" presId="urn:microsoft.com/office/officeart/2005/8/layout/orgChart1"/>
    <dgm:cxn modelId="{A2863A0C-8550-402F-8475-C2BD7A055651}" type="presOf" srcId="{2339D79B-A0F0-4F62-86B9-05BE42EFACE1}" destId="{49EEB89F-B50F-4C13-A928-3354D8E0F59D}" srcOrd="0" destOrd="0" presId="urn:microsoft.com/office/officeart/2005/8/layout/orgChart1"/>
    <dgm:cxn modelId="{77E3D04F-4A45-466C-9B90-25657882CE78}" type="presOf" srcId="{49789343-F4CE-4F24-8821-DA7B02017CB5}" destId="{0B0057F2-8B5F-485B-9495-84A889E54805}" srcOrd="1" destOrd="0" presId="urn:microsoft.com/office/officeart/2005/8/layout/orgChart1"/>
    <dgm:cxn modelId="{E878ABB9-B641-4078-A066-52ACE3FD34BE}" type="presOf" srcId="{1102AD2A-1748-420E-BF1F-F196AACF5F26}" destId="{1D1AF7EE-CD88-40CB-8FA8-262CE3ABBCA2}" srcOrd="0" destOrd="0" presId="urn:microsoft.com/office/officeart/2005/8/layout/orgChart1"/>
    <dgm:cxn modelId="{00844E22-3F7B-41BD-868A-56B3E7096D42}" srcId="{4CC5973D-C052-47E3-AAF2-089BFBF0C551}" destId="{1102AD2A-1748-420E-BF1F-F196AACF5F26}" srcOrd="0" destOrd="0" parTransId="{A3D7DB38-55A0-426F-A68F-463045B01DF4}" sibTransId="{80D8233F-5C38-4A6B-9853-4E2056CD6783}"/>
    <dgm:cxn modelId="{0BB2F521-A143-4009-808E-ABCD39B56428}" type="presOf" srcId="{052BCD6B-3A33-498C-8FDB-CD318D47CD2E}" destId="{994848AA-AF40-4EBA-8E4E-C648760015B2}" srcOrd="1" destOrd="0" presId="urn:microsoft.com/office/officeart/2005/8/layout/orgChart1"/>
    <dgm:cxn modelId="{3B9B68ED-787B-462C-89FB-A528C4D9A7AC}" srcId="{7C458954-6BAF-49BB-8C7B-331D5185CB84}" destId="{C2BD06CF-6093-4690-A736-AE158455A468}" srcOrd="0" destOrd="0" parTransId="{BF2A8E72-6211-4CBE-99A1-31CD16B9FDC6}" sibTransId="{19542CA4-0791-49AF-BCCF-A83EBD8D593D}"/>
    <dgm:cxn modelId="{C96AD936-58CE-4546-9482-23889301974D}" srcId="{E6C5F23A-0206-4E11-AFF4-ED459CECBA11}" destId="{64B664BE-AFE7-497B-BF83-7E72209545F1}" srcOrd="0" destOrd="0" parTransId="{B4D4D8F5-96FF-438F-8E4E-810601C91AE5}" sibTransId="{3A6389C2-7880-4301-BCBE-5A20BD303B27}"/>
    <dgm:cxn modelId="{D1B12324-7BC2-4B86-A8A6-1E9B78E8E707}" srcId="{052BCD6B-3A33-498C-8FDB-CD318D47CD2E}" destId="{B64A304B-A58E-4751-8E65-1A25D707BC46}" srcOrd="1" destOrd="0" parTransId="{81CE7877-529C-42D0-AE27-B39CAAEAFDC9}" sibTransId="{B14B5F1A-8846-4057-A2EA-EB8DFC35D39F}"/>
    <dgm:cxn modelId="{845EBF93-984E-467A-95F3-0734AE7EF073}" type="presOf" srcId="{C2BD06CF-6093-4690-A736-AE158455A468}" destId="{CB11A161-DF45-4ABD-A0E6-BFD11358A492}" srcOrd="0" destOrd="0" presId="urn:microsoft.com/office/officeart/2005/8/layout/orgChart1"/>
    <dgm:cxn modelId="{66B35181-E633-4F61-9441-0CB87E138FF8}" type="presOf" srcId="{25A9BB95-5AD7-492A-9D55-95F47BF8D69E}" destId="{4165424A-AFA3-478A-897B-3C1385027303}" srcOrd="1" destOrd="0" presId="urn:microsoft.com/office/officeart/2005/8/layout/orgChart1"/>
    <dgm:cxn modelId="{707DB6B6-3B99-48E4-9428-13B01E8AC84E}" type="presOf" srcId="{C490FD6C-04FF-4C78-B52C-F089B47075A8}" destId="{6073504D-6755-4E89-A944-356F25388CC3}" srcOrd="1" destOrd="0" presId="urn:microsoft.com/office/officeart/2005/8/layout/orgChart1"/>
    <dgm:cxn modelId="{F562827F-42CB-4A22-9587-7AAF63A9A408}" type="presOf" srcId="{C7BDE08B-4B57-44C9-8EBE-FA3A63176C5D}" destId="{804972B6-1EA9-4C79-BF8D-FA77BF8F96E0}" srcOrd="1" destOrd="0" presId="urn:microsoft.com/office/officeart/2005/8/layout/orgChart1"/>
    <dgm:cxn modelId="{3DF769DA-643A-45A6-80E2-B73388291771}" type="presOf" srcId="{65D07D66-D295-4367-BAF8-863740C7871C}" destId="{251414A8-8B19-4639-B692-CDA5A8735E8A}" srcOrd="0" destOrd="0" presId="urn:microsoft.com/office/officeart/2005/8/layout/orgChart1"/>
    <dgm:cxn modelId="{908EA484-7A6B-49D2-B3A0-E2B0D58BED78}" type="presOf" srcId="{B64A304B-A58E-4751-8E65-1A25D707BC46}" destId="{82AF93EC-06C0-460E-B834-ECB8D6E3E5C2}" srcOrd="0" destOrd="0" presId="urn:microsoft.com/office/officeart/2005/8/layout/orgChart1"/>
    <dgm:cxn modelId="{DB769278-1765-45F0-BB84-AAF5F02ACC49}" type="presOf" srcId="{4CA9D60F-1613-4D47-BA47-7542C7D60564}" destId="{B8A3FAA6-D292-4702-B686-220C4B04E59A}" srcOrd="0" destOrd="0" presId="urn:microsoft.com/office/officeart/2005/8/layout/orgChart1"/>
    <dgm:cxn modelId="{0B9A2EB2-5BFB-4680-950A-F2284698B7E2}" type="presOf" srcId="{5E0DC4F2-3E3F-4E84-9F07-E75AAE448144}" destId="{0FAC23A4-8EC3-4A64-AD12-EA8BF9B257CF}" srcOrd="1" destOrd="0" presId="urn:microsoft.com/office/officeart/2005/8/layout/orgChart1"/>
    <dgm:cxn modelId="{EF30B196-C145-4312-B616-03065BBC3EF1}" type="presOf" srcId="{DA0313F8-80EA-4B7D-81C5-8A2E97FC516F}" destId="{474CEA46-F0EF-4C86-AD56-F303BB1C5AA3}" srcOrd="0" destOrd="0" presId="urn:microsoft.com/office/officeart/2005/8/layout/orgChart1"/>
    <dgm:cxn modelId="{1CC21C45-9F92-431A-A7B0-53F981881841}" srcId="{4CC5973D-C052-47E3-AAF2-089BFBF0C551}" destId="{2339D79B-A0F0-4F62-86B9-05BE42EFACE1}" srcOrd="3" destOrd="0" parTransId="{F71B053A-1DF7-4486-85B0-2B1CB64B1C37}" sibTransId="{6F705199-4A70-490F-B22F-7203051BDAB4}"/>
    <dgm:cxn modelId="{3178AD28-7FEB-4FAC-8814-01AADDA6F6DE}" type="presOf" srcId="{C2BD06CF-6093-4690-A736-AE158455A468}" destId="{0C82494C-609C-400A-8F53-6C6B1F74D108}" srcOrd="1" destOrd="0" presId="urn:microsoft.com/office/officeart/2005/8/layout/orgChart1"/>
    <dgm:cxn modelId="{E7285690-08B6-4DF4-9C7A-BAEA40D2E920}" type="presOf" srcId="{7C458954-6BAF-49BB-8C7B-331D5185CB84}" destId="{04619CB8-3B4E-44CB-B0B4-DE4BA5CC37E8}" srcOrd="0" destOrd="0" presId="urn:microsoft.com/office/officeart/2005/8/layout/orgChart1"/>
    <dgm:cxn modelId="{AC9B6DF4-461B-46C6-9149-C9871D957531}" type="presOf" srcId="{0578A5E7-C3D3-42FE-BEF0-AFCC0E3012D7}" destId="{8184828D-09A0-42AB-B06C-94A9BF8C9C16}" srcOrd="0" destOrd="0" presId="urn:microsoft.com/office/officeart/2005/8/layout/orgChart1"/>
    <dgm:cxn modelId="{1E800989-87D4-4781-8234-65FCA2196A6F}" type="presOf" srcId="{7C458954-6BAF-49BB-8C7B-331D5185CB84}" destId="{A8E6C850-4867-4D7C-B9BC-A7311EED57A6}" srcOrd="1" destOrd="0" presId="urn:microsoft.com/office/officeart/2005/8/layout/orgChart1"/>
    <dgm:cxn modelId="{8191AC3F-1C44-4758-BBC3-6CA99FC14326}" type="presOf" srcId="{EE753AF4-C93C-4FE0-8CC3-BA6720B47775}" destId="{6F191049-08F2-4AC2-AF63-69408C0462F4}" srcOrd="0" destOrd="0" presId="urn:microsoft.com/office/officeart/2005/8/layout/orgChart1"/>
    <dgm:cxn modelId="{19F0C69C-DB63-4007-82BC-E2239292AEDE}" type="presOf" srcId="{4CA9D60F-1613-4D47-BA47-7542C7D60564}" destId="{09CEED29-D1E8-4875-B0D1-F8196328FDB2}" srcOrd="1" destOrd="0" presId="urn:microsoft.com/office/officeart/2005/8/layout/orgChart1"/>
    <dgm:cxn modelId="{860255E2-02CB-48D3-8292-356F969CC974}" type="presOf" srcId="{DF505B6B-DDD2-4A2F-B8BF-0350C916F2B7}" destId="{683D0084-83E2-4EF7-B9FA-FBEA7B83938A}" srcOrd="0" destOrd="0" presId="urn:microsoft.com/office/officeart/2005/8/layout/orgChart1"/>
    <dgm:cxn modelId="{72AE1059-DD32-441C-8D78-08CB04F61DA5}" type="presOf" srcId="{D25795CF-D8F5-421F-9CC1-20035154AC35}" destId="{7B2A4E84-4A85-41FC-946C-F05C7340C927}" srcOrd="0" destOrd="0" presId="urn:microsoft.com/office/officeart/2005/8/layout/orgChart1"/>
    <dgm:cxn modelId="{B50A35F6-BD52-437C-9CFD-914346140E13}" type="presOf" srcId="{565A983F-6EE5-4071-B7D7-D4ED357F36E7}" destId="{47F4AC26-CFF1-4AC4-B3F4-7F7775EFAEEB}" srcOrd="0" destOrd="0" presId="urn:microsoft.com/office/officeart/2005/8/layout/orgChart1"/>
    <dgm:cxn modelId="{687F3BEC-6524-48A8-8390-F54441D022B5}" type="presOf" srcId="{1102AD2A-1748-420E-BF1F-F196AACF5F26}" destId="{A871BE03-DB17-43B8-8CA0-A66278D89186}" srcOrd="1" destOrd="0" presId="urn:microsoft.com/office/officeart/2005/8/layout/orgChart1"/>
    <dgm:cxn modelId="{10571A87-2911-4061-8BA0-54F9D006CC81}" srcId="{5E0DC4F2-3E3F-4E84-9F07-E75AAE448144}" destId="{0578A5E7-C3D3-42FE-BEF0-AFCC0E3012D7}" srcOrd="0" destOrd="0" parTransId="{3D6CE999-EFD4-41D2-90EA-851279C8323F}" sibTransId="{96594648-2EFC-455B-9B4E-9CB0123D1774}"/>
    <dgm:cxn modelId="{1427A6DD-CA8C-4578-8252-DD234C6CFBC8}" srcId="{65D07D66-D295-4367-BAF8-863740C7871C}" destId="{4CC5973D-C052-47E3-AAF2-089BFBF0C551}" srcOrd="0" destOrd="0" parTransId="{7DEF0C0F-0A4F-44AF-ACF8-DA17AA7F714F}" sibTransId="{60ED2308-D813-4B3D-B556-3D0D77369303}"/>
    <dgm:cxn modelId="{17EADAA4-F996-45BD-B7C6-4CA10B9145F2}" type="presOf" srcId="{87122C9D-2D24-48EF-8D0A-853A12B8069B}" destId="{4F82C9D9-5282-4070-B053-C018283B7116}" srcOrd="0" destOrd="0" presId="urn:microsoft.com/office/officeart/2005/8/layout/orgChart1"/>
    <dgm:cxn modelId="{37AB2D78-8461-499B-9926-1E69679624F9}" type="presOf" srcId="{A4BC5836-63A0-40C5-83BE-8C27DE1289AD}" destId="{8B34EF63-5A59-4778-A45B-EA4B9078EAD0}" srcOrd="0" destOrd="0" presId="urn:microsoft.com/office/officeart/2005/8/layout/orgChart1"/>
    <dgm:cxn modelId="{8D0A7C25-80E1-4460-8DFB-5BD2BC449292}" type="presOf" srcId="{4CC5973D-C052-47E3-AAF2-089BFBF0C551}" destId="{93558F32-6F71-4C54-831C-701C9887696C}" srcOrd="0" destOrd="0" presId="urn:microsoft.com/office/officeart/2005/8/layout/orgChart1"/>
    <dgm:cxn modelId="{0805CC1B-1E5C-4E20-8A99-57D17D116936}" type="presOf" srcId="{7D245E61-005A-4BCA-901E-5F1FF6FBB261}" destId="{DDD67B0B-0C11-4CB3-AD7C-0F8197B151E3}" srcOrd="1" destOrd="0" presId="urn:microsoft.com/office/officeart/2005/8/layout/orgChart1"/>
    <dgm:cxn modelId="{60E460B1-9843-410E-9272-A260932C7893}" type="presOf" srcId="{CF7446E8-E5BC-47D0-96E9-8F37274B388F}" destId="{AFCA374F-1928-45C7-988F-B0DB80E93BF4}" srcOrd="1" destOrd="0" presId="urn:microsoft.com/office/officeart/2005/8/layout/orgChart1"/>
    <dgm:cxn modelId="{ABBE7222-8DBC-4736-A782-A718EF74EB2E}" type="presOf" srcId="{4CC5973D-C052-47E3-AAF2-089BFBF0C551}" destId="{5CE62E4E-D0AD-4970-9992-619E2C07D061}" srcOrd="1" destOrd="0" presId="urn:microsoft.com/office/officeart/2005/8/layout/orgChart1"/>
    <dgm:cxn modelId="{9002BD04-4558-42F8-845D-441CDF5B59C2}" srcId="{4CC5973D-C052-47E3-AAF2-089BFBF0C551}" destId="{4CA9D60F-1613-4D47-BA47-7542C7D60564}" srcOrd="2" destOrd="0" parTransId="{A4BC5836-63A0-40C5-83BE-8C27DE1289AD}" sibTransId="{EAAEBB40-C337-49BD-AA32-7650AF0DC0AF}"/>
    <dgm:cxn modelId="{9D3264DA-88AC-4EDF-8F36-1CB0C3FA19C3}" type="presOf" srcId="{C7BDE08B-4B57-44C9-8EBE-FA3A63176C5D}" destId="{642E4C0F-53A3-4332-8BBD-66C741EF6736}" srcOrd="0" destOrd="0" presId="urn:microsoft.com/office/officeart/2005/8/layout/orgChart1"/>
    <dgm:cxn modelId="{C5B470FE-8C06-4DE0-9757-89D722BDF364}" srcId="{C2BD06CF-6093-4690-A736-AE158455A468}" destId="{26377AA2-40AB-40F8-885E-8C2CECBAB8B2}" srcOrd="0" destOrd="0" parTransId="{DF505B6B-DDD2-4A2F-B8BF-0350C916F2B7}" sibTransId="{8F0095AC-9384-496C-BC24-C3808F6F08BF}"/>
    <dgm:cxn modelId="{CCD6CB9D-948B-4A2A-8A66-0EE27AA73426}" type="presOf" srcId="{4A437846-1B63-49D6-AC66-4C7B65A74766}" destId="{4A76B9CF-C400-4A1C-B19B-36BE72BA5F91}" srcOrd="0" destOrd="0" presId="urn:microsoft.com/office/officeart/2005/8/layout/orgChart1"/>
    <dgm:cxn modelId="{CDC172E3-2BEC-4AAC-B128-70F33D144432}" type="presOf" srcId="{897A12A5-1268-4188-98F6-E0218F2E85B9}" destId="{5A7456CD-DB06-4750-B78E-9ACDF8DBE1E9}" srcOrd="0" destOrd="0" presId="urn:microsoft.com/office/officeart/2005/8/layout/orgChart1"/>
    <dgm:cxn modelId="{7AEC6AF6-7E5C-4D2D-AFA4-7851E1807242}" srcId="{0578A5E7-C3D3-42FE-BEF0-AFCC0E3012D7}" destId="{49789343-F4CE-4F24-8821-DA7B02017CB5}" srcOrd="0" destOrd="0" parTransId="{EE753AF4-C93C-4FE0-8CC3-BA6720B47775}" sibTransId="{89B376D9-20C4-4E83-BB7E-F7F61044F951}"/>
    <dgm:cxn modelId="{174B01D8-EF17-4FC2-94B9-D4F9EBB9CA4A}" srcId="{1EA302A1-7B87-4A79-AA79-03943C56EDA3}" destId="{CF7446E8-E5BC-47D0-96E9-8F37274B388F}" srcOrd="0" destOrd="0" parTransId="{0A8D8A13-C0E6-4A8C-BD9D-3390352557F5}" sibTransId="{2F581BFD-7327-4CCF-9BD9-39E4450EF6FB}"/>
    <dgm:cxn modelId="{40B516E7-3713-4C8B-985F-4D49DCB8D576}" srcId="{4CC5973D-C052-47E3-AAF2-089BFBF0C551}" destId="{7D245E61-005A-4BCA-901E-5F1FF6FBB261}" srcOrd="1" destOrd="0" parTransId="{565A983F-6EE5-4071-B7D7-D4ED357F36E7}" sibTransId="{D2750C28-6CE6-4D20-94BE-F952B89A12B1}"/>
    <dgm:cxn modelId="{6CB8F54F-4F33-497C-A7DD-EE57C82358A3}" srcId="{052BCD6B-3A33-498C-8FDB-CD318D47CD2E}" destId="{7C458954-6BAF-49BB-8C7B-331D5185CB84}" srcOrd="0" destOrd="0" parTransId="{DA0313F8-80EA-4B7D-81C5-8A2E97FC516F}" sibTransId="{B36AB253-89D0-4CEA-BA33-575F886ADCD7}"/>
    <dgm:cxn modelId="{17D07538-4DB7-4543-9518-62C4A8E3B81F}" type="presOf" srcId="{0A8D8A13-C0E6-4A8C-BD9D-3390352557F5}" destId="{CF4E9109-0D28-435C-981A-EC45D9D5C495}" srcOrd="0" destOrd="0" presId="urn:microsoft.com/office/officeart/2005/8/layout/orgChart1"/>
    <dgm:cxn modelId="{B539431D-A1F0-4B3F-9F76-D0110F27013B}" type="presOf" srcId="{E6C5F23A-0206-4E11-AFF4-ED459CECBA11}" destId="{BF5CB32F-2471-4B25-BA6C-45ED029B1B92}" srcOrd="0" destOrd="0" presId="urn:microsoft.com/office/officeart/2005/8/layout/orgChart1"/>
    <dgm:cxn modelId="{29B8A8B5-E0E0-4A02-B32D-35B187B1497A}" srcId="{C7BDE08B-4B57-44C9-8EBE-FA3A63176C5D}" destId="{C490FD6C-04FF-4C78-B52C-F089B47075A8}" srcOrd="0" destOrd="0" parTransId="{543E8B58-6C9F-49EF-B165-A8A0536756A6}" sibTransId="{5CEECAB6-239A-47E6-B722-6E6021582972}"/>
    <dgm:cxn modelId="{DF2679EA-2EBB-4DA0-8D67-3674D852EFC4}" type="presOf" srcId="{07E4A8BB-BE15-47DC-B608-25203391C0E9}" destId="{0DFC9E7A-3D80-4AB6-B2F4-F4E941768D0D}" srcOrd="0" destOrd="0" presId="urn:microsoft.com/office/officeart/2005/8/layout/orgChart1"/>
    <dgm:cxn modelId="{AD503F73-F97C-42CB-BBE7-EF2F78DF6854}" type="presParOf" srcId="{251414A8-8B19-4639-B692-CDA5A8735E8A}" destId="{F5BC6A59-D4ED-456D-BD7E-0B0268053653}" srcOrd="0" destOrd="0" presId="urn:microsoft.com/office/officeart/2005/8/layout/orgChart1"/>
    <dgm:cxn modelId="{B181A73A-F6AD-4253-88FD-0F2716E14410}" type="presParOf" srcId="{F5BC6A59-D4ED-456D-BD7E-0B0268053653}" destId="{6AF2C192-5006-4FCD-988C-6026BC43545B}" srcOrd="0" destOrd="0" presId="urn:microsoft.com/office/officeart/2005/8/layout/orgChart1"/>
    <dgm:cxn modelId="{90F0A089-F6DB-41CE-B372-3DEFEA0929C1}" type="presParOf" srcId="{6AF2C192-5006-4FCD-988C-6026BC43545B}" destId="{93558F32-6F71-4C54-831C-701C9887696C}" srcOrd="0" destOrd="0" presId="urn:microsoft.com/office/officeart/2005/8/layout/orgChart1"/>
    <dgm:cxn modelId="{443FBEA4-F62B-4A45-8626-210A9B048C84}" type="presParOf" srcId="{6AF2C192-5006-4FCD-988C-6026BC43545B}" destId="{5CE62E4E-D0AD-4970-9992-619E2C07D061}" srcOrd="1" destOrd="0" presId="urn:microsoft.com/office/officeart/2005/8/layout/orgChart1"/>
    <dgm:cxn modelId="{3394D2FC-6BE2-40B5-8E4A-E79587280830}" type="presParOf" srcId="{F5BC6A59-D4ED-456D-BD7E-0B0268053653}" destId="{AA8DDAFA-1BFC-4B86-8910-747903FAF16A}" srcOrd="1" destOrd="0" presId="urn:microsoft.com/office/officeart/2005/8/layout/orgChart1"/>
    <dgm:cxn modelId="{46716FC9-DAC2-4329-91D6-100AA8B235ED}" type="presParOf" srcId="{AA8DDAFA-1BFC-4B86-8910-747903FAF16A}" destId="{A70401F9-1C73-4B17-BB43-DBCED3301864}" srcOrd="0" destOrd="0" presId="urn:microsoft.com/office/officeart/2005/8/layout/orgChart1"/>
    <dgm:cxn modelId="{36167334-DA8B-41E7-A711-E9FCD1148BA4}" type="presParOf" srcId="{AA8DDAFA-1BFC-4B86-8910-747903FAF16A}" destId="{22022DA9-72C3-4B42-8117-A49B7B194CFB}" srcOrd="1" destOrd="0" presId="urn:microsoft.com/office/officeart/2005/8/layout/orgChart1"/>
    <dgm:cxn modelId="{BBFB5AC3-D741-47B4-93CF-3BCF1463D740}" type="presParOf" srcId="{22022DA9-72C3-4B42-8117-A49B7B194CFB}" destId="{99358DD0-B3F5-4121-A3C9-2521173494A7}" srcOrd="0" destOrd="0" presId="urn:microsoft.com/office/officeart/2005/8/layout/orgChart1"/>
    <dgm:cxn modelId="{08C580AE-B2B6-4B9F-AF36-F7EDA6D73239}" type="presParOf" srcId="{99358DD0-B3F5-4121-A3C9-2521173494A7}" destId="{49EEB89F-B50F-4C13-A928-3354D8E0F59D}" srcOrd="0" destOrd="0" presId="urn:microsoft.com/office/officeart/2005/8/layout/orgChart1"/>
    <dgm:cxn modelId="{45415731-AE51-41F9-B072-9D13D59DAF91}" type="presParOf" srcId="{99358DD0-B3F5-4121-A3C9-2521173494A7}" destId="{6A957B79-DDC0-48CD-BF4E-A2877ADC2801}" srcOrd="1" destOrd="0" presId="urn:microsoft.com/office/officeart/2005/8/layout/orgChart1"/>
    <dgm:cxn modelId="{1D04D9FF-7D9B-4493-8098-B3DD7701CB59}" type="presParOf" srcId="{22022DA9-72C3-4B42-8117-A49B7B194CFB}" destId="{21F238F8-1925-4D0E-B64C-D5F74F6D6C10}" srcOrd="1" destOrd="0" presId="urn:microsoft.com/office/officeart/2005/8/layout/orgChart1"/>
    <dgm:cxn modelId="{4B0C8728-111D-4F71-B2F0-010AE10258FA}" type="presParOf" srcId="{21F238F8-1925-4D0E-B64C-D5F74F6D6C10}" destId="{CC6F6970-FB98-4E35-B85F-EAEC67BCAB05}" srcOrd="0" destOrd="0" presId="urn:microsoft.com/office/officeart/2005/8/layout/orgChart1"/>
    <dgm:cxn modelId="{8920F782-F213-463F-8EB0-651DBCAF7151}" type="presParOf" srcId="{21F238F8-1925-4D0E-B64C-D5F74F6D6C10}" destId="{898C1EF4-D942-4C59-BDB8-4A70A6D380F2}" srcOrd="1" destOrd="0" presId="urn:microsoft.com/office/officeart/2005/8/layout/orgChart1"/>
    <dgm:cxn modelId="{57852FE1-1383-4848-B73A-F004A4F6C186}" type="presParOf" srcId="{898C1EF4-D942-4C59-BDB8-4A70A6D380F2}" destId="{D36C6882-28A0-49DF-A6C7-A1AB31A0649A}" srcOrd="0" destOrd="0" presId="urn:microsoft.com/office/officeart/2005/8/layout/orgChart1"/>
    <dgm:cxn modelId="{75C6EF71-177E-41F9-BEFB-D61F00972567}" type="presParOf" srcId="{D36C6882-28A0-49DF-A6C7-A1AB31A0649A}" destId="{642E4C0F-53A3-4332-8BBD-66C741EF6736}" srcOrd="0" destOrd="0" presId="urn:microsoft.com/office/officeart/2005/8/layout/orgChart1"/>
    <dgm:cxn modelId="{189866C5-8D65-4883-BC2E-994E9B6C81F1}" type="presParOf" srcId="{D36C6882-28A0-49DF-A6C7-A1AB31A0649A}" destId="{804972B6-1EA9-4C79-BF8D-FA77BF8F96E0}" srcOrd="1" destOrd="0" presId="urn:microsoft.com/office/officeart/2005/8/layout/orgChart1"/>
    <dgm:cxn modelId="{7AFA1EEA-EFB3-4313-917A-8CF43389C03F}" type="presParOf" srcId="{898C1EF4-D942-4C59-BDB8-4A70A6D380F2}" destId="{A87D9616-0221-49AE-9CBC-C630E878A997}" srcOrd="1" destOrd="0" presId="urn:microsoft.com/office/officeart/2005/8/layout/orgChart1"/>
    <dgm:cxn modelId="{22C2F300-39EA-4D68-A9AC-CC2E28A25844}" type="presParOf" srcId="{A87D9616-0221-49AE-9CBC-C630E878A997}" destId="{C2EBAA49-2DDC-476D-921F-8A9EAFACDAE3}" srcOrd="0" destOrd="0" presId="urn:microsoft.com/office/officeart/2005/8/layout/orgChart1"/>
    <dgm:cxn modelId="{1EF79E2B-4599-4E3F-BB24-52F2DDAFD215}" type="presParOf" srcId="{A87D9616-0221-49AE-9CBC-C630E878A997}" destId="{23A4A966-65E1-4F86-AF9B-D3FF0A06A111}" srcOrd="1" destOrd="0" presId="urn:microsoft.com/office/officeart/2005/8/layout/orgChart1"/>
    <dgm:cxn modelId="{88B8F3ED-6CE0-4E51-BAB8-B45600D04C9F}" type="presParOf" srcId="{23A4A966-65E1-4F86-AF9B-D3FF0A06A111}" destId="{2C9EE83D-7CBC-488B-B315-32A01AF54D2C}" srcOrd="0" destOrd="0" presId="urn:microsoft.com/office/officeart/2005/8/layout/orgChart1"/>
    <dgm:cxn modelId="{085093C6-69D4-4F6E-B12F-B238864E8E2A}" type="presParOf" srcId="{2C9EE83D-7CBC-488B-B315-32A01AF54D2C}" destId="{5343E068-4E2A-4E15-B893-62264987A521}" srcOrd="0" destOrd="0" presId="urn:microsoft.com/office/officeart/2005/8/layout/orgChart1"/>
    <dgm:cxn modelId="{3D8EBA73-F1A9-4A6F-898E-D4632E54BABF}" type="presParOf" srcId="{2C9EE83D-7CBC-488B-B315-32A01AF54D2C}" destId="{6073504D-6755-4E89-A944-356F25388CC3}" srcOrd="1" destOrd="0" presId="urn:microsoft.com/office/officeart/2005/8/layout/orgChart1"/>
    <dgm:cxn modelId="{D2F3D51E-41EE-40C7-BC2F-438DD3553C2C}" type="presParOf" srcId="{23A4A966-65E1-4F86-AF9B-D3FF0A06A111}" destId="{C2247E35-0F6F-4F9E-9826-8C196F239A42}" srcOrd="1" destOrd="0" presId="urn:microsoft.com/office/officeart/2005/8/layout/orgChart1"/>
    <dgm:cxn modelId="{60B338F2-73DD-4974-82FE-9E7A2029F174}" type="presParOf" srcId="{23A4A966-65E1-4F86-AF9B-D3FF0A06A111}" destId="{2B704A21-B342-4C11-B7E4-52C2F0D03CFF}" srcOrd="2" destOrd="0" presId="urn:microsoft.com/office/officeart/2005/8/layout/orgChart1"/>
    <dgm:cxn modelId="{39C3780D-176B-40A5-B4BE-9CF56CA31747}" type="presParOf" srcId="{898C1EF4-D942-4C59-BDB8-4A70A6D380F2}" destId="{FF78A98F-7974-4598-9171-7031EDFC9F90}" srcOrd="2" destOrd="0" presId="urn:microsoft.com/office/officeart/2005/8/layout/orgChart1"/>
    <dgm:cxn modelId="{86F05EBE-D958-40DC-8B15-6FAFCF220B90}" type="presParOf" srcId="{22022DA9-72C3-4B42-8117-A49B7B194CFB}" destId="{65BAB9CC-6CC8-42D9-9EF8-D63246B1D279}" srcOrd="2" destOrd="0" presId="urn:microsoft.com/office/officeart/2005/8/layout/orgChart1"/>
    <dgm:cxn modelId="{0BBF887D-8F3B-4F34-B752-EA1EC1495D1E}" type="presParOf" srcId="{AA8DDAFA-1BFC-4B86-8910-747903FAF16A}" destId="{4F82C9D9-5282-4070-B053-C018283B7116}" srcOrd="2" destOrd="0" presId="urn:microsoft.com/office/officeart/2005/8/layout/orgChart1"/>
    <dgm:cxn modelId="{DBEDFB99-E914-42D2-A82E-9672B761FC15}" type="presParOf" srcId="{AA8DDAFA-1BFC-4B86-8910-747903FAF16A}" destId="{89E3C5D2-6A81-4567-89D8-41143975938B}" srcOrd="3" destOrd="0" presId="urn:microsoft.com/office/officeart/2005/8/layout/orgChart1"/>
    <dgm:cxn modelId="{F1DA2FB0-9537-4990-82CB-12C17B70FC20}" type="presParOf" srcId="{89E3C5D2-6A81-4567-89D8-41143975938B}" destId="{F90D208A-E61E-43A8-BE3E-C5707EF3D59D}" srcOrd="0" destOrd="0" presId="urn:microsoft.com/office/officeart/2005/8/layout/orgChart1"/>
    <dgm:cxn modelId="{4EAD06CE-5812-4F2B-842E-E088F1EAD599}" type="presParOf" srcId="{F90D208A-E61E-43A8-BE3E-C5707EF3D59D}" destId="{23DB38E2-DD35-4391-A9AB-49574E6C4ABA}" srcOrd="0" destOrd="0" presId="urn:microsoft.com/office/officeart/2005/8/layout/orgChart1"/>
    <dgm:cxn modelId="{98737DD6-7047-4771-A3CE-FAF45431D961}" type="presParOf" srcId="{F90D208A-E61E-43A8-BE3E-C5707EF3D59D}" destId="{6BA8AB39-94CB-49C8-9029-FD00CF415FB9}" srcOrd="1" destOrd="0" presId="urn:microsoft.com/office/officeart/2005/8/layout/orgChart1"/>
    <dgm:cxn modelId="{21E79C33-6C79-41DE-9C9B-5EF4E412A3C5}" type="presParOf" srcId="{89E3C5D2-6A81-4567-89D8-41143975938B}" destId="{1D85BAA5-CA81-490E-9ED6-B4A1A613A05F}" srcOrd="1" destOrd="0" presId="urn:microsoft.com/office/officeart/2005/8/layout/orgChart1"/>
    <dgm:cxn modelId="{295C4DA8-700E-4F89-9159-C483D43D1A8E}" type="presParOf" srcId="{1D85BAA5-CA81-490E-9ED6-B4A1A613A05F}" destId="{CF4E9109-0D28-435C-981A-EC45D9D5C495}" srcOrd="0" destOrd="0" presId="urn:microsoft.com/office/officeart/2005/8/layout/orgChart1"/>
    <dgm:cxn modelId="{DB342313-D45F-40E2-A8AE-4E3D3C4D382E}" type="presParOf" srcId="{1D85BAA5-CA81-490E-9ED6-B4A1A613A05F}" destId="{C2E8E824-8D7B-4C19-8C2F-27867F0BCF93}" srcOrd="1" destOrd="0" presId="urn:microsoft.com/office/officeart/2005/8/layout/orgChart1"/>
    <dgm:cxn modelId="{46888B86-337D-4349-8B09-45D5D1A1C960}" type="presParOf" srcId="{C2E8E824-8D7B-4C19-8C2F-27867F0BCF93}" destId="{28585F90-BB0F-4862-A3DB-93942816FBB2}" srcOrd="0" destOrd="0" presId="urn:microsoft.com/office/officeart/2005/8/layout/orgChart1"/>
    <dgm:cxn modelId="{E4B35D3A-E83E-40EF-899B-C6B313C8C360}" type="presParOf" srcId="{28585F90-BB0F-4862-A3DB-93942816FBB2}" destId="{E273D2EA-9699-4B6A-83DF-0F60D055B9E0}" srcOrd="0" destOrd="0" presId="urn:microsoft.com/office/officeart/2005/8/layout/orgChart1"/>
    <dgm:cxn modelId="{315BD7E7-DCE1-4D46-AE38-594FB46EE784}" type="presParOf" srcId="{28585F90-BB0F-4862-A3DB-93942816FBB2}" destId="{AFCA374F-1928-45C7-988F-B0DB80E93BF4}" srcOrd="1" destOrd="0" presId="urn:microsoft.com/office/officeart/2005/8/layout/orgChart1"/>
    <dgm:cxn modelId="{588EFEF0-BE8A-4A49-A31C-F7770FEC7597}" type="presParOf" srcId="{C2E8E824-8D7B-4C19-8C2F-27867F0BCF93}" destId="{E1DE9431-BDB4-4940-85FD-CBCF9E517FFA}" srcOrd="1" destOrd="0" presId="urn:microsoft.com/office/officeart/2005/8/layout/orgChart1"/>
    <dgm:cxn modelId="{240274BB-E825-422D-BB0E-4FCF7D5049DE}" type="presParOf" srcId="{E1DE9431-BDB4-4940-85FD-CBCF9E517FFA}" destId="{7B2A4E84-4A85-41FC-946C-F05C7340C927}" srcOrd="0" destOrd="0" presId="urn:microsoft.com/office/officeart/2005/8/layout/orgChart1"/>
    <dgm:cxn modelId="{3D3E2388-C070-48DE-8200-9FB399973E8D}" type="presParOf" srcId="{E1DE9431-BDB4-4940-85FD-CBCF9E517FFA}" destId="{F0E38B2E-CDFC-471B-9FCB-739BE3782978}" srcOrd="1" destOrd="0" presId="urn:microsoft.com/office/officeart/2005/8/layout/orgChart1"/>
    <dgm:cxn modelId="{7A2B0473-D9CB-4035-9FDC-A50D901585A5}" type="presParOf" srcId="{F0E38B2E-CDFC-471B-9FCB-739BE3782978}" destId="{C9C3F0C9-1405-4E0E-B87E-DBE56D01C050}" srcOrd="0" destOrd="0" presId="urn:microsoft.com/office/officeart/2005/8/layout/orgChart1"/>
    <dgm:cxn modelId="{AFED04D6-B750-4146-8992-DAE617DDC1B8}" type="presParOf" srcId="{C9C3F0C9-1405-4E0E-B87E-DBE56D01C050}" destId="{0790CD47-AF00-4535-9CCD-87A644990122}" srcOrd="0" destOrd="0" presId="urn:microsoft.com/office/officeart/2005/8/layout/orgChart1"/>
    <dgm:cxn modelId="{4FF78C82-E00C-408D-92BE-0FE7C40FB7F0}" type="presParOf" srcId="{C9C3F0C9-1405-4E0E-B87E-DBE56D01C050}" destId="{0FAC23A4-8EC3-4A64-AD12-EA8BF9B257CF}" srcOrd="1" destOrd="0" presId="urn:microsoft.com/office/officeart/2005/8/layout/orgChart1"/>
    <dgm:cxn modelId="{CF64CBFC-F017-4952-95BD-455F776BC433}" type="presParOf" srcId="{F0E38B2E-CDFC-471B-9FCB-739BE3782978}" destId="{03CEB842-53A9-439F-BD4C-659BE39AECEF}" srcOrd="1" destOrd="0" presId="urn:microsoft.com/office/officeart/2005/8/layout/orgChart1"/>
    <dgm:cxn modelId="{D934C38B-DDD7-4580-BA56-320D64871E9E}" type="presParOf" srcId="{03CEB842-53A9-439F-BD4C-659BE39AECEF}" destId="{169EAC8A-83C4-46B6-B7AF-738BEA78CCF3}" srcOrd="0" destOrd="0" presId="urn:microsoft.com/office/officeart/2005/8/layout/orgChart1"/>
    <dgm:cxn modelId="{B7198788-7040-455D-8AA6-F32DBD72420B}" type="presParOf" srcId="{03CEB842-53A9-439F-BD4C-659BE39AECEF}" destId="{27CC4E50-21C3-480B-91FF-97C0271C197D}" srcOrd="1" destOrd="0" presId="urn:microsoft.com/office/officeart/2005/8/layout/orgChart1"/>
    <dgm:cxn modelId="{4C670451-EACD-4943-91CE-C858A1522A7C}" type="presParOf" srcId="{27CC4E50-21C3-480B-91FF-97C0271C197D}" destId="{19E86911-3AD6-4584-A744-B3F3B9A06E90}" srcOrd="0" destOrd="0" presId="urn:microsoft.com/office/officeart/2005/8/layout/orgChart1"/>
    <dgm:cxn modelId="{EA8A3986-FB92-43A5-8F73-02A8FEDC5C6B}" type="presParOf" srcId="{19E86911-3AD6-4584-A744-B3F3B9A06E90}" destId="{8184828D-09A0-42AB-B06C-94A9BF8C9C16}" srcOrd="0" destOrd="0" presId="urn:microsoft.com/office/officeart/2005/8/layout/orgChart1"/>
    <dgm:cxn modelId="{44F2981B-AD09-4B08-8A41-874F24B941B7}" type="presParOf" srcId="{19E86911-3AD6-4584-A744-B3F3B9A06E90}" destId="{7B053E5A-58E2-4C33-ACC0-7D8D4CD1BBDD}" srcOrd="1" destOrd="0" presId="urn:microsoft.com/office/officeart/2005/8/layout/orgChart1"/>
    <dgm:cxn modelId="{F8DA034F-3283-4AC4-8944-780E84A47F1E}" type="presParOf" srcId="{27CC4E50-21C3-480B-91FF-97C0271C197D}" destId="{E309704D-5019-4315-9CDD-C78E0E3C52A8}" srcOrd="1" destOrd="0" presId="urn:microsoft.com/office/officeart/2005/8/layout/orgChart1"/>
    <dgm:cxn modelId="{F73B25C7-B1DC-4F77-A9CC-283F51B04606}" type="presParOf" srcId="{E309704D-5019-4315-9CDD-C78E0E3C52A8}" destId="{6F191049-08F2-4AC2-AF63-69408C0462F4}" srcOrd="0" destOrd="0" presId="urn:microsoft.com/office/officeart/2005/8/layout/orgChart1"/>
    <dgm:cxn modelId="{F825D4FC-887C-4A96-9517-76C4A919816F}" type="presParOf" srcId="{E309704D-5019-4315-9CDD-C78E0E3C52A8}" destId="{EC70D49F-308C-4C5B-B094-1270CDACD36C}" srcOrd="1" destOrd="0" presId="urn:microsoft.com/office/officeart/2005/8/layout/orgChart1"/>
    <dgm:cxn modelId="{0D320B31-4C46-4863-AD3B-59980F8238F2}" type="presParOf" srcId="{EC70D49F-308C-4C5B-B094-1270CDACD36C}" destId="{493977D4-7BAD-41FD-A57C-BA36385FBDAE}" srcOrd="0" destOrd="0" presId="urn:microsoft.com/office/officeart/2005/8/layout/orgChart1"/>
    <dgm:cxn modelId="{E7928724-1C91-49A8-896F-0A5981D38FFB}" type="presParOf" srcId="{493977D4-7BAD-41FD-A57C-BA36385FBDAE}" destId="{EE724715-E377-4A6C-AC67-A8FC4690E82B}" srcOrd="0" destOrd="0" presId="urn:microsoft.com/office/officeart/2005/8/layout/orgChart1"/>
    <dgm:cxn modelId="{F9A5F584-B95F-4D5D-898A-172CC9CA3840}" type="presParOf" srcId="{493977D4-7BAD-41FD-A57C-BA36385FBDAE}" destId="{0B0057F2-8B5F-485B-9495-84A889E54805}" srcOrd="1" destOrd="0" presId="urn:microsoft.com/office/officeart/2005/8/layout/orgChart1"/>
    <dgm:cxn modelId="{B19A9DDB-214F-4BAE-AA68-1349651DBB75}" type="presParOf" srcId="{EC70D49F-308C-4C5B-B094-1270CDACD36C}" destId="{4813E7E2-2BB5-4EA8-9D31-D854F0344CA6}" srcOrd="1" destOrd="0" presId="urn:microsoft.com/office/officeart/2005/8/layout/orgChart1"/>
    <dgm:cxn modelId="{EA961A62-08F4-470C-9478-D88E6A5CEADF}" type="presParOf" srcId="{EC70D49F-308C-4C5B-B094-1270CDACD36C}" destId="{4F76033D-9578-4B71-AD53-EDD7C852E260}" srcOrd="2" destOrd="0" presId="urn:microsoft.com/office/officeart/2005/8/layout/orgChart1"/>
    <dgm:cxn modelId="{AF9610B2-F826-4D69-B9B3-5DFDE3AFF9D4}" type="presParOf" srcId="{27CC4E50-21C3-480B-91FF-97C0271C197D}" destId="{FF2E9400-C96C-4787-BC67-B1A5F765209D}" srcOrd="2" destOrd="0" presId="urn:microsoft.com/office/officeart/2005/8/layout/orgChart1"/>
    <dgm:cxn modelId="{EBB3DF34-E9C0-4A9E-A890-32A3E35BD245}" type="presParOf" srcId="{F0E38B2E-CDFC-471B-9FCB-739BE3782978}" destId="{1892D56D-B4EA-485F-817B-603C7FBFDE6F}" srcOrd="2" destOrd="0" presId="urn:microsoft.com/office/officeart/2005/8/layout/orgChart1"/>
    <dgm:cxn modelId="{4E6F477B-E591-4013-A60B-1D791749BD63}" type="presParOf" srcId="{C2E8E824-8D7B-4C19-8C2F-27867F0BCF93}" destId="{6412DB8D-9C89-44C2-9E0E-5AB241D8951D}" srcOrd="2" destOrd="0" presId="urn:microsoft.com/office/officeart/2005/8/layout/orgChart1"/>
    <dgm:cxn modelId="{1FD22C0E-5ADC-40E5-B83C-2210B13ECE06}" type="presParOf" srcId="{89E3C5D2-6A81-4567-89D8-41143975938B}" destId="{FCDFF916-3D0D-4EFA-B413-B23E176A61B0}" srcOrd="2" destOrd="0" presId="urn:microsoft.com/office/officeart/2005/8/layout/orgChart1"/>
    <dgm:cxn modelId="{77EA253E-64EF-483C-9AD5-F11526D28320}" type="presParOf" srcId="{AA8DDAFA-1BFC-4B86-8910-747903FAF16A}" destId="{0DFC9E7A-3D80-4AB6-B2F4-F4E941768D0D}" srcOrd="4" destOrd="0" presId="urn:microsoft.com/office/officeart/2005/8/layout/orgChart1"/>
    <dgm:cxn modelId="{E9A8E980-3538-44B8-900B-72997D8D8A9D}" type="presParOf" srcId="{AA8DDAFA-1BFC-4B86-8910-747903FAF16A}" destId="{85846079-82FA-4A96-A6C2-E7A996A4F7FF}" srcOrd="5" destOrd="0" presId="urn:microsoft.com/office/officeart/2005/8/layout/orgChart1"/>
    <dgm:cxn modelId="{2D2C6E4D-6869-4A24-8852-D29DDD8CEAA8}" type="presParOf" srcId="{85846079-82FA-4A96-A6C2-E7A996A4F7FF}" destId="{58770EE0-F0DA-438D-8458-7ACAFD07D392}" srcOrd="0" destOrd="0" presId="urn:microsoft.com/office/officeart/2005/8/layout/orgChart1"/>
    <dgm:cxn modelId="{3E6DF7FF-ED87-4C05-B0A6-339AF2F36A7A}" type="presParOf" srcId="{58770EE0-F0DA-438D-8458-7ACAFD07D392}" destId="{DE4D8EBF-5960-42AA-B7B9-880B9F0C5411}" srcOrd="0" destOrd="0" presId="urn:microsoft.com/office/officeart/2005/8/layout/orgChart1"/>
    <dgm:cxn modelId="{FBB1FD8B-D078-4B88-A3CD-A45B324BD36D}" type="presParOf" srcId="{58770EE0-F0DA-438D-8458-7ACAFD07D392}" destId="{994848AA-AF40-4EBA-8E4E-C648760015B2}" srcOrd="1" destOrd="0" presId="urn:microsoft.com/office/officeart/2005/8/layout/orgChart1"/>
    <dgm:cxn modelId="{735D8D04-AE9B-41BA-9893-92C183385EF4}" type="presParOf" srcId="{85846079-82FA-4A96-A6C2-E7A996A4F7FF}" destId="{ED51E9D7-962F-446A-8B64-DD2172F18CE9}" srcOrd="1" destOrd="0" presId="urn:microsoft.com/office/officeart/2005/8/layout/orgChart1"/>
    <dgm:cxn modelId="{9450882F-A204-4A6B-80D0-A61B806FCD9C}" type="presParOf" srcId="{ED51E9D7-962F-446A-8B64-DD2172F18CE9}" destId="{474CEA46-F0EF-4C86-AD56-F303BB1C5AA3}" srcOrd="0" destOrd="0" presId="urn:microsoft.com/office/officeart/2005/8/layout/orgChart1"/>
    <dgm:cxn modelId="{A0836155-7F66-407C-82DF-B2C02204A0A0}" type="presParOf" srcId="{ED51E9D7-962F-446A-8B64-DD2172F18CE9}" destId="{0928E6F8-3F6E-4226-A309-C471BD24295D}" srcOrd="1" destOrd="0" presId="urn:microsoft.com/office/officeart/2005/8/layout/orgChart1"/>
    <dgm:cxn modelId="{A1E6A6B9-C56F-4E15-B446-3635E536252B}" type="presParOf" srcId="{0928E6F8-3F6E-4226-A309-C471BD24295D}" destId="{92D8E757-FD3C-49FE-893B-DCCC301354E1}" srcOrd="0" destOrd="0" presId="urn:microsoft.com/office/officeart/2005/8/layout/orgChart1"/>
    <dgm:cxn modelId="{84D652C4-74C5-4937-B3B1-2409DB6C7043}" type="presParOf" srcId="{92D8E757-FD3C-49FE-893B-DCCC301354E1}" destId="{04619CB8-3B4E-44CB-B0B4-DE4BA5CC37E8}" srcOrd="0" destOrd="0" presId="urn:microsoft.com/office/officeart/2005/8/layout/orgChart1"/>
    <dgm:cxn modelId="{4A647CD1-A0F6-403A-A47C-060F37CD1E83}" type="presParOf" srcId="{92D8E757-FD3C-49FE-893B-DCCC301354E1}" destId="{A8E6C850-4867-4D7C-B9BC-A7311EED57A6}" srcOrd="1" destOrd="0" presId="urn:microsoft.com/office/officeart/2005/8/layout/orgChart1"/>
    <dgm:cxn modelId="{648E539E-EA18-4972-957F-2C659EF9B850}" type="presParOf" srcId="{0928E6F8-3F6E-4226-A309-C471BD24295D}" destId="{E526E54B-32C0-4BBC-8E24-1F02187536C0}" srcOrd="1" destOrd="0" presId="urn:microsoft.com/office/officeart/2005/8/layout/orgChart1"/>
    <dgm:cxn modelId="{93A77155-6C04-4963-BB46-84F23BD6658F}" type="presParOf" srcId="{E526E54B-32C0-4BBC-8E24-1F02187536C0}" destId="{296D0CAD-8BDC-497F-B7BB-43E04C9C2A82}" srcOrd="0" destOrd="0" presId="urn:microsoft.com/office/officeart/2005/8/layout/orgChart1"/>
    <dgm:cxn modelId="{39C9D713-C9A6-4317-B437-70D9E889A344}" type="presParOf" srcId="{E526E54B-32C0-4BBC-8E24-1F02187536C0}" destId="{B8C2711E-8CA9-42BB-BCF9-68F9AB2A8CD2}" srcOrd="1" destOrd="0" presId="urn:microsoft.com/office/officeart/2005/8/layout/orgChart1"/>
    <dgm:cxn modelId="{85728453-A003-47B3-8E2B-F6C012435459}" type="presParOf" srcId="{B8C2711E-8CA9-42BB-BCF9-68F9AB2A8CD2}" destId="{1BDBE31E-8030-47C7-9EEF-3934AC8DCD7B}" srcOrd="0" destOrd="0" presId="urn:microsoft.com/office/officeart/2005/8/layout/orgChart1"/>
    <dgm:cxn modelId="{0292D7E1-8402-4520-9F8F-9991B70816A5}" type="presParOf" srcId="{1BDBE31E-8030-47C7-9EEF-3934AC8DCD7B}" destId="{CB11A161-DF45-4ABD-A0E6-BFD11358A492}" srcOrd="0" destOrd="0" presId="urn:microsoft.com/office/officeart/2005/8/layout/orgChart1"/>
    <dgm:cxn modelId="{E946ED0D-EE4C-44B1-AA4F-02B4C87FBCBD}" type="presParOf" srcId="{1BDBE31E-8030-47C7-9EEF-3934AC8DCD7B}" destId="{0C82494C-609C-400A-8F53-6C6B1F74D108}" srcOrd="1" destOrd="0" presId="urn:microsoft.com/office/officeart/2005/8/layout/orgChart1"/>
    <dgm:cxn modelId="{990DD07A-A141-4798-9A08-2FB062E08FEF}" type="presParOf" srcId="{B8C2711E-8CA9-42BB-BCF9-68F9AB2A8CD2}" destId="{BB360176-4121-44E9-863E-349F2D973512}" srcOrd="1" destOrd="0" presId="urn:microsoft.com/office/officeart/2005/8/layout/orgChart1"/>
    <dgm:cxn modelId="{2FD2984E-5514-4BEA-B34E-FAD1ECE83DE2}" type="presParOf" srcId="{BB360176-4121-44E9-863E-349F2D973512}" destId="{683D0084-83E2-4EF7-B9FA-FBEA7B83938A}" srcOrd="0" destOrd="0" presId="urn:microsoft.com/office/officeart/2005/8/layout/orgChart1"/>
    <dgm:cxn modelId="{6CFE632C-818A-4051-B90A-59A5C1F053C7}" type="presParOf" srcId="{BB360176-4121-44E9-863E-349F2D973512}" destId="{5440CA00-C57D-4F4B-A7CB-DE03E5A6E605}" srcOrd="1" destOrd="0" presId="urn:microsoft.com/office/officeart/2005/8/layout/orgChart1"/>
    <dgm:cxn modelId="{85239341-E633-4B8D-8B90-7B5995330DB1}" type="presParOf" srcId="{5440CA00-C57D-4F4B-A7CB-DE03E5A6E605}" destId="{53EFA7AA-A469-4E9F-96EE-CC1BF59350EE}" srcOrd="0" destOrd="0" presId="urn:microsoft.com/office/officeart/2005/8/layout/orgChart1"/>
    <dgm:cxn modelId="{6220BC57-1860-4120-A133-4DE313971F50}" type="presParOf" srcId="{53EFA7AA-A469-4E9F-96EE-CC1BF59350EE}" destId="{9733675C-17B1-4E88-B5BF-D955DE1F769D}" srcOrd="0" destOrd="0" presId="urn:microsoft.com/office/officeart/2005/8/layout/orgChart1"/>
    <dgm:cxn modelId="{EBA129FE-452D-4456-BBC2-C2F9B39F8902}" type="presParOf" srcId="{53EFA7AA-A469-4E9F-96EE-CC1BF59350EE}" destId="{3C9355DF-250A-483D-A90D-8410924D4CFF}" srcOrd="1" destOrd="0" presId="urn:microsoft.com/office/officeart/2005/8/layout/orgChart1"/>
    <dgm:cxn modelId="{F03E22F1-03A3-4CE8-A170-EB0B4FFAB5C4}" type="presParOf" srcId="{5440CA00-C57D-4F4B-A7CB-DE03E5A6E605}" destId="{21B36529-2D4F-4DB2-B363-A669D94406E5}" srcOrd="1" destOrd="0" presId="urn:microsoft.com/office/officeart/2005/8/layout/orgChart1"/>
    <dgm:cxn modelId="{DE939DC2-5331-4305-BA1E-CE542A0D4EA5}" type="presParOf" srcId="{5440CA00-C57D-4F4B-A7CB-DE03E5A6E605}" destId="{5A46AFCA-578A-49C9-AEE4-A4189902D433}" srcOrd="2" destOrd="0" presId="urn:microsoft.com/office/officeart/2005/8/layout/orgChart1"/>
    <dgm:cxn modelId="{BF82D5E8-C74C-4B4C-B118-5C95263A5E8F}" type="presParOf" srcId="{B8C2711E-8CA9-42BB-BCF9-68F9AB2A8CD2}" destId="{7B2E6421-6C93-4DF9-9F69-88608DFFAC5C}" srcOrd="2" destOrd="0" presId="urn:microsoft.com/office/officeart/2005/8/layout/orgChart1"/>
    <dgm:cxn modelId="{F057AD99-D23C-44E7-92F1-9850A3A19817}" type="presParOf" srcId="{0928E6F8-3F6E-4226-A309-C471BD24295D}" destId="{50920DC9-18E5-4071-B469-2EABE9F5D35E}" srcOrd="2" destOrd="0" presId="urn:microsoft.com/office/officeart/2005/8/layout/orgChart1"/>
    <dgm:cxn modelId="{7F90FA50-9C61-4D79-9623-D8D8196EEFA6}" type="presParOf" srcId="{ED51E9D7-962F-446A-8B64-DD2172F18CE9}" destId="{DB6A33E3-1D20-41E6-AAEF-4405ED01E2C6}" srcOrd="2" destOrd="0" presId="urn:microsoft.com/office/officeart/2005/8/layout/orgChart1"/>
    <dgm:cxn modelId="{AB3C959B-0801-4CC6-A2AF-6340AC864F3A}" type="presParOf" srcId="{ED51E9D7-962F-446A-8B64-DD2172F18CE9}" destId="{F6834F57-F90E-4A97-96CD-69A2F58011D3}" srcOrd="3" destOrd="0" presId="urn:microsoft.com/office/officeart/2005/8/layout/orgChart1"/>
    <dgm:cxn modelId="{4265BF54-32D7-42EA-B6F4-86FA4004BF86}" type="presParOf" srcId="{F6834F57-F90E-4A97-96CD-69A2F58011D3}" destId="{2F034A15-84B0-4901-A16F-048FA90E208A}" srcOrd="0" destOrd="0" presId="urn:microsoft.com/office/officeart/2005/8/layout/orgChart1"/>
    <dgm:cxn modelId="{FB6E9AED-375B-4A8F-902D-2FF46FD43564}" type="presParOf" srcId="{2F034A15-84B0-4901-A16F-048FA90E208A}" destId="{82AF93EC-06C0-460E-B834-ECB8D6E3E5C2}" srcOrd="0" destOrd="0" presId="urn:microsoft.com/office/officeart/2005/8/layout/orgChart1"/>
    <dgm:cxn modelId="{7936096C-99C8-461A-B392-BC2FCF2EC33D}" type="presParOf" srcId="{2F034A15-84B0-4901-A16F-048FA90E208A}" destId="{A306488E-FDD2-4D15-897C-AA32DD1151F8}" srcOrd="1" destOrd="0" presId="urn:microsoft.com/office/officeart/2005/8/layout/orgChart1"/>
    <dgm:cxn modelId="{A9ADFCDD-4984-40C5-BA33-04C6D3CE6028}" type="presParOf" srcId="{F6834F57-F90E-4A97-96CD-69A2F58011D3}" destId="{95365746-BA63-42DD-8687-60EF00FED5D2}" srcOrd="1" destOrd="0" presId="urn:microsoft.com/office/officeart/2005/8/layout/orgChart1"/>
    <dgm:cxn modelId="{15AEF99A-38C8-488F-AA04-C7438906BE6E}" type="presParOf" srcId="{95365746-BA63-42DD-8687-60EF00FED5D2}" destId="{4A76B9CF-C400-4A1C-B19B-36BE72BA5F91}" srcOrd="0" destOrd="0" presId="urn:microsoft.com/office/officeart/2005/8/layout/orgChart1"/>
    <dgm:cxn modelId="{2F152E43-9793-4C76-BB63-459EA699DE68}" type="presParOf" srcId="{95365746-BA63-42DD-8687-60EF00FED5D2}" destId="{E8D06E67-5B6C-4939-A923-C3E00C81A06C}" srcOrd="1" destOrd="0" presId="urn:microsoft.com/office/officeart/2005/8/layout/orgChart1"/>
    <dgm:cxn modelId="{0ED509E0-3440-4F86-AB57-1BBAFC827F23}" type="presParOf" srcId="{E8D06E67-5B6C-4939-A923-C3E00C81A06C}" destId="{54E73FF3-9DE4-432A-893B-F5C4316895A2}" srcOrd="0" destOrd="0" presId="urn:microsoft.com/office/officeart/2005/8/layout/orgChart1"/>
    <dgm:cxn modelId="{577B60A8-4DF8-405A-AB36-76162958F89A}" type="presParOf" srcId="{54E73FF3-9DE4-432A-893B-F5C4316895A2}" destId="{5AE14390-0A02-4606-81C7-E17D8731B621}" srcOrd="0" destOrd="0" presId="urn:microsoft.com/office/officeart/2005/8/layout/orgChart1"/>
    <dgm:cxn modelId="{6B73E0BC-2D8E-40CC-8C41-B54E1144391A}" type="presParOf" srcId="{54E73FF3-9DE4-432A-893B-F5C4316895A2}" destId="{4165424A-AFA3-478A-897B-3C1385027303}" srcOrd="1" destOrd="0" presId="urn:microsoft.com/office/officeart/2005/8/layout/orgChart1"/>
    <dgm:cxn modelId="{116CADC5-F6F4-49ED-A6DF-2E2CBFE49D24}" type="presParOf" srcId="{E8D06E67-5B6C-4939-A923-C3E00C81A06C}" destId="{8AD98394-5254-44E2-B11B-E49235890CE9}" srcOrd="1" destOrd="0" presId="urn:microsoft.com/office/officeart/2005/8/layout/orgChart1"/>
    <dgm:cxn modelId="{2AF28256-BA95-43B4-A419-D05B09A1FAC5}" type="presParOf" srcId="{8AD98394-5254-44E2-B11B-E49235890CE9}" destId="{5A7456CD-DB06-4750-B78E-9ACDF8DBE1E9}" srcOrd="0" destOrd="0" presId="urn:microsoft.com/office/officeart/2005/8/layout/orgChart1"/>
    <dgm:cxn modelId="{DA3D61BE-0CEF-4D95-8B1A-8361C446F09B}" type="presParOf" srcId="{8AD98394-5254-44E2-B11B-E49235890CE9}" destId="{60C85A28-2573-4F73-97EB-59E922170EE6}" srcOrd="1" destOrd="0" presId="urn:microsoft.com/office/officeart/2005/8/layout/orgChart1"/>
    <dgm:cxn modelId="{AF6D0569-2409-4696-B6B9-1C0DE0014B7A}" type="presParOf" srcId="{60C85A28-2573-4F73-97EB-59E922170EE6}" destId="{8D532582-C580-4A41-9964-12B70AFEA3C7}" srcOrd="0" destOrd="0" presId="urn:microsoft.com/office/officeart/2005/8/layout/orgChart1"/>
    <dgm:cxn modelId="{052FC4FB-CB64-45C1-ACE5-51D911ABEA26}" type="presParOf" srcId="{8D532582-C580-4A41-9964-12B70AFEA3C7}" destId="{BF5CB32F-2471-4B25-BA6C-45ED029B1B92}" srcOrd="0" destOrd="0" presId="urn:microsoft.com/office/officeart/2005/8/layout/orgChart1"/>
    <dgm:cxn modelId="{F72EB8B8-0F27-4CC4-98E6-EDF723CA5D4E}" type="presParOf" srcId="{8D532582-C580-4A41-9964-12B70AFEA3C7}" destId="{8426A5D9-9B36-4149-BD08-CE008E0C2F29}" srcOrd="1" destOrd="0" presId="urn:microsoft.com/office/officeart/2005/8/layout/orgChart1"/>
    <dgm:cxn modelId="{0DE808AD-D5B7-4E99-847F-3B84926272B2}" type="presParOf" srcId="{60C85A28-2573-4F73-97EB-59E922170EE6}" destId="{EEE11474-C2CB-4981-A1A3-1F490729C008}" srcOrd="1" destOrd="0" presId="urn:microsoft.com/office/officeart/2005/8/layout/orgChart1"/>
    <dgm:cxn modelId="{8E42E5B2-9EBE-4EB5-B34C-6620C39184BA}" type="presParOf" srcId="{EEE11474-C2CB-4981-A1A3-1F490729C008}" destId="{F1F7968F-CE3D-42CB-91A9-0C1BFFEEB6E5}" srcOrd="0" destOrd="0" presId="urn:microsoft.com/office/officeart/2005/8/layout/orgChart1"/>
    <dgm:cxn modelId="{B309A9DA-55A6-4A93-A805-EC88B0A4EDC9}" type="presParOf" srcId="{EEE11474-C2CB-4981-A1A3-1F490729C008}" destId="{632D92A4-5E03-469E-8F7F-2ADAC82A0A78}" srcOrd="1" destOrd="0" presId="urn:microsoft.com/office/officeart/2005/8/layout/orgChart1"/>
    <dgm:cxn modelId="{787EA155-2A70-419A-8515-39E84C3C6953}" type="presParOf" srcId="{632D92A4-5E03-469E-8F7F-2ADAC82A0A78}" destId="{00602F36-04FD-45E8-AEBF-023E7C4AFC24}" srcOrd="0" destOrd="0" presId="urn:microsoft.com/office/officeart/2005/8/layout/orgChart1"/>
    <dgm:cxn modelId="{ECAD4423-4075-4B2B-8CC0-9E86918D4ECE}" type="presParOf" srcId="{00602F36-04FD-45E8-AEBF-023E7C4AFC24}" destId="{1E1BD486-5CD6-43E6-ACA1-874FEC790617}" srcOrd="0" destOrd="0" presId="urn:microsoft.com/office/officeart/2005/8/layout/orgChart1"/>
    <dgm:cxn modelId="{81F5CF3F-2211-4A65-A071-B563BAE69982}" type="presParOf" srcId="{00602F36-04FD-45E8-AEBF-023E7C4AFC24}" destId="{5DA08114-DF59-4C56-85DF-8B3BF47FF6DC}" srcOrd="1" destOrd="0" presId="urn:microsoft.com/office/officeart/2005/8/layout/orgChart1"/>
    <dgm:cxn modelId="{66B31069-9DD2-4C17-A8F2-0B5CDADD184A}" type="presParOf" srcId="{632D92A4-5E03-469E-8F7F-2ADAC82A0A78}" destId="{C6FDF101-A0A5-43E8-9B26-BBFC348C287B}" srcOrd="1" destOrd="0" presId="urn:microsoft.com/office/officeart/2005/8/layout/orgChart1"/>
    <dgm:cxn modelId="{39E0D2F6-4CE2-46B2-8B14-79E4E0416D62}" type="presParOf" srcId="{632D92A4-5E03-469E-8F7F-2ADAC82A0A78}" destId="{CC0A717E-818F-46AF-A526-013A020DF8FC}" srcOrd="2" destOrd="0" presId="urn:microsoft.com/office/officeart/2005/8/layout/orgChart1"/>
    <dgm:cxn modelId="{71C98A8E-BBFE-4C87-8A1F-E9785D2F477C}" type="presParOf" srcId="{60C85A28-2573-4F73-97EB-59E922170EE6}" destId="{0C6DBCDA-76A6-457B-8FDA-059C2849E83C}" srcOrd="2" destOrd="0" presId="urn:microsoft.com/office/officeart/2005/8/layout/orgChart1"/>
    <dgm:cxn modelId="{47B5CB51-A40C-4F68-AD32-502272F85CD0}" type="presParOf" srcId="{E8D06E67-5B6C-4939-A923-C3E00C81A06C}" destId="{D7935203-237D-43C9-A74D-F617CED4CB76}" srcOrd="2" destOrd="0" presId="urn:microsoft.com/office/officeart/2005/8/layout/orgChart1"/>
    <dgm:cxn modelId="{64353A18-C944-4E7A-8F5A-62A410472102}" type="presParOf" srcId="{F6834F57-F90E-4A97-96CD-69A2F58011D3}" destId="{7D6753E9-12C6-4546-9B65-F5CA328B4F77}" srcOrd="2" destOrd="0" presId="urn:microsoft.com/office/officeart/2005/8/layout/orgChart1"/>
    <dgm:cxn modelId="{74CA22C4-16E9-4396-A92B-E7594C411AE9}" type="presParOf" srcId="{85846079-82FA-4A96-A6C2-E7A996A4F7FF}" destId="{BE656B1D-BC35-4AFD-93C2-8ED621035B89}" srcOrd="2" destOrd="0" presId="urn:microsoft.com/office/officeart/2005/8/layout/orgChart1"/>
    <dgm:cxn modelId="{0A9AE73F-81CB-4E60-AAE8-59779E500144}" type="presParOf" srcId="{F5BC6A59-D4ED-456D-BD7E-0B0268053653}" destId="{379E88E0-5EAF-4BD2-8162-C58BED95BE36}" srcOrd="2" destOrd="0" presId="urn:microsoft.com/office/officeart/2005/8/layout/orgChart1"/>
    <dgm:cxn modelId="{D51A75D7-FCED-41D8-AAA1-39E3F2B8E1C1}" type="presParOf" srcId="{379E88E0-5EAF-4BD2-8162-C58BED95BE36}" destId="{E7A97640-6C7F-4898-9E53-E1EC3962D081}" srcOrd="0" destOrd="0" presId="urn:microsoft.com/office/officeart/2005/8/layout/orgChart1"/>
    <dgm:cxn modelId="{88F84764-40F9-4ACD-AB77-B8A1FBE24478}" type="presParOf" srcId="{379E88E0-5EAF-4BD2-8162-C58BED95BE36}" destId="{3C0AA9D0-54F4-4543-9FA0-E0F468428B15}" srcOrd="1" destOrd="0" presId="urn:microsoft.com/office/officeart/2005/8/layout/orgChart1"/>
    <dgm:cxn modelId="{AD02CF3B-79EA-4F6E-9E66-58FC609EE037}" type="presParOf" srcId="{3C0AA9D0-54F4-4543-9FA0-E0F468428B15}" destId="{A87EC8A3-FD2A-4D32-9C20-D86A93D48626}" srcOrd="0" destOrd="0" presId="urn:microsoft.com/office/officeart/2005/8/layout/orgChart1"/>
    <dgm:cxn modelId="{DA401F0C-8892-407B-854E-B9359C093628}" type="presParOf" srcId="{A87EC8A3-FD2A-4D32-9C20-D86A93D48626}" destId="{1D1AF7EE-CD88-40CB-8FA8-262CE3ABBCA2}" srcOrd="0" destOrd="0" presId="urn:microsoft.com/office/officeart/2005/8/layout/orgChart1"/>
    <dgm:cxn modelId="{D8E7FDB2-6B11-4EB6-9FB9-88AEADF8D218}" type="presParOf" srcId="{A87EC8A3-FD2A-4D32-9C20-D86A93D48626}" destId="{A871BE03-DB17-43B8-8CA0-A66278D89186}" srcOrd="1" destOrd="0" presId="urn:microsoft.com/office/officeart/2005/8/layout/orgChart1"/>
    <dgm:cxn modelId="{DF3A703D-ACE7-4D04-8137-FEE2DCD937D1}" type="presParOf" srcId="{3C0AA9D0-54F4-4543-9FA0-E0F468428B15}" destId="{B5D13CA1-BAB0-41FB-A8AA-1C8AA4849E69}" srcOrd="1" destOrd="0" presId="urn:microsoft.com/office/officeart/2005/8/layout/orgChart1"/>
    <dgm:cxn modelId="{DC59D8F1-229C-4651-B95D-8FB9875648DB}" type="presParOf" srcId="{3C0AA9D0-54F4-4543-9FA0-E0F468428B15}" destId="{37268EC3-89D7-4F75-9D12-385D758B13CE}" srcOrd="2" destOrd="0" presId="urn:microsoft.com/office/officeart/2005/8/layout/orgChart1"/>
    <dgm:cxn modelId="{2C28B276-050C-4743-9906-87DA384353DF}" type="presParOf" srcId="{379E88E0-5EAF-4BD2-8162-C58BED95BE36}" destId="{47F4AC26-CFF1-4AC4-B3F4-7F7775EFAEEB}" srcOrd="2" destOrd="0" presId="urn:microsoft.com/office/officeart/2005/8/layout/orgChart1"/>
    <dgm:cxn modelId="{FAEBF49B-C755-4902-A9D0-D420872DBF56}" type="presParOf" srcId="{379E88E0-5EAF-4BD2-8162-C58BED95BE36}" destId="{A66111E3-2C02-4DA5-84F9-EF0B0140C3E5}" srcOrd="3" destOrd="0" presId="urn:microsoft.com/office/officeart/2005/8/layout/orgChart1"/>
    <dgm:cxn modelId="{73D9AAA9-0797-4F21-B391-78F4DD2BA3F9}" type="presParOf" srcId="{A66111E3-2C02-4DA5-84F9-EF0B0140C3E5}" destId="{C55356E1-01D3-4C80-916C-3F73006907D7}" srcOrd="0" destOrd="0" presId="urn:microsoft.com/office/officeart/2005/8/layout/orgChart1"/>
    <dgm:cxn modelId="{82BB9A56-8C31-4740-9FEE-8E6EB8160C57}" type="presParOf" srcId="{C55356E1-01D3-4C80-916C-3F73006907D7}" destId="{51D2D3E6-2F21-46B7-B168-A7573F74EB7A}" srcOrd="0" destOrd="0" presId="urn:microsoft.com/office/officeart/2005/8/layout/orgChart1"/>
    <dgm:cxn modelId="{B98A3A2A-8C03-4FBB-95B1-82CDA3CE92BD}" type="presParOf" srcId="{C55356E1-01D3-4C80-916C-3F73006907D7}" destId="{DDD67B0B-0C11-4CB3-AD7C-0F8197B151E3}" srcOrd="1" destOrd="0" presId="urn:microsoft.com/office/officeart/2005/8/layout/orgChart1"/>
    <dgm:cxn modelId="{2874306F-D60B-4261-8BFC-1012DE9E27BE}" type="presParOf" srcId="{A66111E3-2C02-4DA5-84F9-EF0B0140C3E5}" destId="{BF88CFDC-CD23-48E1-BE33-69DB06E47D45}" srcOrd="1" destOrd="0" presId="urn:microsoft.com/office/officeart/2005/8/layout/orgChart1"/>
    <dgm:cxn modelId="{51162F2E-8FD3-454F-8093-83E9E42B05A0}" type="presParOf" srcId="{A66111E3-2C02-4DA5-84F9-EF0B0140C3E5}" destId="{2CB8A095-44F2-4B17-B147-DD009D200773}" srcOrd="2" destOrd="0" presId="urn:microsoft.com/office/officeart/2005/8/layout/orgChart1"/>
    <dgm:cxn modelId="{81A3158E-1C9C-4932-8B2C-3CCD1318E33F}" type="presParOf" srcId="{379E88E0-5EAF-4BD2-8162-C58BED95BE36}" destId="{8B34EF63-5A59-4778-A45B-EA4B9078EAD0}" srcOrd="4" destOrd="0" presId="urn:microsoft.com/office/officeart/2005/8/layout/orgChart1"/>
    <dgm:cxn modelId="{008341DD-1AAA-4A14-BDFE-E3105EC94678}" type="presParOf" srcId="{379E88E0-5EAF-4BD2-8162-C58BED95BE36}" destId="{82694BDA-EF8C-4D98-A4C3-2263B72E1903}" srcOrd="5" destOrd="0" presId="urn:microsoft.com/office/officeart/2005/8/layout/orgChart1"/>
    <dgm:cxn modelId="{5EED5DDA-4AE8-46E1-A49E-54EE3984205B}" type="presParOf" srcId="{82694BDA-EF8C-4D98-A4C3-2263B72E1903}" destId="{E8CFC2F8-D0BF-492A-BA46-995011C5756D}" srcOrd="0" destOrd="0" presId="urn:microsoft.com/office/officeart/2005/8/layout/orgChart1"/>
    <dgm:cxn modelId="{BC0B3B5D-A3F1-4611-9C01-982902A695C5}" type="presParOf" srcId="{E8CFC2F8-D0BF-492A-BA46-995011C5756D}" destId="{B8A3FAA6-D292-4702-B686-220C4B04E59A}" srcOrd="0" destOrd="0" presId="urn:microsoft.com/office/officeart/2005/8/layout/orgChart1"/>
    <dgm:cxn modelId="{D4165437-34F8-4531-AE6F-56FD1F639230}" type="presParOf" srcId="{E8CFC2F8-D0BF-492A-BA46-995011C5756D}" destId="{09CEED29-D1E8-4875-B0D1-F8196328FDB2}" srcOrd="1" destOrd="0" presId="urn:microsoft.com/office/officeart/2005/8/layout/orgChart1"/>
    <dgm:cxn modelId="{9A331DC6-998F-4060-9F2A-F6BCE4B2BB74}" type="presParOf" srcId="{82694BDA-EF8C-4D98-A4C3-2263B72E1903}" destId="{0AF64B72-9EB3-49A1-83F4-AB6BC1F984AE}" srcOrd="1" destOrd="0" presId="urn:microsoft.com/office/officeart/2005/8/layout/orgChart1"/>
    <dgm:cxn modelId="{FE0E5032-7F42-4921-AB55-01006FE03E5C}" type="presParOf" srcId="{82694BDA-EF8C-4D98-A4C3-2263B72E1903}" destId="{7C50E1A5-0D87-433A-81A1-971878317F8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082E8F9-CE58-4CF8-80BB-6A633487347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8A84386-F3D9-43D2-8195-5854804AD33A}">
      <dgm:prSet phldrT="[Texto]" custT="1"/>
      <dgm:spPr/>
      <dgm:t>
        <a:bodyPr/>
        <a:lstStyle/>
        <a:p>
          <a:r>
            <a:rPr lang="es-ES" sz="1200" dirty="0" smtClean="0"/>
            <a:t>Área de Huertos y Enlace CMT</a:t>
          </a:r>
        </a:p>
      </dgm:t>
    </dgm:pt>
    <dgm:pt modelId="{02DC5A9B-9130-4FB9-B03A-B12421056E39}" type="parTrans" cxnId="{9C7C1A2D-E1A3-4A74-A365-F0AD92FC92A0}">
      <dgm:prSet/>
      <dgm:spPr/>
      <dgm:t>
        <a:bodyPr/>
        <a:lstStyle/>
        <a:p>
          <a:endParaRPr lang="es-ES" sz="1200"/>
        </a:p>
      </dgm:t>
    </dgm:pt>
    <dgm:pt modelId="{0063BBFC-A1AD-46A0-A9DA-933010214042}" type="sibTrans" cxnId="{9C7C1A2D-E1A3-4A74-A365-F0AD92FC92A0}">
      <dgm:prSet/>
      <dgm:spPr/>
      <dgm:t>
        <a:bodyPr/>
        <a:lstStyle/>
        <a:p>
          <a:endParaRPr lang="es-ES" sz="1200"/>
        </a:p>
      </dgm:t>
    </dgm:pt>
    <dgm:pt modelId="{4822E6FE-3DC4-43F4-8624-2F0AACB50815}">
      <dgm:prSet custT="1"/>
      <dgm:spPr/>
      <dgm:t>
        <a:bodyPr/>
        <a:lstStyle/>
        <a:p>
          <a:r>
            <a:rPr lang="es-ES" sz="1200" dirty="0" smtClean="0"/>
            <a:t>Encargado(a)</a:t>
          </a:r>
        </a:p>
      </dgm:t>
    </dgm:pt>
    <dgm:pt modelId="{568A9E5D-10DF-49F5-A4A2-D085AD850246}" type="parTrans" cxnId="{7F3F74FF-0A25-4D37-9FE2-A0BD7DC0761E}">
      <dgm:prSet/>
      <dgm:spPr/>
      <dgm:t>
        <a:bodyPr/>
        <a:lstStyle/>
        <a:p>
          <a:endParaRPr lang="es-ES" sz="1200"/>
        </a:p>
      </dgm:t>
    </dgm:pt>
    <dgm:pt modelId="{3D1B743E-43BE-4661-944F-94FFDDD2763B}" type="sibTrans" cxnId="{7F3F74FF-0A25-4D37-9FE2-A0BD7DC0761E}">
      <dgm:prSet/>
      <dgm:spPr/>
      <dgm:t>
        <a:bodyPr/>
        <a:lstStyle/>
        <a:p>
          <a:endParaRPr lang="es-ES" sz="1200"/>
        </a:p>
      </dgm:t>
    </dgm:pt>
    <dgm:pt modelId="{9EA03BA2-8301-4952-92B8-AAA06374AE35}">
      <dgm:prSet custT="1"/>
      <dgm:spPr/>
      <dgm:t>
        <a:bodyPr/>
        <a:lstStyle/>
        <a:p>
          <a:r>
            <a:rPr lang="es-ES" sz="1200" dirty="0" smtClean="0"/>
            <a:t>Supervisor(a)</a:t>
          </a:r>
        </a:p>
      </dgm:t>
    </dgm:pt>
    <dgm:pt modelId="{141E0278-96CE-4406-868A-D154C8945FAA}" type="parTrans" cxnId="{D043286E-EBBC-4FE6-B530-717C93DC3B4E}">
      <dgm:prSet/>
      <dgm:spPr/>
      <dgm:t>
        <a:bodyPr/>
        <a:lstStyle/>
        <a:p>
          <a:endParaRPr lang="es-ES" sz="1200"/>
        </a:p>
      </dgm:t>
    </dgm:pt>
    <dgm:pt modelId="{DBB45BF0-EB82-48C8-B319-B0FF830B3EB3}" type="sibTrans" cxnId="{D043286E-EBBC-4FE6-B530-717C93DC3B4E}">
      <dgm:prSet/>
      <dgm:spPr/>
      <dgm:t>
        <a:bodyPr/>
        <a:lstStyle/>
        <a:p>
          <a:endParaRPr lang="es-ES" sz="1200"/>
        </a:p>
      </dgm:t>
    </dgm:pt>
    <dgm:pt modelId="{D065E651-BC73-4013-B035-703D61B7899C}">
      <dgm:prSet custT="1"/>
      <dgm:spPr/>
      <dgm:t>
        <a:bodyPr/>
        <a:lstStyle/>
        <a:p>
          <a:r>
            <a:rPr lang="es-ES" sz="1200" dirty="0" smtClean="0"/>
            <a:t>Maestra(o)</a:t>
          </a:r>
        </a:p>
      </dgm:t>
    </dgm:pt>
    <dgm:pt modelId="{EF7FACAD-6FC9-4BE4-9680-CB0ED3F4CAB1}" type="parTrans" cxnId="{577DF287-0DC4-4B10-B6AD-70CA68B3BCD5}">
      <dgm:prSet/>
      <dgm:spPr/>
      <dgm:t>
        <a:bodyPr/>
        <a:lstStyle/>
        <a:p>
          <a:endParaRPr lang="es-ES" sz="1200"/>
        </a:p>
      </dgm:t>
    </dgm:pt>
    <dgm:pt modelId="{1326246D-EBDD-4397-AB59-93D758948B62}" type="sibTrans" cxnId="{577DF287-0DC4-4B10-B6AD-70CA68B3BCD5}">
      <dgm:prSet/>
      <dgm:spPr/>
      <dgm:t>
        <a:bodyPr/>
        <a:lstStyle/>
        <a:p>
          <a:endParaRPr lang="es-ES" sz="1200"/>
        </a:p>
      </dgm:t>
    </dgm:pt>
    <dgm:pt modelId="{7AC925B5-CC78-4DE0-8784-EA1CBA095490}">
      <dgm:prSet custT="1"/>
      <dgm:spPr/>
      <dgm:t>
        <a:bodyPr/>
        <a:lstStyle/>
        <a:p>
          <a:r>
            <a:rPr lang="es-ES" sz="1200" dirty="0" smtClean="0"/>
            <a:t>Auxiliares</a:t>
          </a:r>
        </a:p>
      </dgm:t>
    </dgm:pt>
    <dgm:pt modelId="{9240E6D6-A268-4344-B4DD-AC26B53599B9}" type="parTrans" cxnId="{B4F9B1F0-C187-4A6F-A9B0-179FBB4B6055}">
      <dgm:prSet/>
      <dgm:spPr/>
      <dgm:t>
        <a:bodyPr/>
        <a:lstStyle/>
        <a:p>
          <a:endParaRPr lang="es-ES" sz="1200"/>
        </a:p>
      </dgm:t>
    </dgm:pt>
    <dgm:pt modelId="{F7A6A736-36F2-463A-B3BA-C24B0A01A0AF}" type="sibTrans" cxnId="{B4F9B1F0-C187-4A6F-A9B0-179FBB4B6055}">
      <dgm:prSet/>
      <dgm:spPr/>
      <dgm:t>
        <a:bodyPr/>
        <a:lstStyle/>
        <a:p>
          <a:endParaRPr lang="es-ES" sz="1200"/>
        </a:p>
      </dgm:t>
    </dgm:pt>
    <dgm:pt modelId="{D455F96F-84F7-4BD2-A3F0-C4494712B47F}" type="pres">
      <dgm:prSet presAssocID="{C082E8F9-CE58-4CF8-80BB-6A633487347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57E6C97-EC84-4695-88B5-11DA229C248B}" type="pres">
      <dgm:prSet presAssocID="{68A84386-F3D9-43D2-8195-5854804AD33A}" presName="hierRoot1" presStyleCnt="0">
        <dgm:presLayoutVars>
          <dgm:hierBranch val="init"/>
        </dgm:presLayoutVars>
      </dgm:prSet>
      <dgm:spPr/>
    </dgm:pt>
    <dgm:pt modelId="{6E98DA70-A68F-4AF5-AA5A-D5882E40B348}" type="pres">
      <dgm:prSet presAssocID="{68A84386-F3D9-43D2-8195-5854804AD33A}" presName="rootComposite1" presStyleCnt="0"/>
      <dgm:spPr/>
    </dgm:pt>
    <dgm:pt modelId="{AD0AC409-5165-4BF9-A705-E6D129ACD631}" type="pres">
      <dgm:prSet presAssocID="{68A84386-F3D9-43D2-8195-5854804AD33A}" presName="rootText1" presStyleLbl="node0" presStyleIdx="0" presStyleCnt="1" custScaleX="140157" custScaleY="117963" custLinFactNeighborY="-182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37E4B9-876A-43A8-BAE6-A69FE32FBD30}" type="pres">
      <dgm:prSet presAssocID="{68A84386-F3D9-43D2-8195-5854804AD3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E26F541-7BD6-4B86-A7F6-A808335CF124}" type="pres">
      <dgm:prSet presAssocID="{68A84386-F3D9-43D2-8195-5854804AD33A}" presName="hierChild2" presStyleCnt="0"/>
      <dgm:spPr/>
    </dgm:pt>
    <dgm:pt modelId="{30FDD1B3-BEFB-406B-8176-049B12C4B773}" type="pres">
      <dgm:prSet presAssocID="{568A9E5D-10DF-49F5-A4A2-D085AD850246}" presName="Name37" presStyleLbl="parChTrans1D2" presStyleIdx="0" presStyleCnt="4"/>
      <dgm:spPr/>
      <dgm:t>
        <a:bodyPr/>
        <a:lstStyle/>
        <a:p>
          <a:endParaRPr lang="es-ES"/>
        </a:p>
      </dgm:t>
    </dgm:pt>
    <dgm:pt modelId="{D6032839-3A9F-4F85-87A1-C48BDD99F66D}" type="pres">
      <dgm:prSet presAssocID="{4822E6FE-3DC4-43F4-8624-2F0AACB50815}" presName="hierRoot2" presStyleCnt="0">
        <dgm:presLayoutVars>
          <dgm:hierBranch val="init"/>
        </dgm:presLayoutVars>
      </dgm:prSet>
      <dgm:spPr/>
    </dgm:pt>
    <dgm:pt modelId="{A3BE6696-E5D6-49EB-840E-5B47A90A24ED}" type="pres">
      <dgm:prSet presAssocID="{4822E6FE-3DC4-43F4-8624-2F0AACB50815}" presName="rootComposite" presStyleCnt="0"/>
      <dgm:spPr/>
    </dgm:pt>
    <dgm:pt modelId="{E54347ED-FC84-4072-A4CF-49CCF081AD45}" type="pres">
      <dgm:prSet presAssocID="{4822E6FE-3DC4-43F4-8624-2F0AACB50815}" presName="rootText" presStyleLbl="node2" presStyleIdx="0" presStyleCnt="4" custScaleY="898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2325BB-9851-4A45-9A1E-465265244AAF}" type="pres">
      <dgm:prSet presAssocID="{4822E6FE-3DC4-43F4-8624-2F0AACB50815}" presName="rootConnector" presStyleLbl="node2" presStyleIdx="0" presStyleCnt="4"/>
      <dgm:spPr/>
      <dgm:t>
        <a:bodyPr/>
        <a:lstStyle/>
        <a:p>
          <a:endParaRPr lang="es-ES"/>
        </a:p>
      </dgm:t>
    </dgm:pt>
    <dgm:pt modelId="{6CA3B3B1-5503-4A9C-ABCC-77DC4327EDB7}" type="pres">
      <dgm:prSet presAssocID="{4822E6FE-3DC4-43F4-8624-2F0AACB50815}" presName="hierChild4" presStyleCnt="0"/>
      <dgm:spPr/>
    </dgm:pt>
    <dgm:pt modelId="{66E82E36-4F68-4958-A105-598558054309}" type="pres">
      <dgm:prSet presAssocID="{4822E6FE-3DC4-43F4-8624-2F0AACB50815}" presName="hierChild5" presStyleCnt="0"/>
      <dgm:spPr/>
    </dgm:pt>
    <dgm:pt modelId="{21C69241-C7B4-41E7-A81C-F849A1CF4181}" type="pres">
      <dgm:prSet presAssocID="{141E0278-96CE-4406-868A-D154C8945FAA}" presName="Name37" presStyleLbl="parChTrans1D2" presStyleIdx="1" presStyleCnt="4"/>
      <dgm:spPr/>
      <dgm:t>
        <a:bodyPr/>
        <a:lstStyle/>
        <a:p>
          <a:endParaRPr lang="es-ES"/>
        </a:p>
      </dgm:t>
    </dgm:pt>
    <dgm:pt modelId="{95EFFB85-414E-4B54-AD5B-60898F0B3FB9}" type="pres">
      <dgm:prSet presAssocID="{9EA03BA2-8301-4952-92B8-AAA06374AE35}" presName="hierRoot2" presStyleCnt="0">
        <dgm:presLayoutVars>
          <dgm:hierBranch val="init"/>
        </dgm:presLayoutVars>
      </dgm:prSet>
      <dgm:spPr/>
    </dgm:pt>
    <dgm:pt modelId="{B8A7FC0B-BD70-4AC0-BA74-6C94EDF04227}" type="pres">
      <dgm:prSet presAssocID="{9EA03BA2-8301-4952-92B8-AAA06374AE35}" presName="rootComposite" presStyleCnt="0"/>
      <dgm:spPr/>
    </dgm:pt>
    <dgm:pt modelId="{BF25BA90-64ED-4ACD-B273-C084258BDA2A}" type="pres">
      <dgm:prSet presAssocID="{9EA03BA2-8301-4952-92B8-AAA06374AE35}" presName="rootText" presStyleLbl="node2" presStyleIdx="1" presStyleCnt="4" custScaleY="898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72ECC00-D14A-478E-A9BB-F8C13B4EC935}" type="pres">
      <dgm:prSet presAssocID="{9EA03BA2-8301-4952-92B8-AAA06374AE35}" presName="rootConnector" presStyleLbl="node2" presStyleIdx="1" presStyleCnt="4"/>
      <dgm:spPr/>
      <dgm:t>
        <a:bodyPr/>
        <a:lstStyle/>
        <a:p>
          <a:endParaRPr lang="es-ES"/>
        </a:p>
      </dgm:t>
    </dgm:pt>
    <dgm:pt modelId="{46367E73-D5AE-4944-8DBE-56ED4A55D577}" type="pres">
      <dgm:prSet presAssocID="{9EA03BA2-8301-4952-92B8-AAA06374AE35}" presName="hierChild4" presStyleCnt="0"/>
      <dgm:spPr/>
    </dgm:pt>
    <dgm:pt modelId="{2F4F4145-A2B6-4E3A-8677-148AC6A2F034}" type="pres">
      <dgm:prSet presAssocID="{9EA03BA2-8301-4952-92B8-AAA06374AE35}" presName="hierChild5" presStyleCnt="0"/>
      <dgm:spPr/>
    </dgm:pt>
    <dgm:pt modelId="{12E85292-A883-405C-8C9E-B0AD2642B401}" type="pres">
      <dgm:prSet presAssocID="{EF7FACAD-6FC9-4BE4-9680-CB0ED3F4CAB1}" presName="Name37" presStyleLbl="parChTrans1D2" presStyleIdx="2" presStyleCnt="4"/>
      <dgm:spPr/>
      <dgm:t>
        <a:bodyPr/>
        <a:lstStyle/>
        <a:p>
          <a:endParaRPr lang="es-ES"/>
        </a:p>
      </dgm:t>
    </dgm:pt>
    <dgm:pt modelId="{E9A2282F-B706-42C9-AE09-E60514BCD287}" type="pres">
      <dgm:prSet presAssocID="{D065E651-BC73-4013-B035-703D61B7899C}" presName="hierRoot2" presStyleCnt="0">
        <dgm:presLayoutVars>
          <dgm:hierBranch val="init"/>
        </dgm:presLayoutVars>
      </dgm:prSet>
      <dgm:spPr/>
    </dgm:pt>
    <dgm:pt modelId="{C56CBEFA-AF4A-40B1-BCB1-182B157C1FC6}" type="pres">
      <dgm:prSet presAssocID="{D065E651-BC73-4013-B035-703D61B7899C}" presName="rootComposite" presStyleCnt="0"/>
      <dgm:spPr/>
    </dgm:pt>
    <dgm:pt modelId="{8A0E1643-1DC6-47DC-B9AC-5A5EB10D169C}" type="pres">
      <dgm:prSet presAssocID="{D065E651-BC73-4013-B035-703D61B7899C}" presName="rootText" presStyleLbl="node2" presStyleIdx="2" presStyleCnt="4" custScaleY="898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03A49FD-1A08-4578-A72E-5127177DEB41}" type="pres">
      <dgm:prSet presAssocID="{D065E651-BC73-4013-B035-703D61B7899C}" presName="rootConnector" presStyleLbl="node2" presStyleIdx="2" presStyleCnt="4"/>
      <dgm:spPr/>
      <dgm:t>
        <a:bodyPr/>
        <a:lstStyle/>
        <a:p>
          <a:endParaRPr lang="es-ES"/>
        </a:p>
      </dgm:t>
    </dgm:pt>
    <dgm:pt modelId="{88BACEB5-405E-410B-81DA-CDF33176B915}" type="pres">
      <dgm:prSet presAssocID="{D065E651-BC73-4013-B035-703D61B7899C}" presName="hierChild4" presStyleCnt="0"/>
      <dgm:spPr/>
    </dgm:pt>
    <dgm:pt modelId="{706C9BA7-4B6C-46A1-9DB9-84199814AFBA}" type="pres">
      <dgm:prSet presAssocID="{D065E651-BC73-4013-B035-703D61B7899C}" presName="hierChild5" presStyleCnt="0"/>
      <dgm:spPr/>
    </dgm:pt>
    <dgm:pt modelId="{F8BDB31C-E715-4E93-9960-6F1FCD747689}" type="pres">
      <dgm:prSet presAssocID="{9240E6D6-A268-4344-B4DD-AC26B53599B9}" presName="Name37" presStyleLbl="parChTrans1D2" presStyleIdx="3" presStyleCnt="4"/>
      <dgm:spPr/>
      <dgm:t>
        <a:bodyPr/>
        <a:lstStyle/>
        <a:p>
          <a:endParaRPr lang="es-ES"/>
        </a:p>
      </dgm:t>
    </dgm:pt>
    <dgm:pt modelId="{36E06E22-2423-405B-B402-1462A1AE9DE2}" type="pres">
      <dgm:prSet presAssocID="{7AC925B5-CC78-4DE0-8784-EA1CBA095490}" presName="hierRoot2" presStyleCnt="0">
        <dgm:presLayoutVars>
          <dgm:hierBranch val="init"/>
        </dgm:presLayoutVars>
      </dgm:prSet>
      <dgm:spPr/>
    </dgm:pt>
    <dgm:pt modelId="{94443F87-B87C-4F1D-9F14-2250029A0182}" type="pres">
      <dgm:prSet presAssocID="{7AC925B5-CC78-4DE0-8784-EA1CBA095490}" presName="rootComposite" presStyleCnt="0"/>
      <dgm:spPr/>
    </dgm:pt>
    <dgm:pt modelId="{269A406B-27FD-4B4A-86F1-7DEFDF191E38}" type="pres">
      <dgm:prSet presAssocID="{7AC925B5-CC78-4DE0-8784-EA1CBA095490}" presName="rootText" presStyleLbl="node2" presStyleIdx="3" presStyleCnt="4" custScaleY="898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FC76FA0-30B0-42A7-86FD-43201B0BD37E}" type="pres">
      <dgm:prSet presAssocID="{7AC925B5-CC78-4DE0-8784-EA1CBA095490}" presName="rootConnector" presStyleLbl="node2" presStyleIdx="3" presStyleCnt="4"/>
      <dgm:spPr/>
      <dgm:t>
        <a:bodyPr/>
        <a:lstStyle/>
        <a:p>
          <a:endParaRPr lang="es-ES"/>
        </a:p>
      </dgm:t>
    </dgm:pt>
    <dgm:pt modelId="{E2385D53-787B-4ADA-ABC3-CBFA17B2C18B}" type="pres">
      <dgm:prSet presAssocID="{7AC925B5-CC78-4DE0-8784-EA1CBA095490}" presName="hierChild4" presStyleCnt="0"/>
      <dgm:spPr/>
    </dgm:pt>
    <dgm:pt modelId="{C600DFEA-C68C-4CCA-A140-1D33016DD35C}" type="pres">
      <dgm:prSet presAssocID="{7AC925B5-CC78-4DE0-8784-EA1CBA095490}" presName="hierChild5" presStyleCnt="0"/>
      <dgm:spPr/>
    </dgm:pt>
    <dgm:pt modelId="{0534D8C8-AB88-4184-B7A9-F42BD268CD9A}" type="pres">
      <dgm:prSet presAssocID="{68A84386-F3D9-43D2-8195-5854804AD33A}" presName="hierChild3" presStyleCnt="0"/>
      <dgm:spPr/>
    </dgm:pt>
  </dgm:ptLst>
  <dgm:cxnLst>
    <dgm:cxn modelId="{FF8FC061-F3B6-40C6-A80A-536EC339A895}" type="presOf" srcId="{9EA03BA2-8301-4952-92B8-AAA06374AE35}" destId="{872ECC00-D14A-478E-A9BB-F8C13B4EC935}" srcOrd="1" destOrd="0" presId="urn:microsoft.com/office/officeart/2005/8/layout/orgChart1"/>
    <dgm:cxn modelId="{757C6548-DE54-4A49-9016-0DBC61FAB232}" type="presOf" srcId="{568A9E5D-10DF-49F5-A4A2-D085AD850246}" destId="{30FDD1B3-BEFB-406B-8176-049B12C4B773}" srcOrd="0" destOrd="0" presId="urn:microsoft.com/office/officeart/2005/8/layout/orgChart1"/>
    <dgm:cxn modelId="{5FF34F5B-27A3-42E8-B7FE-6AB168420D01}" type="presOf" srcId="{68A84386-F3D9-43D2-8195-5854804AD33A}" destId="{AD0AC409-5165-4BF9-A705-E6D129ACD631}" srcOrd="0" destOrd="0" presId="urn:microsoft.com/office/officeart/2005/8/layout/orgChart1"/>
    <dgm:cxn modelId="{9C7C1A2D-E1A3-4A74-A365-F0AD92FC92A0}" srcId="{C082E8F9-CE58-4CF8-80BB-6A6334873471}" destId="{68A84386-F3D9-43D2-8195-5854804AD33A}" srcOrd="0" destOrd="0" parTransId="{02DC5A9B-9130-4FB9-B03A-B12421056E39}" sibTransId="{0063BBFC-A1AD-46A0-A9DA-933010214042}"/>
    <dgm:cxn modelId="{85BF80CA-2F5C-41F5-8629-A6F6CB53E933}" type="presOf" srcId="{141E0278-96CE-4406-868A-D154C8945FAA}" destId="{21C69241-C7B4-41E7-A81C-F849A1CF4181}" srcOrd="0" destOrd="0" presId="urn:microsoft.com/office/officeart/2005/8/layout/orgChart1"/>
    <dgm:cxn modelId="{12EEED80-27A8-4C84-A767-789367464442}" type="presOf" srcId="{9240E6D6-A268-4344-B4DD-AC26B53599B9}" destId="{F8BDB31C-E715-4E93-9960-6F1FCD747689}" srcOrd="0" destOrd="0" presId="urn:microsoft.com/office/officeart/2005/8/layout/orgChart1"/>
    <dgm:cxn modelId="{B4F9B1F0-C187-4A6F-A9B0-179FBB4B6055}" srcId="{68A84386-F3D9-43D2-8195-5854804AD33A}" destId="{7AC925B5-CC78-4DE0-8784-EA1CBA095490}" srcOrd="3" destOrd="0" parTransId="{9240E6D6-A268-4344-B4DD-AC26B53599B9}" sibTransId="{F7A6A736-36F2-463A-B3BA-C24B0A01A0AF}"/>
    <dgm:cxn modelId="{DCBD6FA1-E11C-4525-BCBE-BF866115884E}" type="presOf" srcId="{4822E6FE-3DC4-43F4-8624-2F0AACB50815}" destId="{CE2325BB-9851-4A45-9A1E-465265244AAF}" srcOrd="1" destOrd="0" presId="urn:microsoft.com/office/officeart/2005/8/layout/orgChart1"/>
    <dgm:cxn modelId="{7EAE704E-6900-4985-8EB4-0BFD54F3EAFF}" type="presOf" srcId="{EF7FACAD-6FC9-4BE4-9680-CB0ED3F4CAB1}" destId="{12E85292-A883-405C-8C9E-B0AD2642B401}" srcOrd="0" destOrd="0" presId="urn:microsoft.com/office/officeart/2005/8/layout/orgChart1"/>
    <dgm:cxn modelId="{132E04EE-1B56-4BA1-BF19-20C3AF9FF5EA}" type="presOf" srcId="{4822E6FE-3DC4-43F4-8624-2F0AACB50815}" destId="{E54347ED-FC84-4072-A4CF-49CCF081AD45}" srcOrd="0" destOrd="0" presId="urn:microsoft.com/office/officeart/2005/8/layout/orgChart1"/>
    <dgm:cxn modelId="{00A88954-DC92-45B4-ACB0-35F52C0AE0C2}" type="presOf" srcId="{7AC925B5-CC78-4DE0-8784-EA1CBA095490}" destId="{269A406B-27FD-4B4A-86F1-7DEFDF191E38}" srcOrd="0" destOrd="0" presId="urn:microsoft.com/office/officeart/2005/8/layout/orgChart1"/>
    <dgm:cxn modelId="{7F3F74FF-0A25-4D37-9FE2-A0BD7DC0761E}" srcId="{68A84386-F3D9-43D2-8195-5854804AD33A}" destId="{4822E6FE-3DC4-43F4-8624-2F0AACB50815}" srcOrd="0" destOrd="0" parTransId="{568A9E5D-10DF-49F5-A4A2-D085AD850246}" sibTransId="{3D1B743E-43BE-4661-944F-94FFDDD2763B}"/>
    <dgm:cxn modelId="{99FEBE6E-8808-40E2-A17B-3416579A63BA}" type="presOf" srcId="{68A84386-F3D9-43D2-8195-5854804AD33A}" destId="{DC37E4B9-876A-43A8-BAE6-A69FE32FBD30}" srcOrd="1" destOrd="0" presId="urn:microsoft.com/office/officeart/2005/8/layout/orgChart1"/>
    <dgm:cxn modelId="{2210D237-2FD5-496D-A74F-DC25EC553602}" type="presOf" srcId="{9EA03BA2-8301-4952-92B8-AAA06374AE35}" destId="{BF25BA90-64ED-4ACD-B273-C084258BDA2A}" srcOrd="0" destOrd="0" presId="urn:microsoft.com/office/officeart/2005/8/layout/orgChart1"/>
    <dgm:cxn modelId="{D043286E-EBBC-4FE6-B530-717C93DC3B4E}" srcId="{68A84386-F3D9-43D2-8195-5854804AD33A}" destId="{9EA03BA2-8301-4952-92B8-AAA06374AE35}" srcOrd="1" destOrd="0" parTransId="{141E0278-96CE-4406-868A-D154C8945FAA}" sibTransId="{DBB45BF0-EB82-48C8-B319-B0FF830B3EB3}"/>
    <dgm:cxn modelId="{9A926A63-59E2-4F70-A9A9-DA682527A243}" type="presOf" srcId="{7AC925B5-CC78-4DE0-8784-EA1CBA095490}" destId="{7FC76FA0-30B0-42A7-86FD-43201B0BD37E}" srcOrd="1" destOrd="0" presId="urn:microsoft.com/office/officeart/2005/8/layout/orgChart1"/>
    <dgm:cxn modelId="{2AA7B268-0BB7-4993-A72F-EF73BA4F0FB7}" type="presOf" srcId="{D065E651-BC73-4013-B035-703D61B7899C}" destId="{8A0E1643-1DC6-47DC-B9AC-5A5EB10D169C}" srcOrd="0" destOrd="0" presId="urn:microsoft.com/office/officeart/2005/8/layout/orgChart1"/>
    <dgm:cxn modelId="{B71AAC8E-680F-4627-8CE1-032915599684}" type="presOf" srcId="{D065E651-BC73-4013-B035-703D61B7899C}" destId="{403A49FD-1A08-4578-A72E-5127177DEB41}" srcOrd="1" destOrd="0" presId="urn:microsoft.com/office/officeart/2005/8/layout/orgChart1"/>
    <dgm:cxn modelId="{F8E81414-A787-4703-A5B0-C4AE69B5F1C9}" type="presOf" srcId="{C082E8F9-CE58-4CF8-80BB-6A6334873471}" destId="{D455F96F-84F7-4BD2-A3F0-C4494712B47F}" srcOrd="0" destOrd="0" presId="urn:microsoft.com/office/officeart/2005/8/layout/orgChart1"/>
    <dgm:cxn modelId="{577DF287-0DC4-4B10-B6AD-70CA68B3BCD5}" srcId="{68A84386-F3D9-43D2-8195-5854804AD33A}" destId="{D065E651-BC73-4013-B035-703D61B7899C}" srcOrd="2" destOrd="0" parTransId="{EF7FACAD-6FC9-4BE4-9680-CB0ED3F4CAB1}" sibTransId="{1326246D-EBDD-4397-AB59-93D758948B62}"/>
    <dgm:cxn modelId="{CDAF72AC-EA25-49F7-A34D-98E94B421FA1}" type="presParOf" srcId="{D455F96F-84F7-4BD2-A3F0-C4494712B47F}" destId="{057E6C97-EC84-4695-88B5-11DA229C248B}" srcOrd="0" destOrd="0" presId="urn:microsoft.com/office/officeart/2005/8/layout/orgChart1"/>
    <dgm:cxn modelId="{FF304039-2FA3-4EE2-A580-1A05FDC379BB}" type="presParOf" srcId="{057E6C97-EC84-4695-88B5-11DA229C248B}" destId="{6E98DA70-A68F-4AF5-AA5A-D5882E40B348}" srcOrd="0" destOrd="0" presId="urn:microsoft.com/office/officeart/2005/8/layout/orgChart1"/>
    <dgm:cxn modelId="{A36AA3BE-EFA9-4BBD-BF75-B1312DCD8B80}" type="presParOf" srcId="{6E98DA70-A68F-4AF5-AA5A-D5882E40B348}" destId="{AD0AC409-5165-4BF9-A705-E6D129ACD631}" srcOrd="0" destOrd="0" presId="urn:microsoft.com/office/officeart/2005/8/layout/orgChart1"/>
    <dgm:cxn modelId="{98346BD2-37F0-4E9E-BD89-4E9024BA2C73}" type="presParOf" srcId="{6E98DA70-A68F-4AF5-AA5A-D5882E40B348}" destId="{DC37E4B9-876A-43A8-BAE6-A69FE32FBD30}" srcOrd="1" destOrd="0" presId="urn:microsoft.com/office/officeart/2005/8/layout/orgChart1"/>
    <dgm:cxn modelId="{C39CD2B3-C5C8-4CDE-BBE4-21CE554270D0}" type="presParOf" srcId="{057E6C97-EC84-4695-88B5-11DA229C248B}" destId="{2E26F541-7BD6-4B86-A7F6-A808335CF124}" srcOrd="1" destOrd="0" presId="urn:microsoft.com/office/officeart/2005/8/layout/orgChart1"/>
    <dgm:cxn modelId="{A50E6348-9C13-4A5B-9837-1CFE2CF62148}" type="presParOf" srcId="{2E26F541-7BD6-4B86-A7F6-A808335CF124}" destId="{30FDD1B3-BEFB-406B-8176-049B12C4B773}" srcOrd="0" destOrd="0" presId="urn:microsoft.com/office/officeart/2005/8/layout/orgChart1"/>
    <dgm:cxn modelId="{58B9B571-F19A-498A-B5B2-104501FC788B}" type="presParOf" srcId="{2E26F541-7BD6-4B86-A7F6-A808335CF124}" destId="{D6032839-3A9F-4F85-87A1-C48BDD99F66D}" srcOrd="1" destOrd="0" presId="urn:microsoft.com/office/officeart/2005/8/layout/orgChart1"/>
    <dgm:cxn modelId="{A3B2E598-55B2-478D-AA6D-2DAFF1C8E900}" type="presParOf" srcId="{D6032839-3A9F-4F85-87A1-C48BDD99F66D}" destId="{A3BE6696-E5D6-49EB-840E-5B47A90A24ED}" srcOrd="0" destOrd="0" presId="urn:microsoft.com/office/officeart/2005/8/layout/orgChart1"/>
    <dgm:cxn modelId="{9B440807-DB63-408E-B87F-DEB470252C66}" type="presParOf" srcId="{A3BE6696-E5D6-49EB-840E-5B47A90A24ED}" destId="{E54347ED-FC84-4072-A4CF-49CCF081AD45}" srcOrd="0" destOrd="0" presId="urn:microsoft.com/office/officeart/2005/8/layout/orgChart1"/>
    <dgm:cxn modelId="{37DFEDAC-5EC1-4707-A8FD-683F45EC306F}" type="presParOf" srcId="{A3BE6696-E5D6-49EB-840E-5B47A90A24ED}" destId="{CE2325BB-9851-4A45-9A1E-465265244AAF}" srcOrd="1" destOrd="0" presId="urn:microsoft.com/office/officeart/2005/8/layout/orgChart1"/>
    <dgm:cxn modelId="{E773AA39-C27B-42F6-985A-B965900236A3}" type="presParOf" srcId="{D6032839-3A9F-4F85-87A1-C48BDD99F66D}" destId="{6CA3B3B1-5503-4A9C-ABCC-77DC4327EDB7}" srcOrd="1" destOrd="0" presId="urn:microsoft.com/office/officeart/2005/8/layout/orgChart1"/>
    <dgm:cxn modelId="{F5FB538D-1F66-4325-B39F-94502B4412C9}" type="presParOf" srcId="{D6032839-3A9F-4F85-87A1-C48BDD99F66D}" destId="{66E82E36-4F68-4958-A105-598558054309}" srcOrd="2" destOrd="0" presId="urn:microsoft.com/office/officeart/2005/8/layout/orgChart1"/>
    <dgm:cxn modelId="{2BF5B1B0-C981-4E20-AF77-4CC7C2CD0EAF}" type="presParOf" srcId="{2E26F541-7BD6-4B86-A7F6-A808335CF124}" destId="{21C69241-C7B4-41E7-A81C-F849A1CF4181}" srcOrd="2" destOrd="0" presId="urn:microsoft.com/office/officeart/2005/8/layout/orgChart1"/>
    <dgm:cxn modelId="{F3D47EBD-7334-4B6B-9902-5C99BCF6C285}" type="presParOf" srcId="{2E26F541-7BD6-4B86-A7F6-A808335CF124}" destId="{95EFFB85-414E-4B54-AD5B-60898F0B3FB9}" srcOrd="3" destOrd="0" presId="urn:microsoft.com/office/officeart/2005/8/layout/orgChart1"/>
    <dgm:cxn modelId="{9F5B0265-B544-45C2-ACDD-D28E8889D418}" type="presParOf" srcId="{95EFFB85-414E-4B54-AD5B-60898F0B3FB9}" destId="{B8A7FC0B-BD70-4AC0-BA74-6C94EDF04227}" srcOrd="0" destOrd="0" presId="urn:microsoft.com/office/officeart/2005/8/layout/orgChart1"/>
    <dgm:cxn modelId="{B6E3479C-A14F-422A-8893-893301BA0F9E}" type="presParOf" srcId="{B8A7FC0B-BD70-4AC0-BA74-6C94EDF04227}" destId="{BF25BA90-64ED-4ACD-B273-C084258BDA2A}" srcOrd="0" destOrd="0" presId="urn:microsoft.com/office/officeart/2005/8/layout/orgChart1"/>
    <dgm:cxn modelId="{F1DA15F9-E5A1-4E0D-BC0C-F6D88841E187}" type="presParOf" srcId="{B8A7FC0B-BD70-4AC0-BA74-6C94EDF04227}" destId="{872ECC00-D14A-478E-A9BB-F8C13B4EC935}" srcOrd="1" destOrd="0" presId="urn:microsoft.com/office/officeart/2005/8/layout/orgChart1"/>
    <dgm:cxn modelId="{002A2F19-7AD0-4201-8861-6B835AE83421}" type="presParOf" srcId="{95EFFB85-414E-4B54-AD5B-60898F0B3FB9}" destId="{46367E73-D5AE-4944-8DBE-56ED4A55D577}" srcOrd="1" destOrd="0" presId="urn:microsoft.com/office/officeart/2005/8/layout/orgChart1"/>
    <dgm:cxn modelId="{7EB67A49-ACE8-4D5B-91C0-DA8DFB77DA6F}" type="presParOf" srcId="{95EFFB85-414E-4B54-AD5B-60898F0B3FB9}" destId="{2F4F4145-A2B6-4E3A-8677-148AC6A2F034}" srcOrd="2" destOrd="0" presId="urn:microsoft.com/office/officeart/2005/8/layout/orgChart1"/>
    <dgm:cxn modelId="{7B9297A1-EAC9-465D-A1A1-7C9144CFD525}" type="presParOf" srcId="{2E26F541-7BD6-4B86-A7F6-A808335CF124}" destId="{12E85292-A883-405C-8C9E-B0AD2642B401}" srcOrd="4" destOrd="0" presId="urn:microsoft.com/office/officeart/2005/8/layout/orgChart1"/>
    <dgm:cxn modelId="{7893C5A2-3ACD-4336-8DD3-534ABE46D0FE}" type="presParOf" srcId="{2E26F541-7BD6-4B86-A7F6-A808335CF124}" destId="{E9A2282F-B706-42C9-AE09-E60514BCD287}" srcOrd="5" destOrd="0" presId="urn:microsoft.com/office/officeart/2005/8/layout/orgChart1"/>
    <dgm:cxn modelId="{C874E67D-0B23-4B8E-A273-2E9B8D52838B}" type="presParOf" srcId="{E9A2282F-B706-42C9-AE09-E60514BCD287}" destId="{C56CBEFA-AF4A-40B1-BCB1-182B157C1FC6}" srcOrd="0" destOrd="0" presId="urn:microsoft.com/office/officeart/2005/8/layout/orgChart1"/>
    <dgm:cxn modelId="{665DC36E-2B81-4994-B0C1-DE8F1B64F2E7}" type="presParOf" srcId="{C56CBEFA-AF4A-40B1-BCB1-182B157C1FC6}" destId="{8A0E1643-1DC6-47DC-B9AC-5A5EB10D169C}" srcOrd="0" destOrd="0" presId="urn:microsoft.com/office/officeart/2005/8/layout/orgChart1"/>
    <dgm:cxn modelId="{4AE48FD9-DB1B-41C6-9F96-8AD1C501FCF4}" type="presParOf" srcId="{C56CBEFA-AF4A-40B1-BCB1-182B157C1FC6}" destId="{403A49FD-1A08-4578-A72E-5127177DEB41}" srcOrd="1" destOrd="0" presId="urn:microsoft.com/office/officeart/2005/8/layout/orgChart1"/>
    <dgm:cxn modelId="{6FB22D8A-0B32-478C-AC79-196068E68DDB}" type="presParOf" srcId="{E9A2282F-B706-42C9-AE09-E60514BCD287}" destId="{88BACEB5-405E-410B-81DA-CDF33176B915}" srcOrd="1" destOrd="0" presId="urn:microsoft.com/office/officeart/2005/8/layout/orgChart1"/>
    <dgm:cxn modelId="{523CA89E-E73F-4F97-8062-D7BEF1CCE57C}" type="presParOf" srcId="{E9A2282F-B706-42C9-AE09-E60514BCD287}" destId="{706C9BA7-4B6C-46A1-9DB9-84199814AFBA}" srcOrd="2" destOrd="0" presId="urn:microsoft.com/office/officeart/2005/8/layout/orgChart1"/>
    <dgm:cxn modelId="{648C9CDA-0619-4AA7-97ED-D4A1B0144277}" type="presParOf" srcId="{2E26F541-7BD6-4B86-A7F6-A808335CF124}" destId="{F8BDB31C-E715-4E93-9960-6F1FCD747689}" srcOrd="6" destOrd="0" presId="urn:microsoft.com/office/officeart/2005/8/layout/orgChart1"/>
    <dgm:cxn modelId="{BECE614B-FE16-4555-9D0E-FE1860C8E9A4}" type="presParOf" srcId="{2E26F541-7BD6-4B86-A7F6-A808335CF124}" destId="{36E06E22-2423-405B-B402-1462A1AE9DE2}" srcOrd="7" destOrd="0" presId="urn:microsoft.com/office/officeart/2005/8/layout/orgChart1"/>
    <dgm:cxn modelId="{CEF3A7C2-CACE-4434-9451-1B46CFED2877}" type="presParOf" srcId="{36E06E22-2423-405B-B402-1462A1AE9DE2}" destId="{94443F87-B87C-4F1D-9F14-2250029A0182}" srcOrd="0" destOrd="0" presId="urn:microsoft.com/office/officeart/2005/8/layout/orgChart1"/>
    <dgm:cxn modelId="{794DBB7D-D998-4199-AF3D-E7DD3161EDA8}" type="presParOf" srcId="{94443F87-B87C-4F1D-9F14-2250029A0182}" destId="{269A406B-27FD-4B4A-86F1-7DEFDF191E38}" srcOrd="0" destOrd="0" presId="urn:microsoft.com/office/officeart/2005/8/layout/orgChart1"/>
    <dgm:cxn modelId="{BC2CAF8A-18CB-40D7-80F2-CEE69A9523DA}" type="presParOf" srcId="{94443F87-B87C-4F1D-9F14-2250029A0182}" destId="{7FC76FA0-30B0-42A7-86FD-43201B0BD37E}" srcOrd="1" destOrd="0" presId="urn:microsoft.com/office/officeart/2005/8/layout/orgChart1"/>
    <dgm:cxn modelId="{A433E52E-EE60-432D-BBD9-EDB8884ED6CC}" type="presParOf" srcId="{36E06E22-2423-405B-B402-1462A1AE9DE2}" destId="{E2385D53-787B-4ADA-ABC3-CBFA17B2C18B}" srcOrd="1" destOrd="0" presId="urn:microsoft.com/office/officeart/2005/8/layout/orgChart1"/>
    <dgm:cxn modelId="{2EDB9C34-5456-4708-9F85-339900F4859A}" type="presParOf" srcId="{36E06E22-2423-405B-B402-1462A1AE9DE2}" destId="{C600DFEA-C68C-4CCA-A140-1D33016DD35C}" srcOrd="2" destOrd="0" presId="urn:microsoft.com/office/officeart/2005/8/layout/orgChart1"/>
    <dgm:cxn modelId="{1B5A70C8-5C67-45E7-8D2E-1D6BAD1C223E}" type="presParOf" srcId="{057E6C97-EC84-4695-88B5-11DA229C248B}" destId="{0534D8C8-AB88-4184-B7A9-F42BD268CD9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0.xml><?xml version="1.0" encoding="utf-8"?>
<dgm:dataModel xmlns:dgm="http://schemas.openxmlformats.org/drawingml/2006/diagram" xmlns:a="http://schemas.openxmlformats.org/drawingml/2006/main">
  <dgm:ptLst>
    <dgm:pt modelId="{5B0E27A6-8275-42EE-BBB9-C9733A8360A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1FF58D1-C6CE-4868-87E1-8F218BAAD055}">
      <dgm:prSet phldrT="[Texto]"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Jefe(a) Operativo (a) </a:t>
          </a:r>
        </a:p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Parque Aztlán</a:t>
          </a:r>
        </a:p>
      </dgm:t>
    </dgm:pt>
    <dgm:pt modelId="{5D961320-C71E-4070-8DB3-D0DC60A9C820}" type="parTrans" cxnId="{1332255A-D989-49E1-BB5C-BED1F906C6FA}">
      <dgm:prSet/>
      <dgm:spPr/>
      <dgm:t>
        <a:bodyPr/>
        <a:lstStyle/>
        <a:p>
          <a:endParaRPr lang="es-ES" sz="1200"/>
        </a:p>
      </dgm:t>
    </dgm:pt>
    <dgm:pt modelId="{2299E863-2422-4B62-9C37-5893E702C498}" type="sibTrans" cxnId="{1332255A-D989-49E1-BB5C-BED1F906C6FA}">
      <dgm:prSet/>
      <dgm:spPr/>
      <dgm:t>
        <a:bodyPr/>
        <a:lstStyle/>
        <a:p>
          <a:endParaRPr lang="es-ES" sz="1200"/>
        </a:p>
      </dgm:t>
    </dgm:pt>
    <dgm:pt modelId="{465ACB85-4288-4851-90EC-60BA943F382D}">
      <dgm:prSet phldrT="[Texto]" custT="1"/>
      <dgm:spPr/>
      <dgm:t>
        <a:bodyPr/>
        <a:lstStyle/>
        <a:p>
          <a:r>
            <a:rPr lang="es-MX" altLang="es-MX" sz="1200" dirty="0" smtClean="0">
              <a:latin typeface="Calibri" panose="020F0502020204030204" pitchFamily="34" charset="0"/>
            </a:rPr>
            <a:t>Encargado(a) Sección</a:t>
          </a:r>
        </a:p>
      </dgm:t>
    </dgm:pt>
    <dgm:pt modelId="{2CB49A77-6AB8-4E24-B355-B070BCBF30A5}" type="parTrans" cxnId="{552E4277-4335-467B-8739-AF6FACEE512B}">
      <dgm:prSet/>
      <dgm:spPr/>
      <dgm:t>
        <a:bodyPr/>
        <a:lstStyle/>
        <a:p>
          <a:endParaRPr lang="es-ES" sz="1200"/>
        </a:p>
      </dgm:t>
    </dgm:pt>
    <dgm:pt modelId="{BCBC4D20-4A90-4C7E-8BE7-FBF04EF9815E}" type="sibTrans" cxnId="{552E4277-4335-467B-8739-AF6FACEE512B}">
      <dgm:prSet/>
      <dgm:spPr/>
      <dgm:t>
        <a:bodyPr/>
        <a:lstStyle/>
        <a:p>
          <a:endParaRPr lang="es-ES" sz="1200"/>
        </a:p>
      </dgm:t>
    </dgm:pt>
    <dgm:pt modelId="{5AF623DB-BFE7-405B-A084-618118E32CC5}">
      <dgm:prSet phldrT="[Texto]" custT="1"/>
      <dgm:spPr/>
      <dgm:t>
        <a:bodyPr/>
        <a:lstStyle/>
        <a:p>
          <a:r>
            <a:rPr lang="es-MX" altLang="es-MX" sz="1200" dirty="0" smtClean="0">
              <a:latin typeface="Calibri" panose="020F0502020204030204" pitchFamily="34" charset="0"/>
            </a:rPr>
            <a:t>Encargado(a) Sección</a:t>
          </a:r>
        </a:p>
      </dgm:t>
    </dgm:pt>
    <dgm:pt modelId="{D46E07E5-C66B-4619-B896-052617FBBA16}" type="parTrans" cxnId="{68C2C151-6B51-4962-BF71-DB5B4BF7C6DF}">
      <dgm:prSet/>
      <dgm:spPr/>
      <dgm:t>
        <a:bodyPr/>
        <a:lstStyle/>
        <a:p>
          <a:endParaRPr lang="es-ES" sz="1200"/>
        </a:p>
      </dgm:t>
    </dgm:pt>
    <dgm:pt modelId="{81B903AD-4D22-4F98-8189-BB96B088BF66}" type="sibTrans" cxnId="{68C2C151-6B51-4962-BF71-DB5B4BF7C6DF}">
      <dgm:prSet/>
      <dgm:spPr/>
      <dgm:t>
        <a:bodyPr/>
        <a:lstStyle/>
        <a:p>
          <a:endParaRPr lang="es-ES" sz="1200"/>
        </a:p>
      </dgm:t>
    </dgm:pt>
    <dgm:pt modelId="{9B508018-9E8E-4DDA-9F87-787F77A1D307}">
      <dgm:prSet phldrT="[Texto]" custT="1"/>
      <dgm:spPr/>
      <dgm:t>
        <a:bodyPr/>
        <a:lstStyle/>
        <a:p>
          <a:r>
            <a:rPr lang="es-MX" altLang="es-MX" sz="1200" dirty="0" smtClean="0">
              <a:latin typeface="Calibri" panose="020F0502020204030204" pitchFamily="34" charset="0"/>
            </a:rPr>
            <a:t>Encargado(a)</a:t>
          </a:r>
        </a:p>
      </dgm:t>
    </dgm:pt>
    <dgm:pt modelId="{ACC30FB3-990A-4D61-8640-1A8FD61178D2}" type="parTrans" cxnId="{68A728BC-704B-4366-9C50-3EE0C4CFD247}">
      <dgm:prSet/>
      <dgm:spPr/>
      <dgm:t>
        <a:bodyPr/>
        <a:lstStyle/>
        <a:p>
          <a:endParaRPr lang="es-ES" sz="1200"/>
        </a:p>
      </dgm:t>
    </dgm:pt>
    <dgm:pt modelId="{02974B4B-8AB3-4694-8B0F-F18B0F40F1DB}" type="sibTrans" cxnId="{68A728BC-704B-4366-9C50-3EE0C4CFD247}">
      <dgm:prSet/>
      <dgm:spPr/>
      <dgm:t>
        <a:bodyPr/>
        <a:lstStyle/>
        <a:p>
          <a:endParaRPr lang="es-ES" sz="1200"/>
        </a:p>
      </dgm:t>
    </dgm:pt>
    <dgm:pt modelId="{DE1DCFC5-B173-4650-B629-11220757B654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Operadores(as) Máquina Liviana</a:t>
          </a:r>
          <a:r>
            <a:rPr lang="es-MX" altLang="es-MX" sz="1200" dirty="0" smtClean="0">
              <a:latin typeface="Calibri" panose="020F0502020204030204" pitchFamily="34" charset="0"/>
            </a:rPr>
            <a:t> </a:t>
          </a:r>
          <a:endParaRPr lang="es-ES" sz="1200" dirty="0"/>
        </a:p>
      </dgm:t>
    </dgm:pt>
    <dgm:pt modelId="{CD71CD64-86A0-4675-B764-BFF9788B2C24}" type="parTrans" cxnId="{82A5AA63-1B3B-4DE3-B473-C2AFE819A7E6}">
      <dgm:prSet/>
      <dgm:spPr/>
      <dgm:t>
        <a:bodyPr/>
        <a:lstStyle/>
        <a:p>
          <a:endParaRPr lang="es-ES" sz="1200"/>
        </a:p>
      </dgm:t>
    </dgm:pt>
    <dgm:pt modelId="{15DB8DF5-4AE2-4D30-B614-37FD5A52E758}" type="sibTrans" cxnId="{82A5AA63-1B3B-4DE3-B473-C2AFE819A7E6}">
      <dgm:prSet/>
      <dgm:spPr/>
      <dgm:t>
        <a:bodyPr/>
        <a:lstStyle/>
        <a:p>
          <a:endParaRPr lang="es-ES" sz="1200"/>
        </a:p>
      </dgm:t>
    </dgm:pt>
    <dgm:pt modelId="{9855F2A8-E1AA-425E-B751-53554D746C69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Ayudantes Área</a:t>
          </a:r>
        </a:p>
      </dgm:t>
    </dgm:pt>
    <dgm:pt modelId="{F749A0D8-7E80-4FA9-BCB3-A7F8CC3D0DFF}" type="parTrans" cxnId="{A9B43A0F-C76B-4AB8-A969-02E229624B78}">
      <dgm:prSet/>
      <dgm:spPr/>
      <dgm:t>
        <a:bodyPr/>
        <a:lstStyle/>
        <a:p>
          <a:endParaRPr lang="es-ES" sz="1200"/>
        </a:p>
      </dgm:t>
    </dgm:pt>
    <dgm:pt modelId="{1D913BEF-6661-4359-A7A8-F17D31CB5820}" type="sibTrans" cxnId="{A9B43A0F-C76B-4AB8-A969-02E229624B78}">
      <dgm:prSet/>
      <dgm:spPr/>
      <dgm:t>
        <a:bodyPr/>
        <a:lstStyle/>
        <a:p>
          <a:endParaRPr lang="es-ES" sz="1200"/>
        </a:p>
      </dgm:t>
    </dgm:pt>
    <dgm:pt modelId="{D3B134DB-BFAA-4128-BD09-A6870D961775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 General</a:t>
          </a:r>
        </a:p>
      </dgm:t>
    </dgm:pt>
    <dgm:pt modelId="{3197B652-2D01-4D20-A104-3EFEAC0F8600}" type="parTrans" cxnId="{02F32DF2-F8AF-4803-9816-FF7538770AB2}">
      <dgm:prSet/>
      <dgm:spPr/>
      <dgm:t>
        <a:bodyPr/>
        <a:lstStyle/>
        <a:p>
          <a:endParaRPr lang="es-ES" sz="1200"/>
        </a:p>
      </dgm:t>
    </dgm:pt>
    <dgm:pt modelId="{405DEE26-D38C-40D6-B258-6E64DC35BEC1}" type="sibTrans" cxnId="{02F32DF2-F8AF-4803-9816-FF7538770AB2}">
      <dgm:prSet/>
      <dgm:spPr/>
      <dgm:t>
        <a:bodyPr/>
        <a:lstStyle/>
        <a:p>
          <a:endParaRPr lang="es-ES" sz="1200"/>
        </a:p>
      </dgm:t>
    </dgm:pt>
    <dgm:pt modelId="{2087F884-B678-4FE3-AA03-BE69B317A8B5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Chofer</a:t>
          </a:r>
        </a:p>
      </dgm:t>
    </dgm:pt>
    <dgm:pt modelId="{A72B4646-0A77-4576-9534-64F9DCD007F5}" type="parTrans" cxnId="{EECB7DA1-9EC0-45CA-814A-F0DFBE98BBCA}">
      <dgm:prSet/>
      <dgm:spPr/>
      <dgm:t>
        <a:bodyPr/>
        <a:lstStyle/>
        <a:p>
          <a:endParaRPr lang="es-ES" sz="1200"/>
        </a:p>
      </dgm:t>
    </dgm:pt>
    <dgm:pt modelId="{E15D17DE-5C1D-4D8E-80E1-D42E18F4FDF8}" type="sibTrans" cxnId="{EECB7DA1-9EC0-45CA-814A-F0DFBE98BBCA}">
      <dgm:prSet/>
      <dgm:spPr/>
      <dgm:t>
        <a:bodyPr/>
        <a:lstStyle/>
        <a:p>
          <a:endParaRPr lang="es-ES" sz="1200"/>
        </a:p>
      </dgm:t>
    </dgm:pt>
    <dgm:pt modelId="{1ED10E76-5DC9-4DC1-B679-559B2D8D335E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rPr>
            <a:t>Encargado(a)</a:t>
          </a:r>
        </a:p>
      </dgm:t>
    </dgm:pt>
    <dgm:pt modelId="{37EEBA84-C492-4C40-8FF6-8B67891C61EF}" type="parTrans" cxnId="{99223031-F8B8-449D-8F6E-B9C1C654DFD2}">
      <dgm:prSet/>
      <dgm:spPr/>
      <dgm:t>
        <a:bodyPr/>
        <a:lstStyle/>
        <a:p>
          <a:endParaRPr lang="es-ES" sz="1200"/>
        </a:p>
      </dgm:t>
    </dgm:pt>
    <dgm:pt modelId="{C5F47AB8-6740-4CFC-8030-E78ED6B2C013}" type="sibTrans" cxnId="{99223031-F8B8-449D-8F6E-B9C1C654DFD2}">
      <dgm:prSet/>
      <dgm:spPr/>
      <dgm:t>
        <a:bodyPr/>
        <a:lstStyle/>
        <a:p>
          <a:endParaRPr lang="es-ES" sz="1200"/>
        </a:p>
      </dgm:t>
    </dgm:pt>
    <dgm:pt modelId="{E18579CD-8103-4B74-833C-5682BFCBE430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Ayudantes </a:t>
          </a:r>
          <a:r>
            <a:rPr lang="es-MX" altLang="es-MX" sz="1200" dirty="0" smtClean="0">
              <a:latin typeface="Calibri" panose="020F0502020204030204" pitchFamily="34" charset="0"/>
            </a:rPr>
            <a:t>Área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67F6F423-2F26-401A-8983-4BAE9ACCCADC}" type="parTrans" cxnId="{AD738B30-1F89-4416-A81D-37DAFBE3E6D1}">
      <dgm:prSet/>
      <dgm:spPr/>
      <dgm:t>
        <a:bodyPr/>
        <a:lstStyle/>
        <a:p>
          <a:endParaRPr lang="es-ES" sz="1200"/>
        </a:p>
      </dgm:t>
    </dgm:pt>
    <dgm:pt modelId="{BFB19F28-2FEB-440D-AC1D-A87D3536BE23}" type="sibTrans" cxnId="{AD738B30-1F89-4416-A81D-37DAFBE3E6D1}">
      <dgm:prSet/>
      <dgm:spPr/>
      <dgm:t>
        <a:bodyPr/>
        <a:lstStyle/>
        <a:p>
          <a:endParaRPr lang="es-ES" sz="1200"/>
        </a:p>
      </dgm:t>
    </dgm:pt>
    <dgm:pt modelId="{EB8D799E-C408-4A84-8EAB-8629B39420CF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 General</a:t>
          </a:r>
        </a:p>
      </dgm:t>
    </dgm:pt>
    <dgm:pt modelId="{4C7D0203-4D0F-4530-86A9-C616BBC2E769}" type="parTrans" cxnId="{244A4EB2-6867-460E-A6E6-BF0CAB3AFA02}">
      <dgm:prSet/>
      <dgm:spPr/>
      <dgm:t>
        <a:bodyPr/>
        <a:lstStyle/>
        <a:p>
          <a:endParaRPr lang="es-ES" sz="1200"/>
        </a:p>
      </dgm:t>
    </dgm:pt>
    <dgm:pt modelId="{F5E4367A-427F-436E-8086-C95634462E9B}" type="sibTrans" cxnId="{244A4EB2-6867-460E-A6E6-BF0CAB3AFA02}">
      <dgm:prSet/>
      <dgm:spPr/>
      <dgm:t>
        <a:bodyPr/>
        <a:lstStyle/>
        <a:p>
          <a:endParaRPr lang="es-ES" sz="1200"/>
        </a:p>
      </dgm:t>
    </dgm:pt>
    <dgm:pt modelId="{3DD36261-A6A0-45E8-855A-30232DC70DA1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Auxiliares </a:t>
          </a:r>
          <a:endParaRPr lang="es-ES" sz="1200" dirty="0"/>
        </a:p>
      </dgm:t>
    </dgm:pt>
    <dgm:pt modelId="{4B7B947A-BF25-41EB-A110-3FD96EA18C3E}" type="parTrans" cxnId="{E81573BD-6A48-4898-8203-9782085628F3}">
      <dgm:prSet/>
      <dgm:spPr/>
      <dgm:t>
        <a:bodyPr/>
        <a:lstStyle/>
        <a:p>
          <a:endParaRPr lang="es-ES" sz="1200"/>
        </a:p>
      </dgm:t>
    </dgm:pt>
    <dgm:pt modelId="{654C3B91-56C7-4C51-AD4B-8A31F923792B}" type="sibTrans" cxnId="{E81573BD-6A48-4898-8203-9782085628F3}">
      <dgm:prSet/>
      <dgm:spPr/>
      <dgm:t>
        <a:bodyPr/>
        <a:lstStyle/>
        <a:p>
          <a:endParaRPr lang="es-ES" sz="1200"/>
        </a:p>
      </dgm:t>
    </dgm:pt>
    <dgm:pt modelId="{EC1877FC-A62A-47E0-9FEA-523419123A53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Empleado(a) Operativo(a)</a:t>
          </a:r>
          <a:endParaRPr lang="es-ES" sz="1200" dirty="0"/>
        </a:p>
      </dgm:t>
    </dgm:pt>
    <dgm:pt modelId="{13A440F8-63E1-46A8-98EE-41E5091363F7}" type="parTrans" cxnId="{DD573AC3-9CE0-424A-B9FE-B492EC49FE3E}">
      <dgm:prSet/>
      <dgm:spPr/>
      <dgm:t>
        <a:bodyPr/>
        <a:lstStyle/>
        <a:p>
          <a:endParaRPr lang="es-ES" sz="1200"/>
        </a:p>
      </dgm:t>
    </dgm:pt>
    <dgm:pt modelId="{A28BEE0D-C65B-4902-94F6-C234D346A482}" type="sibTrans" cxnId="{DD573AC3-9CE0-424A-B9FE-B492EC49FE3E}">
      <dgm:prSet/>
      <dgm:spPr/>
      <dgm:t>
        <a:bodyPr/>
        <a:lstStyle/>
        <a:p>
          <a:endParaRPr lang="es-ES" sz="1200"/>
        </a:p>
      </dgm:t>
    </dgm:pt>
    <dgm:pt modelId="{FFE1F898-C3E8-4733-AC48-971B383FFF0C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Vigilantes</a:t>
          </a:r>
          <a:r>
            <a:rPr lang="es-MX" altLang="es-MX" sz="1200" dirty="0" smtClean="0">
              <a:latin typeface="Calibri" panose="020F0502020204030204" pitchFamily="34" charset="0"/>
            </a:rPr>
            <a:t> </a:t>
          </a:r>
          <a:endParaRPr lang="es-ES" sz="1200" dirty="0"/>
        </a:p>
      </dgm:t>
    </dgm:pt>
    <dgm:pt modelId="{4CCD666E-49F0-4792-9646-8826AB99AE6A}" type="parTrans" cxnId="{D23D3318-8A6A-4AD5-BEA2-8671EA884CB4}">
      <dgm:prSet/>
      <dgm:spPr/>
      <dgm:t>
        <a:bodyPr/>
        <a:lstStyle/>
        <a:p>
          <a:endParaRPr lang="es-ES" sz="1200"/>
        </a:p>
      </dgm:t>
    </dgm:pt>
    <dgm:pt modelId="{D4F471EC-EF90-4016-8A7F-DB0796DD8B3A}" type="sibTrans" cxnId="{D23D3318-8A6A-4AD5-BEA2-8671EA884CB4}">
      <dgm:prSet/>
      <dgm:spPr/>
      <dgm:t>
        <a:bodyPr/>
        <a:lstStyle/>
        <a:p>
          <a:endParaRPr lang="es-ES" sz="1200"/>
        </a:p>
      </dgm:t>
    </dgm:pt>
    <dgm:pt modelId="{8BA6A2D6-B7EE-458E-8285-CC028DD51063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</a:t>
          </a:r>
          <a:r>
            <a:rPr lang="es-MX" altLang="es-MX" sz="1200" dirty="0" smtClean="0">
              <a:latin typeface="Calibri" panose="020F0502020204030204" pitchFamily="34" charset="0"/>
            </a:rPr>
            <a:t>ante</a:t>
          </a:r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 General</a:t>
          </a:r>
        </a:p>
      </dgm:t>
    </dgm:pt>
    <dgm:pt modelId="{EA56243F-0850-4E92-B82D-B44AF09743D5}" type="parTrans" cxnId="{41A1A779-F5D2-44F8-BA49-22D57A8FF2BE}">
      <dgm:prSet/>
      <dgm:spPr/>
      <dgm:t>
        <a:bodyPr/>
        <a:lstStyle/>
        <a:p>
          <a:endParaRPr lang="es-ES" sz="1200"/>
        </a:p>
      </dgm:t>
    </dgm:pt>
    <dgm:pt modelId="{7D59758B-5667-4D9E-B011-DEAE412DDBAB}" type="sibTrans" cxnId="{41A1A779-F5D2-44F8-BA49-22D57A8FF2BE}">
      <dgm:prSet/>
      <dgm:spPr/>
      <dgm:t>
        <a:bodyPr/>
        <a:lstStyle/>
        <a:p>
          <a:endParaRPr lang="es-ES" sz="1200"/>
        </a:p>
      </dgm:t>
    </dgm:pt>
    <dgm:pt modelId="{5135FF5B-BA6E-4987-801C-94B938A567C7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Promotor(a)</a:t>
          </a:r>
        </a:p>
      </dgm:t>
    </dgm:pt>
    <dgm:pt modelId="{A86EE529-7197-4166-B722-B5EAAF2B841B}" type="parTrans" cxnId="{007DCD73-902F-46F8-B95F-4A27386EBD13}">
      <dgm:prSet/>
      <dgm:spPr/>
      <dgm:t>
        <a:bodyPr/>
        <a:lstStyle/>
        <a:p>
          <a:endParaRPr lang="es-ES" sz="1200"/>
        </a:p>
      </dgm:t>
    </dgm:pt>
    <dgm:pt modelId="{CAEF4ACF-CF93-464F-BB9D-B46A41616E34}" type="sibTrans" cxnId="{007DCD73-902F-46F8-B95F-4A27386EBD13}">
      <dgm:prSet/>
      <dgm:spPr/>
      <dgm:t>
        <a:bodyPr/>
        <a:lstStyle/>
        <a:p>
          <a:endParaRPr lang="es-ES" sz="1200"/>
        </a:p>
      </dgm:t>
    </dgm:pt>
    <dgm:pt modelId="{7FCF0B50-0C34-431D-A43A-E5B9B67315F4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Chofer</a:t>
          </a:r>
        </a:p>
      </dgm:t>
    </dgm:pt>
    <dgm:pt modelId="{4D786140-0D3E-4343-AE6F-7F855D8087BD}" type="parTrans" cxnId="{D7A2CAB3-89A0-4FF5-A58D-162EE4A8D4CD}">
      <dgm:prSet/>
      <dgm:spPr/>
      <dgm:t>
        <a:bodyPr/>
        <a:lstStyle/>
        <a:p>
          <a:endParaRPr lang="es-ES" sz="1200"/>
        </a:p>
      </dgm:t>
    </dgm:pt>
    <dgm:pt modelId="{E117ADE6-C969-446D-8484-B29969168519}" type="sibTrans" cxnId="{D7A2CAB3-89A0-4FF5-A58D-162EE4A8D4CD}">
      <dgm:prSet/>
      <dgm:spPr/>
      <dgm:t>
        <a:bodyPr/>
        <a:lstStyle/>
        <a:p>
          <a:endParaRPr lang="es-ES" sz="1200"/>
        </a:p>
      </dgm:t>
    </dgm:pt>
    <dgm:pt modelId="{950B0485-F914-4994-98DE-C9D0410FD09D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Auxiliares </a:t>
          </a:r>
          <a:endParaRPr lang="es-ES" sz="1200" dirty="0"/>
        </a:p>
      </dgm:t>
    </dgm:pt>
    <dgm:pt modelId="{34E98FFA-EDCC-4584-8865-E7F938A8E859}" type="parTrans" cxnId="{C0FC297D-4DE8-4602-8E37-26EB5463FB0F}">
      <dgm:prSet/>
      <dgm:spPr/>
      <dgm:t>
        <a:bodyPr/>
        <a:lstStyle/>
        <a:p>
          <a:endParaRPr lang="es-ES" sz="1200"/>
        </a:p>
      </dgm:t>
    </dgm:pt>
    <dgm:pt modelId="{15AB9F23-6644-4CF4-9AB6-539C671F8935}" type="sibTrans" cxnId="{C0FC297D-4DE8-4602-8E37-26EB5463FB0F}">
      <dgm:prSet/>
      <dgm:spPr/>
      <dgm:t>
        <a:bodyPr/>
        <a:lstStyle/>
        <a:p>
          <a:endParaRPr lang="es-ES" sz="1200"/>
        </a:p>
      </dgm:t>
    </dgm:pt>
    <dgm:pt modelId="{03F1D821-000B-4310-B2B1-30205C51647B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 Área</a:t>
          </a:r>
        </a:p>
      </dgm:t>
    </dgm:pt>
    <dgm:pt modelId="{E8FE4DE1-F265-4B02-918A-2B1E0426FCF5}" type="parTrans" cxnId="{2256E6F0-53E9-42CF-9297-7C1E6DF7D731}">
      <dgm:prSet/>
      <dgm:spPr/>
      <dgm:t>
        <a:bodyPr/>
        <a:lstStyle/>
        <a:p>
          <a:endParaRPr lang="es-ES" sz="1200"/>
        </a:p>
      </dgm:t>
    </dgm:pt>
    <dgm:pt modelId="{B632E632-F845-4F46-80CD-5FB38387D492}" type="sibTrans" cxnId="{2256E6F0-53E9-42CF-9297-7C1E6DF7D731}">
      <dgm:prSet/>
      <dgm:spPr/>
      <dgm:t>
        <a:bodyPr/>
        <a:lstStyle/>
        <a:p>
          <a:endParaRPr lang="es-ES" sz="1200"/>
        </a:p>
      </dgm:t>
    </dgm:pt>
    <dgm:pt modelId="{12569403-4A5D-4A57-BEF5-D9E1657BDA47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Encargados(as)</a:t>
          </a:r>
        </a:p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 Sección </a:t>
          </a:r>
          <a:endParaRPr lang="es-ES" sz="1200" dirty="0"/>
        </a:p>
      </dgm:t>
    </dgm:pt>
    <dgm:pt modelId="{6609653F-E1B9-44A2-BC75-301891391B8F}" type="parTrans" cxnId="{52F923B8-FA6B-49FF-8BA3-4208C86B1CBD}">
      <dgm:prSet/>
      <dgm:spPr/>
      <dgm:t>
        <a:bodyPr/>
        <a:lstStyle/>
        <a:p>
          <a:endParaRPr lang="es-ES" sz="1200"/>
        </a:p>
      </dgm:t>
    </dgm:pt>
    <dgm:pt modelId="{D4E3CE2A-9781-463E-8519-1D7FF7EDBFD3}" type="sibTrans" cxnId="{52F923B8-FA6B-49FF-8BA3-4208C86B1CBD}">
      <dgm:prSet/>
      <dgm:spPr/>
      <dgm:t>
        <a:bodyPr/>
        <a:lstStyle/>
        <a:p>
          <a:endParaRPr lang="es-ES" sz="1200"/>
        </a:p>
      </dgm:t>
    </dgm:pt>
    <dgm:pt modelId="{3129D39B-F169-476C-8625-12067474B52F}" type="pres">
      <dgm:prSet presAssocID="{5B0E27A6-8275-42EE-BBB9-C9733A8360A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BE8200E9-FAA0-40F6-BF29-21F75067229C}" type="pres">
      <dgm:prSet presAssocID="{B1FF58D1-C6CE-4868-87E1-8F218BAAD055}" presName="hierRoot1" presStyleCnt="0">
        <dgm:presLayoutVars>
          <dgm:hierBranch val="init"/>
        </dgm:presLayoutVars>
      </dgm:prSet>
      <dgm:spPr/>
    </dgm:pt>
    <dgm:pt modelId="{C15A39B8-06D1-4C8D-9469-F93AF63CD303}" type="pres">
      <dgm:prSet presAssocID="{B1FF58D1-C6CE-4868-87E1-8F218BAAD055}" presName="rootComposite1" presStyleCnt="0"/>
      <dgm:spPr/>
    </dgm:pt>
    <dgm:pt modelId="{8B00409A-C0C8-4DF4-8609-CDE0829D386F}" type="pres">
      <dgm:prSet presAssocID="{B1FF58D1-C6CE-4868-87E1-8F218BAAD055}" presName="rootText1" presStyleLbl="node0" presStyleIdx="0" presStyleCnt="1" custScaleX="168982" custScaleY="138456" custLinFactNeighborY="154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2EC0ED9-08CD-4904-8E60-31850119B089}" type="pres">
      <dgm:prSet presAssocID="{B1FF58D1-C6CE-4868-87E1-8F218BAAD055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611BE73-5143-408A-A17F-2593F04A9ACD}" type="pres">
      <dgm:prSet presAssocID="{B1FF58D1-C6CE-4868-87E1-8F218BAAD055}" presName="hierChild2" presStyleCnt="0"/>
      <dgm:spPr/>
    </dgm:pt>
    <dgm:pt modelId="{E73A3D44-2E1F-40D7-8133-45F20C9FDB17}" type="pres">
      <dgm:prSet presAssocID="{2CB49A77-6AB8-4E24-B355-B070BCBF30A5}" presName="Name37" presStyleLbl="parChTrans1D2" presStyleIdx="0" presStyleCnt="3"/>
      <dgm:spPr/>
      <dgm:t>
        <a:bodyPr/>
        <a:lstStyle/>
        <a:p>
          <a:endParaRPr lang="es-ES"/>
        </a:p>
      </dgm:t>
    </dgm:pt>
    <dgm:pt modelId="{38DFA85B-9E12-4E6A-B822-ED000EA1E983}" type="pres">
      <dgm:prSet presAssocID="{465ACB85-4288-4851-90EC-60BA943F382D}" presName="hierRoot2" presStyleCnt="0">
        <dgm:presLayoutVars>
          <dgm:hierBranch/>
        </dgm:presLayoutVars>
      </dgm:prSet>
      <dgm:spPr/>
    </dgm:pt>
    <dgm:pt modelId="{7E24F3EA-D879-4BBE-B3CD-40CD9A317355}" type="pres">
      <dgm:prSet presAssocID="{465ACB85-4288-4851-90EC-60BA943F382D}" presName="rootComposite" presStyleCnt="0"/>
      <dgm:spPr/>
    </dgm:pt>
    <dgm:pt modelId="{481E7BE7-A46C-4DCB-974D-93A7D922196E}" type="pres">
      <dgm:prSet presAssocID="{465ACB85-4288-4851-90EC-60BA943F382D}" presName="rootText" presStyleLbl="node2" presStyleIdx="0" presStyleCnt="3" custScaleX="123896" custScaleY="89946" custLinFactNeighborY="271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F054C-1E2C-4FCF-A069-68F7A69F1031}" type="pres">
      <dgm:prSet presAssocID="{465ACB85-4288-4851-90EC-60BA943F382D}" presName="rootConnector" presStyleLbl="node2" presStyleIdx="0" presStyleCnt="3"/>
      <dgm:spPr/>
      <dgm:t>
        <a:bodyPr/>
        <a:lstStyle/>
        <a:p>
          <a:endParaRPr lang="es-ES"/>
        </a:p>
      </dgm:t>
    </dgm:pt>
    <dgm:pt modelId="{92ED3F12-377E-481B-B23D-1B2336A57E74}" type="pres">
      <dgm:prSet presAssocID="{465ACB85-4288-4851-90EC-60BA943F382D}" presName="hierChild4" presStyleCnt="0"/>
      <dgm:spPr/>
    </dgm:pt>
    <dgm:pt modelId="{0D4ABFAF-3CF6-42BA-88DB-F76CA51AB04E}" type="pres">
      <dgm:prSet presAssocID="{CD71CD64-86A0-4675-B764-BFF9788B2C24}" presName="Name35" presStyleLbl="parChTrans1D3" presStyleIdx="0" presStyleCnt="4"/>
      <dgm:spPr/>
      <dgm:t>
        <a:bodyPr/>
        <a:lstStyle/>
        <a:p>
          <a:endParaRPr lang="es-ES"/>
        </a:p>
      </dgm:t>
    </dgm:pt>
    <dgm:pt modelId="{6B823AB9-403B-4960-8D5F-D7125C48C49B}" type="pres">
      <dgm:prSet presAssocID="{DE1DCFC5-B173-4650-B629-11220757B654}" presName="hierRoot2" presStyleCnt="0">
        <dgm:presLayoutVars>
          <dgm:hierBranch/>
        </dgm:presLayoutVars>
      </dgm:prSet>
      <dgm:spPr/>
    </dgm:pt>
    <dgm:pt modelId="{7F4B8EB2-9172-48E3-A999-54438C516EDF}" type="pres">
      <dgm:prSet presAssocID="{DE1DCFC5-B173-4650-B629-11220757B654}" presName="rootComposite" presStyleCnt="0"/>
      <dgm:spPr/>
    </dgm:pt>
    <dgm:pt modelId="{10BEB95D-80C3-4622-B530-6043D9E1BC4A}" type="pres">
      <dgm:prSet presAssocID="{DE1DCFC5-B173-4650-B629-11220757B654}" presName="rootText" presStyleLbl="node3" presStyleIdx="0" presStyleCnt="4" custScaleX="123896" custScaleY="117168" custLinFactNeighborY="271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F6A21A-B8E9-4552-A517-5794BB50FA97}" type="pres">
      <dgm:prSet presAssocID="{DE1DCFC5-B173-4650-B629-11220757B654}" presName="rootConnector" presStyleLbl="node3" presStyleIdx="0" presStyleCnt="4"/>
      <dgm:spPr/>
      <dgm:t>
        <a:bodyPr/>
        <a:lstStyle/>
        <a:p>
          <a:endParaRPr lang="es-ES"/>
        </a:p>
      </dgm:t>
    </dgm:pt>
    <dgm:pt modelId="{9A037C97-5EE0-4478-8FDA-67BBFDDBCDA8}" type="pres">
      <dgm:prSet presAssocID="{DE1DCFC5-B173-4650-B629-11220757B654}" presName="hierChild4" presStyleCnt="0"/>
      <dgm:spPr/>
    </dgm:pt>
    <dgm:pt modelId="{FA6749ED-6E2F-4F84-8C9F-D45A51F500FD}" type="pres">
      <dgm:prSet presAssocID="{F749A0D8-7E80-4FA9-BCB3-A7F8CC3D0DFF}" presName="Name35" presStyleLbl="parChTrans1D4" presStyleIdx="0" presStyleCnt="12"/>
      <dgm:spPr/>
      <dgm:t>
        <a:bodyPr/>
        <a:lstStyle/>
        <a:p>
          <a:endParaRPr lang="es-ES"/>
        </a:p>
      </dgm:t>
    </dgm:pt>
    <dgm:pt modelId="{23BA06D1-FD2B-4A39-8541-CA7669FF75A8}" type="pres">
      <dgm:prSet presAssocID="{9855F2A8-E1AA-425E-B751-53554D746C69}" presName="hierRoot2" presStyleCnt="0">
        <dgm:presLayoutVars>
          <dgm:hierBranch/>
        </dgm:presLayoutVars>
      </dgm:prSet>
      <dgm:spPr/>
    </dgm:pt>
    <dgm:pt modelId="{42F83AC5-6408-4653-9654-0F5FA2EC9EDE}" type="pres">
      <dgm:prSet presAssocID="{9855F2A8-E1AA-425E-B751-53554D746C69}" presName="rootComposite" presStyleCnt="0"/>
      <dgm:spPr/>
    </dgm:pt>
    <dgm:pt modelId="{4C69C1C4-4FB7-4F98-8664-8BB23161C8FE}" type="pres">
      <dgm:prSet presAssocID="{9855F2A8-E1AA-425E-B751-53554D746C69}" presName="rootText" presStyleLbl="node4" presStyleIdx="0" presStyleCnt="12" custScaleX="123896" custLinFactNeighborY="271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777E2F3-A60A-45E9-9650-1A3A1E2F3AB1}" type="pres">
      <dgm:prSet presAssocID="{9855F2A8-E1AA-425E-B751-53554D746C69}" presName="rootConnector" presStyleLbl="node4" presStyleIdx="0" presStyleCnt="12"/>
      <dgm:spPr/>
      <dgm:t>
        <a:bodyPr/>
        <a:lstStyle/>
        <a:p>
          <a:endParaRPr lang="es-ES"/>
        </a:p>
      </dgm:t>
    </dgm:pt>
    <dgm:pt modelId="{C73BB409-32C5-4B1C-980F-D0A7392F9079}" type="pres">
      <dgm:prSet presAssocID="{9855F2A8-E1AA-425E-B751-53554D746C69}" presName="hierChild4" presStyleCnt="0"/>
      <dgm:spPr/>
    </dgm:pt>
    <dgm:pt modelId="{9E75DB8A-5D5C-47B7-8D90-8592E31C0E6E}" type="pres">
      <dgm:prSet presAssocID="{3197B652-2D01-4D20-A104-3EFEAC0F8600}" presName="Name35" presStyleLbl="parChTrans1D4" presStyleIdx="1" presStyleCnt="12"/>
      <dgm:spPr/>
      <dgm:t>
        <a:bodyPr/>
        <a:lstStyle/>
        <a:p>
          <a:endParaRPr lang="es-ES"/>
        </a:p>
      </dgm:t>
    </dgm:pt>
    <dgm:pt modelId="{03452F27-EBD6-4571-B3E8-C2058DFB3EE2}" type="pres">
      <dgm:prSet presAssocID="{D3B134DB-BFAA-4128-BD09-A6870D961775}" presName="hierRoot2" presStyleCnt="0">
        <dgm:presLayoutVars>
          <dgm:hierBranch/>
        </dgm:presLayoutVars>
      </dgm:prSet>
      <dgm:spPr/>
    </dgm:pt>
    <dgm:pt modelId="{F98DF9DB-B822-4CE5-AC80-B78D70CCCD3B}" type="pres">
      <dgm:prSet presAssocID="{D3B134DB-BFAA-4128-BD09-A6870D961775}" presName="rootComposite" presStyleCnt="0"/>
      <dgm:spPr/>
    </dgm:pt>
    <dgm:pt modelId="{86903107-21F4-40E0-AD3A-8870B8CA9BE3}" type="pres">
      <dgm:prSet presAssocID="{D3B134DB-BFAA-4128-BD09-A6870D961775}" presName="rootText" presStyleLbl="node4" presStyleIdx="1" presStyleCnt="12" custScaleX="123896" custLinFactNeighborY="1047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2450814-5960-49B9-B095-3AB8024D641A}" type="pres">
      <dgm:prSet presAssocID="{D3B134DB-BFAA-4128-BD09-A6870D961775}" presName="rootConnector" presStyleLbl="node4" presStyleIdx="1" presStyleCnt="12"/>
      <dgm:spPr/>
      <dgm:t>
        <a:bodyPr/>
        <a:lstStyle/>
        <a:p>
          <a:endParaRPr lang="es-ES"/>
        </a:p>
      </dgm:t>
    </dgm:pt>
    <dgm:pt modelId="{55610AA1-6357-43DC-A3F6-C4EE1CB704AF}" type="pres">
      <dgm:prSet presAssocID="{D3B134DB-BFAA-4128-BD09-A6870D961775}" presName="hierChild4" presStyleCnt="0"/>
      <dgm:spPr/>
    </dgm:pt>
    <dgm:pt modelId="{2E8233DF-F2A8-483C-BF48-9C6752D1F13F}" type="pres">
      <dgm:prSet presAssocID="{A72B4646-0A77-4576-9534-64F9DCD007F5}" presName="Name35" presStyleLbl="parChTrans1D4" presStyleIdx="2" presStyleCnt="12"/>
      <dgm:spPr/>
      <dgm:t>
        <a:bodyPr/>
        <a:lstStyle/>
        <a:p>
          <a:endParaRPr lang="es-ES"/>
        </a:p>
      </dgm:t>
    </dgm:pt>
    <dgm:pt modelId="{78C6C3C9-A192-49C9-87A7-406EDD7EAE3A}" type="pres">
      <dgm:prSet presAssocID="{2087F884-B678-4FE3-AA03-BE69B317A8B5}" presName="hierRoot2" presStyleCnt="0">
        <dgm:presLayoutVars>
          <dgm:hierBranch/>
        </dgm:presLayoutVars>
      </dgm:prSet>
      <dgm:spPr/>
    </dgm:pt>
    <dgm:pt modelId="{8659D534-6F3E-4299-AD44-6DDD2C6B53A5}" type="pres">
      <dgm:prSet presAssocID="{2087F884-B678-4FE3-AA03-BE69B317A8B5}" presName="rootComposite" presStyleCnt="0"/>
      <dgm:spPr/>
    </dgm:pt>
    <dgm:pt modelId="{0259A969-0E4D-45EB-8B06-D5A5A8D44AF6}" type="pres">
      <dgm:prSet presAssocID="{2087F884-B678-4FE3-AA03-BE69B317A8B5}" presName="rootText" presStyleLbl="node4" presStyleIdx="2" presStyleCnt="12" custScaleX="123896" custScaleY="87155" custLinFactNeighborY="-17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94C7FF-A2A8-43EE-B29E-794E703C0922}" type="pres">
      <dgm:prSet presAssocID="{2087F884-B678-4FE3-AA03-BE69B317A8B5}" presName="rootConnector" presStyleLbl="node4" presStyleIdx="2" presStyleCnt="12"/>
      <dgm:spPr/>
      <dgm:t>
        <a:bodyPr/>
        <a:lstStyle/>
        <a:p>
          <a:endParaRPr lang="es-ES"/>
        </a:p>
      </dgm:t>
    </dgm:pt>
    <dgm:pt modelId="{125E18C7-A76F-4BA9-B0BF-B373CE934A77}" type="pres">
      <dgm:prSet presAssocID="{2087F884-B678-4FE3-AA03-BE69B317A8B5}" presName="hierChild4" presStyleCnt="0"/>
      <dgm:spPr/>
    </dgm:pt>
    <dgm:pt modelId="{29C941CC-AF45-4374-833F-14614720E066}" type="pres">
      <dgm:prSet presAssocID="{37EEBA84-C492-4C40-8FF6-8B67891C61EF}" presName="Name35" presStyleLbl="parChTrans1D4" presStyleIdx="3" presStyleCnt="12"/>
      <dgm:spPr/>
      <dgm:t>
        <a:bodyPr/>
        <a:lstStyle/>
        <a:p>
          <a:endParaRPr lang="es-ES"/>
        </a:p>
      </dgm:t>
    </dgm:pt>
    <dgm:pt modelId="{82A338FF-2758-4C53-BC14-8ECFFA03EC45}" type="pres">
      <dgm:prSet presAssocID="{1ED10E76-5DC9-4DC1-B679-559B2D8D335E}" presName="hierRoot2" presStyleCnt="0">
        <dgm:presLayoutVars>
          <dgm:hierBranch val="init"/>
        </dgm:presLayoutVars>
      </dgm:prSet>
      <dgm:spPr/>
    </dgm:pt>
    <dgm:pt modelId="{FC314342-89C3-450E-94DC-E626A3BDA90F}" type="pres">
      <dgm:prSet presAssocID="{1ED10E76-5DC9-4DC1-B679-559B2D8D335E}" presName="rootComposite" presStyleCnt="0"/>
      <dgm:spPr/>
    </dgm:pt>
    <dgm:pt modelId="{1460B4F1-F2FE-4794-A01F-FAD000015A5E}" type="pres">
      <dgm:prSet presAssocID="{1ED10E76-5DC9-4DC1-B679-559B2D8D335E}" presName="rootText" presStyleLbl="node4" presStyleIdx="3" presStyleCnt="12" custScaleX="123896" custScaleY="87155" custLinFactNeighborY="-128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EF4AAB-DFC1-40A7-9072-1AEFB34E842A}" type="pres">
      <dgm:prSet presAssocID="{1ED10E76-5DC9-4DC1-B679-559B2D8D335E}" presName="rootConnector" presStyleLbl="node4" presStyleIdx="3" presStyleCnt="12"/>
      <dgm:spPr/>
      <dgm:t>
        <a:bodyPr/>
        <a:lstStyle/>
        <a:p>
          <a:endParaRPr lang="es-ES"/>
        </a:p>
      </dgm:t>
    </dgm:pt>
    <dgm:pt modelId="{33DB5F50-78F6-4EE7-82FD-74A014CCA03A}" type="pres">
      <dgm:prSet presAssocID="{1ED10E76-5DC9-4DC1-B679-559B2D8D335E}" presName="hierChild4" presStyleCnt="0"/>
      <dgm:spPr/>
    </dgm:pt>
    <dgm:pt modelId="{8AC8F245-F42A-43F6-BE50-64F4128E7543}" type="pres">
      <dgm:prSet presAssocID="{1ED10E76-5DC9-4DC1-B679-559B2D8D335E}" presName="hierChild5" presStyleCnt="0"/>
      <dgm:spPr/>
    </dgm:pt>
    <dgm:pt modelId="{AF928E8B-E41D-4F52-B0A9-1F2B10CBF5B9}" type="pres">
      <dgm:prSet presAssocID="{2087F884-B678-4FE3-AA03-BE69B317A8B5}" presName="hierChild5" presStyleCnt="0"/>
      <dgm:spPr/>
    </dgm:pt>
    <dgm:pt modelId="{EC27E37F-3889-46D1-9520-B1BD2723382A}" type="pres">
      <dgm:prSet presAssocID="{D3B134DB-BFAA-4128-BD09-A6870D961775}" presName="hierChild5" presStyleCnt="0"/>
      <dgm:spPr/>
    </dgm:pt>
    <dgm:pt modelId="{A28BAEAF-A70F-4F70-B149-0AB96913989C}" type="pres">
      <dgm:prSet presAssocID="{9855F2A8-E1AA-425E-B751-53554D746C69}" presName="hierChild5" presStyleCnt="0"/>
      <dgm:spPr/>
    </dgm:pt>
    <dgm:pt modelId="{B1844A29-6004-4AEF-ADC9-F4707AD88B6E}" type="pres">
      <dgm:prSet presAssocID="{DE1DCFC5-B173-4650-B629-11220757B654}" presName="hierChild5" presStyleCnt="0"/>
      <dgm:spPr/>
    </dgm:pt>
    <dgm:pt modelId="{B08743CF-70CD-4BD4-B5B1-687B8A5ECDC3}" type="pres">
      <dgm:prSet presAssocID="{465ACB85-4288-4851-90EC-60BA943F382D}" presName="hierChild5" presStyleCnt="0"/>
      <dgm:spPr/>
    </dgm:pt>
    <dgm:pt modelId="{58035D86-36B6-4188-B2A2-C0FCFB9567C9}" type="pres">
      <dgm:prSet presAssocID="{D46E07E5-C66B-4619-B896-052617FBBA16}" presName="Name37" presStyleLbl="parChTrans1D2" presStyleIdx="1" presStyleCnt="3"/>
      <dgm:spPr/>
      <dgm:t>
        <a:bodyPr/>
        <a:lstStyle/>
        <a:p>
          <a:endParaRPr lang="es-ES"/>
        </a:p>
      </dgm:t>
    </dgm:pt>
    <dgm:pt modelId="{0A86D36C-226F-4DB5-BB01-CA6B44B80757}" type="pres">
      <dgm:prSet presAssocID="{5AF623DB-BFE7-405B-A084-618118E32CC5}" presName="hierRoot2" presStyleCnt="0">
        <dgm:presLayoutVars>
          <dgm:hierBranch/>
        </dgm:presLayoutVars>
      </dgm:prSet>
      <dgm:spPr/>
    </dgm:pt>
    <dgm:pt modelId="{9FB90DAE-2567-48FC-A577-9B13989DE464}" type="pres">
      <dgm:prSet presAssocID="{5AF623DB-BFE7-405B-A084-618118E32CC5}" presName="rootComposite" presStyleCnt="0"/>
      <dgm:spPr/>
    </dgm:pt>
    <dgm:pt modelId="{390C0665-F214-41BC-86E5-1E074ED91A3D}" type="pres">
      <dgm:prSet presAssocID="{5AF623DB-BFE7-405B-A084-618118E32CC5}" presName="rootText" presStyleLbl="node2" presStyleIdx="1" presStyleCnt="3" custScaleX="123896" custScaleY="89946" custLinFactNeighborY="271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D0AEDED-DF14-4A40-96C6-E0835824EB37}" type="pres">
      <dgm:prSet presAssocID="{5AF623DB-BFE7-405B-A084-618118E32CC5}" presName="rootConnector" presStyleLbl="node2" presStyleIdx="1" presStyleCnt="3"/>
      <dgm:spPr/>
      <dgm:t>
        <a:bodyPr/>
        <a:lstStyle/>
        <a:p>
          <a:endParaRPr lang="es-ES"/>
        </a:p>
      </dgm:t>
    </dgm:pt>
    <dgm:pt modelId="{5E6A2E07-0F07-4A70-B07C-6C2AB0BBB357}" type="pres">
      <dgm:prSet presAssocID="{5AF623DB-BFE7-405B-A084-618118E32CC5}" presName="hierChild4" presStyleCnt="0"/>
      <dgm:spPr/>
    </dgm:pt>
    <dgm:pt modelId="{7F9FEF24-B752-4209-8201-A07C1BB6E54B}" type="pres">
      <dgm:prSet presAssocID="{67F6F423-2F26-401A-8983-4BAE9ACCCADC}" presName="Name35" presStyleLbl="parChTrans1D3" presStyleIdx="1" presStyleCnt="4"/>
      <dgm:spPr/>
      <dgm:t>
        <a:bodyPr/>
        <a:lstStyle/>
        <a:p>
          <a:endParaRPr lang="es-ES"/>
        </a:p>
      </dgm:t>
    </dgm:pt>
    <dgm:pt modelId="{72219CF0-43CC-4040-B182-C7BB2AC03379}" type="pres">
      <dgm:prSet presAssocID="{E18579CD-8103-4B74-833C-5682BFCBE430}" presName="hierRoot2" presStyleCnt="0">
        <dgm:presLayoutVars>
          <dgm:hierBranch/>
        </dgm:presLayoutVars>
      </dgm:prSet>
      <dgm:spPr/>
    </dgm:pt>
    <dgm:pt modelId="{27FA5512-3EAF-46A3-A099-99BE7C81C0F6}" type="pres">
      <dgm:prSet presAssocID="{E18579CD-8103-4B74-833C-5682BFCBE430}" presName="rootComposite" presStyleCnt="0"/>
      <dgm:spPr/>
    </dgm:pt>
    <dgm:pt modelId="{B437FAD4-D011-4E1C-8B2D-B893E392FC06}" type="pres">
      <dgm:prSet presAssocID="{E18579CD-8103-4B74-833C-5682BFCBE430}" presName="rootText" presStyleLbl="node3" presStyleIdx="1" presStyleCnt="4" custScaleX="123896" custScaleY="117168" custLinFactNeighborY="271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9AE2A97-906A-4F76-AB04-A948BECB1952}" type="pres">
      <dgm:prSet presAssocID="{E18579CD-8103-4B74-833C-5682BFCBE430}" presName="rootConnector" presStyleLbl="node3" presStyleIdx="1" presStyleCnt="4"/>
      <dgm:spPr/>
      <dgm:t>
        <a:bodyPr/>
        <a:lstStyle/>
        <a:p>
          <a:endParaRPr lang="es-ES"/>
        </a:p>
      </dgm:t>
    </dgm:pt>
    <dgm:pt modelId="{081CBAA6-09D3-4AFE-8E7A-9353A45CBAA7}" type="pres">
      <dgm:prSet presAssocID="{E18579CD-8103-4B74-833C-5682BFCBE430}" presName="hierChild4" presStyleCnt="0"/>
      <dgm:spPr/>
    </dgm:pt>
    <dgm:pt modelId="{EBD46F48-4C0C-41DF-897C-8CF81958EADF}" type="pres">
      <dgm:prSet presAssocID="{4C7D0203-4D0F-4530-86A9-C616BBC2E769}" presName="Name35" presStyleLbl="parChTrans1D4" presStyleIdx="4" presStyleCnt="12"/>
      <dgm:spPr/>
      <dgm:t>
        <a:bodyPr/>
        <a:lstStyle/>
        <a:p>
          <a:endParaRPr lang="es-ES"/>
        </a:p>
      </dgm:t>
    </dgm:pt>
    <dgm:pt modelId="{7CA91C56-9465-499A-AE0F-B530DDF5C588}" type="pres">
      <dgm:prSet presAssocID="{EB8D799E-C408-4A84-8EAB-8629B39420CF}" presName="hierRoot2" presStyleCnt="0">
        <dgm:presLayoutVars>
          <dgm:hierBranch/>
        </dgm:presLayoutVars>
      </dgm:prSet>
      <dgm:spPr/>
    </dgm:pt>
    <dgm:pt modelId="{C9D39C34-2AD1-44BE-B467-95615966C1D4}" type="pres">
      <dgm:prSet presAssocID="{EB8D799E-C408-4A84-8EAB-8629B39420CF}" presName="rootComposite" presStyleCnt="0"/>
      <dgm:spPr/>
    </dgm:pt>
    <dgm:pt modelId="{4057EC15-72D9-492C-BEFF-330D15CEC1F9}" type="pres">
      <dgm:prSet presAssocID="{EB8D799E-C408-4A84-8EAB-8629B39420CF}" presName="rootText" presStyleLbl="node4" presStyleIdx="4" presStyleCnt="12" custScaleX="123896" custLinFactNeighborY="271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8BFF3C9-4AE5-4777-88DF-F6EF17BDEA3E}" type="pres">
      <dgm:prSet presAssocID="{EB8D799E-C408-4A84-8EAB-8629B39420CF}" presName="rootConnector" presStyleLbl="node4" presStyleIdx="4" presStyleCnt="12"/>
      <dgm:spPr/>
      <dgm:t>
        <a:bodyPr/>
        <a:lstStyle/>
        <a:p>
          <a:endParaRPr lang="es-ES"/>
        </a:p>
      </dgm:t>
    </dgm:pt>
    <dgm:pt modelId="{6648E4B4-6AB0-4C99-B2A2-F4516B216F3A}" type="pres">
      <dgm:prSet presAssocID="{EB8D799E-C408-4A84-8EAB-8629B39420CF}" presName="hierChild4" presStyleCnt="0"/>
      <dgm:spPr/>
    </dgm:pt>
    <dgm:pt modelId="{B96C3FE5-2568-42E9-B19E-030447D37C7B}" type="pres">
      <dgm:prSet presAssocID="{4B7B947A-BF25-41EB-A110-3FD96EA18C3E}" presName="Name35" presStyleLbl="parChTrans1D4" presStyleIdx="5" presStyleCnt="12"/>
      <dgm:spPr/>
      <dgm:t>
        <a:bodyPr/>
        <a:lstStyle/>
        <a:p>
          <a:endParaRPr lang="es-ES"/>
        </a:p>
      </dgm:t>
    </dgm:pt>
    <dgm:pt modelId="{8FC4D8D4-5DB3-4D4D-B3A2-785C5D463508}" type="pres">
      <dgm:prSet presAssocID="{3DD36261-A6A0-45E8-855A-30232DC70DA1}" presName="hierRoot2" presStyleCnt="0">
        <dgm:presLayoutVars>
          <dgm:hierBranch/>
        </dgm:presLayoutVars>
      </dgm:prSet>
      <dgm:spPr/>
    </dgm:pt>
    <dgm:pt modelId="{853DE17A-6564-4EC7-8930-B3F8860AB7A7}" type="pres">
      <dgm:prSet presAssocID="{3DD36261-A6A0-45E8-855A-30232DC70DA1}" presName="rootComposite" presStyleCnt="0"/>
      <dgm:spPr/>
    </dgm:pt>
    <dgm:pt modelId="{981F3F0C-B0EF-498A-A778-946E214A2621}" type="pres">
      <dgm:prSet presAssocID="{3DD36261-A6A0-45E8-855A-30232DC70DA1}" presName="rootText" presStyleLbl="node4" presStyleIdx="5" presStyleCnt="12" custScaleX="123896" custLinFactNeighborY="123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37F4E60-C77B-42AE-AE81-AB522F76BF9F}" type="pres">
      <dgm:prSet presAssocID="{3DD36261-A6A0-45E8-855A-30232DC70DA1}" presName="rootConnector" presStyleLbl="node4" presStyleIdx="5" presStyleCnt="12"/>
      <dgm:spPr/>
      <dgm:t>
        <a:bodyPr/>
        <a:lstStyle/>
        <a:p>
          <a:endParaRPr lang="es-ES"/>
        </a:p>
      </dgm:t>
    </dgm:pt>
    <dgm:pt modelId="{FC198D5C-5C5D-4202-A717-A46EB39E5202}" type="pres">
      <dgm:prSet presAssocID="{3DD36261-A6A0-45E8-855A-30232DC70DA1}" presName="hierChild4" presStyleCnt="0"/>
      <dgm:spPr/>
    </dgm:pt>
    <dgm:pt modelId="{5D784B11-8436-4500-9150-0B8CEE570805}" type="pres">
      <dgm:prSet presAssocID="{13A440F8-63E1-46A8-98EE-41E5091363F7}" presName="Name35" presStyleLbl="parChTrans1D4" presStyleIdx="6" presStyleCnt="12"/>
      <dgm:spPr/>
      <dgm:t>
        <a:bodyPr/>
        <a:lstStyle/>
        <a:p>
          <a:endParaRPr lang="es-ES"/>
        </a:p>
      </dgm:t>
    </dgm:pt>
    <dgm:pt modelId="{1E9033E9-C209-46E4-BF48-3D75B8C2604C}" type="pres">
      <dgm:prSet presAssocID="{EC1877FC-A62A-47E0-9FEA-523419123A53}" presName="hierRoot2" presStyleCnt="0">
        <dgm:presLayoutVars>
          <dgm:hierBranch val="init"/>
        </dgm:presLayoutVars>
      </dgm:prSet>
      <dgm:spPr/>
    </dgm:pt>
    <dgm:pt modelId="{877013F8-F048-48A8-B4EA-2F50D4FCC797}" type="pres">
      <dgm:prSet presAssocID="{EC1877FC-A62A-47E0-9FEA-523419123A53}" presName="rootComposite" presStyleCnt="0"/>
      <dgm:spPr/>
    </dgm:pt>
    <dgm:pt modelId="{D1606C62-01C7-4598-BA47-975880729076}" type="pres">
      <dgm:prSet presAssocID="{EC1877FC-A62A-47E0-9FEA-523419123A53}" presName="rootText" presStyleLbl="node4" presStyleIdx="6" presStyleCnt="12" custScaleX="123896" custScaleY="87155" custLinFactNeighborY="-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882360-7A54-4A24-B066-766C294DE812}" type="pres">
      <dgm:prSet presAssocID="{EC1877FC-A62A-47E0-9FEA-523419123A53}" presName="rootConnector" presStyleLbl="node4" presStyleIdx="6" presStyleCnt="12"/>
      <dgm:spPr/>
      <dgm:t>
        <a:bodyPr/>
        <a:lstStyle/>
        <a:p>
          <a:endParaRPr lang="es-ES"/>
        </a:p>
      </dgm:t>
    </dgm:pt>
    <dgm:pt modelId="{760A9209-06CC-43D4-B261-291282BD16FA}" type="pres">
      <dgm:prSet presAssocID="{EC1877FC-A62A-47E0-9FEA-523419123A53}" presName="hierChild4" presStyleCnt="0"/>
      <dgm:spPr/>
    </dgm:pt>
    <dgm:pt modelId="{CA9EE471-327C-407F-BD61-E85319F78F96}" type="pres">
      <dgm:prSet presAssocID="{EC1877FC-A62A-47E0-9FEA-523419123A53}" presName="hierChild5" presStyleCnt="0"/>
      <dgm:spPr/>
    </dgm:pt>
    <dgm:pt modelId="{52BD5E27-EA3C-4C01-92EB-19B43B31DB0F}" type="pres">
      <dgm:prSet presAssocID="{3DD36261-A6A0-45E8-855A-30232DC70DA1}" presName="hierChild5" presStyleCnt="0"/>
      <dgm:spPr/>
    </dgm:pt>
    <dgm:pt modelId="{5D10D0F7-8951-41E1-8359-11E766C14706}" type="pres">
      <dgm:prSet presAssocID="{EB8D799E-C408-4A84-8EAB-8629B39420CF}" presName="hierChild5" presStyleCnt="0"/>
      <dgm:spPr/>
    </dgm:pt>
    <dgm:pt modelId="{8395F1B4-F740-49A3-A2E0-16BE2C80CF92}" type="pres">
      <dgm:prSet presAssocID="{E18579CD-8103-4B74-833C-5682BFCBE430}" presName="hierChild5" presStyleCnt="0"/>
      <dgm:spPr/>
    </dgm:pt>
    <dgm:pt modelId="{075CA5AF-C966-46E0-8782-29B911DB3605}" type="pres">
      <dgm:prSet presAssocID="{5AF623DB-BFE7-405B-A084-618118E32CC5}" presName="hierChild5" presStyleCnt="0"/>
      <dgm:spPr/>
    </dgm:pt>
    <dgm:pt modelId="{906E1FB5-62C4-4C13-A8B9-A4C745E2CB0D}" type="pres">
      <dgm:prSet presAssocID="{ACC30FB3-990A-4D61-8640-1A8FD61178D2}" presName="Name37" presStyleLbl="parChTrans1D2" presStyleIdx="2" presStyleCnt="3"/>
      <dgm:spPr/>
      <dgm:t>
        <a:bodyPr/>
        <a:lstStyle/>
        <a:p>
          <a:endParaRPr lang="es-ES"/>
        </a:p>
      </dgm:t>
    </dgm:pt>
    <dgm:pt modelId="{D8382404-FE63-4A2F-8541-58AC82DE2DCC}" type="pres">
      <dgm:prSet presAssocID="{9B508018-9E8E-4DDA-9F87-787F77A1D307}" presName="hierRoot2" presStyleCnt="0">
        <dgm:presLayoutVars>
          <dgm:hierBranch/>
        </dgm:presLayoutVars>
      </dgm:prSet>
      <dgm:spPr/>
    </dgm:pt>
    <dgm:pt modelId="{56A5DB27-C141-4E4C-93CE-5E29E30870D1}" type="pres">
      <dgm:prSet presAssocID="{9B508018-9E8E-4DDA-9F87-787F77A1D307}" presName="rootComposite" presStyleCnt="0"/>
      <dgm:spPr/>
    </dgm:pt>
    <dgm:pt modelId="{1A3090D6-5EF0-4066-9307-76A502D4EF68}" type="pres">
      <dgm:prSet presAssocID="{9B508018-9E8E-4DDA-9F87-787F77A1D307}" presName="rootText" presStyleLbl="node2" presStyleIdx="2" presStyleCnt="3" custScaleX="123896" custScaleY="89946" custLinFactNeighborY="271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80BF83-089F-461B-BDF6-2839C6034D19}" type="pres">
      <dgm:prSet presAssocID="{9B508018-9E8E-4DDA-9F87-787F77A1D307}" presName="rootConnector" presStyleLbl="node2" presStyleIdx="2" presStyleCnt="3"/>
      <dgm:spPr/>
      <dgm:t>
        <a:bodyPr/>
        <a:lstStyle/>
        <a:p>
          <a:endParaRPr lang="es-ES"/>
        </a:p>
      </dgm:t>
    </dgm:pt>
    <dgm:pt modelId="{FA80B092-514C-4F87-8D7E-E1238DA242B0}" type="pres">
      <dgm:prSet presAssocID="{9B508018-9E8E-4DDA-9F87-787F77A1D307}" presName="hierChild4" presStyleCnt="0"/>
      <dgm:spPr/>
    </dgm:pt>
    <dgm:pt modelId="{79410D73-4813-410A-A460-4B7DB40604F1}" type="pres">
      <dgm:prSet presAssocID="{4CCD666E-49F0-4792-9646-8826AB99AE6A}" presName="Name35" presStyleLbl="parChTrans1D3" presStyleIdx="2" presStyleCnt="4"/>
      <dgm:spPr/>
      <dgm:t>
        <a:bodyPr/>
        <a:lstStyle/>
        <a:p>
          <a:endParaRPr lang="es-ES"/>
        </a:p>
      </dgm:t>
    </dgm:pt>
    <dgm:pt modelId="{52A243A6-539D-43AB-92B0-67E6EF9405D6}" type="pres">
      <dgm:prSet presAssocID="{FFE1F898-C3E8-4733-AC48-971B383FFF0C}" presName="hierRoot2" presStyleCnt="0">
        <dgm:presLayoutVars>
          <dgm:hierBranch/>
        </dgm:presLayoutVars>
      </dgm:prSet>
      <dgm:spPr/>
    </dgm:pt>
    <dgm:pt modelId="{FA0431FA-B3D6-446D-B628-4ED6B191B82A}" type="pres">
      <dgm:prSet presAssocID="{FFE1F898-C3E8-4733-AC48-971B383FFF0C}" presName="rootComposite" presStyleCnt="0"/>
      <dgm:spPr/>
    </dgm:pt>
    <dgm:pt modelId="{144B31E2-F8F6-48DF-9017-1EC6268AED40}" type="pres">
      <dgm:prSet presAssocID="{FFE1F898-C3E8-4733-AC48-971B383FFF0C}" presName="rootText" presStyleLbl="node3" presStyleIdx="2" presStyleCnt="4" custScaleX="123896" custScaleY="100160" custLinFactNeighborY="271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44C60E-36F5-4163-8DF6-DCB530503887}" type="pres">
      <dgm:prSet presAssocID="{FFE1F898-C3E8-4733-AC48-971B383FFF0C}" presName="rootConnector" presStyleLbl="node3" presStyleIdx="2" presStyleCnt="4"/>
      <dgm:spPr/>
      <dgm:t>
        <a:bodyPr/>
        <a:lstStyle/>
        <a:p>
          <a:endParaRPr lang="es-ES"/>
        </a:p>
      </dgm:t>
    </dgm:pt>
    <dgm:pt modelId="{2E6696E9-AFA6-4EC2-B650-2AD29B38723E}" type="pres">
      <dgm:prSet presAssocID="{FFE1F898-C3E8-4733-AC48-971B383FFF0C}" presName="hierChild4" presStyleCnt="0"/>
      <dgm:spPr/>
    </dgm:pt>
    <dgm:pt modelId="{28567B99-AD67-4C33-A3BA-E01B272AFB63}" type="pres">
      <dgm:prSet presAssocID="{6609653F-E1B9-44A2-BC75-301891391B8F}" presName="Name35" presStyleLbl="parChTrans1D4" presStyleIdx="7" presStyleCnt="12"/>
      <dgm:spPr/>
      <dgm:t>
        <a:bodyPr/>
        <a:lstStyle/>
        <a:p>
          <a:endParaRPr lang="es-ES"/>
        </a:p>
      </dgm:t>
    </dgm:pt>
    <dgm:pt modelId="{7771B444-035E-41DE-885E-E5B491EF7915}" type="pres">
      <dgm:prSet presAssocID="{12569403-4A5D-4A57-BEF5-D9E1657BDA47}" presName="hierRoot2" presStyleCnt="0">
        <dgm:presLayoutVars>
          <dgm:hierBranch val="init"/>
        </dgm:presLayoutVars>
      </dgm:prSet>
      <dgm:spPr/>
    </dgm:pt>
    <dgm:pt modelId="{82A66531-1A8A-4E16-A4DE-206BCE3EEC29}" type="pres">
      <dgm:prSet presAssocID="{12569403-4A5D-4A57-BEF5-D9E1657BDA47}" presName="rootComposite" presStyleCnt="0"/>
      <dgm:spPr/>
    </dgm:pt>
    <dgm:pt modelId="{0B5026F8-7610-45DD-9549-0F7DE55EFC3F}" type="pres">
      <dgm:prSet presAssocID="{12569403-4A5D-4A57-BEF5-D9E1657BDA47}" presName="rootText" presStyleLbl="node4" presStyleIdx="7" presStyleCnt="12" custScaleX="123896" custScaleY="100160" custLinFactNeighborY="16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A62A76-C0CB-4FF5-920E-F2F33381D3C7}" type="pres">
      <dgm:prSet presAssocID="{12569403-4A5D-4A57-BEF5-D9E1657BDA47}" presName="rootConnector" presStyleLbl="node4" presStyleIdx="7" presStyleCnt="12"/>
      <dgm:spPr/>
      <dgm:t>
        <a:bodyPr/>
        <a:lstStyle/>
        <a:p>
          <a:endParaRPr lang="es-ES"/>
        </a:p>
      </dgm:t>
    </dgm:pt>
    <dgm:pt modelId="{53E6F0ED-CD85-47BC-8C47-439AD70C36D2}" type="pres">
      <dgm:prSet presAssocID="{12569403-4A5D-4A57-BEF5-D9E1657BDA47}" presName="hierChild4" presStyleCnt="0"/>
      <dgm:spPr/>
    </dgm:pt>
    <dgm:pt modelId="{77E25023-91AF-4620-B4D5-3E2E5F7351D8}" type="pres">
      <dgm:prSet presAssocID="{12569403-4A5D-4A57-BEF5-D9E1657BDA47}" presName="hierChild5" presStyleCnt="0"/>
      <dgm:spPr/>
    </dgm:pt>
    <dgm:pt modelId="{A995D82E-2AB3-4FC4-A108-D91ADFC7AEE3}" type="pres">
      <dgm:prSet presAssocID="{FFE1F898-C3E8-4733-AC48-971B383FFF0C}" presName="hierChild5" presStyleCnt="0"/>
      <dgm:spPr/>
    </dgm:pt>
    <dgm:pt modelId="{25E313A3-9A0B-4CEA-8999-132FBACA6AAB}" type="pres">
      <dgm:prSet presAssocID="{EA56243F-0850-4E92-B82D-B44AF09743D5}" presName="Name35" presStyleLbl="parChTrans1D3" presStyleIdx="3" presStyleCnt="4"/>
      <dgm:spPr/>
      <dgm:t>
        <a:bodyPr/>
        <a:lstStyle/>
        <a:p>
          <a:endParaRPr lang="es-ES"/>
        </a:p>
      </dgm:t>
    </dgm:pt>
    <dgm:pt modelId="{A79F049C-52BA-4A3E-BDC4-56E8FFF3CFA7}" type="pres">
      <dgm:prSet presAssocID="{8BA6A2D6-B7EE-458E-8285-CC028DD51063}" presName="hierRoot2" presStyleCnt="0">
        <dgm:presLayoutVars>
          <dgm:hierBranch/>
        </dgm:presLayoutVars>
      </dgm:prSet>
      <dgm:spPr/>
    </dgm:pt>
    <dgm:pt modelId="{282A0A52-4185-4C09-AD4E-000C149F0F07}" type="pres">
      <dgm:prSet presAssocID="{8BA6A2D6-B7EE-458E-8285-CC028DD51063}" presName="rootComposite" presStyleCnt="0"/>
      <dgm:spPr/>
    </dgm:pt>
    <dgm:pt modelId="{3FF78A6E-9C13-4F28-A235-67D5FB03C5CE}" type="pres">
      <dgm:prSet presAssocID="{8BA6A2D6-B7EE-458E-8285-CC028DD51063}" presName="rootText" presStyleLbl="node3" presStyleIdx="3" presStyleCnt="4" custScaleX="123896" custScaleY="100160" custLinFactNeighborY="271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A56E4B5-B339-4FDE-BEB9-D3F199356AAD}" type="pres">
      <dgm:prSet presAssocID="{8BA6A2D6-B7EE-458E-8285-CC028DD51063}" presName="rootConnector" presStyleLbl="node3" presStyleIdx="3" presStyleCnt="4"/>
      <dgm:spPr/>
      <dgm:t>
        <a:bodyPr/>
        <a:lstStyle/>
        <a:p>
          <a:endParaRPr lang="es-ES"/>
        </a:p>
      </dgm:t>
    </dgm:pt>
    <dgm:pt modelId="{47CEB734-F9F3-4983-80FE-DA7E2E2A9FDF}" type="pres">
      <dgm:prSet presAssocID="{8BA6A2D6-B7EE-458E-8285-CC028DD51063}" presName="hierChild4" presStyleCnt="0"/>
      <dgm:spPr/>
    </dgm:pt>
    <dgm:pt modelId="{B467A3D0-735E-4BA9-A4BA-545E750066CC}" type="pres">
      <dgm:prSet presAssocID="{A86EE529-7197-4166-B722-B5EAAF2B841B}" presName="Name35" presStyleLbl="parChTrans1D4" presStyleIdx="8" presStyleCnt="12"/>
      <dgm:spPr/>
      <dgm:t>
        <a:bodyPr/>
        <a:lstStyle/>
        <a:p>
          <a:endParaRPr lang="es-ES"/>
        </a:p>
      </dgm:t>
    </dgm:pt>
    <dgm:pt modelId="{F0A79D7E-C8E7-4F8A-B699-E2E0F80579E6}" type="pres">
      <dgm:prSet presAssocID="{5135FF5B-BA6E-4987-801C-94B938A567C7}" presName="hierRoot2" presStyleCnt="0">
        <dgm:presLayoutVars>
          <dgm:hierBranch/>
        </dgm:presLayoutVars>
      </dgm:prSet>
      <dgm:spPr/>
    </dgm:pt>
    <dgm:pt modelId="{2E34F509-9C06-48F4-9150-735CAC5AC5DC}" type="pres">
      <dgm:prSet presAssocID="{5135FF5B-BA6E-4987-801C-94B938A567C7}" presName="rootComposite" presStyleCnt="0"/>
      <dgm:spPr/>
    </dgm:pt>
    <dgm:pt modelId="{CB82B810-485D-4D9C-9D5A-5DBA4AF1AB26}" type="pres">
      <dgm:prSet presAssocID="{5135FF5B-BA6E-4987-801C-94B938A567C7}" presName="rootText" presStyleLbl="node4" presStyleIdx="8" presStyleCnt="12" custScaleX="123896" custLinFactNeighborY="149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7343A5-8C8C-4B05-9867-842D54B7C63B}" type="pres">
      <dgm:prSet presAssocID="{5135FF5B-BA6E-4987-801C-94B938A567C7}" presName="rootConnector" presStyleLbl="node4" presStyleIdx="8" presStyleCnt="12"/>
      <dgm:spPr/>
      <dgm:t>
        <a:bodyPr/>
        <a:lstStyle/>
        <a:p>
          <a:endParaRPr lang="es-ES"/>
        </a:p>
      </dgm:t>
    </dgm:pt>
    <dgm:pt modelId="{AE1E595F-42F7-477F-B70B-71D6DE245BF6}" type="pres">
      <dgm:prSet presAssocID="{5135FF5B-BA6E-4987-801C-94B938A567C7}" presName="hierChild4" presStyleCnt="0"/>
      <dgm:spPr/>
    </dgm:pt>
    <dgm:pt modelId="{593E4C0B-60A9-4AB4-B971-195C36D558B4}" type="pres">
      <dgm:prSet presAssocID="{4D786140-0D3E-4343-AE6F-7F855D8087BD}" presName="Name35" presStyleLbl="parChTrans1D4" presStyleIdx="9" presStyleCnt="12"/>
      <dgm:spPr/>
      <dgm:t>
        <a:bodyPr/>
        <a:lstStyle/>
        <a:p>
          <a:endParaRPr lang="es-ES"/>
        </a:p>
      </dgm:t>
    </dgm:pt>
    <dgm:pt modelId="{20233851-5F5A-4CC0-9826-D3BBB8C2E89B}" type="pres">
      <dgm:prSet presAssocID="{7FCF0B50-0C34-431D-A43A-E5B9B67315F4}" presName="hierRoot2" presStyleCnt="0">
        <dgm:presLayoutVars>
          <dgm:hierBranch/>
        </dgm:presLayoutVars>
      </dgm:prSet>
      <dgm:spPr/>
    </dgm:pt>
    <dgm:pt modelId="{235EEB22-F0F1-4647-8C71-449C0A34276D}" type="pres">
      <dgm:prSet presAssocID="{7FCF0B50-0C34-431D-A43A-E5B9B67315F4}" presName="rootComposite" presStyleCnt="0"/>
      <dgm:spPr/>
    </dgm:pt>
    <dgm:pt modelId="{C3F6F669-EDFF-4782-93FB-CE38F773F369}" type="pres">
      <dgm:prSet presAssocID="{7FCF0B50-0C34-431D-A43A-E5B9B67315F4}" presName="rootText" presStyleLbl="node4" presStyleIdx="9" presStyleCnt="12" custScaleX="123896" custLinFactNeighborY="32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7DAF8F6-FF5E-4761-B065-A92DD45B8E8C}" type="pres">
      <dgm:prSet presAssocID="{7FCF0B50-0C34-431D-A43A-E5B9B67315F4}" presName="rootConnector" presStyleLbl="node4" presStyleIdx="9" presStyleCnt="12"/>
      <dgm:spPr/>
      <dgm:t>
        <a:bodyPr/>
        <a:lstStyle/>
        <a:p>
          <a:endParaRPr lang="es-ES"/>
        </a:p>
      </dgm:t>
    </dgm:pt>
    <dgm:pt modelId="{D11A95C1-A589-4ACE-9513-CD72A7629FA4}" type="pres">
      <dgm:prSet presAssocID="{7FCF0B50-0C34-431D-A43A-E5B9B67315F4}" presName="hierChild4" presStyleCnt="0"/>
      <dgm:spPr/>
    </dgm:pt>
    <dgm:pt modelId="{7E78A7B6-97B5-4678-BA23-03308B4B1397}" type="pres">
      <dgm:prSet presAssocID="{34E98FFA-EDCC-4584-8865-E7F938A8E859}" presName="Name35" presStyleLbl="parChTrans1D4" presStyleIdx="10" presStyleCnt="12"/>
      <dgm:spPr/>
      <dgm:t>
        <a:bodyPr/>
        <a:lstStyle/>
        <a:p>
          <a:endParaRPr lang="es-ES"/>
        </a:p>
      </dgm:t>
    </dgm:pt>
    <dgm:pt modelId="{F749C4CF-E1F5-4468-B2F7-74A41A293600}" type="pres">
      <dgm:prSet presAssocID="{950B0485-F914-4994-98DE-C9D0410FD09D}" presName="hierRoot2" presStyleCnt="0">
        <dgm:presLayoutVars>
          <dgm:hierBranch/>
        </dgm:presLayoutVars>
      </dgm:prSet>
      <dgm:spPr/>
    </dgm:pt>
    <dgm:pt modelId="{1218EDEB-E1BF-4940-B3CF-5C2CE6017955}" type="pres">
      <dgm:prSet presAssocID="{950B0485-F914-4994-98DE-C9D0410FD09D}" presName="rootComposite" presStyleCnt="0"/>
      <dgm:spPr/>
    </dgm:pt>
    <dgm:pt modelId="{A87F38C3-12BA-4C37-8B9C-9A132586EA73}" type="pres">
      <dgm:prSet presAssocID="{950B0485-F914-4994-98DE-C9D0410FD09D}" presName="rootText" presStyleLbl="node4" presStyleIdx="10" presStyleCnt="12" custScaleX="123896" custScaleY="87155" custLinFactNeighborY="-83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24396BC-E863-419A-9457-13CAE3A69D27}" type="pres">
      <dgm:prSet presAssocID="{950B0485-F914-4994-98DE-C9D0410FD09D}" presName="rootConnector" presStyleLbl="node4" presStyleIdx="10" presStyleCnt="12"/>
      <dgm:spPr/>
      <dgm:t>
        <a:bodyPr/>
        <a:lstStyle/>
        <a:p>
          <a:endParaRPr lang="es-ES"/>
        </a:p>
      </dgm:t>
    </dgm:pt>
    <dgm:pt modelId="{26CFFF6F-ACFE-4BE9-8172-3A4E341D8D3F}" type="pres">
      <dgm:prSet presAssocID="{950B0485-F914-4994-98DE-C9D0410FD09D}" presName="hierChild4" presStyleCnt="0"/>
      <dgm:spPr/>
    </dgm:pt>
    <dgm:pt modelId="{74B105BA-E373-4F81-81A3-7D94BBB1C6FA}" type="pres">
      <dgm:prSet presAssocID="{E8FE4DE1-F265-4B02-918A-2B1E0426FCF5}" presName="Name35" presStyleLbl="parChTrans1D4" presStyleIdx="11" presStyleCnt="12"/>
      <dgm:spPr/>
      <dgm:t>
        <a:bodyPr/>
        <a:lstStyle/>
        <a:p>
          <a:endParaRPr lang="es-ES"/>
        </a:p>
      </dgm:t>
    </dgm:pt>
    <dgm:pt modelId="{8B2CE8AF-958F-45A1-B5B7-204B24942D26}" type="pres">
      <dgm:prSet presAssocID="{03F1D821-000B-4310-B2B1-30205C51647B}" presName="hierRoot2" presStyleCnt="0">
        <dgm:presLayoutVars>
          <dgm:hierBranch val="init"/>
        </dgm:presLayoutVars>
      </dgm:prSet>
      <dgm:spPr/>
    </dgm:pt>
    <dgm:pt modelId="{349B7D2B-41E9-4FEE-B3A9-4192251DC668}" type="pres">
      <dgm:prSet presAssocID="{03F1D821-000B-4310-B2B1-30205C51647B}" presName="rootComposite" presStyleCnt="0"/>
      <dgm:spPr/>
    </dgm:pt>
    <dgm:pt modelId="{53AA9969-2F6B-4333-A230-705D3C887F19}" type="pres">
      <dgm:prSet presAssocID="{03F1D821-000B-4310-B2B1-30205C51647B}" presName="rootText" presStyleLbl="node4" presStyleIdx="11" presStyleCnt="12" custScaleX="123896" custScaleY="87155" custLinFactNeighborY="-157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613770A-95CF-489D-A5D9-DACDD341DDB4}" type="pres">
      <dgm:prSet presAssocID="{03F1D821-000B-4310-B2B1-30205C51647B}" presName="rootConnector" presStyleLbl="node4" presStyleIdx="11" presStyleCnt="12"/>
      <dgm:spPr/>
      <dgm:t>
        <a:bodyPr/>
        <a:lstStyle/>
        <a:p>
          <a:endParaRPr lang="es-ES"/>
        </a:p>
      </dgm:t>
    </dgm:pt>
    <dgm:pt modelId="{DFA7D502-4907-4809-965C-EA9810ADFE9A}" type="pres">
      <dgm:prSet presAssocID="{03F1D821-000B-4310-B2B1-30205C51647B}" presName="hierChild4" presStyleCnt="0"/>
      <dgm:spPr/>
    </dgm:pt>
    <dgm:pt modelId="{BA1712D8-F7B0-4B1F-8C3B-062B3F2B636A}" type="pres">
      <dgm:prSet presAssocID="{03F1D821-000B-4310-B2B1-30205C51647B}" presName="hierChild5" presStyleCnt="0"/>
      <dgm:spPr/>
    </dgm:pt>
    <dgm:pt modelId="{87D95BA4-BEA1-49D5-A6A7-F733A12A9384}" type="pres">
      <dgm:prSet presAssocID="{950B0485-F914-4994-98DE-C9D0410FD09D}" presName="hierChild5" presStyleCnt="0"/>
      <dgm:spPr/>
    </dgm:pt>
    <dgm:pt modelId="{5CE46B08-1804-45BD-B394-35454CD10E14}" type="pres">
      <dgm:prSet presAssocID="{7FCF0B50-0C34-431D-A43A-E5B9B67315F4}" presName="hierChild5" presStyleCnt="0"/>
      <dgm:spPr/>
    </dgm:pt>
    <dgm:pt modelId="{C6ECEDBC-2554-4C02-A859-501552FC987D}" type="pres">
      <dgm:prSet presAssocID="{5135FF5B-BA6E-4987-801C-94B938A567C7}" presName="hierChild5" presStyleCnt="0"/>
      <dgm:spPr/>
    </dgm:pt>
    <dgm:pt modelId="{F3FA3444-BF0E-425F-A7F7-3797C6D922D6}" type="pres">
      <dgm:prSet presAssocID="{8BA6A2D6-B7EE-458E-8285-CC028DD51063}" presName="hierChild5" presStyleCnt="0"/>
      <dgm:spPr/>
    </dgm:pt>
    <dgm:pt modelId="{A8BC7BC3-FE50-4DD8-A685-DBB419A41C70}" type="pres">
      <dgm:prSet presAssocID="{9B508018-9E8E-4DDA-9F87-787F77A1D307}" presName="hierChild5" presStyleCnt="0"/>
      <dgm:spPr/>
    </dgm:pt>
    <dgm:pt modelId="{744CA5A9-1891-4A5F-B34E-C3CC62EDEC16}" type="pres">
      <dgm:prSet presAssocID="{B1FF58D1-C6CE-4868-87E1-8F218BAAD055}" presName="hierChild3" presStyleCnt="0"/>
      <dgm:spPr/>
    </dgm:pt>
  </dgm:ptLst>
  <dgm:cxnLst>
    <dgm:cxn modelId="{C1BDC6B8-F2C5-4264-8E63-CCD8F65F7071}" type="presOf" srcId="{7FCF0B50-0C34-431D-A43A-E5B9B67315F4}" destId="{C3F6F669-EDFF-4782-93FB-CE38F773F369}" srcOrd="0" destOrd="0" presId="urn:microsoft.com/office/officeart/2005/8/layout/orgChart1"/>
    <dgm:cxn modelId="{87C8D12C-6C1B-4045-9CAA-2A6B782A4D67}" type="presOf" srcId="{03F1D821-000B-4310-B2B1-30205C51647B}" destId="{53AA9969-2F6B-4333-A230-705D3C887F19}" srcOrd="0" destOrd="0" presId="urn:microsoft.com/office/officeart/2005/8/layout/orgChart1"/>
    <dgm:cxn modelId="{34A92C17-A1C7-485A-9A6E-E17FC0E52D38}" type="presOf" srcId="{A72B4646-0A77-4576-9534-64F9DCD007F5}" destId="{2E8233DF-F2A8-483C-BF48-9C6752D1F13F}" srcOrd="0" destOrd="0" presId="urn:microsoft.com/office/officeart/2005/8/layout/orgChart1"/>
    <dgm:cxn modelId="{8F87D544-2AA1-4317-8EF6-3E7407E8FF06}" type="presOf" srcId="{DE1DCFC5-B173-4650-B629-11220757B654}" destId="{10BEB95D-80C3-4622-B530-6043D9E1BC4A}" srcOrd="0" destOrd="0" presId="urn:microsoft.com/office/officeart/2005/8/layout/orgChart1"/>
    <dgm:cxn modelId="{E81573BD-6A48-4898-8203-9782085628F3}" srcId="{EB8D799E-C408-4A84-8EAB-8629B39420CF}" destId="{3DD36261-A6A0-45E8-855A-30232DC70DA1}" srcOrd="0" destOrd="0" parTransId="{4B7B947A-BF25-41EB-A110-3FD96EA18C3E}" sibTransId="{654C3B91-56C7-4C51-AD4B-8A31F923792B}"/>
    <dgm:cxn modelId="{2E8FCEF5-80C1-4F7E-928C-5831347F84EB}" type="presOf" srcId="{12569403-4A5D-4A57-BEF5-D9E1657BDA47}" destId="{0AA62A76-C0CB-4FF5-920E-F2F33381D3C7}" srcOrd="1" destOrd="0" presId="urn:microsoft.com/office/officeart/2005/8/layout/orgChart1"/>
    <dgm:cxn modelId="{B777ACA4-4AB0-45FA-A374-C2B80E4BC935}" type="presOf" srcId="{1ED10E76-5DC9-4DC1-B679-559B2D8D335E}" destId="{1460B4F1-F2FE-4794-A01F-FAD000015A5E}" srcOrd="0" destOrd="0" presId="urn:microsoft.com/office/officeart/2005/8/layout/orgChart1"/>
    <dgm:cxn modelId="{061C0C73-259F-4803-A12D-6C6C7E511CAD}" type="presOf" srcId="{9855F2A8-E1AA-425E-B751-53554D746C69}" destId="{4C69C1C4-4FB7-4F98-8664-8BB23161C8FE}" srcOrd="0" destOrd="0" presId="urn:microsoft.com/office/officeart/2005/8/layout/orgChart1"/>
    <dgm:cxn modelId="{1332255A-D989-49E1-BB5C-BED1F906C6FA}" srcId="{5B0E27A6-8275-42EE-BBB9-C9733A8360A2}" destId="{B1FF58D1-C6CE-4868-87E1-8F218BAAD055}" srcOrd="0" destOrd="0" parTransId="{5D961320-C71E-4070-8DB3-D0DC60A9C820}" sibTransId="{2299E863-2422-4B62-9C37-5893E702C498}"/>
    <dgm:cxn modelId="{7DE3D08B-5FA8-4D05-932B-338D206F4B7C}" type="presOf" srcId="{4B7B947A-BF25-41EB-A110-3FD96EA18C3E}" destId="{B96C3FE5-2568-42E9-B19E-030447D37C7B}" srcOrd="0" destOrd="0" presId="urn:microsoft.com/office/officeart/2005/8/layout/orgChart1"/>
    <dgm:cxn modelId="{70754B37-C3D3-458A-9682-8065FBBE068E}" type="presOf" srcId="{ACC30FB3-990A-4D61-8640-1A8FD61178D2}" destId="{906E1FB5-62C4-4C13-A8B9-A4C745E2CB0D}" srcOrd="0" destOrd="0" presId="urn:microsoft.com/office/officeart/2005/8/layout/orgChart1"/>
    <dgm:cxn modelId="{FD487BFF-55A9-4E41-9BE2-C8507E1D6D40}" type="presOf" srcId="{D46E07E5-C66B-4619-B896-052617FBBA16}" destId="{58035D86-36B6-4188-B2A2-C0FCFB9567C9}" srcOrd="0" destOrd="0" presId="urn:microsoft.com/office/officeart/2005/8/layout/orgChart1"/>
    <dgm:cxn modelId="{AD738B30-1F89-4416-A81D-37DAFBE3E6D1}" srcId="{5AF623DB-BFE7-405B-A084-618118E32CC5}" destId="{E18579CD-8103-4B74-833C-5682BFCBE430}" srcOrd="0" destOrd="0" parTransId="{67F6F423-2F26-401A-8983-4BAE9ACCCADC}" sibTransId="{BFB19F28-2FEB-440D-AC1D-A87D3536BE23}"/>
    <dgm:cxn modelId="{32FD5409-7289-4286-B1F5-C1D8B960A802}" type="presOf" srcId="{5B0E27A6-8275-42EE-BBB9-C9733A8360A2}" destId="{3129D39B-F169-476C-8625-12067474B52F}" srcOrd="0" destOrd="0" presId="urn:microsoft.com/office/officeart/2005/8/layout/orgChart1"/>
    <dgm:cxn modelId="{52F923B8-FA6B-49FF-8BA3-4208C86B1CBD}" srcId="{FFE1F898-C3E8-4733-AC48-971B383FFF0C}" destId="{12569403-4A5D-4A57-BEF5-D9E1657BDA47}" srcOrd="0" destOrd="0" parTransId="{6609653F-E1B9-44A2-BC75-301891391B8F}" sibTransId="{D4E3CE2A-9781-463E-8519-1D7FF7EDBFD3}"/>
    <dgm:cxn modelId="{3611D2F2-62B7-48D2-9BF7-4C5C169C830B}" type="presOf" srcId="{5AF623DB-BFE7-405B-A084-618118E32CC5}" destId="{390C0665-F214-41BC-86E5-1E074ED91A3D}" srcOrd="0" destOrd="0" presId="urn:microsoft.com/office/officeart/2005/8/layout/orgChart1"/>
    <dgm:cxn modelId="{2256E6F0-53E9-42CF-9297-7C1E6DF7D731}" srcId="{950B0485-F914-4994-98DE-C9D0410FD09D}" destId="{03F1D821-000B-4310-B2B1-30205C51647B}" srcOrd="0" destOrd="0" parTransId="{E8FE4DE1-F265-4B02-918A-2B1E0426FCF5}" sibTransId="{B632E632-F845-4F46-80CD-5FB38387D492}"/>
    <dgm:cxn modelId="{ADEA443C-143E-41CF-A961-38D579D864B5}" type="presOf" srcId="{4D786140-0D3E-4343-AE6F-7F855D8087BD}" destId="{593E4C0B-60A9-4AB4-B971-195C36D558B4}" srcOrd="0" destOrd="0" presId="urn:microsoft.com/office/officeart/2005/8/layout/orgChart1"/>
    <dgm:cxn modelId="{151F3A11-9F9E-4DC3-89BC-5F59E3AB85E9}" type="presOf" srcId="{9B508018-9E8E-4DDA-9F87-787F77A1D307}" destId="{E980BF83-089F-461B-BDF6-2839C6034D19}" srcOrd="1" destOrd="0" presId="urn:microsoft.com/office/officeart/2005/8/layout/orgChart1"/>
    <dgm:cxn modelId="{9D4C6152-0480-496C-81C2-228CC62A35CE}" type="presOf" srcId="{2CB49A77-6AB8-4E24-B355-B070BCBF30A5}" destId="{E73A3D44-2E1F-40D7-8133-45F20C9FDB17}" srcOrd="0" destOrd="0" presId="urn:microsoft.com/office/officeart/2005/8/layout/orgChart1"/>
    <dgm:cxn modelId="{87579BF1-6C60-43BE-A6FE-C412355F12E3}" type="presOf" srcId="{9B508018-9E8E-4DDA-9F87-787F77A1D307}" destId="{1A3090D6-5EF0-4066-9307-76A502D4EF68}" srcOrd="0" destOrd="0" presId="urn:microsoft.com/office/officeart/2005/8/layout/orgChart1"/>
    <dgm:cxn modelId="{BF20DC99-290A-49CF-8686-CE798A7D5C1A}" type="presOf" srcId="{465ACB85-4288-4851-90EC-60BA943F382D}" destId="{481E7BE7-A46C-4DCB-974D-93A7D922196E}" srcOrd="0" destOrd="0" presId="urn:microsoft.com/office/officeart/2005/8/layout/orgChart1"/>
    <dgm:cxn modelId="{F4275B88-5C7C-4F93-ABEE-6A3DD591C1D5}" type="presOf" srcId="{9855F2A8-E1AA-425E-B751-53554D746C69}" destId="{0777E2F3-A60A-45E9-9650-1A3A1E2F3AB1}" srcOrd="1" destOrd="0" presId="urn:microsoft.com/office/officeart/2005/8/layout/orgChart1"/>
    <dgm:cxn modelId="{82639D0F-4BF9-4A89-8976-3F389819C35B}" type="presOf" srcId="{3DD36261-A6A0-45E8-855A-30232DC70DA1}" destId="{981F3F0C-B0EF-498A-A778-946E214A2621}" srcOrd="0" destOrd="0" presId="urn:microsoft.com/office/officeart/2005/8/layout/orgChart1"/>
    <dgm:cxn modelId="{E28D13E2-F489-4CA0-8ECC-A7C221B7AD51}" type="presOf" srcId="{2087F884-B678-4FE3-AA03-BE69B317A8B5}" destId="{DC94C7FF-A2A8-43EE-B29E-794E703C0922}" srcOrd="1" destOrd="0" presId="urn:microsoft.com/office/officeart/2005/8/layout/orgChart1"/>
    <dgm:cxn modelId="{2CF2277B-DD4F-4A6F-8B39-85D8C1710E16}" type="presOf" srcId="{4C7D0203-4D0F-4530-86A9-C616BBC2E769}" destId="{EBD46F48-4C0C-41DF-897C-8CF81958EADF}" srcOrd="0" destOrd="0" presId="urn:microsoft.com/office/officeart/2005/8/layout/orgChart1"/>
    <dgm:cxn modelId="{007DCD73-902F-46F8-B95F-4A27386EBD13}" srcId="{8BA6A2D6-B7EE-458E-8285-CC028DD51063}" destId="{5135FF5B-BA6E-4987-801C-94B938A567C7}" srcOrd="0" destOrd="0" parTransId="{A86EE529-7197-4166-B722-B5EAAF2B841B}" sibTransId="{CAEF4ACF-CF93-464F-BB9D-B46A41616E34}"/>
    <dgm:cxn modelId="{2495302B-1CD3-4F5A-9795-F49CEA8067D1}" type="presOf" srcId="{E18579CD-8103-4B74-833C-5682BFCBE430}" destId="{B437FAD4-D011-4E1C-8B2D-B893E392FC06}" srcOrd="0" destOrd="0" presId="urn:microsoft.com/office/officeart/2005/8/layout/orgChart1"/>
    <dgm:cxn modelId="{7AAAA8DD-EAB9-4D95-BD8F-F2351316A003}" type="presOf" srcId="{EC1877FC-A62A-47E0-9FEA-523419123A53}" destId="{7D882360-7A54-4A24-B066-766C294DE812}" srcOrd="1" destOrd="0" presId="urn:microsoft.com/office/officeart/2005/8/layout/orgChart1"/>
    <dgm:cxn modelId="{CC2C7763-DBC9-4B09-9011-2826AD251723}" type="presOf" srcId="{D3B134DB-BFAA-4128-BD09-A6870D961775}" destId="{86903107-21F4-40E0-AD3A-8870B8CA9BE3}" srcOrd="0" destOrd="0" presId="urn:microsoft.com/office/officeart/2005/8/layout/orgChart1"/>
    <dgm:cxn modelId="{244A4EB2-6867-460E-A6E6-BF0CAB3AFA02}" srcId="{E18579CD-8103-4B74-833C-5682BFCBE430}" destId="{EB8D799E-C408-4A84-8EAB-8629B39420CF}" srcOrd="0" destOrd="0" parTransId="{4C7D0203-4D0F-4530-86A9-C616BBC2E769}" sibTransId="{F5E4367A-427F-436E-8086-C95634462E9B}"/>
    <dgm:cxn modelId="{CF4FA246-9A2E-4D30-ACAB-B721C1E76DF6}" type="presOf" srcId="{950B0485-F914-4994-98DE-C9D0410FD09D}" destId="{624396BC-E863-419A-9457-13CAE3A69D27}" srcOrd="1" destOrd="0" presId="urn:microsoft.com/office/officeart/2005/8/layout/orgChart1"/>
    <dgm:cxn modelId="{ABA11E7F-059C-405A-AB2B-94E2629526A6}" type="presOf" srcId="{3197B652-2D01-4D20-A104-3EFEAC0F8600}" destId="{9E75DB8A-5D5C-47B7-8D90-8592E31C0E6E}" srcOrd="0" destOrd="0" presId="urn:microsoft.com/office/officeart/2005/8/layout/orgChart1"/>
    <dgm:cxn modelId="{544C2C49-A5F0-4B09-9F1F-0E7739B31516}" type="presOf" srcId="{1ED10E76-5DC9-4DC1-B679-559B2D8D335E}" destId="{F2EF4AAB-DFC1-40A7-9072-1AEFB34E842A}" srcOrd="1" destOrd="0" presId="urn:microsoft.com/office/officeart/2005/8/layout/orgChart1"/>
    <dgm:cxn modelId="{97B4B4BE-DE24-4311-8C44-9FE3E61C0F9A}" type="presOf" srcId="{03F1D821-000B-4310-B2B1-30205C51647B}" destId="{F613770A-95CF-489D-A5D9-DACDD341DDB4}" srcOrd="1" destOrd="0" presId="urn:microsoft.com/office/officeart/2005/8/layout/orgChart1"/>
    <dgm:cxn modelId="{1CB4D08F-93CF-4C55-8A22-7B62F2044839}" type="presOf" srcId="{34E98FFA-EDCC-4584-8865-E7F938A8E859}" destId="{7E78A7B6-97B5-4678-BA23-03308B4B1397}" srcOrd="0" destOrd="0" presId="urn:microsoft.com/office/officeart/2005/8/layout/orgChart1"/>
    <dgm:cxn modelId="{1501E27C-EC1E-43D4-A923-72778D2A7728}" type="presOf" srcId="{12569403-4A5D-4A57-BEF5-D9E1657BDA47}" destId="{0B5026F8-7610-45DD-9549-0F7DE55EFC3F}" srcOrd="0" destOrd="0" presId="urn:microsoft.com/office/officeart/2005/8/layout/orgChart1"/>
    <dgm:cxn modelId="{1F5DECA9-F5B0-4B04-A625-6A98632D52C2}" type="presOf" srcId="{EC1877FC-A62A-47E0-9FEA-523419123A53}" destId="{D1606C62-01C7-4598-BA47-975880729076}" srcOrd="0" destOrd="0" presId="urn:microsoft.com/office/officeart/2005/8/layout/orgChart1"/>
    <dgm:cxn modelId="{BAD163C5-AF5F-4A9D-9345-1D868E1455B2}" type="presOf" srcId="{5AF623DB-BFE7-405B-A084-618118E32CC5}" destId="{3D0AEDED-DF14-4A40-96C6-E0835824EB37}" srcOrd="1" destOrd="0" presId="urn:microsoft.com/office/officeart/2005/8/layout/orgChart1"/>
    <dgm:cxn modelId="{F328DF19-F4D5-4566-94E9-A9DE441DC7BA}" type="presOf" srcId="{CD71CD64-86A0-4675-B764-BFF9788B2C24}" destId="{0D4ABFAF-3CF6-42BA-88DB-F76CA51AB04E}" srcOrd="0" destOrd="0" presId="urn:microsoft.com/office/officeart/2005/8/layout/orgChart1"/>
    <dgm:cxn modelId="{2B7649E2-6BC2-4D22-8720-7160117A4ECA}" type="presOf" srcId="{67F6F423-2F26-401A-8983-4BAE9ACCCADC}" destId="{7F9FEF24-B752-4209-8201-A07C1BB6E54B}" srcOrd="0" destOrd="0" presId="urn:microsoft.com/office/officeart/2005/8/layout/orgChart1"/>
    <dgm:cxn modelId="{B55DBF59-393C-4544-951D-8ED3728D544E}" type="presOf" srcId="{A86EE529-7197-4166-B722-B5EAAF2B841B}" destId="{B467A3D0-735E-4BA9-A4BA-545E750066CC}" srcOrd="0" destOrd="0" presId="urn:microsoft.com/office/officeart/2005/8/layout/orgChart1"/>
    <dgm:cxn modelId="{A9B43A0F-C76B-4AB8-A969-02E229624B78}" srcId="{DE1DCFC5-B173-4650-B629-11220757B654}" destId="{9855F2A8-E1AA-425E-B751-53554D746C69}" srcOrd="0" destOrd="0" parTransId="{F749A0D8-7E80-4FA9-BCB3-A7F8CC3D0DFF}" sibTransId="{1D913BEF-6661-4359-A7A8-F17D31CB5820}"/>
    <dgm:cxn modelId="{82A5AA63-1B3B-4DE3-B473-C2AFE819A7E6}" srcId="{465ACB85-4288-4851-90EC-60BA943F382D}" destId="{DE1DCFC5-B173-4650-B629-11220757B654}" srcOrd="0" destOrd="0" parTransId="{CD71CD64-86A0-4675-B764-BFF9788B2C24}" sibTransId="{15DB8DF5-4AE2-4D30-B614-37FD5A52E758}"/>
    <dgm:cxn modelId="{06ADD729-B150-4E2E-B2A7-D2504D97135A}" type="presOf" srcId="{5135FF5B-BA6E-4987-801C-94B938A567C7}" destId="{CB82B810-485D-4D9C-9D5A-5DBA4AF1AB26}" srcOrd="0" destOrd="0" presId="urn:microsoft.com/office/officeart/2005/8/layout/orgChart1"/>
    <dgm:cxn modelId="{D7A2CAB3-89A0-4FF5-A58D-162EE4A8D4CD}" srcId="{5135FF5B-BA6E-4987-801C-94B938A567C7}" destId="{7FCF0B50-0C34-431D-A43A-E5B9B67315F4}" srcOrd="0" destOrd="0" parTransId="{4D786140-0D3E-4343-AE6F-7F855D8087BD}" sibTransId="{E117ADE6-C969-446D-8484-B29969168519}"/>
    <dgm:cxn modelId="{68DD666B-36FC-4697-BB20-F2BDFAF28E99}" type="presOf" srcId="{6609653F-E1B9-44A2-BC75-301891391B8F}" destId="{28567B99-AD67-4C33-A3BA-E01B272AFB63}" srcOrd="0" destOrd="0" presId="urn:microsoft.com/office/officeart/2005/8/layout/orgChart1"/>
    <dgm:cxn modelId="{FC20D3E3-C6DB-4077-9872-57C6EFEA08F9}" type="presOf" srcId="{E18579CD-8103-4B74-833C-5682BFCBE430}" destId="{99AE2A97-906A-4F76-AB04-A948BECB1952}" srcOrd="1" destOrd="0" presId="urn:microsoft.com/office/officeart/2005/8/layout/orgChart1"/>
    <dgm:cxn modelId="{DD573AC3-9CE0-424A-B9FE-B492EC49FE3E}" srcId="{3DD36261-A6A0-45E8-855A-30232DC70DA1}" destId="{EC1877FC-A62A-47E0-9FEA-523419123A53}" srcOrd="0" destOrd="0" parTransId="{13A440F8-63E1-46A8-98EE-41E5091363F7}" sibTransId="{A28BEE0D-C65B-4902-94F6-C234D346A482}"/>
    <dgm:cxn modelId="{552E4277-4335-467B-8739-AF6FACEE512B}" srcId="{B1FF58D1-C6CE-4868-87E1-8F218BAAD055}" destId="{465ACB85-4288-4851-90EC-60BA943F382D}" srcOrd="0" destOrd="0" parTransId="{2CB49A77-6AB8-4E24-B355-B070BCBF30A5}" sibTransId="{BCBC4D20-4A90-4C7E-8BE7-FBF04EF9815E}"/>
    <dgm:cxn modelId="{68C2C151-6B51-4962-BF71-DB5B4BF7C6DF}" srcId="{B1FF58D1-C6CE-4868-87E1-8F218BAAD055}" destId="{5AF623DB-BFE7-405B-A084-618118E32CC5}" srcOrd="1" destOrd="0" parTransId="{D46E07E5-C66B-4619-B896-052617FBBA16}" sibTransId="{81B903AD-4D22-4F98-8189-BB96B088BF66}"/>
    <dgm:cxn modelId="{0D8FAAA3-2B4B-4510-91DF-83B690CCC940}" type="presOf" srcId="{EA56243F-0850-4E92-B82D-B44AF09743D5}" destId="{25E313A3-9A0B-4CEA-8999-132FBACA6AAB}" srcOrd="0" destOrd="0" presId="urn:microsoft.com/office/officeart/2005/8/layout/orgChart1"/>
    <dgm:cxn modelId="{68A728BC-704B-4366-9C50-3EE0C4CFD247}" srcId="{B1FF58D1-C6CE-4868-87E1-8F218BAAD055}" destId="{9B508018-9E8E-4DDA-9F87-787F77A1D307}" srcOrd="2" destOrd="0" parTransId="{ACC30FB3-990A-4D61-8640-1A8FD61178D2}" sibTransId="{02974B4B-8AB3-4694-8B0F-F18B0F40F1DB}"/>
    <dgm:cxn modelId="{745282EB-0747-4925-BB83-D6D664439C41}" type="presOf" srcId="{D3B134DB-BFAA-4128-BD09-A6870D961775}" destId="{12450814-5960-49B9-B095-3AB8024D641A}" srcOrd="1" destOrd="0" presId="urn:microsoft.com/office/officeart/2005/8/layout/orgChart1"/>
    <dgm:cxn modelId="{BD2758A1-7AFC-4FCE-AC12-CC204A98C3FD}" type="presOf" srcId="{F749A0D8-7E80-4FA9-BCB3-A7F8CC3D0DFF}" destId="{FA6749ED-6E2F-4F84-8C9F-D45A51F500FD}" srcOrd="0" destOrd="0" presId="urn:microsoft.com/office/officeart/2005/8/layout/orgChart1"/>
    <dgm:cxn modelId="{A415DE1B-0A64-4B15-835F-0FC021E491C7}" type="presOf" srcId="{8BA6A2D6-B7EE-458E-8285-CC028DD51063}" destId="{6A56E4B5-B339-4FDE-BEB9-D3F199356AAD}" srcOrd="1" destOrd="0" presId="urn:microsoft.com/office/officeart/2005/8/layout/orgChart1"/>
    <dgm:cxn modelId="{EECB7DA1-9EC0-45CA-814A-F0DFBE98BBCA}" srcId="{D3B134DB-BFAA-4128-BD09-A6870D961775}" destId="{2087F884-B678-4FE3-AA03-BE69B317A8B5}" srcOrd="0" destOrd="0" parTransId="{A72B4646-0A77-4576-9534-64F9DCD007F5}" sibTransId="{E15D17DE-5C1D-4D8E-80E1-D42E18F4FDF8}"/>
    <dgm:cxn modelId="{C0FC297D-4DE8-4602-8E37-26EB5463FB0F}" srcId="{7FCF0B50-0C34-431D-A43A-E5B9B67315F4}" destId="{950B0485-F914-4994-98DE-C9D0410FD09D}" srcOrd="0" destOrd="0" parTransId="{34E98FFA-EDCC-4584-8865-E7F938A8E859}" sibTransId="{15AB9F23-6644-4CF4-9AB6-539C671F8935}"/>
    <dgm:cxn modelId="{AAB90B2F-E195-46E8-AFF2-555FE2BC192B}" type="presOf" srcId="{5135FF5B-BA6E-4987-801C-94B938A567C7}" destId="{FA7343A5-8C8C-4B05-9867-842D54B7C63B}" srcOrd="1" destOrd="0" presId="urn:microsoft.com/office/officeart/2005/8/layout/orgChart1"/>
    <dgm:cxn modelId="{F09CF3A9-03B4-4400-B7CD-0ED6579C4617}" type="presOf" srcId="{E8FE4DE1-F265-4B02-918A-2B1E0426FCF5}" destId="{74B105BA-E373-4F81-81A3-7D94BBB1C6FA}" srcOrd="0" destOrd="0" presId="urn:microsoft.com/office/officeart/2005/8/layout/orgChart1"/>
    <dgm:cxn modelId="{083B690E-5D4F-4F5A-806B-7CA2DD722335}" type="presOf" srcId="{FFE1F898-C3E8-4733-AC48-971B383FFF0C}" destId="{144B31E2-F8F6-48DF-9017-1EC6268AED40}" srcOrd="0" destOrd="0" presId="urn:microsoft.com/office/officeart/2005/8/layout/orgChart1"/>
    <dgm:cxn modelId="{EED6A2A6-309F-432C-A7B2-17C02E279136}" type="presOf" srcId="{3DD36261-A6A0-45E8-855A-30232DC70DA1}" destId="{F37F4E60-C77B-42AE-AE81-AB522F76BF9F}" srcOrd="1" destOrd="0" presId="urn:microsoft.com/office/officeart/2005/8/layout/orgChart1"/>
    <dgm:cxn modelId="{99045B90-A8BF-457F-A142-E6A0BA77E3CC}" type="presOf" srcId="{EB8D799E-C408-4A84-8EAB-8629B39420CF}" destId="{4057EC15-72D9-492C-BEFF-330D15CEC1F9}" srcOrd="0" destOrd="0" presId="urn:microsoft.com/office/officeart/2005/8/layout/orgChart1"/>
    <dgm:cxn modelId="{E0BADE9F-B3F6-4B7B-8979-4B592F9F9AE8}" type="presOf" srcId="{DE1DCFC5-B173-4650-B629-11220757B654}" destId="{38F6A21A-B8E9-4552-A517-5794BB50FA97}" srcOrd="1" destOrd="0" presId="urn:microsoft.com/office/officeart/2005/8/layout/orgChart1"/>
    <dgm:cxn modelId="{99223031-F8B8-449D-8F6E-B9C1C654DFD2}" srcId="{2087F884-B678-4FE3-AA03-BE69B317A8B5}" destId="{1ED10E76-5DC9-4DC1-B679-559B2D8D335E}" srcOrd="0" destOrd="0" parTransId="{37EEBA84-C492-4C40-8FF6-8B67891C61EF}" sibTransId="{C5F47AB8-6740-4CFC-8030-E78ED6B2C013}"/>
    <dgm:cxn modelId="{5C091D8F-832D-4F56-8630-6FE4C689D0C5}" type="presOf" srcId="{13A440F8-63E1-46A8-98EE-41E5091363F7}" destId="{5D784B11-8436-4500-9150-0B8CEE570805}" srcOrd="0" destOrd="0" presId="urn:microsoft.com/office/officeart/2005/8/layout/orgChart1"/>
    <dgm:cxn modelId="{22AF76EB-97B1-4FF7-AC4F-FDC953DBD1C7}" type="presOf" srcId="{B1FF58D1-C6CE-4868-87E1-8F218BAAD055}" destId="{E2EC0ED9-08CD-4904-8E60-31850119B089}" srcOrd="1" destOrd="0" presId="urn:microsoft.com/office/officeart/2005/8/layout/orgChart1"/>
    <dgm:cxn modelId="{E195051E-727E-41A2-B0FA-FDD223E9C066}" type="presOf" srcId="{2087F884-B678-4FE3-AA03-BE69B317A8B5}" destId="{0259A969-0E4D-45EB-8B06-D5A5A8D44AF6}" srcOrd="0" destOrd="0" presId="urn:microsoft.com/office/officeart/2005/8/layout/orgChart1"/>
    <dgm:cxn modelId="{4881929F-1389-40A3-8F83-D8F4312B4CC6}" type="presOf" srcId="{7FCF0B50-0C34-431D-A43A-E5B9B67315F4}" destId="{A7DAF8F6-FF5E-4761-B065-A92DD45B8E8C}" srcOrd="1" destOrd="0" presId="urn:microsoft.com/office/officeart/2005/8/layout/orgChart1"/>
    <dgm:cxn modelId="{ADCBCC1E-F317-43A0-A743-279193BDD676}" type="presOf" srcId="{37EEBA84-C492-4C40-8FF6-8B67891C61EF}" destId="{29C941CC-AF45-4374-833F-14614720E066}" srcOrd="0" destOrd="0" presId="urn:microsoft.com/office/officeart/2005/8/layout/orgChart1"/>
    <dgm:cxn modelId="{037FBEDC-3C3D-4FF2-B905-04BA2ABCFDE8}" type="presOf" srcId="{465ACB85-4288-4851-90EC-60BA943F382D}" destId="{28DF054C-1E2C-4FCF-A069-68F7A69F1031}" srcOrd="1" destOrd="0" presId="urn:microsoft.com/office/officeart/2005/8/layout/orgChart1"/>
    <dgm:cxn modelId="{9EEE2939-C289-4F97-8CFE-10CFEA39C13A}" type="presOf" srcId="{EB8D799E-C408-4A84-8EAB-8629B39420CF}" destId="{48BFF3C9-4AE5-4777-88DF-F6EF17BDEA3E}" srcOrd="1" destOrd="0" presId="urn:microsoft.com/office/officeart/2005/8/layout/orgChart1"/>
    <dgm:cxn modelId="{9D8B3006-1F15-4F3D-B653-CF777537FE78}" type="presOf" srcId="{FFE1F898-C3E8-4733-AC48-971B383FFF0C}" destId="{0544C60E-36F5-4163-8DF6-DCB530503887}" srcOrd="1" destOrd="0" presId="urn:microsoft.com/office/officeart/2005/8/layout/orgChart1"/>
    <dgm:cxn modelId="{02F32DF2-F8AF-4803-9816-FF7538770AB2}" srcId="{9855F2A8-E1AA-425E-B751-53554D746C69}" destId="{D3B134DB-BFAA-4128-BD09-A6870D961775}" srcOrd="0" destOrd="0" parTransId="{3197B652-2D01-4D20-A104-3EFEAC0F8600}" sibTransId="{405DEE26-D38C-40D6-B258-6E64DC35BEC1}"/>
    <dgm:cxn modelId="{D23D3318-8A6A-4AD5-BEA2-8671EA884CB4}" srcId="{9B508018-9E8E-4DDA-9F87-787F77A1D307}" destId="{FFE1F898-C3E8-4733-AC48-971B383FFF0C}" srcOrd="0" destOrd="0" parTransId="{4CCD666E-49F0-4792-9646-8826AB99AE6A}" sibTransId="{D4F471EC-EF90-4016-8A7F-DB0796DD8B3A}"/>
    <dgm:cxn modelId="{D74DD4DB-5FE9-42C7-A51E-4F98F1D3BA24}" type="presOf" srcId="{4CCD666E-49F0-4792-9646-8826AB99AE6A}" destId="{79410D73-4813-410A-A460-4B7DB40604F1}" srcOrd="0" destOrd="0" presId="urn:microsoft.com/office/officeart/2005/8/layout/orgChart1"/>
    <dgm:cxn modelId="{E43946DE-E605-4E05-ABD8-A73342C2FEB2}" type="presOf" srcId="{B1FF58D1-C6CE-4868-87E1-8F218BAAD055}" destId="{8B00409A-C0C8-4DF4-8609-CDE0829D386F}" srcOrd="0" destOrd="0" presId="urn:microsoft.com/office/officeart/2005/8/layout/orgChart1"/>
    <dgm:cxn modelId="{41A1A779-F5D2-44F8-BA49-22D57A8FF2BE}" srcId="{9B508018-9E8E-4DDA-9F87-787F77A1D307}" destId="{8BA6A2D6-B7EE-458E-8285-CC028DD51063}" srcOrd="1" destOrd="0" parTransId="{EA56243F-0850-4E92-B82D-B44AF09743D5}" sibTransId="{7D59758B-5667-4D9E-B011-DEAE412DDBAB}"/>
    <dgm:cxn modelId="{42A22DE4-6D6F-44C3-8B9B-D465BB3AE1C1}" type="presOf" srcId="{8BA6A2D6-B7EE-458E-8285-CC028DD51063}" destId="{3FF78A6E-9C13-4F28-A235-67D5FB03C5CE}" srcOrd="0" destOrd="0" presId="urn:microsoft.com/office/officeart/2005/8/layout/orgChart1"/>
    <dgm:cxn modelId="{00C9B18F-FD14-4BD0-B748-CE235E84B5EB}" type="presOf" srcId="{950B0485-F914-4994-98DE-C9D0410FD09D}" destId="{A87F38C3-12BA-4C37-8B9C-9A132586EA73}" srcOrd="0" destOrd="0" presId="urn:microsoft.com/office/officeart/2005/8/layout/orgChart1"/>
    <dgm:cxn modelId="{5F8822DB-C82E-4229-BDAA-4241D949F6FE}" type="presParOf" srcId="{3129D39B-F169-476C-8625-12067474B52F}" destId="{BE8200E9-FAA0-40F6-BF29-21F75067229C}" srcOrd="0" destOrd="0" presId="urn:microsoft.com/office/officeart/2005/8/layout/orgChart1"/>
    <dgm:cxn modelId="{A4F960AA-0E04-446F-A5B4-CD6879652D68}" type="presParOf" srcId="{BE8200E9-FAA0-40F6-BF29-21F75067229C}" destId="{C15A39B8-06D1-4C8D-9469-F93AF63CD303}" srcOrd="0" destOrd="0" presId="urn:microsoft.com/office/officeart/2005/8/layout/orgChart1"/>
    <dgm:cxn modelId="{C98C0B8A-33C0-462F-B4EF-92351EAC9A13}" type="presParOf" srcId="{C15A39B8-06D1-4C8D-9469-F93AF63CD303}" destId="{8B00409A-C0C8-4DF4-8609-CDE0829D386F}" srcOrd="0" destOrd="0" presId="urn:microsoft.com/office/officeart/2005/8/layout/orgChart1"/>
    <dgm:cxn modelId="{BFDD677B-2E90-4F5F-A5AB-CA67AE845717}" type="presParOf" srcId="{C15A39B8-06D1-4C8D-9469-F93AF63CD303}" destId="{E2EC0ED9-08CD-4904-8E60-31850119B089}" srcOrd="1" destOrd="0" presId="urn:microsoft.com/office/officeart/2005/8/layout/orgChart1"/>
    <dgm:cxn modelId="{C00DEE84-E850-4EE2-9993-35CB6CA7B8C1}" type="presParOf" srcId="{BE8200E9-FAA0-40F6-BF29-21F75067229C}" destId="{0611BE73-5143-408A-A17F-2593F04A9ACD}" srcOrd="1" destOrd="0" presId="urn:microsoft.com/office/officeart/2005/8/layout/orgChart1"/>
    <dgm:cxn modelId="{DFBC03EB-0DCA-4038-8C38-10DCA2406DB2}" type="presParOf" srcId="{0611BE73-5143-408A-A17F-2593F04A9ACD}" destId="{E73A3D44-2E1F-40D7-8133-45F20C9FDB17}" srcOrd="0" destOrd="0" presId="urn:microsoft.com/office/officeart/2005/8/layout/orgChart1"/>
    <dgm:cxn modelId="{E556D1C9-1223-4A70-A0EA-BC4F85CFCCAF}" type="presParOf" srcId="{0611BE73-5143-408A-A17F-2593F04A9ACD}" destId="{38DFA85B-9E12-4E6A-B822-ED000EA1E983}" srcOrd="1" destOrd="0" presId="urn:microsoft.com/office/officeart/2005/8/layout/orgChart1"/>
    <dgm:cxn modelId="{E6998D79-71F8-4932-967F-ADCFF3B05480}" type="presParOf" srcId="{38DFA85B-9E12-4E6A-B822-ED000EA1E983}" destId="{7E24F3EA-D879-4BBE-B3CD-40CD9A317355}" srcOrd="0" destOrd="0" presId="urn:microsoft.com/office/officeart/2005/8/layout/orgChart1"/>
    <dgm:cxn modelId="{A5BA5914-3E1C-49A3-817D-D2315A249DAE}" type="presParOf" srcId="{7E24F3EA-D879-4BBE-B3CD-40CD9A317355}" destId="{481E7BE7-A46C-4DCB-974D-93A7D922196E}" srcOrd="0" destOrd="0" presId="urn:microsoft.com/office/officeart/2005/8/layout/orgChart1"/>
    <dgm:cxn modelId="{85348A52-7873-433D-B1A4-8C6DD75F5D60}" type="presParOf" srcId="{7E24F3EA-D879-4BBE-B3CD-40CD9A317355}" destId="{28DF054C-1E2C-4FCF-A069-68F7A69F1031}" srcOrd="1" destOrd="0" presId="urn:microsoft.com/office/officeart/2005/8/layout/orgChart1"/>
    <dgm:cxn modelId="{B3043C19-9F24-4750-B55D-D8BED3CAB7EA}" type="presParOf" srcId="{38DFA85B-9E12-4E6A-B822-ED000EA1E983}" destId="{92ED3F12-377E-481B-B23D-1B2336A57E74}" srcOrd="1" destOrd="0" presId="urn:microsoft.com/office/officeart/2005/8/layout/orgChart1"/>
    <dgm:cxn modelId="{CFE361E8-3536-4286-A234-2C4F015A04CB}" type="presParOf" srcId="{92ED3F12-377E-481B-B23D-1B2336A57E74}" destId="{0D4ABFAF-3CF6-42BA-88DB-F76CA51AB04E}" srcOrd="0" destOrd="0" presId="urn:microsoft.com/office/officeart/2005/8/layout/orgChart1"/>
    <dgm:cxn modelId="{51AD4841-183F-4B6E-932E-00691E82FFD2}" type="presParOf" srcId="{92ED3F12-377E-481B-B23D-1B2336A57E74}" destId="{6B823AB9-403B-4960-8D5F-D7125C48C49B}" srcOrd="1" destOrd="0" presId="urn:microsoft.com/office/officeart/2005/8/layout/orgChart1"/>
    <dgm:cxn modelId="{113E8EEF-E8F8-4C30-97F8-7260300AFE16}" type="presParOf" srcId="{6B823AB9-403B-4960-8D5F-D7125C48C49B}" destId="{7F4B8EB2-9172-48E3-A999-54438C516EDF}" srcOrd="0" destOrd="0" presId="urn:microsoft.com/office/officeart/2005/8/layout/orgChart1"/>
    <dgm:cxn modelId="{F82472A4-4157-4E75-ABFF-FF944DAABC84}" type="presParOf" srcId="{7F4B8EB2-9172-48E3-A999-54438C516EDF}" destId="{10BEB95D-80C3-4622-B530-6043D9E1BC4A}" srcOrd="0" destOrd="0" presId="urn:microsoft.com/office/officeart/2005/8/layout/orgChart1"/>
    <dgm:cxn modelId="{4E169357-3DAB-4C12-9984-C833CEBCF0B1}" type="presParOf" srcId="{7F4B8EB2-9172-48E3-A999-54438C516EDF}" destId="{38F6A21A-B8E9-4552-A517-5794BB50FA97}" srcOrd="1" destOrd="0" presId="urn:microsoft.com/office/officeart/2005/8/layout/orgChart1"/>
    <dgm:cxn modelId="{26B9CC3F-06C6-4F25-B314-222164928605}" type="presParOf" srcId="{6B823AB9-403B-4960-8D5F-D7125C48C49B}" destId="{9A037C97-5EE0-4478-8FDA-67BBFDDBCDA8}" srcOrd="1" destOrd="0" presId="urn:microsoft.com/office/officeart/2005/8/layout/orgChart1"/>
    <dgm:cxn modelId="{3636994F-36E0-4A9E-930E-955772F4E8D5}" type="presParOf" srcId="{9A037C97-5EE0-4478-8FDA-67BBFDDBCDA8}" destId="{FA6749ED-6E2F-4F84-8C9F-D45A51F500FD}" srcOrd="0" destOrd="0" presId="urn:microsoft.com/office/officeart/2005/8/layout/orgChart1"/>
    <dgm:cxn modelId="{35710EC4-0EE0-45E4-92EA-7B45EFE07729}" type="presParOf" srcId="{9A037C97-5EE0-4478-8FDA-67BBFDDBCDA8}" destId="{23BA06D1-FD2B-4A39-8541-CA7669FF75A8}" srcOrd="1" destOrd="0" presId="urn:microsoft.com/office/officeart/2005/8/layout/orgChart1"/>
    <dgm:cxn modelId="{AFF06715-076C-484C-BE7A-91C4158BF08D}" type="presParOf" srcId="{23BA06D1-FD2B-4A39-8541-CA7669FF75A8}" destId="{42F83AC5-6408-4653-9654-0F5FA2EC9EDE}" srcOrd="0" destOrd="0" presId="urn:microsoft.com/office/officeart/2005/8/layout/orgChart1"/>
    <dgm:cxn modelId="{203FE016-5774-44BE-8918-014E0874CD39}" type="presParOf" srcId="{42F83AC5-6408-4653-9654-0F5FA2EC9EDE}" destId="{4C69C1C4-4FB7-4F98-8664-8BB23161C8FE}" srcOrd="0" destOrd="0" presId="urn:microsoft.com/office/officeart/2005/8/layout/orgChart1"/>
    <dgm:cxn modelId="{9E8EEDCE-6C6F-4F80-B0F4-B4AE026E1A57}" type="presParOf" srcId="{42F83AC5-6408-4653-9654-0F5FA2EC9EDE}" destId="{0777E2F3-A60A-45E9-9650-1A3A1E2F3AB1}" srcOrd="1" destOrd="0" presId="urn:microsoft.com/office/officeart/2005/8/layout/orgChart1"/>
    <dgm:cxn modelId="{D74B858E-D693-4BC7-B507-720D976AC89B}" type="presParOf" srcId="{23BA06D1-FD2B-4A39-8541-CA7669FF75A8}" destId="{C73BB409-32C5-4B1C-980F-D0A7392F9079}" srcOrd="1" destOrd="0" presId="urn:microsoft.com/office/officeart/2005/8/layout/orgChart1"/>
    <dgm:cxn modelId="{D8F1E689-DFB6-4AE8-B281-D2703B958EF4}" type="presParOf" srcId="{C73BB409-32C5-4B1C-980F-D0A7392F9079}" destId="{9E75DB8A-5D5C-47B7-8D90-8592E31C0E6E}" srcOrd="0" destOrd="0" presId="urn:microsoft.com/office/officeart/2005/8/layout/orgChart1"/>
    <dgm:cxn modelId="{143E3B70-C6CA-4655-BE58-376895A71A18}" type="presParOf" srcId="{C73BB409-32C5-4B1C-980F-D0A7392F9079}" destId="{03452F27-EBD6-4571-B3E8-C2058DFB3EE2}" srcOrd="1" destOrd="0" presId="urn:microsoft.com/office/officeart/2005/8/layout/orgChart1"/>
    <dgm:cxn modelId="{FE457BE4-7765-4D34-B47D-793D5CC8F775}" type="presParOf" srcId="{03452F27-EBD6-4571-B3E8-C2058DFB3EE2}" destId="{F98DF9DB-B822-4CE5-AC80-B78D70CCCD3B}" srcOrd="0" destOrd="0" presId="urn:microsoft.com/office/officeart/2005/8/layout/orgChart1"/>
    <dgm:cxn modelId="{2A71D3A9-B7F4-41B8-BA43-EB377F1D1F57}" type="presParOf" srcId="{F98DF9DB-B822-4CE5-AC80-B78D70CCCD3B}" destId="{86903107-21F4-40E0-AD3A-8870B8CA9BE3}" srcOrd="0" destOrd="0" presId="urn:microsoft.com/office/officeart/2005/8/layout/orgChart1"/>
    <dgm:cxn modelId="{B857D969-917C-4A2E-9DF9-3C530290487A}" type="presParOf" srcId="{F98DF9DB-B822-4CE5-AC80-B78D70CCCD3B}" destId="{12450814-5960-49B9-B095-3AB8024D641A}" srcOrd="1" destOrd="0" presId="urn:microsoft.com/office/officeart/2005/8/layout/orgChart1"/>
    <dgm:cxn modelId="{BF400006-8395-4F58-80A6-FE92A3B77CEB}" type="presParOf" srcId="{03452F27-EBD6-4571-B3E8-C2058DFB3EE2}" destId="{55610AA1-6357-43DC-A3F6-C4EE1CB704AF}" srcOrd="1" destOrd="0" presId="urn:microsoft.com/office/officeart/2005/8/layout/orgChart1"/>
    <dgm:cxn modelId="{32ED3A16-C54E-4963-9A8E-F9C6BBD1259A}" type="presParOf" srcId="{55610AA1-6357-43DC-A3F6-C4EE1CB704AF}" destId="{2E8233DF-F2A8-483C-BF48-9C6752D1F13F}" srcOrd="0" destOrd="0" presId="urn:microsoft.com/office/officeart/2005/8/layout/orgChart1"/>
    <dgm:cxn modelId="{8D99309C-D145-4824-B9FF-E225E1E91B13}" type="presParOf" srcId="{55610AA1-6357-43DC-A3F6-C4EE1CB704AF}" destId="{78C6C3C9-A192-49C9-87A7-406EDD7EAE3A}" srcOrd="1" destOrd="0" presId="urn:microsoft.com/office/officeart/2005/8/layout/orgChart1"/>
    <dgm:cxn modelId="{D4508E74-4DDB-4C40-8071-592A2D687088}" type="presParOf" srcId="{78C6C3C9-A192-49C9-87A7-406EDD7EAE3A}" destId="{8659D534-6F3E-4299-AD44-6DDD2C6B53A5}" srcOrd="0" destOrd="0" presId="urn:microsoft.com/office/officeart/2005/8/layout/orgChart1"/>
    <dgm:cxn modelId="{734E5EF5-5C0C-4EAC-9A26-B7F090B1E534}" type="presParOf" srcId="{8659D534-6F3E-4299-AD44-6DDD2C6B53A5}" destId="{0259A969-0E4D-45EB-8B06-D5A5A8D44AF6}" srcOrd="0" destOrd="0" presId="urn:microsoft.com/office/officeart/2005/8/layout/orgChart1"/>
    <dgm:cxn modelId="{C0474283-D4FE-48DF-9DE4-3D719B1E696D}" type="presParOf" srcId="{8659D534-6F3E-4299-AD44-6DDD2C6B53A5}" destId="{DC94C7FF-A2A8-43EE-B29E-794E703C0922}" srcOrd="1" destOrd="0" presId="urn:microsoft.com/office/officeart/2005/8/layout/orgChart1"/>
    <dgm:cxn modelId="{B0926134-2355-41B1-9AF9-CC461A5C9934}" type="presParOf" srcId="{78C6C3C9-A192-49C9-87A7-406EDD7EAE3A}" destId="{125E18C7-A76F-4BA9-B0BF-B373CE934A77}" srcOrd="1" destOrd="0" presId="urn:microsoft.com/office/officeart/2005/8/layout/orgChart1"/>
    <dgm:cxn modelId="{3121D49D-F001-4D53-8940-6257CF7CF118}" type="presParOf" srcId="{125E18C7-A76F-4BA9-B0BF-B373CE934A77}" destId="{29C941CC-AF45-4374-833F-14614720E066}" srcOrd="0" destOrd="0" presId="urn:microsoft.com/office/officeart/2005/8/layout/orgChart1"/>
    <dgm:cxn modelId="{18FE7992-0EFE-4840-8ACF-95FE552D057E}" type="presParOf" srcId="{125E18C7-A76F-4BA9-B0BF-B373CE934A77}" destId="{82A338FF-2758-4C53-BC14-8ECFFA03EC45}" srcOrd="1" destOrd="0" presId="urn:microsoft.com/office/officeart/2005/8/layout/orgChart1"/>
    <dgm:cxn modelId="{C5D15E86-65A3-423E-9EA6-582CBB314A81}" type="presParOf" srcId="{82A338FF-2758-4C53-BC14-8ECFFA03EC45}" destId="{FC314342-89C3-450E-94DC-E626A3BDA90F}" srcOrd="0" destOrd="0" presId="urn:microsoft.com/office/officeart/2005/8/layout/orgChart1"/>
    <dgm:cxn modelId="{B01CC18E-35DC-4EBA-9FA1-4C5090B08C9B}" type="presParOf" srcId="{FC314342-89C3-450E-94DC-E626A3BDA90F}" destId="{1460B4F1-F2FE-4794-A01F-FAD000015A5E}" srcOrd="0" destOrd="0" presId="urn:microsoft.com/office/officeart/2005/8/layout/orgChart1"/>
    <dgm:cxn modelId="{2995E626-7FF5-4D95-8614-4FD26D92E775}" type="presParOf" srcId="{FC314342-89C3-450E-94DC-E626A3BDA90F}" destId="{F2EF4AAB-DFC1-40A7-9072-1AEFB34E842A}" srcOrd="1" destOrd="0" presId="urn:microsoft.com/office/officeart/2005/8/layout/orgChart1"/>
    <dgm:cxn modelId="{B3145522-63F7-41C4-9C17-BE6EDAD44FB4}" type="presParOf" srcId="{82A338FF-2758-4C53-BC14-8ECFFA03EC45}" destId="{33DB5F50-78F6-4EE7-82FD-74A014CCA03A}" srcOrd="1" destOrd="0" presId="urn:microsoft.com/office/officeart/2005/8/layout/orgChart1"/>
    <dgm:cxn modelId="{D4E18879-C8FC-4286-B653-F70F858AC288}" type="presParOf" srcId="{82A338FF-2758-4C53-BC14-8ECFFA03EC45}" destId="{8AC8F245-F42A-43F6-BE50-64F4128E7543}" srcOrd="2" destOrd="0" presId="urn:microsoft.com/office/officeart/2005/8/layout/orgChart1"/>
    <dgm:cxn modelId="{0935F3B9-9B23-4F74-86A3-6F72DDDC1907}" type="presParOf" srcId="{78C6C3C9-A192-49C9-87A7-406EDD7EAE3A}" destId="{AF928E8B-E41D-4F52-B0A9-1F2B10CBF5B9}" srcOrd="2" destOrd="0" presId="urn:microsoft.com/office/officeart/2005/8/layout/orgChart1"/>
    <dgm:cxn modelId="{554384A5-CC41-465A-B039-48592082BB3C}" type="presParOf" srcId="{03452F27-EBD6-4571-B3E8-C2058DFB3EE2}" destId="{EC27E37F-3889-46D1-9520-B1BD2723382A}" srcOrd="2" destOrd="0" presId="urn:microsoft.com/office/officeart/2005/8/layout/orgChart1"/>
    <dgm:cxn modelId="{548D9638-0051-481F-BB68-72FA4DB90CEE}" type="presParOf" srcId="{23BA06D1-FD2B-4A39-8541-CA7669FF75A8}" destId="{A28BAEAF-A70F-4F70-B149-0AB96913989C}" srcOrd="2" destOrd="0" presId="urn:microsoft.com/office/officeart/2005/8/layout/orgChart1"/>
    <dgm:cxn modelId="{8EA87A80-9316-472A-A5FD-72BE8A944922}" type="presParOf" srcId="{6B823AB9-403B-4960-8D5F-D7125C48C49B}" destId="{B1844A29-6004-4AEF-ADC9-F4707AD88B6E}" srcOrd="2" destOrd="0" presId="urn:microsoft.com/office/officeart/2005/8/layout/orgChart1"/>
    <dgm:cxn modelId="{5FE5BA22-A38B-465B-9836-2A85ED9D2E81}" type="presParOf" srcId="{38DFA85B-9E12-4E6A-B822-ED000EA1E983}" destId="{B08743CF-70CD-4BD4-B5B1-687B8A5ECDC3}" srcOrd="2" destOrd="0" presId="urn:microsoft.com/office/officeart/2005/8/layout/orgChart1"/>
    <dgm:cxn modelId="{47B02D2E-9349-4B3E-97B6-7708FB7388A8}" type="presParOf" srcId="{0611BE73-5143-408A-A17F-2593F04A9ACD}" destId="{58035D86-36B6-4188-B2A2-C0FCFB9567C9}" srcOrd="2" destOrd="0" presId="urn:microsoft.com/office/officeart/2005/8/layout/orgChart1"/>
    <dgm:cxn modelId="{EC22EFF8-1EF9-4887-9F91-B63B43FC9564}" type="presParOf" srcId="{0611BE73-5143-408A-A17F-2593F04A9ACD}" destId="{0A86D36C-226F-4DB5-BB01-CA6B44B80757}" srcOrd="3" destOrd="0" presId="urn:microsoft.com/office/officeart/2005/8/layout/orgChart1"/>
    <dgm:cxn modelId="{25CEC665-169C-4FA3-8C69-676C0BADB843}" type="presParOf" srcId="{0A86D36C-226F-4DB5-BB01-CA6B44B80757}" destId="{9FB90DAE-2567-48FC-A577-9B13989DE464}" srcOrd="0" destOrd="0" presId="urn:microsoft.com/office/officeart/2005/8/layout/orgChart1"/>
    <dgm:cxn modelId="{CD3998CA-1B2D-4A3F-AC28-E0C21BD296DA}" type="presParOf" srcId="{9FB90DAE-2567-48FC-A577-9B13989DE464}" destId="{390C0665-F214-41BC-86E5-1E074ED91A3D}" srcOrd="0" destOrd="0" presId="urn:microsoft.com/office/officeart/2005/8/layout/orgChart1"/>
    <dgm:cxn modelId="{E4EDB383-6A37-4017-9F8D-9261EC823B9B}" type="presParOf" srcId="{9FB90DAE-2567-48FC-A577-9B13989DE464}" destId="{3D0AEDED-DF14-4A40-96C6-E0835824EB37}" srcOrd="1" destOrd="0" presId="urn:microsoft.com/office/officeart/2005/8/layout/orgChart1"/>
    <dgm:cxn modelId="{7F4D030E-6DD2-46B4-9BAB-088B0B89C0B8}" type="presParOf" srcId="{0A86D36C-226F-4DB5-BB01-CA6B44B80757}" destId="{5E6A2E07-0F07-4A70-B07C-6C2AB0BBB357}" srcOrd="1" destOrd="0" presId="urn:microsoft.com/office/officeart/2005/8/layout/orgChart1"/>
    <dgm:cxn modelId="{BD86DAD0-B72D-471A-B036-6F01874B7B61}" type="presParOf" srcId="{5E6A2E07-0F07-4A70-B07C-6C2AB0BBB357}" destId="{7F9FEF24-B752-4209-8201-A07C1BB6E54B}" srcOrd="0" destOrd="0" presId="urn:microsoft.com/office/officeart/2005/8/layout/orgChart1"/>
    <dgm:cxn modelId="{D86C5F34-D3CD-4FDC-B109-7431561B7C8C}" type="presParOf" srcId="{5E6A2E07-0F07-4A70-B07C-6C2AB0BBB357}" destId="{72219CF0-43CC-4040-B182-C7BB2AC03379}" srcOrd="1" destOrd="0" presId="urn:microsoft.com/office/officeart/2005/8/layout/orgChart1"/>
    <dgm:cxn modelId="{5A9DFC57-480C-4807-A30A-F78DC2BC3334}" type="presParOf" srcId="{72219CF0-43CC-4040-B182-C7BB2AC03379}" destId="{27FA5512-3EAF-46A3-A099-99BE7C81C0F6}" srcOrd="0" destOrd="0" presId="urn:microsoft.com/office/officeart/2005/8/layout/orgChart1"/>
    <dgm:cxn modelId="{AA2D3F7A-B10E-47B5-846F-F44F91F31E11}" type="presParOf" srcId="{27FA5512-3EAF-46A3-A099-99BE7C81C0F6}" destId="{B437FAD4-D011-4E1C-8B2D-B893E392FC06}" srcOrd="0" destOrd="0" presId="urn:microsoft.com/office/officeart/2005/8/layout/orgChart1"/>
    <dgm:cxn modelId="{275A883C-8537-49E4-ACF7-B8C29A399198}" type="presParOf" srcId="{27FA5512-3EAF-46A3-A099-99BE7C81C0F6}" destId="{99AE2A97-906A-4F76-AB04-A948BECB1952}" srcOrd="1" destOrd="0" presId="urn:microsoft.com/office/officeart/2005/8/layout/orgChart1"/>
    <dgm:cxn modelId="{20A23E10-7AE9-4741-B02D-654336D9D130}" type="presParOf" srcId="{72219CF0-43CC-4040-B182-C7BB2AC03379}" destId="{081CBAA6-09D3-4AFE-8E7A-9353A45CBAA7}" srcOrd="1" destOrd="0" presId="urn:microsoft.com/office/officeart/2005/8/layout/orgChart1"/>
    <dgm:cxn modelId="{D7813ACC-2DAD-4726-A378-CA8CA5BE411D}" type="presParOf" srcId="{081CBAA6-09D3-4AFE-8E7A-9353A45CBAA7}" destId="{EBD46F48-4C0C-41DF-897C-8CF81958EADF}" srcOrd="0" destOrd="0" presId="urn:microsoft.com/office/officeart/2005/8/layout/orgChart1"/>
    <dgm:cxn modelId="{52F6FF01-4A59-4C61-B79A-F19F7508ACCE}" type="presParOf" srcId="{081CBAA6-09D3-4AFE-8E7A-9353A45CBAA7}" destId="{7CA91C56-9465-499A-AE0F-B530DDF5C588}" srcOrd="1" destOrd="0" presId="urn:microsoft.com/office/officeart/2005/8/layout/orgChart1"/>
    <dgm:cxn modelId="{1744D8AF-C61B-4FF8-AEE9-CE912E563AF8}" type="presParOf" srcId="{7CA91C56-9465-499A-AE0F-B530DDF5C588}" destId="{C9D39C34-2AD1-44BE-B467-95615966C1D4}" srcOrd="0" destOrd="0" presId="urn:microsoft.com/office/officeart/2005/8/layout/orgChart1"/>
    <dgm:cxn modelId="{401DDDBF-E6A0-45E9-9D1B-90AC96CDE36F}" type="presParOf" srcId="{C9D39C34-2AD1-44BE-B467-95615966C1D4}" destId="{4057EC15-72D9-492C-BEFF-330D15CEC1F9}" srcOrd="0" destOrd="0" presId="urn:microsoft.com/office/officeart/2005/8/layout/orgChart1"/>
    <dgm:cxn modelId="{7476BE5C-D7BF-4630-816F-926BEF90D828}" type="presParOf" srcId="{C9D39C34-2AD1-44BE-B467-95615966C1D4}" destId="{48BFF3C9-4AE5-4777-88DF-F6EF17BDEA3E}" srcOrd="1" destOrd="0" presId="urn:microsoft.com/office/officeart/2005/8/layout/orgChart1"/>
    <dgm:cxn modelId="{401916DC-09BB-413D-B7CD-2C4C090F2DCD}" type="presParOf" srcId="{7CA91C56-9465-499A-AE0F-B530DDF5C588}" destId="{6648E4B4-6AB0-4C99-B2A2-F4516B216F3A}" srcOrd="1" destOrd="0" presId="urn:microsoft.com/office/officeart/2005/8/layout/orgChart1"/>
    <dgm:cxn modelId="{5AAB4291-7221-429E-90E2-6BD34EA92DBB}" type="presParOf" srcId="{6648E4B4-6AB0-4C99-B2A2-F4516B216F3A}" destId="{B96C3FE5-2568-42E9-B19E-030447D37C7B}" srcOrd="0" destOrd="0" presId="urn:microsoft.com/office/officeart/2005/8/layout/orgChart1"/>
    <dgm:cxn modelId="{1FADD899-C8B7-4944-B070-9E43CA8F0934}" type="presParOf" srcId="{6648E4B4-6AB0-4C99-B2A2-F4516B216F3A}" destId="{8FC4D8D4-5DB3-4D4D-B3A2-785C5D463508}" srcOrd="1" destOrd="0" presId="urn:microsoft.com/office/officeart/2005/8/layout/orgChart1"/>
    <dgm:cxn modelId="{61E7623F-C375-444B-A0E6-CE66F8B645A0}" type="presParOf" srcId="{8FC4D8D4-5DB3-4D4D-B3A2-785C5D463508}" destId="{853DE17A-6564-4EC7-8930-B3F8860AB7A7}" srcOrd="0" destOrd="0" presId="urn:microsoft.com/office/officeart/2005/8/layout/orgChart1"/>
    <dgm:cxn modelId="{3189CBD1-6C4F-42AA-BE90-3D29177C20AD}" type="presParOf" srcId="{853DE17A-6564-4EC7-8930-B3F8860AB7A7}" destId="{981F3F0C-B0EF-498A-A778-946E214A2621}" srcOrd="0" destOrd="0" presId="urn:microsoft.com/office/officeart/2005/8/layout/orgChart1"/>
    <dgm:cxn modelId="{E328A58C-527B-4497-AF4D-1D27CF4C20D5}" type="presParOf" srcId="{853DE17A-6564-4EC7-8930-B3F8860AB7A7}" destId="{F37F4E60-C77B-42AE-AE81-AB522F76BF9F}" srcOrd="1" destOrd="0" presId="urn:microsoft.com/office/officeart/2005/8/layout/orgChart1"/>
    <dgm:cxn modelId="{9929713C-C0B1-4B13-9B0D-D95C847B4564}" type="presParOf" srcId="{8FC4D8D4-5DB3-4D4D-B3A2-785C5D463508}" destId="{FC198D5C-5C5D-4202-A717-A46EB39E5202}" srcOrd="1" destOrd="0" presId="urn:microsoft.com/office/officeart/2005/8/layout/orgChart1"/>
    <dgm:cxn modelId="{C771F1C4-19E9-44FE-A4ED-6C0A3C8B06C1}" type="presParOf" srcId="{FC198D5C-5C5D-4202-A717-A46EB39E5202}" destId="{5D784B11-8436-4500-9150-0B8CEE570805}" srcOrd="0" destOrd="0" presId="urn:microsoft.com/office/officeart/2005/8/layout/orgChart1"/>
    <dgm:cxn modelId="{E83E8EC5-E1A4-4F06-85C3-0B0797E1D353}" type="presParOf" srcId="{FC198D5C-5C5D-4202-A717-A46EB39E5202}" destId="{1E9033E9-C209-46E4-BF48-3D75B8C2604C}" srcOrd="1" destOrd="0" presId="urn:microsoft.com/office/officeart/2005/8/layout/orgChart1"/>
    <dgm:cxn modelId="{4EECFAFC-2A4C-41F6-8465-794AF0F68CFC}" type="presParOf" srcId="{1E9033E9-C209-46E4-BF48-3D75B8C2604C}" destId="{877013F8-F048-48A8-B4EA-2F50D4FCC797}" srcOrd="0" destOrd="0" presId="urn:microsoft.com/office/officeart/2005/8/layout/orgChart1"/>
    <dgm:cxn modelId="{6C5DF794-7213-4AF1-84AE-B4EADB97AFD6}" type="presParOf" srcId="{877013F8-F048-48A8-B4EA-2F50D4FCC797}" destId="{D1606C62-01C7-4598-BA47-975880729076}" srcOrd="0" destOrd="0" presId="urn:microsoft.com/office/officeart/2005/8/layout/orgChart1"/>
    <dgm:cxn modelId="{28C4B1B3-7552-4BC1-82DE-E550FBDD4ADD}" type="presParOf" srcId="{877013F8-F048-48A8-B4EA-2F50D4FCC797}" destId="{7D882360-7A54-4A24-B066-766C294DE812}" srcOrd="1" destOrd="0" presId="urn:microsoft.com/office/officeart/2005/8/layout/orgChart1"/>
    <dgm:cxn modelId="{A9EE0126-F1EE-4A23-B211-662541979A17}" type="presParOf" srcId="{1E9033E9-C209-46E4-BF48-3D75B8C2604C}" destId="{760A9209-06CC-43D4-B261-291282BD16FA}" srcOrd="1" destOrd="0" presId="urn:microsoft.com/office/officeart/2005/8/layout/orgChart1"/>
    <dgm:cxn modelId="{26BA94D0-3B20-4AA9-86B9-AAEB2ACB7936}" type="presParOf" srcId="{1E9033E9-C209-46E4-BF48-3D75B8C2604C}" destId="{CA9EE471-327C-407F-BD61-E85319F78F96}" srcOrd="2" destOrd="0" presId="urn:microsoft.com/office/officeart/2005/8/layout/orgChart1"/>
    <dgm:cxn modelId="{297A529F-F87E-4C33-9159-8C8E930C0BF5}" type="presParOf" srcId="{8FC4D8D4-5DB3-4D4D-B3A2-785C5D463508}" destId="{52BD5E27-EA3C-4C01-92EB-19B43B31DB0F}" srcOrd="2" destOrd="0" presId="urn:microsoft.com/office/officeart/2005/8/layout/orgChart1"/>
    <dgm:cxn modelId="{33F7BE0A-20D9-45FB-A35A-BED9E0376F1D}" type="presParOf" srcId="{7CA91C56-9465-499A-AE0F-B530DDF5C588}" destId="{5D10D0F7-8951-41E1-8359-11E766C14706}" srcOrd="2" destOrd="0" presId="urn:microsoft.com/office/officeart/2005/8/layout/orgChart1"/>
    <dgm:cxn modelId="{1167D2E9-1196-45A3-9DE3-D6596C07DB5D}" type="presParOf" srcId="{72219CF0-43CC-4040-B182-C7BB2AC03379}" destId="{8395F1B4-F740-49A3-A2E0-16BE2C80CF92}" srcOrd="2" destOrd="0" presId="urn:microsoft.com/office/officeart/2005/8/layout/orgChart1"/>
    <dgm:cxn modelId="{AB2756FD-7EC5-4813-85A2-6972D07C96C8}" type="presParOf" srcId="{0A86D36C-226F-4DB5-BB01-CA6B44B80757}" destId="{075CA5AF-C966-46E0-8782-29B911DB3605}" srcOrd="2" destOrd="0" presId="urn:microsoft.com/office/officeart/2005/8/layout/orgChart1"/>
    <dgm:cxn modelId="{7BBAB2A3-2993-43B7-833A-C44C58F154F0}" type="presParOf" srcId="{0611BE73-5143-408A-A17F-2593F04A9ACD}" destId="{906E1FB5-62C4-4C13-A8B9-A4C745E2CB0D}" srcOrd="4" destOrd="0" presId="urn:microsoft.com/office/officeart/2005/8/layout/orgChart1"/>
    <dgm:cxn modelId="{F65E3826-99F7-4D84-A13B-1E6F59D995B8}" type="presParOf" srcId="{0611BE73-5143-408A-A17F-2593F04A9ACD}" destId="{D8382404-FE63-4A2F-8541-58AC82DE2DCC}" srcOrd="5" destOrd="0" presId="urn:microsoft.com/office/officeart/2005/8/layout/orgChart1"/>
    <dgm:cxn modelId="{77AE5A28-8B43-4980-B4D6-DE79B112EE4E}" type="presParOf" srcId="{D8382404-FE63-4A2F-8541-58AC82DE2DCC}" destId="{56A5DB27-C141-4E4C-93CE-5E29E30870D1}" srcOrd="0" destOrd="0" presId="urn:microsoft.com/office/officeart/2005/8/layout/orgChart1"/>
    <dgm:cxn modelId="{A9D78E61-EE37-4B75-A566-A6037C3E3291}" type="presParOf" srcId="{56A5DB27-C141-4E4C-93CE-5E29E30870D1}" destId="{1A3090D6-5EF0-4066-9307-76A502D4EF68}" srcOrd="0" destOrd="0" presId="urn:microsoft.com/office/officeart/2005/8/layout/orgChart1"/>
    <dgm:cxn modelId="{3A831FA0-1FC1-45EB-8293-A708BFABA74E}" type="presParOf" srcId="{56A5DB27-C141-4E4C-93CE-5E29E30870D1}" destId="{E980BF83-089F-461B-BDF6-2839C6034D19}" srcOrd="1" destOrd="0" presId="urn:microsoft.com/office/officeart/2005/8/layout/orgChart1"/>
    <dgm:cxn modelId="{92057C59-E666-4D32-8DE1-71E2665F59B9}" type="presParOf" srcId="{D8382404-FE63-4A2F-8541-58AC82DE2DCC}" destId="{FA80B092-514C-4F87-8D7E-E1238DA242B0}" srcOrd="1" destOrd="0" presId="urn:microsoft.com/office/officeart/2005/8/layout/orgChart1"/>
    <dgm:cxn modelId="{1DC7F8FF-B27A-4925-8F18-D271732DA03F}" type="presParOf" srcId="{FA80B092-514C-4F87-8D7E-E1238DA242B0}" destId="{79410D73-4813-410A-A460-4B7DB40604F1}" srcOrd="0" destOrd="0" presId="urn:microsoft.com/office/officeart/2005/8/layout/orgChart1"/>
    <dgm:cxn modelId="{0E62BD77-AA99-4097-A18D-C9F91C2165D7}" type="presParOf" srcId="{FA80B092-514C-4F87-8D7E-E1238DA242B0}" destId="{52A243A6-539D-43AB-92B0-67E6EF9405D6}" srcOrd="1" destOrd="0" presId="urn:microsoft.com/office/officeart/2005/8/layout/orgChart1"/>
    <dgm:cxn modelId="{C90FECBC-AB3C-4AAF-AD17-A47936AC00E2}" type="presParOf" srcId="{52A243A6-539D-43AB-92B0-67E6EF9405D6}" destId="{FA0431FA-B3D6-446D-B628-4ED6B191B82A}" srcOrd="0" destOrd="0" presId="urn:microsoft.com/office/officeart/2005/8/layout/orgChart1"/>
    <dgm:cxn modelId="{1D291963-1A79-4FF2-91A6-C71924222295}" type="presParOf" srcId="{FA0431FA-B3D6-446D-B628-4ED6B191B82A}" destId="{144B31E2-F8F6-48DF-9017-1EC6268AED40}" srcOrd="0" destOrd="0" presId="urn:microsoft.com/office/officeart/2005/8/layout/orgChart1"/>
    <dgm:cxn modelId="{30969D4B-F43C-47A8-8671-9B8E440E6E42}" type="presParOf" srcId="{FA0431FA-B3D6-446D-B628-4ED6B191B82A}" destId="{0544C60E-36F5-4163-8DF6-DCB530503887}" srcOrd="1" destOrd="0" presId="urn:microsoft.com/office/officeart/2005/8/layout/orgChart1"/>
    <dgm:cxn modelId="{91A981C9-ED12-4BFC-9AC9-ABA0399B6E7D}" type="presParOf" srcId="{52A243A6-539D-43AB-92B0-67E6EF9405D6}" destId="{2E6696E9-AFA6-4EC2-B650-2AD29B38723E}" srcOrd="1" destOrd="0" presId="urn:microsoft.com/office/officeart/2005/8/layout/orgChart1"/>
    <dgm:cxn modelId="{42538347-9DFF-48C2-88EC-C786DD40BBF9}" type="presParOf" srcId="{2E6696E9-AFA6-4EC2-B650-2AD29B38723E}" destId="{28567B99-AD67-4C33-A3BA-E01B272AFB63}" srcOrd="0" destOrd="0" presId="urn:microsoft.com/office/officeart/2005/8/layout/orgChart1"/>
    <dgm:cxn modelId="{736B8C59-E489-4325-AAF4-35A39E7A3B1F}" type="presParOf" srcId="{2E6696E9-AFA6-4EC2-B650-2AD29B38723E}" destId="{7771B444-035E-41DE-885E-E5B491EF7915}" srcOrd="1" destOrd="0" presId="urn:microsoft.com/office/officeart/2005/8/layout/orgChart1"/>
    <dgm:cxn modelId="{7EF167F8-B7A7-4140-92C4-FBDE4122FBEB}" type="presParOf" srcId="{7771B444-035E-41DE-885E-E5B491EF7915}" destId="{82A66531-1A8A-4E16-A4DE-206BCE3EEC29}" srcOrd="0" destOrd="0" presId="urn:microsoft.com/office/officeart/2005/8/layout/orgChart1"/>
    <dgm:cxn modelId="{290DF741-A5E0-476C-B87B-7F793FF7EC38}" type="presParOf" srcId="{82A66531-1A8A-4E16-A4DE-206BCE3EEC29}" destId="{0B5026F8-7610-45DD-9549-0F7DE55EFC3F}" srcOrd="0" destOrd="0" presId="urn:microsoft.com/office/officeart/2005/8/layout/orgChart1"/>
    <dgm:cxn modelId="{2D9CC8AD-4367-4337-BE37-3605FD77C90D}" type="presParOf" srcId="{82A66531-1A8A-4E16-A4DE-206BCE3EEC29}" destId="{0AA62A76-C0CB-4FF5-920E-F2F33381D3C7}" srcOrd="1" destOrd="0" presId="urn:microsoft.com/office/officeart/2005/8/layout/orgChart1"/>
    <dgm:cxn modelId="{7EA497C0-857F-4127-B9C1-0DB02F354FAE}" type="presParOf" srcId="{7771B444-035E-41DE-885E-E5B491EF7915}" destId="{53E6F0ED-CD85-47BC-8C47-439AD70C36D2}" srcOrd="1" destOrd="0" presId="urn:microsoft.com/office/officeart/2005/8/layout/orgChart1"/>
    <dgm:cxn modelId="{481B8D1D-274C-45AD-8D77-CBFB140E7372}" type="presParOf" srcId="{7771B444-035E-41DE-885E-E5B491EF7915}" destId="{77E25023-91AF-4620-B4D5-3E2E5F7351D8}" srcOrd="2" destOrd="0" presId="urn:microsoft.com/office/officeart/2005/8/layout/orgChart1"/>
    <dgm:cxn modelId="{93DB923B-B7C9-4614-9E3B-508626CE8560}" type="presParOf" srcId="{52A243A6-539D-43AB-92B0-67E6EF9405D6}" destId="{A995D82E-2AB3-4FC4-A108-D91ADFC7AEE3}" srcOrd="2" destOrd="0" presId="urn:microsoft.com/office/officeart/2005/8/layout/orgChart1"/>
    <dgm:cxn modelId="{A879C172-F9C6-46A4-A6C8-FE46868E735C}" type="presParOf" srcId="{FA80B092-514C-4F87-8D7E-E1238DA242B0}" destId="{25E313A3-9A0B-4CEA-8999-132FBACA6AAB}" srcOrd="2" destOrd="0" presId="urn:microsoft.com/office/officeart/2005/8/layout/orgChart1"/>
    <dgm:cxn modelId="{49DB4857-CC49-42A2-8CCE-36B23E6EFE67}" type="presParOf" srcId="{FA80B092-514C-4F87-8D7E-E1238DA242B0}" destId="{A79F049C-52BA-4A3E-BDC4-56E8FFF3CFA7}" srcOrd="3" destOrd="0" presId="urn:microsoft.com/office/officeart/2005/8/layout/orgChart1"/>
    <dgm:cxn modelId="{C66569C3-CFC4-4BFE-BA6E-764DC14476D0}" type="presParOf" srcId="{A79F049C-52BA-4A3E-BDC4-56E8FFF3CFA7}" destId="{282A0A52-4185-4C09-AD4E-000C149F0F07}" srcOrd="0" destOrd="0" presId="urn:microsoft.com/office/officeart/2005/8/layout/orgChart1"/>
    <dgm:cxn modelId="{DBEC72B5-DAFB-4831-8342-C7AF4158205A}" type="presParOf" srcId="{282A0A52-4185-4C09-AD4E-000C149F0F07}" destId="{3FF78A6E-9C13-4F28-A235-67D5FB03C5CE}" srcOrd="0" destOrd="0" presId="urn:microsoft.com/office/officeart/2005/8/layout/orgChart1"/>
    <dgm:cxn modelId="{05D4E22A-B238-48AE-9325-C98B177F196F}" type="presParOf" srcId="{282A0A52-4185-4C09-AD4E-000C149F0F07}" destId="{6A56E4B5-B339-4FDE-BEB9-D3F199356AAD}" srcOrd="1" destOrd="0" presId="urn:microsoft.com/office/officeart/2005/8/layout/orgChart1"/>
    <dgm:cxn modelId="{49F4DC13-3CFC-40F4-BFE3-CA259F37326A}" type="presParOf" srcId="{A79F049C-52BA-4A3E-BDC4-56E8FFF3CFA7}" destId="{47CEB734-F9F3-4983-80FE-DA7E2E2A9FDF}" srcOrd="1" destOrd="0" presId="urn:microsoft.com/office/officeart/2005/8/layout/orgChart1"/>
    <dgm:cxn modelId="{801C2EA9-CD0E-4C32-89B3-75A08F16AFB8}" type="presParOf" srcId="{47CEB734-F9F3-4983-80FE-DA7E2E2A9FDF}" destId="{B467A3D0-735E-4BA9-A4BA-545E750066CC}" srcOrd="0" destOrd="0" presId="urn:microsoft.com/office/officeart/2005/8/layout/orgChart1"/>
    <dgm:cxn modelId="{3D3D2C7D-28CE-475B-85E3-B3C5F2AA1098}" type="presParOf" srcId="{47CEB734-F9F3-4983-80FE-DA7E2E2A9FDF}" destId="{F0A79D7E-C8E7-4F8A-B699-E2E0F80579E6}" srcOrd="1" destOrd="0" presId="urn:microsoft.com/office/officeart/2005/8/layout/orgChart1"/>
    <dgm:cxn modelId="{7D54FDE3-C9F7-4782-A65F-5E2C02D0B8CB}" type="presParOf" srcId="{F0A79D7E-C8E7-4F8A-B699-E2E0F80579E6}" destId="{2E34F509-9C06-48F4-9150-735CAC5AC5DC}" srcOrd="0" destOrd="0" presId="urn:microsoft.com/office/officeart/2005/8/layout/orgChart1"/>
    <dgm:cxn modelId="{796263EE-7183-40FC-B45D-8388887AD589}" type="presParOf" srcId="{2E34F509-9C06-48F4-9150-735CAC5AC5DC}" destId="{CB82B810-485D-4D9C-9D5A-5DBA4AF1AB26}" srcOrd="0" destOrd="0" presId="urn:microsoft.com/office/officeart/2005/8/layout/orgChart1"/>
    <dgm:cxn modelId="{C367ADA7-F438-46C0-A3A7-58DA191AAD88}" type="presParOf" srcId="{2E34F509-9C06-48F4-9150-735CAC5AC5DC}" destId="{FA7343A5-8C8C-4B05-9867-842D54B7C63B}" srcOrd="1" destOrd="0" presId="urn:microsoft.com/office/officeart/2005/8/layout/orgChart1"/>
    <dgm:cxn modelId="{28469831-431D-4F22-85E8-296A930682B2}" type="presParOf" srcId="{F0A79D7E-C8E7-4F8A-B699-E2E0F80579E6}" destId="{AE1E595F-42F7-477F-B70B-71D6DE245BF6}" srcOrd="1" destOrd="0" presId="urn:microsoft.com/office/officeart/2005/8/layout/orgChart1"/>
    <dgm:cxn modelId="{D297FCEA-8E90-410D-B032-58C5F74C23D1}" type="presParOf" srcId="{AE1E595F-42F7-477F-B70B-71D6DE245BF6}" destId="{593E4C0B-60A9-4AB4-B971-195C36D558B4}" srcOrd="0" destOrd="0" presId="urn:microsoft.com/office/officeart/2005/8/layout/orgChart1"/>
    <dgm:cxn modelId="{0BD1478C-854A-4A37-91C3-2509165AB921}" type="presParOf" srcId="{AE1E595F-42F7-477F-B70B-71D6DE245BF6}" destId="{20233851-5F5A-4CC0-9826-D3BBB8C2E89B}" srcOrd="1" destOrd="0" presId="urn:microsoft.com/office/officeart/2005/8/layout/orgChart1"/>
    <dgm:cxn modelId="{97222DCE-0FB6-4992-992E-629A4BBBD02A}" type="presParOf" srcId="{20233851-5F5A-4CC0-9826-D3BBB8C2E89B}" destId="{235EEB22-F0F1-4647-8C71-449C0A34276D}" srcOrd="0" destOrd="0" presId="urn:microsoft.com/office/officeart/2005/8/layout/orgChart1"/>
    <dgm:cxn modelId="{115B276B-E29B-435D-B366-A10C378E60A5}" type="presParOf" srcId="{235EEB22-F0F1-4647-8C71-449C0A34276D}" destId="{C3F6F669-EDFF-4782-93FB-CE38F773F369}" srcOrd="0" destOrd="0" presId="urn:microsoft.com/office/officeart/2005/8/layout/orgChart1"/>
    <dgm:cxn modelId="{20F65255-B01C-4EB8-926B-AA28B9FA5C4C}" type="presParOf" srcId="{235EEB22-F0F1-4647-8C71-449C0A34276D}" destId="{A7DAF8F6-FF5E-4761-B065-A92DD45B8E8C}" srcOrd="1" destOrd="0" presId="urn:microsoft.com/office/officeart/2005/8/layout/orgChart1"/>
    <dgm:cxn modelId="{BBFA3D89-78CD-4C2F-8919-933AEE57A25C}" type="presParOf" srcId="{20233851-5F5A-4CC0-9826-D3BBB8C2E89B}" destId="{D11A95C1-A589-4ACE-9513-CD72A7629FA4}" srcOrd="1" destOrd="0" presId="urn:microsoft.com/office/officeart/2005/8/layout/orgChart1"/>
    <dgm:cxn modelId="{E620F52C-ED73-4BDA-A74B-704F556A887D}" type="presParOf" srcId="{D11A95C1-A589-4ACE-9513-CD72A7629FA4}" destId="{7E78A7B6-97B5-4678-BA23-03308B4B1397}" srcOrd="0" destOrd="0" presId="urn:microsoft.com/office/officeart/2005/8/layout/orgChart1"/>
    <dgm:cxn modelId="{18BE013D-49B5-4AF8-A362-465A333754BB}" type="presParOf" srcId="{D11A95C1-A589-4ACE-9513-CD72A7629FA4}" destId="{F749C4CF-E1F5-4468-B2F7-74A41A293600}" srcOrd="1" destOrd="0" presId="urn:microsoft.com/office/officeart/2005/8/layout/orgChart1"/>
    <dgm:cxn modelId="{53978EAB-058B-4C63-854A-5802D503673A}" type="presParOf" srcId="{F749C4CF-E1F5-4468-B2F7-74A41A293600}" destId="{1218EDEB-E1BF-4940-B3CF-5C2CE6017955}" srcOrd="0" destOrd="0" presId="urn:microsoft.com/office/officeart/2005/8/layout/orgChart1"/>
    <dgm:cxn modelId="{5BAA5F39-7044-49FE-A84E-F3402EC81505}" type="presParOf" srcId="{1218EDEB-E1BF-4940-B3CF-5C2CE6017955}" destId="{A87F38C3-12BA-4C37-8B9C-9A132586EA73}" srcOrd="0" destOrd="0" presId="urn:microsoft.com/office/officeart/2005/8/layout/orgChart1"/>
    <dgm:cxn modelId="{463A8DF0-12C9-49AB-B8E6-2F72139858B2}" type="presParOf" srcId="{1218EDEB-E1BF-4940-B3CF-5C2CE6017955}" destId="{624396BC-E863-419A-9457-13CAE3A69D27}" srcOrd="1" destOrd="0" presId="urn:microsoft.com/office/officeart/2005/8/layout/orgChart1"/>
    <dgm:cxn modelId="{25D19B8D-D2D1-4F4D-904E-D6CE5B2DFEAA}" type="presParOf" srcId="{F749C4CF-E1F5-4468-B2F7-74A41A293600}" destId="{26CFFF6F-ACFE-4BE9-8172-3A4E341D8D3F}" srcOrd="1" destOrd="0" presId="urn:microsoft.com/office/officeart/2005/8/layout/orgChart1"/>
    <dgm:cxn modelId="{01A1436C-EF98-458E-9574-710CDA855EB0}" type="presParOf" srcId="{26CFFF6F-ACFE-4BE9-8172-3A4E341D8D3F}" destId="{74B105BA-E373-4F81-81A3-7D94BBB1C6FA}" srcOrd="0" destOrd="0" presId="urn:microsoft.com/office/officeart/2005/8/layout/orgChart1"/>
    <dgm:cxn modelId="{DB164F92-31F1-49F8-A7B7-414B807397C4}" type="presParOf" srcId="{26CFFF6F-ACFE-4BE9-8172-3A4E341D8D3F}" destId="{8B2CE8AF-958F-45A1-B5B7-204B24942D26}" srcOrd="1" destOrd="0" presId="urn:microsoft.com/office/officeart/2005/8/layout/orgChart1"/>
    <dgm:cxn modelId="{EA9B7EB8-5DC6-429B-9EE4-35BA46DADA0C}" type="presParOf" srcId="{8B2CE8AF-958F-45A1-B5B7-204B24942D26}" destId="{349B7D2B-41E9-4FEE-B3A9-4192251DC668}" srcOrd="0" destOrd="0" presId="urn:microsoft.com/office/officeart/2005/8/layout/orgChart1"/>
    <dgm:cxn modelId="{51CB0924-4F2F-400C-8E59-4E14C65142CC}" type="presParOf" srcId="{349B7D2B-41E9-4FEE-B3A9-4192251DC668}" destId="{53AA9969-2F6B-4333-A230-705D3C887F19}" srcOrd="0" destOrd="0" presId="urn:microsoft.com/office/officeart/2005/8/layout/orgChart1"/>
    <dgm:cxn modelId="{2D1368F2-20F5-4A2B-9DFE-BFDC5186F89D}" type="presParOf" srcId="{349B7D2B-41E9-4FEE-B3A9-4192251DC668}" destId="{F613770A-95CF-489D-A5D9-DACDD341DDB4}" srcOrd="1" destOrd="0" presId="urn:microsoft.com/office/officeart/2005/8/layout/orgChart1"/>
    <dgm:cxn modelId="{85BC0F3F-20DC-480E-9751-A4B36EE18A21}" type="presParOf" srcId="{8B2CE8AF-958F-45A1-B5B7-204B24942D26}" destId="{DFA7D502-4907-4809-965C-EA9810ADFE9A}" srcOrd="1" destOrd="0" presId="urn:microsoft.com/office/officeart/2005/8/layout/orgChart1"/>
    <dgm:cxn modelId="{6F6424C5-8393-485E-AFAE-E1CE2F824C5E}" type="presParOf" srcId="{8B2CE8AF-958F-45A1-B5B7-204B24942D26}" destId="{BA1712D8-F7B0-4B1F-8C3B-062B3F2B636A}" srcOrd="2" destOrd="0" presId="urn:microsoft.com/office/officeart/2005/8/layout/orgChart1"/>
    <dgm:cxn modelId="{2031EE7C-F76D-4257-89D5-8554FD48CB43}" type="presParOf" srcId="{F749C4CF-E1F5-4468-B2F7-74A41A293600}" destId="{87D95BA4-BEA1-49D5-A6A7-F733A12A9384}" srcOrd="2" destOrd="0" presId="urn:microsoft.com/office/officeart/2005/8/layout/orgChart1"/>
    <dgm:cxn modelId="{75B080A1-2CF1-4515-ADA5-BB3BD630DCC2}" type="presParOf" srcId="{20233851-5F5A-4CC0-9826-D3BBB8C2E89B}" destId="{5CE46B08-1804-45BD-B394-35454CD10E14}" srcOrd="2" destOrd="0" presId="urn:microsoft.com/office/officeart/2005/8/layout/orgChart1"/>
    <dgm:cxn modelId="{64A93F47-4E99-47BB-AD56-2134DBBD3AB0}" type="presParOf" srcId="{F0A79D7E-C8E7-4F8A-B699-E2E0F80579E6}" destId="{C6ECEDBC-2554-4C02-A859-501552FC987D}" srcOrd="2" destOrd="0" presId="urn:microsoft.com/office/officeart/2005/8/layout/orgChart1"/>
    <dgm:cxn modelId="{38E0B6F8-712A-44D2-A171-78D694E6D024}" type="presParOf" srcId="{A79F049C-52BA-4A3E-BDC4-56E8FFF3CFA7}" destId="{F3FA3444-BF0E-425F-A7F7-3797C6D922D6}" srcOrd="2" destOrd="0" presId="urn:microsoft.com/office/officeart/2005/8/layout/orgChart1"/>
    <dgm:cxn modelId="{D81DAE6B-5469-412E-B9AD-8C39007E8FB8}" type="presParOf" srcId="{D8382404-FE63-4A2F-8541-58AC82DE2DCC}" destId="{A8BC7BC3-FE50-4DD8-A685-DBB419A41C70}" srcOrd="2" destOrd="0" presId="urn:microsoft.com/office/officeart/2005/8/layout/orgChart1"/>
    <dgm:cxn modelId="{99A200D3-DDC8-4782-9023-7426D08D492E}" type="presParOf" srcId="{BE8200E9-FAA0-40F6-BF29-21F75067229C}" destId="{744CA5A9-1891-4A5F-B34E-C3CC62EDEC1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1.xml><?xml version="1.0" encoding="utf-8"?>
<dgm:dataModel xmlns:dgm="http://schemas.openxmlformats.org/drawingml/2006/diagram" xmlns:a="http://schemas.openxmlformats.org/drawingml/2006/main">
  <dgm:ptLst>
    <dgm:pt modelId="{421B6648-FF47-4021-8265-E196314D4F6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D4183FC-EBFF-4045-AAF9-3DE0F3699BCA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Temporada Acuática 2020</a:t>
          </a:r>
          <a:endParaRPr lang="es-ES" sz="1200" dirty="0"/>
        </a:p>
      </dgm:t>
    </dgm:pt>
    <dgm:pt modelId="{31E2FCDF-E74D-48E7-9C3D-D7FF5AD0458F}" type="parTrans" cxnId="{9CA417FF-739F-4BBD-B855-A3B9952672A2}">
      <dgm:prSet/>
      <dgm:spPr/>
      <dgm:t>
        <a:bodyPr/>
        <a:lstStyle/>
        <a:p>
          <a:endParaRPr lang="es-ES" sz="1200"/>
        </a:p>
      </dgm:t>
    </dgm:pt>
    <dgm:pt modelId="{4CCCC662-E1DC-4C5E-87E1-7027D8AC3308}" type="sibTrans" cxnId="{9CA417FF-739F-4BBD-B855-A3B9952672A2}">
      <dgm:prSet/>
      <dgm:spPr/>
      <dgm:t>
        <a:bodyPr/>
        <a:lstStyle/>
        <a:p>
          <a:endParaRPr lang="es-ES" sz="1200"/>
        </a:p>
      </dgm:t>
    </dgm:pt>
    <dgm:pt modelId="{625E1F33-BE07-4FE4-9D50-B03A672EF274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Auxiliar de Enfermería</a:t>
          </a:r>
        </a:p>
      </dgm:t>
    </dgm:pt>
    <dgm:pt modelId="{222782AD-D8E2-4B12-9304-26F300112B44}" type="parTrans" cxnId="{6E9839D7-9F47-4719-BB9E-F355EEDA0BCD}">
      <dgm:prSet/>
      <dgm:spPr/>
      <dgm:t>
        <a:bodyPr/>
        <a:lstStyle/>
        <a:p>
          <a:endParaRPr lang="es-ES" sz="1200"/>
        </a:p>
      </dgm:t>
    </dgm:pt>
    <dgm:pt modelId="{99D6D50B-6A4B-4FA4-9967-76630C3C4922}" type="sibTrans" cxnId="{6E9839D7-9F47-4719-BB9E-F355EEDA0BCD}">
      <dgm:prSet/>
      <dgm:spPr/>
      <dgm:t>
        <a:bodyPr/>
        <a:lstStyle/>
        <a:p>
          <a:endParaRPr lang="es-ES" sz="1200"/>
        </a:p>
      </dgm:t>
    </dgm:pt>
    <dgm:pt modelId="{406CA433-2549-4591-AC0C-0B7620F64E0F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Salvavidas</a:t>
          </a:r>
          <a:r>
            <a:rPr lang="es-ES" sz="1200" dirty="0" smtClean="0"/>
            <a:t> </a:t>
          </a:r>
          <a:endParaRPr lang="es-ES" sz="1200" dirty="0"/>
        </a:p>
      </dgm:t>
    </dgm:pt>
    <dgm:pt modelId="{44ECA95C-0DCC-4710-9EDA-B49850D16903}" type="parTrans" cxnId="{F209A5CB-7CE0-4927-92EC-0E292E05D0D8}">
      <dgm:prSet/>
      <dgm:spPr/>
      <dgm:t>
        <a:bodyPr/>
        <a:lstStyle/>
        <a:p>
          <a:endParaRPr lang="es-ES" sz="1200"/>
        </a:p>
      </dgm:t>
    </dgm:pt>
    <dgm:pt modelId="{D165952C-3A39-49E0-AC72-9570D701B376}" type="sibTrans" cxnId="{F209A5CB-7CE0-4927-92EC-0E292E05D0D8}">
      <dgm:prSet/>
      <dgm:spPr/>
      <dgm:t>
        <a:bodyPr/>
        <a:lstStyle/>
        <a:p>
          <a:endParaRPr lang="es-ES" sz="1200"/>
        </a:p>
      </dgm:t>
    </dgm:pt>
    <dgm:pt modelId="{18478210-0C8F-4FF2-AC38-9C0A170B0E2C}" type="pres">
      <dgm:prSet presAssocID="{421B6648-FF47-4021-8265-E196314D4F6E}" presName="hierChild1" presStyleCnt="0">
        <dgm:presLayoutVars>
          <dgm:orgChart val="1"/>
          <dgm:chPref val="1"/>
          <dgm:dir val="rev"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0CD8ACF-A60B-4917-AEBC-77E330E7B0F5}" type="pres">
      <dgm:prSet presAssocID="{FD4183FC-EBFF-4045-AAF9-3DE0F3699BCA}" presName="hierRoot1" presStyleCnt="0">
        <dgm:presLayoutVars>
          <dgm:hierBranch val="init"/>
        </dgm:presLayoutVars>
      </dgm:prSet>
      <dgm:spPr/>
    </dgm:pt>
    <dgm:pt modelId="{452E882F-D65D-4FA7-AC1A-D3F3B678B529}" type="pres">
      <dgm:prSet presAssocID="{FD4183FC-EBFF-4045-AAF9-3DE0F3699BCA}" presName="rootComposite1" presStyleCnt="0"/>
      <dgm:spPr/>
    </dgm:pt>
    <dgm:pt modelId="{5C893619-0E84-4021-AD2F-E679F0D47789}" type="pres">
      <dgm:prSet presAssocID="{FD4183FC-EBFF-4045-AAF9-3DE0F3699BCA}" presName="rootText1" presStyleLbl="node0" presStyleIdx="0" presStyleCnt="1" custScaleX="84152" custScaleY="769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3916570-B81A-4F21-8B4A-F20D8D948E8F}" type="pres">
      <dgm:prSet presAssocID="{FD4183FC-EBFF-4045-AAF9-3DE0F3699BC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208881B-424B-464E-B9C1-6D60582F4DB7}" type="pres">
      <dgm:prSet presAssocID="{FD4183FC-EBFF-4045-AAF9-3DE0F3699BCA}" presName="hierChild2" presStyleCnt="0"/>
      <dgm:spPr/>
    </dgm:pt>
    <dgm:pt modelId="{6695E497-AC42-4FF6-95F6-6333BCB9F3B9}" type="pres">
      <dgm:prSet presAssocID="{222782AD-D8E2-4B12-9304-26F300112B44}" presName="Name37" presStyleLbl="parChTrans1D2" presStyleIdx="0" presStyleCnt="2"/>
      <dgm:spPr/>
      <dgm:t>
        <a:bodyPr/>
        <a:lstStyle/>
        <a:p>
          <a:endParaRPr lang="es-ES"/>
        </a:p>
      </dgm:t>
    </dgm:pt>
    <dgm:pt modelId="{AF4A3664-2B75-4430-A923-92AC63097EFC}" type="pres">
      <dgm:prSet presAssocID="{625E1F33-BE07-4FE4-9D50-B03A672EF274}" presName="hierRoot2" presStyleCnt="0">
        <dgm:presLayoutVars>
          <dgm:hierBranch val="init"/>
        </dgm:presLayoutVars>
      </dgm:prSet>
      <dgm:spPr/>
    </dgm:pt>
    <dgm:pt modelId="{8EF31EB1-8247-433B-9809-D6936B763476}" type="pres">
      <dgm:prSet presAssocID="{625E1F33-BE07-4FE4-9D50-B03A672EF274}" presName="rootComposite" presStyleCnt="0"/>
      <dgm:spPr/>
    </dgm:pt>
    <dgm:pt modelId="{FF82801D-DF18-4673-9E88-D611614D28FF}" type="pres">
      <dgm:prSet presAssocID="{625E1F33-BE07-4FE4-9D50-B03A672EF274}" presName="rootText" presStyleLbl="node2" presStyleIdx="0" presStyleCnt="2" custScaleX="71213" custScaleY="649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F19E997-16A9-4AC7-B9D9-0A56CB5E6FCC}" type="pres">
      <dgm:prSet presAssocID="{625E1F33-BE07-4FE4-9D50-B03A672EF274}" presName="rootConnector" presStyleLbl="node2" presStyleIdx="0" presStyleCnt="2"/>
      <dgm:spPr/>
      <dgm:t>
        <a:bodyPr/>
        <a:lstStyle/>
        <a:p>
          <a:endParaRPr lang="es-ES"/>
        </a:p>
      </dgm:t>
    </dgm:pt>
    <dgm:pt modelId="{23360118-7F8F-486D-B6B8-F6FA56813602}" type="pres">
      <dgm:prSet presAssocID="{625E1F33-BE07-4FE4-9D50-B03A672EF274}" presName="hierChild4" presStyleCnt="0"/>
      <dgm:spPr/>
    </dgm:pt>
    <dgm:pt modelId="{0AB394E1-C651-40C4-A3D0-149CD2C23989}" type="pres">
      <dgm:prSet presAssocID="{625E1F33-BE07-4FE4-9D50-B03A672EF274}" presName="hierChild5" presStyleCnt="0"/>
      <dgm:spPr/>
    </dgm:pt>
    <dgm:pt modelId="{BC5939C4-5BA3-4261-866A-FA6D6BDA2157}" type="pres">
      <dgm:prSet presAssocID="{44ECA95C-0DCC-4710-9EDA-B49850D16903}" presName="Name37" presStyleLbl="parChTrans1D2" presStyleIdx="1" presStyleCnt="2"/>
      <dgm:spPr/>
      <dgm:t>
        <a:bodyPr/>
        <a:lstStyle/>
        <a:p>
          <a:endParaRPr lang="es-ES"/>
        </a:p>
      </dgm:t>
    </dgm:pt>
    <dgm:pt modelId="{D36888A7-D502-4C0A-A0B9-5E5542A90BE5}" type="pres">
      <dgm:prSet presAssocID="{406CA433-2549-4591-AC0C-0B7620F64E0F}" presName="hierRoot2" presStyleCnt="0">
        <dgm:presLayoutVars>
          <dgm:hierBranch val="init"/>
        </dgm:presLayoutVars>
      </dgm:prSet>
      <dgm:spPr/>
    </dgm:pt>
    <dgm:pt modelId="{748E6B13-D9EE-4E4B-8C21-806941D33F5C}" type="pres">
      <dgm:prSet presAssocID="{406CA433-2549-4591-AC0C-0B7620F64E0F}" presName="rootComposite" presStyleCnt="0"/>
      <dgm:spPr/>
    </dgm:pt>
    <dgm:pt modelId="{BB25E1F9-0EF8-4B7B-902B-A470A77C5D2A}" type="pres">
      <dgm:prSet presAssocID="{406CA433-2549-4591-AC0C-0B7620F64E0F}" presName="rootText" presStyleLbl="node2" presStyleIdx="1" presStyleCnt="2" custScaleX="71213" custScaleY="649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E5C5B8-0D53-4F18-BE38-68AFF2B88D01}" type="pres">
      <dgm:prSet presAssocID="{406CA433-2549-4591-AC0C-0B7620F64E0F}" presName="rootConnector" presStyleLbl="node2" presStyleIdx="1" presStyleCnt="2"/>
      <dgm:spPr/>
      <dgm:t>
        <a:bodyPr/>
        <a:lstStyle/>
        <a:p>
          <a:endParaRPr lang="es-ES"/>
        </a:p>
      </dgm:t>
    </dgm:pt>
    <dgm:pt modelId="{F39D37BB-8AD7-4F95-97B2-FE2E1429AD66}" type="pres">
      <dgm:prSet presAssocID="{406CA433-2549-4591-AC0C-0B7620F64E0F}" presName="hierChild4" presStyleCnt="0"/>
      <dgm:spPr/>
    </dgm:pt>
    <dgm:pt modelId="{2F3CEA4C-5614-41D7-B771-5AE2D63C314D}" type="pres">
      <dgm:prSet presAssocID="{406CA433-2549-4591-AC0C-0B7620F64E0F}" presName="hierChild5" presStyleCnt="0"/>
      <dgm:spPr/>
    </dgm:pt>
    <dgm:pt modelId="{9DB79B52-2FA5-483C-8F76-E42C112C2418}" type="pres">
      <dgm:prSet presAssocID="{FD4183FC-EBFF-4045-AAF9-3DE0F3699BCA}" presName="hierChild3" presStyleCnt="0"/>
      <dgm:spPr/>
    </dgm:pt>
  </dgm:ptLst>
  <dgm:cxnLst>
    <dgm:cxn modelId="{522386A8-CA97-4579-961C-66F29019FA40}" type="presOf" srcId="{FD4183FC-EBFF-4045-AAF9-3DE0F3699BCA}" destId="{5C893619-0E84-4021-AD2F-E679F0D47789}" srcOrd="0" destOrd="0" presId="urn:microsoft.com/office/officeart/2005/8/layout/orgChart1"/>
    <dgm:cxn modelId="{575FE087-EC3A-431C-B74B-B27DD00EF80D}" type="presOf" srcId="{222782AD-D8E2-4B12-9304-26F300112B44}" destId="{6695E497-AC42-4FF6-95F6-6333BCB9F3B9}" srcOrd="0" destOrd="0" presId="urn:microsoft.com/office/officeart/2005/8/layout/orgChart1"/>
    <dgm:cxn modelId="{B8877E78-B893-43B6-BA25-87B93087A313}" type="presOf" srcId="{406CA433-2549-4591-AC0C-0B7620F64E0F}" destId="{BB25E1F9-0EF8-4B7B-902B-A470A77C5D2A}" srcOrd="0" destOrd="0" presId="urn:microsoft.com/office/officeart/2005/8/layout/orgChart1"/>
    <dgm:cxn modelId="{96E35FD3-E60A-446E-8011-E6B4365118BA}" type="presOf" srcId="{406CA433-2549-4591-AC0C-0B7620F64E0F}" destId="{E7E5C5B8-0D53-4F18-BE38-68AFF2B88D01}" srcOrd="1" destOrd="0" presId="urn:microsoft.com/office/officeart/2005/8/layout/orgChart1"/>
    <dgm:cxn modelId="{CF9D9648-800C-42CC-8009-D1FFCAA8AF0B}" type="presOf" srcId="{625E1F33-BE07-4FE4-9D50-B03A672EF274}" destId="{7F19E997-16A9-4AC7-B9D9-0A56CB5E6FCC}" srcOrd="1" destOrd="0" presId="urn:microsoft.com/office/officeart/2005/8/layout/orgChart1"/>
    <dgm:cxn modelId="{11B980B8-FE71-4623-AEF0-F6E50A35D4FD}" type="presOf" srcId="{625E1F33-BE07-4FE4-9D50-B03A672EF274}" destId="{FF82801D-DF18-4673-9E88-D611614D28FF}" srcOrd="0" destOrd="0" presId="urn:microsoft.com/office/officeart/2005/8/layout/orgChart1"/>
    <dgm:cxn modelId="{6E9839D7-9F47-4719-BB9E-F355EEDA0BCD}" srcId="{FD4183FC-EBFF-4045-AAF9-3DE0F3699BCA}" destId="{625E1F33-BE07-4FE4-9D50-B03A672EF274}" srcOrd="0" destOrd="0" parTransId="{222782AD-D8E2-4B12-9304-26F300112B44}" sibTransId="{99D6D50B-6A4B-4FA4-9967-76630C3C4922}"/>
    <dgm:cxn modelId="{146493D6-D0FA-404F-A4EA-0E07D9EEDE49}" type="presOf" srcId="{44ECA95C-0DCC-4710-9EDA-B49850D16903}" destId="{BC5939C4-5BA3-4261-866A-FA6D6BDA2157}" srcOrd="0" destOrd="0" presId="urn:microsoft.com/office/officeart/2005/8/layout/orgChart1"/>
    <dgm:cxn modelId="{9CA417FF-739F-4BBD-B855-A3B9952672A2}" srcId="{421B6648-FF47-4021-8265-E196314D4F6E}" destId="{FD4183FC-EBFF-4045-AAF9-3DE0F3699BCA}" srcOrd="0" destOrd="0" parTransId="{31E2FCDF-E74D-48E7-9C3D-D7FF5AD0458F}" sibTransId="{4CCCC662-E1DC-4C5E-87E1-7027D8AC3308}"/>
    <dgm:cxn modelId="{404AD9D0-AEED-4A7C-ABF8-A88B9F2BD7B8}" type="presOf" srcId="{FD4183FC-EBFF-4045-AAF9-3DE0F3699BCA}" destId="{93916570-B81A-4F21-8B4A-F20D8D948E8F}" srcOrd="1" destOrd="0" presId="urn:microsoft.com/office/officeart/2005/8/layout/orgChart1"/>
    <dgm:cxn modelId="{F209A5CB-7CE0-4927-92EC-0E292E05D0D8}" srcId="{FD4183FC-EBFF-4045-AAF9-3DE0F3699BCA}" destId="{406CA433-2549-4591-AC0C-0B7620F64E0F}" srcOrd="1" destOrd="0" parTransId="{44ECA95C-0DCC-4710-9EDA-B49850D16903}" sibTransId="{D165952C-3A39-49E0-AC72-9570D701B376}"/>
    <dgm:cxn modelId="{2380E660-817E-4276-A2A4-FA6D862894D8}" type="presOf" srcId="{421B6648-FF47-4021-8265-E196314D4F6E}" destId="{18478210-0C8F-4FF2-AC38-9C0A170B0E2C}" srcOrd="0" destOrd="0" presId="urn:microsoft.com/office/officeart/2005/8/layout/orgChart1"/>
    <dgm:cxn modelId="{7EC4A70B-6F5F-4CE8-963E-3E964D4EAB08}" type="presParOf" srcId="{18478210-0C8F-4FF2-AC38-9C0A170B0E2C}" destId="{90CD8ACF-A60B-4917-AEBC-77E330E7B0F5}" srcOrd="0" destOrd="0" presId="urn:microsoft.com/office/officeart/2005/8/layout/orgChart1"/>
    <dgm:cxn modelId="{274FCB6A-D1E9-4DCA-9C64-171023893154}" type="presParOf" srcId="{90CD8ACF-A60B-4917-AEBC-77E330E7B0F5}" destId="{452E882F-D65D-4FA7-AC1A-D3F3B678B529}" srcOrd="0" destOrd="0" presId="urn:microsoft.com/office/officeart/2005/8/layout/orgChart1"/>
    <dgm:cxn modelId="{9F9FD87C-3987-40DC-9E69-84F7C2752A57}" type="presParOf" srcId="{452E882F-D65D-4FA7-AC1A-D3F3B678B529}" destId="{5C893619-0E84-4021-AD2F-E679F0D47789}" srcOrd="0" destOrd="0" presId="urn:microsoft.com/office/officeart/2005/8/layout/orgChart1"/>
    <dgm:cxn modelId="{1D058083-596B-44D2-9D4C-A2DA9DFC96AD}" type="presParOf" srcId="{452E882F-D65D-4FA7-AC1A-D3F3B678B529}" destId="{93916570-B81A-4F21-8B4A-F20D8D948E8F}" srcOrd="1" destOrd="0" presId="urn:microsoft.com/office/officeart/2005/8/layout/orgChart1"/>
    <dgm:cxn modelId="{620414C8-29F3-417B-AAB0-84C57CB44BAB}" type="presParOf" srcId="{90CD8ACF-A60B-4917-AEBC-77E330E7B0F5}" destId="{3208881B-424B-464E-B9C1-6D60582F4DB7}" srcOrd="1" destOrd="0" presId="urn:microsoft.com/office/officeart/2005/8/layout/orgChart1"/>
    <dgm:cxn modelId="{480D7315-4D1A-4E80-9415-A4DF7A5CA048}" type="presParOf" srcId="{3208881B-424B-464E-B9C1-6D60582F4DB7}" destId="{6695E497-AC42-4FF6-95F6-6333BCB9F3B9}" srcOrd="0" destOrd="0" presId="urn:microsoft.com/office/officeart/2005/8/layout/orgChart1"/>
    <dgm:cxn modelId="{82FFD63F-016C-462F-9206-F8317C28FCBA}" type="presParOf" srcId="{3208881B-424B-464E-B9C1-6D60582F4DB7}" destId="{AF4A3664-2B75-4430-A923-92AC63097EFC}" srcOrd="1" destOrd="0" presId="urn:microsoft.com/office/officeart/2005/8/layout/orgChart1"/>
    <dgm:cxn modelId="{763F4E32-9B43-465A-8FC3-F75ACA26E347}" type="presParOf" srcId="{AF4A3664-2B75-4430-A923-92AC63097EFC}" destId="{8EF31EB1-8247-433B-9809-D6936B763476}" srcOrd="0" destOrd="0" presId="urn:microsoft.com/office/officeart/2005/8/layout/orgChart1"/>
    <dgm:cxn modelId="{28D6CFAB-912B-413B-9C7F-D6D8855A9358}" type="presParOf" srcId="{8EF31EB1-8247-433B-9809-D6936B763476}" destId="{FF82801D-DF18-4673-9E88-D611614D28FF}" srcOrd="0" destOrd="0" presId="urn:microsoft.com/office/officeart/2005/8/layout/orgChart1"/>
    <dgm:cxn modelId="{2B496FC2-5164-4BD5-A054-B3F80C00A48E}" type="presParOf" srcId="{8EF31EB1-8247-433B-9809-D6936B763476}" destId="{7F19E997-16A9-4AC7-B9D9-0A56CB5E6FCC}" srcOrd="1" destOrd="0" presId="urn:microsoft.com/office/officeart/2005/8/layout/orgChart1"/>
    <dgm:cxn modelId="{A30552DC-4EAC-4E74-8989-75BC673CA575}" type="presParOf" srcId="{AF4A3664-2B75-4430-A923-92AC63097EFC}" destId="{23360118-7F8F-486D-B6B8-F6FA56813602}" srcOrd="1" destOrd="0" presId="urn:microsoft.com/office/officeart/2005/8/layout/orgChart1"/>
    <dgm:cxn modelId="{9A536C70-C65C-4186-B466-9B8D72486F78}" type="presParOf" srcId="{AF4A3664-2B75-4430-A923-92AC63097EFC}" destId="{0AB394E1-C651-40C4-A3D0-149CD2C23989}" srcOrd="2" destOrd="0" presId="urn:microsoft.com/office/officeart/2005/8/layout/orgChart1"/>
    <dgm:cxn modelId="{D5BA0C45-C9C7-4CCD-8F1C-2212B92E3AAE}" type="presParOf" srcId="{3208881B-424B-464E-B9C1-6D60582F4DB7}" destId="{BC5939C4-5BA3-4261-866A-FA6D6BDA2157}" srcOrd="2" destOrd="0" presId="urn:microsoft.com/office/officeart/2005/8/layout/orgChart1"/>
    <dgm:cxn modelId="{957115F0-0FF4-48B3-9B57-5C96D0626EFE}" type="presParOf" srcId="{3208881B-424B-464E-B9C1-6D60582F4DB7}" destId="{D36888A7-D502-4C0A-A0B9-5E5542A90BE5}" srcOrd="3" destOrd="0" presId="urn:microsoft.com/office/officeart/2005/8/layout/orgChart1"/>
    <dgm:cxn modelId="{3282DE38-A0EB-4A36-B1F7-BC2B40A09364}" type="presParOf" srcId="{D36888A7-D502-4C0A-A0B9-5E5542A90BE5}" destId="{748E6B13-D9EE-4E4B-8C21-806941D33F5C}" srcOrd="0" destOrd="0" presId="urn:microsoft.com/office/officeart/2005/8/layout/orgChart1"/>
    <dgm:cxn modelId="{7D8940AC-E1F7-4B44-952F-CF019E7DAE8C}" type="presParOf" srcId="{748E6B13-D9EE-4E4B-8C21-806941D33F5C}" destId="{BB25E1F9-0EF8-4B7B-902B-A470A77C5D2A}" srcOrd="0" destOrd="0" presId="urn:microsoft.com/office/officeart/2005/8/layout/orgChart1"/>
    <dgm:cxn modelId="{81D4ABA2-28D6-4C08-B0A0-A17A3DBC3941}" type="presParOf" srcId="{748E6B13-D9EE-4E4B-8C21-806941D33F5C}" destId="{E7E5C5B8-0D53-4F18-BE38-68AFF2B88D01}" srcOrd="1" destOrd="0" presId="urn:microsoft.com/office/officeart/2005/8/layout/orgChart1"/>
    <dgm:cxn modelId="{16B16860-37B0-4025-8297-05A4DBD4221F}" type="presParOf" srcId="{D36888A7-D502-4C0A-A0B9-5E5542A90BE5}" destId="{F39D37BB-8AD7-4F95-97B2-FE2E1429AD66}" srcOrd="1" destOrd="0" presId="urn:microsoft.com/office/officeart/2005/8/layout/orgChart1"/>
    <dgm:cxn modelId="{A9698BC1-849A-47C2-99D6-852C649EDB21}" type="presParOf" srcId="{D36888A7-D502-4C0A-A0B9-5E5542A90BE5}" destId="{2F3CEA4C-5614-41D7-B771-5AE2D63C314D}" srcOrd="2" destOrd="0" presId="urn:microsoft.com/office/officeart/2005/8/layout/orgChart1"/>
    <dgm:cxn modelId="{9281C266-5601-4200-9B2C-19EA2054543D}" type="presParOf" srcId="{90CD8ACF-A60B-4917-AEBC-77E330E7B0F5}" destId="{9DB79B52-2FA5-483C-8F76-E42C112C241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2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 smtClean="0"/>
            <a:t>Director(a) de Salud Pública 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/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/>
        </a:p>
      </dgm:t>
    </dgm:pt>
    <dgm:pt modelId="{AB36511C-64FD-47EA-AB43-5F05EC364508}" type="asst">
      <dgm:prSet phldrT="[Texto]" custT="1"/>
      <dgm:spPr/>
      <dgm:t>
        <a:bodyPr/>
        <a:lstStyle/>
        <a:p>
          <a:r>
            <a:rPr lang="es-ES" sz="1200" dirty="0" smtClean="0"/>
            <a:t>Secretaria(o)</a:t>
          </a:r>
        </a:p>
      </dgm:t>
    </dgm:pt>
    <dgm:pt modelId="{DC35359C-5C4D-4390-8FF0-5C08C823EF1E}" type="parTrans" cxnId="{E94BFCA1-FD52-4FF4-9A7E-6EBD6E408C46}">
      <dgm:prSet/>
      <dgm:spPr/>
      <dgm:t>
        <a:bodyPr/>
        <a:lstStyle/>
        <a:p>
          <a:endParaRPr lang="es-ES" sz="1200"/>
        </a:p>
      </dgm:t>
    </dgm:pt>
    <dgm:pt modelId="{9E705336-ED91-4F99-8AF7-59002A3FEEC3}" type="sibTrans" cxnId="{E94BFCA1-FD52-4FF4-9A7E-6EBD6E408C46}">
      <dgm:prSet/>
      <dgm:spPr/>
      <dgm:t>
        <a:bodyPr/>
        <a:lstStyle/>
        <a:p>
          <a:endParaRPr lang="es-ES" sz="1200"/>
        </a:p>
      </dgm:t>
    </dgm:pt>
    <dgm:pt modelId="{8F880CD5-1545-4686-A170-D48280180D6E}">
      <dgm:prSet phldrT="[Texto]" custT="1"/>
      <dgm:spPr/>
      <dgm:t>
        <a:bodyPr/>
        <a:lstStyle/>
        <a:p>
          <a:r>
            <a:rPr lang="es-ES" sz="1200" dirty="0" smtClean="0"/>
            <a:t>Coordinador(a) Administrativo(a)</a:t>
          </a:r>
        </a:p>
      </dgm:t>
    </dgm:pt>
    <dgm:pt modelId="{298BFFE0-F177-4185-AAE8-C85021C4A26F}" type="parTrans" cxnId="{F242EDFA-91F1-4318-AE9B-95BE2B08E998}">
      <dgm:prSet/>
      <dgm:spPr/>
      <dgm:t>
        <a:bodyPr/>
        <a:lstStyle/>
        <a:p>
          <a:endParaRPr lang="es-ES" sz="1200"/>
        </a:p>
      </dgm:t>
    </dgm:pt>
    <dgm:pt modelId="{8351CCCF-F799-46A6-AD12-89B90B700A87}" type="sibTrans" cxnId="{F242EDFA-91F1-4318-AE9B-95BE2B08E998}">
      <dgm:prSet/>
      <dgm:spPr/>
      <dgm:t>
        <a:bodyPr/>
        <a:lstStyle/>
        <a:p>
          <a:endParaRPr lang="es-ES" sz="1200"/>
        </a:p>
      </dgm:t>
    </dgm:pt>
    <dgm:pt modelId="{4307D5B6-0AF2-483B-A328-CF9DC1AA510D}">
      <dgm:prSet phldrT="[Texto]" custT="1"/>
      <dgm:spPr/>
      <dgm:t>
        <a:bodyPr/>
        <a:lstStyle/>
        <a:p>
          <a:r>
            <a:rPr lang="es-ES" sz="1200" dirty="0" smtClean="0"/>
            <a:t>Coordinador(a) de Municipio Saludable </a:t>
          </a:r>
        </a:p>
      </dgm:t>
    </dgm:pt>
    <dgm:pt modelId="{F6C41673-0596-4435-A955-11CA3B0419F0}" type="parTrans" cxnId="{FCB24D9D-A07C-4187-AA1D-8C7076E89030}">
      <dgm:prSet/>
      <dgm:spPr/>
      <dgm:t>
        <a:bodyPr/>
        <a:lstStyle/>
        <a:p>
          <a:endParaRPr lang="es-ES" sz="1200"/>
        </a:p>
      </dgm:t>
    </dgm:pt>
    <dgm:pt modelId="{0480834A-5A56-4CFF-A6C8-C14245E99203}" type="sibTrans" cxnId="{FCB24D9D-A07C-4187-AA1D-8C7076E89030}">
      <dgm:prSet/>
      <dgm:spPr/>
      <dgm:t>
        <a:bodyPr/>
        <a:lstStyle/>
        <a:p>
          <a:endParaRPr lang="es-ES" sz="1200"/>
        </a:p>
      </dgm:t>
    </dgm:pt>
    <dgm:pt modelId="{A73A9359-F29F-44D1-BED8-0AAAE6261E69}" type="asst">
      <dgm:prSet custT="1"/>
      <dgm:spPr/>
      <dgm:t>
        <a:bodyPr/>
        <a:lstStyle/>
        <a:p>
          <a:r>
            <a:rPr lang="es-ES" sz="1200" dirty="0" smtClean="0"/>
            <a:t>Promotor(a) </a:t>
          </a:r>
        </a:p>
      </dgm:t>
    </dgm:pt>
    <dgm:pt modelId="{515F3C64-A58F-4A1A-B601-4FD0F6BBF686}" type="parTrans" cxnId="{06A75088-DCC8-4E00-A6A1-354DCAF310A8}">
      <dgm:prSet/>
      <dgm:spPr/>
      <dgm:t>
        <a:bodyPr/>
        <a:lstStyle/>
        <a:p>
          <a:endParaRPr lang="es-ES" sz="1200"/>
        </a:p>
      </dgm:t>
    </dgm:pt>
    <dgm:pt modelId="{4BD81B52-B35A-4E7E-B48C-D00777919C6D}" type="sibTrans" cxnId="{06A75088-DCC8-4E00-A6A1-354DCAF310A8}">
      <dgm:prSet/>
      <dgm:spPr/>
      <dgm:t>
        <a:bodyPr/>
        <a:lstStyle/>
        <a:p>
          <a:endParaRPr lang="es-ES" sz="1200"/>
        </a:p>
      </dgm:t>
    </dgm:pt>
    <dgm:pt modelId="{9BD5A0E8-0EB5-483E-B803-E68DBDAB6B14}">
      <dgm:prSet custT="1"/>
      <dgm:spPr/>
      <dgm:t>
        <a:bodyPr/>
        <a:lstStyle/>
        <a:p>
          <a:r>
            <a:rPr lang="es-ES" sz="1200" dirty="0" smtClean="0"/>
            <a:t>Encargado(a) Médico(a) de Barrio y Centros de Salud </a:t>
          </a:r>
          <a:endParaRPr lang="es-ES" sz="1200" dirty="0"/>
        </a:p>
      </dgm:t>
    </dgm:pt>
    <dgm:pt modelId="{0FC85360-94AF-483F-BAE8-940657D172F4}" type="parTrans" cxnId="{FC9C594C-AE0B-405B-88F4-83B6C0A4F544}">
      <dgm:prSet/>
      <dgm:spPr/>
      <dgm:t>
        <a:bodyPr/>
        <a:lstStyle/>
        <a:p>
          <a:endParaRPr lang="es-ES" sz="1200"/>
        </a:p>
      </dgm:t>
    </dgm:pt>
    <dgm:pt modelId="{5AC237EB-98A1-4D35-8703-9F1E8A1E6E23}" type="sibTrans" cxnId="{FC9C594C-AE0B-405B-88F4-83B6C0A4F544}">
      <dgm:prSet/>
      <dgm:spPr/>
      <dgm:t>
        <a:bodyPr/>
        <a:lstStyle/>
        <a:p>
          <a:endParaRPr lang="es-ES" sz="1200"/>
        </a:p>
      </dgm:t>
    </dgm:pt>
    <dgm:pt modelId="{C8EE8DCC-B39E-4F5A-9FFB-55AA5BFEA673}">
      <dgm:prSet custT="1"/>
      <dgm:spPr/>
      <dgm:t>
        <a:bodyPr/>
        <a:lstStyle/>
        <a:p>
          <a:r>
            <a:rPr lang="es-ES" sz="1200" dirty="0" smtClean="0"/>
            <a:t>Jefe(a) del Centro Canino y Felino </a:t>
          </a:r>
        </a:p>
      </dgm:t>
    </dgm:pt>
    <dgm:pt modelId="{51D614A6-A7C1-449D-9A75-CFC08FA4F025}" type="parTrans" cxnId="{E278A1C8-5ADF-4DFF-AF21-D2650470C06C}">
      <dgm:prSet/>
      <dgm:spPr/>
      <dgm:t>
        <a:bodyPr/>
        <a:lstStyle/>
        <a:p>
          <a:endParaRPr lang="es-ES" sz="1200"/>
        </a:p>
      </dgm:t>
    </dgm:pt>
    <dgm:pt modelId="{8B7F9AD4-8C04-43CC-AEE6-3A14DE11F27A}" type="sibTrans" cxnId="{E278A1C8-5ADF-4DFF-AF21-D2650470C06C}">
      <dgm:prSet/>
      <dgm:spPr/>
      <dgm:t>
        <a:bodyPr/>
        <a:lstStyle/>
        <a:p>
          <a:endParaRPr lang="es-ES" sz="1200"/>
        </a:p>
      </dgm:t>
    </dgm:pt>
    <dgm:pt modelId="{C91DCC95-12FA-4E12-9334-FE8D6A7B5E9E}">
      <dgm:prSet phldrT="[Texto]" custT="1"/>
      <dgm:spPr/>
      <dgm:t>
        <a:bodyPr/>
        <a:lstStyle/>
        <a:p>
          <a:r>
            <a:rPr lang="es-ES" sz="1200" dirty="0" smtClean="0"/>
            <a:t>Coordinador(a) Operativo(a)</a:t>
          </a:r>
        </a:p>
      </dgm:t>
    </dgm:pt>
    <dgm:pt modelId="{5022ECE7-C5BC-4CEB-A040-7B8FFD7E72B1}" type="parTrans" cxnId="{B7457395-592E-4E75-9160-D2F913BA6673}">
      <dgm:prSet/>
      <dgm:spPr/>
      <dgm:t>
        <a:bodyPr/>
        <a:lstStyle/>
        <a:p>
          <a:endParaRPr lang="es-ES" sz="1200"/>
        </a:p>
      </dgm:t>
    </dgm:pt>
    <dgm:pt modelId="{08585BC5-6CC1-4BEB-8D59-052E2E3ABAA8}" type="sibTrans" cxnId="{B7457395-592E-4E75-9160-D2F913BA6673}">
      <dgm:prSet/>
      <dgm:spPr/>
      <dgm:t>
        <a:bodyPr/>
        <a:lstStyle/>
        <a:p>
          <a:endParaRPr lang="es-ES" sz="1200"/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 val="init"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73325" custScaleY="140665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DD74741-1EB5-475F-98E9-09B041442EA9}" type="pres">
      <dgm:prSet presAssocID="{298BFFE0-F177-4185-AAE8-C85021C4A26F}" presName="Name37" presStyleLbl="parChTrans1D2" presStyleIdx="0" presStyleCnt="7"/>
      <dgm:spPr/>
      <dgm:t>
        <a:bodyPr/>
        <a:lstStyle/>
        <a:p>
          <a:endParaRPr lang="es-ES"/>
        </a:p>
      </dgm:t>
    </dgm:pt>
    <dgm:pt modelId="{C021CBAB-899B-4578-8AD1-BAC4F9610245}" type="pres">
      <dgm:prSet presAssocID="{8F880CD5-1545-4686-A170-D48280180D6E}" presName="hierRoot2" presStyleCnt="0">
        <dgm:presLayoutVars>
          <dgm:hierBranch val="init"/>
        </dgm:presLayoutVars>
      </dgm:prSet>
      <dgm:spPr/>
    </dgm:pt>
    <dgm:pt modelId="{AB7D213C-CE92-42FA-94E1-F24F7C23750D}" type="pres">
      <dgm:prSet presAssocID="{8F880CD5-1545-4686-A170-D48280180D6E}" presName="rootComposite" presStyleCnt="0"/>
      <dgm:spPr/>
    </dgm:pt>
    <dgm:pt modelId="{F0C4384C-AAF6-4E1D-B697-D90ED7D85EDE}" type="pres">
      <dgm:prSet presAssocID="{8F880CD5-1545-4686-A170-D48280180D6E}" presName="rootText" presStyleLbl="node2" presStyleIdx="0" presStyleCnt="5" custScaleX="114085" custScaleY="1192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8C1C0D3-49F6-460E-91BB-DD541AC363A4}" type="pres">
      <dgm:prSet presAssocID="{8F880CD5-1545-4686-A170-D48280180D6E}" presName="rootConnector" presStyleLbl="node2" presStyleIdx="0" presStyleCnt="5"/>
      <dgm:spPr/>
      <dgm:t>
        <a:bodyPr/>
        <a:lstStyle/>
        <a:p>
          <a:endParaRPr lang="es-ES"/>
        </a:p>
      </dgm:t>
    </dgm:pt>
    <dgm:pt modelId="{D5044F99-D8BF-4E08-A7A9-2C9D5F33776A}" type="pres">
      <dgm:prSet presAssocID="{8F880CD5-1545-4686-A170-D48280180D6E}" presName="hierChild4" presStyleCnt="0"/>
      <dgm:spPr/>
    </dgm:pt>
    <dgm:pt modelId="{A6C3160A-BB6E-4649-8EFB-258A2C7D0A63}" type="pres">
      <dgm:prSet presAssocID="{8F880CD5-1545-4686-A170-D48280180D6E}" presName="hierChild5" presStyleCnt="0"/>
      <dgm:spPr/>
    </dgm:pt>
    <dgm:pt modelId="{2D8AFDEF-69B2-45AB-A941-7B0E9927D3BD}" type="pres">
      <dgm:prSet presAssocID="{F6C41673-0596-4435-A955-11CA3B0419F0}" presName="Name37" presStyleLbl="parChTrans1D2" presStyleIdx="1" presStyleCnt="7"/>
      <dgm:spPr/>
      <dgm:t>
        <a:bodyPr/>
        <a:lstStyle/>
        <a:p>
          <a:endParaRPr lang="es-ES"/>
        </a:p>
      </dgm:t>
    </dgm:pt>
    <dgm:pt modelId="{6880FEFC-EA66-4C95-8E67-9A2A74066632}" type="pres">
      <dgm:prSet presAssocID="{4307D5B6-0AF2-483B-A328-CF9DC1AA510D}" presName="hierRoot2" presStyleCnt="0">
        <dgm:presLayoutVars>
          <dgm:hierBranch val="init"/>
        </dgm:presLayoutVars>
      </dgm:prSet>
      <dgm:spPr/>
    </dgm:pt>
    <dgm:pt modelId="{F915D8C9-7721-42D8-981D-2F4DAB3EFE2A}" type="pres">
      <dgm:prSet presAssocID="{4307D5B6-0AF2-483B-A328-CF9DC1AA510D}" presName="rootComposite" presStyleCnt="0"/>
      <dgm:spPr/>
    </dgm:pt>
    <dgm:pt modelId="{37AEF8C9-F153-4456-B4E8-AFD354C090D5}" type="pres">
      <dgm:prSet presAssocID="{4307D5B6-0AF2-483B-A328-CF9DC1AA510D}" presName="rootText" presStyleLbl="node2" presStyleIdx="1" presStyleCnt="5" custScaleX="114085" custScaleY="1192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CA476B-6A36-440F-9431-12506FF0D006}" type="pres">
      <dgm:prSet presAssocID="{4307D5B6-0AF2-483B-A328-CF9DC1AA510D}" presName="rootConnector" presStyleLbl="node2" presStyleIdx="1" presStyleCnt="5"/>
      <dgm:spPr/>
      <dgm:t>
        <a:bodyPr/>
        <a:lstStyle/>
        <a:p>
          <a:endParaRPr lang="es-ES"/>
        </a:p>
      </dgm:t>
    </dgm:pt>
    <dgm:pt modelId="{F2CD93A5-FF58-4FC6-A345-86991C9784AD}" type="pres">
      <dgm:prSet presAssocID="{4307D5B6-0AF2-483B-A328-CF9DC1AA510D}" presName="hierChild4" presStyleCnt="0"/>
      <dgm:spPr/>
    </dgm:pt>
    <dgm:pt modelId="{8CB107DD-A0FF-428F-B198-9CC23FCC2BD9}" type="pres">
      <dgm:prSet presAssocID="{4307D5B6-0AF2-483B-A328-CF9DC1AA510D}" presName="hierChild5" presStyleCnt="0"/>
      <dgm:spPr/>
    </dgm:pt>
    <dgm:pt modelId="{7FEC0646-2EAF-4893-A357-89444DD77D6D}" type="pres">
      <dgm:prSet presAssocID="{5022ECE7-C5BC-4CEB-A040-7B8FFD7E72B1}" presName="Name37" presStyleLbl="parChTrans1D2" presStyleIdx="2" presStyleCnt="7"/>
      <dgm:spPr/>
      <dgm:t>
        <a:bodyPr/>
        <a:lstStyle/>
        <a:p>
          <a:endParaRPr lang="es-ES"/>
        </a:p>
      </dgm:t>
    </dgm:pt>
    <dgm:pt modelId="{591B3EE5-B473-4FC6-8335-A3F382D26926}" type="pres">
      <dgm:prSet presAssocID="{C91DCC95-12FA-4E12-9334-FE8D6A7B5E9E}" presName="hierRoot2" presStyleCnt="0">
        <dgm:presLayoutVars>
          <dgm:hierBranch val="init"/>
        </dgm:presLayoutVars>
      </dgm:prSet>
      <dgm:spPr/>
    </dgm:pt>
    <dgm:pt modelId="{C2F8FC47-D591-4535-9966-3505A6FE0325}" type="pres">
      <dgm:prSet presAssocID="{C91DCC95-12FA-4E12-9334-FE8D6A7B5E9E}" presName="rootComposite" presStyleCnt="0"/>
      <dgm:spPr/>
    </dgm:pt>
    <dgm:pt modelId="{9B1F9D7B-5894-4150-8F2D-428D6DE0962B}" type="pres">
      <dgm:prSet presAssocID="{C91DCC95-12FA-4E12-9334-FE8D6A7B5E9E}" presName="rootText" presStyleLbl="node2" presStyleIdx="2" presStyleCnt="5" custScaleX="114085" custScaleY="1192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63A95AB-ACD1-4DA0-97F8-E18CBE097DFE}" type="pres">
      <dgm:prSet presAssocID="{C91DCC95-12FA-4E12-9334-FE8D6A7B5E9E}" presName="rootConnector" presStyleLbl="node2" presStyleIdx="2" presStyleCnt="5"/>
      <dgm:spPr/>
      <dgm:t>
        <a:bodyPr/>
        <a:lstStyle/>
        <a:p>
          <a:endParaRPr lang="es-ES"/>
        </a:p>
      </dgm:t>
    </dgm:pt>
    <dgm:pt modelId="{2A5813EA-CC8B-4821-80DB-AE0F9F37C153}" type="pres">
      <dgm:prSet presAssocID="{C91DCC95-12FA-4E12-9334-FE8D6A7B5E9E}" presName="hierChild4" presStyleCnt="0"/>
      <dgm:spPr/>
    </dgm:pt>
    <dgm:pt modelId="{2C7F2318-94BC-41F2-8F56-D5316CF3262B}" type="pres">
      <dgm:prSet presAssocID="{C91DCC95-12FA-4E12-9334-FE8D6A7B5E9E}" presName="hierChild5" presStyleCnt="0"/>
      <dgm:spPr/>
    </dgm:pt>
    <dgm:pt modelId="{FE76E1CD-A173-4209-95C5-9197A562AE23}" type="pres">
      <dgm:prSet presAssocID="{0FC85360-94AF-483F-BAE8-940657D172F4}" presName="Name37" presStyleLbl="parChTrans1D2" presStyleIdx="3" presStyleCnt="7"/>
      <dgm:spPr/>
      <dgm:t>
        <a:bodyPr/>
        <a:lstStyle/>
        <a:p>
          <a:endParaRPr lang="es-ES"/>
        </a:p>
      </dgm:t>
    </dgm:pt>
    <dgm:pt modelId="{95ED663E-F014-4F22-A16C-000EA0F1D5A6}" type="pres">
      <dgm:prSet presAssocID="{9BD5A0E8-0EB5-483E-B803-E68DBDAB6B14}" presName="hierRoot2" presStyleCnt="0">
        <dgm:presLayoutVars>
          <dgm:hierBranch val="init"/>
        </dgm:presLayoutVars>
      </dgm:prSet>
      <dgm:spPr/>
    </dgm:pt>
    <dgm:pt modelId="{EEE75243-AABF-4DE4-AD5A-21F2D30480AF}" type="pres">
      <dgm:prSet presAssocID="{9BD5A0E8-0EB5-483E-B803-E68DBDAB6B14}" presName="rootComposite" presStyleCnt="0"/>
      <dgm:spPr/>
    </dgm:pt>
    <dgm:pt modelId="{35BB5E74-0F2B-40C4-8FE2-43D641402863}" type="pres">
      <dgm:prSet presAssocID="{9BD5A0E8-0EB5-483E-B803-E68DBDAB6B14}" presName="rootText" presStyleLbl="node2" presStyleIdx="3" presStyleCnt="5" custScaleX="114085" custScaleY="1192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C7300E1-B445-4672-AD4C-1CFBF572714E}" type="pres">
      <dgm:prSet presAssocID="{9BD5A0E8-0EB5-483E-B803-E68DBDAB6B14}" presName="rootConnector" presStyleLbl="node2" presStyleIdx="3" presStyleCnt="5"/>
      <dgm:spPr/>
      <dgm:t>
        <a:bodyPr/>
        <a:lstStyle/>
        <a:p>
          <a:endParaRPr lang="es-ES"/>
        </a:p>
      </dgm:t>
    </dgm:pt>
    <dgm:pt modelId="{AED7D6A3-7BFA-458A-A913-A2C2937BDCA0}" type="pres">
      <dgm:prSet presAssocID="{9BD5A0E8-0EB5-483E-B803-E68DBDAB6B14}" presName="hierChild4" presStyleCnt="0"/>
      <dgm:spPr/>
    </dgm:pt>
    <dgm:pt modelId="{DD62A9AF-DDA8-4465-8E02-3F6ADDDBB3C4}" type="pres">
      <dgm:prSet presAssocID="{9BD5A0E8-0EB5-483E-B803-E68DBDAB6B14}" presName="hierChild5" presStyleCnt="0"/>
      <dgm:spPr/>
    </dgm:pt>
    <dgm:pt modelId="{8C9924D2-A72A-4BCD-BD31-B749293AFDB6}" type="pres">
      <dgm:prSet presAssocID="{51D614A6-A7C1-449D-9A75-CFC08FA4F025}" presName="Name37" presStyleLbl="parChTrans1D2" presStyleIdx="4" presStyleCnt="7"/>
      <dgm:spPr/>
      <dgm:t>
        <a:bodyPr/>
        <a:lstStyle/>
        <a:p>
          <a:endParaRPr lang="es-ES"/>
        </a:p>
      </dgm:t>
    </dgm:pt>
    <dgm:pt modelId="{221ED67E-B2C1-4F41-B3ED-8B3D88E011CD}" type="pres">
      <dgm:prSet presAssocID="{C8EE8DCC-B39E-4F5A-9FFB-55AA5BFEA673}" presName="hierRoot2" presStyleCnt="0">
        <dgm:presLayoutVars>
          <dgm:hierBranch val="init"/>
        </dgm:presLayoutVars>
      </dgm:prSet>
      <dgm:spPr/>
    </dgm:pt>
    <dgm:pt modelId="{0C0842AB-16BB-494D-87BF-70148F0348F4}" type="pres">
      <dgm:prSet presAssocID="{C8EE8DCC-B39E-4F5A-9FFB-55AA5BFEA673}" presName="rootComposite" presStyleCnt="0"/>
      <dgm:spPr/>
    </dgm:pt>
    <dgm:pt modelId="{DF1885E9-FFBA-4900-A1E6-9819E1B9F41A}" type="pres">
      <dgm:prSet presAssocID="{C8EE8DCC-B39E-4F5A-9FFB-55AA5BFEA673}" presName="rootText" presStyleLbl="node2" presStyleIdx="4" presStyleCnt="5" custScaleX="114085" custScaleY="1192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49D201D-DC2E-4C07-BB35-C7C624C0DA4E}" type="pres">
      <dgm:prSet presAssocID="{C8EE8DCC-B39E-4F5A-9FFB-55AA5BFEA673}" presName="rootConnector" presStyleLbl="node2" presStyleIdx="4" presStyleCnt="5"/>
      <dgm:spPr/>
      <dgm:t>
        <a:bodyPr/>
        <a:lstStyle/>
        <a:p>
          <a:endParaRPr lang="es-ES"/>
        </a:p>
      </dgm:t>
    </dgm:pt>
    <dgm:pt modelId="{FA4D98AF-93B5-4B07-9382-14B4B9E34B8F}" type="pres">
      <dgm:prSet presAssocID="{C8EE8DCC-B39E-4F5A-9FFB-55AA5BFEA673}" presName="hierChild4" presStyleCnt="0"/>
      <dgm:spPr/>
    </dgm:pt>
    <dgm:pt modelId="{913A18DC-5124-4201-9D2E-7EC4E4CC72F9}" type="pres">
      <dgm:prSet presAssocID="{C8EE8DCC-B39E-4F5A-9FFB-55AA5BFEA673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  <dgm:pt modelId="{30D15F63-95DC-4634-A8EF-8B2E7AA776A3}" type="pres">
      <dgm:prSet presAssocID="{DC35359C-5C4D-4390-8FF0-5C08C823EF1E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7600F179-E9D7-4AB5-8878-C5CD8D3CE07E}" type="pres">
      <dgm:prSet presAssocID="{AB36511C-64FD-47EA-AB43-5F05EC364508}" presName="hierRoot3" presStyleCnt="0">
        <dgm:presLayoutVars>
          <dgm:hierBranch val="init"/>
        </dgm:presLayoutVars>
      </dgm:prSet>
      <dgm:spPr/>
    </dgm:pt>
    <dgm:pt modelId="{9E960DBD-056D-4252-8B0E-E811E12CF278}" type="pres">
      <dgm:prSet presAssocID="{AB36511C-64FD-47EA-AB43-5F05EC364508}" presName="rootComposite3" presStyleCnt="0"/>
      <dgm:spPr/>
    </dgm:pt>
    <dgm:pt modelId="{DB8FFD65-9583-4226-96A0-C49AC9ECFEC8}" type="pres">
      <dgm:prSet presAssocID="{AB36511C-64FD-47EA-AB43-5F05EC364508}" presName="rootText3" presStyleLbl="asst1" presStyleIdx="0" presStyleCnt="2" custScaleY="81153" custLinFactNeighborY="-242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6AE7124-B136-42D4-B46D-B503F0E1048A}" type="pres">
      <dgm:prSet presAssocID="{AB36511C-64FD-47EA-AB43-5F05EC364508}" presName="rootConnector3" presStyleLbl="asst1" presStyleIdx="0" presStyleCnt="2"/>
      <dgm:spPr/>
      <dgm:t>
        <a:bodyPr/>
        <a:lstStyle/>
        <a:p>
          <a:endParaRPr lang="es-ES"/>
        </a:p>
      </dgm:t>
    </dgm:pt>
    <dgm:pt modelId="{F353A4D6-273E-4584-A981-91A564D15DEF}" type="pres">
      <dgm:prSet presAssocID="{AB36511C-64FD-47EA-AB43-5F05EC364508}" presName="hierChild6" presStyleCnt="0"/>
      <dgm:spPr/>
    </dgm:pt>
    <dgm:pt modelId="{C6DF3689-2693-4943-9B1C-C1DF5365AE7A}" type="pres">
      <dgm:prSet presAssocID="{AB36511C-64FD-47EA-AB43-5F05EC364508}" presName="hierChild7" presStyleCnt="0"/>
      <dgm:spPr/>
    </dgm:pt>
    <dgm:pt modelId="{AE6BAEE3-4B7D-4C18-A3B9-FD73CFD2BD0E}" type="pres">
      <dgm:prSet presAssocID="{515F3C64-A58F-4A1A-B601-4FD0F6BBF686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39441D90-DDFD-4A25-B3DE-B59E77334348}" type="pres">
      <dgm:prSet presAssocID="{A73A9359-F29F-44D1-BED8-0AAAE6261E69}" presName="hierRoot3" presStyleCnt="0">
        <dgm:presLayoutVars>
          <dgm:hierBranch val="init"/>
        </dgm:presLayoutVars>
      </dgm:prSet>
      <dgm:spPr/>
    </dgm:pt>
    <dgm:pt modelId="{491D43AC-7F54-4170-81EB-C16222CE0BD7}" type="pres">
      <dgm:prSet presAssocID="{A73A9359-F29F-44D1-BED8-0AAAE6261E69}" presName="rootComposite3" presStyleCnt="0"/>
      <dgm:spPr/>
    </dgm:pt>
    <dgm:pt modelId="{F575BE00-8131-4208-B246-289C54D55378}" type="pres">
      <dgm:prSet presAssocID="{A73A9359-F29F-44D1-BED8-0AAAE6261E69}" presName="rootText3" presStyleLbl="asst1" presStyleIdx="1" presStyleCnt="2" custScaleY="81153" custLinFactNeighborY="-242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A6E6B5-3B3F-44F5-93A9-525C762DA8B7}" type="pres">
      <dgm:prSet presAssocID="{A73A9359-F29F-44D1-BED8-0AAAE6261E69}" presName="rootConnector3" presStyleLbl="asst1" presStyleIdx="1" presStyleCnt="2"/>
      <dgm:spPr/>
      <dgm:t>
        <a:bodyPr/>
        <a:lstStyle/>
        <a:p>
          <a:endParaRPr lang="es-ES"/>
        </a:p>
      </dgm:t>
    </dgm:pt>
    <dgm:pt modelId="{4ADFA319-63DE-4AC2-8976-E89903D0D2B3}" type="pres">
      <dgm:prSet presAssocID="{A73A9359-F29F-44D1-BED8-0AAAE6261E69}" presName="hierChild6" presStyleCnt="0"/>
      <dgm:spPr/>
    </dgm:pt>
    <dgm:pt modelId="{FDADBF0C-1A44-42C2-9F02-B9D9EDFBBEE3}" type="pres">
      <dgm:prSet presAssocID="{A73A9359-F29F-44D1-BED8-0AAAE6261E69}" presName="hierChild7" presStyleCnt="0"/>
      <dgm:spPr/>
    </dgm:pt>
  </dgm:ptLst>
  <dgm:cxnLst>
    <dgm:cxn modelId="{D753EF9B-F80A-47EF-ACF0-8E67D9CD572B}" type="presOf" srcId="{4307D5B6-0AF2-483B-A328-CF9DC1AA510D}" destId="{B5CA476B-6A36-440F-9431-12506FF0D006}" srcOrd="1" destOrd="0" presId="urn:microsoft.com/office/officeart/2005/8/layout/orgChart1"/>
    <dgm:cxn modelId="{78D0F1D6-2079-4E29-8A8C-F4FEE5C44EFD}" type="presOf" srcId="{A73A9359-F29F-44D1-BED8-0AAAE6261E69}" destId="{F575BE00-8131-4208-B246-289C54D55378}" srcOrd="0" destOrd="0" presId="urn:microsoft.com/office/officeart/2005/8/layout/orgChart1"/>
    <dgm:cxn modelId="{FC9C594C-AE0B-405B-88F4-83B6C0A4F544}" srcId="{E09942D3-8D92-4571-939D-F9AE19EE063A}" destId="{9BD5A0E8-0EB5-483E-B803-E68DBDAB6B14}" srcOrd="5" destOrd="0" parTransId="{0FC85360-94AF-483F-BAE8-940657D172F4}" sibTransId="{5AC237EB-98A1-4D35-8703-9F1E8A1E6E23}"/>
    <dgm:cxn modelId="{0CE22697-5B86-445B-AD31-46E0DEFBE086}" type="presOf" srcId="{4307D5B6-0AF2-483B-A328-CF9DC1AA510D}" destId="{37AEF8C9-F153-4456-B4E8-AFD354C090D5}" srcOrd="0" destOrd="0" presId="urn:microsoft.com/office/officeart/2005/8/layout/orgChart1"/>
    <dgm:cxn modelId="{9D9BAB0B-4FF2-4256-8CA6-46B6DC0AF90C}" type="presOf" srcId="{0FC85360-94AF-483F-BAE8-940657D172F4}" destId="{FE76E1CD-A173-4209-95C5-9197A562AE23}" srcOrd="0" destOrd="0" presId="urn:microsoft.com/office/officeart/2005/8/layout/orgChart1"/>
    <dgm:cxn modelId="{55078B17-5E3F-4587-AD6B-454205BC9E4E}" type="presOf" srcId="{9BD5A0E8-0EB5-483E-B803-E68DBDAB6B14}" destId="{35BB5E74-0F2B-40C4-8FE2-43D641402863}" srcOrd="0" destOrd="0" presId="urn:microsoft.com/office/officeart/2005/8/layout/orgChart1"/>
    <dgm:cxn modelId="{92CFB387-941A-4746-A341-C9D0FD152116}" type="presOf" srcId="{8F880CD5-1545-4686-A170-D48280180D6E}" destId="{F0C4384C-AAF6-4E1D-B697-D90ED7D85EDE}" srcOrd="0" destOrd="0" presId="urn:microsoft.com/office/officeart/2005/8/layout/orgChart1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7E5A94AB-4285-4161-B7A6-74946B7A87D2}" type="presOf" srcId="{5022ECE7-C5BC-4CEB-A040-7B8FFD7E72B1}" destId="{7FEC0646-2EAF-4893-A357-89444DD77D6D}" srcOrd="0" destOrd="0" presId="urn:microsoft.com/office/officeart/2005/8/layout/orgChart1"/>
    <dgm:cxn modelId="{06A75088-DCC8-4E00-A6A1-354DCAF310A8}" srcId="{E09942D3-8D92-4571-939D-F9AE19EE063A}" destId="{A73A9359-F29F-44D1-BED8-0AAAE6261E69}" srcOrd="1" destOrd="0" parTransId="{515F3C64-A58F-4A1A-B601-4FD0F6BBF686}" sibTransId="{4BD81B52-B35A-4E7E-B48C-D00777919C6D}"/>
    <dgm:cxn modelId="{3C03ED0F-892F-4CD4-9C5D-B42259E68A53}" type="presOf" srcId="{C91DCC95-12FA-4E12-9334-FE8D6A7B5E9E}" destId="{9B1F9D7B-5894-4150-8F2D-428D6DE0962B}" srcOrd="0" destOrd="0" presId="urn:microsoft.com/office/officeart/2005/8/layout/orgChart1"/>
    <dgm:cxn modelId="{D229C11C-88E7-4FFF-840B-1A64EB9E2961}" type="presOf" srcId="{C8EE8DCC-B39E-4F5A-9FFB-55AA5BFEA673}" destId="{DF1885E9-FFBA-4900-A1E6-9819E1B9F41A}" srcOrd="0" destOrd="0" presId="urn:microsoft.com/office/officeart/2005/8/layout/orgChart1"/>
    <dgm:cxn modelId="{0CFDEF41-8457-4DBF-9749-3831F158C524}" type="presOf" srcId="{C91DCC95-12FA-4E12-9334-FE8D6A7B5E9E}" destId="{063A95AB-ACD1-4DA0-97F8-E18CBE097DFE}" srcOrd="1" destOrd="0" presId="urn:microsoft.com/office/officeart/2005/8/layout/orgChart1"/>
    <dgm:cxn modelId="{7836C313-7FF0-462A-BBF0-AC085452FDA5}" type="presOf" srcId="{8F880CD5-1545-4686-A170-D48280180D6E}" destId="{78C1C0D3-49F6-460E-91BB-DD541AC363A4}" srcOrd="1" destOrd="0" presId="urn:microsoft.com/office/officeart/2005/8/layout/orgChart1"/>
    <dgm:cxn modelId="{E278A1C8-5ADF-4DFF-AF21-D2650470C06C}" srcId="{E09942D3-8D92-4571-939D-F9AE19EE063A}" destId="{C8EE8DCC-B39E-4F5A-9FFB-55AA5BFEA673}" srcOrd="6" destOrd="0" parTransId="{51D614A6-A7C1-449D-9A75-CFC08FA4F025}" sibTransId="{8B7F9AD4-8C04-43CC-AEE6-3A14DE11F27A}"/>
    <dgm:cxn modelId="{B7457395-592E-4E75-9160-D2F913BA6673}" srcId="{E09942D3-8D92-4571-939D-F9AE19EE063A}" destId="{C91DCC95-12FA-4E12-9334-FE8D6A7B5E9E}" srcOrd="4" destOrd="0" parTransId="{5022ECE7-C5BC-4CEB-A040-7B8FFD7E72B1}" sibTransId="{08585BC5-6CC1-4BEB-8D59-052E2E3ABAA8}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4118E9A1-FB74-427E-99A9-FD0F2EF30C17}" type="presOf" srcId="{51D614A6-A7C1-449D-9A75-CFC08FA4F025}" destId="{8C9924D2-A72A-4BCD-BD31-B749293AFDB6}" srcOrd="0" destOrd="0" presId="urn:microsoft.com/office/officeart/2005/8/layout/orgChart1"/>
    <dgm:cxn modelId="{4D85AEC3-9563-4A9D-99AF-BA758B61FCE5}" type="presOf" srcId="{C8EE8DCC-B39E-4F5A-9FFB-55AA5BFEA673}" destId="{949D201D-DC2E-4C07-BB35-C7C624C0DA4E}" srcOrd="1" destOrd="0" presId="urn:microsoft.com/office/officeart/2005/8/layout/orgChart1"/>
    <dgm:cxn modelId="{90125AE8-DC7E-4211-A4B5-83B30EF5B48C}" type="presOf" srcId="{298BFFE0-F177-4185-AAE8-C85021C4A26F}" destId="{2DD74741-1EB5-475F-98E9-09B041442EA9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9C8B11F1-0CC4-463B-840B-AFF72F0DBBE8}" type="presOf" srcId="{AB36511C-64FD-47EA-AB43-5F05EC364508}" destId="{F6AE7124-B136-42D4-B46D-B503F0E1048A}" srcOrd="1" destOrd="0" presId="urn:microsoft.com/office/officeart/2005/8/layout/orgChart1"/>
    <dgm:cxn modelId="{EC38D129-CEEA-480E-84A1-11C2805F7721}" type="presOf" srcId="{F6C41673-0596-4435-A955-11CA3B0419F0}" destId="{2D8AFDEF-69B2-45AB-A941-7B0E9927D3BD}" srcOrd="0" destOrd="0" presId="urn:microsoft.com/office/officeart/2005/8/layout/orgChart1"/>
    <dgm:cxn modelId="{E94BFCA1-FD52-4FF4-9A7E-6EBD6E408C46}" srcId="{E09942D3-8D92-4571-939D-F9AE19EE063A}" destId="{AB36511C-64FD-47EA-AB43-5F05EC364508}" srcOrd="0" destOrd="0" parTransId="{DC35359C-5C4D-4390-8FF0-5C08C823EF1E}" sibTransId="{9E705336-ED91-4F99-8AF7-59002A3FEEC3}"/>
    <dgm:cxn modelId="{B582A44C-2DBD-4B43-A500-CF72B303F32B}" type="presOf" srcId="{9BD5A0E8-0EB5-483E-B803-E68DBDAB6B14}" destId="{6C7300E1-B445-4672-AD4C-1CFBF572714E}" srcOrd="1" destOrd="0" presId="urn:microsoft.com/office/officeart/2005/8/layout/orgChart1"/>
    <dgm:cxn modelId="{5BCE6CC4-DB53-4EB2-91C8-2F4A32A62BE7}" type="presOf" srcId="{DC35359C-5C4D-4390-8FF0-5C08C823EF1E}" destId="{30D15F63-95DC-4634-A8EF-8B2E7AA776A3}" srcOrd="0" destOrd="0" presId="urn:microsoft.com/office/officeart/2005/8/layout/orgChart1"/>
    <dgm:cxn modelId="{F7E04F92-84F7-4D9A-AE29-BF3D91235449}" type="presOf" srcId="{A73A9359-F29F-44D1-BED8-0AAAE6261E69}" destId="{79A6E6B5-3B3F-44F5-93A9-525C762DA8B7}" srcOrd="1" destOrd="0" presId="urn:microsoft.com/office/officeart/2005/8/layout/orgChart1"/>
    <dgm:cxn modelId="{FCB24D9D-A07C-4187-AA1D-8C7076E89030}" srcId="{E09942D3-8D92-4571-939D-F9AE19EE063A}" destId="{4307D5B6-0AF2-483B-A328-CF9DC1AA510D}" srcOrd="3" destOrd="0" parTransId="{F6C41673-0596-4435-A955-11CA3B0419F0}" sibTransId="{0480834A-5A56-4CFF-A6C8-C14245E99203}"/>
    <dgm:cxn modelId="{EBC6E1BC-507F-4FAB-8FCE-D8252242F2E5}" type="presOf" srcId="{515F3C64-A58F-4A1A-B601-4FD0F6BBF686}" destId="{AE6BAEE3-4B7D-4C18-A3B9-FD73CFD2BD0E}" srcOrd="0" destOrd="0" presId="urn:microsoft.com/office/officeart/2005/8/layout/orgChart1"/>
    <dgm:cxn modelId="{F242EDFA-91F1-4318-AE9B-95BE2B08E998}" srcId="{E09942D3-8D92-4571-939D-F9AE19EE063A}" destId="{8F880CD5-1545-4686-A170-D48280180D6E}" srcOrd="2" destOrd="0" parTransId="{298BFFE0-F177-4185-AAE8-C85021C4A26F}" sibTransId="{8351CCCF-F799-46A6-AD12-89B90B700A87}"/>
    <dgm:cxn modelId="{0022B380-61C5-40AC-94CD-8CC942A84B30}" type="presOf" srcId="{AB36511C-64FD-47EA-AB43-5F05EC364508}" destId="{DB8FFD65-9583-4226-96A0-C49AC9ECFEC8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4CBDB8B3-DB06-4FED-827D-371E464EF33C}" type="presParOf" srcId="{8EFE8F77-C5C0-48AA-B8C2-DD712621EB61}" destId="{2DD74741-1EB5-475F-98E9-09B041442EA9}" srcOrd="0" destOrd="0" presId="urn:microsoft.com/office/officeart/2005/8/layout/orgChart1"/>
    <dgm:cxn modelId="{A69E7495-FFA3-4646-9CA1-A0443B797932}" type="presParOf" srcId="{8EFE8F77-C5C0-48AA-B8C2-DD712621EB61}" destId="{C021CBAB-899B-4578-8AD1-BAC4F9610245}" srcOrd="1" destOrd="0" presId="urn:microsoft.com/office/officeart/2005/8/layout/orgChart1"/>
    <dgm:cxn modelId="{11AD4E99-3F3B-4C8B-AA66-5F62421FE075}" type="presParOf" srcId="{C021CBAB-899B-4578-8AD1-BAC4F9610245}" destId="{AB7D213C-CE92-42FA-94E1-F24F7C23750D}" srcOrd="0" destOrd="0" presId="urn:microsoft.com/office/officeart/2005/8/layout/orgChart1"/>
    <dgm:cxn modelId="{95DD840B-50D8-4FD3-B014-BA8353BFC89C}" type="presParOf" srcId="{AB7D213C-CE92-42FA-94E1-F24F7C23750D}" destId="{F0C4384C-AAF6-4E1D-B697-D90ED7D85EDE}" srcOrd="0" destOrd="0" presId="urn:microsoft.com/office/officeart/2005/8/layout/orgChart1"/>
    <dgm:cxn modelId="{5140C0F3-E09F-4399-9B58-CD683C03EF69}" type="presParOf" srcId="{AB7D213C-CE92-42FA-94E1-F24F7C23750D}" destId="{78C1C0D3-49F6-460E-91BB-DD541AC363A4}" srcOrd="1" destOrd="0" presId="urn:microsoft.com/office/officeart/2005/8/layout/orgChart1"/>
    <dgm:cxn modelId="{B83B5659-49F4-4D1C-8946-B89F97040CDB}" type="presParOf" srcId="{C021CBAB-899B-4578-8AD1-BAC4F9610245}" destId="{D5044F99-D8BF-4E08-A7A9-2C9D5F33776A}" srcOrd="1" destOrd="0" presId="urn:microsoft.com/office/officeart/2005/8/layout/orgChart1"/>
    <dgm:cxn modelId="{8E463E95-C333-47CA-BEE7-CE05E1EEE77D}" type="presParOf" srcId="{C021CBAB-899B-4578-8AD1-BAC4F9610245}" destId="{A6C3160A-BB6E-4649-8EFB-258A2C7D0A63}" srcOrd="2" destOrd="0" presId="urn:microsoft.com/office/officeart/2005/8/layout/orgChart1"/>
    <dgm:cxn modelId="{D9FE82AD-6D7F-4564-88F1-06356C8A4CAC}" type="presParOf" srcId="{8EFE8F77-C5C0-48AA-B8C2-DD712621EB61}" destId="{2D8AFDEF-69B2-45AB-A941-7B0E9927D3BD}" srcOrd="2" destOrd="0" presId="urn:microsoft.com/office/officeart/2005/8/layout/orgChart1"/>
    <dgm:cxn modelId="{DDE32263-BE53-41E7-9E6F-74184F0ACFE0}" type="presParOf" srcId="{8EFE8F77-C5C0-48AA-B8C2-DD712621EB61}" destId="{6880FEFC-EA66-4C95-8E67-9A2A74066632}" srcOrd="3" destOrd="0" presId="urn:microsoft.com/office/officeart/2005/8/layout/orgChart1"/>
    <dgm:cxn modelId="{06CEAC8D-DBB3-4DA8-ADD0-5B70B2E62034}" type="presParOf" srcId="{6880FEFC-EA66-4C95-8E67-9A2A74066632}" destId="{F915D8C9-7721-42D8-981D-2F4DAB3EFE2A}" srcOrd="0" destOrd="0" presId="urn:microsoft.com/office/officeart/2005/8/layout/orgChart1"/>
    <dgm:cxn modelId="{0BEAEF05-E942-418A-85D7-F5CC1CA866B6}" type="presParOf" srcId="{F915D8C9-7721-42D8-981D-2F4DAB3EFE2A}" destId="{37AEF8C9-F153-4456-B4E8-AFD354C090D5}" srcOrd="0" destOrd="0" presId="urn:microsoft.com/office/officeart/2005/8/layout/orgChart1"/>
    <dgm:cxn modelId="{8BFDB076-B7B5-45B6-9066-577EFDBAB461}" type="presParOf" srcId="{F915D8C9-7721-42D8-981D-2F4DAB3EFE2A}" destId="{B5CA476B-6A36-440F-9431-12506FF0D006}" srcOrd="1" destOrd="0" presId="urn:microsoft.com/office/officeart/2005/8/layout/orgChart1"/>
    <dgm:cxn modelId="{9795AB8A-95CE-4159-AE86-9F4EC51ED077}" type="presParOf" srcId="{6880FEFC-EA66-4C95-8E67-9A2A74066632}" destId="{F2CD93A5-FF58-4FC6-A345-86991C9784AD}" srcOrd="1" destOrd="0" presId="urn:microsoft.com/office/officeart/2005/8/layout/orgChart1"/>
    <dgm:cxn modelId="{387121C6-6847-4750-8780-EE3F4365EB41}" type="presParOf" srcId="{6880FEFC-EA66-4C95-8E67-9A2A74066632}" destId="{8CB107DD-A0FF-428F-B198-9CC23FCC2BD9}" srcOrd="2" destOrd="0" presId="urn:microsoft.com/office/officeart/2005/8/layout/orgChart1"/>
    <dgm:cxn modelId="{E4E61144-C07E-4EFF-B9B4-F08272BBA0A3}" type="presParOf" srcId="{8EFE8F77-C5C0-48AA-B8C2-DD712621EB61}" destId="{7FEC0646-2EAF-4893-A357-89444DD77D6D}" srcOrd="4" destOrd="0" presId="urn:microsoft.com/office/officeart/2005/8/layout/orgChart1"/>
    <dgm:cxn modelId="{67DAC832-2EEC-4AC3-8E29-655B11B3A3BD}" type="presParOf" srcId="{8EFE8F77-C5C0-48AA-B8C2-DD712621EB61}" destId="{591B3EE5-B473-4FC6-8335-A3F382D26926}" srcOrd="5" destOrd="0" presId="urn:microsoft.com/office/officeart/2005/8/layout/orgChart1"/>
    <dgm:cxn modelId="{E6C2E7B1-2D17-467A-BE22-ED38D3DBDFD1}" type="presParOf" srcId="{591B3EE5-B473-4FC6-8335-A3F382D26926}" destId="{C2F8FC47-D591-4535-9966-3505A6FE0325}" srcOrd="0" destOrd="0" presId="urn:microsoft.com/office/officeart/2005/8/layout/orgChart1"/>
    <dgm:cxn modelId="{13697536-A369-401D-9351-EEDC7D376764}" type="presParOf" srcId="{C2F8FC47-D591-4535-9966-3505A6FE0325}" destId="{9B1F9D7B-5894-4150-8F2D-428D6DE0962B}" srcOrd="0" destOrd="0" presId="urn:microsoft.com/office/officeart/2005/8/layout/orgChart1"/>
    <dgm:cxn modelId="{D7BE4776-1411-429E-BC24-98719C9DB323}" type="presParOf" srcId="{C2F8FC47-D591-4535-9966-3505A6FE0325}" destId="{063A95AB-ACD1-4DA0-97F8-E18CBE097DFE}" srcOrd="1" destOrd="0" presId="urn:microsoft.com/office/officeart/2005/8/layout/orgChart1"/>
    <dgm:cxn modelId="{8094853E-F644-44EF-925E-8ADC0B72CA17}" type="presParOf" srcId="{591B3EE5-B473-4FC6-8335-A3F382D26926}" destId="{2A5813EA-CC8B-4821-80DB-AE0F9F37C153}" srcOrd="1" destOrd="0" presId="urn:microsoft.com/office/officeart/2005/8/layout/orgChart1"/>
    <dgm:cxn modelId="{F531DE8F-B204-4179-B274-6F0098F609FF}" type="presParOf" srcId="{591B3EE5-B473-4FC6-8335-A3F382D26926}" destId="{2C7F2318-94BC-41F2-8F56-D5316CF3262B}" srcOrd="2" destOrd="0" presId="urn:microsoft.com/office/officeart/2005/8/layout/orgChart1"/>
    <dgm:cxn modelId="{D7FC122C-1DB4-424F-A8D5-BE0E9B8C5E4C}" type="presParOf" srcId="{8EFE8F77-C5C0-48AA-B8C2-DD712621EB61}" destId="{FE76E1CD-A173-4209-95C5-9197A562AE23}" srcOrd="6" destOrd="0" presId="urn:microsoft.com/office/officeart/2005/8/layout/orgChart1"/>
    <dgm:cxn modelId="{6367C4C6-2784-412B-8179-3607E66B8159}" type="presParOf" srcId="{8EFE8F77-C5C0-48AA-B8C2-DD712621EB61}" destId="{95ED663E-F014-4F22-A16C-000EA0F1D5A6}" srcOrd="7" destOrd="0" presId="urn:microsoft.com/office/officeart/2005/8/layout/orgChart1"/>
    <dgm:cxn modelId="{D8962779-6DCA-4B4C-A4CC-B0D70574B8D1}" type="presParOf" srcId="{95ED663E-F014-4F22-A16C-000EA0F1D5A6}" destId="{EEE75243-AABF-4DE4-AD5A-21F2D30480AF}" srcOrd="0" destOrd="0" presId="urn:microsoft.com/office/officeart/2005/8/layout/orgChart1"/>
    <dgm:cxn modelId="{FE6D81F2-417D-412C-9692-DD3AD73E1BF9}" type="presParOf" srcId="{EEE75243-AABF-4DE4-AD5A-21F2D30480AF}" destId="{35BB5E74-0F2B-40C4-8FE2-43D641402863}" srcOrd="0" destOrd="0" presId="urn:microsoft.com/office/officeart/2005/8/layout/orgChart1"/>
    <dgm:cxn modelId="{B9DCED79-E757-4A12-B0E3-CB9447D6FC0A}" type="presParOf" srcId="{EEE75243-AABF-4DE4-AD5A-21F2D30480AF}" destId="{6C7300E1-B445-4672-AD4C-1CFBF572714E}" srcOrd="1" destOrd="0" presId="urn:microsoft.com/office/officeart/2005/8/layout/orgChart1"/>
    <dgm:cxn modelId="{6AF92E01-35FB-473C-9386-D83AA59184FA}" type="presParOf" srcId="{95ED663E-F014-4F22-A16C-000EA0F1D5A6}" destId="{AED7D6A3-7BFA-458A-A913-A2C2937BDCA0}" srcOrd="1" destOrd="0" presId="urn:microsoft.com/office/officeart/2005/8/layout/orgChart1"/>
    <dgm:cxn modelId="{7DB9AE45-0D55-44A2-B0E2-42EA3DE7B21D}" type="presParOf" srcId="{95ED663E-F014-4F22-A16C-000EA0F1D5A6}" destId="{DD62A9AF-DDA8-4465-8E02-3F6ADDDBB3C4}" srcOrd="2" destOrd="0" presId="urn:microsoft.com/office/officeart/2005/8/layout/orgChart1"/>
    <dgm:cxn modelId="{236E26BB-AF7B-4329-B985-85B2DB3AB9E5}" type="presParOf" srcId="{8EFE8F77-C5C0-48AA-B8C2-DD712621EB61}" destId="{8C9924D2-A72A-4BCD-BD31-B749293AFDB6}" srcOrd="8" destOrd="0" presId="urn:microsoft.com/office/officeart/2005/8/layout/orgChart1"/>
    <dgm:cxn modelId="{95B3BE18-240C-44BC-8C86-C4087950AF57}" type="presParOf" srcId="{8EFE8F77-C5C0-48AA-B8C2-DD712621EB61}" destId="{221ED67E-B2C1-4F41-B3ED-8B3D88E011CD}" srcOrd="9" destOrd="0" presId="urn:microsoft.com/office/officeart/2005/8/layout/orgChart1"/>
    <dgm:cxn modelId="{79726DAF-CB2A-4AE0-9898-1DEB1F0630AD}" type="presParOf" srcId="{221ED67E-B2C1-4F41-B3ED-8B3D88E011CD}" destId="{0C0842AB-16BB-494D-87BF-70148F0348F4}" srcOrd="0" destOrd="0" presId="urn:microsoft.com/office/officeart/2005/8/layout/orgChart1"/>
    <dgm:cxn modelId="{2446A08F-99C8-4B06-A553-A5BA8E55A711}" type="presParOf" srcId="{0C0842AB-16BB-494D-87BF-70148F0348F4}" destId="{DF1885E9-FFBA-4900-A1E6-9819E1B9F41A}" srcOrd="0" destOrd="0" presId="urn:microsoft.com/office/officeart/2005/8/layout/orgChart1"/>
    <dgm:cxn modelId="{37E00CF0-FEC1-4CE6-8B3A-B719803915BA}" type="presParOf" srcId="{0C0842AB-16BB-494D-87BF-70148F0348F4}" destId="{949D201D-DC2E-4C07-BB35-C7C624C0DA4E}" srcOrd="1" destOrd="0" presId="urn:microsoft.com/office/officeart/2005/8/layout/orgChart1"/>
    <dgm:cxn modelId="{83D303E7-D6B3-42CA-BC1E-4A08912FF8AA}" type="presParOf" srcId="{221ED67E-B2C1-4F41-B3ED-8B3D88E011CD}" destId="{FA4D98AF-93B5-4B07-9382-14B4B9E34B8F}" srcOrd="1" destOrd="0" presId="urn:microsoft.com/office/officeart/2005/8/layout/orgChart1"/>
    <dgm:cxn modelId="{BFB82E26-53D5-4119-91A5-31A1175604CA}" type="presParOf" srcId="{221ED67E-B2C1-4F41-B3ED-8B3D88E011CD}" destId="{913A18DC-5124-4201-9D2E-7EC4E4CC72F9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  <dgm:cxn modelId="{B1C65052-B600-48A7-B418-34ABCF2F3A2E}" type="presParOf" srcId="{289EA48A-6C1C-405E-8A93-03D3FB5CE012}" destId="{30D15F63-95DC-4634-A8EF-8B2E7AA776A3}" srcOrd="0" destOrd="0" presId="urn:microsoft.com/office/officeart/2005/8/layout/orgChart1"/>
    <dgm:cxn modelId="{5DB0EE02-FE8D-4BFD-AF2D-B47A074B15BE}" type="presParOf" srcId="{289EA48A-6C1C-405E-8A93-03D3FB5CE012}" destId="{7600F179-E9D7-4AB5-8878-C5CD8D3CE07E}" srcOrd="1" destOrd="0" presId="urn:microsoft.com/office/officeart/2005/8/layout/orgChart1"/>
    <dgm:cxn modelId="{96FC7CC4-60F7-4276-BD19-EF9CEEBFB69D}" type="presParOf" srcId="{7600F179-E9D7-4AB5-8878-C5CD8D3CE07E}" destId="{9E960DBD-056D-4252-8B0E-E811E12CF278}" srcOrd="0" destOrd="0" presId="urn:microsoft.com/office/officeart/2005/8/layout/orgChart1"/>
    <dgm:cxn modelId="{39D27A7F-8629-411C-834F-C046A483EE51}" type="presParOf" srcId="{9E960DBD-056D-4252-8B0E-E811E12CF278}" destId="{DB8FFD65-9583-4226-96A0-C49AC9ECFEC8}" srcOrd="0" destOrd="0" presId="urn:microsoft.com/office/officeart/2005/8/layout/orgChart1"/>
    <dgm:cxn modelId="{D2671821-BAF1-4974-A39C-617B9EC25EB6}" type="presParOf" srcId="{9E960DBD-056D-4252-8B0E-E811E12CF278}" destId="{F6AE7124-B136-42D4-B46D-B503F0E1048A}" srcOrd="1" destOrd="0" presId="urn:microsoft.com/office/officeart/2005/8/layout/orgChart1"/>
    <dgm:cxn modelId="{CAA7441C-4E1B-481D-8780-CBB0B8590833}" type="presParOf" srcId="{7600F179-E9D7-4AB5-8878-C5CD8D3CE07E}" destId="{F353A4D6-273E-4584-A981-91A564D15DEF}" srcOrd="1" destOrd="0" presId="urn:microsoft.com/office/officeart/2005/8/layout/orgChart1"/>
    <dgm:cxn modelId="{DCBB2A27-CE0E-4203-B595-DD4E8104F12C}" type="presParOf" srcId="{7600F179-E9D7-4AB5-8878-C5CD8D3CE07E}" destId="{C6DF3689-2693-4943-9B1C-C1DF5365AE7A}" srcOrd="2" destOrd="0" presId="urn:microsoft.com/office/officeart/2005/8/layout/orgChart1"/>
    <dgm:cxn modelId="{3D4A06FC-D88A-4B48-A744-5DFC3898D05A}" type="presParOf" srcId="{289EA48A-6C1C-405E-8A93-03D3FB5CE012}" destId="{AE6BAEE3-4B7D-4C18-A3B9-FD73CFD2BD0E}" srcOrd="2" destOrd="0" presId="urn:microsoft.com/office/officeart/2005/8/layout/orgChart1"/>
    <dgm:cxn modelId="{91FE514C-1189-46B2-864F-70981968292D}" type="presParOf" srcId="{289EA48A-6C1C-405E-8A93-03D3FB5CE012}" destId="{39441D90-DDFD-4A25-B3DE-B59E77334348}" srcOrd="3" destOrd="0" presId="urn:microsoft.com/office/officeart/2005/8/layout/orgChart1"/>
    <dgm:cxn modelId="{78F7C1D4-50B2-4C61-A4A7-80FE2DCA02DD}" type="presParOf" srcId="{39441D90-DDFD-4A25-B3DE-B59E77334348}" destId="{491D43AC-7F54-4170-81EB-C16222CE0BD7}" srcOrd="0" destOrd="0" presId="urn:microsoft.com/office/officeart/2005/8/layout/orgChart1"/>
    <dgm:cxn modelId="{028C8FD8-9D70-4CB3-A6CA-16CE82296430}" type="presParOf" srcId="{491D43AC-7F54-4170-81EB-C16222CE0BD7}" destId="{F575BE00-8131-4208-B246-289C54D55378}" srcOrd="0" destOrd="0" presId="urn:microsoft.com/office/officeart/2005/8/layout/orgChart1"/>
    <dgm:cxn modelId="{4CB06A30-551C-402F-A292-A7B7B1E2DEE1}" type="presParOf" srcId="{491D43AC-7F54-4170-81EB-C16222CE0BD7}" destId="{79A6E6B5-3B3F-44F5-93A9-525C762DA8B7}" srcOrd="1" destOrd="0" presId="urn:microsoft.com/office/officeart/2005/8/layout/orgChart1"/>
    <dgm:cxn modelId="{CF11B745-4404-4CEE-B39D-C063465B4E1C}" type="presParOf" srcId="{39441D90-DDFD-4A25-B3DE-B59E77334348}" destId="{4ADFA319-63DE-4AC2-8976-E89903D0D2B3}" srcOrd="1" destOrd="0" presId="urn:microsoft.com/office/officeart/2005/8/layout/orgChart1"/>
    <dgm:cxn modelId="{67B650D2-09FA-4763-AA92-85028DCEEE45}" type="presParOf" srcId="{39441D90-DDFD-4A25-B3DE-B59E77334348}" destId="{FDADBF0C-1A44-42C2-9F02-B9D9EDFBBEE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3.xml><?xml version="1.0" encoding="utf-8"?>
<dgm:dataModel xmlns:dgm="http://schemas.openxmlformats.org/drawingml/2006/diagram" xmlns:a="http://schemas.openxmlformats.org/drawingml/2006/main">
  <dgm:ptLst>
    <dgm:pt modelId="{421B6648-FF47-4021-8265-E196314D4F6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D4183FC-EBFF-4045-AAF9-3DE0F3699BCA}">
      <dgm:prSet phldrT="[Texto]" custT="1"/>
      <dgm:spPr/>
      <dgm:t>
        <a:bodyPr/>
        <a:lstStyle/>
        <a:p>
          <a:r>
            <a:rPr lang="es-ES" sz="1200" dirty="0" smtClean="0"/>
            <a:t>Coordinador(a) Administrativo(a)</a:t>
          </a:r>
        </a:p>
      </dgm:t>
    </dgm:pt>
    <dgm:pt modelId="{31E2FCDF-E74D-48E7-9C3D-D7FF5AD0458F}" type="parTrans" cxnId="{9CA417FF-739F-4BBD-B855-A3B9952672A2}">
      <dgm:prSet/>
      <dgm:spPr/>
      <dgm:t>
        <a:bodyPr/>
        <a:lstStyle/>
        <a:p>
          <a:endParaRPr lang="es-ES" sz="1200"/>
        </a:p>
      </dgm:t>
    </dgm:pt>
    <dgm:pt modelId="{4CCCC662-E1DC-4C5E-87E1-7027D8AC3308}" type="sibTrans" cxnId="{9CA417FF-739F-4BBD-B855-A3B9952672A2}">
      <dgm:prSet/>
      <dgm:spPr/>
      <dgm:t>
        <a:bodyPr/>
        <a:lstStyle/>
        <a:p>
          <a:endParaRPr lang="es-ES" sz="1200"/>
        </a:p>
      </dgm:t>
    </dgm:pt>
    <dgm:pt modelId="{625E1F33-BE07-4FE4-9D50-B03A672EF274}">
      <dgm:prSet phldrT="[Texto]" custT="1"/>
      <dgm:spPr/>
      <dgm:t>
        <a:bodyPr/>
        <a:lstStyle/>
        <a:p>
          <a:r>
            <a:rPr lang="es-ES" sz="1200" dirty="0" smtClean="0"/>
            <a:t>Oficial Administrativo(a)</a:t>
          </a:r>
        </a:p>
      </dgm:t>
    </dgm:pt>
    <dgm:pt modelId="{222782AD-D8E2-4B12-9304-26F300112B44}" type="parTrans" cxnId="{6E9839D7-9F47-4719-BB9E-F355EEDA0BCD}">
      <dgm:prSet/>
      <dgm:spPr/>
      <dgm:t>
        <a:bodyPr/>
        <a:lstStyle/>
        <a:p>
          <a:endParaRPr lang="es-ES" sz="1200"/>
        </a:p>
      </dgm:t>
    </dgm:pt>
    <dgm:pt modelId="{99D6D50B-6A4B-4FA4-9967-76630C3C4922}" type="sibTrans" cxnId="{6E9839D7-9F47-4719-BB9E-F355EEDA0BCD}">
      <dgm:prSet/>
      <dgm:spPr/>
      <dgm:t>
        <a:bodyPr/>
        <a:lstStyle/>
        <a:p>
          <a:endParaRPr lang="es-ES" sz="1200"/>
        </a:p>
      </dgm:t>
    </dgm:pt>
    <dgm:pt modelId="{406CA433-2549-4591-AC0C-0B7620F64E0F}">
      <dgm:prSet phldrT="[Texto]" custT="1"/>
      <dgm:spPr/>
      <dgm:t>
        <a:bodyPr/>
        <a:lstStyle/>
        <a:p>
          <a:r>
            <a:rPr lang="es-ES" sz="1200" dirty="0" smtClean="0"/>
            <a:t>Auxiliares </a:t>
          </a:r>
        </a:p>
      </dgm:t>
    </dgm:pt>
    <dgm:pt modelId="{44ECA95C-0DCC-4710-9EDA-B49850D16903}" type="parTrans" cxnId="{F209A5CB-7CE0-4927-92EC-0E292E05D0D8}">
      <dgm:prSet/>
      <dgm:spPr/>
      <dgm:t>
        <a:bodyPr/>
        <a:lstStyle/>
        <a:p>
          <a:endParaRPr lang="es-ES" sz="1200"/>
        </a:p>
      </dgm:t>
    </dgm:pt>
    <dgm:pt modelId="{D165952C-3A39-49E0-AC72-9570D701B376}" type="sibTrans" cxnId="{F209A5CB-7CE0-4927-92EC-0E292E05D0D8}">
      <dgm:prSet/>
      <dgm:spPr/>
      <dgm:t>
        <a:bodyPr/>
        <a:lstStyle/>
        <a:p>
          <a:endParaRPr lang="es-ES" sz="1200"/>
        </a:p>
      </dgm:t>
    </dgm:pt>
    <dgm:pt modelId="{282DEA47-510A-47DC-842F-387505786A05}">
      <dgm:prSet custT="1"/>
      <dgm:spPr/>
      <dgm:t>
        <a:bodyPr/>
        <a:lstStyle/>
        <a:p>
          <a:r>
            <a:rPr lang="es-ES" sz="1200" dirty="0" smtClean="0"/>
            <a:t>Auxiliar Temporal</a:t>
          </a:r>
        </a:p>
      </dgm:t>
    </dgm:pt>
    <dgm:pt modelId="{726466CF-B72D-4CB9-8348-5B0C5E937BD9}" type="parTrans" cxnId="{D9F96ADE-F5A9-4F42-A688-B1C91B2FE8F9}">
      <dgm:prSet/>
      <dgm:spPr/>
      <dgm:t>
        <a:bodyPr/>
        <a:lstStyle/>
        <a:p>
          <a:endParaRPr lang="es-ES"/>
        </a:p>
      </dgm:t>
    </dgm:pt>
    <dgm:pt modelId="{415A62DF-F6D3-4DA9-9CCA-46E64C69BBAC}" type="sibTrans" cxnId="{D9F96ADE-F5A9-4F42-A688-B1C91B2FE8F9}">
      <dgm:prSet/>
      <dgm:spPr/>
      <dgm:t>
        <a:bodyPr/>
        <a:lstStyle/>
        <a:p>
          <a:endParaRPr lang="es-ES"/>
        </a:p>
      </dgm:t>
    </dgm:pt>
    <dgm:pt modelId="{18478210-0C8F-4FF2-AC38-9C0A170B0E2C}" type="pres">
      <dgm:prSet presAssocID="{421B6648-FF47-4021-8265-E196314D4F6E}" presName="hierChild1" presStyleCnt="0">
        <dgm:presLayoutVars>
          <dgm:orgChart val="1"/>
          <dgm:chPref val="1"/>
          <dgm:dir val="rev"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0CD8ACF-A60B-4917-AEBC-77E330E7B0F5}" type="pres">
      <dgm:prSet presAssocID="{FD4183FC-EBFF-4045-AAF9-3DE0F3699BCA}" presName="hierRoot1" presStyleCnt="0">
        <dgm:presLayoutVars>
          <dgm:hierBranch val="init"/>
        </dgm:presLayoutVars>
      </dgm:prSet>
      <dgm:spPr/>
    </dgm:pt>
    <dgm:pt modelId="{452E882F-D65D-4FA7-AC1A-D3F3B678B529}" type="pres">
      <dgm:prSet presAssocID="{FD4183FC-EBFF-4045-AAF9-3DE0F3699BCA}" presName="rootComposite1" presStyleCnt="0"/>
      <dgm:spPr/>
    </dgm:pt>
    <dgm:pt modelId="{5C893619-0E84-4021-AD2F-E679F0D47789}" type="pres">
      <dgm:prSet presAssocID="{FD4183FC-EBFF-4045-AAF9-3DE0F3699BCA}" presName="rootText1" presStyleLbl="node0" presStyleIdx="0" presStyleCnt="1" custScaleX="84152" custScaleY="72130" custLinFactNeighborY="-781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3916570-B81A-4F21-8B4A-F20D8D948E8F}" type="pres">
      <dgm:prSet presAssocID="{FD4183FC-EBFF-4045-AAF9-3DE0F3699BC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208881B-424B-464E-B9C1-6D60582F4DB7}" type="pres">
      <dgm:prSet presAssocID="{FD4183FC-EBFF-4045-AAF9-3DE0F3699BCA}" presName="hierChild2" presStyleCnt="0"/>
      <dgm:spPr/>
    </dgm:pt>
    <dgm:pt modelId="{6695E497-AC42-4FF6-95F6-6333BCB9F3B9}" type="pres">
      <dgm:prSet presAssocID="{222782AD-D8E2-4B12-9304-26F300112B44}" presName="Name37" presStyleLbl="parChTrans1D2" presStyleIdx="0" presStyleCnt="2"/>
      <dgm:spPr/>
      <dgm:t>
        <a:bodyPr/>
        <a:lstStyle/>
        <a:p>
          <a:endParaRPr lang="es-ES"/>
        </a:p>
      </dgm:t>
    </dgm:pt>
    <dgm:pt modelId="{AF4A3664-2B75-4430-A923-92AC63097EFC}" type="pres">
      <dgm:prSet presAssocID="{625E1F33-BE07-4FE4-9D50-B03A672EF274}" presName="hierRoot2" presStyleCnt="0">
        <dgm:presLayoutVars>
          <dgm:hierBranch val="init"/>
        </dgm:presLayoutVars>
      </dgm:prSet>
      <dgm:spPr/>
    </dgm:pt>
    <dgm:pt modelId="{8EF31EB1-8247-433B-9809-D6936B763476}" type="pres">
      <dgm:prSet presAssocID="{625E1F33-BE07-4FE4-9D50-B03A672EF274}" presName="rootComposite" presStyleCnt="0"/>
      <dgm:spPr/>
    </dgm:pt>
    <dgm:pt modelId="{FF82801D-DF18-4673-9E88-D611614D28FF}" type="pres">
      <dgm:prSet presAssocID="{625E1F33-BE07-4FE4-9D50-B03A672EF274}" presName="rootText" presStyleLbl="node2" presStyleIdx="0" presStyleCnt="2" custScaleX="71213" custScaleY="57704" custLinFactNeighborY="-90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F19E997-16A9-4AC7-B9D9-0A56CB5E6FCC}" type="pres">
      <dgm:prSet presAssocID="{625E1F33-BE07-4FE4-9D50-B03A672EF274}" presName="rootConnector" presStyleLbl="node2" presStyleIdx="0" presStyleCnt="2"/>
      <dgm:spPr/>
      <dgm:t>
        <a:bodyPr/>
        <a:lstStyle/>
        <a:p>
          <a:endParaRPr lang="es-ES"/>
        </a:p>
      </dgm:t>
    </dgm:pt>
    <dgm:pt modelId="{23360118-7F8F-486D-B6B8-F6FA56813602}" type="pres">
      <dgm:prSet presAssocID="{625E1F33-BE07-4FE4-9D50-B03A672EF274}" presName="hierChild4" presStyleCnt="0"/>
      <dgm:spPr/>
    </dgm:pt>
    <dgm:pt modelId="{0AB394E1-C651-40C4-A3D0-149CD2C23989}" type="pres">
      <dgm:prSet presAssocID="{625E1F33-BE07-4FE4-9D50-B03A672EF274}" presName="hierChild5" presStyleCnt="0"/>
      <dgm:spPr/>
    </dgm:pt>
    <dgm:pt modelId="{BC5939C4-5BA3-4261-866A-FA6D6BDA2157}" type="pres">
      <dgm:prSet presAssocID="{44ECA95C-0DCC-4710-9EDA-B49850D16903}" presName="Name37" presStyleLbl="parChTrans1D2" presStyleIdx="1" presStyleCnt="2"/>
      <dgm:spPr/>
      <dgm:t>
        <a:bodyPr/>
        <a:lstStyle/>
        <a:p>
          <a:endParaRPr lang="es-ES"/>
        </a:p>
      </dgm:t>
    </dgm:pt>
    <dgm:pt modelId="{D36888A7-D502-4C0A-A0B9-5E5542A90BE5}" type="pres">
      <dgm:prSet presAssocID="{406CA433-2549-4591-AC0C-0B7620F64E0F}" presName="hierRoot2" presStyleCnt="0">
        <dgm:presLayoutVars>
          <dgm:hierBranch/>
        </dgm:presLayoutVars>
      </dgm:prSet>
      <dgm:spPr/>
    </dgm:pt>
    <dgm:pt modelId="{748E6B13-D9EE-4E4B-8C21-806941D33F5C}" type="pres">
      <dgm:prSet presAssocID="{406CA433-2549-4591-AC0C-0B7620F64E0F}" presName="rootComposite" presStyleCnt="0"/>
      <dgm:spPr/>
    </dgm:pt>
    <dgm:pt modelId="{BB25E1F9-0EF8-4B7B-902B-A470A77C5D2A}" type="pres">
      <dgm:prSet presAssocID="{406CA433-2549-4591-AC0C-0B7620F64E0F}" presName="rootText" presStyleLbl="node2" presStyleIdx="1" presStyleCnt="2" custScaleX="71196" custScaleY="57704" custLinFactNeighborY="-90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E5C5B8-0D53-4F18-BE38-68AFF2B88D01}" type="pres">
      <dgm:prSet presAssocID="{406CA433-2549-4591-AC0C-0B7620F64E0F}" presName="rootConnector" presStyleLbl="node2" presStyleIdx="1" presStyleCnt="2"/>
      <dgm:spPr/>
      <dgm:t>
        <a:bodyPr/>
        <a:lstStyle/>
        <a:p>
          <a:endParaRPr lang="es-ES"/>
        </a:p>
      </dgm:t>
    </dgm:pt>
    <dgm:pt modelId="{F39D37BB-8AD7-4F95-97B2-FE2E1429AD66}" type="pres">
      <dgm:prSet presAssocID="{406CA433-2549-4591-AC0C-0B7620F64E0F}" presName="hierChild4" presStyleCnt="0"/>
      <dgm:spPr/>
    </dgm:pt>
    <dgm:pt modelId="{8843EF70-EAF8-4DC7-9463-ECD22A5E6266}" type="pres">
      <dgm:prSet presAssocID="{726466CF-B72D-4CB9-8348-5B0C5E937BD9}" presName="Name35" presStyleLbl="parChTrans1D3" presStyleIdx="0" presStyleCnt="1"/>
      <dgm:spPr/>
      <dgm:t>
        <a:bodyPr/>
        <a:lstStyle/>
        <a:p>
          <a:endParaRPr lang="es-ES"/>
        </a:p>
      </dgm:t>
    </dgm:pt>
    <dgm:pt modelId="{F6D9BBD2-DD5A-4461-87A4-2F579D4CE198}" type="pres">
      <dgm:prSet presAssocID="{282DEA47-510A-47DC-842F-387505786A05}" presName="hierRoot2" presStyleCnt="0">
        <dgm:presLayoutVars>
          <dgm:hierBranch val="init"/>
        </dgm:presLayoutVars>
      </dgm:prSet>
      <dgm:spPr/>
    </dgm:pt>
    <dgm:pt modelId="{6255AB32-3B5F-49F6-BC09-E0F22BFA1D35}" type="pres">
      <dgm:prSet presAssocID="{282DEA47-510A-47DC-842F-387505786A05}" presName="rootComposite" presStyleCnt="0"/>
      <dgm:spPr/>
    </dgm:pt>
    <dgm:pt modelId="{B757E90C-E7A2-4731-84C6-E990CCE93004}" type="pres">
      <dgm:prSet presAssocID="{282DEA47-510A-47DC-842F-387505786A05}" presName="rootText" presStyleLbl="node3" presStyleIdx="0" presStyleCnt="1" custScaleX="71196" custScaleY="57704" custLinFactNeighborY="-221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B4C7B2C-BD7A-44D8-927D-EF20605E2E89}" type="pres">
      <dgm:prSet presAssocID="{282DEA47-510A-47DC-842F-387505786A05}" presName="rootConnector" presStyleLbl="node3" presStyleIdx="0" presStyleCnt="1"/>
      <dgm:spPr/>
      <dgm:t>
        <a:bodyPr/>
        <a:lstStyle/>
        <a:p>
          <a:endParaRPr lang="es-ES"/>
        </a:p>
      </dgm:t>
    </dgm:pt>
    <dgm:pt modelId="{8697AF8B-4880-4EA4-A300-1F995F9B7894}" type="pres">
      <dgm:prSet presAssocID="{282DEA47-510A-47DC-842F-387505786A05}" presName="hierChild4" presStyleCnt="0"/>
      <dgm:spPr/>
    </dgm:pt>
    <dgm:pt modelId="{2DFA49CD-D68A-4E18-BE8D-8FE0649BDD40}" type="pres">
      <dgm:prSet presAssocID="{282DEA47-510A-47DC-842F-387505786A05}" presName="hierChild5" presStyleCnt="0"/>
      <dgm:spPr/>
    </dgm:pt>
    <dgm:pt modelId="{2F3CEA4C-5614-41D7-B771-5AE2D63C314D}" type="pres">
      <dgm:prSet presAssocID="{406CA433-2549-4591-AC0C-0B7620F64E0F}" presName="hierChild5" presStyleCnt="0"/>
      <dgm:spPr/>
    </dgm:pt>
    <dgm:pt modelId="{9DB79B52-2FA5-483C-8F76-E42C112C2418}" type="pres">
      <dgm:prSet presAssocID="{FD4183FC-EBFF-4045-AAF9-3DE0F3699BCA}" presName="hierChild3" presStyleCnt="0"/>
      <dgm:spPr/>
    </dgm:pt>
  </dgm:ptLst>
  <dgm:cxnLst>
    <dgm:cxn modelId="{DC917200-F674-4411-8342-CCD216A84756}" type="presOf" srcId="{282DEA47-510A-47DC-842F-387505786A05}" destId="{1B4C7B2C-BD7A-44D8-927D-EF20605E2E89}" srcOrd="1" destOrd="0" presId="urn:microsoft.com/office/officeart/2005/8/layout/orgChart1"/>
    <dgm:cxn modelId="{B8877E78-B893-43B6-BA25-87B93087A313}" type="presOf" srcId="{406CA433-2549-4591-AC0C-0B7620F64E0F}" destId="{BB25E1F9-0EF8-4B7B-902B-A470A77C5D2A}" srcOrd="0" destOrd="0" presId="urn:microsoft.com/office/officeart/2005/8/layout/orgChart1"/>
    <dgm:cxn modelId="{96E35FD3-E60A-446E-8011-E6B4365118BA}" type="presOf" srcId="{406CA433-2549-4591-AC0C-0B7620F64E0F}" destId="{E7E5C5B8-0D53-4F18-BE38-68AFF2B88D01}" srcOrd="1" destOrd="0" presId="urn:microsoft.com/office/officeart/2005/8/layout/orgChart1"/>
    <dgm:cxn modelId="{2380E660-817E-4276-A2A4-FA6D862894D8}" type="presOf" srcId="{421B6648-FF47-4021-8265-E196314D4F6E}" destId="{18478210-0C8F-4FF2-AC38-9C0A170B0E2C}" srcOrd="0" destOrd="0" presId="urn:microsoft.com/office/officeart/2005/8/layout/orgChart1"/>
    <dgm:cxn modelId="{575FE087-EC3A-431C-B74B-B27DD00EF80D}" type="presOf" srcId="{222782AD-D8E2-4B12-9304-26F300112B44}" destId="{6695E497-AC42-4FF6-95F6-6333BCB9F3B9}" srcOrd="0" destOrd="0" presId="urn:microsoft.com/office/officeart/2005/8/layout/orgChart1"/>
    <dgm:cxn modelId="{146493D6-D0FA-404F-A4EA-0E07D9EEDE49}" type="presOf" srcId="{44ECA95C-0DCC-4710-9EDA-B49850D16903}" destId="{BC5939C4-5BA3-4261-866A-FA6D6BDA2157}" srcOrd="0" destOrd="0" presId="urn:microsoft.com/office/officeart/2005/8/layout/orgChart1"/>
    <dgm:cxn modelId="{11B980B8-FE71-4623-AEF0-F6E50A35D4FD}" type="presOf" srcId="{625E1F33-BE07-4FE4-9D50-B03A672EF274}" destId="{FF82801D-DF18-4673-9E88-D611614D28FF}" srcOrd="0" destOrd="0" presId="urn:microsoft.com/office/officeart/2005/8/layout/orgChart1"/>
    <dgm:cxn modelId="{F209A5CB-7CE0-4927-92EC-0E292E05D0D8}" srcId="{FD4183FC-EBFF-4045-AAF9-3DE0F3699BCA}" destId="{406CA433-2549-4591-AC0C-0B7620F64E0F}" srcOrd="1" destOrd="0" parTransId="{44ECA95C-0DCC-4710-9EDA-B49850D16903}" sibTransId="{D165952C-3A39-49E0-AC72-9570D701B376}"/>
    <dgm:cxn modelId="{6E9839D7-9F47-4719-BB9E-F355EEDA0BCD}" srcId="{FD4183FC-EBFF-4045-AAF9-3DE0F3699BCA}" destId="{625E1F33-BE07-4FE4-9D50-B03A672EF274}" srcOrd="0" destOrd="0" parTransId="{222782AD-D8E2-4B12-9304-26F300112B44}" sibTransId="{99D6D50B-6A4B-4FA4-9967-76630C3C4922}"/>
    <dgm:cxn modelId="{9CA417FF-739F-4BBD-B855-A3B9952672A2}" srcId="{421B6648-FF47-4021-8265-E196314D4F6E}" destId="{FD4183FC-EBFF-4045-AAF9-3DE0F3699BCA}" srcOrd="0" destOrd="0" parTransId="{31E2FCDF-E74D-48E7-9C3D-D7FF5AD0458F}" sibTransId="{4CCCC662-E1DC-4C5E-87E1-7027D8AC3308}"/>
    <dgm:cxn modelId="{404AD9D0-AEED-4A7C-ABF8-A88B9F2BD7B8}" type="presOf" srcId="{FD4183FC-EBFF-4045-AAF9-3DE0F3699BCA}" destId="{93916570-B81A-4F21-8B4A-F20D8D948E8F}" srcOrd="1" destOrd="0" presId="urn:microsoft.com/office/officeart/2005/8/layout/orgChart1"/>
    <dgm:cxn modelId="{D9F96ADE-F5A9-4F42-A688-B1C91B2FE8F9}" srcId="{406CA433-2549-4591-AC0C-0B7620F64E0F}" destId="{282DEA47-510A-47DC-842F-387505786A05}" srcOrd="0" destOrd="0" parTransId="{726466CF-B72D-4CB9-8348-5B0C5E937BD9}" sibTransId="{415A62DF-F6D3-4DA9-9CCA-46E64C69BBAC}"/>
    <dgm:cxn modelId="{2F7362EB-1200-4824-B23C-64A70B272E5C}" type="presOf" srcId="{282DEA47-510A-47DC-842F-387505786A05}" destId="{B757E90C-E7A2-4731-84C6-E990CCE93004}" srcOrd="0" destOrd="0" presId="urn:microsoft.com/office/officeart/2005/8/layout/orgChart1"/>
    <dgm:cxn modelId="{CF9D9648-800C-42CC-8009-D1FFCAA8AF0B}" type="presOf" srcId="{625E1F33-BE07-4FE4-9D50-B03A672EF274}" destId="{7F19E997-16A9-4AC7-B9D9-0A56CB5E6FCC}" srcOrd="1" destOrd="0" presId="urn:microsoft.com/office/officeart/2005/8/layout/orgChart1"/>
    <dgm:cxn modelId="{522386A8-CA97-4579-961C-66F29019FA40}" type="presOf" srcId="{FD4183FC-EBFF-4045-AAF9-3DE0F3699BCA}" destId="{5C893619-0E84-4021-AD2F-E679F0D47789}" srcOrd="0" destOrd="0" presId="urn:microsoft.com/office/officeart/2005/8/layout/orgChart1"/>
    <dgm:cxn modelId="{182D257A-D492-4CDF-BF59-9E20E704B73B}" type="presOf" srcId="{726466CF-B72D-4CB9-8348-5B0C5E937BD9}" destId="{8843EF70-EAF8-4DC7-9463-ECD22A5E6266}" srcOrd="0" destOrd="0" presId="urn:microsoft.com/office/officeart/2005/8/layout/orgChart1"/>
    <dgm:cxn modelId="{7EC4A70B-6F5F-4CE8-963E-3E964D4EAB08}" type="presParOf" srcId="{18478210-0C8F-4FF2-AC38-9C0A170B0E2C}" destId="{90CD8ACF-A60B-4917-AEBC-77E330E7B0F5}" srcOrd="0" destOrd="0" presId="urn:microsoft.com/office/officeart/2005/8/layout/orgChart1"/>
    <dgm:cxn modelId="{274FCB6A-D1E9-4DCA-9C64-171023893154}" type="presParOf" srcId="{90CD8ACF-A60B-4917-AEBC-77E330E7B0F5}" destId="{452E882F-D65D-4FA7-AC1A-D3F3B678B529}" srcOrd="0" destOrd="0" presId="urn:microsoft.com/office/officeart/2005/8/layout/orgChart1"/>
    <dgm:cxn modelId="{9F9FD87C-3987-40DC-9E69-84F7C2752A57}" type="presParOf" srcId="{452E882F-D65D-4FA7-AC1A-D3F3B678B529}" destId="{5C893619-0E84-4021-AD2F-E679F0D47789}" srcOrd="0" destOrd="0" presId="urn:microsoft.com/office/officeart/2005/8/layout/orgChart1"/>
    <dgm:cxn modelId="{1D058083-596B-44D2-9D4C-A2DA9DFC96AD}" type="presParOf" srcId="{452E882F-D65D-4FA7-AC1A-D3F3B678B529}" destId="{93916570-B81A-4F21-8B4A-F20D8D948E8F}" srcOrd="1" destOrd="0" presId="urn:microsoft.com/office/officeart/2005/8/layout/orgChart1"/>
    <dgm:cxn modelId="{620414C8-29F3-417B-AAB0-84C57CB44BAB}" type="presParOf" srcId="{90CD8ACF-A60B-4917-AEBC-77E330E7B0F5}" destId="{3208881B-424B-464E-B9C1-6D60582F4DB7}" srcOrd="1" destOrd="0" presId="urn:microsoft.com/office/officeart/2005/8/layout/orgChart1"/>
    <dgm:cxn modelId="{480D7315-4D1A-4E80-9415-A4DF7A5CA048}" type="presParOf" srcId="{3208881B-424B-464E-B9C1-6D60582F4DB7}" destId="{6695E497-AC42-4FF6-95F6-6333BCB9F3B9}" srcOrd="0" destOrd="0" presId="urn:microsoft.com/office/officeart/2005/8/layout/orgChart1"/>
    <dgm:cxn modelId="{82FFD63F-016C-462F-9206-F8317C28FCBA}" type="presParOf" srcId="{3208881B-424B-464E-B9C1-6D60582F4DB7}" destId="{AF4A3664-2B75-4430-A923-92AC63097EFC}" srcOrd="1" destOrd="0" presId="urn:microsoft.com/office/officeart/2005/8/layout/orgChart1"/>
    <dgm:cxn modelId="{763F4E32-9B43-465A-8FC3-F75ACA26E347}" type="presParOf" srcId="{AF4A3664-2B75-4430-A923-92AC63097EFC}" destId="{8EF31EB1-8247-433B-9809-D6936B763476}" srcOrd="0" destOrd="0" presId="urn:microsoft.com/office/officeart/2005/8/layout/orgChart1"/>
    <dgm:cxn modelId="{28D6CFAB-912B-413B-9C7F-D6D8855A9358}" type="presParOf" srcId="{8EF31EB1-8247-433B-9809-D6936B763476}" destId="{FF82801D-DF18-4673-9E88-D611614D28FF}" srcOrd="0" destOrd="0" presId="urn:microsoft.com/office/officeart/2005/8/layout/orgChart1"/>
    <dgm:cxn modelId="{2B496FC2-5164-4BD5-A054-B3F80C00A48E}" type="presParOf" srcId="{8EF31EB1-8247-433B-9809-D6936B763476}" destId="{7F19E997-16A9-4AC7-B9D9-0A56CB5E6FCC}" srcOrd="1" destOrd="0" presId="urn:microsoft.com/office/officeart/2005/8/layout/orgChart1"/>
    <dgm:cxn modelId="{A30552DC-4EAC-4E74-8989-75BC673CA575}" type="presParOf" srcId="{AF4A3664-2B75-4430-A923-92AC63097EFC}" destId="{23360118-7F8F-486D-B6B8-F6FA56813602}" srcOrd="1" destOrd="0" presId="urn:microsoft.com/office/officeart/2005/8/layout/orgChart1"/>
    <dgm:cxn modelId="{9A536C70-C65C-4186-B466-9B8D72486F78}" type="presParOf" srcId="{AF4A3664-2B75-4430-A923-92AC63097EFC}" destId="{0AB394E1-C651-40C4-A3D0-149CD2C23989}" srcOrd="2" destOrd="0" presId="urn:microsoft.com/office/officeart/2005/8/layout/orgChart1"/>
    <dgm:cxn modelId="{D5BA0C45-C9C7-4CCD-8F1C-2212B92E3AAE}" type="presParOf" srcId="{3208881B-424B-464E-B9C1-6D60582F4DB7}" destId="{BC5939C4-5BA3-4261-866A-FA6D6BDA2157}" srcOrd="2" destOrd="0" presId="urn:microsoft.com/office/officeart/2005/8/layout/orgChart1"/>
    <dgm:cxn modelId="{957115F0-0FF4-48B3-9B57-5C96D0626EFE}" type="presParOf" srcId="{3208881B-424B-464E-B9C1-6D60582F4DB7}" destId="{D36888A7-D502-4C0A-A0B9-5E5542A90BE5}" srcOrd="3" destOrd="0" presId="urn:microsoft.com/office/officeart/2005/8/layout/orgChart1"/>
    <dgm:cxn modelId="{3282DE38-A0EB-4A36-B1F7-BC2B40A09364}" type="presParOf" srcId="{D36888A7-D502-4C0A-A0B9-5E5542A90BE5}" destId="{748E6B13-D9EE-4E4B-8C21-806941D33F5C}" srcOrd="0" destOrd="0" presId="urn:microsoft.com/office/officeart/2005/8/layout/orgChart1"/>
    <dgm:cxn modelId="{7D8940AC-E1F7-4B44-952F-CF019E7DAE8C}" type="presParOf" srcId="{748E6B13-D9EE-4E4B-8C21-806941D33F5C}" destId="{BB25E1F9-0EF8-4B7B-902B-A470A77C5D2A}" srcOrd="0" destOrd="0" presId="urn:microsoft.com/office/officeart/2005/8/layout/orgChart1"/>
    <dgm:cxn modelId="{81D4ABA2-28D6-4C08-B0A0-A17A3DBC3941}" type="presParOf" srcId="{748E6B13-D9EE-4E4B-8C21-806941D33F5C}" destId="{E7E5C5B8-0D53-4F18-BE38-68AFF2B88D01}" srcOrd="1" destOrd="0" presId="urn:microsoft.com/office/officeart/2005/8/layout/orgChart1"/>
    <dgm:cxn modelId="{16B16860-37B0-4025-8297-05A4DBD4221F}" type="presParOf" srcId="{D36888A7-D502-4C0A-A0B9-5E5542A90BE5}" destId="{F39D37BB-8AD7-4F95-97B2-FE2E1429AD66}" srcOrd="1" destOrd="0" presId="urn:microsoft.com/office/officeart/2005/8/layout/orgChart1"/>
    <dgm:cxn modelId="{830781C9-DE00-4ABE-BD30-EE055D77732E}" type="presParOf" srcId="{F39D37BB-8AD7-4F95-97B2-FE2E1429AD66}" destId="{8843EF70-EAF8-4DC7-9463-ECD22A5E6266}" srcOrd="0" destOrd="0" presId="urn:microsoft.com/office/officeart/2005/8/layout/orgChart1"/>
    <dgm:cxn modelId="{4C90DE96-DD20-4578-AE5C-C45B8AA48FD9}" type="presParOf" srcId="{F39D37BB-8AD7-4F95-97B2-FE2E1429AD66}" destId="{F6D9BBD2-DD5A-4461-87A4-2F579D4CE198}" srcOrd="1" destOrd="0" presId="urn:microsoft.com/office/officeart/2005/8/layout/orgChart1"/>
    <dgm:cxn modelId="{B3D05B57-D425-417D-B92B-AD73AC8EB116}" type="presParOf" srcId="{F6D9BBD2-DD5A-4461-87A4-2F579D4CE198}" destId="{6255AB32-3B5F-49F6-BC09-E0F22BFA1D35}" srcOrd="0" destOrd="0" presId="urn:microsoft.com/office/officeart/2005/8/layout/orgChart1"/>
    <dgm:cxn modelId="{537FE123-37E5-4195-BF95-6F2627D20967}" type="presParOf" srcId="{6255AB32-3B5F-49F6-BC09-E0F22BFA1D35}" destId="{B757E90C-E7A2-4731-84C6-E990CCE93004}" srcOrd="0" destOrd="0" presId="urn:microsoft.com/office/officeart/2005/8/layout/orgChart1"/>
    <dgm:cxn modelId="{FB07D3DF-9FA6-4007-9997-EF641E78FE05}" type="presParOf" srcId="{6255AB32-3B5F-49F6-BC09-E0F22BFA1D35}" destId="{1B4C7B2C-BD7A-44D8-927D-EF20605E2E89}" srcOrd="1" destOrd="0" presId="urn:microsoft.com/office/officeart/2005/8/layout/orgChart1"/>
    <dgm:cxn modelId="{89C17B27-96D6-49F3-940C-CE2A0641FEA8}" type="presParOf" srcId="{F6D9BBD2-DD5A-4461-87A4-2F579D4CE198}" destId="{8697AF8B-4880-4EA4-A300-1F995F9B7894}" srcOrd="1" destOrd="0" presId="urn:microsoft.com/office/officeart/2005/8/layout/orgChart1"/>
    <dgm:cxn modelId="{C497304A-831C-4ADA-8602-FB4FAE674554}" type="presParOf" srcId="{F6D9BBD2-DD5A-4461-87A4-2F579D4CE198}" destId="{2DFA49CD-D68A-4E18-BE8D-8FE0649BDD40}" srcOrd="2" destOrd="0" presId="urn:microsoft.com/office/officeart/2005/8/layout/orgChart1"/>
    <dgm:cxn modelId="{A9698BC1-849A-47C2-99D6-852C649EDB21}" type="presParOf" srcId="{D36888A7-D502-4C0A-A0B9-5E5542A90BE5}" destId="{2F3CEA4C-5614-41D7-B771-5AE2D63C314D}" srcOrd="2" destOrd="0" presId="urn:microsoft.com/office/officeart/2005/8/layout/orgChart1"/>
    <dgm:cxn modelId="{9281C266-5601-4200-9B2C-19EA2054543D}" type="presParOf" srcId="{90CD8ACF-A60B-4917-AEBC-77E330E7B0F5}" destId="{9DB79B52-2FA5-483C-8F76-E42C112C241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4.xml><?xml version="1.0" encoding="utf-8"?>
<dgm:dataModel xmlns:dgm="http://schemas.openxmlformats.org/drawingml/2006/diagram" xmlns:a="http://schemas.openxmlformats.org/drawingml/2006/main">
  <dgm:ptLst>
    <dgm:pt modelId="{3E80772A-615C-45F1-9ED2-49574F4DECE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D9B97AD-7F2B-4925-ACE9-E2DD9328A7A7}">
      <dgm:prSet phldrT="[Texto]" custT="1"/>
      <dgm:spPr/>
      <dgm:t>
        <a:bodyPr/>
        <a:lstStyle/>
        <a:p>
          <a:r>
            <a:rPr lang="es-ES" sz="1200" dirty="0" smtClean="0"/>
            <a:t>Coordinador(a) de Municipio Saludable</a:t>
          </a:r>
        </a:p>
      </dgm:t>
    </dgm:pt>
    <dgm:pt modelId="{BCB51BF4-5A39-4EBF-BC1A-492F7D48B3A4}" type="parTrans" cxnId="{1A3787CD-36A1-4049-9A1E-C31A2F05B2D0}">
      <dgm:prSet/>
      <dgm:spPr/>
      <dgm:t>
        <a:bodyPr/>
        <a:lstStyle/>
        <a:p>
          <a:endParaRPr lang="es-ES" sz="1200"/>
        </a:p>
      </dgm:t>
    </dgm:pt>
    <dgm:pt modelId="{84DECE8C-17F4-45CA-A42A-32107E707087}" type="sibTrans" cxnId="{1A3787CD-36A1-4049-9A1E-C31A2F05B2D0}">
      <dgm:prSet/>
      <dgm:spPr/>
      <dgm:t>
        <a:bodyPr/>
        <a:lstStyle/>
        <a:p>
          <a:endParaRPr lang="es-ES" sz="1200"/>
        </a:p>
      </dgm:t>
    </dgm:pt>
    <dgm:pt modelId="{E5538515-3301-4744-84C0-98583D26F1FE}">
      <dgm:prSet phldrT="[Texto]" custT="1"/>
      <dgm:spPr/>
      <dgm:t>
        <a:bodyPr/>
        <a:lstStyle/>
        <a:p>
          <a:r>
            <a:rPr lang="es-ES" sz="1200" dirty="0" smtClean="0"/>
            <a:t>Auxiliares</a:t>
          </a:r>
        </a:p>
      </dgm:t>
    </dgm:pt>
    <dgm:pt modelId="{50839B2A-67E6-4978-846D-FA6C4AF6CF6E}" type="parTrans" cxnId="{05C73955-F8F2-4626-8BC4-A5BD99A0AEC3}">
      <dgm:prSet/>
      <dgm:spPr/>
      <dgm:t>
        <a:bodyPr/>
        <a:lstStyle/>
        <a:p>
          <a:endParaRPr lang="es-ES" sz="1200"/>
        </a:p>
      </dgm:t>
    </dgm:pt>
    <dgm:pt modelId="{D6D257E3-3DCE-4FAB-8E0A-BAB4CDF04716}" type="sibTrans" cxnId="{05C73955-F8F2-4626-8BC4-A5BD99A0AEC3}">
      <dgm:prSet/>
      <dgm:spPr/>
      <dgm:t>
        <a:bodyPr/>
        <a:lstStyle/>
        <a:p>
          <a:endParaRPr lang="es-ES" sz="1200"/>
        </a:p>
      </dgm:t>
    </dgm:pt>
    <dgm:pt modelId="{209C8F6C-7DE6-44E6-B935-DB0683DA28A1}">
      <dgm:prSet phldrT="[Texto]" custT="1"/>
      <dgm:spPr/>
      <dgm:t>
        <a:bodyPr/>
        <a:lstStyle/>
        <a:p>
          <a:r>
            <a:rPr lang="es-ES" sz="1200" dirty="0" smtClean="0"/>
            <a:t>Odontólogo (a)</a:t>
          </a:r>
        </a:p>
      </dgm:t>
    </dgm:pt>
    <dgm:pt modelId="{6AE9764E-2350-423F-A5F2-134ADB797B67}" type="parTrans" cxnId="{758A116A-A4F7-4659-804B-1BE209658688}">
      <dgm:prSet/>
      <dgm:spPr/>
      <dgm:t>
        <a:bodyPr/>
        <a:lstStyle/>
        <a:p>
          <a:endParaRPr lang="es-ES" sz="1200"/>
        </a:p>
      </dgm:t>
    </dgm:pt>
    <dgm:pt modelId="{033CF3FC-3B25-4245-85F9-D7D77A9E4559}" type="sibTrans" cxnId="{758A116A-A4F7-4659-804B-1BE209658688}">
      <dgm:prSet/>
      <dgm:spPr/>
      <dgm:t>
        <a:bodyPr/>
        <a:lstStyle/>
        <a:p>
          <a:endParaRPr lang="es-ES" sz="1200"/>
        </a:p>
      </dgm:t>
    </dgm:pt>
    <dgm:pt modelId="{A968256F-6BAC-4973-BBA9-10AB230DC8B3}">
      <dgm:prSet phldrT="[Texto]" custT="1"/>
      <dgm:spPr/>
      <dgm:t>
        <a:bodyPr/>
        <a:lstStyle/>
        <a:p>
          <a:r>
            <a:rPr lang="es-ES" sz="1200" dirty="0" smtClean="0"/>
            <a:t>Auxiliares Administrativos(as) </a:t>
          </a:r>
          <a:endParaRPr lang="es-ES" sz="1200" dirty="0"/>
        </a:p>
      </dgm:t>
    </dgm:pt>
    <dgm:pt modelId="{5C462D67-C8F0-4E0E-A618-6BF84E93C4CC}" type="parTrans" cxnId="{8A913F40-855A-4A10-AF54-2CEAB66C35A3}">
      <dgm:prSet/>
      <dgm:spPr/>
      <dgm:t>
        <a:bodyPr/>
        <a:lstStyle/>
        <a:p>
          <a:endParaRPr lang="es-ES" sz="1200"/>
        </a:p>
      </dgm:t>
    </dgm:pt>
    <dgm:pt modelId="{EEC41CF4-92DB-4AD2-BB69-7889A6D097B7}" type="sibTrans" cxnId="{8A913F40-855A-4A10-AF54-2CEAB66C35A3}">
      <dgm:prSet/>
      <dgm:spPr/>
      <dgm:t>
        <a:bodyPr/>
        <a:lstStyle/>
        <a:p>
          <a:endParaRPr lang="es-ES" sz="1200"/>
        </a:p>
      </dgm:t>
    </dgm:pt>
    <dgm:pt modelId="{48708A3B-8996-4B40-B6B8-AD49256915DE}">
      <dgm:prSet phldrT="[Texto]" custT="1"/>
      <dgm:spPr/>
      <dgm:t>
        <a:bodyPr/>
        <a:lstStyle/>
        <a:p>
          <a:r>
            <a:rPr lang="es-ES" sz="1200" dirty="0" smtClean="0"/>
            <a:t>Auxiliar Dental</a:t>
          </a:r>
        </a:p>
      </dgm:t>
    </dgm:pt>
    <dgm:pt modelId="{2EA33DA9-710B-479E-BBEA-5BF8858D42B3}" type="parTrans" cxnId="{D8191174-0F5F-41B7-B44D-DCD7AA1C694F}">
      <dgm:prSet/>
      <dgm:spPr/>
      <dgm:t>
        <a:bodyPr/>
        <a:lstStyle/>
        <a:p>
          <a:endParaRPr lang="es-ES" sz="1200"/>
        </a:p>
      </dgm:t>
    </dgm:pt>
    <dgm:pt modelId="{4186F8D7-731C-4BF2-B020-2B14E0BB50AE}" type="sibTrans" cxnId="{D8191174-0F5F-41B7-B44D-DCD7AA1C694F}">
      <dgm:prSet/>
      <dgm:spPr/>
      <dgm:t>
        <a:bodyPr/>
        <a:lstStyle/>
        <a:p>
          <a:endParaRPr lang="es-ES" sz="1200"/>
        </a:p>
      </dgm:t>
    </dgm:pt>
    <dgm:pt modelId="{9A3BAD07-9B47-476B-8938-4DAEEAF61005}" type="pres">
      <dgm:prSet presAssocID="{3E80772A-615C-45F1-9ED2-49574F4DECE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232DAB2-4A48-48E5-B052-8735CB6F6645}" type="pres">
      <dgm:prSet presAssocID="{ED9B97AD-7F2B-4925-ACE9-E2DD9328A7A7}" presName="hierRoot1" presStyleCnt="0">
        <dgm:presLayoutVars>
          <dgm:hierBranch val="init"/>
        </dgm:presLayoutVars>
      </dgm:prSet>
      <dgm:spPr/>
    </dgm:pt>
    <dgm:pt modelId="{B5E83716-32BE-4C86-BBA0-8EC55DE9266E}" type="pres">
      <dgm:prSet presAssocID="{ED9B97AD-7F2B-4925-ACE9-E2DD9328A7A7}" presName="rootComposite1" presStyleCnt="0"/>
      <dgm:spPr/>
    </dgm:pt>
    <dgm:pt modelId="{1140AAD9-E14B-4984-9159-1D6AC30CB9F1}" type="pres">
      <dgm:prSet presAssocID="{ED9B97AD-7F2B-4925-ACE9-E2DD9328A7A7}" presName="rootText1" presStyleLbl="node0" presStyleIdx="0" presStyleCnt="1" custScaleX="133681" custScaleY="124769" custLinFactNeighborY="-572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7BE4D26-83B6-4425-806F-9FF689DECC77}" type="pres">
      <dgm:prSet presAssocID="{ED9B97AD-7F2B-4925-ACE9-E2DD9328A7A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C237E52-45C1-42C9-AFCB-6818B920287F}" type="pres">
      <dgm:prSet presAssocID="{ED9B97AD-7F2B-4925-ACE9-E2DD9328A7A7}" presName="hierChild2" presStyleCnt="0"/>
      <dgm:spPr/>
    </dgm:pt>
    <dgm:pt modelId="{1DC6CE3B-3A57-4C05-B48F-FCB06DF60839}" type="pres">
      <dgm:prSet presAssocID="{50839B2A-67E6-4978-846D-FA6C4AF6CF6E}" presName="Name37" presStyleLbl="parChTrans1D2" presStyleIdx="0" presStyleCnt="4"/>
      <dgm:spPr/>
      <dgm:t>
        <a:bodyPr/>
        <a:lstStyle/>
        <a:p>
          <a:endParaRPr lang="es-ES"/>
        </a:p>
      </dgm:t>
    </dgm:pt>
    <dgm:pt modelId="{087CF16B-EA37-4EF2-8883-93D6BF05EADD}" type="pres">
      <dgm:prSet presAssocID="{E5538515-3301-4744-84C0-98583D26F1FE}" presName="hierRoot2" presStyleCnt="0">
        <dgm:presLayoutVars>
          <dgm:hierBranch val="init"/>
        </dgm:presLayoutVars>
      </dgm:prSet>
      <dgm:spPr/>
    </dgm:pt>
    <dgm:pt modelId="{D2119610-7B17-4627-9377-9AF8D3DCE0F7}" type="pres">
      <dgm:prSet presAssocID="{E5538515-3301-4744-84C0-98583D26F1FE}" presName="rootComposite" presStyleCnt="0"/>
      <dgm:spPr/>
    </dgm:pt>
    <dgm:pt modelId="{60C5216B-D491-4D9E-83BE-A9B5939F779C}" type="pres">
      <dgm:prSet presAssocID="{E5538515-3301-4744-84C0-98583D26F1FE}" presName="rootText" presStyleLbl="node2" presStyleIdx="0" presStyleCnt="4" custScaleY="891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E3C4A5-9E92-4D8A-86B5-786808B72FDA}" type="pres">
      <dgm:prSet presAssocID="{E5538515-3301-4744-84C0-98583D26F1FE}" presName="rootConnector" presStyleLbl="node2" presStyleIdx="0" presStyleCnt="4"/>
      <dgm:spPr/>
      <dgm:t>
        <a:bodyPr/>
        <a:lstStyle/>
        <a:p>
          <a:endParaRPr lang="es-ES"/>
        </a:p>
      </dgm:t>
    </dgm:pt>
    <dgm:pt modelId="{6B52BB46-8752-4AA9-A89D-A52DB46C4249}" type="pres">
      <dgm:prSet presAssocID="{E5538515-3301-4744-84C0-98583D26F1FE}" presName="hierChild4" presStyleCnt="0"/>
      <dgm:spPr/>
    </dgm:pt>
    <dgm:pt modelId="{418D0526-17D2-479C-BF7B-88FC56CAD72B}" type="pres">
      <dgm:prSet presAssocID="{E5538515-3301-4744-84C0-98583D26F1FE}" presName="hierChild5" presStyleCnt="0"/>
      <dgm:spPr/>
    </dgm:pt>
    <dgm:pt modelId="{F14F0311-CBE7-4426-8A41-2F6DA9A98823}" type="pres">
      <dgm:prSet presAssocID="{6AE9764E-2350-423F-A5F2-134ADB797B67}" presName="Name37" presStyleLbl="parChTrans1D2" presStyleIdx="1" presStyleCnt="4"/>
      <dgm:spPr/>
      <dgm:t>
        <a:bodyPr/>
        <a:lstStyle/>
        <a:p>
          <a:endParaRPr lang="es-ES"/>
        </a:p>
      </dgm:t>
    </dgm:pt>
    <dgm:pt modelId="{3406768C-DB28-40A4-8CFF-8CBAE67E6EEC}" type="pres">
      <dgm:prSet presAssocID="{209C8F6C-7DE6-44E6-B935-DB0683DA28A1}" presName="hierRoot2" presStyleCnt="0">
        <dgm:presLayoutVars>
          <dgm:hierBranch val="init"/>
        </dgm:presLayoutVars>
      </dgm:prSet>
      <dgm:spPr/>
    </dgm:pt>
    <dgm:pt modelId="{2F31BBB3-E1A5-4963-9CBD-A9F70C600587}" type="pres">
      <dgm:prSet presAssocID="{209C8F6C-7DE6-44E6-B935-DB0683DA28A1}" presName="rootComposite" presStyleCnt="0"/>
      <dgm:spPr/>
    </dgm:pt>
    <dgm:pt modelId="{FEF61764-7BCF-43F9-8B0D-CECCEE81811C}" type="pres">
      <dgm:prSet presAssocID="{209C8F6C-7DE6-44E6-B935-DB0683DA28A1}" presName="rootText" presStyleLbl="node2" presStyleIdx="1" presStyleCnt="4" custScaleY="891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0E3F02B-4530-4604-9D8F-05B635CE0818}" type="pres">
      <dgm:prSet presAssocID="{209C8F6C-7DE6-44E6-B935-DB0683DA28A1}" presName="rootConnector" presStyleLbl="node2" presStyleIdx="1" presStyleCnt="4"/>
      <dgm:spPr/>
      <dgm:t>
        <a:bodyPr/>
        <a:lstStyle/>
        <a:p>
          <a:endParaRPr lang="es-ES"/>
        </a:p>
      </dgm:t>
    </dgm:pt>
    <dgm:pt modelId="{DE0FC274-7076-440C-A637-680CED0B68CE}" type="pres">
      <dgm:prSet presAssocID="{209C8F6C-7DE6-44E6-B935-DB0683DA28A1}" presName="hierChild4" presStyleCnt="0"/>
      <dgm:spPr/>
    </dgm:pt>
    <dgm:pt modelId="{CE51F260-9D0A-49BC-9257-1FC6B06EA26A}" type="pres">
      <dgm:prSet presAssocID="{209C8F6C-7DE6-44E6-B935-DB0683DA28A1}" presName="hierChild5" presStyleCnt="0"/>
      <dgm:spPr/>
    </dgm:pt>
    <dgm:pt modelId="{BB06E995-B38E-4943-AD6F-828F9C863EBD}" type="pres">
      <dgm:prSet presAssocID="{5C462D67-C8F0-4E0E-A618-6BF84E93C4CC}" presName="Name37" presStyleLbl="parChTrans1D2" presStyleIdx="2" presStyleCnt="4"/>
      <dgm:spPr/>
      <dgm:t>
        <a:bodyPr/>
        <a:lstStyle/>
        <a:p>
          <a:endParaRPr lang="es-ES"/>
        </a:p>
      </dgm:t>
    </dgm:pt>
    <dgm:pt modelId="{0379AE4B-7AB8-41BD-A1DB-A0031A5958BD}" type="pres">
      <dgm:prSet presAssocID="{A968256F-6BAC-4973-BBA9-10AB230DC8B3}" presName="hierRoot2" presStyleCnt="0">
        <dgm:presLayoutVars>
          <dgm:hierBranch val="init"/>
        </dgm:presLayoutVars>
      </dgm:prSet>
      <dgm:spPr/>
    </dgm:pt>
    <dgm:pt modelId="{D84507B1-AB8C-4E26-BD23-250C34F1F74A}" type="pres">
      <dgm:prSet presAssocID="{A968256F-6BAC-4973-BBA9-10AB230DC8B3}" presName="rootComposite" presStyleCnt="0"/>
      <dgm:spPr/>
    </dgm:pt>
    <dgm:pt modelId="{40A9920A-424A-4684-9E72-DEA896F715F7}" type="pres">
      <dgm:prSet presAssocID="{A968256F-6BAC-4973-BBA9-10AB230DC8B3}" presName="rootText" presStyleLbl="node2" presStyleIdx="2" presStyleCnt="4" custScaleY="891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7AFDF0-143C-4007-B44F-BD24B1B92A06}" type="pres">
      <dgm:prSet presAssocID="{A968256F-6BAC-4973-BBA9-10AB230DC8B3}" presName="rootConnector" presStyleLbl="node2" presStyleIdx="2" presStyleCnt="4"/>
      <dgm:spPr/>
      <dgm:t>
        <a:bodyPr/>
        <a:lstStyle/>
        <a:p>
          <a:endParaRPr lang="es-ES"/>
        </a:p>
      </dgm:t>
    </dgm:pt>
    <dgm:pt modelId="{7B22944B-E085-4E4B-925C-2AC55D785796}" type="pres">
      <dgm:prSet presAssocID="{A968256F-6BAC-4973-BBA9-10AB230DC8B3}" presName="hierChild4" presStyleCnt="0"/>
      <dgm:spPr/>
    </dgm:pt>
    <dgm:pt modelId="{7596C7F8-3297-4DBC-A4B4-14FAF8708459}" type="pres">
      <dgm:prSet presAssocID="{A968256F-6BAC-4973-BBA9-10AB230DC8B3}" presName="hierChild5" presStyleCnt="0"/>
      <dgm:spPr/>
    </dgm:pt>
    <dgm:pt modelId="{9B6EA5CD-FADE-4EB2-A8B6-433E458AAAC7}" type="pres">
      <dgm:prSet presAssocID="{2EA33DA9-710B-479E-BBEA-5BF8858D42B3}" presName="Name37" presStyleLbl="parChTrans1D2" presStyleIdx="3" presStyleCnt="4"/>
      <dgm:spPr/>
      <dgm:t>
        <a:bodyPr/>
        <a:lstStyle/>
        <a:p>
          <a:endParaRPr lang="es-ES"/>
        </a:p>
      </dgm:t>
    </dgm:pt>
    <dgm:pt modelId="{70D77DE6-B6C2-4F62-B25A-A4F5563D0737}" type="pres">
      <dgm:prSet presAssocID="{48708A3B-8996-4B40-B6B8-AD49256915DE}" presName="hierRoot2" presStyleCnt="0">
        <dgm:presLayoutVars>
          <dgm:hierBranch val="init"/>
        </dgm:presLayoutVars>
      </dgm:prSet>
      <dgm:spPr/>
    </dgm:pt>
    <dgm:pt modelId="{9DE286A3-93FE-47E5-A39D-4932E27C3C4F}" type="pres">
      <dgm:prSet presAssocID="{48708A3B-8996-4B40-B6B8-AD49256915DE}" presName="rootComposite" presStyleCnt="0"/>
      <dgm:spPr/>
    </dgm:pt>
    <dgm:pt modelId="{3D20B471-85B0-4EEC-AC1F-DE5B9117836B}" type="pres">
      <dgm:prSet presAssocID="{48708A3B-8996-4B40-B6B8-AD49256915DE}" presName="rootText" presStyleLbl="node2" presStyleIdx="3" presStyleCnt="4" custScaleY="891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7DE6319-8711-429C-AF86-D69F90593D56}" type="pres">
      <dgm:prSet presAssocID="{48708A3B-8996-4B40-B6B8-AD49256915DE}" presName="rootConnector" presStyleLbl="node2" presStyleIdx="3" presStyleCnt="4"/>
      <dgm:spPr/>
      <dgm:t>
        <a:bodyPr/>
        <a:lstStyle/>
        <a:p>
          <a:endParaRPr lang="es-ES"/>
        </a:p>
      </dgm:t>
    </dgm:pt>
    <dgm:pt modelId="{AC0CE0EC-D401-44A3-8861-ADBD5DA0D382}" type="pres">
      <dgm:prSet presAssocID="{48708A3B-8996-4B40-B6B8-AD49256915DE}" presName="hierChild4" presStyleCnt="0"/>
      <dgm:spPr/>
    </dgm:pt>
    <dgm:pt modelId="{9C3A4663-87A3-43BF-A527-787927EAD287}" type="pres">
      <dgm:prSet presAssocID="{48708A3B-8996-4B40-B6B8-AD49256915DE}" presName="hierChild5" presStyleCnt="0"/>
      <dgm:spPr/>
    </dgm:pt>
    <dgm:pt modelId="{37165111-016C-41BA-940A-0F0D2BE18C7F}" type="pres">
      <dgm:prSet presAssocID="{ED9B97AD-7F2B-4925-ACE9-E2DD9328A7A7}" presName="hierChild3" presStyleCnt="0"/>
      <dgm:spPr/>
    </dgm:pt>
  </dgm:ptLst>
  <dgm:cxnLst>
    <dgm:cxn modelId="{8D28DF4D-EF99-4B98-BCB7-6A90C62236D7}" type="presOf" srcId="{ED9B97AD-7F2B-4925-ACE9-E2DD9328A7A7}" destId="{47BE4D26-83B6-4425-806F-9FF689DECC77}" srcOrd="1" destOrd="0" presId="urn:microsoft.com/office/officeart/2005/8/layout/orgChart1"/>
    <dgm:cxn modelId="{CBB496C4-5F27-4EF0-A4F8-BE8D8EC72CA0}" type="presOf" srcId="{E5538515-3301-4744-84C0-98583D26F1FE}" destId="{1CE3C4A5-9E92-4D8A-86B5-786808B72FDA}" srcOrd="1" destOrd="0" presId="urn:microsoft.com/office/officeart/2005/8/layout/orgChart1"/>
    <dgm:cxn modelId="{46042D1F-1451-4BE7-B8D2-2D2C5F109EFB}" type="presOf" srcId="{3E80772A-615C-45F1-9ED2-49574F4DECEE}" destId="{9A3BAD07-9B47-476B-8938-4DAEEAF61005}" srcOrd="0" destOrd="0" presId="urn:microsoft.com/office/officeart/2005/8/layout/orgChart1"/>
    <dgm:cxn modelId="{8FBE5C22-11BE-4E38-A6BD-2F8E0A9E250A}" type="presOf" srcId="{209C8F6C-7DE6-44E6-B935-DB0683DA28A1}" destId="{FEF61764-7BCF-43F9-8B0D-CECCEE81811C}" srcOrd="0" destOrd="0" presId="urn:microsoft.com/office/officeart/2005/8/layout/orgChart1"/>
    <dgm:cxn modelId="{758A116A-A4F7-4659-804B-1BE209658688}" srcId="{ED9B97AD-7F2B-4925-ACE9-E2DD9328A7A7}" destId="{209C8F6C-7DE6-44E6-B935-DB0683DA28A1}" srcOrd="1" destOrd="0" parTransId="{6AE9764E-2350-423F-A5F2-134ADB797B67}" sibTransId="{033CF3FC-3B25-4245-85F9-D7D77A9E4559}"/>
    <dgm:cxn modelId="{BB50B82D-BF48-4402-9EB1-0DC78C6016F5}" type="presOf" srcId="{48708A3B-8996-4B40-B6B8-AD49256915DE}" destId="{3D20B471-85B0-4EEC-AC1F-DE5B9117836B}" srcOrd="0" destOrd="0" presId="urn:microsoft.com/office/officeart/2005/8/layout/orgChart1"/>
    <dgm:cxn modelId="{05C73955-F8F2-4626-8BC4-A5BD99A0AEC3}" srcId="{ED9B97AD-7F2B-4925-ACE9-E2DD9328A7A7}" destId="{E5538515-3301-4744-84C0-98583D26F1FE}" srcOrd="0" destOrd="0" parTransId="{50839B2A-67E6-4978-846D-FA6C4AF6CF6E}" sibTransId="{D6D257E3-3DCE-4FAB-8E0A-BAB4CDF04716}"/>
    <dgm:cxn modelId="{1A3787CD-36A1-4049-9A1E-C31A2F05B2D0}" srcId="{3E80772A-615C-45F1-9ED2-49574F4DECEE}" destId="{ED9B97AD-7F2B-4925-ACE9-E2DD9328A7A7}" srcOrd="0" destOrd="0" parTransId="{BCB51BF4-5A39-4EBF-BC1A-492F7D48B3A4}" sibTransId="{84DECE8C-17F4-45CA-A42A-32107E707087}"/>
    <dgm:cxn modelId="{A40CEBF3-7D28-40B0-A21B-3EE90D86B4E1}" type="presOf" srcId="{ED9B97AD-7F2B-4925-ACE9-E2DD9328A7A7}" destId="{1140AAD9-E14B-4984-9159-1D6AC30CB9F1}" srcOrd="0" destOrd="0" presId="urn:microsoft.com/office/officeart/2005/8/layout/orgChart1"/>
    <dgm:cxn modelId="{97037F42-4FD6-4766-815D-E8BD48C60FFC}" type="presOf" srcId="{2EA33DA9-710B-479E-BBEA-5BF8858D42B3}" destId="{9B6EA5CD-FADE-4EB2-A8B6-433E458AAAC7}" srcOrd="0" destOrd="0" presId="urn:microsoft.com/office/officeart/2005/8/layout/orgChart1"/>
    <dgm:cxn modelId="{BF338AB8-EB4F-4AF2-912E-80E289B4164C}" type="presOf" srcId="{209C8F6C-7DE6-44E6-B935-DB0683DA28A1}" destId="{90E3F02B-4530-4604-9D8F-05B635CE0818}" srcOrd="1" destOrd="0" presId="urn:microsoft.com/office/officeart/2005/8/layout/orgChart1"/>
    <dgm:cxn modelId="{84DEC0CB-FE47-411E-9C26-05CF1C87AB83}" type="presOf" srcId="{50839B2A-67E6-4978-846D-FA6C4AF6CF6E}" destId="{1DC6CE3B-3A57-4C05-B48F-FCB06DF60839}" srcOrd="0" destOrd="0" presId="urn:microsoft.com/office/officeart/2005/8/layout/orgChart1"/>
    <dgm:cxn modelId="{D8191174-0F5F-41B7-B44D-DCD7AA1C694F}" srcId="{ED9B97AD-7F2B-4925-ACE9-E2DD9328A7A7}" destId="{48708A3B-8996-4B40-B6B8-AD49256915DE}" srcOrd="3" destOrd="0" parTransId="{2EA33DA9-710B-479E-BBEA-5BF8858D42B3}" sibTransId="{4186F8D7-731C-4BF2-B020-2B14E0BB50AE}"/>
    <dgm:cxn modelId="{FD5ED2B9-AD6A-487B-9B7D-99751C526003}" type="presOf" srcId="{A968256F-6BAC-4973-BBA9-10AB230DC8B3}" destId="{40A9920A-424A-4684-9E72-DEA896F715F7}" srcOrd="0" destOrd="0" presId="urn:microsoft.com/office/officeart/2005/8/layout/orgChart1"/>
    <dgm:cxn modelId="{7B62088E-9AD0-4690-96EC-5C8AF4FAF46B}" type="presOf" srcId="{48708A3B-8996-4B40-B6B8-AD49256915DE}" destId="{67DE6319-8711-429C-AF86-D69F90593D56}" srcOrd="1" destOrd="0" presId="urn:microsoft.com/office/officeart/2005/8/layout/orgChart1"/>
    <dgm:cxn modelId="{E6F4E21D-2ECA-49D5-9110-24E350D25EF1}" type="presOf" srcId="{A968256F-6BAC-4973-BBA9-10AB230DC8B3}" destId="{7B7AFDF0-143C-4007-B44F-BD24B1B92A06}" srcOrd="1" destOrd="0" presId="urn:microsoft.com/office/officeart/2005/8/layout/orgChart1"/>
    <dgm:cxn modelId="{AE5A2F0F-9415-4A65-A0B9-5D99B370F805}" type="presOf" srcId="{6AE9764E-2350-423F-A5F2-134ADB797B67}" destId="{F14F0311-CBE7-4426-8A41-2F6DA9A98823}" srcOrd="0" destOrd="0" presId="urn:microsoft.com/office/officeart/2005/8/layout/orgChart1"/>
    <dgm:cxn modelId="{5BB0EC90-5331-4D39-904C-208366FD4BE0}" type="presOf" srcId="{5C462D67-C8F0-4E0E-A618-6BF84E93C4CC}" destId="{BB06E995-B38E-4943-AD6F-828F9C863EBD}" srcOrd="0" destOrd="0" presId="urn:microsoft.com/office/officeart/2005/8/layout/orgChart1"/>
    <dgm:cxn modelId="{219D57FF-BF83-4DE6-B226-462EA9F25E33}" type="presOf" srcId="{E5538515-3301-4744-84C0-98583D26F1FE}" destId="{60C5216B-D491-4D9E-83BE-A9B5939F779C}" srcOrd="0" destOrd="0" presId="urn:microsoft.com/office/officeart/2005/8/layout/orgChart1"/>
    <dgm:cxn modelId="{8A913F40-855A-4A10-AF54-2CEAB66C35A3}" srcId="{ED9B97AD-7F2B-4925-ACE9-E2DD9328A7A7}" destId="{A968256F-6BAC-4973-BBA9-10AB230DC8B3}" srcOrd="2" destOrd="0" parTransId="{5C462D67-C8F0-4E0E-A618-6BF84E93C4CC}" sibTransId="{EEC41CF4-92DB-4AD2-BB69-7889A6D097B7}"/>
    <dgm:cxn modelId="{5C18CEF2-6792-48AD-A3D9-9189AB9867CF}" type="presParOf" srcId="{9A3BAD07-9B47-476B-8938-4DAEEAF61005}" destId="{E232DAB2-4A48-48E5-B052-8735CB6F6645}" srcOrd="0" destOrd="0" presId="urn:microsoft.com/office/officeart/2005/8/layout/orgChart1"/>
    <dgm:cxn modelId="{3D742791-A4EC-455B-A15D-CDCF8A402D24}" type="presParOf" srcId="{E232DAB2-4A48-48E5-B052-8735CB6F6645}" destId="{B5E83716-32BE-4C86-BBA0-8EC55DE9266E}" srcOrd="0" destOrd="0" presId="urn:microsoft.com/office/officeart/2005/8/layout/orgChart1"/>
    <dgm:cxn modelId="{0ABC3E43-B9AE-4CDF-9F61-4C66608CB3C0}" type="presParOf" srcId="{B5E83716-32BE-4C86-BBA0-8EC55DE9266E}" destId="{1140AAD9-E14B-4984-9159-1D6AC30CB9F1}" srcOrd="0" destOrd="0" presId="urn:microsoft.com/office/officeart/2005/8/layout/orgChart1"/>
    <dgm:cxn modelId="{74D58772-B34F-46E9-BC78-BD1966538DF2}" type="presParOf" srcId="{B5E83716-32BE-4C86-BBA0-8EC55DE9266E}" destId="{47BE4D26-83B6-4425-806F-9FF689DECC77}" srcOrd="1" destOrd="0" presId="urn:microsoft.com/office/officeart/2005/8/layout/orgChart1"/>
    <dgm:cxn modelId="{038983B4-E8AD-4344-A8EC-6077E6A05E6A}" type="presParOf" srcId="{E232DAB2-4A48-48E5-B052-8735CB6F6645}" destId="{1C237E52-45C1-42C9-AFCB-6818B920287F}" srcOrd="1" destOrd="0" presId="urn:microsoft.com/office/officeart/2005/8/layout/orgChart1"/>
    <dgm:cxn modelId="{7360F897-1E6B-45F1-B265-168D2CD625BD}" type="presParOf" srcId="{1C237E52-45C1-42C9-AFCB-6818B920287F}" destId="{1DC6CE3B-3A57-4C05-B48F-FCB06DF60839}" srcOrd="0" destOrd="0" presId="urn:microsoft.com/office/officeart/2005/8/layout/orgChart1"/>
    <dgm:cxn modelId="{B5069CF8-A038-4273-B491-7491F46851C2}" type="presParOf" srcId="{1C237E52-45C1-42C9-AFCB-6818B920287F}" destId="{087CF16B-EA37-4EF2-8883-93D6BF05EADD}" srcOrd="1" destOrd="0" presId="urn:microsoft.com/office/officeart/2005/8/layout/orgChart1"/>
    <dgm:cxn modelId="{F2BD51CD-FBC6-4E8F-BF0D-C017978AF5B3}" type="presParOf" srcId="{087CF16B-EA37-4EF2-8883-93D6BF05EADD}" destId="{D2119610-7B17-4627-9377-9AF8D3DCE0F7}" srcOrd="0" destOrd="0" presId="urn:microsoft.com/office/officeart/2005/8/layout/orgChart1"/>
    <dgm:cxn modelId="{24E07EAD-9DF4-430B-A54F-D2BAA6E7A5CB}" type="presParOf" srcId="{D2119610-7B17-4627-9377-9AF8D3DCE0F7}" destId="{60C5216B-D491-4D9E-83BE-A9B5939F779C}" srcOrd="0" destOrd="0" presId="urn:microsoft.com/office/officeart/2005/8/layout/orgChart1"/>
    <dgm:cxn modelId="{810E522E-9DCF-4C93-915E-42DEC270CCAF}" type="presParOf" srcId="{D2119610-7B17-4627-9377-9AF8D3DCE0F7}" destId="{1CE3C4A5-9E92-4D8A-86B5-786808B72FDA}" srcOrd="1" destOrd="0" presId="urn:microsoft.com/office/officeart/2005/8/layout/orgChart1"/>
    <dgm:cxn modelId="{AB076DA2-AC91-40E5-B184-5AEF80357E7D}" type="presParOf" srcId="{087CF16B-EA37-4EF2-8883-93D6BF05EADD}" destId="{6B52BB46-8752-4AA9-A89D-A52DB46C4249}" srcOrd="1" destOrd="0" presId="urn:microsoft.com/office/officeart/2005/8/layout/orgChart1"/>
    <dgm:cxn modelId="{40D81070-05BF-490D-AE43-750772777593}" type="presParOf" srcId="{087CF16B-EA37-4EF2-8883-93D6BF05EADD}" destId="{418D0526-17D2-479C-BF7B-88FC56CAD72B}" srcOrd="2" destOrd="0" presId="urn:microsoft.com/office/officeart/2005/8/layout/orgChart1"/>
    <dgm:cxn modelId="{B3EC090A-9AEC-4679-A55C-702A7DB83F85}" type="presParOf" srcId="{1C237E52-45C1-42C9-AFCB-6818B920287F}" destId="{F14F0311-CBE7-4426-8A41-2F6DA9A98823}" srcOrd="2" destOrd="0" presId="urn:microsoft.com/office/officeart/2005/8/layout/orgChart1"/>
    <dgm:cxn modelId="{29E2F1D4-FFAC-4B4D-AEF2-6A46869E7ACA}" type="presParOf" srcId="{1C237E52-45C1-42C9-AFCB-6818B920287F}" destId="{3406768C-DB28-40A4-8CFF-8CBAE67E6EEC}" srcOrd="3" destOrd="0" presId="urn:microsoft.com/office/officeart/2005/8/layout/orgChart1"/>
    <dgm:cxn modelId="{EEB5E2DA-4AAD-442B-B236-2E2FFCFCCEAB}" type="presParOf" srcId="{3406768C-DB28-40A4-8CFF-8CBAE67E6EEC}" destId="{2F31BBB3-E1A5-4963-9CBD-A9F70C600587}" srcOrd="0" destOrd="0" presId="urn:microsoft.com/office/officeart/2005/8/layout/orgChart1"/>
    <dgm:cxn modelId="{622A0DAB-017B-4AE9-A528-F31F44DD763D}" type="presParOf" srcId="{2F31BBB3-E1A5-4963-9CBD-A9F70C600587}" destId="{FEF61764-7BCF-43F9-8B0D-CECCEE81811C}" srcOrd="0" destOrd="0" presId="urn:microsoft.com/office/officeart/2005/8/layout/orgChart1"/>
    <dgm:cxn modelId="{5C289AFA-6603-4DB7-8701-156EF9DE4C06}" type="presParOf" srcId="{2F31BBB3-E1A5-4963-9CBD-A9F70C600587}" destId="{90E3F02B-4530-4604-9D8F-05B635CE0818}" srcOrd="1" destOrd="0" presId="urn:microsoft.com/office/officeart/2005/8/layout/orgChart1"/>
    <dgm:cxn modelId="{999DA496-8F8A-4B32-A205-75024C57D15B}" type="presParOf" srcId="{3406768C-DB28-40A4-8CFF-8CBAE67E6EEC}" destId="{DE0FC274-7076-440C-A637-680CED0B68CE}" srcOrd="1" destOrd="0" presId="urn:microsoft.com/office/officeart/2005/8/layout/orgChart1"/>
    <dgm:cxn modelId="{8A8A7345-23C0-4DC9-A520-38DF39512F92}" type="presParOf" srcId="{3406768C-DB28-40A4-8CFF-8CBAE67E6EEC}" destId="{CE51F260-9D0A-49BC-9257-1FC6B06EA26A}" srcOrd="2" destOrd="0" presId="urn:microsoft.com/office/officeart/2005/8/layout/orgChart1"/>
    <dgm:cxn modelId="{5C947FA1-0084-4C13-8D3B-B6E58E0FC14E}" type="presParOf" srcId="{1C237E52-45C1-42C9-AFCB-6818B920287F}" destId="{BB06E995-B38E-4943-AD6F-828F9C863EBD}" srcOrd="4" destOrd="0" presId="urn:microsoft.com/office/officeart/2005/8/layout/orgChart1"/>
    <dgm:cxn modelId="{6A93C7C9-F1B5-482D-B929-806FB965627F}" type="presParOf" srcId="{1C237E52-45C1-42C9-AFCB-6818B920287F}" destId="{0379AE4B-7AB8-41BD-A1DB-A0031A5958BD}" srcOrd="5" destOrd="0" presId="urn:microsoft.com/office/officeart/2005/8/layout/orgChart1"/>
    <dgm:cxn modelId="{2C683F32-5091-48B4-826F-391C3A8801CC}" type="presParOf" srcId="{0379AE4B-7AB8-41BD-A1DB-A0031A5958BD}" destId="{D84507B1-AB8C-4E26-BD23-250C34F1F74A}" srcOrd="0" destOrd="0" presId="urn:microsoft.com/office/officeart/2005/8/layout/orgChart1"/>
    <dgm:cxn modelId="{7BB6E119-68B8-4B54-920C-357E54BB7CFE}" type="presParOf" srcId="{D84507B1-AB8C-4E26-BD23-250C34F1F74A}" destId="{40A9920A-424A-4684-9E72-DEA896F715F7}" srcOrd="0" destOrd="0" presId="urn:microsoft.com/office/officeart/2005/8/layout/orgChart1"/>
    <dgm:cxn modelId="{7A83CB63-1A91-4D02-B860-63AE594D2203}" type="presParOf" srcId="{D84507B1-AB8C-4E26-BD23-250C34F1F74A}" destId="{7B7AFDF0-143C-4007-B44F-BD24B1B92A06}" srcOrd="1" destOrd="0" presId="urn:microsoft.com/office/officeart/2005/8/layout/orgChart1"/>
    <dgm:cxn modelId="{BF7F3CBF-D2F4-4788-B519-038FAF67D53E}" type="presParOf" srcId="{0379AE4B-7AB8-41BD-A1DB-A0031A5958BD}" destId="{7B22944B-E085-4E4B-925C-2AC55D785796}" srcOrd="1" destOrd="0" presId="urn:microsoft.com/office/officeart/2005/8/layout/orgChart1"/>
    <dgm:cxn modelId="{A252ECDD-668A-4691-A54D-CD63FF6D0F8E}" type="presParOf" srcId="{0379AE4B-7AB8-41BD-A1DB-A0031A5958BD}" destId="{7596C7F8-3297-4DBC-A4B4-14FAF8708459}" srcOrd="2" destOrd="0" presId="urn:microsoft.com/office/officeart/2005/8/layout/orgChart1"/>
    <dgm:cxn modelId="{E0302B90-5323-43FA-A1A3-CF86FB673802}" type="presParOf" srcId="{1C237E52-45C1-42C9-AFCB-6818B920287F}" destId="{9B6EA5CD-FADE-4EB2-A8B6-433E458AAAC7}" srcOrd="6" destOrd="0" presId="urn:microsoft.com/office/officeart/2005/8/layout/orgChart1"/>
    <dgm:cxn modelId="{9A77351E-6391-4C5C-8078-6401C30D9395}" type="presParOf" srcId="{1C237E52-45C1-42C9-AFCB-6818B920287F}" destId="{70D77DE6-B6C2-4F62-B25A-A4F5563D0737}" srcOrd="7" destOrd="0" presId="urn:microsoft.com/office/officeart/2005/8/layout/orgChart1"/>
    <dgm:cxn modelId="{44F2188C-9E55-40D1-A038-66687B3D0F43}" type="presParOf" srcId="{70D77DE6-B6C2-4F62-B25A-A4F5563D0737}" destId="{9DE286A3-93FE-47E5-A39D-4932E27C3C4F}" srcOrd="0" destOrd="0" presId="urn:microsoft.com/office/officeart/2005/8/layout/orgChart1"/>
    <dgm:cxn modelId="{41091965-5B41-4EF0-9A4F-824C029B176D}" type="presParOf" srcId="{9DE286A3-93FE-47E5-A39D-4932E27C3C4F}" destId="{3D20B471-85B0-4EEC-AC1F-DE5B9117836B}" srcOrd="0" destOrd="0" presId="urn:microsoft.com/office/officeart/2005/8/layout/orgChart1"/>
    <dgm:cxn modelId="{C330B922-3406-455F-88D4-6BCCDE22F749}" type="presParOf" srcId="{9DE286A3-93FE-47E5-A39D-4932E27C3C4F}" destId="{67DE6319-8711-429C-AF86-D69F90593D56}" srcOrd="1" destOrd="0" presId="urn:microsoft.com/office/officeart/2005/8/layout/orgChart1"/>
    <dgm:cxn modelId="{A51A18BE-19BF-4229-A616-94A455C8B111}" type="presParOf" srcId="{70D77DE6-B6C2-4F62-B25A-A4F5563D0737}" destId="{AC0CE0EC-D401-44A3-8861-ADBD5DA0D382}" srcOrd="1" destOrd="0" presId="urn:microsoft.com/office/officeart/2005/8/layout/orgChart1"/>
    <dgm:cxn modelId="{62668FDB-6482-41A0-A7E7-604E264F89CA}" type="presParOf" srcId="{70D77DE6-B6C2-4F62-B25A-A4F5563D0737}" destId="{9C3A4663-87A3-43BF-A527-787927EAD287}" srcOrd="2" destOrd="0" presId="urn:microsoft.com/office/officeart/2005/8/layout/orgChart1"/>
    <dgm:cxn modelId="{37B814DD-26AB-4071-B53D-3DF428E9CDD0}" type="presParOf" srcId="{E232DAB2-4A48-48E5-B052-8735CB6F6645}" destId="{37165111-016C-41BA-940A-0F0D2BE18C7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5.xml><?xml version="1.0" encoding="utf-8"?>
<dgm:dataModel xmlns:dgm="http://schemas.openxmlformats.org/drawingml/2006/diagram" xmlns:a="http://schemas.openxmlformats.org/drawingml/2006/main">
  <dgm:ptLst>
    <dgm:pt modelId="{1CAFD57A-E709-45A4-86BF-89807D47BFF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6E00EDE-EBB7-4E79-ADC8-188086E8A716}">
      <dgm:prSet phldrT="[Texto]" custT="1"/>
      <dgm:spPr/>
      <dgm:t>
        <a:bodyPr/>
        <a:lstStyle/>
        <a:p>
          <a:r>
            <a:rPr lang="es-ES" sz="1200" dirty="0" smtClean="0"/>
            <a:t>Coordinador(a) de Municipio Saludable</a:t>
          </a:r>
        </a:p>
      </dgm:t>
    </dgm:pt>
    <dgm:pt modelId="{2CDC39AB-F24E-45A5-AE97-13208CB0EBE9}" type="parTrans" cxnId="{4CF10E26-D831-4419-82AA-79156CF42D8E}">
      <dgm:prSet/>
      <dgm:spPr/>
      <dgm:t>
        <a:bodyPr/>
        <a:lstStyle/>
        <a:p>
          <a:endParaRPr lang="es-ES" sz="1200"/>
        </a:p>
      </dgm:t>
    </dgm:pt>
    <dgm:pt modelId="{FBCB838A-A60C-421D-91FE-0DD57B1F286F}" type="sibTrans" cxnId="{4CF10E26-D831-4419-82AA-79156CF42D8E}">
      <dgm:prSet/>
      <dgm:spPr/>
      <dgm:t>
        <a:bodyPr/>
        <a:lstStyle/>
        <a:p>
          <a:endParaRPr lang="es-ES" sz="1200"/>
        </a:p>
      </dgm:t>
    </dgm:pt>
    <dgm:pt modelId="{F7E1DD6F-751E-4D34-A4E2-91CCC98FAD5D}" type="asst">
      <dgm:prSet phldrT="[Texto]" custT="1"/>
      <dgm:spPr/>
      <dgm:t>
        <a:bodyPr/>
        <a:lstStyle/>
        <a:p>
          <a:r>
            <a:rPr lang="es-ES" sz="1200" dirty="0" smtClean="0"/>
            <a:t>Jefe(a) de Brigadas Médicas</a:t>
          </a:r>
        </a:p>
      </dgm:t>
    </dgm:pt>
    <dgm:pt modelId="{A4D283FB-D8B3-4DED-BDBA-29D1B80ABE89}" type="parTrans" cxnId="{4DAC1427-8C5E-47EB-856A-0ED8B6B7DC8E}">
      <dgm:prSet/>
      <dgm:spPr/>
      <dgm:t>
        <a:bodyPr/>
        <a:lstStyle/>
        <a:p>
          <a:endParaRPr lang="es-ES" sz="1200"/>
        </a:p>
      </dgm:t>
    </dgm:pt>
    <dgm:pt modelId="{45714F0E-1D6C-4498-9DAC-F8B7EDBA5202}" type="sibTrans" cxnId="{4DAC1427-8C5E-47EB-856A-0ED8B6B7DC8E}">
      <dgm:prSet/>
      <dgm:spPr/>
      <dgm:t>
        <a:bodyPr/>
        <a:lstStyle/>
        <a:p>
          <a:endParaRPr lang="es-ES" sz="1200"/>
        </a:p>
      </dgm:t>
    </dgm:pt>
    <dgm:pt modelId="{041A8CE4-DD1A-467F-BAEF-5100CEF47AD3}">
      <dgm:prSet phldrT="[Texto]" custT="1"/>
      <dgm:spPr/>
      <dgm:t>
        <a:bodyPr/>
        <a:lstStyle/>
        <a:p>
          <a:r>
            <a:rPr lang="es-ES" sz="1200" dirty="0" smtClean="0"/>
            <a:t>Enfermera(o) General</a:t>
          </a:r>
        </a:p>
      </dgm:t>
    </dgm:pt>
    <dgm:pt modelId="{ACF51F41-A942-4FCE-AC18-706DCED291CC}" type="parTrans" cxnId="{DB6B6BD5-EF36-4AF7-9896-1F8704D867A3}">
      <dgm:prSet/>
      <dgm:spPr/>
      <dgm:t>
        <a:bodyPr/>
        <a:lstStyle/>
        <a:p>
          <a:endParaRPr lang="es-ES" sz="1200"/>
        </a:p>
      </dgm:t>
    </dgm:pt>
    <dgm:pt modelId="{B3A2F582-C7C3-48B5-ABDB-3FD41BB8B4D4}" type="sibTrans" cxnId="{DB6B6BD5-EF36-4AF7-9896-1F8704D867A3}">
      <dgm:prSet/>
      <dgm:spPr/>
      <dgm:t>
        <a:bodyPr/>
        <a:lstStyle/>
        <a:p>
          <a:endParaRPr lang="es-ES" sz="1200"/>
        </a:p>
      </dgm:t>
    </dgm:pt>
    <dgm:pt modelId="{C687A3A8-4BBA-4AE8-850C-6DEF6B417ABA}">
      <dgm:prSet phldrT="[Texto]" custT="1"/>
      <dgm:spPr/>
      <dgm:t>
        <a:bodyPr/>
        <a:lstStyle/>
        <a:p>
          <a:r>
            <a:rPr lang="es-ES" sz="1200" dirty="0" smtClean="0"/>
            <a:t>Promotor(a)</a:t>
          </a:r>
        </a:p>
      </dgm:t>
    </dgm:pt>
    <dgm:pt modelId="{A003D6A7-D970-4731-A546-A8A97E92DBC1}" type="parTrans" cxnId="{D24A7FF3-FDBD-4F43-A571-0C0CF61E4A45}">
      <dgm:prSet/>
      <dgm:spPr/>
      <dgm:t>
        <a:bodyPr/>
        <a:lstStyle/>
        <a:p>
          <a:endParaRPr lang="es-ES" sz="1200"/>
        </a:p>
      </dgm:t>
    </dgm:pt>
    <dgm:pt modelId="{E74E92CF-0768-48CC-BC00-3A0249771A99}" type="sibTrans" cxnId="{D24A7FF3-FDBD-4F43-A571-0C0CF61E4A45}">
      <dgm:prSet/>
      <dgm:spPr/>
      <dgm:t>
        <a:bodyPr/>
        <a:lstStyle/>
        <a:p>
          <a:endParaRPr lang="es-ES" sz="1200"/>
        </a:p>
      </dgm:t>
    </dgm:pt>
    <dgm:pt modelId="{06268543-E65C-4D1B-8104-5FBEB44D8AE3}">
      <dgm:prSet phldrT="[Texto]" custT="1"/>
      <dgm:spPr/>
      <dgm:t>
        <a:bodyPr/>
        <a:lstStyle/>
        <a:p>
          <a:r>
            <a:rPr lang="es-ES" sz="1200" dirty="0" smtClean="0"/>
            <a:t>Fumigadores(as) </a:t>
          </a:r>
          <a:endParaRPr lang="es-ES" sz="1200" dirty="0"/>
        </a:p>
      </dgm:t>
    </dgm:pt>
    <dgm:pt modelId="{995DCE9D-B714-47BC-8C9F-283D839E069A}" type="parTrans" cxnId="{878F99C9-23D7-4613-80F2-AEF9BECCB9FF}">
      <dgm:prSet/>
      <dgm:spPr/>
      <dgm:t>
        <a:bodyPr/>
        <a:lstStyle/>
        <a:p>
          <a:endParaRPr lang="es-ES" sz="1200"/>
        </a:p>
      </dgm:t>
    </dgm:pt>
    <dgm:pt modelId="{D9F40B57-C15F-4135-B9CE-3DA978607F97}" type="sibTrans" cxnId="{878F99C9-23D7-4613-80F2-AEF9BECCB9FF}">
      <dgm:prSet/>
      <dgm:spPr/>
      <dgm:t>
        <a:bodyPr/>
        <a:lstStyle/>
        <a:p>
          <a:endParaRPr lang="es-ES" sz="1200"/>
        </a:p>
      </dgm:t>
    </dgm:pt>
    <dgm:pt modelId="{06225BFD-F8B9-4F85-8329-C38CF1E08FB7}">
      <dgm:prSet custT="1"/>
      <dgm:spPr/>
      <dgm:t>
        <a:bodyPr/>
        <a:lstStyle/>
        <a:p>
          <a:r>
            <a:rPr lang="es-ES" sz="1200" dirty="0" smtClean="0"/>
            <a:t>Trabajadores(as) Sociales </a:t>
          </a:r>
          <a:endParaRPr lang="es-ES" sz="1200" dirty="0"/>
        </a:p>
      </dgm:t>
    </dgm:pt>
    <dgm:pt modelId="{5499830C-EBB2-4C8B-9086-94B3E17EC7B8}" type="parTrans" cxnId="{DB217C28-A8CC-4AF5-B4EF-0EC993579028}">
      <dgm:prSet/>
      <dgm:spPr/>
      <dgm:t>
        <a:bodyPr/>
        <a:lstStyle/>
        <a:p>
          <a:endParaRPr lang="es-ES" sz="1200"/>
        </a:p>
      </dgm:t>
    </dgm:pt>
    <dgm:pt modelId="{94D9D761-AAAE-40DD-8422-2C5B8E5ABD42}" type="sibTrans" cxnId="{DB217C28-A8CC-4AF5-B4EF-0EC993579028}">
      <dgm:prSet/>
      <dgm:spPr/>
      <dgm:t>
        <a:bodyPr/>
        <a:lstStyle/>
        <a:p>
          <a:endParaRPr lang="es-ES" sz="1200"/>
        </a:p>
      </dgm:t>
    </dgm:pt>
    <dgm:pt modelId="{0EF7F709-2117-47B6-BB38-36329206F4C6}">
      <dgm:prSet custT="1"/>
      <dgm:spPr/>
      <dgm:t>
        <a:bodyPr/>
        <a:lstStyle/>
        <a:p>
          <a:r>
            <a:rPr lang="es-ES" sz="1200" dirty="0" smtClean="0"/>
            <a:t>Enfermeras(os)  </a:t>
          </a:r>
          <a:endParaRPr lang="es-ES" sz="1200" dirty="0"/>
        </a:p>
      </dgm:t>
    </dgm:pt>
    <dgm:pt modelId="{36694C45-C641-435A-9D67-EBB3C905B123}" type="parTrans" cxnId="{B8D24AE5-DD5E-43EE-8834-2910D42DD08E}">
      <dgm:prSet/>
      <dgm:spPr/>
      <dgm:t>
        <a:bodyPr/>
        <a:lstStyle/>
        <a:p>
          <a:endParaRPr lang="es-ES" sz="1200"/>
        </a:p>
      </dgm:t>
    </dgm:pt>
    <dgm:pt modelId="{F08F4AA8-3285-4748-A56C-2F9B6497A0E6}" type="sibTrans" cxnId="{B8D24AE5-DD5E-43EE-8834-2910D42DD08E}">
      <dgm:prSet/>
      <dgm:spPr/>
      <dgm:t>
        <a:bodyPr/>
        <a:lstStyle/>
        <a:p>
          <a:endParaRPr lang="es-ES" sz="1200"/>
        </a:p>
      </dgm:t>
    </dgm:pt>
    <dgm:pt modelId="{68CD4491-2D6C-475E-B317-C9AC91C84029}">
      <dgm:prSet custT="1"/>
      <dgm:spPr/>
      <dgm:t>
        <a:bodyPr/>
        <a:lstStyle/>
        <a:p>
          <a:r>
            <a:rPr lang="es-ES" sz="1200" dirty="0" smtClean="0"/>
            <a:t>Intendentes</a:t>
          </a:r>
        </a:p>
      </dgm:t>
    </dgm:pt>
    <dgm:pt modelId="{F948B9B8-FC5F-4D88-8A96-96343DB00BB5}" type="parTrans" cxnId="{F9D2ABDB-6135-4D62-ABE5-FEC4DD7E9407}">
      <dgm:prSet/>
      <dgm:spPr/>
      <dgm:t>
        <a:bodyPr/>
        <a:lstStyle/>
        <a:p>
          <a:endParaRPr lang="es-ES" sz="1200"/>
        </a:p>
      </dgm:t>
    </dgm:pt>
    <dgm:pt modelId="{69E9423D-B372-45CD-B326-7CA7812486F1}" type="sibTrans" cxnId="{F9D2ABDB-6135-4D62-ABE5-FEC4DD7E9407}">
      <dgm:prSet/>
      <dgm:spPr/>
      <dgm:t>
        <a:bodyPr/>
        <a:lstStyle/>
        <a:p>
          <a:endParaRPr lang="es-ES" sz="1200"/>
        </a:p>
      </dgm:t>
    </dgm:pt>
    <dgm:pt modelId="{13B2918D-6EBE-4E50-8B61-CC32C5E5E1D0}" type="asst">
      <dgm:prSet custT="1"/>
      <dgm:spPr/>
      <dgm:t>
        <a:bodyPr/>
        <a:lstStyle/>
        <a:p>
          <a:r>
            <a:rPr lang="es-ES" sz="1200" dirty="0" smtClean="0"/>
            <a:t>Encargado(a) de Área</a:t>
          </a:r>
        </a:p>
      </dgm:t>
    </dgm:pt>
    <dgm:pt modelId="{8CF64E16-4342-4391-9078-72DA27ECB375}" type="parTrans" cxnId="{1179A65B-5E88-4D0D-8179-2B8C46BFCDD5}">
      <dgm:prSet/>
      <dgm:spPr/>
      <dgm:t>
        <a:bodyPr/>
        <a:lstStyle/>
        <a:p>
          <a:endParaRPr lang="es-ES" sz="1200"/>
        </a:p>
      </dgm:t>
    </dgm:pt>
    <dgm:pt modelId="{DB892660-0D0E-4B3C-A993-2186E1FCF146}" type="sibTrans" cxnId="{1179A65B-5E88-4D0D-8179-2B8C46BFCDD5}">
      <dgm:prSet/>
      <dgm:spPr/>
      <dgm:t>
        <a:bodyPr/>
        <a:lstStyle/>
        <a:p>
          <a:endParaRPr lang="es-ES" sz="1200"/>
        </a:p>
      </dgm:t>
    </dgm:pt>
    <dgm:pt modelId="{3DA29521-3EDF-437B-BB61-0D3055EABBC6}">
      <dgm:prSet custT="1"/>
      <dgm:spPr/>
      <dgm:t>
        <a:bodyPr/>
        <a:lstStyle/>
        <a:p>
          <a:r>
            <a:rPr lang="es-ES" sz="1200" dirty="0" smtClean="0"/>
            <a:t>Auxiliar</a:t>
          </a:r>
        </a:p>
      </dgm:t>
    </dgm:pt>
    <dgm:pt modelId="{668A1513-D3CD-4717-8089-5F52C9AAE0A4}" type="parTrans" cxnId="{4AA03916-F48F-442C-998A-7DB0BB797EE6}">
      <dgm:prSet/>
      <dgm:spPr/>
      <dgm:t>
        <a:bodyPr/>
        <a:lstStyle/>
        <a:p>
          <a:endParaRPr lang="es-ES" sz="1200"/>
        </a:p>
      </dgm:t>
    </dgm:pt>
    <dgm:pt modelId="{522BF571-4145-475C-9E72-354D8C366193}" type="sibTrans" cxnId="{4AA03916-F48F-442C-998A-7DB0BB797EE6}">
      <dgm:prSet/>
      <dgm:spPr/>
      <dgm:t>
        <a:bodyPr/>
        <a:lstStyle/>
        <a:p>
          <a:endParaRPr lang="es-ES" sz="1200"/>
        </a:p>
      </dgm:t>
    </dgm:pt>
    <dgm:pt modelId="{C543252D-83CA-499E-B937-DD0AED7D1B9C}" type="pres">
      <dgm:prSet presAssocID="{1CAFD57A-E709-45A4-86BF-89807D47BFF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C3E6DCD-7D1D-471F-B7BC-A959BDC20E83}" type="pres">
      <dgm:prSet presAssocID="{36E00EDE-EBB7-4E79-ADC8-188086E8A716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BA6625B8-EC23-4658-ABCC-C57053AF8138}" type="pres">
      <dgm:prSet presAssocID="{36E00EDE-EBB7-4E79-ADC8-188086E8A716}" presName="rootComposite1" presStyleCnt="0"/>
      <dgm:spPr/>
      <dgm:t>
        <a:bodyPr/>
        <a:lstStyle/>
        <a:p>
          <a:endParaRPr lang="es-ES"/>
        </a:p>
      </dgm:t>
    </dgm:pt>
    <dgm:pt modelId="{A6B7F0D5-584F-40C6-B1A6-4F2129A4B129}" type="pres">
      <dgm:prSet presAssocID="{36E00EDE-EBB7-4E79-ADC8-188086E8A716}" presName="rootText1" presStyleLbl="node0" presStyleIdx="0" presStyleCnt="1" custScaleX="114081" custLinFactNeighborY="-284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05553D-0CF5-45CB-8B0E-FE4B9F76FEA9}" type="pres">
      <dgm:prSet presAssocID="{36E00EDE-EBB7-4E79-ADC8-188086E8A71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10C4723-8358-47BA-822D-4389459DAC06}" type="pres">
      <dgm:prSet presAssocID="{36E00EDE-EBB7-4E79-ADC8-188086E8A716}" presName="hierChild2" presStyleCnt="0"/>
      <dgm:spPr/>
      <dgm:t>
        <a:bodyPr/>
        <a:lstStyle/>
        <a:p>
          <a:endParaRPr lang="es-ES"/>
        </a:p>
      </dgm:t>
    </dgm:pt>
    <dgm:pt modelId="{06A5637A-BEE0-413A-80BC-8CA1E66745F6}" type="pres">
      <dgm:prSet presAssocID="{ACF51F41-A942-4FCE-AC18-706DCED291CC}" presName="Name37" presStyleLbl="parChTrans1D2" presStyleIdx="0" presStyleCnt="8"/>
      <dgm:spPr/>
      <dgm:t>
        <a:bodyPr/>
        <a:lstStyle/>
        <a:p>
          <a:endParaRPr lang="es-ES"/>
        </a:p>
      </dgm:t>
    </dgm:pt>
    <dgm:pt modelId="{4CC0D0E9-2DF7-4C30-9A69-47D3F6AC1CBD}" type="pres">
      <dgm:prSet presAssocID="{041A8CE4-DD1A-467F-BAEF-5100CEF47AD3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3CCA2241-C546-475D-81F0-CDFAC1C98B2A}" type="pres">
      <dgm:prSet presAssocID="{041A8CE4-DD1A-467F-BAEF-5100CEF47AD3}" presName="rootComposite" presStyleCnt="0"/>
      <dgm:spPr/>
      <dgm:t>
        <a:bodyPr/>
        <a:lstStyle/>
        <a:p>
          <a:endParaRPr lang="es-ES"/>
        </a:p>
      </dgm:t>
    </dgm:pt>
    <dgm:pt modelId="{739B424E-9D74-4E7F-B952-625B68D29FF6}" type="pres">
      <dgm:prSet presAssocID="{041A8CE4-DD1A-467F-BAEF-5100CEF47AD3}" presName="rootText" presStyleLbl="node2" presStyleIdx="0" presStyleCnt="6" custLinFactNeighborX="9482" custLinFactNeighborY="34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ABF7A28-917C-4D61-A080-2D23C2798C59}" type="pres">
      <dgm:prSet presAssocID="{041A8CE4-DD1A-467F-BAEF-5100CEF47AD3}" presName="rootConnector" presStyleLbl="node2" presStyleIdx="0" presStyleCnt="6"/>
      <dgm:spPr/>
      <dgm:t>
        <a:bodyPr/>
        <a:lstStyle/>
        <a:p>
          <a:endParaRPr lang="es-ES"/>
        </a:p>
      </dgm:t>
    </dgm:pt>
    <dgm:pt modelId="{9A4B018A-4B9F-4FF3-9E7F-1642D5A89C43}" type="pres">
      <dgm:prSet presAssocID="{041A8CE4-DD1A-467F-BAEF-5100CEF47AD3}" presName="hierChild4" presStyleCnt="0"/>
      <dgm:spPr/>
      <dgm:t>
        <a:bodyPr/>
        <a:lstStyle/>
        <a:p>
          <a:endParaRPr lang="es-ES"/>
        </a:p>
      </dgm:t>
    </dgm:pt>
    <dgm:pt modelId="{EDF8B618-A771-429F-8A74-CAC613184AB4}" type="pres">
      <dgm:prSet presAssocID="{041A8CE4-DD1A-467F-BAEF-5100CEF47AD3}" presName="hierChild5" presStyleCnt="0"/>
      <dgm:spPr/>
      <dgm:t>
        <a:bodyPr/>
        <a:lstStyle/>
        <a:p>
          <a:endParaRPr lang="es-ES"/>
        </a:p>
      </dgm:t>
    </dgm:pt>
    <dgm:pt modelId="{FF9DEA85-80BD-4C0D-B553-8AEA15832F18}" type="pres">
      <dgm:prSet presAssocID="{A003D6A7-D970-4731-A546-A8A97E92DBC1}" presName="Name37" presStyleLbl="parChTrans1D2" presStyleIdx="1" presStyleCnt="8"/>
      <dgm:spPr/>
      <dgm:t>
        <a:bodyPr/>
        <a:lstStyle/>
        <a:p>
          <a:endParaRPr lang="es-ES"/>
        </a:p>
      </dgm:t>
    </dgm:pt>
    <dgm:pt modelId="{C961DC55-1C7B-4A4B-8DCC-4654A614E2B0}" type="pres">
      <dgm:prSet presAssocID="{C687A3A8-4BBA-4AE8-850C-6DEF6B417ABA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8866DBDC-8C6B-4738-9E38-0BA7DD024A21}" type="pres">
      <dgm:prSet presAssocID="{C687A3A8-4BBA-4AE8-850C-6DEF6B417ABA}" presName="rootComposite" presStyleCnt="0"/>
      <dgm:spPr/>
      <dgm:t>
        <a:bodyPr/>
        <a:lstStyle/>
        <a:p>
          <a:endParaRPr lang="es-ES"/>
        </a:p>
      </dgm:t>
    </dgm:pt>
    <dgm:pt modelId="{8A63D538-EE86-4155-9ED6-6975762E29A8}" type="pres">
      <dgm:prSet presAssocID="{C687A3A8-4BBA-4AE8-850C-6DEF6B417ABA}" presName="rootText" presStyleLbl="node2" presStyleIdx="1" presStyleCnt="6" custLinFactNeighborX="7021" custLinFactNeighborY="34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10C3DC8-D11E-465A-8E6C-9595CC2A932C}" type="pres">
      <dgm:prSet presAssocID="{C687A3A8-4BBA-4AE8-850C-6DEF6B417ABA}" presName="rootConnector" presStyleLbl="node2" presStyleIdx="1" presStyleCnt="6"/>
      <dgm:spPr/>
      <dgm:t>
        <a:bodyPr/>
        <a:lstStyle/>
        <a:p>
          <a:endParaRPr lang="es-ES"/>
        </a:p>
      </dgm:t>
    </dgm:pt>
    <dgm:pt modelId="{AD24E934-A699-490A-B63F-E9FFB569AE5A}" type="pres">
      <dgm:prSet presAssocID="{C687A3A8-4BBA-4AE8-850C-6DEF6B417ABA}" presName="hierChild4" presStyleCnt="0"/>
      <dgm:spPr/>
      <dgm:t>
        <a:bodyPr/>
        <a:lstStyle/>
        <a:p>
          <a:endParaRPr lang="es-ES"/>
        </a:p>
      </dgm:t>
    </dgm:pt>
    <dgm:pt modelId="{FBCADB72-E9E5-496F-AF6E-96B29C1E5AF4}" type="pres">
      <dgm:prSet presAssocID="{C687A3A8-4BBA-4AE8-850C-6DEF6B417ABA}" presName="hierChild5" presStyleCnt="0"/>
      <dgm:spPr/>
      <dgm:t>
        <a:bodyPr/>
        <a:lstStyle/>
        <a:p>
          <a:endParaRPr lang="es-ES"/>
        </a:p>
      </dgm:t>
    </dgm:pt>
    <dgm:pt modelId="{7F7FC495-FEF4-4225-8D49-F1E2E9E55CED}" type="pres">
      <dgm:prSet presAssocID="{5499830C-EBB2-4C8B-9086-94B3E17EC7B8}" presName="Name37" presStyleLbl="parChTrans1D2" presStyleIdx="2" presStyleCnt="8"/>
      <dgm:spPr/>
      <dgm:t>
        <a:bodyPr/>
        <a:lstStyle/>
        <a:p>
          <a:endParaRPr lang="es-ES"/>
        </a:p>
      </dgm:t>
    </dgm:pt>
    <dgm:pt modelId="{3E0E7BE8-37D2-420F-9CC2-566C8D19AFB7}" type="pres">
      <dgm:prSet presAssocID="{06225BFD-F8B9-4F85-8329-C38CF1E08FB7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EC1AA104-DEE2-4DB8-9498-63C38952BAD8}" type="pres">
      <dgm:prSet presAssocID="{06225BFD-F8B9-4F85-8329-C38CF1E08FB7}" presName="rootComposite" presStyleCnt="0"/>
      <dgm:spPr/>
      <dgm:t>
        <a:bodyPr/>
        <a:lstStyle/>
        <a:p>
          <a:endParaRPr lang="es-ES"/>
        </a:p>
      </dgm:t>
    </dgm:pt>
    <dgm:pt modelId="{C75F0CD5-6A2C-4EE2-8445-B7828AAD1B5C}" type="pres">
      <dgm:prSet presAssocID="{06225BFD-F8B9-4F85-8329-C38CF1E08FB7}" presName="rootText" presStyleLbl="node2" presStyleIdx="2" presStyleCnt="6" custLinFactNeighborX="5762" custLinFactNeighborY="34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5F996D-E34C-490A-B735-1D38806CDDD8}" type="pres">
      <dgm:prSet presAssocID="{06225BFD-F8B9-4F85-8329-C38CF1E08FB7}" presName="rootConnector" presStyleLbl="node2" presStyleIdx="2" presStyleCnt="6"/>
      <dgm:spPr/>
      <dgm:t>
        <a:bodyPr/>
        <a:lstStyle/>
        <a:p>
          <a:endParaRPr lang="es-ES"/>
        </a:p>
      </dgm:t>
    </dgm:pt>
    <dgm:pt modelId="{48CC7499-4369-4715-93E7-C2A788311E14}" type="pres">
      <dgm:prSet presAssocID="{06225BFD-F8B9-4F85-8329-C38CF1E08FB7}" presName="hierChild4" presStyleCnt="0"/>
      <dgm:spPr/>
      <dgm:t>
        <a:bodyPr/>
        <a:lstStyle/>
        <a:p>
          <a:endParaRPr lang="es-ES"/>
        </a:p>
      </dgm:t>
    </dgm:pt>
    <dgm:pt modelId="{23F153F6-CAA0-4BAE-9469-ED1F39EBEAE9}" type="pres">
      <dgm:prSet presAssocID="{06225BFD-F8B9-4F85-8329-C38CF1E08FB7}" presName="hierChild5" presStyleCnt="0"/>
      <dgm:spPr/>
      <dgm:t>
        <a:bodyPr/>
        <a:lstStyle/>
        <a:p>
          <a:endParaRPr lang="es-ES"/>
        </a:p>
      </dgm:t>
    </dgm:pt>
    <dgm:pt modelId="{49DB23F0-CF8D-4D14-B320-68B2F846730C}" type="pres">
      <dgm:prSet presAssocID="{995DCE9D-B714-47BC-8C9F-283D839E069A}" presName="Name37" presStyleLbl="parChTrans1D2" presStyleIdx="3" presStyleCnt="8"/>
      <dgm:spPr/>
      <dgm:t>
        <a:bodyPr/>
        <a:lstStyle/>
        <a:p>
          <a:endParaRPr lang="es-ES"/>
        </a:p>
      </dgm:t>
    </dgm:pt>
    <dgm:pt modelId="{01B03E2C-7E8D-4F78-8DF8-01F072417D60}" type="pres">
      <dgm:prSet presAssocID="{06268543-E65C-4D1B-8104-5FBEB44D8AE3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F3B10998-E86C-40A5-9F52-B4FA3C0D43B7}" type="pres">
      <dgm:prSet presAssocID="{06268543-E65C-4D1B-8104-5FBEB44D8AE3}" presName="rootComposite" presStyleCnt="0"/>
      <dgm:spPr/>
      <dgm:t>
        <a:bodyPr/>
        <a:lstStyle/>
        <a:p>
          <a:endParaRPr lang="es-ES"/>
        </a:p>
      </dgm:t>
    </dgm:pt>
    <dgm:pt modelId="{032BAB47-5D8D-4928-87C6-EDC51EB0EBBC}" type="pres">
      <dgm:prSet presAssocID="{06268543-E65C-4D1B-8104-5FBEB44D8AE3}" presName="rootText" presStyleLbl="node2" presStyleIdx="3" presStyleCnt="6" custLinFactNeighborY="34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006A7E1-86D2-4E15-A82D-AA69C7C7BA6C}" type="pres">
      <dgm:prSet presAssocID="{06268543-E65C-4D1B-8104-5FBEB44D8AE3}" presName="rootConnector" presStyleLbl="node2" presStyleIdx="3" presStyleCnt="6"/>
      <dgm:spPr/>
      <dgm:t>
        <a:bodyPr/>
        <a:lstStyle/>
        <a:p>
          <a:endParaRPr lang="es-ES"/>
        </a:p>
      </dgm:t>
    </dgm:pt>
    <dgm:pt modelId="{CCD60174-FAA6-4795-83EE-8C3FC5AAD84E}" type="pres">
      <dgm:prSet presAssocID="{06268543-E65C-4D1B-8104-5FBEB44D8AE3}" presName="hierChild4" presStyleCnt="0"/>
      <dgm:spPr/>
      <dgm:t>
        <a:bodyPr/>
        <a:lstStyle/>
        <a:p>
          <a:endParaRPr lang="es-ES"/>
        </a:p>
      </dgm:t>
    </dgm:pt>
    <dgm:pt modelId="{D66FAC9F-0C1C-4D53-95A3-DFCF4D475E88}" type="pres">
      <dgm:prSet presAssocID="{06268543-E65C-4D1B-8104-5FBEB44D8AE3}" presName="hierChild5" presStyleCnt="0"/>
      <dgm:spPr/>
      <dgm:t>
        <a:bodyPr/>
        <a:lstStyle/>
        <a:p>
          <a:endParaRPr lang="es-ES"/>
        </a:p>
      </dgm:t>
    </dgm:pt>
    <dgm:pt modelId="{AED37005-276E-439C-99A6-7EB7048C8D68}" type="pres">
      <dgm:prSet presAssocID="{36694C45-C641-435A-9D67-EBB3C905B123}" presName="Name37" presStyleLbl="parChTrans1D2" presStyleIdx="4" presStyleCnt="8"/>
      <dgm:spPr/>
      <dgm:t>
        <a:bodyPr/>
        <a:lstStyle/>
        <a:p>
          <a:endParaRPr lang="es-ES"/>
        </a:p>
      </dgm:t>
    </dgm:pt>
    <dgm:pt modelId="{1CFB441C-894F-41F0-9048-66E4A4E11E5C}" type="pres">
      <dgm:prSet presAssocID="{0EF7F709-2117-47B6-BB38-36329206F4C6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1A5B1671-C4DC-4A8E-978F-BC93D234E6C1}" type="pres">
      <dgm:prSet presAssocID="{0EF7F709-2117-47B6-BB38-36329206F4C6}" presName="rootComposite" presStyleCnt="0"/>
      <dgm:spPr/>
      <dgm:t>
        <a:bodyPr/>
        <a:lstStyle/>
        <a:p>
          <a:endParaRPr lang="es-ES"/>
        </a:p>
      </dgm:t>
    </dgm:pt>
    <dgm:pt modelId="{9D9960D1-5F01-4D26-87B2-AD715FCF54C0}" type="pres">
      <dgm:prSet presAssocID="{0EF7F709-2117-47B6-BB38-36329206F4C6}" presName="rootText" presStyleLbl="node2" presStyleIdx="4" presStyleCnt="6" custScaleY="99821" custLinFactNeighborX="-5030" custLinFactNeighborY="34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117E78-0A14-41DC-BAF4-50C028C887B7}" type="pres">
      <dgm:prSet presAssocID="{0EF7F709-2117-47B6-BB38-36329206F4C6}" presName="rootConnector" presStyleLbl="node2" presStyleIdx="4" presStyleCnt="6"/>
      <dgm:spPr/>
      <dgm:t>
        <a:bodyPr/>
        <a:lstStyle/>
        <a:p>
          <a:endParaRPr lang="es-ES"/>
        </a:p>
      </dgm:t>
    </dgm:pt>
    <dgm:pt modelId="{961A4AD4-FF8E-47B4-8FD3-6C60EC936C11}" type="pres">
      <dgm:prSet presAssocID="{0EF7F709-2117-47B6-BB38-36329206F4C6}" presName="hierChild4" presStyleCnt="0"/>
      <dgm:spPr/>
      <dgm:t>
        <a:bodyPr/>
        <a:lstStyle/>
        <a:p>
          <a:endParaRPr lang="es-ES"/>
        </a:p>
      </dgm:t>
    </dgm:pt>
    <dgm:pt modelId="{0D792B80-5D7F-4F3E-8116-8D47630A5052}" type="pres">
      <dgm:prSet presAssocID="{0EF7F709-2117-47B6-BB38-36329206F4C6}" presName="hierChild5" presStyleCnt="0"/>
      <dgm:spPr/>
      <dgm:t>
        <a:bodyPr/>
        <a:lstStyle/>
        <a:p>
          <a:endParaRPr lang="es-ES"/>
        </a:p>
      </dgm:t>
    </dgm:pt>
    <dgm:pt modelId="{5E89098D-F45D-4CC0-9A1A-6D4FA56FAAE5}" type="pres">
      <dgm:prSet presAssocID="{F948B9B8-FC5F-4D88-8A96-96343DB00BB5}" presName="Name37" presStyleLbl="parChTrans1D2" presStyleIdx="5" presStyleCnt="8"/>
      <dgm:spPr/>
      <dgm:t>
        <a:bodyPr/>
        <a:lstStyle/>
        <a:p>
          <a:endParaRPr lang="es-ES"/>
        </a:p>
      </dgm:t>
    </dgm:pt>
    <dgm:pt modelId="{6F4EF1AF-7EC0-44BC-8CDB-1A4E86DE0FC3}" type="pres">
      <dgm:prSet presAssocID="{68CD4491-2D6C-475E-B317-C9AC91C84029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D6CD160C-FF0A-4C80-817E-A7A9F54C67A7}" type="pres">
      <dgm:prSet presAssocID="{68CD4491-2D6C-475E-B317-C9AC91C84029}" presName="rootComposite" presStyleCnt="0"/>
      <dgm:spPr/>
      <dgm:t>
        <a:bodyPr/>
        <a:lstStyle/>
        <a:p>
          <a:endParaRPr lang="es-ES"/>
        </a:p>
      </dgm:t>
    </dgm:pt>
    <dgm:pt modelId="{673E2BAB-A261-407F-BCEF-69321DEFB9E6}" type="pres">
      <dgm:prSet presAssocID="{68CD4491-2D6C-475E-B317-C9AC91C84029}" presName="rootText" presStyleLbl="node2" presStyleIdx="5" presStyleCnt="6" custScaleY="99821" custLinFactNeighborX="-11262" custLinFactNeighborY="34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CEA3E0-01E5-4BA9-9199-D7E160830DBF}" type="pres">
      <dgm:prSet presAssocID="{68CD4491-2D6C-475E-B317-C9AC91C84029}" presName="rootConnector" presStyleLbl="node2" presStyleIdx="5" presStyleCnt="6"/>
      <dgm:spPr/>
      <dgm:t>
        <a:bodyPr/>
        <a:lstStyle/>
        <a:p>
          <a:endParaRPr lang="es-ES"/>
        </a:p>
      </dgm:t>
    </dgm:pt>
    <dgm:pt modelId="{4F363984-8D31-4F66-8A80-C79070861C41}" type="pres">
      <dgm:prSet presAssocID="{68CD4491-2D6C-475E-B317-C9AC91C84029}" presName="hierChild4" presStyleCnt="0"/>
      <dgm:spPr/>
      <dgm:t>
        <a:bodyPr/>
        <a:lstStyle/>
        <a:p>
          <a:endParaRPr lang="es-ES"/>
        </a:p>
      </dgm:t>
    </dgm:pt>
    <dgm:pt modelId="{22BB4C98-B948-4FDC-BFB2-8B0CC7736EA4}" type="pres">
      <dgm:prSet presAssocID="{68CD4491-2D6C-475E-B317-C9AC91C84029}" presName="hierChild5" presStyleCnt="0"/>
      <dgm:spPr/>
      <dgm:t>
        <a:bodyPr/>
        <a:lstStyle/>
        <a:p>
          <a:endParaRPr lang="es-ES"/>
        </a:p>
      </dgm:t>
    </dgm:pt>
    <dgm:pt modelId="{8142EFCB-63F7-4BA6-84BC-E0342F307F16}" type="pres">
      <dgm:prSet presAssocID="{36E00EDE-EBB7-4E79-ADC8-188086E8A716}" presName="hierChild3" presStyleCnt="0"/>
      <dgm:spPr/>
      <dgm:t>
        <a:bodyPr/>
        <a:lstStyle/>
        <a:p>
          <a:endParaRPr lang="es-ES"/>
        </a:p>
      </dgm:t>
    </dgm:pt>
    <dgm:pt modelId="{7C49C0C1-02C7-49D1-92D5-8AB2C7BF5951}" type="pres">
      <dgm:prSet presAssocID="{A4D283FB-D8B3-4DED-BDBA-29D1B80ABE89}" presName="Name111" presStyleLbl="parChTrans1D2" presStyleIdx="6" presStyleCnt="8"/>
      <dgm:spPr/>
      <dgm:t>
        <a:bodyPr/>
        <a:lstStyle/>
        <a:p>
          <a:endParaRPr lang="es-ES"/>
        </a:p>
      </dgm:t>
    </dgm:pt>
    <dgm:pt modelId="{61AC9D9E-BBC0-4266-AC3D-A382C876DC93}" type="pres">
      <dgm:prSet presAssocID="{F7E1DD6F-751E-4D34-A4E2-91CCC98FAD5D}" presName="hierRoot3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999C79E4-82EC-4102-97B6-C59F058D3458}" type="pres">
      <dgm:prSet presAssocID="{F7E1DD6F-751E-4D34-A4E2-91CCC98FAD5D}" presName="rootComposite3" presStyleCnt="0"/>
      <dgm:spPr/>
      <dgm:t>
        <a:bodyPr/>
        <a:lstStyle/>
        <a:p>
          <a:endParaRPr lang="es-ES"/>
        </a:p>
      </dgm:t>
    </dgm:pt>
    <dgm:pt modelId="{B6098F19-88EE-4DB3-A08E-941503ABA618}" type="pres">
      <dgm:prSet presAssocID="{F7E1DD6F-751E-4D34-A4E2-91CCC98FAD5D}" presName="rootText3" presStyleLbl="asst1" presStyleIdx="0" presStyleCnt="2" custLinFactNeighborY="-247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D0B65E5-D146-4E27-9381-9A43D0071524}" type="pres">
      <dgm:prSet presAssocID="{F7E1DD6F-751E-4D34-A4E2-91CCC98FAD5D}" presName="rootConnector3" presStyleLbl="asst1" presStyleIdx="0" presStyleCnt="2"/>
      <dgm:spPr/>
      <dgm:t>
        <a:bodyPr/>
        <a:lstStyle/>
        <a:p>
          <a:endParaRPr lang="es-ES"/>
        </a:p>
      </dgm:t>
    </dgm:pt>
    <dgm:pt modelId="{0E5EBDB8-2B26-4FB7-83F4-FD5DCFE4F73D}" type="pres">
      <dgm:prSet presAssocID="{F7E1DD6F-751E-4D34-A4E2-91CCC98FAD5D}" presName="hierChild6" presStyleCnt="0"/>
      <dgm:spPr/>
      <dgm:t>
        <a:bodyPr/>
        <a:lstStyle/>
        <a:p>
          <a:endParaRPr lang="es-ES"/>
        </a:p>
      </dgm:t>
    </dgm:pt>
    <dgm:pt modelId="{C52A97A8-76A6-4198-8A97-B05B910EBE87}" type="pres">
      <dgm:prSet presAssocID="{668A1513-D3CD-4717-8089-5F52C9AAE0A4}" presName="Name35" presStyleLbl="parChTrans1D3" presStyleIdx="0" presStyleCnt="1"/>
      <dgm:spPr/>
      <dgm:t>
        <a:bodyPr/>
        <a:lstStyle/>
        <a:p>
          <a:endParaRPr lang="es-ES"/>
        </a:p>
      </dgm:t>
    </dgm:pt>
    <dgm:pt modelId="{4CC8C742-08C5-4491-9036-B6D5C6EA80F3}" type="pres">
      <dgm:prSet presAssocID="{3DA29521-3EDF-437B-BB61-0D3055EABBC6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4C312F52-8FED-40C7-BE9E-DAA5C461996F}" type="pres">
      <dgm:prSet presAssocID="{3DA29521-3EDF-437B-BB61-0D3055EABBC6}" presName="rootComposite" presStyleCnt="0"/>
      <dgm:spPr/>
      <dgm:t>
        <a:bodyPr/>
        <a:lstStyle/>
        <a:p>
          <a:endParaRPr lang="es-ES"/>
        </a:p>
      </dgm:t>
    </dgm:pt>
    <dgm:pt modelId="{3E4706AA-62C4-4DC9-AD6B-013CAC570708}" type="pres">
      <dgm:prSet presAssocID="{3DA29521-3EDF-437B-BB61-0D3055EABBC6}" presName="rootText" presStyleLbl="node3" presStyleIdx="0" presStyleCnt="1" custLinFactNeighborY="-247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31C2214-CE16-4672-9178-C65C34436F55}" type="pres">
      <dgm:prSet presAssocID="{3DA29521-3EDF-437B-BB61-0D3055EABBC6}" presName="rootConnector" presStyleLbl="node3" presStyleIdx="0" presStyleCnt="1"/>
      <dgm:spPr/>
      <dgm:t>
        <a:bodyPr/>
        <a:lstStyle/>
        <a:p>
          <a:endParaRPr lang="es-ES"/>
        </a:p>
      </dgm:t>
    </dgm:pt>
    <dgm:pt modelId="{2AC810C4-580E-4AA1-BCA8-E950EEAA242B}" type="pres">
      <dgm:prSet presAssocID="{3DA29521-3EDF-437B-BB61-0D3055EABBC6}" presName="hierChild4" presStyleCnt="0"/>
      <dgm:spPr/>
      <dgm:t>
        <a:bodyPr/>
        <a:lstStyle/>
        <a:p>
          <a:endParaRPr lang="es-ES"/>
        </a:p>
      </dgm:t>
    </dgm:pt>
    <dgm:pt modelId="{1CC53FD5-664A-4E00-95FC-E686AA271122}" type="pres">
      <dgm:prSet presAssocID="{3DA29521-3EDF-437B-BB61-0D3055EABBC6}" presName="hierChild5" presStyleCnt="0"/>
      <dgm:spPr/>
      <dgm:t>
        <a:bodyPr/>
        <a:lstStyle/>
        <a:p>
          <a:endParaRPr lang="es-ES"/>
        </a:p>
      </dgm:t>
    </dgm:pt>
    <dgm:pt modelId="{DA980708-CC51-4C76-BEAC-E5437E41B230}" type="pres">
      <dgm:prSet presAssocID="{F7E1DD6F-751E-4D34-A4E2-91CCC98FAD5D}" presName="hierChild7" presStyleCnt="0"/>
      <dgm:spPr/>
      <dgm:t>
        <a:bodyPr/>
        <a:lstStyle/>
        <a:p>
          <a:endParaRPr lang="es-ES"/>
        </a:p>
      </dgm:t>
    </dgm:pt>
    <dgm:pt modelId="{8A6770C5-5DD1-43F0-98A4-4E39C4676A1B}" type="pres">
      <dgm:prSet presAssocID="{8CF64E16-4342-4391-9078-72DA27ECB375}" presName="Name111" presStyleLbl="parChTrans1D2" presStyleIdx="7" presStyleCnt="8"/>
      <dgm:spPr/>
      <dgm:t>
        <a:bodyPr/>
        <a:lstStyle/>
        <a:p>
          <a:endParaRPr lang="es-ES"/>
        </a:p>
      </dgm:t>
    </dgm:pt>
    <dgm:pt modelId="{66FA20E8-0F2A-4661-8003-E540B260FC5B}" type="pres">
      <dgm:prSet presAssocID="{13B2918D-6EBE-4E50-8B61-CC32C5E5E1D0}" presName="hierRoot3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9F981AE2-89C8-4550-BD84-002C4A27E6F1}" type="pres">
      <dgm:prSet presAssocID="{13B2918D-6EBE-4E50-8B61-CC32C5E5E1D0}" presName="rootComposite3" presStyleCnt="0"/>
      <dgm:spPr/>
      <dgm:t>
        <a:bodyPr/>
        <a:lstStyle/>
        <a:p>
          <a:endParaRPr lang="es-ES"/>
        </a:p>
      </dgm:t>
    </dgm:pt>
    <dgm:pt modelId="{BCC9A269-639D-4839-B894-82B3F960B3CF}" type="pres">
      <dgm:prSet presAssocID="{13B2918D-6EBE-4E50-8B61-CC32C5E5E1D0}" presName="rootText3" presStyleLbl="asst1" presStyleIdx="1" presStyleCnt="2" custLinFactNeighborY="-247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0D72AF1-1948-47BF-B2D0-0AFC52FCAFFF}" type="pres">
      <dgm:prSet presAssocID="{13B2918D-6EBE-4E50-8B61-CC32C5E5E1D0}" presName="rootConnector3" presStyleLbl="asst1" presStyleIdx="1" presStyleCnt="2"/>
      <dgm:spPr/>
      <dgm:t>
        <a:bodyPr/>
        <a:lstStyle/>
        <a:p>
          <a:endParaRPr lang="es-ES"/>
        </a:p>
      </dgm:t>
    </dgm:pt>
    <dgm:pt modelId="{066FDFB6-15A8-46ED-B645-E5766E14586C}" type="pres">
      <dgm:prSet presAssocID="{13B2918D-6EBE-4E50-8B61-CC32C5E5E1D0}" presName="hierChild6" presStyleCnt="0"/>
      <dgm:spPr/>
      <dgm:t>
        <a:bodyPr/>
        <a:lstStyle/>
        <a:p>
          <a:endParaRPr lang="es-ES"/>
        </a:p>
      </dgm:t>
    </dgm:pt>
    <dgm:pt modelId="{3FF278E0-DB4F-4F98-936F-D494597668AF}" type="pres">
      <dgm:prSet presAssocID="{13B2918D-6EBE-4E50-8B61-CC32C5E5E1D0}" presName="hierChild7" presStyleCnt="0"/>
      <dgm:spPr/>
      <dgm:t>
        <a:bodyPr/>
        <a:lstStyle/>
        <a:p>
          <a:endParaRPr lang="es-ES"/>
        </a:p>
      </dgm:t>
    </dgm:pt>
  </dgm:ptLst>
  <dgm:cxnLst>
    <dgm:cxn modelId="{3A28D27A-870E-48F7-8CDE-7D496501528E}" type="presOf" srcId="{041A8CE4-DD1A-467F-BAEF-5100CEF47AD3}" destId="{739B424E-9D74-4E7F-B952-625B68D29FF6}" srcOrd="0" destOrd="0" presId="urn:microsoft.com/office/officeart/2005/8/layout/orgChart1"/>
    <dgm:cxn modelId="{BA05F751-E3B7-44D9-BAC8-1354A8EE20D4}" type="presOf" srcId="{68CD4491-2D6C-475E-B317-C9AC91C84029}" destId="{673E2BAB-A261-407F-BCEF-69321DEFB9E6}" srcOrd="0" destOrd="0" presId="urn:microsoft.com/office/officeart/2005/8/layout/orgChart1"/>
    <dgm:cxn modelId="{258633CD-3D8E-4071-B567-1E953AB13774}" type="presOf" srcId="{8CF64E16-4342-4391-9078-72DA27ECB375}" destId="{8A6770C5-5DD1-43F0-98A4-4E39C4676A1B}" srcOrd="0" destOrd="0" presId="urn:microsoft.com/office/officeart/2005/8/layout/orgChart1"/>
    <dgm:cxn modelId="{2E2109D7-3D74-44E9-BD6D-3B392E31ECA8}" type="presOf" srcId="{A4D283FB-D8B3-4DED-BDBA-29D1B80ABE89}" destId="{7C49C0C1-02C7-49D1-92D5-8AB2C7BF5951}" srcOrd="0" destOrd="0" presId="urn:microsoft.com/office/officeart/2005/8/layout/orgChart1"/>
    <dgm:cxn modelId="{B7636B85-29D9-416F-8EBA-6381209CD307}" type="presOf" srcId="{13B2918D-6EBE-4E50-8B61-CC32C5E5E1D0}" destId="{90D72AF1-1948-47BF-B2D0-0AFC52FCAFFF}" srcOrd="1" destOrd="0" presId="urn:microsoft.com/office/officeart/2005/8/layout/orgChart1"/>
    <dgm:cxn modelId="{9A6DE367-F455-40F7-BB1C-3048E41B961E}" type="presOf" srcId="{F7E1DD6F-751E-4D34-A4E2-91CCC98FAD5D}" destId="{B6098F19-88EE-4DB3-A08E-941503ABA618}" srcOrd="0" destOrd="0" presId="urn:microsoft.com/office/officeart/2005/8/layout/orgChart1"/>
    <dgm:cxn modelId="{3ADF0346-5F25-4DB2-ADB7-754AD4998CC9}" type="presOf" srcId="{36E00EDE-EBB7-4E79-ADC8-188086E8A716}" destId="{A6B7F0D5-584F-40C6-B1A6-4F2129A4B129}" srcOrd="0" destOrd="0" presId="urn:microsoft.com/office/officeart/2005/8/layout/orgChart1"/>
    <dgm:cxn modelId="{5DA5BA34-8708-4DD6-A211-54465554A727}" type="presOf" srcId="{06225BFD-F8B9-4F85-8329-C38CF1E08FB7}" destId="{005F996D-E34C-490A-B735-1D38806CDDD8}" srcOrd="1" destOrd="0" presId="urn:microsoft.com/office/officeart/2005/8/layout/orgChart1"/>
    <dgm:cxn modelId="{157AD366-DB3E-4389-8732-669DFA794953}" type="presOf" srcId="{5499830C-EBB2-4C8B-9086-94B3E17EC7B8}" destId="{7F7FC495-FEF4-4225-8D49-F1E2E9E55CED}" srcOrd="0" destOrd="0" presId="urn:microsoft.com/office/officeart/2005/8/layout/orgChart1"/>
    <dgm:cxn modelId="{47511A33-9B35-4DAD-8392-B82D5607CBB1}" type="presOf" srcId="{A003D6A7-D970-4731-A546-A8A97E92DBC1}" destId="{FF9DEA85-80BD-4C0D-B553-8AEA15832F18}" srcOrd="0" destOrd="0" presId="urn:microsoft.com/office/officeart/2005/8/layout/orgChart1"/>
    <dgm:cxn modelId="{0D7BE077-08AE-4FA6-B970-CF872E8881C5}" type="presOf" srcId="{06268543-E65C-4D1B-8104-5FBEB44D8AE3}" destId="{032BAB47-5D8D-4928-87C6-EDC51EB0EBBC}" srcOrd="0" destOrd="0" presId="urn:microsoft.com/office/officeart/2005/8/layout/orgChart1"/>
    <dgm:cxn modelId="{1179A65B-5E88-4D0D-8179-2B8C46BFCDD5}" srcId="{36E00EDE-EBB7-4E79-ADC8-188086E8A716}" destId="{13B2918D-6EBE-4E50-8B61-CC32C5E5E1D0}" srcOrd="1" destOrd="0" parTransId="{8CF64E16-4342-4391-9078-72DA27ECB375}" sibTransId="{DB892660-0D0E-4B3C-A993-2186E1FCF146}"/>
    <dgm:cxn modelId="{3FF920B3-F8F9-402C-A716-D5E3CAC45BBD}" type="presOf" srcId="{06225BFD-F8B9-4F85-8329-C38CF1E08FB7}" destId="{C75F0CD5-6A2C-4EE2-8445-B7828AAD1B5C}" srcOrd="0" destOrd="0" presId="urn:microsoft.com/office/officeart/2005/8/layout/orgChart1"/>
    <dgm:cxn modelId="{878F99C9-23D7-4613-80F2-AEF9BECCB9FF}" srcId="{36E00EDE-EBB7-4E79-ADC8-188086E8A716}" destId="{06268543-E65C-4D1B-8104-5FBEB44D8AE3}" srcOrd="5" destOrd="0" parTransId="{995DCE9D-B714-47BC-8C9F-283D839E069A}" sibTransId="{D9F40B57-C15F-4135-B9CE-3DA978607F97}"/>
    <dgm:cxn modelId="{F9D2ABDB-6135-4D62-ABE5-FEC4DD7E9407}" srcId="{36E00EDE-EBB7-4E79-ADC8-188086E8A716}" destId="{68CD4491-2D6C-475E-B317-C9AC91C84029}" srcOrd="7" destOrd="0" parTransId="{F948B9B8-FC5F-4D88-8A96-96343DB00BB5}" sibTransId="{69E9423D-B372-45CD-B326-7CA7812486F1}"/>
    <dgm:cxn modelId="{CA8A54C0-0C76-4B44-9C6F-0AE18CB26DBA}" type="presOf" srcId="{36694C45-C641-435A-9D67-EBB3C905B123}" destId="{AED37005-276E-439C-99A6-7EB7048C8D68}" srcOrd="0" destOrd="0" presId="urn:microsoft.com/office/officeart/2005/8/layout/orgChart1"/>
    <dgm:cxn modelId="{1F9601FC-1BB3-4AE0-954E-344ABDEDD336}" type="presOf" srcId="{995DCE9D-B714-47BC-8C9F-283D839E069A}" destId="{49DB23F0-CF8D-4D14-B320-68B2F846730C}" srcOrd="0" destOrd="0" presId="urn:microsoft.com/office/officeart/2005/8/layout/orgChart1"/>
    <dgm:cxn modelId="{731F38B4-CE98-4FD8-A0B0-1190FEE3E309}" type="presOf" srcId="{36E00EDE-EBB7-4E79-ADC8-188086E8A716}" destId="{B405553D-0CF5-45CB-8B0E-FE4B9F76FEA9}" srcOrd="1" destOrd="0" presId="urn:microsoft.com/office/officeart/2005/8/layout/orgChart1"/>
    <dgm:cxn modelId="{DB217C28-A8CC-4AF5-B4EF-0EC993579028}" srcId="{36E00EDE-EBB7-4E79-ADC8-188086E8A716}" destId="{06225BFD-F8B9-4F85-8329-C38CF1E08FB7}" srcOrd="4" destOrd="0" parTransId="{5499830C-EBB2-4C8B-9086-94B3E17EC7B8}" sibTransId="{94D9D761-AAAE-40DD-8422-2C5B8E5ABD42}"/>
    <dgm:cxn modelId="{6B710BEB-2E5F-4D99-9B34-E9B580E5B9F7}" type="presOf" srcId="{041A8CE4-DD1A-467F-BAEF-5100CEF47AD3}" destId="{3ABF7A28-917C-4D61-A080-2D23C2798C59}" srcOrd="1" destOrd="0" presId="urn:microsoft.com/office/officeart/2005/8/layout/orgChart1"/>
    <dgm:cxn modelId="{4DAC1427-8C5E-47EB-856A-0ED8B6B7DC8E}" srcId="{36E00EDE-EBB7-4E79-ADC8-188086E8A716}" destId="{F7E1DD6F-751E-4D34-A4E2-91CCC98FAD5D}" srcOrd="0" destOrd="0" parTransId="{A4D283FB-D8B3-4DED-BDBA-29D1B80ABE89}" sibTransId="{45714F0E-1D6C-4498-9DAC-F8B7EDBA5202}"/>
    <dgm:cxn modelId="{C3FBC897-85BE-446C-B0CD-98242952D703}" type="presOf" srcId="{C687A3A8-4BBA-4AE8-850C-6DEF6B417ABA}" destId="{E10C3DC8-D11E-465A-8E6C-9595CC2A932C}" srcOrd="1" destOrd="0" presId="urn:microsoft.com/office/officeart/2005/8/layout/orgChart1"/>
    <dgm:cxn modelId="{CCFA9A4B-5552-47BA-B5D5-CEFDE3DD6010}" type="presOf" srcId="{F7E1DD6F-751E-4D34-A4E2-91CCC98FAD5D}" destId="{4D0B65E5-D146-4E27-9381-9A43D0071524}" srcOrd="1" destOrd="0" presId="urn:microsoft.com/office/officeart/2005/8/layout/orgChart1"/>
    <dgm:cxn modelId="{77EDE862-7170-4142-9A12-833BD756AAA5}" type="presOf" srcId="{1CAFD57A-E709-45A4-86BF-89807D47BFF8}" destId="{C543252D-83CA-499E-B937-DD0AED7D1B9C}" srcOrd="0" destOrd="0" presId="urn:microsoft.com/office/officeart/2005/8/layout/orgChart1"/>
    <dgm:cxn modelId="{5A8A8CC0-7DBC-4134-AB49-83BB6F1457C6}" type="presOf" srcId="{13B2918D-6EBE-4E50-8B61-CC32C5E5E1D0}" destId="{BCC9A269-639D-4839-B894-82B3F960B3CF}" srcOrd="0" destOrd="0" presId="urn:microsoft.com/office/officeart/2005/8/layout/orgChart1"/>
    <dgm:cxn modelId="{163F0604-FEDA-474F-9B98-0BE6C0705758}" type="presOf" srcId="{3DA29521-3EDF-437B-BB61-0D3055EABBC6}" destId="{3E4706AA-62C4-4DC9-AD6B-013CAC570708}" srcOrd="0" destOrd="0" presId="urn:microsoft.com/office/officeart/2005/8/layout/orgChart1"/>
    <dgm:cxn modelId="{2CECD812-67EE-4FC6-BE32-72DCCEBE4261}" type="presOf" srcId="{68CD4491-2D6C-475E-B317-C9AC91C84029}" destId="{BECEA3E0-01E5-4BA9-9199-D7E160830DBF}" srcOrd="1" destOrd="0" presId="urn:microsoft.com/office/officeart/2005/8/layout/orgChart1"/>
    <dgm:cxn modelId="{B8D24AE5-DD5E-43EE-8834-2910D42DD08E}" srcId="{36E00EDE-EBB7-4E79-ADC8-188086E8A716}" destId="{0EF7F709-2117-47B6-BB38-36329206F4C6}" srcOrd="6" destOrd="0" parTransId="{36694C45-C641-435A-9D67-EBB3C905B123}" sibTransId="{F08F4AA8-3285-4748-A56C-2F9B6497A0E6}"/>
    <dgm:cxn modelId="{54225825-A514-4A41-B585-57AC8F1B3404}" type="presOf" srcId="{F948B9B8-FC5F-4D88-8A96-96343DB00BB5}" destId="{5E89098D-F45D-4CC0-9A1A-6D4FA56FAAE5}" srcOrd="0" destOrd="0" presId="urn:microsoft.com/office/officeart/2005/8/layout/orgChart1"/>
    <dgm:cxn modelId="{0C80AD08-3A55-4DA0-BEA4-D5CC9E592B9A}" type="presOf" srcId="{0EF7F709-2117-47B6-BB38-36329206F4C6}" destId="{9D9960D1-5F01-4D26-87B2-AD715FCF54C0}" srcOrd="0" destOrd="0" presId="urn:microsoft.com/office/officeart/2005/8/layout/orgChart1"/>
    <dgm:cxn modelId="{9A799E10-BDC3-4BBE-AA46-B1D08653EFD2}" type="presOf" srcId="{C687A3A8-4BBA-4AE8-850C-6DEF6B417ABA}" destId="{8A63D538-EE86-4155-9ED6-6975762E29A8}" srcOrd="0" destOrd="0" presId="urn:microsoft.com/office/officeart/2005/8/layout/orgChart1"/>
    <dgm:cxn modelId="{7F1475E4-CED8-4E61-8E2D-A9817DD308A7}" type="presOf" srcId="{668A1513-D3CD-4717-8089-5F52C9AAE0A4}" destId="{C52A97A8-76A6-4198-8A97-B05B910EBE87}" srcOrd="0" destOrd="0" presId="urn:microsoft.com/office/officeart/2005/8/layout/orgChart1"/>
    <dgm:cxn modelId="{DB6B6BD5-EF36-4AF7-9896-1F8704D867A3}" srcId="{36E00EDE-EBB7-4E79-ADC8-188086E8A716}" destId="{041A8CE4-DD1A-467F-BAEF-5100CEF47AD3}" srcOrd="2" destOrd="0" parTransId="{ACF51F41-A942-4FCE-AC18-706DCED291CC}" sibTransId="{B3A2F582-C7C3-48B5-ABDB-3FD41BB8B4D4}"/>
    <dgm:cxn modelId="{73629337-FC85-4E7B-AF40-F45C2F808AB4}" type="presOf" srcId="{ACF51F41-A942-4FCE-AC18-706DCED291CC}" destId="{06A5637A-BEE0-413A-80BC-8CA1E66745F6}" srcOrd="0" destOrd="0" presId="urn:microsoft.com/office/officeart/2005/8/layout/orgChart1"/>
    <dgm:cxn modelId="{4AA03916-F48F-442C-998A-7DB0BB797EE6}" srcId="{F7E1DD6F-751E-4D34-A4E2-91CCC98FAD5D}" destId="{3DA29521-3EDF-437B-BB61-0D3055EABBC6}" srcOrd="0" destOrd="0" parTransId="{668A1513-D3CD-4717-8089-5F52C9AAE0A4}" sibTransId="{522BF571-4145-475C-9E72-354D8C366193}"/>
    <dgm:cxn modelId="{1D2D2225-E851-4FCF-BE58-9FDB67F7E1B8}" type="presOf" srcId="{06268543-E65C-4D1B-8104-5FBEB44D8AE3}" destId="{A006A7E1-86D2-4E15-A82D-AA69C7C7BA6C}" srcOrd="1" destOrd="0" presId="urn:microsoft.com/office/officeart/2005/8/layout/orgChart1"/>
    <dgm:cxn modelId="{5CD43783-2FB2-4E60-BEF5-8F82FEE0F859}" type="presOf" srcId="{3DA29521-3EDF-437B-BB61-0D3055EABBC6}" destId="{C31C2214-CE16-4672-9178-C65C34436F55}" srcOrd="1" destOrd="0" presId="urn:microsoft.com/office/officeart/2005/8/layout/orgChart1"/>
    <dgm:cxn modelId="{4CF10E26-D831-4419-82AA-79156CF42D8E}" srcId="{1CAFD57A-E709-45A4-86BF-89807D47BFF8}" destId="{36E00EDE-EBB7-4E79-ADC8-188086E8A716}" srcOrd="0" destOrd="0" parTransId="{2CDC39AB-F24E-45A5-AE97-13208CB0EBE9}" sibTransId="{FBCB838A-A60C-421D-91FE-0DD57B1F286F}"/>
    <dgm:cxn modelId="{58C19A85-C3EE-4DF2-9261-79F8122CF292}" type="presOf" srcId="{0EF7F709-2117-47B6-BB38-36329206F4C6}" destId="{EB117E78-0A14-41DC-BAF4-50C028C887B7}" srcOrd="1" destOrd="0" presId="urn:microsoft.com/office/officeart/2005/8/layout/orgChart1"/>
    <dgm:cxn modelId="{D24A7FF3-FDBD-4F43-A571-0C0CF61E4A45}" srcId="{36E00EDE-EBB7-4E79-ADC8-188086E8A716}" destId="{C687A3A8-4BBA-4AE8-850C-6DEF6B417ABA}" srcOrd="3" destOrd="0" parTransId="{A003D6A7-D970-4731-A546-A8A97E92DBC1}" sibTransId="{E74E92CF-0768-48CC-BC00-3A0249771A99}"/>
    <dgm:cxn modelId="{6998B9E7-BFFD-448B-8479-14264B23744A}" type="presParOf" srcId="{C543252D-83CA-499E-B937-DD0AED7D1B9C}" destId="{2C3E6DCD-7D1D-471F-B7BC-A959BDC20E83}" srcOrd="0" destOrd="0" presId="urn:microsoft.com/office/officeart/2005/8/layout/orgChart1"/>
    <dgm:cxn modelId="{770F05A8-651B-428D-B3FD-2AA815A79FA7}" type="presParOf" srcId="{2C3E6DCD-7D1D-471F-B7BC-A959BDC20E83}" destId="{BA6625B8-EC23-4658-ABCC-C57053AF8138}" srcOrd="0" destOrd="0" presId="urn:microsoft.com/office/officeart/2005/8/layout/orgChart1"/>
    <dgm:cxn modelId="{595B41A1-3864-4BA4-85BB-FA7064728828}" type="presParOf" srcId="{BA6625B8-EC23-4658-ABCC-C57053AF8138}" destId="{A6B7F0D5-584F-40C6-B1A6-4F2129A4B129}" srcOrd="0" destOrd="0" presId="urn:microsoft.com/office/officeart/2005/8/layout/orgChart1"/>
    <dgm:cxn modelId="{F0FDB43E-4C8B-45F7-9E83-E8FBB8A3BF93}" type="presParOf" srcId="{BA6625B8-EC23-4658-ABCC-C57053AF8138}" destId="{B405553D-0CF5-45CB-8B0E-FE4B9F76FEA9}" srcOrd="1" destOrd="0" presId="urn:microsoft.com/office/officeart/2005/8/layout/orgChart1"/>
    <dgm:cxn modelId="{EB883A87-8090-4CFF-8F53-597EE3709E88}" type="presParOf" srcId="{2C3E6DCD-7D1D-471F-B7BC-A959BDC20E83}" destId="{B10C4723-8358-47BA-822D-4389459DAC06}" srcOrd="1" destOrd="0" presId="urn:microsoft.com/office/officeart/2005/8/layout/orgChart1"/>
    <dgm:cxn modelId="{1CA83E97-98A9-4C98-A2F7-4CB17DBFFC02}" type="presParOf" srcId="{B10C4723-8358-47BA-822D-4389459DAC06}" destId="{06A5637A-BEE0-413A-80BC-8CA1E66745F6}" srcOrd="0" destOrd="0" presId="urn:microsoft.com/office/officeart/2005/8/layout/orgChart1"/>
    <dgm:cxn modelId="{EEAF7EEA-B53A-4F00-A300-B1E8FAACDD34}" type="presParOf" srcId="{B10C4723-8358-47BA-822D-4389459DAC06}" destId="{4CC0D0E9-2DF7-4C30-9A69-47D3F6AC1CBD}" srcOrd="1" destOrd="0" presId="urn:microsoft.com/office/officeart/2005/8/layout/orgChart1"/>
    <dgm:cxn modelId="{92B69DE7-8ED5-48D2-ACE4-A1B33FF4A5F7}" type="presParOf" srcId="{4CC0D0E9-2DF7-4C30-9A69-47D3F6AC1CBD}" destId="{3CCA2241-C546-475D-81F0-CDFAC1C98B2A}" srcOrd="0" destOrd="0" presId="urn:microsoft.com/office/officeart/2005/8/layout/orgChart1"/>
    <dgm:cxn modelId="{3CC8CA18-1D63-4ECE-95C8-2EBF62DEDAC0}" type="presParOf" srcId="{3CCA2241-C546-475D-81F0-CDFAC1C98B2A}" destId="{739B424E-9D74-4E7F-B952-625B68D29FF6}" srcOrd="0" destOrd="0" presId="urn:microsoft.com/office/officeart/2005/8/layout/orgChart1"/>
    <dgm:cxn modelId="{94E0D9BC-8998-4A5D-B97E-8D980CBDA948}" type="presParOf" srcId="{3CCA2241-C546-475D-81F0-CDFAC1C98B2A}" destId="{3ABF7A28-917C-4D61-A080-2D23C2798C59}" srcOrd="1" destOrd="0" presId="urn:microsoft.com/office/officeart/2005/8/layout/orgChart1"/>
    <dgm:cxn modelId="{A6BECCA4-AEEA-4190-AD09-6369C57C5AB9}" type="presParOf" srcId="{4CC0D0E9-2DF7-4C30-9A69-47D3F6AC1CBD}" destId="{9A4B018A-4B9F-4FF3-9E7F-1642D5A89C43}" srcOrd="1" destOrd="0" presId="urn:microsoft.com/office/officeart/2005/8/layout/orgChart1"/>
    <dgm:cxn modelId="{52DD6FBC-6986-4C6E-A9D2-E27254F6FA0C}" type="presParOf" srcId="{4CC0D0E9-2DF7-4C30-9A69-47D3F6AC1CBD}" destId="{EDF8B618-A771-429F-8A74-CAC613184AB4}" srcOrd="2" destOrd="0" presId="urn:microsoft.com/office/officeart/2005/8/layout/orgChart1"/>
    <dgm:cxn modelId="{139D76FD-3818-4BFF-9332-D0C7F5677C91}" type="presParOf" srcId="{B10C4723-8358-47BA-822D-4389459DAC06}" destId="{FF9DEA85-80BD-4C0D-B553-8AEA15832F18}" srcOrd="2" destOrd="0" presId="urn:microsoft.com/office/officeart/2005/8/layout/orgChart1"/>
    <dgm:cxn modelId="{39973592-8244-45B4-8514-903A3E7E45AC}" type="presParOf" srcId="{B10C4723-8358-47BA-822D-4389459DAC06}" destId="{C961DC55-1C7B-4A4B-8DCC-4654A614E2B0}" srcOrd="3" destOrd="0" presId="urn:microsoft.com/office/officeart/2005/8/layout/orgChart1"/>
    <dgm:cxn modelId="{78602C8A-8EDC-491F-8639-6E73AC5CEE98}" type="presParOf" srcId="{C961DC55-1C7B-4A4B-8DCC-4654A614E2B0}" destId="{8866DBDC-8C6B-4738-9E38-0BA7DD024A21}" srcOrd="0" destOrd="0" presId="urn:microsoft.com/office/officeart/2005/8/layout/orgChart1"/>
    <dgm:cxn modelId="{BC324CF0-B90C-4277-A502-6A145B344D9B}" type="presParOf" srcId="{8866DBDC-8C6B-4738-9E38-0BA7DD024A21}" destId="{8A63D538-EE86-4155-9ED6-6975762E29A8}" srcOrd="0" destOrd="0" presId="urn:microsoft.com/office/officeart/2005/8/layout/orgChart1"/>
    <dgm:cxn modelId="{B16CA8AD-EEE3-4687-94AB-8C9F06056CFF}" type="presParOf" srcId="{8866DBDC-8C6B-4738-9E38-0BA7DD024A21}" destId="{E10C3DC8-D11E-465A-8E6C-9595CC2A932C}" srcOrd="1" destOrd="0" presId="urn:microsoft.com/office/officeart/2005/8/layout/orgChart1"/>
    <dgm:cxn modelId="{88C4C3D6-655A-48C1-B137-9F011A6835CD}" type="presParOf" srcId="{C961DC55-1C7B-4A4B-8DCC-4654A614E2B0}" destId="{AD24E934-A699-490A-B63F-E9FFB569AE5A}" srcOrd="1" destOrd="0" presId="urn:microsoft.com/office/officeart/2005/8/layout/orgChart1"/>
    <dgm:cxn modelId="{406DF5BE-7BEB-4F11-AADD-9D6324FC5E66}" type="presParOf" srcId="{C961DC55-1C7B-4A4B-8DCC-4654A614E2B0}" destId="{FBCADB72-E9E5-496F-AF6E-96B29C1E5AF4}" srcOrd="2" destOrd="0" presId="urn:microsoft.com/office/officeart/2005/8/layout/orgChart1"/>
    <dgm:cxn modelId="{00A0E9C0-2C68-4D2E-8943-AF108F454087}" type="presParOf" srcId="{B10C4723-8358-47BA-822D-4389459DAC06}" destId="{7F7FC495-FEF4-4225-8D49-F1E2E9E55CED}" srcOrd="4" destOrd="0" presId="urn:microsoft.com/office/officeart/2005/8/layout/orgChart1"/>
    <dgm:cxn modelId="{8DD5ABB7-33B2-44E1-B344-76FD52AB8BCC}" type="presParOf" srcId="{B10C4723-8358-47BA-822D-4389459DAC06}" destId="{3E0E7BE8-37D2-420F-9CC2-566C8D19AFB7}" srcOrd="5" destOrd="0" presId="urn:microsoft.com/office/officeart/2005/8/layout/orgChart1"/>
    <dgm:cxn modelId="{EE3C360C-7278-4694-A2C3-CEA156E96DCD}" type="presParOf" srcId="{3E0E7BE8-37D2-420F-9CC2-566C8D19AFB7}" destId="{EC1AA104-DEE2-4DB8-9498-63C38952BAD8}" srcOrd="0" destOrd="0" presId="urn:microsoft.com/office/officeart/2005/8/layout/orgChart1"/>
    <dgm:cxn modelId="{C1AF3778-1AD3-4A2A-BEF9-74E8353D98BF}" type="presParOf" srcId="{EC1AA104-DEE2-4DB8-9498-63C38952BAD8}" destId="{C75F0CD5-6A2C-4EE2-8445-B7828AAD1B5C}" srcOrd="0" destOrd="0" presId="urn:microsoft.com/office/officeart/2005/8/layout/orgChart1"/>
    <dgm:cxn modelId="{3E42EC11-B5F6-4299-9C51-1CB8C8C7FD59}" type="presParOf" srcId="{EC1AA104-DEE2-4DB8-9498-63C38952BAD8}" destId="{005F996D-E34C-490A-B735-1D38806CDDD8}" srcOrd="1" destOrd="0" presId="urn:microsoft.com/office/officeart/2005/8/layout/orgChart1"/>
    <dgm:cxn modelId="{C8544AE0-AA6A-4DBE-BEBA-4160989B0F24}" type="presParOf" srcId="{3E0E7BE8-37D2-420F-9CC2-566C8D19AFB7}" destId="{48CC7499-4369-4715-93E7-C2A788311E14}" srcOrd="1" destOrd="0" presId="urn:microsoft.com/office/officeart/2005/8/layout/orgChart1"/>
    <dgm:cxn modelId="{60726F8F-5CFF-4216-9082-3CB5FD18A644}" type="presParOf" srcId="{3E0E7BE8-37D2-420F-9CC2-566C8D19AFB7}" destId="{23F153F6-CAA0-4BAE-9469-ED1F39EBEAE9}" srcOrd="2" destOrd="0" presId="urn:microsoft.com/office/officeart/2005/8/layout/orgChart1"/>
    <dgm:cxn modelId="{DE2A7B6A-8418-464F-BF4B-540432DA39BA}" type="presParOf" srcId="{B10C4723-8358-47BA-822D-4389459DAC06}" destId="{49DB23F0-CF8D-4D14-B320-68B2F846730C}" srcOrd="6" destOrd="0" presId="urn:microsoft.com/office/officeart/2005/8/layout/orgChart1"/>
    <dgm:cxn modelId="{3FD25017-6698-484F-A8BF-BA8E912293DC}" type="presParOf" srcId="{B10C4723-8358-47BA-822D-4389459DAC06}" destId="{01B03E2C-7E8D-4F78-8DF8-01F072417D60}" srcOrd="7" destOrd="0" presId="urn:microsoft.com/office/officeart/2005/8/layout/orgChart1"/>
    <dgm:cxn modelId="{CE56B04B-37D2-43DC-B5A1-69B3F05221DB}" type="presParOf" srcId="{01B03E2C-7E8D-4F78-8DF8-01F072417D60}" destId="{F3B10998-E86C-40A5-9F52-B4FA3C0D43B7}" srcOrd="0" destOrd="0" presId="urn:microsoft.com/office/officeart/2005/8/layout/orgChart1"/>
    <dgm:cxn modelId="{4504CD67-0593-4A5E-A4D7-4E115301D2F6}" type="presParOf" srcId="{F3B10998-E86C-40A5-9F52-B4FA3C0D43B7}" destId="{032BAB47-5D8D-4928-87C6-EDC51EB0EBBC}" srcOrd="0" destOrd="0" presId="urn:microsoft.com/office/officeart/2005/8/layout/orgChart1"/>
    <dgm:cxn modelId="{AA8CD4BC-DCB9-427C-B913-46B286991353}" type="presParOf" srcId="{F3B10998-E86C-40A5-9F52-B4FA3C0D43B7}" destId="{A006A7E1-86D2-4E15-A82D-AA69C7C7BA6C}" srcOrd="1" destOrd="0" presId="urn:microsoft.com/office/officeart/2005/8/layout/orgChart1"/>
    <dgm:cxn modelId="{A70B5BD4-90CC-4B1D-ADA0-6AF60220F449}" type="presParOf" srcId="{01B03E2C-7E8D-4F78-8DF8-01F072417D60}" destId="{CCD60174-FAA6-4795-83EE-8C3FC5AAD84E}" srcOrd="1" destOrd="0" presId="urn:microsoft.com/office/officeart/2005/8/layout/orgChart1"/>
    <dgm:cxn modelId="{FC6392FE-B7F5-4937-9E90-1FB297ECA7C3}" type="presParOf" srcId="{01B03E2C-7E8D-4F78-8DF8-01F072417D60}" destId="{D66FAC9F-0C1C-4D53-95A3-DFCF4D475E88}" srcOrd="2" destOrd="0" presId="urn:microsoft.com/office/officeart/2005/8/layout/orgChart1"/>
    <dgm:cxn modelId="{CF44D7B6-F79D-481B-835F-40284A86F8EF}" type="presParOf" srcId="{B10C4723-8358-47BA-822D-4389459DAC06}" destId="{AED37005-276E-439C-99A6-7EB7048C8D68}" srcOrd="8" destOrd="0" presId="urn:microsoft.com/office/officeart/2005/8/layout/orgChart1"/>
    <dgm:cxn modelId="{15C4C13F-8EF7-4159-B195-D21EF5CC68E1}" type="presParOf" srcId="{B10C4723-8358-47BA-822D-4389459DAC06}" destId="{1CFB441C-894F-41F0-9048-66E4A4E11E5C}" srcOrd="9" destOrd="0" presId="urn:microsoft.com/office/officeart/2005/8/layout/orgChart1"/>
    <dgm:cxn modelId="{3E0D45C9-E095-446B-970D-BDFB5FB43F75}" type="presParOf" srcId="{1CFB441C-894F-41F0-9048-66E4A4E11E5C}" destId="{1A5B1671-C4DC-4A8E-978F-BC93D234E6C1}" srcOrd="0" destOrd="0" presId="urn:microsoft.com/office/officeart/2005/8/layout/orgChart1"/>
    <dgm:cxn modelId="{7DC34C99-C50B-4E00-A921-1B893659ED22}" type="presParOf" srcId="{1A5B1671-C4DC-4A8E-978F-BC93D234E6C1}" destId="{9D9960D1-5F01-4D26-87B2-AD715FCF54C0}" srcOrd="0" destOrd="0" presId="urn:microsoft.com/office/officeart/2005/8/layout/orgChart1"/>
    <dgm:cxn modelId="{41AB8C61-1D15-476C-B980-044A03BE8A98}" type="presParOf" srcId="{1A5B1671-C4DC-4A8E-978F-BC93D234E6C1}" destId="{EB117E78-0A14-41DC-BAF4-50C028C887B7}" srcOrd="1" destOrd="0" presId="urn:microsoft.com/office/officeart/2005/8/layout/orgChart1"/>
    <dgm:cxn modelId="{83C8B872-57AD-4B50-BD6F-115AB6A26E70}" type="presParOf" srcId="{1CFB441C-894F-41F0-9048-66E4A4E11E5C}" destId="{961A4AD4-FF8E-47B4-8FD3-6C60EC936C11}" srcOrd="1" destOrd="0" presId="urn:microsoft.com/office/officeart/2005/8/layout/orgChart1"/>
    <dgm:cxn modelId="{4C62CA16-3199-4846-94B7-7D295994CED3}" type="presParOf" srcId="{1CFB441C-894F-41F0-9048-66E4A4E11E5C}" destId="{0D792B80-5D7F-4F3E-8116-8D47630A5052}" srcOrd="2" destOrd="0" presId="urn:microsoft.com/office/officeart/2005/8/layout/orgChart1"/>
    <dgm:cxn modelId="{44B13535-95BA-49A6-9C31-9558CD9D151C}" type="presParOf" srcId="{B10C4723-8358-47BA-822D-4389459DAC06}" destId="{5E89098D-F45D-4CC0-9A1A-6D4FA56FAAE5}" srcOrd="10" destOrd="0" presId="urn:microsoft.com/office/officeart/2005/8/layout/orgChart1"/>
    <dgm:cxn modelId="{FA8353BB-9710-45C9-AC5C-EDD5F3A2F372}" type="presParOf" srcId="{B10C4723-8358-47BA-822D-4389459DAC06}" destId="{6F4EF1AF-7EC0-44BC-8CDB-1A4E86DE0FC3}" srcOrd="11" destOrd="0" presId="urn:microsoft.com/office/officeart/2005/8/layout/orgChart1"/>
    <dgm:cxn modelId="{E4204612-9610-4EC2-80F2-14FD35E60FFD}" type="presParOf" srcId="{6F4EF1AF-7EC0-44BC-8CDB-1A4E86DE0FC3}" destId="{D6CD160C-FF0A-4C80-817E-A7A9F54C67A7}" srcOrd="0" destOrd="0" presId="urn:microsoft.com/office/officeart/2005/8/layout/orgChart1"/>
    <dgm:cxn modelId="{64AB5DD2-3F72-44F0-97DA-48D162F38022}" type="presParOf" srcId="{D6CD160C-FF0A-4C80-817E-A7A9F54C67A7}" destId="{673E2BAB-A261-407F-BCEF-69321DEFB9E6}" srcOrd="0" destOrd="0" presId="urn:microsoft.com/office/officeart/2005/8/layout/orgChart1"/>
    <dgm:cxn modelId="{1E44B61A-4E31-47CF-A6B5-41FF6CFC3744}" type="presParOf" srcId="{D6CD160C-FF0A-4C80-817E-A7A9F54C67A7}" destId="{BECEA3E0-01E5-4BA9-9199-D7E160830DBF}" srcOrd="1" destOrd="0" presId="urn:microsoft.com/office/officeart/2005/8/layout/orgChart1"/>
    <dgm:cxn modelId="{D5D065A7-B9D3-419C-A62F-2AFDC75BA7B2}" type="presParOf" srcId="{6F4EF1AF-7EC0-44BC-8CDB-1A4E86DE0FC3}" destId="{4F363984-8D31-4F66-8A80-C79070861C41}" srcOrd="1" destOrd="0" presId="urn:microsoft.com/office/officeart/2005/8/layout/orgChart1"/>
    <dgm:cxn modelId="{BC9571C7-49C7-4C03-B967-0547EE504325}" type="presParOf" srcId="{6F4EF1AF-7EC0-44BC-8CDB-1A4E86DE0FC3}" destId="{22BB4C98-B948-4FDC-BFB2-8B0CC7736EA4}" srcOrd="2" destOrd="0" presId="urn:microsoft.com/office/officeart/2005/8/layout/orgChart1"/>
    <dgm:cxn modelId="{DA28752E-0022-40A9-8222-9CD7614A42F4}" type="presParOf" srcId="{2C3E6DCD-7D1D-471F-B7BC-A959BDC20E83}" destId="{8142EFCB-63F7-4BA6-84BC-E0342F307F16}" srcOrd="2" destOrd="0" presId="urn:microsoft.com/office/officeart/2005/8/layout/orgChart1"/>
    <dgm:cxn modelId="{DE213F25-2534-48B7-B0C1-487C4F4FA706}" type="presParOf" srcId="{8142EFCB-63F7-4BA6-84BC-E0342F307F16}" destId="{7C49C0C1-02C7-49D1-92D5-8AB2C7BF5951}" srcOrd="0" destOrd="0" presId="urn:microsoft.com/office/officeart/2005/8/layout/orgChart1"/>
    <dgm:cxn modelId="{7C613C09-1986-4304-8E57-9EB82B0D9734}" type="presParOf" srcId="{8142EFCB-63F7-4BA6-84BC-E0342F307F16}" destId="{61AC9D9E-BBC0-4266-AC3D-A382C876DC93}" srcOrd="1" destOrd="0" presId="urn:microsoft.com/office/officeart/2005/8/layout/orgChart1"/>
    <dgm:cxn modelId="{0A377BA6-C8A7-4843-848F-885459EFF031}" type="presParOf" srcId="{61AC9D9E-BBC0-4266-AC3D-A382C876DC93}" destId="{999C79E4-82EC-4102-97B6-C59F058D3458}" srcOrd="0" destOrd="0" presId="urn:microsoft.com/office/officeart/2005/8/layout/orgChart1"/>
    <dgm:cxn modelId="{842B6E25-8AB8-4C77-840B-EF4FD47175A7}" type="presParOf" srcId="{999C79E4-82EC-4102-97B6-C59F058D3458}" destId="{B6098F19-88EE-4DB3-A08E-941503ABA618}" srcOrd="0" destOrd="0" presId="urn:microsoft.com/office/officeart/2005/8/layout/orgChart1"/>
    <dgm:cxn modelId="{2C88286E-CCA6-483A-B3BF-C3B119CA5CFC}" type="presParOf" srcId="{999C79E4-82EC-4102-97B6-C59F058D3458}" destId="{4D0B65E5-D146-4E27-9381-9A43D0071524}" srcOrd="1" destOrd="0" presId="urn:microsoft.com/office/officeart/2005/8/layout/orgChart1"/>
    <dgm:cxn modelId="{9B7C1593-9449-492D-BC0F-77B68FC0ADFE}" type="presParOf" srcId="{61AC9D9E-BBC0-4266-AC3D-A382C876DC93}" destId="{0E5EBDB8-2B26-4FB7-83F4-FD5DCFE4F73D}" srcOrd="1" destOrd="0" presId="urn:microsoft.com/office/officeart/2005/8/layout/orgChart1"/>
    <dgm:cxn modelId="{404726F2-E34E-4BDA-ADFF-6161A8B33C75}" type="presParOf" srcId="{0E5EBDB8-2B26-4FB7-83F4-FD5DCFE4F73D}" destId="{C52A97A8-76A6-4198-8A97-B05B910EBE87}" srcOrd="0" destOrd="0" presId="urn:microsoft.com/office/officeart/2005/8/layout/orgChart1"/>
    <dgm:cxn modelId="{F6467CAD-8454-45EB-9AA2-125C3F5A6B70}" type="presParOf" srcId="{0E5EBDB8-2B26-4FB7-83F4-FD5DCFE4F73D}" destId="{4CC8C742-08C5-4491-9036-B6D5C6EA80F3}" srcOrd="1" destOrd="0" presId="urn:microsoft.com/office/officeart/2005/8/layout/orgChart1"/>
    <dgm:cxn modelId="{C3CFA3A3-14F1-4565-B5E0-B0D535DF466F}" type="presParOf" srcId="{4CC8C742-08C5-4491-9036-B6D5C6EA80F3}" destId="{4C312F52-8FED-40C7-BE9E-DAA5C461996F}" srcOrd="0" destOrd="0" presId="urn:microsoft.com/office/officeart/2005/8/layout/orgChart1"/>
    <dgm:cxn modelId="{108AEE49-57FA-44BD-BB94-C32FC6EC1B06}" type="presParOf" srcId="{4C312F52-8FED-40C7-BE9E-DAA5C461996F}" destId="{3E4706AA-62C4-4DC9-AD6B-013CAC570708}" srcOrd="0" destOrd="0" presId="urn:microsoft.com/office/officeart/2005/8/layout/orgChart1"/>
    <dgm:cxn modelId="{9ADE9B08-81CA-4889-AE58-93B48DA006B9}" type="presParOf" srcId="{4C312F52-8FED-40C7-BE9E-DAA5C461996F}" destId="{C31C2214-CE16-4672-9178-C65C34436F55}" srcOrd="1" destOrd="0" presId="urn:microsoft.com/office/officeart/2005/8/layout/orgChart1"/>
    <dgm:cxn modelId="{F1B48AF3-6FCA-43F1-BA09-801781A4BBA1}" type="presParOf" srcId="{4CC8C742-08C5-4491-9036-B6D5C6EA80F3}" destId="{2AC810C4-580E-4AA1-BCA8-E950EEAA242B}" srcOrd="1" destOrd="0" presId="urn:microsoft.com/office/officeart/2005/8/layout/orgChart1"/>
    <dgm:cxn modelId="{A05A85B4-F5CD-423C-9C00-0C02B160DCAE}" type="presParOf" srcId="{4CC8C742-08C5-4491-9036-B6D5C6EA80F3}" destId="{1CC53FD5-664A-4E00-95FC-E686AA271122}" srcOrd="2" destOrd="0" presId="urn:microsoft.com/office/officeart/2005/8/layout/orgChart1"/>
    <dgm:cxn modelId="{354B8578-7295-4483-B4A0-BC968CC4B448}" type="presParOf" srcId="{61AC9D9E-BBC0-4266-AC3D-A382C876DC93}" destId="{DA980708-CC51-4C76-BEAC-E5437E41B230}" srcOrd="2" destOrd="0" presId="urn:microsoft.com/office/officeart/2005/8/layout/orgChart1"/>
    <dgm:cxn modelId="{303E97C7-C25B-40BD-AE65-14DC11504172}" type="presParOf" srcId="{8142EFCB-63F7-4BA6-84BC-E0342F307F16}" destId="{8A6770C5-5DD1-43F0-98A4-4E39C4676A1B}" srcOrd="2" destOrd="0" presId="urn:microsoft.com/office/officeart/2005/8/layout/orgChart1"/>
    <dgm:cxn modelId="{A260CB8C-F2B7-4A26-9E8B-81149E8BA036}" type="presParOf" srcId="{8142EFCB-63F7-4BA6-84BC-E0342F307F16}" destId="{66FA20E8-0F2A-4661-8003-E540B260FC5B}" srcOrd="3" destOrd="0" presId="urn:microsoft.com/office/officeart/2005/8/layout/orgChart1"/>
    <dgm:cxn modelId="{454E8995-3D83-4A2F-907A-5B7113AB6FE3}" type="presParOf" srcId="{66FA20E8-0F2A-4661-8003-E540B260FC5B}" destId="{9F981AE2-89C8-4550-BD84-002C4A27E6F1}" srcOrd="0" destOrd="0" presId="urn:microsoft.com/office/officeart/2005/8/layout/orgChart1"/>
    <dgm:cxn modelId="{59BC04B8-0BB5-45A9-92F9-25A78B35D92F}" type="presParOf" srcId="{9F981AE2-89C8-4550-BD84-002C4A27E6F1}" destId="{BCC9A269-639D-4839-B894-82B3F960B3CF}" srcOrd="0" destOrd="0" presId="urn:microsoft.com/office/officeart/2005/8/layout/orgChart1"/>
    <dgm:cxn modelId="{321DB83B-469B-44D5-90E5-21184A27540B}" type="presParOf" srcId="{9F981AE2-89C8-4550-BD84-002C4A27E6F1}" destId="{90D72AF1-1948-47BF-B2D0-0AFC52FCAFFF}" srcOrd="1" destOrd="0" presId="urn:microsoft.com/office/officeart/2005/8/layout/orgChart1"/>
    <dgm:cxn modelId="{7DDB0D38-723E-46A5-B682-45376BE50146}" type="presParOf" srcId="{66FA20E8-0F2A-4661-8003-E540B260FC5B}" destId="{066FDFB6-15A8-46ED-B645-E5766E14586C}" srcOrd="1" destOrd="0" presId="urn:microsoft.com/office/officeart/2005/8/layout/orgChart1"/>
    <dgm:cxn modelId="{767F746A-0754-4507-99BC-265964F6F0B8}" type="presParOf" srcId="{66FA20E8-0F2A-4661-8003-E540B260FC5B}" destId="{3FF278E0-DB4F-4F98-936F-D494597668A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6.xml><?xml version="1.0" encoding="utf-8"?>
<dgm:dataModel xmlns:dgm="http://schemas.openxmlformats.org/drawingml/2006/diagram" xmlns:a="http://schemas.openxmlformats.org/drawingml/2006/main">
  <dgm:ptLst>
    <dgm:pt modelId="{06350D96-42BC-4FF0-B653-CD57D9AC58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C2B880C-0A5A-41B3-829D-3E657D92A925}">
      <dgm:prSet phldrT="[Texto]" custT="1"/>
      <dgm:spPr/>
      <dgm:t>
        <a:bodyPr/>
        <a:lstStyle/>
        <a:p>
          <a:r>
            <a:rPr lang="es-ES" sz="1200" dirty="0" smtClean="0"/>
            <a:t>Encargado(a) Médico(a) de Barrio y Centros de Salud</a:t>
          </a:r>
          <a:endParaRPr lang="es-ES" sz="1200" dirty="0"/>
        </a:p>
      </dgm:t>
    </dgm:pt>
    <dgm:pt modelId="{4DC9719D-EB6C-414B-870D-2BA72524D1E3}" type="parTrans" cxnId="{C5717295-FDAE-49CA-9FAA-D4483B855EF9}">
      <dgm:prSet/>
      <dgm:spPr/>
      <dgm:t>
        <a:bodyPr/>
        <a:lstStyle/>
        <a:p>
          <a:endParaRPr lang="es-ES" sz="1200"/>
        </a:p>
      </dgm:t>
    </dgm:pt>
    <dgm:pt modelId="{717F52D6-318D-4EB1-95AD-C9494EB777E6}" type="sibTrans" cxnId="{C5717295-FDAE-49CA-9FAA-D4483B855EF9}">
      <dgm:prSet/>
      <dgm:spPr/>
      <dgm:t>
        <a:bodyPr/>
        <a:lstStyle/>
        <a:p>
          <a:endParaRPr lang="es-ES" sz="1200"/>
        </a:p>
      </dgm:t>
    </dgm:pt>
    <dgm:pt modelId="{782E37FB-D809-4AAA-B668-70D95DB5C98B}" type="asst">
      <dgm:prSet phldrT="[Texto]" custT="1"/>
      <dgm:spPr/>
      <dgm:t>
        <a:bodyPr/>
        <a:lstStyle/>
        <a:p>
          <a:r>
            <a:rPr lang="es-ES" sz="1200" dirty="0" smtClean="0"/>
            <a:t>Chofer</a:t>
          </a:r>
        </a:p>
      </dgm:t>
    </dgm:pt>
    <dgm:pt modelId="{01F6F52F-B915-413E-B373-E203BB3CBFBE}" type="parTrans" cxnId="{06E0F75B-1C0D-4682-8C36-FA3D9C09CAF0}">
      <dgm:prSet/>
      <dgm:spPr/>
      <dgm:t>
        <a:bodyPr/>
        <a:lstStyle/>
        <a:p>
          <a:endParaRPr lang="es-ES" sz="1200"/>
        </a:p>
      </dgm:t>
    </dgm:pt>
    <dgm:pt modelId="{3849C918-A935-4C62-84D1-977D42316BF0}" type="sibTrans" cxnId="{06E0F75B-1C0D-4682-8C36-FA3D9C09CAF0}">
      <dgm:prSet/>
      <dgm:spPr/>
      <dgm:t>
        <a:bodyPr/>
        <a:lstStyle/>
        <a:p>
          <a:endParaRPr lang="es-ES" sz="1200"/>
        </a:p>
      </dgm:t>
    </dgm:pt>
    <dgm:pt modelId="{FA700D35-9A68-46B4-BD4D-B5010537B168}">
      <dgm:prSet phldrT="[Texto]" custT="1"/>
      <dgm:spPr/>
      <dgm:t>
        <a:bodyPr/>
        <a:lstStyle/>
        <a:p>
          <a:r>
            <a:rPr lang="es-ES" sz="1200" dirty="0" smtClean="0"/>
            <a:t>Pediatra</a:t>
          </a:r>
        </a:p>
      </dgm:t>
    </dgm:pt>
    <dgm:pt modelId="{6D92F8E9-C613-4DE7-94D9-5D1CD99D90F4}" type="parTrans" cxnId="{F8BE39FB-40AE-4470-BA51-5F5A7B683D3B}">
      <dgm:prSet/>
      <dgm:spPr/>
      <dgm:t>
        <a:bodyPr/>
        <a:lstStyle/>
        <a:p>
          <a:endParaRPr lang="es-ES" sz="1200"/>
        </a:p>
      </dgm:t>
    </dgm:pt>
    <dgm:pt modelId="{4E3DF475-0E40-4534-9D1E-ED22A3889F24}" type="sibTrans" cxnId="{F8BE39FB-40AE-4470-BA51-5F5A7B683D3B}">
      <dgm:prSet/>
      <dgm:spPr/>
      <dgm:t>
        <a:bodyPr/>
        <a:lstStyle/>
        <a:p>
          <a:endParaRPr lang="es-ES" sz="1200"/>
        </a:p>
      </dgm:t>
    </dgm:pt>
    <dgm:pt modelId="{F8A04D02-5F24-4998-ABDD-91C5B3BBD1E7}">
      <dgm:prSet phldrT="[Texto]" custT="1"/>
      <dgm:spPr/>
      <dgm:t>
        <a:bodyPr/>
        <a:lstStyle/>
        <a:p>
          <a:r>
            <a:rPr lang="es-ES" sz="1200" dirty="0" smtClean="0"/>
            <a:t>Auxiliares</a:t>
          </a:r>
        </a:p>
      </dgm:t>
    </dgm:pt>
    <dgm:pt modelId="{ADCC655E-1A12-42BD-808C-15C963830FB7}" type="parTrans" cxnId="{0D34EE00-080F-4745-92C3-7FA06F3B0B3F}">
      <dgm:prSet/>
      <dgm:spPr/>
      <dgm:t>
        <a:bodyPr/>
        <a:lstStyle/>
        <a:p>
          <a:endParaRPr lang="es-ES" sz="1200"/>
        </a:p>
      </dgm:t>
    </dgm:pt>
    <dgm:pt modelId="{A91D4DB8-9FCE-4082-AB13-A92CA688A578}" type="sibTrans" cxnId="{0D34EE00-080F-4745-92C3-7FA06F3B0B3F}">
      <dgm:prSet/>
      <dgm:spPr/>
      <dgm:t>
        <a:bodyPr/>
        <a:lstStyle/>
        <a:p>
          <a:endParaRPr lang="es-ES" sz="1200"/>
        </a:p>
      </dgm:t>
    </dgm:pt>
    <dgm:pt modelId="{CAE8FD2A-817E-4E5D-AC0A-496677FBF774}" type="asst">
      <dgm:prSet custT="1"/>
      <dgm:spPr/>
      <dgm:t>
        <a:bodyPr/>
        <a:lstStyle/>
        <a:p>
          <a:r>
            <a:rPr lang="es-ES" sz="1200" dirty="0" smtClean="0"/>
            <a:t>Secretaria(o) / B </a:t>
          </a:r>
          <a:endParaRPr lang="es-ES" sz="1200" dirty="0"/>
        </a:p>
      </dgm:t>
    </dgm:pt>
    <dgm:pt modelId="{654F55B1-5921-481D-A747-99DD7C2CE65A}" type="parTrans" cxnId="{9D038C1A-1DD6-45C1-8FA8-F8CF435BA6DE}">
      <dgm:prSet/>
      <dgm:spPr/>
      <dgm:t>
        <a:bodyPr/>
        <a:lstStyle/>
        <a:p>
          <a:endParaRPr lang="es-ES" sz="1200"/>
        </a:p>
      </dgm:t>
    </dgm:pt>
    <dgm:pt modelId="{01108BBD-5D93-4BEF-AAC5-9E97F57D7F2A}" type="sibTrans" cxnId="{9D038C1A-1DD6-45C1-8FA8-F8CF435BA6DE}">
      <dgm:prSet/>
      <dgm:spPr/>
      <dgm:t>
        <a:bodyPr/>
        <a:lstStyle/>
        <a:p>
          <a:endParaRPr lang="es-ES" sz="1200"/>
        </a:p>
      </dgm:t>
    </dgm:pt>
    <dgm:pt modelId="{421C18C5-7E25-4B11-8F7D-F406DAC67008}" type="asst">
      <dgm:prSet custT="1"/>
      <dgm:spPr/>
      <dgm:t>
        <a:bodyPr/>
        <a:lstStyle/>
        <a:p>
          <a:r>
            <a:rPr lang="es-ES" sz="1200" dirty="0" smtClean="0"/>
            <a:t>Secretaria(o) E</a:t>
          </a:r>
        </a:p>
      </dgm:t>
    </dgm:pt>
    <dgm:pt modelId="{C4D4BC9D-D2C9-441D-8106-67AAE914E4D2}" type="parTrans" cxnId="{7FB59D10-19F1-487A-8515-65CD72BC0FF6}">
      <dgm:prSet/>
      <dgm:spPr/>
      <dgm:t>
        <a:bodyPr/>
        <a:lstStyle/>
        <a:p>
          <a:endParaRPr lang="es-ES" sz="1200"/>
        </a:p>
      </dgm:t>
    </dgm:pt>
    <dgm:pt modelId="{9CF73DB6-4466-43A3-92F0-4C369158D86F}" type="sibTrans" cxnId="{7FB59D10-19F1-487A-8515-65CD72BC0FF6}">
      <dgm:prSet/>
      <dgm:spPr/>
      <dgm:t>
        <a:bodyPr/>
        <a:lstStyle/>
        <a:p>
          <a:endParaRPr lang="es-ES" sz="1200"/>
        </a:p>
      </dgm:t>
    </dgm:pt>
    <dgm:pt modelId="{59962D2D-FB51-45D8-86B0-97CFB98BC94C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/>
            <a:t>Médicos(as)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/>
            <a:t>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/>
            <a:t>Médico(a) Familiar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es-ES" sz="1200" dirty="0" smtClean="0"/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/>
            <a:t>Ginecólogo(a)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es-ES" sz="1200" dirty="0" smtClean="0"/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/>
            <a:t>Técnico(a) Radiólogo(a)</a:t>
          </a:r>
        </a:p>
      </dgm:t>
    </dgm:pt>
    <dgm:pt modelId="{A85E97FB-6BB1-495E-8829-AE3B5A1730B9}" type="parTrans" cxnId="{5DD6D5B1-CB63-458C-B4AF-27C6AD0877BC}">
      <dgm:prSet/>
      <dgm:spPr/>
      <dgm:t>
        <a:bodyPr/>
        <a:lstStyle/>
        <a:p>
          <a:endParaRPr lang="es-ES" sz="1200"/>
        </a:p>
      </dgm:t>
    </dgm:pt>
    <dgm:pt modelId="{82B37E5E-A231-406A-90ED-1AB3DE3B47A5}" type="sibTrans" cxnId="{5DD6D5B1-CB63-458C-B4AF-27C6AD0877BC}">
      <dgm:prSet/>
      <dgm:spPr/>
      <dgm:t>
        <a:bodyPr/>
        <a:lstStyle/>
        <a:p>
          <a:endParaRPr lang="es-ES" sz="1200"/>
        </a:p>
      </dgm:t>
    </dgm:pt>
    <dgm:pt modelId="{E24823C8-2A76-4901-96D1-18A58968847C}">
      <dgm:prSet custT="1"/>
      <dgm:spPr/>
      <dgm:t>
        <a:bodyPr/>
        <a:lstStyle/>
        <a:p>
          <a:r>
            <a:rPr lang="es-ES" sz="1200" dirty="0" smtClean="0"/>
            <a:t>Supervisor(a)</a:t>
          </a:r>
        </a:p>
      </dgm:t>
    </dgm:pt>
    <dgm:pt modelId="{42423BFF-38F9-48BD-A572-6654DB45EDED}" type="parTrans" cxnId="{8B029DDD-D32E-4249-A1A5-AEC581FABBD0}">
      <dgm:prSet/>
      <dgm:spPr/>
      <dgm:t>
        <a:bodyPr/>
        <a:lstStyle/>
        <a:p>
          <a:endParaRPr lang="es-ES" sz="1200"/>
        </a:p>
      </dgm:t>
    </dgm:pt>
    <dgm:pt modelId="{AA964009-E1C8-46E9-8FE4-DFE0083F5AAA}" type="sibTrans" cxnId="{8B029DDD-D32E-4249-A1A5-AEC581FABBD0}">
      <dgm:prSet/>
      <dgm:spPr/>
      <dgm:t>
        <a:bodyPr/>
        <a:lstStyle/>
        <a:p>
          <a:endParaRPr lang="es-ES" sz="1200"/>
        </a:p>
      </dgm:t>
    </dgm:pt>
    <dgm:pt modelId="{19854413-F771-4D67-92EA-B7877E7FA75D}">
      <dgm:prSet custT="1"/>
      <dgm:spPr/>
      <dgm:t>
        <a:bodyPr/>
        <a:lstStyle/>
        <a:p>
          <a:r>
            <a:rPr lang="es-ES" sz="1200" dirty="0" smtClean="0"/>
            <a:t>Auxiliares Administrativos(as)</a:t>
          </a:r>
        </a:p>
      </dgm:t>
    </dgm:pt>
    <dgm:pt modelId="{58ACBB3F-2482-428C-AD52-44A30E4307EA}" type="parTrans" cxnId="{E93DC3B5-A598-4FA6-8571-A1F5275E8B3D}">
      <dgm:prSet/>
      <dgm:spPr/>
      <dgm:t>
        <a:bodyPr/>
        <a:lstStyle/>
        <a:p>
          <a:endParaRPr lang="es-ES" sz="1200"/>
        </a:p>
      </dgm:t>
    </dgm:pt>
    <dgm:pt modelId="{4DB9E837-9CE4-4805-97F5-834B620D41AB}" type="sibTrans" cxnId="{E93DC3B5-A598-4FA6-8571-A1F5275E8B3D}">
      <dgm:prSet/>
      <dgm:spPr/>
      <dgm:t>
        <a:bodyPr/>
        <a:lstStyle/>
        <a:p>
          <a:endParaRPr lang="es-ES" sz="1200"/>
        </a:p>
      </dgm:t>
    </dgm:pt>
    <dgm:pt modelId="{11532281-1A04-4F1E-9FE2-B8E2B87FC575}">
      <dgm:prSet custT="1"/>
      <dgm:spPr/>
      <dgm:t>
        <a:bodyPr/>
        <a:lstStyle/>
        <a:p>
          <a:r>
            <a:rPr lang="es-ES" sz="1200" dirty="0" smtClean="0"/>
            <a:t>Recepcionista</a:t>
          </a:r>
        </a:p>
      </dgm:t>
    </dgm:pt>
    <dgm:pt modelId="{8764C416-45FD-44EF-8CDB-E6C7968E1D41}" type="parTrans" cxnId="{FE2875A2-F5BC-44DF-B9AA-FF4B0F0E7B37}">
      <dgm:prSet/>
      <dgm:spPr/>
      <dgm:t>
        <a:bodyPr/>
        <a:lstStyle/>
        <a:p>
          <a:endParaRPr lang="es-ES"/>
        </a:p>
      </dgm:t>
    </dgm:pt>
    <dgm:pt modelId="{20A3458E-B5A6-4C51-B43D-79CD2B6AA4CE}" type="sibTrans" cxnId="{FE2875A2-F5BC-44DF-B9AA-FF4B0F0E7B37}">
      <dgm:prSet/>
      <dgm:spPr/>
      <dgm:t>
        <a:bodyPr/>
        <a:lstStyle/>
        <a:p>
          <a:endParaRPr lang="es-ES"/>
        </a:p>
      </dgm:t>
    </dgm:pt>
    <dgm:pt modelId="{84B91F15-FF4E-456A-BAAF-C6916BCB1CC6}" type="asst">
      <dgm:prSet custT="1"/>
      <dgm:spPr/>
      <dgm:t>
        <a:bodyPr/>
        <a:lstStyle/>
        <a:p>
          <a:r>
            <a:rPr lang="es-ES" sz="1200" dirty="0" smtClean="0"/>
            <a:t>Encargado(a) de Centro de Salud</a:t>
          </a:r>
          <a:endParaRPr lang="es-ES" sz="1200" dirty="0"/>
        </a:p>
      </dgm:t>
    </dgm:pt>
    <dgm:pt modelId="{456BC952-FE68-494C-96AC-9758CDF1608A}" type="parTrans" cxnId="{EBD09113-16BD-426C-BD71-D5AC4150D200}">
      <dgm:prSet/>
      <dgm:spPr/>
      <dgm:t>
        <a:bodyPr/>
        <a:lstStyle/>
        <a:p>
          <a:endParaRPr lang="es-ES"/>
        </a:p>
      </dgm:t>
    </dgm:pt>
    <dgm:pt modelId="{609A9419-9757-43DF-B189-E8578E19191C}" type="sibTrans" cxnId="{EBD09113-16BD-426C-BD71-D5AC4150D200}">
      <dgm:prSet/>
      <dgm:spPr/>
      <dgm:t>
        <a:bodyPr/>
        <a:lstStyle/>
        <a:p>
          <a:endParaRPr lang="es-ES"/>
        </a:p>
      </dgm:t>
    </dgm:pt>
    <dgm:pt modelId="{279281DB-51AD-49A7-AD22-451154FF77E3}">
      <dgm:prSet custT="1"/>
      <dgm:spPr/>
      <dgm:t>
        <a:bodyPr/>
        <a:lstStyle/>
        <a:p>
          <a:r>
            <a:rPr lang="es-ES" sz="1200" dirty="0" smtClean="0"/>
            <a:t>Auxiliar Temporal</a:t>
          </a:r>
        </a:p>
      </dgm:t>
    </dgm:pt>
    <dgm:pt modelId="{F6FD14F6-1C5E-446B-884A-16674E97A102}" type="parTrans" cxnId="{5B21840A-D8A0-4404-AC74-7719B5EEF77A}">
      <dgm:prSet/>
      <dgm:spPr/>
      <dgm:t>
        <a:bodyPr/>
        <a:lstStyle/>
        <a:p>
          <a:endParaRPr lang="es-ES"/>
        </a:p>
      </dgm:t>
    </dgm:pt>
    <dgm:pt modelId="{C67EFAFC-5707-4869-8D28-CE5A11691D5E}" type="sibTrans" cxnId="{5B21840A-D8A0-4404-AC74-7719B5EEF77A}">
      <dgm:prSet/>
      <dgm:spPr/>
      <dgm:t>
        <a:bodyPr/>
        <a:lstStyle/>
        <a:p>
          <a:endParaRPr lang="es-ES"/>
        </a:p>
      </dgm:t>
    </dgm:pt>
    <dgm:pt modelId="{5EC28883-6FEB-4523-8B8D-1163AC7B189E}" type="pres">
      <dgm:prSet presAssocID="{06350D96-42BC-4FF0-B653-CD57D9AC58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F861BA-FF66-41DE-88CC-020A769A0FC9}" type="pres">
      <dgm:prSet presAssocID="{6C2B880C-0A5A-41B3-829D-3E657D92A925}" presName="hierRoot1" presStyleCnt="0">
        <dgm:presLayoutVars>
          <dgm:hierBranch val="init"/>
        </dgm:presLayoutVars>
      </dgm:prSet>
      <dgm:spPr/>
    </dgm:pt>
    <dgm:pt modelId="{44C79F0A-1E4B-4820-A5E4-DD523E7C92A4}" type="pres">
      <dgm:prSet presAssocID="{6C2B880C-0A5A-41B3-829D-3E657D92A925}" presName="rootComposite1" presStyleCnt="0"/>
      <dgm:spPr/>
    </dgm:pt>
    <dgm:pt modelId="{748E0D7F-4F9A-4C14-ACB1-27D5BC34FD8C}" type="pres">
      <dgm:prSet presAssocID="{6C2B880C-0A5A-41B3-829D-3E657D92A925}" presName="rootText1" presStyleLbl="node0" presStyleIdx="0" presStyleCnt="1" custScaleX="148324" custScaleY="1094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A893639-68ED-4404-B196-0E10A03C346F}" type="pres">
      <dgm:prSet presAssocID="{6C2B880C-0A5A-41B3-829D-3E657D92A925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B963943-4845-44BD-B4DA-0AB1B7213DEA}" type="pres">
      <dgm:prSet presAssocID="{6C2B880C-0A5A-41B3-829D-3E657D92A925}" presName="hierChild2" presStyleCnt="0"/>
      <dgm:spPr/>
    </dgm:pt>
    <dgm:pt modelId="{26624538-D3FC-42FA-943E-5FBC5B731E2C}" type="pres">
      <dgm:prSet presAssocID="{6D92F8E9-C613-4DE7-94D9-5D1CD99D90F4}" presName="Name37" presStyleLbl="parChTrans1D2" presStyleIdx="0" presStyleCnt="9"/>
      <dgm:spPr/>
      <dgm:t>
        <a:bodyPr/>
        <a:lstStyle/>
        <a:p>
          <a:endParaRPr lang="es-ES"/>
        </a:p>
      </dgm:t>
    </dgm:pt>
    <dgm:pt modelId="{969E54F4-EB9A-4392-AAE5-709E065F2784}" type="pres">
      <dgm:prSet presAssocID="{FA700D35-9A68-46B4-BD4D-B5010537B168}" presName="hierRoot2" presStyleCnt="0">
        <dgm:presLayoutVars>
          <dgm:hierBranch val="init"/>
        </dgm:presLayoutVars>
      </dgm:prSet>
      <dgm:spPr/>
    </dgm:pt>
    <dgm:pt modelId="{04A71BB8-7023-41A5-AA43-119CB6260EB9}" type="pres">
      <dgm:prSet presAssocID="{FA700D35-9A68-46B4-BD4D-B5010537B168}" presName="rootComposite" presStyleCnt="0"/>
      <dgm:spPr/>
    </dgm:pt>
    <dgm:pt modelId="{3D7ED4C6-66A3-437F-971A-990AE29CF41B}" type="pres">
      <dgm:prSet presAssocID="{FA700D35-9A68-46B4-BD4D-B5010537B168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92A502-5E49-4F88-B6C0-C3ECB2938064}" type="pres">
      <dgm:prSet presAssocID="{FA700D35-9A68-46B4-BD4D-B5010537B168}" presName="rootConnector" presStyleLbl="node2" presStyleIdx="0" presStyleCnt="5"/>
      <dgm:spPr/>
      <dgm:t>
        <a:bodyPr/>
        <a:lstStyle/>
        <a:p>
          <a:endParaRPr lang="es-ES"/>
        </a:p>
      </dgm:t>
    </dgm:pt>
    <dgm:pt modelId="{94F8EDBF-9251-44B7-97D4-A6B5A1C1CE75}" type="pres">
      <dgm:prSet presAssocID="{FA700D35-9A68-46B4-BD4D-B5010537B168}" presName="hierChild4" presStyleCnt="0"/>
      <dgm:spPr/>
    </dgm:pt>
    <dgm:pt modelId="{D4CCF711-37D5-4332-9466-296C793094D2}" type="pres">
      <dgm:prSet presAssocID="{FA700D35-9A68-46B4-BD4D-B5010537B168}" presName="hierChild5" presStyleCnt="0"/>
      <dgm:spPr/>
    </dgm:pt>
    <dgm:pt modelId="{E47FC47E-D7C5-4CC1-B6A1-79FAC0D47537}" type="pres">
      <dgm:prSet presAssocID="{ADCC655E-1A12-42BD-808C-15C963830FB7}" presName="Name37" presStyleLbl="parChTrans1D2" presStyleIdx="1" presStyleCnt="9"/>
      <dgm:spPr/>
      <dgm:t>
        <a:bodyPr/>
        <a:lstStyle/>
        <a:p>
          <a:endParaRPr lang="es-ES"/>
        </a:p>
      </dgm:t>
    </dgm:pt>
    <dgm:pt modelId="{308AEFF5-6E4D-45BF-BE2A-83FD068053AC}" type="pres">
      <dgm:prSet presAssocID="{F8A04D02-5F24-4998-ABDD-91C5B3BBD1E7}" presName="hierRoot2" presStyleCnt="0">
        <dgm:presLayoutVars>
          <dgm:hierBranch/>
        </dgm:presLayoutVars>
      </dgm:prSet>
      <dgm:spPr/>
    </dgm:pt>
    <dgm:pt modelId="{95463022-6377-4790-8949-67E174345464}" type="pres">
      <dgm:prSet presAssocID="{F8A04D02-5F24-4998-ABDD-91C5B3BBD1E7}" presName="rootComposite" presStyleCnt="0"/>
      <dgm:spPr/>
    </dgm:pt>
    <dgm:pt modelId="{5450D244-7FB1-4374-A3C1-877B6C5BDF75}" type="pres">
      <dgm:prSet presAssocID="{F8A04D02-5F24-4998-ABDD-91C5B3BBD1E7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6E5550B-915C-4441-A793-CFB576A614DB}" type="pres">
      <dgm:prSet presAssocID="{F8A04D02-5F24-4998-ABDD-91C5B3BBD1E7}" presName="rootConnector" presStyleLbl="node2" presStyleIdx="1" presStyleCnt="5"/>
      <dgm:spPr/>
      <dgm:t>
        <a:bodyPr/>
        <a:lstStyle/>
        <a:p>
          <a:endParaRPr lang="es-ES"/>
        </a:p>
      </dgm:t>
    </dgm:pt>
    <dgm:pt modelId="{D8BCE623-7C5B-407D-8ADB-B30125483391}" type="pres">
      <dgm:prSet presAssocID="{F8A04D02-5F24-4998-ABDD-91C5B3BBD1E7}" presName="hierChild4" presStyleCnt="0"/>
      <dgm:spPr/>
    </dgm:pt>
    <dgm:pt modelId="{E18EDE69-6507-41DE-9853-08844CC88311}" type="pres">
      <dgm:prSet presAssocID="{F6FD14F6-1C5E-446B-884A-16674E97A102}" presName="Name35" presStyleLbl="parChTrans1D3" presStyleIdx="0" presStyleCnt="2"/>
      <dgm:spPr/>
      <dgm:t>
        <a:bodyPr/>
        <a:lstStyle/>
        <a:p>
          <a:endParaRPr lang="es-ES"/>
        </a:p>
      </dgm:t>
    </dgm:pt>
    <dgm:pt modelId="{59FCF41C-1F39-411C-8F19-49035ACBEFA6}" type="pres">
      <dgm:prSet presAssocID="{279281DB-51AD-49A7-AD22-451154FF77E3}" presName="hierRoot2" presStyleCnt="0">
        <dgm:presLayoutVars>
          <dgm:hierBranch val="init"/>
        </dgm:presLayoutVars>
      </dgm:prSet>
      <dgm:spPr/>
    </dgm:pt>
    <dgm:pt modelId="{DF0DAE3D-C26A-486A-83C4-7A9ADF1464B9}" type="pres">
      <dgm:prSet presAssocID="{279281DB-51AD-49A7-AD22-451154FF77E3}" presName="rootComposite" presStyleCnt="0"/>
      <dgm:spPr/>
    </dgm:pt>
    <dgm:pt modelId="{7F2708B0-1AF4-49F9-BF8C-D7C19DCF53DB}" type="pres">
      <dgm:prSet presAssocID="{279281DB-51AD-49A7-AD22-451154FF77E3}" presName="rootText" presStyleLbl="node3" presStyleIdx="0" presStyleCnt="2" custLinFactNeighborY="-236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8B70172-859D-4A10-AC6B-B12F6CDC2F07}" type="pres">
      <dgm:prSet presAssocID="{279281DB-51AD-49A7-AD22-451154FF77E3}" presName="rootConnector" presStyleLbl="node3" presStyleIdx="0" presStyleCnt="2"/>
      <dgm:spPr/>
      <dgm:t>
        <a:bodyPr/>
        <a:lstStyle/>
        <a:p>
          <a:endParaRPr lang="es-ES"/>
        </a:p>
      </dgm:t>
    </dgm:pt>
    <dgm:pt modelId="{A0F4F746-32F5-4DC2-A1EC-EC3FFA5DA4C7}" type="pres">
      <dgm:prSet presAssocID="{279281DB-51AD-49A7-AD22-451154FF77E3}" presName="hierChild4" presStyleCnt="0"/>
      <dgm:spPr/>
    </dgm:pt>
    <dgm:pt modelId="{5A51B0E0-2D8D-4D41-8B57-C0366045F407}" type="pres">
      <dgm:prSet presAssocID="{279281DB-51AD-49A7-AD22-451154FF77E3}" presName="hierChild5" presStyleCnt="0"/>
      <dgm:spPr/>
    </dgm:pt>
    <dgm:pt modelId="{E01B8D31-C9FA-4C67-A3D7-3BD26ED36878}" type="pres">
      <dgm:prSet presAssocID="{F8A04D02-5F24-4998-ABDD-91C5B3BBD1E7}" presName="hierChild5" presStyleCnt="0"/>
      <dgm:spPr/>
    </dgm:pt>
    <dgm:pt modelId="{91B5025F-8E68-4D74-9AD5-F06C5F8F5341}" type="pres">
      <dgm:prSet presAssocID="{A85E97FB-6BB1-495E-8829-AE3B5A1730B9}" presName="Name37" presStyleLbl="parChTrans1D2" presStyleIdx="2" presStyleCnt="9"/>
      <dgm:spPr/>
      <dgm:t>
        <a:bodyPr/>
        <a:lstStyle/>
        <a:p>
          <a:endParaRPr lang="es-ES"/>
        </a:p>
      </dgm:t>
    </dgm:pt>
    <dgm:pt modelId="{A9FFC846-804F-494A-92AD-890CAFC81BC0}" type="pres">
      <dgm:prSet presAssocID="{59962D2D-FB51-45D8-86B0-97CFB98BC94C}" presName="hierRoot2" presStyleCnt="0">
        <dgm:presLayoutVars>
          <dgm:hierBranch val="init"/>
        </dgm:presLayoutVars>
      </dgm:prSet>
      <dgm:spPr/>
    </dgm:pt>
    <dgm:pt modelId="{4448CBCE-B5DB-4732-8A56-8FA9D59E3C93}" type="pres">
      <dgm:prSet presAssocID="{59962D2D-FB51-45D8-86B0-97CFB98BC94C}" presName="rootComposite" presStyleCnt="0"/>
      <dgm:spPr/>
    </dgm:pt>
    <dgm:pt modelId="{0E678A76-6E17-47DA-8442-16CB50B2BBE5}" type="pres">
      <dgm:prSet presAssocID="{59962D2D-FB51-45D8-86B0-97CFB98BC94C}" presName="rootText" presStyleLbl="node2" presStyleIdx="2" presStyleCnt="5" custScaleX="150050" custScaleY="2240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7242242-2A4B-4E6A-B9C8-6A5F0D50B9FF}" type="pres">
      <dgm:prSet presAssocID="{59962D2D-FB51-45D8-86B0-97CFB98BC94C}" presName="rootConnector" presStyleLbl="node2" presStyleIdx="2" presStyleCnt="5"/>
      <dgm:spPr/>
      <dgm:t>
        <a:bodyPr/>
        <a:lstStyle/>
        <a:p>
          <a:endParaRPr lang="es-ES"/>
        </a:p>
      </dgm:t>
    </dgm:pt>
    <dgm:pt modelId="{E2E6EBA5-52FB-41E2-9996-ED6EF6074276}" type="pres">
      <dgm:prSet presAssocID="{59962D2D-FB51-45D8-86B0-97CFB98BC94C}" presName="hierChild4" presStyleCnt="0"/>
      <dgm:spPr/>
    </dgm:pt>
    <dgm:pt modelId="{8E6407FC-6626-4437-940A-4AB08B7F1998}" type="pres">
      <dgm:prSet presAssocID="{59962D2D-FB51-45D8-86B0-97CFB98BC94C}" presName="hierChild5" presStyleCnt="0"/>
      <dgm:spPr/>
    </dgm:pt>
    <dgm:pt modelId="{E68B9962-6211-4002-97DD-3BB58F5936DD}" type="pres">
      <dgm:prSet presAssocID="{42423BFF-38F9-48BD-A572-6654DB45EDED}" presName="Name37" presStyleLbl="parChTrans1D2" presStyleIdx="3" presStyleCnt="9"/>
      <dgm:spPr/>
      <dgm:t>
        <a:bodyPr/>
        <a:lstStyle/>
        <a:p>
          <a:endParaRPr lang="es-ES"/>
        </a:p>
      </dgm:t>
    </dgm:pt>
    <dgm:pt modelId="{94A1D474-216F-43A9-ACDB-423937F91CBE}" type="pres">
      <dgm:prSet presAssocID="{E24823C8-2A76-4901-96D1-18A58968847C}" presName="hierRoot2" presStyleCnt="0">
        <dgm:presLayoutVars>
          <dgm:hierBranch/>
        </dgm:presLayoutVars>
      </dgm:prSet>
      <dgm:spPr/>
    </dgm:pt>
    <dgm:pt modelId="{B7BC720D-89FB-4475-9A56-B973FA1A1A7B}" type="pres">
      <dgm:prSet presAssocID="{E24823C8-2A76-4901-96D1-18A58968847C}" presName="rootComposite" presStyleCnt="0"/>
      <dgm:spPr/>
    </dgm:pt>
    <dgm:pt modelId="{0BC3837E-A42B-4823-8BA1-85D4CFB7F960}" type="pres">
      <dgm:prSet presAssocID="{E24823C8-2A76-4901-96D1-18A58968847C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68684D-E9E6-41AA-9A78-20BF993ACBAF}" type="pres">
      <dgm:prSet presAssocID="{E24823C8-2A76-4901-96D1-18A58968847C}" presName="rootConnector" presStyleLbl="node2" presStyleIdx="3" presStyleCnt="5"/>
      <dgm:spPr/>
      <dgm:t>
        <a:bodyPr/>
        <a:lstStyle/>
        <a:p>
          <a:endParaRPr lang="es-ES"/>
        </a:p>
      </dgm:t>
    </dgm:pt>
    <dgm:pt modelId="{577C865E-2FA0-4537-918A-47DCECC88F54}" type="pres">
      <dgm:prSet presAssocID="{E24823C8-2A76-4901-96D1-18A58968847C}" presName="hierChild4" presStyleCnt="0"/>
      <dgm:spPr/>
    </dgm:pt>
    <dgm:pt modelId="{99ADA35B-BC20-4D0B-853C-21EC443ED722}" type="pres">
      <dgm:prSet presAssocID="{8764C416-45FD-44EF-8CDB-E6C7968E1D41}" presName="Name35" presStyleLbl="parChTrans1D3" presStyleIdx="1" presStyleCnt="2"/>
      <dgm:spPr/>
      <dgm:t>
        <a:bodyPr/>
        <a:lstStyle/>
        <a:p>
          <a:endParaRPr lang="es-ES"/>
        </a:p>
      </dgm:t>
    </dgm:pt>
    <dgm:pt modelId="{E30A68CC-712C-494E-B282-2085465A595D}" type="pres">
      <dgm:prSet presAssocID="{11532281-1A04-4F1E-9FE2-B8E2B87FC575}" presName="hierRoot2" presStyleCnt="0">
        <dgm:presLayoutVars>
          <dgm:hierBranch val="init"/>
        </dgm:presLayoutVars>
      </dgm:prSet>
      <dgm:spPr/>
    </dgm:pt>
    <dgm:pt modelId="{3EF68EFC-08CD-4E3A-96E6-1ACFDE1F3C81}" type="pres">
      <dgm:prSet presAssocID="{11532281-1A04-4F1E-9FE2-B8E2B87FC575}" presName="rootComposite" presStyleCnt="0"/>
      <dgm:spPr/>
    </dgm:pt>
    <dgm:pt modelId="{F0FB9C97-AC6F-4752-977F-CEC09BD2DB98}" type="pres">
      <dgm:prSet presAssocID="{11532281-1A04-4F1E-9FE2-B8E2B87FC575}" presName="rootText" presStyleLbl="node3" presStyleIdx="1" presStyleCnt="2" custLinFactNeighborY="-232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8D2AF04-19C7-4841-BA37-0C7A740FFEF6}" type="pres">
      <dgm:prSet presAssocID="{11532281-1A04-4F1E-9FE2-B8E2B87FC575}" presName="rootConnector" presStyleLbl="node3" presStyleIdx="1" presStyleCnt="2"/>
      <dgm:spPr/>
      <dgm:t>
        <a:bodyPr/>
        <a:lstStyle/>
        <a:p>
          <a:endParaRPr lang="es-ES"/>
        </a:p>
      </dgm:t>
    </dgm:pt>
    <dgm:pt modelId="{D70A3B83-4ADD-4260-B133-9B00640ED1BF}" type="pres">
      <dgm:prSet presAssocID="{11532281-1A04-4F1E-9FE2-B8E2B87FC575}" presName="hierChild4" presStyleCnt="0"/>
      <dgm:spPr/>
    </dgm:pt>
    <dgm:pt modelId="{8B345E90-9B19-4130-9C57-AF87448100B2}" type="pres">
      <dgm:prSet presAssocID="{11532281-1A04-4F1E-9FE2-B8E2B87FC575}" presName="hierChild5" presStyleCnt="0"/>
      <dgm:spPr/>
    </dgm:pt>
    <dgm:pt modelId="{7378DF5B-DDB7-4AAD-A20B-D71425AF8B2B}" type="pres">
      <dgm:prSet presAssocID="{E24823C8-2A76-4901-96D1-18A58968847C}" presName="hierChild5" presStyleCnt="0"/>
      <dgm:spPr/>
    </dgm:pt>
    <dgm:pt modelId="{A45CE922-EB17-4766-B302-A59C87E471B0}" type="pres">
      <dgm:prSet presAssocID="{58ACBB3F-2482-428C-AD52-44A30E4307EA}" presName="Name37" presStyleLbl="parChTrans1D2" presStyleIdx="4" presStyleCnt="9"/>
      <dgm:spPr/>
      <dgm:t>
        <a:bodyPr/>
        <a:lstStyle/>
        <a:p>
          <a:endParaRPr lang="es-ES"/>
        </a:p>
      </dgm:t>
    </dgm:pt>
    <dgm:pt modelId="{96636E4E-BD78-4322-9B65-6175D3A0761B}" type="pres">
      <dgm:prSet presAssocID="{19854413-F771-4D67-92EA-B7877E7FA75D}" presName="hierRoot2" presStyleCnt="0">
        <dgm:presLayoutVars>
          <dgm:hierBranch val="init"/>
        </dgm:presLayoutVars>
      </dgm:prSet>
      <dgm:spPr/>
    </dgm:pt>
    <dgm:pt modelId="{B75E2DA8-8E06-48F4-8790-5F640F8128F0}" type="pres">
      <dgm:prSet presAssocID="{19854413-F771-4D67-92EA-B7877E7FA75D}" presName="rootComposite" presStyleCnt="0"/>
      <dgm:spPr/>
    </dgm:pt>
    <dgm:pt modelId="{39466AD7-D0E6-4CEF-8AA2-938B8F8053AB}" type="pres">
      <dgm:prSet presAssocID="{19854413-F771-4D67-92EA-B7877E7FA75D}" presName="rootText" presStyleLbl="node2" presStyleIdx="4" presStyleCnt="5" custScaleY="2136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6743A2-57A1-4B0D-A24F-3717AB432EC8}" type="pres">
      <dgm:prSet presAssocID="{19854413-F771-4D67-92EA-B7877E7FA75D}" presName="rootConnector" presStyleLbl="node2" presStyleIdx="4" presStyleCnt="5"/>
      <dgm:spPr/>
      <dgm:t>
        <a:bodyPr/>
        <a:lstStyle/>
        <a:p>
          <a:endParaRPr lang="es-ES"/>
        </a:p>
      </dgm:t>
    </dgm:pt>
    <dgm:pt modelId="{348E8F28-A2F6-42CE-BADE-F4A258D21FBA}" type="pres">
      <dgm:prSet presAssocID="{19854413-F771-4D67-92EA-B7877E7FA75D}" presName="hierChild4" presStyleCnt="0"/>
      <dgm:spPr/>
    </dgm:pt>
    <dgm:pt modelId="{ED614851-43DF-488D-BA54-02FDACA386EC}" type="pres">
      <dgm:prSet presAssocID="{19854413-F771-4D67-92EA-B7877E7FA75D}" presName="hierChild5" presStyleCnt="0"/>
      <dgm:spPr/>
    </dgm:pt>
    <dgm:pt modelId="{B9FF8969-08BC-4BC7-9A69-14CCC9C617D5}" type="pres">
      <dgm:prSet presAssocID="{6C2B880C-0A5A-41B3-829D-3E657D92A925}" presName="hierChild3" presStyleCnt="0"/>
      <dgm:spPr/>
    </dgm:pt>
    <dgm:pt modelId="{C06F0EDB-6D95-4C6E-B761-CB33013C5694}" type="pres">
      <dgm:prSet presAssocID="{01F6F52F-B915-413E-B373-E203BB3CBFBE}" presName="Name111" presStyleLbl="parChTrans1D2" presStyleIdx="5" presStyleCnt="9"/>
      <dgm:spPr/>
      <dgm:t>
        <a:bodyPr/>
        <a:lstStyle/>
        <a:p>
          <a:endParaRPr lang="es-ES"/>
        </a:p>
      </dgm:t>
    </dgm:pt>
    <dgm:pt modelId="{6A164320-A8B3-402E-8FD4-DF12032DDB0A}" type="pres">
      <dgm:prSet presAssocID="{782E37FB-D809-4AAA-B668-70D95DB5C98B}" presName="hierRoot3" presStyleCnt="0">
        <dgm:presLayoutVars>
          <dgm:hierBranch val="init"/>
        </dgm:presLayoutVars>
      </dgm:prSet>
      <dgm:spPr/>
    </dgm:pt>
    <dgm:pt modelId="{6995551C-9B18-4B66-BB96-59F34FEC2329}" type="pres">
      <dgm:prSet presAssocID="{782E37FB-D809-4AAA-B668-70D95DB5C98B}" presName="rootComposite3" presStyleCnt="0"/>
      <dgm:spPr/>
    </dgm:pt>
    <dgm:pt modelId="{D14CC8D6-A8C8-4ECD-8578-6E445F5F15C0}" type="pres">
      <dgm:prSet presAssocID="{782E37FB-D809-4AAA-B668-70D95DB5C98B}" presName="rootText3" presStyleLbl="asst1" presStyleIdx="0" presStyleCnt="4" custScaleY="8337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9892C9-8436-41D7-B3EC-CC71C5DEA157}" type="pres">
      <dgm:prSet presAssocID="{782E37FB-D809-4AAA-B668-70D95DB5C98B}" presName="rootConnector3" presStyleLbl="asst1" presStyleIdx="0" presStyleCnt="4"/>
      <dgm:spPr/>
      <dgm:t>
        <a:bodyPr/>
        <a:lstStyle/>
        <a:p>
          <a:endParaRPr lang="es-ES"/>
        </a:p>
      </dgm:t>
    </dgm:pt>
    <dgm:pt modelId="{48D79759-1B7D-472F-8917-727523A951EC}" type="pres">
      <dgm:prSet presAssocID="{782E37FB-D809-4AAA-B668-70D95DB5C98B}" presName="hierChild6" presStyleCnt="0"/>
      <dgm:spPr/>
    </dgm:pt>
    <dgm:pt modelId="{B2D5D1D6-F519-4809-8B4F-FB1C51B444C6}" type="pres">
      <dgm:prSet presAssocID="{782E37FB-D809-4AAA-B668-70D95DB5C98B}" presName="hierChild7" presStyleCnt="0"/>
      <dgm:spPr/>
    </dgm:pt>
    <dgm:pt modelId="{71C9C54A-B2E2-4B5C-BE37-711C058F0D58}" type="pres">
      <dgm:prSet presAssocID="{654F55B1-5921-481D-A747-99DD7C2CE65A}" presName="Name111" presStyleLbl="parChTrans1D2" presStyleIdx="6" presStyleCnt="9"/>
      <dgm:spPr/>
      <dgm:t>
        <a:bodyPr/>
        <a:lstStyle/>
        <a:p>
          <a:endParaRPr lang="es-ES"/>
        </a:p>
      </dgm:t>
    </dgm:pt>
    <dgm:pt modelId="{53907FAF-2C95-408E-B8CA-89F83367BDCB}" type="pres">
      <dgm:prSet presAssocID="{CAE8FD2A-817E-4E5D-AC0A-496677FBF774}" presName="hierRoot3" presStyleCnt="0">
        <dgm:presLayoutVars>
          <dgm:hierBranch val="init"/>
        </dgm:presLayoutVars>
      </dgm:prSet>
      <dgm:spPr/>
    </dgm:pt>
    <dgm:pt modelId="{C9505059-0251-4896-9E3B-32326498B018}" type="pres">
      <dgm:prSet presAssocID="{CAE8FD2A-817E-4E5D-AC0A-496677FBF774}" presName="rootComposite3" presStyleCnt="0"/>
      <dgm:spPr/>
    </dgm:pt>
    <dgm:pt modelId="{2338BDBC-0600-4BB1-B982-D431E88A7ACC}" type="pres">
      <dgm:prSet presAssocID="{CAE8FD2A-817E-4E5D-AC0A-496677FBF774}" presName="rootText3" presStyleLbl="asst1" presStyleIdx="1" presStyleCnt="4" custScaleY="8337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2F34DC-7461-4616-A189-42245EAB2218}" type="pres">
      <dgm:prSet presAssocID="{CAE8FD2A-817E-4E5D-AC0A-496677FBF774}" presName="rootConnector3" presStyleLbl="asst1" presStyleIdx="1" presStyleCnt="4"/>
      <dgm:spPr/>
      <dgm:t>
        <a:bodyPr/>
        <a:lstStyle/>
        <a:p>
          <a:endParaRPr lang="es-ES"/>
        </a:p>
      </dgm:t>
    </dgm:pt>
    <dgm:pt modelId="{27C9C7C7-5864-4CC0-BD47-6B025585E88F}" type="pres">
      <dgm:prSet presAssocID="{CAE8FD2A-817E-4E5D-AC0A-496677FBF774}" presName="hierChild6" presStyleCnt="0"/>
      <dgm:spPr/>
    </dgm:pt>
    <dgm:pt modelId="{46F9CAE7-EEE2-4191-AE68-5A3A437B29B2}" type="pres">
      <dgm:prSet presAssocID="{CAE8FD2A-817E-4E5D-AC0A-496677FBF774}" presName="hierChild7" presStyleCnt="0"/>
      <dgm:spPr/>
    </dgm:pt>
    <dgm:pt modelId="{814972EB-CDC3-4774-9706-862E3483FE37}" type="pres">
      <dgm:prSet presAssocID="{C4D4BC9D-D2C9-441D-8106-67AAE914E4D2}" presName="Name111" presStyleLbl="parChTrans1D2" presStyleIdx="7" presStyleCnt="9"/>
      <dgm:spPr/>
      <dgm:t>
        <a:bodyPr/>
        <a:lstStyle/>
        <a:p>
          <a:endParaRPr lang="es-ES"/>
        </a:p>
      </dgm:t>
    </dgm:pt>
    <dgm:pt modelId="{C0368560-DDDC-46C9-A97E-47053C98039B}" type="pres">
      <dgm:prSet presAssocID="{421C18C5-7E25-4B11-8F7D-F406DAC67008}" presName="hierRoot3" presStyleCnt="0">
        <dgm:presLayoutVars>
          <dgm:hierBranch val="init"/>
        </dgm:presLayoutVars>
      </dgm:prSet>
      <dgm:spPr/>
    </dgm:pt>
    <dgm:pt modelId="{4036DC2A-BEE5-410F-A0B1-6519F44460B0}" type="pres">
      <dgm:prSet presAssocID="{421C18C5-7E25-4B11-8F7D-F406DAC67008}" presName="rootComposite3" presStyleCnt="0"/>
      <dgm:spPr/>
    </dgm:pt>
    <dgm:pt modelId="{F05EAF32-1425-4DA5-AE18-C1C1551D55AC}" type="pres">
      <dgm:prSet presAssocID="{421C18C5-7E25-4B11-8F7D-F406DAC67008}" presName="rootText3" presStyleLbl="asst1" presStyleIdx="2" presStyleCnt="4" custScaleY="8337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D2A6E29-2288-4C58-A29C-EAE879F90191}" type="pres">
      <dgm:prSet presAssocID="{421C18C5-7E25-4B11-8F7D-F406DAC67008}" presName="rootConnector3" presStyleLbl="asst1" presStyleIdx="2" presStyleCnt="4"/>
      <dgm:spPr/>
      <dgm:t>
        <a:bodyPr/>
        <a:lstStyle/>
        <a:p>
          <a:endParaRPr lang="es-ES"/>
        </a:p>
      </dgm:t>
    </dgm:pt>
    <dgm:pt modelId="{643CD46C-1707-4AE7-8DD2-300C1354482B}" type="pres">
      <dgm:prSet presAssocID="{421C18C5-7E25-4B11-8F7D-F406DAC67008}" presName="hierChild6" presStyleCnt="0"/>
      <dgm:spPr/>
    </dgm:pt>
    <dgm:pt modelId="{E7E6D0CD-FB8C-48DF-9C23-7C1078E68A48}" type="pres">
      <dgm:prSet presAssocID="{421C18C5-7E25-4B11-8F7D-F406DAC67008}" presName="hierChild7" presStyleCnt="0"/>
      <dgm:spPr/>
    </dgm:pt>
    <dgm:pt modelId="{DD8A5A2E-429F-404C-888E-1CBD2758013D}" type="pres">
      <dgm:prSet presAssocID="{456BC952-FE68-494C-96AC-9758CDF1608A}" presName="Name111" presStyleLbl="parChTrans1D2" presStyleIdx="8" presStyleCnt="9"/>
      <dgm:spPr/>
      <dgm:t>
        <a:bodyPr/>
        <a:lstStyle/>
        <a:p>
          <a:endParaRPr lang="es-ES"/>
        </a:p>
      </dgm:t>
    </dgm:pt>
    <dgm:pt modelId="{A7944077-D566-416B-A3D1-4C3531316EC7}" type="pres">
      <dgm:prSet presAssocID="{84B91F15-FF4E-456A-BAAF-C6916BCB1CC6}" presName="hierRoot3" presStyleCnt="0">
        <dgm:presLayoutVars>
          <dgm:hierBranch val="init"/>
        </dgm:presLayoutVars>
      </dgm:prSet>
      <dgm:spPr/>
    </dgm:pt>
    <dgm:pt modelId="{910D1D0C-8F01-4EA4-986C-BDA7A330EC65}" type="pres">
      <dgm:prSet presAssocID="{84B91F15-FF4E-456A-BAAF-C6916BCB1CC6}" presName="rootComposite3" presStyleCnt="0"/>
      <dgm:spPr/>
    </dgm:pt>
    <dgm:pt modelId="{76E05969-6592-4B29-B960-8EC73AF2A182}" type="pres">
      <dgm:prSet presAssocID="{84B91F15-FF4E-456A-BAAF-C6916BCB1CC6}" presName="rootText3" presStyleLbl="asst1" presStyleIdx="3" presStyleCnt="4" custScaleY="8337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562D64-9016-44D7-886B-5AE7AB743F02}" type="pres">
      <dgm:prSet presAssocID="{84B91F15-FF4E-456A-BAAF-C6916BCB1CC6}" presName="rootConnector3" presStyleLbl="asst1" presStyleIdx="3" presStyleCnt="4"/>
      <dgm:spPr/>
      <dgm:t>
        <a:bodyPr/>
        <a:lstStyle/>
        <a:p>
          <a:endParaRPr lang="es-ES"/>
        </a:p>
      </dgm:t>
    </dgm:pt>
    <dgm:pt modelId="{12C830F2-960E-464B-8AC5-73C4DF04E246}" type="pres">
      <dgm:prSet presAssocID="{84B91F15-FF4E-456A-BAAF-C6916BCB1CC6}" presName="hierChild6" presStyleCnt="0"/>
      <dgm:spPr/>
    </dgm:pt>
    <dgm:pt modelId="{D24DF267-8449-411D-8919-FAE909017405}" type="pres">
      <dgm:prSet presAssocID="{84B91F15-FF4E-456A-BAAF-C6916BCB1CC6}" presName="hierChild7" presStyleCnt="0"/>
      <dgm:spPr/>
    </dgm:pt>
  </dgm:ptLst>
  <dgm:cxnLst>
    <dgm:cxn modelId="{9A83D897-79C0-4FD6-9251-6B672E7B832E}" type="presOf" srcId="{279281DB-51AD-49A7-AD22-451154FF77E3}" destId="{7F2708B0-1AF4-49F9-BF8C-D7C19DCF53DB}" srcOrd="0" destOrd="0" presId="urn:microsoft.com/office/officeart/2005/8/layout/orgChart1"/>
    <dgm:cxn modelId="{E5A2BDAF-2F5C-4D26-8EC4-D24D6739DD4F}" type="presOf" srcId="{782E37FB-D809-4AAA-B668-70D95DB5C98B}" destId="{D14CC8D6-A8C8-4ECD-8578-6E445F5F15C0}" srcOrd="0" destOrd="0" presId="urn:microsoft.com/office/officeart/2005/8/layout/orgChart1"/>
    <dgm:cxn modelId="{FE2875A2-F5BC-44DF-B9AA-FF4B0F0E7B37}" srcId="{E24823C8-2A76-4901-96D1-18A58968847C}" destId="{11532281-1A04-4F1E-9FE2-B8E2B87FC575}" srcOrd="0" destOrd="0" parTransId="{8764C416-45FD-44EF-8CDB-E6C7968E1D41}" sibTransId="{20A3458E-B5A6-4C51-B43D-79CD2B6AA4CE}"/>
    <dgm:cxn modelId="{EC142925-E0DA-420D-AF58-C1978087BB5F}" type="presOf" srcId="{CAE8FD2A-817E-4E5D-AC0A-496677FBF774}" destId="{2338BDBC-0600-4BB1-B982-D431E88A7ACC}" srcOrd="0" destOrd="0" presId="urn:microsoft.com/office/officeart/2005/8/layout/orgChart1"/>
    <dgm:cxn modelId="{0166C12F-6167-4E9F-A7CD-888123243980}" type="presOf" srcId="{279281DB-51AD-49A7-AD22-451154FF77E3}" destId="{98B70172-859D-4A10-AC6B-B12F6CDC2F07}" srcOrd="1" destOrd="0" presId="urn:microsoft.com/office/officeart/2005/8/layout/orgChart1"/>
    <dgm:cxn modelId="{0D34EE00-080F-4745-92C3-7FA06F3B0B3F}" srcId="{6C2B880C-0A5A-41B3-829D-3E657D92A925}" destId="{F8A04D02-5F24-4998-ABDD-91C5B3BBD1E7}" srcOrd="5" destOrd="0" parTransId="{ADCC655E-1A12-42BD-808C-15C963830FB7}" sibTransId="{A91D4DB8-9FCE-4082-AB13-A92CA688A578}"/>
    <dgm:cxn modelId="{7FB59D10-19F1-487A-8515-65CD72BC0FF6}" srcId="{6C2B880C-0A5A-41B3-829D-3E657D92A925}" destId="{421C18C5-7E25-4B11-8F7D-F406DAC67008}" srcOrd="2" destOrd="0" parTransId="{C4D4BC9D-D2C9-441D-8106-67AAE914E4D2}" sibTransId="{9CF73DB6-4466-43A3-92F0-4C369158D86F}"/>
    <dgm:cxn modelId="{01255E10-4987-444A-9128-A03A88059470}" type="presOf" srcId="{59962D2D-FB51-45D8-86B0-97CFB98BC94C}" destId="{C7242242-2A4B-4E6A-B9C8-6A5F0D50B9FF}" srcOrd="1" destOrd="0" presId="urn:microsoft.com/office/officeart/2005/8/layout/orgChart1"/>
    <dgm:cxn modelId="{9797A727-0AD9-4AA6-A637-0E8E07E21878}" type="presOf" srcId="{58ACBB3F-2482-428C-AD52-44A30E4307EA}" destId="{A45CE922-EB17-4766-B302-A59C87E471B0}" srcOrd="0" destOrd="0" presId="urn:microsoft.com/office/officeart/2005/8/layout/orgChart1"/>
    <dgm:cxn modelId="{338CE377-3241-4DA7-9719-AD9049B4CDD5}" type="presOf" srcId="{01F6F52F-B915-413E-B373-E203BB3CBFBE}" destId="{C06F0EDB-6D95-4C6E-B761-CB33013C5694}" srcOrd="0" destOrd="0" presId="urn:microsoft.com/office/officeart/2005/8/layout/orgChart1"/>
    <dgm:cxn modelId="{5DE42FD2-32C7-419F-A9A4-73CF91D0692D}" type="presOf" srcId="{ADCC655E-1A12-42BD-808C-15C963830FB7}" destId="{E47FC47E-D7C5-4CC1-B6A1-79FAC0D47537}" srcOrd="0" destOrd="0" presId="urn:microsoft.com/office/officeart/2005/8/layout/orgChart1"/>
    <dgm:cxn modelId="{DC58BC57-BBF0-462F-B09A-7CD9F5A816E1}" type="presOf" srcId="{19854413-F771-4D67-92EA-B7877E7FA75D}" destId="{DE6743A2-57A1-4B0D-A24F-3717AB432EC8}" srcOrd="1" destOrd="0" presId="urn:microsoft.com/office/officeart/2005/8/layout/orgChart1"/>
    <dgm:cxn modelId="{2ABC678B-DCF6-4F33-9977-FCE3021FB03E}" type="presOf" srcId="{59962D2D-FB51-45D8-86B0-97CFB98BC94C}" destId="{0E678A76-6E17-47DA-8442-16CB50B2BBE5}" srcOrd="0" destOrd="0" presId="urn:microsoft.com/office/officeart/2005/8/layout/orgChart1"/>
    <dgm:cxn modelId="{4623B154-6961-4FB8-A5C1-0A743DE870AD}" type="presOf" srcId="{A85E97FB-6BB1-495E-8829-AE3B5A1730B9}" destId="{91B5025F-8E68-4D74-9AD5-F06C5F8F5341}" srcOrd="0" destOrd="0" presId="urn:microsoft.com/office/officeart/2005/8/layout/orgChart1"/>
    <dgm:cxn modelId="{5DD6D5B1-CB63-458C-B4AF-27C6AD0877BC}" srcId="{6C2B880C-0A5A-41B3-829D-3E657D92A925}" destId="{59962D2D-FB51-45D8-86B0-97CFB98BC94C}" srcOrd="6" destOrd="0" parTransId="{A85E97FB-6BB1-495E-8829-AE3B5A1730B9}" sibTransId="{82B37E5E-A231-406A-90ED-1AB3DE3B47A5}"/>
    <dgm:cxn modelId="{B33B3586-7938-4A34-8E67-98F0480A5E8F}" type="presOf" srcId="{F8A04D02-5F24-4998-ABDD-91C5B3BBD1E7}" destId="{5450D244-7FB1-4374-A3C1-877B6C5BDF75}" srcOrd="0" destOrd="0" presId="urn:microsoft.com/office/officeart/2005/8/layout/orgChart1"/>
    <dgm:cxn modelId="{A26A82CF-2298-4F2A-BB39-DCDF80CC7E23}" type="presOf" srcId="{42423BFF-38F9-48BD-A572-6654DB45EDED}" destId="{E68B9962-6211-4002-97DD-3BB58F5936DD}" srcOrd="0" destOrd="0" presId="urn:microsoft.com/office/officeart/2005/8/layout/orgChart1"/>
    <dgm:cxn modelId="{AA7D479B-447B-4ACB-8886-C138C87E907A}" type="presOf" srcId="{6D92F8E9-C613-4DE7-94D9-5D1CD99D90F4}" destId="{26624538-D3FC-42FA-943E-5FBC5B731E2C}" srcOrd="0" destOrd="0" presId="urn:microsoft.com/office/officeart/2005/8/layout/orgChart1"/>
    <dgm:cxn modelId="{EBD09113-16BD-426C-BD71-D5AC4150D200}" srcId="{6C2B880C-0A5A-41B3-829D-3E657D92A925}" destId="{84B91F15-FF4E-456A-BAAF-C6916BCB1CC6}" srcOrd="3" destOrd="0" parTransId="{456BC952-FE68-494C-96AC-9758CDF1608A}" sibTransId="{609A9419-9757-43DF-B189-E8578E19191C}"/>
    <dgm:cxn modelId="{6E5020BD-4F0F-4A0E-986A-B8A5814F0AC7}" type="presOf" srcId="{6C2B880C-0A5A-41B3-829D-3E657D92A925}" destId="{748E0D7F-4F9A-4C14-ACB1-27D5BC34FD8C}" srcOrd="0" destOrd="0" presId="urn:microsoft.com/office/officeart/2005/8/layout/orgChart1"/>
    <dgm:cxn modelId="{65CA2ABB-1160-4B78-B84F-134034A1F3AB}" type="presOf" srcId="{421C18C5-7E25-4B11-8F7D-F406DAC67008}" destId="{F05EAF32-1425-4DA5-AE18-C1C1551D55AC}" srcOrd="0" destOrd="0" presId="urn:microsoft.com/office/officeart/2005/8/layout/orgChart1"/>
    <dgm:cxn modelId="{5811772A-91B2-49FB-A176-93C46B7733B6}" type="presOf" srcId="{F6FD14F6-1C5E-446B-884A-16674E97A102}" destId="{E18EDE69-6507-41DE-9853-08844CC88311}" srcOrd="0" destOrd="0" presId="urn:microsoft.com/office/officeart/2005/8/layout/orgChart1"/>
    <dgm:cxn modelId="{E93DC3B5-A598-4FA6-8571-A1F5275E8B3D}" srcId="{6C2B880C-0A5A-41B3-829D-3E657D92A925}" destId="{19854413-F771-4D67-92EA-B7877E7FA75D}" srcOrd="8" destOrd="0" parTransId="{58ACBB3F-2482-428C-AD52-44A30E4307EA}" sibTransId="{4DB9E837-9CE4-4805-97F5-834B620D41AB}"/>
    <dgm:cxn modelId="{18863A19-3DF4-471C-8827-24CB73AD1932}" type="presOf" srcId="{E24823C8-2A76-4901-96D1-18A58968847C}" destId="{0BC3837E-A42B-4823-8BA1-85D4CFB7F960}" srcOrd="0" destOrd="0" presId="urn:microsoft.com/office/officeart/2005/8/layout/orgChart1"/>
    <dgm:cxn modelId="{C63773F1-01BA-4657-9050-F657A2969B21}" type="presOf" srcId="{654F55B1-5921-481D-A747-99DD7C2CE65A}" destId="{71C9C54A-B2E2-4B5C-BE37-711C058F0D58}" srcOrd="0" destOrd="0" presId="urn:microsoft.com/office/officeart/2005/8/layout/orgChart1"/>
    <dgm:cxn modelId="{745466C4-BF2B-4CD0-BA16-4D9EB4ACC32A}" type="presOf" srcId="{FA700D35-9A68-46B4-BD4D-B5010537B168}" destId="{3D7ED4C6-66A3-437F-971A-990AE29CF41B}" srcOrd="0" destOrd="0" presId="urn:microsoft.com/office/officeart/2005/8/layout/orgChart1"/>
    <dgm:cxn modelId="{06E0F75B-1C0D-4682-8C36-FA3D9C09CAF0}" srcId="{6C2B880C-0A5A-41B3-829D-3E657D92A925}" destId="{782E37FB-D809-4AAA-B668-70D95DB5C98B}" srcOrd="0" destOrd="0" parTransId="{01F6F52F-B915-413E-B373-E203BB3CBFBE}" sibTransId="{3849C918-A935-4C62-84D1-977D42316BF0}"/>
    <dgm:cxn modelId="{FA9D7427-3FEE-4DAF-87CD-E4A39440E0BD}" type="presOf" srcId="{C4D4BC9D-D2C9-441D-8106-67AAE914E4D2}" destId="{814972EB-CDC3-4774-9706-862E3483FE37}" srcOrd="0" destOrd="0" presId="urn:microsoft.com/office/officeart/2005/8/layout/orgChart1"/>
    <dgm:cxn modelId="{1C7A0B48-50EF-4BD6-BB09-A6E3F7E89E1F}" type="presOf" srcId="{CAE8FD2A-817E-4E5D-AC0A-496677FBF774}" destId="{CE2F34DC-7461-4616-A189-42245EAB2218}" srcOrd="1" destOrd="0" presId="urn:microsoft.com/office/officeart/2005/8/layout/orgChart1"/>
    <dgm:cxn modelId="{F8BE39FB-40AE-4470-BA51-5F5A7B683D3B}" srcId="{6C2B880C-0A5A-41B3-829D-3E657D92A925}" destId="{FA700D35-9A68-46B4-BD4D-B5010537B168}" srcOrd="4" destOrd="0" parTransId="{6D92F8E9-C613-4DE7-94D9-5D1CD99D90F4}" sibTransId="{4E3DF475-0E40-4534-9D1E-ED22A3889F24}"/>
    <dgm:cxn modelId="{C5717295-FDAE-49CA-9FAA-D4483B855EF9}" srcId="{06350D96-42BC-4FF0-B653-CD57D9AC5846}" destId="{6C2B880C-0A5A-41B3-829D-3E657D92A925}" srcOrd="0" destOrd="0" parTransId="{4DC9719D-EB6C-414B-870D-2BA72524D1E3}" sibTransId="{717F52D6-318D-4EB1-95AD-C9494EB777E6}"/>
    <dgm:cxn modelId="{77B78660-E7B2-4657-A9FA-A688C3828BB8}" type="presOf" srcId="{11532281-1A04-4F1E-9FE2-B8E2B87FC575}" destId="{F0FB9C97-AC6F-4752-977F-CEC09BD2DB98}" srcOrd="0" destOrd="0" presId="urn:microsoft.com/office/officeart/2005/8/layout/orgChart1"/>
    <dgm:cxn modelId="{09134A51-5540-4411-9682-BD467DD26A63}" type="presOf" srcId="{06350D96-42BC-4FF0-B653-CD57D9AC5846}" destId="{5EC28883-6FEB-4523-8B8D-1163AC7B189E}" srcOrd="0" destOrd="0" presId="urn:microsoft.com/office/officeart/2005/8/layout/orgChart1"/>
    <dgm:cxn modelId="{B75A492F-E342-4BE7-82AA-FE2850D111EE}" type="presOf" srcId="{19854413-F771-4D67-92EA-B7877E7FA75D}" destId="{39466AD7-D0E6-4CEF-8AA2-938B8F8053AB}" srcOrd="0" destOrd="0" presId="urn:microsoft.com/office/officeart/2005/8/layout/orgChart1"/>
    <dgm:cxn modelId="{9784AB13-A003-42AC-B524-43BE95470BB1}" type="presOf" srcId="{84B91F15-FF4E-456A-BAAF-C6916BCB1CC6}" destId="{76E05969-6592-4B29-B960-8EC73AF2A182}" srcOrd="0" destOrd="0" presId="urn:microsoft.com/office/officeart/2005/8/layout/orgChart1"/>
    <dgm:cxn modelId="{795DE3DE-5865-45F0-B5CE-82BC9BC368F1}" type="presOf" srcId="{6C2B880C-0A5A-41B3-829D-3E657D92A925}" destId="{BA893639-68ED-4404-B196-0E10A03C346F}" srcOrd="1" destOrd="0" presId="urn:microsoft.com/office/officeart/2005/8/layout/orgChart1"/>
    <dgm:cxn modelId="{C463BDE5-6B68-485A-BA3B-8DC1A6329633}" type="presOf" srcId="{E24823C8-2A76-4901-96D1-18A58968847C}" destId="{1068684D-E9E6-41AA-9A78-20BF993ACBAF}" srcOrd="1" destOrd="0" presId="urn:microsoft.com/office/officeart/2005/8/layout/orgChart1"/>
    <dgm:cxn modelId="{0AFCDC5C-1D6F-4B4A-92AE-22A443820F76}" type="presOf" srcId="{FA700D35-9A68-46B4-BD4D-B5010537B168}" destId="{0A92A502-5E49-4F88-B6C0-C3ECB2938064}" srcOrd="1" destOrd="0" presId="urn:microsoft.com/office/officeart/2005/8/layout/orgChart1"/>
    <dgm:cxn modelId="{EEEAECF7-9E7B-42C1-9BFF-8C40A75844C6}" type="presOf" srcId="{11532281-1A04-4F1E-9FE2-B8E2B87FC575}" destId="{C8D2AF04-19C7-4841-BA37-0C7A740FFEF6}" srcOrd="1" destOrd="0" presId="urn:microsoft.com/office/officeart/2005/8/layout/orgChart1"/>
    <dgm:cxn modelId="{5B21840A-D8A0-4404-AC74-7719B5EEF77A}" srcId="{F8A04D02-5F24-4998-ABDD-91C5B3BBD1E7}" destId="{279281DB-51AD-49A7-AD22-451154FF77E3}" srcOrd="0" destOrd="0" parTransId="{F6FD14F6-1C5E-446B-884A-16674E97A102}" sibTransId="{C67EFAFC-5707-4869-8D28-CE5A11691D5E}"/>
    <dgm:cxn modelId="{B38359C5-9B9E-42EC-A89F-B653351E9785}" type="presOf" srcId="{84B91F15-FF4E-456A-BAAF-C6916BCB1CC6}" destId="{26562D64-9016-44D7-886B-5AE7AB743F02}" srcOrd="1" destOrd="0" presId="urn:microsoft.com/office/officeart/2005/8/layout/orgChart1"/>
    <dgm:cxn modelId="{DA74EDCD-CF15-4DCF-8A87-C1B711B666DD}" type="presOf" srcId="{421C18C5-7E25-4B11-8F7D-F406DAC67008}" destId="{5D2A6E29-2288-4C58-A29C-EAE879F90191}" srcOrd="1" destOrd="0" presId="urn:microsoft.com/office/officeart/2005/8/layout/orgChart1"/>
    <dgm:cxn modelId="{D18B4EAD-EE13-49D9-8C24-E09E32C27F1E}" type="presOf" srcId="{F8A04D02-5F24-4998-ABDD-91C5B3BBD1E7}" destId="{96E5550B-915C-4441-A793-CFB576A614DB}" srcOrd="1" destOrd="0" presId="urn:microsoft.com/office/officeart/2005/8/layout/orgChart1"/>
    <dgm:cxn modelId="{9D038C1A-1DD6-45C1-8FA8-F8CF435BA6DE}" srcId="{6C2B880C-0A5A-41B3-829D-3E657D92A925}" destId="{CAE8FD2A-817E-4E5D-AC0A-496677FBF774}" srcOrd="1" destOrd="0" parTransId="{654F55B1-5921-481D-A747-99DD7C2CE65A}" sibTransId="{01108BBD-5D93-4BEF-AAC5-9E97F57D7F2A}"/>
    <dgm:cxn modelId="{09556764-D90B-4228-A98F-D70A4A3341E8}" type="presOf" srcId="{8764C416-45FD-44EF-8CDB-E6C7968E1D41}" destId="{99ADA35B-BC20-4D0B-853C-21EC443ED722}" srcOrd="0" destOrd="0" presId="urn:microsoft.com/office/officeart/2005/8/layout/orgChart1"/>
    <dgm:cxn modelId="{AB2D092C-A73B-4593-9C13-8A986ADD9524}" type="presOf" srcId="{456BC952-FE68-494C-96AC-9758CDF1608A}" destId="{DD8A5A2E-429F-404C-888E-1CBD2758013D}" srcOrd="0" destOrd="0" presId="urn:microsoft.com/office/officeart/2005/8/layout/orgChart1"/>
    <dgm:cxn modelId="{0A4C1251-9FFA-4731-898F-95CA126F2343}" type="presOf" srcId="{782E37FB-D809-4AAA-B668-70D95DB5C98B}" destId="{DA9892C9-8436-41D7-B3EC-CC71C5DEA157}" srcOrd="1" destOrd="0" presId="urn:microsoft.com/office/officeart/2005/8/layout/orgChart1"/>
    <dgm:cxn modelId="{8B029DDD-D32E-4249-A1A5-AEC581FABBD0}" srcId="{6C2B880C-0A5A-41B3-829D-3E657D92A925}" destId="{E24823C8-2A76-4901-96D1-18A58968847C}" srcOrd="7" destOrd="0" parTransId="{42423BFF-38F9-48BD-A572-6654DB45EDED}" sibTransId="{AA964009-E1C8-46E9-8FE4-DFE0083F5AAA}"/>
    <dgm:cxn modelId="{35FDFAF6-E82C-4AC1-9AF2-D9D1D21C1C7A}" type="presParOf" srcId="{5EC28883-6FEB-4523-8B8D-1163AC7B189E}" destId="{DFF861BA-FF66-41DE-88CC-020A769A0FC9}" srcOrd="0" destOrd="0" presId="urn:microsoft.com/office/officeart/2005/8/layout/orgChart1"/>
    <dgm:cxn modelId="{5D65CB21-2107-4463-BF94-7AB7A75E80B9}" type="presParOf" srcId="{DFF861BA-FF66-41DE-88CC-020A769A0FC9}" destId="{44C79F0A-1E4B-4820-A5E4-DD523E7C92A4}" srcOrd="0" destOrd="0" presId="urn:microsoft.com/office/officeart/2005/8/layout/orgChart1"/>
    <dgm:cxn modelId="{563B30D8-8D96-40AA-8D3B-BD9162E0C093}" type="presParOf" srcId="{44C79F0A-1E4B-4820-A5E4-DD523E7C92A4}" destId="{748E0D7F-4F9A-4C14-ACB1-27D5BC34FD8C}" srcOrd="0" destOrd="0" presId="urn:microsoft.com/office/officeart/2005/8/layout/orgChart1"/>
    <dgm:cxn modelId="{24613D46-D5F6-4FA6-9463-7E6557DB896D}" type="presParOf" srcId="{44C79F0A-1E4B-4820-A5E4-DD523E7C92A4}" destId="{BA893639-68ED-4404-B196-0E10A03C346F}" srcOrd="1" destOrd="0" presId="urn:microsoft.com/office/officeart/2005/8/layout/orgChart1"/>
    <dgm:cxn modelId="{F615B2B8-5720-4440-92C1-C7D5FED3F5CA}" type="presParOf" srcId="{DFF861BA-FF66-41DE-88CC-020A769A0FC9}" destId="{2B963943-4845-44BD-B4DA-0AB1B7213DEA}" srcOrd="1" destOrd="0" presId="urn:microsoft.com/office/officeart/2005/8/layout/orgChart1"/>
    <dgm:cxn modelId="{012626C1-AA84-43B1-A8B0-0356E018BB9C}" type="presParOf" srcId="{2B963943-4845-44BD-B4DA-0AB1B7213DEA}" destId="{26624538-D3FC-42FA-943E-5FBC5B731E2C}" srcOrd="0" destOrd="0" presId="urn:microsoft.com/office/officeart/2005/8/layout/orgChart1"/>
    <dgm:cxn modelId="{47378AC1-0A6B-455A-B446-6CE6720DA5F1}" type="presParOf" srcId="{2B963943-4845-44BD-B4DA-0AB1B7213DEA}" destId="{969E54F4-EB9A-4392-AAE5-709E065F2784}" srcOrd="1" destOrd="0" presId="urn:microsoft.com/office/officeart/2005/8/layout/orgChart1"/>
    <dgm:cxn modelId="{21EDDC8E-54E3-4933-804F-F730E0678A96}" type="presParOf" srcId="{969E54F4-EB9A-4392-AAE5-709E065F2784}" destId="{04A71BB8-7023-41A5-AA43-119CB6260EB9}" srcOrd="0" destOrd="0" presId="urn:microsoft.com/office/officeart/2005/8/layout/orgChart1"/>
    <dgm:cxn modelId="{390DC00E-AFC8-454F-AE96-09741C30FC47}" type="presParOf" srcId="{04A71BB8-7023-41A5-AA43-119CB6260EB9}" destId="{3D7ED4C6-66A3-437F-971A-990AE29CF41B}" srcOrd="0" destOrd="0" presId="urn:microsoft.com/office/officeart/2005/8/layout/orgChart1"/>
    <dgm:cxn modelId="{CBA86EE4-4E3A-4732-AA82-80E956B74F26}" type="presParOf" srcId="{04A71BB8-7023-41A5-AA43-119CB6260EB9}" destId="{0A92A502-5E49-4F88-B6C0-C3ECB2938064}" srcOrd="1" destOrd="0" presId="urn:microsoft.com/office/officeart/2005/8/layout/orgChart1"/>
    <dgm:cxn modelId="{FCFDE032-D61C-4955-8367-B6F2CDA284F0}" type="presParOf" srcId="{969E54F4-EB9A-4392-AAE5-709E065F2784}" destId="{94F8EDBF-9251-44B7-97D4-A6B5A1C1CE75}" srcOrd="1" destOrd="0" presId="urn:microsoft.com/office/officeart/2005/8/layout/orgChart1"/>
    <dgm:cxn modelId="{CF223F7F-B31A-4F32-B108-373827423E2F}" type="presParOf" srcId="{969E54F4-EB9A-4392-AAE5-709E065F2784}" destId="{D4CCF711-37D5-4332-9466-296C793094D2}" srcOrd="2" destOrd="0" presId="urn:microsoft.com/office/officeart/2005/8/layout/orgChart1"/>
    <dgm:cxn modelId="{68A51D07-AAD6-44E2-95AD-A7F63159D267}" type="presParOf" srcId="{2B963943-4845-44BD-B4DA-0AB1B7213DEA}" destId="{E47FC47E-D7C5-4CC1-B6A1-79FAC0D47537}" srcOrd="2" destOrd="0" presId="urn:microsoft.com/office/officeart/2005/8/layout/orgChart1"/>
    <dgm:cxn modelId="{DF9D1CE0-B727-4704-B591-1A4C4FDA1C24}" type="presParOf" srcId="{2B963943-4845-44BD-B4DA-0AB1B7213DEA}" destId="{308AEFF5-6E4D-45BF-BE2A-83FD068053AC}" srcOrd="3" destOrd="0" presId="urn:microsoft.com/office/officeart/2005/8/layout/orgChart1"/>
    <dgm:cxn modelId="{FE4A0E6C-6E77-456A-99C4-F53ACA4DD8A5}" type="presParOf" srcId="{308AEFF5-6E4D-45BF-BE2A-83FD068053AC}" destId="{95463022-6377-4790-8949-67E174345464}" srcOrd="0" destOrd="0" presId="urn:microsoft.com/office/officeart/2005/8/layout/orgChart1"/>
    <dgm:cxn modelId="{94CB0514-084F-4E36-8322-04BE75290572}" type="presParOf" srcId="{95463022-6377-4790-8949-67E174345464}" destId="{5450D244-7FB1-4374-A3C1-877B6C5BDF75}" srcOrd="0" destOrd="0" presId="urn:microsoft.com/office/officeart/2005/8/layout/orgChart1"/>
    <dgm:cxn modelId="{CB9A079D-BB5A-42FD-9B23-1C0069B957FD}" type="presParOf" srcId="{95463022-6377-4790-8949-67E174345464}" destId="{96E5550B-915C-4441-A793-CFB576A614DB}" srcOrd="1" destOrd="0" presId="urn:microsoft.com/office/officeart/2005/8/layout/orgChart1"/>
    <dgm:cxn modelId="{A798A5C3-92F3-4B05-9D96-E9EA59BE8CEF}" type="presParOf" srcId="{308AEFF5-6E4D-45BF-BE2A-83FD068053AC}" destId="{D8BCE623-7C5B-407D-8ADB-B30125483391}" srcOrd="1" destOrd="0" presId="urn:microsoft.com/office/officeart/2005/8/layout/orgChart1"/>
    <dgm:cxn modelId="{8B288D00-46BA-48F9-BA35-730E215047B6}" type="presParOf" srcId="{D8BCE623-7C5B-407D-8ADB-B30125483391}" destId="{E18EDE69-6507-41DE-9853-08844CC88311}" srcOrd="0" destOrd="0" presId="urn:microsoft.com/office/officeart/2005/8/layout/orgChart1"/>
    <dgm:cxn modelId="{86020CEB-90F8-4BCE-8CE1-54A1B3DF5C88}" type="presParOf" srcId="{D8BCE623-7C5B-407D-8ADB-B30125483391}" destId="{59FCF41C-1F39-411C-8F19-49035ACBEFA6}" srcOrd="1" destOrd="0" presId="urn:microsoft.com/office/officeart/2005/8/layout/orgChart1"/>
    <dgm:cxn modelId="{135B54CA-7031-45BD-AD12-130107B02841}" type="presParOf" srcId="{59FCF41C-1F39-411C-8F19-49035ACBEFA6}" destId="{DF0DAE3D-C26A-486A-83C4-7A9ADF1464B9}" srcOrd="0" destOrd="0" presId="urn:microsoft.com/office/officeart/2005/8/layout/orgChart1"/>
    <dgm:cxn modelId="{2809F92F-1866-4250-8C21-BEDD3C6503A1}" type="presParOf" srcId="{DF0DAE3D-C26A-486A-83C4-7A9ADF1464B9}" destId="{7F2708B0-1AF4-49F9-BF8C-D7C19DCF53DB}" srcOrd="0" destOrd="0" presId="urn:microsoft.com/office/officeart/2005/8/layout/orgChart1"/>
    <dgm:cxn modelId="{FD28002B-4AF3-4F6C-9310-1D3D133E2734}" type="presParOf" srcId="{DF0DAE3D-C26A-486A-83C4-7A9ADF1464B9}" destId="{98B70172-859D-4A10-AC6B-B12F6CDC2F07}" srcOrd="1" destOrd="0" presId="urn:microsoft.com/office/officeart/2005/8/layout/orgChart1"/>
    <dgm:cxn modelId="{C9551EFC-702B-49FC-8BA9-C377DF7DE38A}" type="presParOf" srcId="{59FCF41C-1F39-411C-8F19-49035ACBEFA6}" destId="{A0F4F746-32F5-4DC2-A1EC-EC3FFA5DA4C7}" srcOrd="1" destOrd="0" presId="urn:microsoft.com/office/officeart/2005/8/layout/orgChart1"/>
    <dgm:cxn modelId="{7A27D73C-156E-4BA0-BE22-0FB87D5902CF}" type="presParOf" srcId="{59FCF41C-1F39-411C-8F19-49035ACBEFA6}" destId="{5A51B0E0-2D8D-4D41-8B57-C0366045F407}" srcOrd="2" destOrd="0" presId="urn:microsoft.com/office/officeart/2005/8/layout/orgChart1"/>
    <dgm:cxn modelId="{0C5DC245-B950-4880-B789-840F5481C9DE}" type="presParOf" srcId="{308AEFF5-6E4D-45BF-BE2A-83FD068053AC}" destId="{E01B8D31-C9FA-4C67-A3D7-3BD26ED36878}" srcOrd="2" destOrd="0" presId="urn:microsoft.com/office/officeart/2005/8/layout/orgChart1"/>
    <dgm:cxn modelId="{2CB25E64-CB1F-407C-9BB4-31FBFA467975}" type="presParOf" srcId="{2B963943-4845-44BD-B4DA-0AB1B7213DEA}" destId="{91B5025F-8E68-4D74-9AD5-F06C5F8F5341}" srcOrd="4" destOrd="0" presId="urn:microsoft.com/office/officeart/2005/8/layout/orgChart1"/>
    <dgm:cxn modelId="{3D77E1E3-2F9B-4C65-9AE6-AA5E65FCF1E7}" type="presParOf" srcId="{2B963943-4845-44BD-B4DA-0AB1B7213DEA}" destId="{A9FFC846-804F-494A-92AD-890CAFC81BC0}" srcOrd="5" destOrd="0" presId="urn:microsoft.com/office/officeart/2005/8/layout/orgChart1"/>
    <dgm:cxn modelId="{AA7CDB1E-CAAC-4026-A58E-904E82125012}" type="presParOf" srcId="{A9FFC846-804F-494A-92AD-890CAFC81BC0}" destId="{4448CBCE-B5DB-4732-8A56-8FA9D59E3C93}" srcOrd="0" destOrd="0" presId="urn:microsoft.com/office/officeart/2005/8/layout/orgChart1"/>
    <dgm:cxn modelId="{4D5D849A-0718-4C32-8FC4-5B863E24C0C1}" type="presParOf" srcId="{4448CBCE-B5DB-4732-8A56-8FA9D59E3C93}" destId="{0E678A76-6E17-47DA-8442-16CB50B2BBE5}" srcOrd="0" destOrd="0" presId="urn:microsoft.com/office/officeart/2005/8/layout/orgChart1"/>
    <dgm:cxn modelId="{B8FD9FC4-9D0B-482F-9ECF-FB4DC24B1E2E}" type="presParOf" srcId="{4448CBCE-B5DB-4732-8A56-8FA9D59E3C93}" destId="{C7242242-2A4B-4E6A-B9C8-6A5F0D50B9FF}" srcOrd="1" destOrd="0" presId="urn:microsoft.com/office/officeart/2005/8/layout/orgChart1"/>
    <dgm:cxn modelId="{F3227724-31DB-4939-B401-DEC0E04C515C}" type="presParOf" srcId="{A9FFC846-804F-494A-92AD-890CAFC81BC0}" destId="{E2E6EBA5-52FB-41E2-9996-ED6EF6074276}" srcOrd="1" destOrd="0" presId="urn:microsoft.com/office/officeart/2005/8/layout/orgChart1"/>
    <dgm:cxn modelId="{44B634C5-B432-4D56-8CAD-BC0D86EFC647}" type="presParOf" srcId="{A9FFC846-804F-494A-92AD-890CAFC81BC0}" destId="{8E6407FC-6626-4437-940A-4AB08B7F1998}" srcOrd="2" destOrd="0" presId="urn:microsoft.com/office/officeart/2005/8/layout/orgChart1"/>
    <dgm:cxn modelId="{075441DB-2044-4973-819C-1905B7F624E2}" type="presParOf" srcId="{2B963943-4845-44BD-B4DA-0AB1B7213DEA}" destId="{E68B9962-6211-4002-97DD-3BB58F5936DD}" srcOrd="6" destOrd="0" presId="urn:microsoft.com/office/officeart/2005/8/layout/orgChart1"/>
    <dgm:cxn modelId="{C302F3DB-2A03-452C-82AB-342C914F96D9}" type="presParOf" srcId="{2B963943-4845-44BD-B4DA-0AB1B7213DEA}" destId="{94A1D474-216F-43A9-ACDB-423937F91CBE}" srcOrd="7" destOrd="0" presId="urn:microsoft.com/office/officeart/2005/8/layout/orgChart1"/>
    <dgm:cxn modelId="{0A304751-3835-44F5-9158-716924FDE402}" type="presParOf" srcId="{94A1D474-216F-43A9-ACDB-423937F91CBE}" destId="{B7BC720D-89FB-4475-9A56-B973FA1A1A7B}" srcOrd="0" destOrd="0" presId="urn:microsoft.com/office/officeart/2005/8/layout/orgChart1"/>
    <dgm:cxn modelId="{9E4ED369-2EEF-4232-BC01-DC55B1AE7D06}" type="presParOf" srcId="{B7BC720D-89FB-4475-9A56-B973FA1A1A7B}" destId="{0BC3837E-A42B-4823-8BA1-85D4CFB7F960}" srcOrd="0" destOrd="0" presId="urn:microsoft.com/office/officeart/2005/8/layout/orgChart1"/>
    <dgm:cxn modelId="{7FB14C05-2B84-4959-8BCE-762E36DBDDFC}" type="presParOf" srcId="{B7BC720D-89FB-4475-9A56-B973FA1A1A7B}" destId="{1068684D-E9E6-41AA-9A78-20BF993ACBAF}" srcOrd="1" destOrd="0" presId="urn:microsoft.com/office/officeart/2005/8/layout/orgChart1"/>
    <dgm:cxn modelId="{74E3C2FF-1B79-4F59-B5AB-AF762F3377A2}" type="presParOf" srcId="{94A1D474-216F-43A9-ACDB-423937F91CBE}" destId="{577C865E-2FA0-4537-918A-47DCECC88F54}" srcOrd="1" destOrd="0" presId="urn:microsoft.com/office/officeart/2005/8/layout/orgChart1"/>
    <dgm:cxn modelId="{926AEC87-1062-4616-A3DB-AECEE3E12DB7}" type="presParOf" srcId="{577C865E-2FA0-4537-918A-47DCECC88F54}" destId="{99ADA35B-BC20-4D0B-853C-21EC443ED722}" srcOrd="0" destOrd="0" presId="urn:microsoft.com/office/officeart/2005/8/layout/orgChart1"/>
    <dgm:cxn modelId="{7B7CAF25-F2B8-4C1F-9549-9391CFF7C924}" type="presParOf" srcId="{577C865E-2FA0-4537-918A-47DCECC88F54}" destId="{E30A68CC-712C-494E-B282-2085465A595D}" srcOrd="1" destOrd="0" presId="urn:microsoft.com/office/officeart/2005/8/layout/orgChart1"/>
    <dgm:cxn modelId="{391C9BF0-A2D6-428A-AB38-4A952C1A5E46}" type="presParOf" srcId="{E30A68CC-712C-494E-B282-2085465A595D}" destId="{3EF68EFC-08CD-4E3A-96E6-1ACFDE1F3C81}" srcOrd="0" destOrd="0" presId="urn:microsoft.com/office/officeart/2005/8/layout/orgChart1"/>
    <dgm:cxn modelId="{A3509C9D-501B-40B9-8AFF-9373596AF3EE}" type="presParOf" srcId="{3EF68EFC-08CD-4E3A-96E6-1ACFDE1F3C81}" destId="{F0FB9C97-AC6F-4752-977F-CEC09BD2DB98}" srcOrd="0" destOrd="0" presId="urn:microsoft.com/office/officeart/2005/8/layout/orgChart1"/>
    <dgm:cxn modelId="{717336C9-8BFA-4024-8040-BFC24DA22922}" type="presParOf" srcId="{3EF68EFC-08CD-4E3A-96E6-1ACFDE1F3C81}" destId="{C8D2AF04-19C7-4841-BA37-0C7A740FFEF6}" srcOrd="1" destOrd="0" presId="urn:microsoft.com/office/officeart/2005/8/layout/orgChart1"/>
    <dgm:cxn modelId="{36D67721-2C57-431D-83A1-B79BF45B88B3}" type="presParOf" srcId="{E30A68CC-712C-494E-B282-2085465A595D}" destId="{D70A3B83-4ADD-4260-B133-9B00640ED1BF}" srcOrd="1" destOrd="0" presId="urn:microsoft.com/office/officeart/2005/8/layout/orgChart1"/>
    <dgm:cxn modelId="{B136FF0B-4564-4EAC-94E0-3B5DCE501B9E}" type="presParOf" srcId="{E30A68CC-712C-494E-B282-2085465A595D}" destId="{8B345E90-9B19-4130-9C57-AF87448100B2}" srcOrd="2" destOrd="0" presId="urn:microsoft.com/office/officeart/2005/8/layout/orgChart1"/>
    <dgm:cxn modelId="{4C5710C5-A929-4765-BF64-7E1A0A4F9AFC}" type="presParOf" srcId="{94A1D474-216F-43A9-ACDB-423937F91CBE}" destId="{7378DF5B-DDB7-4AAD-A20B-D71425AF8B2B}" srcOrd="2" destOrd="0" presId="urn:microsoft.com/office/officeart/2005/8/layout/orgChart1"/>
    <dgm:cxn modelId="{85A3DBA0-70BF-4EA7-AECE-5930BBB3FF47}" type="presParOf" srcId="{2B963943-4845-44BD-B4DA-0AB1B7213DEA}" destId="{A45CE922-EB17-4766-B302-A59C87E471B0}" srcOrd="8" destOrd="0" presId="urn:microsoft.com/office/officeart/2005/8/layout/orgChart1"/>
    <dgm:cxn modelId="{E71D4C12-B1DD-4587-886B-4D09B4A3C268}" type="presParOf" srcId="{2B963943-4845-44BD-B4DA-0AB1B7213DEA}" destId="{96636E4E-BD78-4322-9B65-6175D3A0761B}" srcOrd="9" destOrd="0" presId="urn:microsoft.com/office/officeart/2005/8/layout/orgChart1"/>
    <dgm:cxn modelId="{BF422138-88A1-4A4D-BB27-02E49520EBA2}" type="presParOf" srcId="{96636E4E-BD78-4322-9B65-6175D3A0761B}" destId="{B75E2DA8-8E06-48F4-8790-5F640F8128F0}" srcOrd="0" destOrd="0" presId="urn:microsoft.com/office/officeart/2005/8/layout/orgChart1"/>
    <dgm:cxn modelId="{B47E1705-756B-4404-B523-2E341690BDB8}" type="presParOf" srcId="{B75E2DA8-8E06-48F4-8790-5F640F8128F0}" destId="{39466AD7-D0E6-4CEF-8AA2-938B8F8053AB}" srcOrd="0" destOrd="0" presId="urn:microsoft.com/office/officeart/2005/8/layout/orgChart1"/>
    <dgm:cxn modelId="{844201A4-8514-4B18-A78C-ED4A7ECF1EBE}" type="presParOf" srcId="{B75E2DA8-8E06-48F4-8790-5F640F8128F0}" destId="{DE6743A2-57A1-4B0D-A24F-3717AB432EC8}" srcOrd="1" destOrd="0" presId="urn:microsoft.com/office/officeart/2005/8/layout/orgChart1"/>
    <dgm:cxn modelId="{EB9AB126-24A8-4CF7-9FFE-C2C76B2FFF97}" type="presParOf" srcId="{96636E4E-BD78-4322-9B65-6175D3A0761B}" destId="{348E8F28-A2F6-42CE-BADE-F4A258D21FBA}" srcOrd="1" destOrd="0" presId="urn:microsoft.com/office/officeart/2005/8/layout/orgChart1"/>
    <dgm:cxn modelId="{4087EC64-3C7E-44EB-A5E1-9F8AC4EB7A57}" type="presParOf" srcId="{96636E4E-BD78-4322-9B65-6175D3A0761B}" destId="{ED614851-43DF-488D-BA54-02FDACA386EC}" srcOrd="2" destOrd="0" presId="urn:microsoft.com/office/officeart/2005/8/layout/orgChart1"/>
    <dgm:cxn modelId="{160743C0-40F1-40AB-91BD-13ABEF680124}" type="presParOf" srcId="{DFF861BA-FF66-41DE-88CC-020A769A0FC9}" destId="{B9FF8969-08BC-4BC7-9A69-14CCC9C617D5}" srcOrd="2" destOrd="0" presId="urn:microsoft.com/office/officeart/2005/8/layout/orgChart1"/>
    <dgm:cxn modelId="{1D9C00C6-7C7E-4D4E-B9FB-6D7BB54FEB6B}" type="presParOf" srcId="{B9FF8969-08BC-4BC7-9A69-14CCC9C617D5}" destId="{C06F0EDB-6D95-4C6E-B761-CB33013C5694}" srcOrd="0" destOrd="0" presId="urn:microsoft.com/office/officeart/2005/8/layout/orgChart1"/>
    <dgm:cxn modelId="{69C0017E-167C-4F77-B388-625EC1EAD466}" type="presParOf" srcId="{B9FF8969-08BC-4BC7-9A69-14CCC9C617D5}" destId="{6A164320-A8B3-402E-8FD4-DF12032DDB0A}" srcOrd="1" destOrd="0" presId="urn:microsoft.com/office/officeart/2005/8/layout/orgChart1"/>
    <dgm:cxn modelId="{086C1635-DF27-445D-802B-9731276B36E9}" type="presParOf" srcId="{6A164320-A8B3-402E-8FD4-DF12032DDB0A}" destId="{6995551C-9B18-4B66-BB96-59F34FEC2329}" srcOrd="0" destOrd="0" presId="urn:microsoft.com/office/officeart/2005/8/layout/orgChart1"/>
    <dgm:cxn modelId="{3E32151C-54FA-4188-9F09-2F36D0A44376}" type="presParOf" srcId="{6995551C-9B18-4B66-BB96-59F34FEC2329}" destId="{D14CC8D6-A8C8-4ECD-8578-6E445F5F15C0}" srcOrd="0" destOrd="0" presId="urn:microsoft.com/office/officeart/2005/8/layout/orgChart1"/>
    <dgm:cxn modelId="{CB7DEDEB-1192-469C-95FE-8EC4024CBD37}" type="presParOf" srcId="{6995551C-9B18-4B66-BB96-59F34FEC2329}" destId="{DA9892C9-8436-41D7-B3EC-CC71C5DEA157}" srcOrd="1" destOrd="0" presId="urn:microsoft.com/office/officeart/2005/8/layout/orgChart1"/>
    <dgm:cxn modelId="{95201EE0-C784-4016-B6C2-0DA3DCF93616}" type="presParOf" srcId="{6A164320-A8B3-402E-8FD4-DF12032DDB0A}" destId="{48D79759-1B7D-472F-8917-727523A951EC}" srcOrd="1" destOrd="0" presId="urn:microsoft.com/office/officeart/2005/8/layout/orgChart1"/>
    <dgm:cxn modelId="{829B3BD8-8E87-4B64-A473-500AA12622A4}" type="presParOf" srcId="{6A164320-A8B3-402E-8FD4-DF12032DDB0A}" destId="{B2D5D1D6-F519-4809-8B4F-FB1C51B444C6}" srcOrd="2" destOrd="0" presId="urn:microsoft.com/office/officeart/2005/8/layout/orgChart1"/>
    <dgm:cxn modelId="{9E0B1BE5-D190-46DB-AAB6-4B6B2E558F65}" type="presParOf" srcId="{B9FF8969-08BC-4BC7-9A69-14CCC9C617D5}" destId="{71C9C54A-B2E2-4B5C-BE37-711C058F0D58}" srcOrd="2" destOrd="0" presId="urn:microsoft.com/office/officeart/2005/8/layout/orgChart1"/>
    <dgm:cxn modelId="{C5045D6A-8D94-4FAD-8B9D-33D4D28B7446}" type="presParOf" srcId="{B9FF8969-08BC-4BC7-9A69-14CCC9C617D5}" destId="{53907FAF-2C95-408E-B8CA-89F83367BDCB}" srcOrd="3" destOrd="0" presId="urn:microsoft.com/office/officeart/2005/8/layout/orgChart1"/>
    <dgm:cxn modelId="{FA41B64B-99F5-4092-BF45-7BF53CBBB2E5}" type="presParOf" srcId="{53907FAF-2C95-408E-B8CA-89F83367BDCB}" destId="{C9505059-0251-4896-9E3B-32326498B018}" srcOrd="0" destOrd="0" presId="urn:microsoft.com/office/officeart/2005/8/layout/orgChart1"/>
    <dgm:cxn modelId="{136DBEC0-54B3-43DB-B5D8-2199D35FE8BA}" type="presParOf" srcId="{C9505059-0251-4896-9E3B-32326498B018}" destId="{2338BDBC-0600-4BB1-B982-D431E88A7ACC}" srcOrd="0" destOrd="0" presId="urn:microsoft.com/office/officeart/2005/8/layout/orgChart1"/>
    <dgm:cxn modelId="{0FCD2B5F-E358-4972-BDE5-062F17C99DD9}" type="presParOf" srcId="{C9505059-0251-4896-9E3B-32326498B018}" destId="{CE2F34DC-7461-4616-A189-42245EAB2218}" srcOrd="1" destOrd="0" presId="urn:microsoft.com/office/officeart/2005/8/layout/orgChart1"/>
    <dgm:cxn modelId="{80272B11-E1ED-4828-BA56-862272D184D5}" type="presParOf" srcId="{53907FAF-2C95-408E-B8CA-89F83367BDCB}" destId="{27C9C7C7-5864-4CC0-BD47-6B025585E88F}" srcOrd="1" destOrd="0" presId="urn:microsoft.com/office/officeart/2005/8/layout/orgChart1"/>
    <dgm:cxn modelId="{51E4F085-7531-4096-9724-3D8E8C474C3C}" type="presParOf" srcId="{53907FAF-2C95-408E-B8CA-89F83367BDCB}" destId="{46F9CAE7-EEE2-4191-AE68-5A3A437B29B2}" srcOrd="2" destOrd="0" presId="urn:microsoft.com/office/officeart/2005/8/layout/orgChart1"/>
    <dgm:cxn modelId="{18E9EE4C-F41C-42BF-A863-CDD9237A4021}" type="presParOf" srcId="{B9FF8969-08BC-4BC7-9A69-14CCC9C617D5}" destId="{814972EB-CDC3-4774-9706-862E3483FE37}" srcOrd="4" destOrd="0" presId="urn:microsoft.com/office/officeart/2005/8/layout/orgChart1"/>
    <dgm:cxn modelId="{7F443A6E-8398-40C0-B5F5-57863C5E135A}" type="presParOf" srcId="{B9FF8969-08BC-4BC7-9A69-14CCC9C617D5}" destId="{C0368560-DDDC-46C9-A97E-47053C98039B}" srcOrd="5" destOrd="0" presId="urn:microsoft.com/office/officeart/2005/8/layout/orgChart1"/>
    <dgm:cxn modelId="{C0941AC4-0711-4235-AAE4-9F5EF0FEFDAA}" type="presParOf" srcId="{C0368560-DDDC-46C9-A97E-47053C98039B}" destId="{4036DC2A-BEE5-410F-A0B1-6519F44460B0}" srcOrd="0" destOrd="0" presId="urn:microsoft.com/office/officeart/2005/8/layout/orgChart1"/>
    <dgm:cxn modelId="{2E993B25-A82B-4089-94E2-E36329EDD39C}" type="presParOf" srcId="{4036DC2A-BEE5-410F-A0B1-6519F44460B0}" destId="{F05EAF32-1425-4DA5-AE18-C1C1551D55AC}" srcOrd="0" destOrd="0" presId="urn:microsoft.com/office/officeart/2005/8/layout/orgChart1"/>
    <dgm:cxn modelId="{6B40F442-0436-404B-A17F-C76DAFE205F6}" type="presParOf" srcId="{4036DC2A-BEE5-410F-A0B1-6519F44460B0}" destId="{5D2A6E29-2288-4C58-A29C-EAE879F90191}" srcOrd="1" destOrd="0" presId="urn:microsoft.com/office/officeart/2005/8/layout/orgChart1"/>
    <dgm:cxn modelId="{F93FFE7B-3798-4519-8324-4648AEB961C4}" type="presParOf" srcId="{C0368560-DDDC-46C9-A97E-47053C98039B}" destId="{643CD46C-1707-4AE7-8DD2-300C1354482B}" srcOrd="1" destOrd="0" presId="urn:microsoft.com/office/officeart/2005/8/layout/orgChart1"/>
    <dgm:cxn modelId="{26EDFA8E-55BC-4DD5-889C-B903F3F5F61E}" type="presParOf" srcId="{C0368560-DDDC-46C9-A97E-47053C98039B}" destId="{E7E6D0CD-FB8C-48DF-9C23-7C1078E68A48}" srcOrd="2" destOrd="0" presId="urn:microsoft.com/office/officeart/2005/8/layout/orgChart1"/>
    <dgm:cxn modelId="{6CD86D7C-888F-4436-B976-2D7F6456AC70}" type="presParOf" srcId="{B9FF8969-08BC-4BC7-9A69-14CCC9C617D5}" destId="{DD8A5A2E-429F-404C-888E-1CBD2758013D}" srcOrd="6" destOrd="0" presId="urn:microsoft.com/office/officeart/2005/8/layout/orgChart1"/>
    <dgm:cxn modelId="{7DBCF0D0-F4B6-47B9-BF61-F8C2A831227B}" type="presParOf" srcId="{B9FF8969-08BC-4BC7-9A69-14CCC9C617D5}" destId="{A7944077-D566-416B-A3D1-4C3531316EC7}" srcOrd="7" destOrd="0" presId="urn:microsoft.com/office/officeart/2005/8/layout/orgChart1"/>
    <dgm:cxn modelId="{F2B6C448-C564-44BA-B6A7-A3DEFCB0EB04}" type="presParOf" srcId="{A7944077-D566-416B-A3D1-4C3531316EC7}" destId="{910D1D0C-8F01-4EA4-986C-BDA7A330EC65}" srcOrd="0" destOrd="0" presId="urn:microsoft.com/office/officeart/2005/8/layout/orgChart1"/>
    <dgm:cxn modelId="{7623C4B4-018F-48FD-A93D-111BD6CA5EC6}" type="presParOf" srcId="{910D1D0C-8F01-4EA4-986C-BDA7A330EC65}" destId="{76E05969-6592-4B29-B960-8EC73AF2A182}" srcOrd="0" destOrd="0" presId="urn:microsoft.com/office/officeart/2005/8/layout/orgChart1"/>
    <dgm:cxn modelId="{EA5AD33B-CCC8-4263-A2D3-DDC2AB48EFBC}" type="presParOf" srcId="{910D1D0C-8F01-4EA4-986C-BDA7A330EC65}" destId="{26562D64-9016-44D7-886B-5AE7AB743F02}" srcOrd="1" destOrd="0" presId="urn:microsoft.com/office/officeart/2005/8/layout/orgChart1"/>
    <dgm:cxn modelId="{B4063627-F30E-4E44-9A5C-A6E6B674A55E}" type="presParOf" srcId="{A7944077-D566-416B-A3D1-4C3531316EC7}" destId="{12C830F2-960E-464B-8AC5-73C4DF04E246}" srcOrd="1" destOrd="0" presId="urn:microsoft.com/office/officeart/2005/8/layout/orgChart1"/>
    <dgm:cxn modelId="{74A26763-DC0B-48E8-BBBA-8C227D3B3CE0}" type="presParOf" srcId="{A7944077-D566-416B-A3D1-4C3531316EC7}" destId="{D24DF267-8449-411D-8919-FAE90901740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7.xml><?xml version="1.0" encoding="utf-8"?>
<dgm:dataModel xmlns:dgm="http://schemas.openxmlformats.org/drawingml/2006/diagram" xmlns:a="http://schemas.openxmlformats.org/drawingml/2006/main">
  <dgm:ptLst>
    <dgm:pt modelId="{A368BC2C-A794-4783-ACAB-CF97DC43D62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6A5E21C-AF3F-4315-9D18-764642EC0938}">
      <dgm:prSet phldrT="[Texto]" custT="1"/>
      <dgm:spPr/>
      <dgm:t>
        <a:bodyPr/>
        <a:lstStyle/>
        <a:p>
          <a:r>
            <a:rPr lang="es-ES" sz="1200" dirty="0" smtClean="0"/>
            <a:t>Jefe(a) de Centro Canino y Felino</a:t>
          </a:r>
        </a:p>
      </dgm:t>
    </dgm:pt>
    <dgm:pt modelId="{28D1D046-B82B-411A-A9AA-2A8292CE71EC}" type="parTrans" cxnId="{CFFC80B5-E39C-481A-8F4C-03925214A07E}">
      <dgm:prSet/>
      <dgm:spPr/>
      <dgm:t>
        <a:bodyPr/>
        <a:lstStyle/>
        <a:p>
          <a:endParaRPr lang="es-ES" sz="1200"/>
        </a:p>
      </dgm:t>
    </dgm:pt>
    <dgm:pt modelId="{F82ED706-36F9-4A5B-A1E7-858F388A1AA2}" type="sibTrans" cxnId="{CFFC80B5-E39C-481A-8F4C-03925214A07E}">
      <dgm:prSet/>
      <dgm:spPr/>
      <dgm:t>
        <a:bodyPr/>
        <a:lstStyle/>
        <a:p>
          <a:endParaRPr lang="es-ES" sz="1200"/>
        </a:p>
      </dgm:t>
    </dgm:pt>
    <dgm:pt modelId="{60EAE0C2-51B6-449B-BAF1-8A1E76F674D1}" type="asst">
      <dgm:prSet phldrT="[Texto]" custT="1"/>
      <dgm:spPr/>
      <dgm:t>
        <a:bodyPr/>
        <a:lstStyle/>
        <a:p>
          <a:r>
            <a:rPr lang="es-ES" sz="1200" dirty="0" smtClean="0"/>
            <a:t>Secretaria(o) E</a:t>
          </a:r>
        </a:p>
      </dgm:t>
    </dgm:pt>
    <dgm:pt modelId="{E7458592-126C-4DB4-87A6-6DAEF4B77CB5}" type="parTrans" cxnId="{B7A36ED3-9049-4470-84C2-4F46CED87C97}">
      <dgm:prSet/>
      <dgm:spPr/>
      <dgm:t>
        <a:bodyPr/>
        <a:lstStyle/>
        <a:p>
          <a:endParaRPr lang="es-ES" sz="1200"/>
        </a:p>
      </dgm:t>
    </dgm:pt>
    <dgm:pt modelId="{60F0DDAF-DD5D-49D9-9706-C93C1CBCB9B0}" type="sibTrans" cxnId="{B7A36ED3-9049-4470-84C2-4F46CED87C97}">
      <dgm:prSet/>
      <dgm:spPr/>
      <dgm:t>
        <a:bodyPr/>
        <a:lstStyle/>
        <a:p>
          <a:endParaRPr lang="es-ES" sz="1200"/>
        </a:p>
      </dgm:t>
    </dgm:pt>
    <dgm:pt modelId="{C7B07006-9CB1-4618-AECD-65B405936209}">
      <dgm:prSet phldrT="[Texto]" custT="1"/>
      <dgm:spPr/>
      <dgm:t>
        <a:bodyPr/>
        <a:lstStyle/>
        <a:p>
          <a:r>
            <a:rPr lang="es-ES" sz="1200" dirty="0" smtClean="0"/>
            <a:t>Choferes </a:t>
          </a:r>
          <a:endParaRPr lang="es-ES" sz="1200" dirty="0"/>
        </a:p>
      </dgm:t>
    </dgm:pt>
    <dgm:pt modelId="{73180559-C981-4EBB-BDE9-CA7D610A3D90}" type="parTrans" cxnId="{51E35C92-6FFE-4CF4-BBD1-4CB6CDB24075}">
      <dgm:prSet/>
      <dgm:spPr/>
      <dgm:t>
        <a:bodyPr/>
        <a:lstStyle/>
        <a:p>
          <a:endParaRPr lang="es-ES" sz="1200"/>
        </a:p>
      </dgm:t>
    </dgm:pt>
    <dgm:pt modelId="{EBB82D70-E000-4696-BAD6-C8F9442C8632}" type="sibTrans" cxnId="{51E35C92-6FFE-4CF4-BBD1-4CB6CDB24075}">
      <dgm:prSet/>
      <dgm:spPr/>
      <dgm:t>
        <a:bodyPr/>
        <a:lstStyle/>
        <a:p>
          <a:endParaRPr lang="es-ES" sz="1200"/>
        </a:p>
      </dgm:t>
    </dgm:pt>
    <dgm:pt modelId="{CA6CAAAF-F40F-44ED-A1F0-F0749FE46660}">
      <dgm:prSet phldrT="[Texto]" custT="1"/>
      <dgm:spPr/>
      <dgm:t>
        <a:bodyPr/>
        <a:lstStyle/>
        <a:p>
          <a:r>
            <a:rPr lang="es-ES" sz="1200" dirty="0" smtClean="0"/>
            <a:t>Auxiliar</a:t>
          </a:r>
        </a:p>
        <a:p>
          <a:endParaRPr lang="es-ES" sz="1200" dirty="0" smtClean="0"/>
        </a:p>
        <a:p>
          <a:r>
            <a:rPr lang="es-ES" sz="1200" dirty="0" err="1" smtClean="0"/>
            <a:t>Capturadores</a:t>
          </a:r>
          <a:r>
            <a:rPr lang="es-ES" sz="1200" dirty="0" smtClean="0"/>
            <a:t>(as)</a:t>
          </a:r>
        </a:p>
      </dgm:t>
    </dgm:pt>
    <dgm:pt modelId="{A04DB3BC-D38D-4F3F-9356-A1B9B88B678A}" type="parTrans" cxnId="{36E8C191-77E6-4F23-8B9A-F42A29AE75D1}">
      <dgm:prSet/>
      <dgm:spPr/>
      <dgm:t>
        <a:bodyPr/>
        <a:lstStyle/>
        <a:p>
          <a:endParaRPr lang="es-ES" sz="1200"/>
        </a:p>
      </dgm:t>
    </dgm:pt>
    <dgm:pt modelId="{3357F83C-A84A-462E-8EFE-FC569CEB3310}" type="sibTrans" cxnId="{36E8C191-77E6-4F23-8B9A-F42A29AE75D1}">
      <dgm:prSet/>
      <dgm:spPr/>
      <dgm:t>
        <a:bodyPr/>
        <a:lstStyle/>
        <a:p>
          <a:endParaRPr lang="es-ES" sz="1200"/>
        </a:p>
      </dgm:t>
    </dgm:pt>
    <dgm:pt modelId="{4F4B4AED-C49D-4344-9279-D767F8BC50A6}">
      <dgm:prSet phldrT="[Texto]" custT="1"/>
      <dgm:spPr/>
      <dgm:t>
        <a:bodyPr/>
        <a:lstStyle/>
        <a:p>
          <a:r>
            <a:rPr lang="es-ES" sz="1200" dirty="0" smtClean="0"/>
            <a:t>Encargado(a</a:t>
          </a:r>
          <a:r>
            <a:rPr lang="es-ES" sz="1200" dirty="0" smtClean="0"/>
            <a:t>)</a:t>
          </a:r>
        </a:p>
        <a:p>
          <a:r>
            <a:rPr lang="es-ES" sz="1200" dirty="0" smtClean="0"/>
            <a:t>Auxiliar</a:t>
          </a:r>
          <a:endParaRPr lang="es-ES" sz="1200" dirty="0" smtClean="0"/>
        </a:p>
        <a:p>
          <a:r>
            <a:rPr lang="es-ES" sz="1200" dirty="0" smtClean="0"/>
            <a:t>Veterinarios(as)</a:t>
          </a:r>
        </a:p>
      </dgm:t>
    </dgm:pt>
    <dgm:pt modelId="{F959EAFA-F873-45CD-8E8D-94C309D4E55A}" type="parTrans" cxnId="{0A418B7B-FBBA-45AA-B0D2-DAB655520CE1}">
      <dgm:prSet/>
      <dgm:spPr/>
      <dgm:t>
        <a:bodyPr/>
        <a:lstStyle/>
        <a:p>
          <a:endParaRPr lang="es-ES" sz="1200"/>
        </a:p>
      </dgm:t>
    </dgm:pt>
    <dgm:pt modelId="{BF12EE66-DC07-45F4-B37F-297BE9F043B6}" type="sibTrans" cxnId="{0A418B7B-FBBA-45AA-B0D2-DAB655520CE1}">
      <dgm:prSet/>
      <dgm:spPr/>
      <dgm:t>
        <a:bodyPr/>
        <a:lstStyle/>
        <a:p>
          <a:endParaRPr lang="es-ES" sz="1200"/>
        </a:p>
      </dgm:t>
    </dgm:pt>
    <dgm:pt modelId="{814A75E0-4F1D-45A6-8B66-0D6DD86943FD}" type="pres">
      <dgm:prSet presAssocID="{A368BC2C-A794-4783-ACAB-CF97DC43D62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FDF8BC0-4769-4460-92B0-7AD580757BCE}" type="pres">
      <dgm:prSet presAssocID="{86A5E21C-AF3F-4315-9D18-764642EC0938}" presName="hierRoot1" presStyleCnt="0">
        <dgm:presLayoutVars>
          <dgm:hierBranch val="init"/>
        </dgm:presLayoutVars>
      </dgm:prSet>
      <dgm:spPr/>
    </dgm:pt>
    <dgm:pt modelId="{E5912C6A-A561-4783-9F4D-E9E017607628}" type="pres">
      <dgm:prSet presAssocID="{86A5E21C-AF3F-4315-9D18-764642EC0938}" presName="rootComposite1" presStyleCnt="0"/>
      <dgm:spPr/>
    </dgm:pt>
    <dgm:pt modelId="{CFDDF97E-B020-4DC8-BE55-49E6868FD7A3}" type="pres">
      <dgm:prSet presAssocID="{86A5E21C-AF3F-4315-9D18-764642EC0938}" presName="rootText1" presStyleLbl="node0" presStyleIdx="0" presStyleCnt="1" custScaleX="142798" custScaleY="1211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68D3D2-6696-48F8-8032-F0CBCE133BE2}" type="pres">
      <dgm:prSet presAssocID="{86A5E21C-AF3F-4315-9D18-764642EC093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77745D3-43D8-4F60-AC26-A62E0272905F}" type="pres">
      <dgm:prSet presAssocID="{86A5E21C-AF3F-4315-9D18-764642EC0938}" presName="hierChild2" presStyleCnt="0"/>
      <dgm:spPr/>
    </dgm:pt>
    <dgm:pt modelId="{F5C98A19-4CCF-4454-8241-E4F44F0F3ADA}" type="pres">
      <dgm:prSet presAssocID="{73180559-C981-4EBB-BDE9-CA7D610A3D90}" presName="Name37" presStyleLbl="parChTrans1D2" presStyleIdx="0" presStyleCnt="4"/>
      <dgm:spPr/>
      <dgm:t>
        <a:bodyPr/>
        <a:lstStyle/>
        <a:p>
          <a:endParaRPr lang="es-ES"/>
        </a:p>
      </dgm:t>
    </dgm:pt>
    <dgm:pt modelId="{42ECA1F9-41BE-435E-8DD2-93A2BB5D4691}" type="pres">
      <dgm:prSet presAssocID="{C7B07006-9CB1-4618-AECD-65B405936209}" presName="hierRoot2" presStyleCnt="0">
        <dgm:presLayoutVars>
          <dgm:hierBranch val="init"/>
        </dgm:presLayoutVars>
      </dgm:prSet>
      <dgm:spPr/>
    </dgm:pt>
    <dgm:pt modelId="{E5EFA54A-D1C3-4DF6-A2C4-25BA56E40D89}" type="pres">
      <dgm:prSet presAssocID="{C7B07006-9CB1-4618-AECD-65B405936209}" presName="rootComposite" presStyleCnt="0"/>
      <dgm:spPr/>
    </dgm:pt>
    <dgm:pt modelId="{387C43B6-69BF-47F6-8DDD-4E15C59F4D6D}" type="pres">
      <dgm:prSet presAssocID="{C7B07006-9CB1-4618-AECD-65B405936209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7C3E896-D6F1-4726-A5B7-D5DBE5088FA5}" type="pres">
      <dgm:prSet presAssocID="{C7B07006-9CB1-4618-AECD-65B405936209}" presName="rootConnector" presStyleLbl="node2" presStyleIdx="0" presStyleCnt="3"/>
      <dgm:spPr/>
      <dgm:t>
        <a:bodyPr/>
        <a:lstStyle/>
        <a:p>
          <a:endParaRPr lang="es-ES"/>
        </a:p>
      </dgm:t>
    </dgm:pt>
    <dgm:pt modelId="{1D2075D4-F467-4ACC-8E80-66F85AEB8185}" type="pres">
      <dgm:prSet presAssocID="{C7B07006-9CB1-4618-AECD-65B405936209}" presName="hierChild4" presStyleCnt="0"/>
      <dgm:spPr/>
    </dgm:pt>
    <dgm:pt modelId="{5FAD7B99-9693-434E-AA64-B379175E99A4}" type="pres">
      <dgm:prSet presAssocID="{C7B07006-9CB1-4618-AECD-65B405936209}" presName="hierChild5" presStyleCnt="0"/>
      <dgm:spPr/>
    </dgm:pt>
    <dgm:pt modelId="{12F95182-29CC-424E-AB99-E8104DD9B147}" type="pres">
      <dgm:prSet presAssocID="{A04DB3BC-D38D-4F3F-9356-A1B9B88B678A}" presName="Name37" presStyleLbl="parChTrans1D2" presStyleIdx="1" presStyleCnt="4"/>
      <dgm:spPr/>
      <dgm:t>
        <a:bodyPr/>
        <a:lstStyle/>
        <a:p>
          <a:endParaRPr lang="es-ES"/>
        </a:p>
      </dgm:t>
    </dgm:pt>
    <dgm:pt modelId="{5687C965-8F42-45B5-B465-86F57628E170}" type="pres">
      <dgm:prSet presAssocID="{CA6CAAAF-F40F-44ED-A1F0-F0749FE46660}" presName="hierRoot2" presStyleCnt="0">
        <dgm:presLayoutVars>
          <dgm:hierBranch val="init"/>
        </dgm:presLayoutVars>
      </dgm:prSet>
      <dgm:spPr/>
    </dgm:pt>
    <dgm:pt modelId="{E4687101-AE1B-49F0-B00C-5691D4E94E14}" type="pres">
      <dgm:prSet presAssocID="{CA6CAAAF-F40F-44ED-A1F0-F0749FE46660}" presName="rootComposite" presStyleCnt="0"/>
      <dgm:spPr/>
    </dgm:pt>
    <dgm:pt modelId="{EB8C89E0-E921-4AE3-8CD2-90273437C578}" type="pres">
      <dgm:prSet presAssocID="{CA6CAAAF-F40F-44ED-A1F0-F0749FE46660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BE508F-05D1-4D5F-9E7B-1D0CFF3E7254}" type="pres">
      <dgm:prSet presAssocID="{CA6CAAAF-F40F-44ED-A1F0-F0749FE46660}" presName="rootConnector" presStyleLbl="node2" presStyleIdx="1" presStyleCnt="3"/>
      <dgm:spPr/>
      <dgm:t>
        <a:bodyPr/>
        <a:lstStyle/>
        <a:p>
          <a:endParaRPr lang="es-ES"/>
        </a:p>
      </dgm:t>
    </dgm:pt>
    <dgm:pt modelId="{BDA08014-BEAE-4709-BAEC-3251DDB81AE5}" type="pres">
      <dgm:prSet presAssocID="{CA6CAAAF-F40F-44ED-A1F0-F0749FE46660}" presName="hierChild4" presStyleCnt="0"/>
      <dgm:spPr/>
    </dgm:pt>
    <dgm:pt modelId="{33C7FF62-1A16-402B-9388-DB302944FA83}" type="pres">
      <dgm:prSet presAssocID="{CA6CAAAF-F40F-44ED-A1F0-F0749FE46660}" presName="hierChild5" presStyleCnt="0"/>
      <dgm:spPr/>
    </dgm:pt>
    <dgm:pt modelId="{CC29DEDE-6E84-4AE9-94BD-8E9F16ECF423}" type="pres">
      <dgm:prSet presAssocID="{F959EAFA-F873-45CD-8E8D-94C309D4E55A}" presName="Name37" presStyleLbl="parChTrans1D2" presStyleIdx="2" presStyleCnt="4"/>
      <dgm:spPr/>
      <dgm:t>
        <a:bodyPr/>
        <a:lstStyle/>
        <a:p>
          <a:endParaRPr lang="es-ES"/>
        </a:p>
      </dgm:t>
    </dgm:pt>
    <dgm:pt modelId="{251AF70E-1999-44B5-805B-EF552A21CE17}" type="pres">
      <dgm:prSet presAssocID="{4F4B4AED-C49D-4344-9279-D767F8BC50A6}" presName="hierRoot2" presStyleCnt="0">
        <dgm:presLayoutVars>
          <dgm:hierBranch val="init"/>
        </dgm:presLayoutVars>
      </dgm:prSet>
      <dgm:spPr/>
    </dgm:pt>
    <dgm:pt modelId="{598244BE-9640-4924-B4C0-1E88240C5CC9}" type="pres">
      <dgm:prSet presAssocID="{4F4B4AED-C49D-4344-9279-D767F8BC50A6}" presName="rootComposite" presStyleCnt="0"/>
      <dgm:spPr/>
    </dgm:pt>
    <dgm:pt modelId="{EC9F7BEA-821A-4A92-B306-162EA6B7D5D0}" type="pres">
      <dgm:prSet presAssocID="{4F4B4AED-C49D-4344-9279-D767F8BC50A6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36E5463-6F8F-4A94-9851-A384DDD6E287}" type="pres">
      <dgm:prSet presAssocID="{4F4B4AED-C49D-4344-9279-D767F8BC50A6}" presName="rootConnector" presStyleLbl="node2" presStyleIdx="2" presStyleCnt="3"/>
      <dgm:spPr/>
      <dgm:t>
        <a:bodyPr/>
        <a:lstStyle/>
        <a:p>
          <a:endParaRPr lang="es-ES"/>
        </a:p>
      </dgm:t>
    </dgm:pt>
    <dgm:pt modelId="{E7CC1426-290E-46E6-8F05-4B2AD642C8CE}" type="pres">
      <dgm:prSet presAssocID="{4F4B4AED-C49D-4344-9279-D767F8BC50A6}" presName="hierChild4" presStyleCnt="0"/>
      <dgm:spPr/>
    </dgm:pt>
    <dgm:pt modelId="{E49FC2BF-2B47-4EE8-AB11-0FFB477D7533}" type="pres">
      <dgm:prSet presAssocID="{4F4B4AED-C49D-4344-9279-D767F8BC50A6}" presName="hierChild5" presStyleCnt="0"/>
      <dgm:spPr/>
    </dgm:pt>
    <dgm:pt modelId="{8BDFA34E-28F6-4A91-B878-9534FD224F3A}" type="pres">
      <dgm:prSet presAssocID="{86A5E21C-AF3F-4315-9D18-764642EC0938}" presName="hierChild3" presStyleCnt="0"/>
      <dgm:spPr/>
    </dgm:pt>
    <dgm:pt modelId="{DD7803A9-01AD-4DEA-A3F1-913CECD86481}" type="pres">
      <dgm:prSet presAssocID="{E7458592-126C-4DB4-87A6-6DAEF4B77CB5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89E47BAB-EDB9-4811-9D21-8701FC58C6E8}" type="pres">
      <dgm:prSet presAssocID="{60EAE0C2-51B6-449B-BAF1-8A1E76F674D1}" presName="hierRoot3" presStyleCnt="0">
        <dgm:presLayoutVars>
          <dgm:hierBranch val="init"/>
        </dgm:presLayoutVars>
      </dgm:prSet>
      <dgm:spPr/>
    </dgm:pt>
    <dgm:pt modelId="{92E1D8D0-8F4A-47E0-937F-1F9661A006F1}" type="pres">
      <dgm:prSet presAssocID="{60EAE0C2-51B6-449B-BAF1-8A1E76F674D1}" presName="rootComposite3" presStyleCnt="0"/>
      <dgm:spPr/>
    </dgm:pt>
    <dgm:pt modelId="{3B901A95-0E49-41C7-9D79-05ED7F04A301}" type="pres">
      <dgm:prSet presAssocID="{60EAE0C2-51B6-449B-BAF1-8A1E76F674D1}" presName="rootText3" presStyleLbl="asst1" presStyleIdx="0" presStyleCnt="1" custScaleX="80798" custScaleY="64639" custLinFactNeighborY="-123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51D76E-6395-46D6-8070-4E6FF7C7633C}" type="pres">
      <dgm:prSet presAssocID="{60EAE0C2-51B6-449B-BAF1-8A1E76F674D1}" presName="rootConnector3" presStyleLbl="asst1" presStyleIdx="0" presStyleCnt="1"/>
      <dgm:spPr/>
      <dgm:t>
        <a:bodyPr/>
        <a:lstStyle/>
        <a:p>
          <a:endParaRPr lang="es-ES"/>
        </a:p>
      </dgm:t>
    </dgm:pt>
    <dgm:pt modelId="{11F5FB10-7A32-4886-AD3A-2BA19109DB36}" type="pres">
      <dgm:prSet presAssocID="{60EAE0C2-51B6-449B-BAF1-8A1E76F674D1}" presName="hierChild6" presStyleCnt="0"/>
      <dgm:spPr/>
    </dgm:pt>
    <dgm:pt modelId="{864B37F5-915A-428C-8175-00133D8824FC}" type="pres">
      <dgm:prSet presAssocID="{60EAE0C2-51B6-449B-BAF1-8A1E76F674D1}" presName="hierChild7" presStyleCnt="0"/>
      <dgm:spPr/>
    </dgm:pt>
  </dgm:ptLst>
  <dgm:cxnLst>
    <dgm:cxn modelId="{B2F46617-CE80-4371-AE9D-B66E5FDBA5D5}" type="presOf" srcId="{60EAE0C2-51B6-449B-BAF1-8A1E76F674D1}" destId="{3B901A95-0E49-41C7-9D79-05ED7F04A301}" srcOrd="0" destOrd="0" presId="urn:microsoft.com/office/officeart/2005/8/layout/orgChart1"/>
    <dgm:cxn modelId="{3FCC96E2-356A-4BCA-BE51-B927EE421D44}" type="presOf" srcId="{86A5E21C-AF3F-4315-9D18-764642EC0938}" destId="{CFDDF97E-B020-4DC8-BE55-49E6868FD7A3}" srcOrd="0" destOrd="0" presId="urn:microsoft.com/office/officeart/2005/8/layout/orgChart1"/>
    <dgm:cxn modelId="{36E8C191-77E6-4F23-8B9A-F42A29AE75D1}" srcId="{86A5E21C-AF3F-4315-9D18-764642EC0938}" destId="{CA6CAAAF-F40F-44ED-A1F0-F0749FE46660}" srcOrd="2" destOrd="0" parTransId="{A04DB3BC-D38D-4F3F-9356-A1B9B88B678A}" sibTransId="{3357F83C-A84A-462E-8EFE-FC569CEB3310}"/>
    <dgm:cxn modelId="{2FD0EE87-C61C-41E3-8F71-D5609DB4FA2E}" type="presOf" srcId="{A368BC2C-A794-4783-ACAB-CF97DC43D622}" destId="{814A75E0-4F1D-45A6-8B66-0D6DD86943FD}" srcOrd="0" destOrd="0" presId="urn:microsoft.com/office/officeart/2005/8/layout/orgChart1"/>
    <dgm:cxn modelId="{51E35C92-6FFE-4CF4-BBD1-4CB6CDB24075}" srcId="{86A5E21C-AF3F-4315-9D18-764642EC0938}" destId="{C7B07006-9CB1-4618-AECD-65B405936209}" srcOrd="1" destOrd="0" parTransId="{73180559-C981-4EBB-BDE9-CA7D610A3D90}" sibTransId="{EBB82D70-E000-4696-BAD6-C8F9442C8632}"/>
    <dgm:cxn modelId="{AFBA51D3-8C4D-4D57-89C4-523BFD611E10}" type="presOf" srcId="{E7458592-126C-4DB4-87A6-6DAEF4B77CB5}" destId="{DD7803A9-01AD-4DEA-A3F1-913CECD86481}" srcOrd="0" destOrd="0" presId="urn:microsoft.com/office/officeart/2005/8/layout/orgChart1"/>
    <dgm:cxn modelId="{F3982ACB-0856-4634-8C32-E2618700A519}" type="presOf" srcId="{CA6CAAAF-F40F-44ED-A1F0-F0749FE46660}" destId="{EB8C89E0-E921-4AE3-8CD2-90273437C578}" srcOrd="0" destOrd="0" presId="urn:microsoft.com/office/officeart/2005/8/layout/orgChart1"/>
    <dgm:cxn modelId="{61AD1E35-D9E7-447F-9E73-3B6E8D8D63D4}" type="presOf" srcId="{73180559-C981-4EBB-BDE9-CA7D610A3D90}" destId="{F5C98A19-4CCF-4454-8241-E4F44F0F3ADA}" srcOrd="0" destOrd="0" presId="urn:microsoft.com/office/officeart/2005/8/layout/orgChart1"/>
    <dgm:cxn modelId="{DFFFAD51-2BDC-4005-AC56-49412EA1C847}" type="presOf" srcId="{C7B07006-9CB1-4618-AECD-65B405936209}" destId="{387C43B6-69BF-47F6-8DDD-4E15C59F4D6D}" srcOrd="0" destOrd="0" presId="urn:microsoft.com/office/officeart/2005/8/layout/orgChart1"/>
    <dgm:cxn modelId="{63A1367C-8E1A-4A94-AD33-C133DD950056}" type="presOf" srcId="{60EAE0C2-51B6-449B-BAF1-8A1E76F674D1}" destId="{4F51D76E-6395-46D6-8070-4E6FF7C7633C}" srcOrd="1" destOrd="0" presId="urn:microsoft.com/office/officeart/2005/8/layout/orgChart1"/>
    <dgm:cxn modelId="{0B45087A-7E57-4ACC-9869-2641A74B914C}" type="presOf" srcId="{F959EAFA-F873-45CD-8E8D-94C309D4E55A}" destId="{CC29DEDE-6E84-4AE9-94BD-8E9F16ECF423}" srcOrd="0" destOrd="0" presId="urn:microsoft.com/office/officeart/2005/8/layout/orgChart1"/>
    <dgm:cxn modelId="{0A418B7B-FBBA-45AA-B0D2-DAB655520CE1}" srcId="{86A5E21C-AF3F-4315-9D18-764642EC0938}" destId="{4F4B4AED-C49D-4344-9279-D767F8BC50A6}" srcOrd="3" destOrd="0" parTransId="{F959EAFA-F873-45CD-8E8D-94C309D4E55A}" sibTransId="{BF12EE66-DC07-45F4-B37F-297BE9F043B6}"/>
    <dgm:cxn modelId="{14E05996-F4DE-4D53-AE94-759B3B7D5A74}" type="presOf" srcId="{4F4B4AED-C49D-4344-9279-D767F8BC50A6}" destId="{936E5463-6F8F-4A94-9851-A384DDD6E287}" srcOrd="1" destOrd="0" presId="urn:microsoft.com/office/officeart/2005/8/layout/orgChart1"/>
    <dgm:cxn modelId="{4E5D8570-6C08-4BCE-A756-B3BB011A67BF}" type="presOf" srcId="{4F4B4AED-C49D-4344-9279-D767F8BC50A6}" destId="{EC9F7BEA-821A-4A92-B306-162EA6B7D5D0}" srcOrd="0" destOrd="0" presId="urn:microsoft.com/office/officeart/2005/8/layout/orgChart1"/>
    <dgm:cxn modelId="{CFFC80B5-E39C-481A-8F4C-03925214A07E}" srcId="{A368BC2C-A794-4783-ACAB-CF97DC43D622}" destId="{86A5E21C-AF3F-4315-9D18-764642EC0938}" srcOrd="0" destOrd="0" parTransId="{28D1D046-B82B-411A-A9AA-2A8292CE71EC}" sibTransId="{F82ED706-36F9-4A5B-A1E7-858F388A1AA2}"/>
    <dgm:cxn modelId="{B7A36ED3-9049-4470-84C2-4F46CED87C97}" srcId="{86A5E21C-AF3F-4315-9D18-764642EC0938}" destId="{60EAE0C2-51B6-449B-BAF1-8A1E76F674D1}" srcOrd="0" destOrd="0" parTransId="{E7458592-126C-4DB4-87A6-6DAEF4B77CB5}" sibTransId="{60F0DDAF-DD5D-49D9-9706-C93C1CBCB9B0}"/>
    <dgm:cxn modelId="{CAA5E17E-79A6-472E-B197-1EDAB6966EE7}" type="presOf" srcId="{86A5E21C-AF3F-4315-9D18-764642EC0938}" destId="{1468D3D2-6696-48F8-8032-F0CBCE133BE2}" srcOrd="1" destOrd="0" presId="urn:microsoft.com/office/officeart/2005/8/layout/orgChart1"/>
    <dgm:cxn modelId="{7BDE4B6F-77C5-4133-B937-7FDBB7354B25}" type="presOf" srcId="{A04DB3BC-D38D-4F3F-9356-A1B9B88B678A}" destId="{12F95182-29CC-424E-AB99-E8104DD9B147}" srcOrd="0" destOrd="0" presId="urn:microsoft.com/office/officeart/2005/8/layout/orgChart1"/>
    <dgm:cxn modelId="{3BE88410-1064-4699-887C-36D3644060A2}" type="presOf" srcId="{C7B07006-9CB1-4618-AECD-65B405936209}" destId="{F7C3E896-D6F1-4726-A5B7-D5DBE5088FA5}" srcOrd="1" destOrd="0" presId="urn:microsoft.com/office/officeart/2005/8/layout/orgChart1"/>
    <dgm:cxn modelId="{3494501D-1D0E-4B3F-9959-A437757A7001}" type="presOf" srcId="{CA6CAAAF-F40F-44ED-A1F0-F0749FE46660}" destId="{BFBE508F-05D1-4D5F-9E7B-1D0CFF3E7254}" srcOrd="1" destOrd="0" presId="urn:microsoft.com/office/officeart/2005/8/layout/orgChart1"/>
    <dgm:cxn modelId="{569B2B32-656E-43BC-BCED-A43E61766448}" type="presParOf" srcId="{814A75E0-4F1D-45A6-8B66-0D6DD86943FD}" destId="{7FDF8BC0-4769-4460-92B0-7AD580757BCE}" srcOrd="0" destOrd="0" presId="urn:microsoft.com/office/officeart/2005/8/layout/orgChart1"/>
    <dgm:cxn modelId="{66155E94-E8F8-4438-AC16-BD5345249069}" type="presParOf" srcId="{7FDF8BC0-4769-4460-92B0-7AD580757BCE}" destId="{E5912C6A-A561-4783-9F4D-E9E017607628}" srcOrd="0" destOrd="0" presId="urn:microsoft.com/office/officeart/2005/8/layout/orgChart1"/>
    <dgm:cxn modelId="{89395E6A-815A-4245-9CEE-6904DA66271E}" type="presParOf" srcId="{E5912C6A-A561-4783-9F4D-E9E017607628}" destId="{CFDDF97E-B020-4DC8-BE55-49E6868FD7A3}" srcOrd="0" destOrd="0" presId="urn:microsoft.com/office/officeart/2005/8/layout/orgChart1"/>
    <dgm:cxn modelId="{25AA44C6-2321-49D1-9710-4BA51F9F0706}" type="presParOf" srcId="{E5912C6A-A561-4783-9F4D-E9E017607628}" destId="{1468D3D2-6696-48F8-8032-F0CBCE133BE2}" srcOrd="1" destOrd="0" presId="urn:microsoft.com/office/officeart/2005/8/layout/orgChart1"/>
    <dgm:cxn modelId="{8A38FFD9-C81A-4DA2-8365-84CD26DAB3F2}" type="presParOf" srcId="{7FDF8BC0-4769-4460-92B0-7AD580757BCE}" destId="{277745D3-43D8-4F60-AC26-A62E0272905F}" srcOrd="1" destOrd="0" presId="urn:microsoft.com/office/officeart/2005/8/layout/orgChart1"/>
    <dgm:cxn modelId="{4A7DEE5C-8B2A-424D-90D1-4AE15E5675F0}" type="presParOf" srcId="{277745D3-43D8-4F60-AC26-A62E0272905F}" destId="{F5C98A19-4CCF-4454-8241-E4F44F0F3ADA}" srcOrd="0" destOrd="0" presId="urn:microsoft.com/office/officeart/2005/8/layout/orgChart1"/>
    <dgm:cxn modelId="{AA2464B7-C664-4258-BEDA-A04313441977}" type="presParOf" srcId="{277745D3-43D8-4F60-AC26-A62E0272905F}" destId="{42ECA1F9-41BE-435E-8DD2-93A2BB5D4691}" srcOrd="1" destOrd="0" presId="urn:microsoft.com/office/officeart/2005/8/layout/orgChart1"/>
    <dgm:cxn modelId="{0F49FA2C-77D4-4734-BEDC-FD81E340A4C1}" type="presParOf" srcId="{42ECA1F9-41BE-435E-8DD2-93A2BB5D4691}" destId="{E5EFA54A-D1C3-4DF6-A2C4-25BA56E40D89}" srcOrd="0" destOrd="0" presId="urn:microsoft.com/office/officeart/2005/8/layout/orgChart1"/>
    <dgm:cxn modelId="{04946D8F-C2A9-40EE-B6C0-83A5655DFE79}" type="presParOf" srcId="{E5EFA54A-D1C3-4DF6-A2C4-25BA56E40D89}" destId="{387C43B6-69BF-47F6-8DDD-4E15C59F4D6D}" srcOrd="0" destOrd="0" presId="urn:microsoft.com/office/officeart/2005/8/layout/orgChart1"/>
    <dgm:cxn modelId="{3C69822D-09CB-4D7D-AC10-B9E853ECC2B7}" type="presParOf" srcId="{E5EFA54A-D1C3-4DF6-A2C4-25BA56E40D89}" destId="{F7C3E896-D6F1-4726-A5B7-D5DBE5088FA5}" srcOrd="1" destOrd="0" presId="urn:microsoft.com/office/officeart/2005/8/layout/orgChart1"/>
    <dgm:cxn modelId="{8435C0EA-8B6F-4F0E-A55C-E0C4C1E0733C}" type="presParOf" srcId="{42ECA1F9-41BE-435E-8DD2-93A2BB5D4691}" destId="{1D2075D4-F467-4ACC-8E80-66F85AEB8185}" srcOrd="1" destOrd="0" presId="urn:microsoft.com/office/officeart/2005/8/layout/orgChart1"/>
    <dgm:cxn modelId="{DE4AB044-88C1-4468-802C-57452484D6EE}" type="presParOf" srcId="{42ECA1F9-41BE-435E-8DD2-93A2BB5D4691}" destId="{5FAD7B99-9693-434E-AA64-B379175E99A4}" srcOrd="2" destOrd="0" presId="urn:microsoft.com/office/officeart/2005/8/layout/orgChart1"/>
    <dgm:cxn modelId="{983FCD9A-995F-4AC9-842D-1E017634609B}" type="presParOf" srcId="{277745D3-43D8-4F60-AC26-A62E0272905F}" destId="{12F95182-29CC-424E-AB99-E8104DD9B147}" srcOrd="2" destOrd="0" presId="urn:microsoft.com/office/officeart/2005/8/layout/orgChart1"/>
    <dgm:cxn modelId="{EA7E8C12-B258-4BA7-9D9E-AB7A7A90C33A}" type="presParOf" srcId="{277745D3-43D8-4F60-AC26-A62E0272905F}" destId="{5687C965-8F42-45B5-B465-86F57628E170}" srcOrd="3" destOrd="0" presId="urn:microsoft.com/office/officeart/2005/8/layout/orgChart1"/>
    <dgm:cxn modelId="{839BED8A-9515-46C2-A626-105FD5981EC3}" type="presParOf" srcId="{5687C965-8F42-45B5-B465-86F57628E170}" destId="{E4687101-AE1B-49F0-B00C-5691D4E94E14}" srcOrd="0" destOrd="0" presId="urn:microsoft.com/office/officeart/2005/8/layout/orgChart1"/>
    <dgm:cxn modelId="{BC06D4E6-913F-40EB-8D2C-2000643E08C4}" type="presParOf" srcId="{E4687101-AE1B-49F0-B00C-5691D4E94E14}" destId="{EB8C89E0-E921-4AE3-8CD2-90273437C578}" srcOrd="0" destOrd="0" presId="urn:microsoft.com/office/officeart/2005/8/layout/orgChart1"/>
    <dgm:cxn modelId="{44A5E420-09A1-47A2-BC06-757644AA84A7}" type="presParOf" srcId="{E4687101-AE1B-49F0-B00C-5691D4E94E14}" destId="{BFBE508F-05D1-4D5F-9E7B-1D0CFF3E7254}" srcOrd="1" destOrd="0" presId="urn:microsoft.com/office/officeart/2005/8/layout/orgChart1"/>
    <dgm:cxn modelId="{D53D3B55-6377-4617-8AC7-3BB333A1FC61}" type="presParOf" srcId="{5687C965-8F42-45B5-B465-86F57628E170}" destId="{BDA08014-BEAE-4709-BAEC-3251DDB81AE5}" srcOrd="1" destOrd="0" presId="urn:microsoft.com/office/officeart/2005/8/layout/orgChart1"/>
    <dgm:cxn modelId="{5511F47D-1B56-4BED-9E38-CFAC376B14F7}" type="presParOf" srcId="{5687C965-8F42-45B5-B465-86F57628E170}" destId="{33C7FF62-1A16-402B-9388-DB302944FA83}" srcOrd="2" destOrd="0" presId="urn:microsoft.com/office/officeart/2005/8/layout/orgChart1"/>
    <dgm:cxn modelId="{03F369C1-8ACC-45D8-BDBD-766646EBF041}" type="presParOf" srcId="{277745D3-43D8-4F60-AC26-A62E0272905F}" destId="{CC29DEDE-6E84-4AE9-94BD-8E9F16ECF423}" srcOrd="4" destOrd="0" presId="urn:microsoft.com/office/officeart/2005/8/layout/orgChart1"/>
    <dgm:cxn modelId="{E3FF82AD-334A-4FBD-B56C-CC8E067B87F5}" type="presParOf" srcId="{277745D3-43D8-4F60-AC26-A62E0272905F}" destId="{251AF70E-1999-44B5-805B-EF552A21CE17}" srcOrd="5" destOrd="0" presId="urn:microsoft.com/office/officeart/2005/8/layout/orgChart1"/>
    <dgm:cxn modelId="{059E95C5-5B63-4454-8A8B-3A94FA5DAB6D}" type="presParOf" srcId="{251AF70E-1999-44B5-805B-EF552A21CE17}" destId="{598244BE-9640-4924-B4C0-1E88240C5CC9}" srcOrd="0" destOrd="0" presId="urn:microsoft.com/office/officeart/2005/8/layout/orgChart1"/>
    <dgm:cxn modelId="{231388DE-7143-40D4-8B09-DC924F371EFC}" type="presParOf" srcId="{598244BE-9640-4924-B4C0-1E88240C5CC9}" destId="{EC9F7BEA-821A-4A92-B306-162EA6B7D5D0}" srcOrd="0" destOrd="0" presId="urn:microsoft.com/office/officeart/2005/8/layout/orgChart1"/>
    <dgm:cxn modelId="{ECFCF4C9-2250-4533-96B2-891B9B0305CE}" type="presParOf" srcId="{598244BE-9640-4924-B4C0-1E88240C5CC9}" destId="{936E5463-6F8F-4A94-9851-A384DDD6E287}" srcOrd="1" destOrd="0" presId="urn:microsoft.com/office/officeart/2005/8/layout/orgChart1"/>
    <dgm:cxn modelId="{EC5DBF7F-EA4E-4F0B-8BD5-D220C084BCD7}" type="presParOf" srcId="{251AF70E-1999-44B5-805B-EF552A21CE17}" destId="{E7CC1426-290E-46E6-8F05-4B2AD642C8CE}" srcOrd="1" destOrd="0" presId="urn:microsoft.com/office/officeart/2005/8/layout/orgChart1"/>
    <dgm:cxn modelId="{B3AD1954-AE04-4108-B129-9C546C992B47}" type="presParOf" srcId="{251AF70E-1999-44B5-805B-EF552A21CE17}" destId="{E49FC2BF-2B47-4EE8-AB11-0FFB477D7533}" srcOrd="2" destOrd="0" presId="urn:microsoft.com/office/officeart/2005/8/layout/orgChart1"/>
    <dgm:cxn modelId="{7CD710FE-F129-458B-BB45-875C35D6F81A}" type="presParOf" srcId="{7FDF8BC0-4769-4460-92B0-7AD580757BCE}" destId="{8BDFA34E-28F6-4A91-B878-9534FD224F3A}" srcOrd="2" destOrd="0" presId="urn:microsoft.com/office/officeart/2005/8/layout/orgChart1"/>
    <dgm:cxn modelId="{707BD186-FDF7-4D5F-8F7D-5C0E5D564557}" type="presParOf" srcId="{8BDFA34E-28F6-4A91-B878-9534FD224F3A}" destId="{DD7803A9-01AD-4DEA-A3F1-913CECD86481}" srcOrd="0" destOrd="0" presId="urn:microsoft.com/office/officeart/2005/8/layout/orgChart1"/>
    <dgm:cxn modelId="{5EF2FCD4-9504-4016-BF8D-E0571989716B}" type="presParOf" srcId="{8BDFA34E-28F6-4A91-B878-9534FD224F3A}" destId="{89E47BAB-EDB9-4811-9D21-8701FC58C6E8}" srcOrd="1" destOrd="0" presId="urn:microsoft.com/office/officeart/2005/8/layout/orgChart1"/>
    <dgm:cxn modelId="{E00D310A-338B-4ED7-8946-326213847B84}" type="presParOf" srcId="{89E47BAB-EDB9-4811-9D21-8701FC58C6E8}" destId="{92E1D8D0-8F4A-47E0-937F-1F9661A006F1}" srcOrd="0" destOrd="0" presId="urn:microsoft.com/office/officeart/2005/8/layout/orgChart1"/>
    <dgm:cxn modelId="{B9513B8F-8B0D-46C1-86BE-3A66CC8C9795}" type="presParOf" srcId="{92E1D8D0-8F4A-47E0-937F-1F9661A006F1}" destId="{3B901A95-0E49-41C7-9D79-05ED7F04A301}" srcOrd="0" destOrd="0" presId="urn:microsoft.com/office/officeart/2005/8/layout/orgChart1"/>
    <dgm:cxn modelId="{BEC16E27-CBCD-413C-AC32-36EB90D79B75}" type="presParOf" srcId="{92E1D8D0-8F4A-47E0-937F-1F9661A006F1}" destId="{4F51D76E-6395-46D6-8070-4E6FF7C7633C}" srcOrd="1" destOrd="0" presId="urn:microsoft.com/office/officeart/2005/8/layout/orgChart1"/>
    <dgm:cxn modelId="{DC759EB8-4ACE-4BD8-B283-A583A46ECDE8}" type="presParOf" srcId="{89E47BAB-EDB9-4811-9D21-8701FC58C6E8}" destId="{11F5FB10-7A32-4886-AD3A-2BA19109DB36}" srcOrd="1" destOrd="0" presId="urn:microsoft.com/office/officeart/2005/8/layout/orgChart1"/>
    <dgm:cxn modelId="{A2F9A432-38C4-481A-BCEF-2C2DDFADAD4B}" type="presParOf" srcId="{89E47BAB-EDB9-4811-9D21-8701FC58C6E8}" destId="{864B37F5-915A-428C-8175-00133D8824F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8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579AF0-4408-438F-970E-BE007F0381A1}">
      <dgm:prSet phldrT="[Texto]" custT="1"/>
      <dgm:spPr/>
      <dgm:t>
        <a:bodyPr/>
        <a:lstStyle/>
        <a:p>
          <a:r>
            <a:rPr lang="es-ES" sz="1200" dirty="0" smtClean="0"/>
            <a:t>Director(a) de Atención a Grupos Prioritarios</a:t>
          </a:r>
        </a:p>
      </dgm:t>
    </dgm:pt>
    <dgm:pt modelId="{7A8E6D76-710F-4047-91AE-673A9C168E1F}" type="parTrans" cxnId="{56AA3AB9-F301-4C12-82D0-4159E7B7F255}">
      <dgm:prSet/>
      <dgm:spPr/>
      <dgm:t>
        <a:bodyPr/>
        <a:lstStyle/>
        <a:p>
          <a:endParaRPr lang="es-ES" sz="1200"/>
        </a:p>
      </dgm:t>
    </dgm:pt>
    <dgm:pt modelId="{84FAD790-2866-4D19-A238-9F96833BC64E}" type="sibTrans" cxnId="{56AA3AB9-F301-4C12-82D0-4159E7B7F255}">
      <dgm:prSet/>
      <dgm:spPr/>
      <dgm:t>
        <a:bodyPr/>
        <a:lstStyle/>
        <a:p>
          <a:endParaRPr lang="es-ES" sz="1200"/>
        </a:p>
      </dgm:t>
    </dgm:pt>
    <dgm:pt modelId="{5DEA21C1-6194-4577-B299-619469ECB833}">
      <dgm:prSet custT="1"/>
      <dgm:spPr/>
      <dgm:t>
        <a:bodyPr/>
        <a:lstStyle/>
        <a:p>
          <a:r>
            <a:rPr lang="es-ES" sz="1200" dirty="0" smtClean="0"/>
            <a:t>Supervisor(a)</a:t>
          </a:r>
        </a:p>
      </dgm:t>
    </dgm:pt>
    <dgm:pt modelId="{14096728-EF08-484D-ACAE-BEFD554C1A56}" type="parTrans" cxnId="{982949A7-A548-4174-85DD-717194067028}">
      <dgm:prSet/>
      <dgm:spPr/>
      <dgm:t>
        <a:bodyPr/>
        <a:lstStyle/>
        <a:p>
          <a:endParaRPr lang="es-ES" sz="1200"/>
        </a:p>
      </dgm:t>
    </dgm:pt>
    <dgm:pt modelId="{7FF11459-79AA-4E94-8708-68DB0E231827}" type="sibTrans" cxnId="{982949A7-A548-4174-85DD-717194067028}">
      <dgm:prSet/>
      <dgm:spPr/>
      <dgm:t>
        <a:bodyPr/>
        <a:lstStyle/>
        <a:p>
          <a:endParaRPr lang="es-ES" sz="1200"/>
        </a:p>
      </dgm:t>
    </dgm:pt>
    <dgm:pt modelId="{A39C0D13-E19B-4C17-8171-BD534EC95F2D}">
      <dgm:prSet custT="1"/>
      <dgm:spPr/>
      <dgm:t>
        <a:bodyPr/>
        <a:lstStyle/>
        <a:p>
          <a:r>
            <a:rPr lang="es-ES" sz="1200" dirty="0" smtClean="0"/>
            <a:t>Auxiliares</a:t>
          </a:r>
        </a:p>
      </dgm:t>
    </dgm:pt>
    <dgm:pt modelId="{352F2143-D786-4A0F-AE48-87A53F138C31}" type="parTrans" cxnId="{8258C294-EC3B-4100-9D52-31006035F87C}">
      <dgm:prSet/>
      <dgm:spPr/>
      <dgm:t>
        <a:bodyPr/>
        <a:lstStyle/>
        <a:p>
          <a:endParaRPr lang="es-ES" sz="1200"/>
        </a:p>
      </dgm:t>
    </dgm:pt>
    <dgm:pt modelId="{1A53A1A6-3B00-4C00-A164-F809B662492E}" type="sibTrans" cxnId="{8258C294-EC3B-4100-9D52-31006035F87C}">
      <dgm:prSet/>
      <dgm:spPr/>
      <dgm:t>
        <a:bodyPr/>
        <a:lstStyle/>
        <a:p>
          <a:endParaRPr lang="es-ES" sz="1200"/>
        </a:p>
      </dgm:t>
    </dgm:pt>
    <dgm:pt modelId="{C40612D4-E2A8-4DCB-9FD7-BD161B5BC3DE}">
      <dgm:prSet custT="1"/>
      <dgm:spPr/>
      <dgm:t>
        <a:bodyPr/>
        <a:lstStyle/>
        <a:p>
          <a:r>
            <a:rPr lang="es-ES" sz="1200" dirty="0" smtClean="0"/>
            <a:t>Técnico(a) Mantenimiento A</a:t>
          </a:r>
        </a:p>
        <a:p>
          <a:endParaRPr lang="es-ES" sz="1200" dirty="0" smtClean="0"/>
        </a:p>
        <a:p>
          <a:r>
            <a:rPr lang="es-ES" sz="1200" dirty="0" smtClean="0"/>
            <a:t>Mantenimiento</a:t>
          </a:r>
        </a:p>
      </dgm:t>
    </dgm:pt>
    <dgm:pt modelId="{84AF380A-71D9-4F16-BB5D-C9C0EF2B4E4C}" type="parTrans" cxnId="{93A0715E-11D9-4FB7-9150-5920EF74F5E3}">
      <dgm:prSet/>
      <dgm:spPr/>
      <dgm:t>
        <a:bodyPr/>
        <a:lstStyle/>
        <a:p>
          <a:endParaRPr lang="es-ES" sz="1200"/>
        </a:p>
      </dgm:t>
    </dgm:pt>
    <dgm:pt modelId="{281A9D4F-EFB7-4E69-87A0-A031C4C8E46B}" type="sibTrans" cxnId="{93A0715E-11D9-4FB7-9150-5920EF74F5E3}">
      <dgm:prSet/>
      <dgm:spPr/>
      <dgm:t>
        <a:bodyPr/>
        <a:lstStyle/>
        <a:p>
          <a:endParaRPr lang="es-ES" sz="1200"/>
        </a:p>
      </dgm:t>
    </dgm:pt>
    <dgm:pt modelId="{52A663E6-468E-462A-9BF2-A24994F59E91}">
      <dgm:prSet custT="1"/>
      <dgm:spPr/>
      <dgm:t>
        <a:bodyPr/>
        <a:lstStyle/>
        <a:p>
          <a:r>
            <a:rPr lang="es-ES" sz="1200" dirty="0" smtClean="0"/>
            <a:t>Intendente</a:t>
          </a:r>
        </a:p>
      </dgm:t>
    </dgm:pt>
    <dgm:pt modelId="{9F98F633-84DE-4D37-9921-30D92DE48B11}" type="parTrans" cxnId="{19A19713-253F-42F6-9014-F454AB9F75D7}">
      <dgm:prSet/>
      <dgm:spPr/>
      <dgm:t>
        <a:bodyPr/>
        <a:lstStyle/>
        <a:p>
          <a:endParaRPr lang="es-ES" sz="1200"/>
        </a:p>
      </dgm:t>
    </dgm:pt>
    <dgm:pt modelId="{7FC9F8B4-188E-4F1B-8F7E-EFA739670A25}" type="sibTrans" cxnId="{19A19713-253F-42F6-9014-F454AB9F75D7}">
      <dgm:prSet/>
      <dgm:spPr/>
      <dgm:t>
        <a:bodyPr/>
        <a:lstStyle/>
        <a:p>
          <a:endParaRPr lang="es-ES" sz="1200"/>
        </a:p>
      </dgm:t>
    </dgm:pt>
    <dgm:pt modelId="{C5A81101-642C-4B34-8C5C-0589B5EEF89D}">
      <dgm:prSet custT="1"/>
      <dgm:spPr/>
      <dgm:t>
        <a:bodyPr/>
        <a:lstStyle/>
        <a:p>
          <a:r>
            <a:rPr lang="es-ES" sz="1200" dirty="0" smtClean="0"/>
            <a:t>Auxiliar Temporal</a:t>
          </a:r>
        </a:p>
      </dgm:t>
    </dgm:pt>
    <dgm:pt modelId="{EFC5DF98-AB21-4997-94EE-B2C1B5A167F8}" type="parTrans" cxnId="{917A04E3-BC02-4494-9EC8-5151209F8822}">
      <dgm:prSet/>
      <dgm:spPr/>
      <dgm:t>
        <a:bodyPr/>
        <a:lstStyle/>
        <a:p>
          <a:endParaRPr lang="es-ES"/>
        </a:p>
      </dgm:t>
    </dgm:pt>
    <dgm:pt modelId="{C171CF1C-C82A-4189-A07A-DEB29C1A9E03}" type="sibTrans" cxnId="{917A04E3-BC02-4494-9EC8-5151209F8822}">
      <dgm:prSet/>
      <dgm:spPr/>
      <dgm:t>
        <a:bodyPr/>
        <a:lstStyle/>
        <a:p>
          <a:endParaRPr lang="es-ES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88A9FE0-A722-4F5F-9C0B-8B7802CE866E}" type="pres">
      <dgm:prSet presAssocID="{84579AF0-4408-438F-970E-BE007F0381A1}" presName="hierRoot1" presStyleCnt="0">
        <dgm:presLayoutVars>
          <dgm:hierBranch/>
        </dgm:presLayoutVars>
      </dgm:prSet>
      <dgm:spPr/>
    </dgm:pt>
    <dgm:pt modelId="{B07F23F3-C4C7-44BC-815C-877AEFA01D09}" type="pres">
      <dgm:prSet presAssocID="{84579AF0-4408-438F-970E-BE007F0381A1}" presName="rootComposite1" presStyleCnt="0"/>
      <dgm:spPr/>
    </dgm:pt>
    <dgm:pt modelId="{88C3740B-43DF-4CEF-A40A-0E65F47E286C}" type="pres">
      <dgm:prSet presAssocID="{84579AF0-4408-438F-970E-BE007F0381A1}" presName="rootText1" presStyleLbl="node0" presStyleIdx="0" presStyleCnt="1" custScaleX="75127" custScaleY="61459" custLinFactNeighborX="-6" custLinFactNeighborY="-407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F73766-5A72-44CC-BB20-6F89F54B9753}" type="pres">
      <dgm:prSet presAssocID="{84579AF0-4408-438F-970E-BE007F0381A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212D9BA-6797-4225-A692-A814A4696490}" type="pres">
      <dgm:prSet presAssocID="{84579AF0-4408-438F-970E-BE007F0381A1}" presName="hierChild2" presStyleCnt="0"/>
      <dgm:spPr/>
    </dgm:pt>
    <dgm:pt modelId="{010B6E30-5D98-4313-866A-F78838448895}" type="pres">
      <dgm:prSet presAssocID="{14096728-EF08-484D-ACAE-BEFD554C1A56}" presName="Name35" presStyleLbl="parChTrans1D2" presStyleIdx="0" presStyleCnt="1"/>
      <dgm:spPr/>
      <dgm:t>
        <a:bodyPr/>
        <a:lstStyle/>
        <a:p>
          <a:endParaRPr lang="es-ES"/>
        </a:p>
      </dgm:t>
    </dgm:pt>
    <dgm:pt modelId="{0A503685-75F9-4565-B2E7-398B6CFEAB55}" type="pres">
      <dgm:prSet presAssocID="{5DEA21C1-6194-4577-B299-619469ECB833}" presName="hierRoot2" presStyleCnt="0">
        <dgm:presLayoutVars>
          <dgm:hierBranch/>
        </dgm:presLayoutVars>
      </dgm:prSet>
      <dgm:spPr/>
    </dgm:pt>
    <dgm:pt modelId="{BC544250-0B5B-423A-B51B-05B6772C17CE}" type="pres">
      <dgm:prSet presAssocID="{5DEA21C1-6194-4577-B299-619469ECB833}" presName="rootComposite" presStyleCnt="0"/>
      <dgm:spPr/>
    </dgm:pt>
    <dgm:pt modelId="{C49571D2-F9E1-4DE2-931F-F8FA277B80FB}" type="pres">
      <dgm:prSet presAssocID="{5DEA21C1-6194-4577-B299-619469ECB833}" presName="rootText" presStyleLbl="node2" presStyleIdx="0" presStyleCnt="1" custScaleX="44609" custScaleY="35217" custLinFactNeighborY="-370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5115508-2F41-46BE-BF78-2012ECED4748}" type="pres">
      <dgm:prSet presAssocID="{5DEA21C1-6194-4577-B299-619469ECB833}" presName="rootConnector" presStyleLbl="node2" presStyleIdx="0" presStyleCnt="1"/>
      <dgm:spPr/>
      <dgm:t>
        <a:bodyPr/>
        <a:lstStyle/>
        <a:p>
          <a:endParaRPr lang="es-ES"/>
        </a:p>
      </dgm:t>
    </dgm:pt>
    <dgm:pt modelId="{B99AAC5E-FB92-450E-A6C4-BF0CBB4F7521}" type="pres">
      <dgm:prSet presAssocID="{5DEA21C1-6194-4577-B299-619469ECB833}" presName="hierChild4" presStyleCnt="0"/>
      <dgm:spPr/>
    </dgm:pt>
    <dgm:pt modelId="{75391F3B-C841-488A-AE60-82093F2795F8}" type="pres">
      <dgm:prSet presAssocID="{352F2143-D786-4A0F-AE48-87A53F138C31}" presName="Name35" presStyleLbl="parChTrans1D3" presStyleIdx="0" presStyleCnt="3"/>
      <dgm:spPr/>
      <dgm:t>
        <a:bodyPr/>
        <a:lstStyle/>
        <a:p>
          <a:endParaRPr lang="es-ES"/>
        </a:p>
      </dgm:t>
    </dgm:pt>
    <dgm:pt modelId="{B84AC0B7-3936-4DD6-A877-7DE1840E3886}" type="pres">
      <dgm:prSet presAssocID="{A39C0D13-E19B-4C17-8171-BD534EC95F2D}" presName="hierRoot2" presStyleCnt="0">
        <dgm:presLayoutVars>
          <dgm:hierBranch/>
        </dgm:presLayoutVars>
      </dgm:prSet>
      <dgm:spPr/>
    </dgm:pt>
    <dgm:pt modelId="{22A23470-96B8-44ED-A150-299D1CF24E54}" type="pres">
      <dgm:prSet presAssocID="{A39C0D13-E19B-4C17-8171-BD534EC95F2D}" presName="rootComposite" presStyleCnt="0"/>
      <dgm:spPr/>
    </dgm:pt>
    <dgm:pt modelId="{51D3928A-6004-48B0-8538-4BF3F6E23C85}" type="pres">
      <dgm:prSet presAssocID="{A39C0D13-E19B-4C17-8171-BD534EC95F2D}" presName="rootText" presStyleLbl="node3" presStyleIdx="0" presStyleCnt="3" custScaleX="62570" custScaleY="61912" custLinFactNeighborY="-316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2B20AF-A503-4E6F-839C-D985BBE4D2B0}" type="pres">
      <dgm:prSet presAssocID="{A39C0D13-E19B-4C17-8171-BD534EC95F2D}" presName="rootConnector" presStyleLbl="node3" presStyleIdx="0" presStyleCnt="3"/>
      <dgm:spPr/>
      <dgm:t>
        <a:bodyPr/>
        <a:lstStyle/>
        <a:p>
          <a:endParaRPr lang="es-ES"/>
        </a:p>
      </dgm:t>
    </dgm:pt>
    <dgm:pt modelId="{5F49A0AD-F2D9-49DB-8003-76E8EEBADFC0}" type="pres">
      <dgm:prSet presAssocID="{A39C0D13-E19B-4C17-8171-BD534EC95F2D}" presName="hierChild4" presStyleCnt="0"/>
      <dgm:spPr/>
    </dgm:pt>
    <dgm:pt modelId="{B88019F3-2841-481D-9FE3-FF5AA27D6E83}" type="pres">
      <dgm:prSet presAssocID="{EFC5DF98-AB21-4997-94EE-B2C1B5A167F8}" presName="Name35" presStyleLbl="parChTrans1D4" presStyleIdx="0" presStyleCnt="1"/>
      <dgm:spPr/>
      <dgm:t>
        <a:bodyPr/>
        <a:lstStyle/>
        <a:p>
          <a:endParaRPr lang="es-ES"/>
        </a:p>
      </dgm:t>
    </dgm:pt>
    <dgm:pt modelId="{3CDF1876-95A7-4151-AF9E-1DA9457A0263}" type="pres">
      <dgm:prSet presAssocID="{C5A81101-642C-4B34-8C5C-0589B5EEF89D}" presName="hierRoot2" presStyleCnt="0">
        <dgm:presLayoutVars>
          <dgm:hierBranch val="init"/>
        </dgm:presLayoutVars>
      </dgm:prSet>
      <dgm:spPr/>
    </dgm:pt>
    <dgm:pt modelId="{2AAF3FD0-EFF4-483F-87AC-EF4C4314B719}" type="pres">
      <dgm:prSet presAssocID="{C5A81101-642C-4B34-8C5C-0589B5EEF89D}" presName="rootComposite" presStyleCnt="0"/>
      <dgm:spPr/>
    </dgm:pt>
    <dgm:pt modelId="{002EAA47-3171-4148-B6C8-EA3D43D27A0C}" type="pres">
      <dgm:prSet presAssocID="{C5A81101-642C-4B34-8C5C-0589B5EEF89D}" presName="rootText" presStyleLbl="node4" presStyleIdx="0" presStyleCnt="1" custScaleX="62570" custScaleY="45083" custLinFactNeighborY="-403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9DD1D4-FFD4-427D-BB8B-E602C133072B}" type="pres">
      <dgm:prSet presAssocID="{C5A81101-642C-4B34-8C5C-0589B5EEF89D}" presName="rootConnector" presStyleLbl="node4" presStyleIdx="0" presStyleCnt="1"/>
      <dgm:spPr/>
      <dgm:t>
        <a:bodyPr/>
        <a:lstStyle/>
        <a:p>
          <a:endParaRPr lang="es-ES"/>
        </a:p>
      </dgm:t>
    </dgm:pt>
    <dgm:pt modelId="{9C555C5C-AF04-4892-BA1F-FA61F2D3B036}" type="pres">
      <dgm:prSet presAssocID="{C5A81101-642C-4B34-8C5C-0589B5EEF89D}" presName="hierChild4" presStyleCnt="0"/>
      <dgm:spPr/>
    </dgm:pt>
    <dgm:pt modelId="{E55E93FB-3DBB-4D0A-B970-11C11E753DF5}" type="pres">
      <dgm:prSet presAssocID="{C5A81101-642C-4B34-8C5C-0589B5EEF89D}" presName="hierChild5" presStyleCnt="0"/>
      <dgm:spPr/>
    </dgm:pt>
    <dgm:pt modelId="{369FCA70-7831-4443-A83A-767ED628D16F}" type="pres">
      <dgm:prSet presAssocID="{A39C0D13-E19B-4C17-8171-BD534EC95F2D}" presName="hierChild5" presStyleCnt="0"/>
      <dgm:spPr/>
    </dgm:pt>
    <dgm:pt modelId="{6BA9D612-0E46-47D5-9F29-9F310317D387}" type="pres">
      <dgm:prSet presAssocID="{84AF380A-71D9-4F16-BB5D-C9C0EF2B4E4C}" presName="Name35" presStyleLbl="parChTrans1D3" presStyleIdx="1" presStyleCnt="3"/>
      <dgm:spPr/>
      <dgm:t>
        <a:bodyPr/>
        <a:lstStyle/>
        <a:p>
          <a:endParaRPr lang="es-ES"/>
        </a:p>
      </dgm:t>
    </dgm:pt>
    <dgm:pt modelId="{0729EDF3-817E-47BC-BF39-2B387778E646}" type="pres">
      <dgm:prSet presAssocID="{C40612D4-E2A8-4DCB-9FD7-BD161B5BC3DE}" presName="hierRoot2" presStyleCnt="0">
        <dgm:presLayoutVars>
          <dgm:hierBranch val="init"/>
        </dgm:presLayoutVars>
      </dgm:prSet>
      <dgm:spPr/>
    </dgm:pt>
    <dgm:pt modelId="{DEBB92DA-55F5-4EDD-BCCB-30B2B6AB4EB3}" type="pres">
      <dgm:prSet presAssocID="{C40612D4-E2A8-4DCB-9FD7-BD161B5BC3DE}" presName="rootComposite" presStyleCnt="0"/>
      <dgm:spPr/>
    </dgm:pt>
    <dgm:pt modelId="{5E54AC4C-A7D8-4C4D-800D-9D30C3F001A1}" type="pres">
      <dgm:prSet presAssocID="{C40612D4-E2A8-4DCB-9FD7-BD161B5BC3DE}" presName="rootText" presStyleLbl="node3" presStyleIdx="1" presStyleCnt="3" custScaleX="62614" custScaleY="61912" custLinFactNeighborY="-316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DE7B51-24E8-4975-A9EB-8D03B922A38E}" type="pres">
      <dgm:prSet presAssocID="{C40612D4-E2A8-4DCB-9FD7-BD161B5BC3DE}" presName="rootConnector" presStyleLbl="node3" presStyleIdx="1" presStyleCnt="3"/>
      <dgm:spPr/>
      <dgm:t>
        <a:bodyPr/>
        <a:lstStyle/>
        <a:p>
          <a:endParaRPr lang="es-ES"/>
        </a:p>
      </dgm:t>
    </dgm:pt>
    <dgm:pt modelId="{C1F9A29E-38C9-4201-8DB1-94D9C9B08B90}" type="pres">
      <dgm:prSet presAssocID="{C40612D4-E2A8-4DCB-9FD7-BD161B5BC3DE}" presName="hierChild4" presStyleCnt="0"/>
      <dgm:spPr/>
    </dgm:pt>
    <dgm:pt modelId="{CF2FCDD7-83C2-4DBF-B984-926E7A563A2E}" type="pres">
      <dgm:prSet presAssocID="{C40612D4-E2A8-4DCB-9FD7-BD161B5BC3DE}" presName="hierChild5" presStyleCnt="0"/>
      <dgm:spPr/>
    </dgm:pt>
    <dgm:pt modelId="{58A53382-FC03-4953-A347-251155AEEA12}" type="pres">
      <dgm:prSet presAssocID="{9F98F633-84DE-4D37-9921-30D92DE48B11}" presName="Name35" presStyleLbl="parChTrans1D3" presStyleIdx="2" presStyleCnt="3"/>
      <dgm:spPr/>
      <dgm:t>
        <a:bodyPr/>
        <a:lstStyle/>
        <a:p>
          <a:endParaRPr lang="es-ES"/>
        </a:p>
      </dgm:t>
    </dgm:pt>
    <dgm:pt modelId="{47B11478-2358-4520-A02F-F0A9F4ECF351}" type="pres">
      <dgm:prSet presAssocID="{52A663E6-468E-462A-9BF2-A24994F59E91}" presName="hierRoot2" presStyleCnt="0">
        <dgm:presLayoutVars>
          <dgm:hierBranch val="init"/>
        </dgm:presLayoutVars>
      </dgm:prSet>
      <dgm:spPr/>
    </dgm:pt>
    <dgm:pt modelId="{EACEDCB7-59A0-4E9D-A942-E80C1740E87D}" type="pres">
      <dgm:prSet presAssocID="{52A663E6-468E-462A-9BF2-A24994F59E91}" presName="rootComposite" presStyleCnt="0"/>
      <dgm:spPr/>
    </dgm:pt>
    <dgm:pt modelId="{278CC5F3-F362-46E8-A01D-7D1A0535723C}" type="pres">
      <dgm:prSet presAssocID="{52A663E6-468E-462A-9BF2-A24994F59E91}" presName="rootText" presStyleLbl="node3" presStyleIdx="2" presStyleCnt="3" custScaleX="62614" custScaleY="61912" custLinFactNeighborY="-316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ADC662-D253-4321-81D2-B053D7DC58F3}" type="pres">
      <dgm:prSet presAssocID="{52A663E6-468E-462A-9BF2-A24994F59E91}" presName="rootConnector" presStyleLbl="node3" presStyleIdx="2" presStyleCnt="3"/>
      <dgm:spPr/>
      <dgm:t>
        <a:bodyPr/>
        <a:lstStyle/>
        <a:p>
          <a:endParaRPr lang="es-ES"/>
        </a:p>
      </dgm:t>
    </dgm:pt>
    <dgm:pt modelId="{7682960D-E318-41EB-8A12-CC626F10A652}" type="pres">
      <dgm:prSet presAssocID="{52A663E6-468E-462A-9BF2-A24994F59E91}" presName="hierChild4" presStyleCnt="0"/>
      <dgm:spPr/>
    </dgm:pt>
    <dgm:pt modelId="{4F304432-6130-4874-840E-B1AF77FFBBB1}" type="pres">
      <dgm:prSet presAssocID="{52A663E6-468E-462A-9BF2-A24994F59E91}" presName="hierChild5" presStyleCnt="0"/>
      <dgm:spPr/>
    </dgm:pt>
    <dgm:pt modelId="{BACFB571-D70E-44AA-BAF4-4EA4463E3384}" type="pres">
      <dgm:prSet presAssocID="{5DEA21C1-6194-4577-B299-619469ECB833}" presName="hierChild5" presStyleCnt="0"/>
      <dgm:spPr/>
    </dgm:pt>
    <dgm:pt modelId="{094F24CE-73FB-4D28-8FA1-40B33E7F4F0A}" type="pres">
      <dgm:prSet presAssocID="{84579AF0-4408-438F-970E-BE007F0381A1}" presName="hierChild3" presStyleCnt="0"/>
      <dgm:spPr/>
    </dgm:pt>
  </dgm:ptLst>
  <dgm:cxnLst>
    <dgm:cxn modelId="{1B2686E2-9335-4468-842B-6F79619583C7}" type="presOf" srcId="{C40612D4-E2A8-4DCB-9FD7-BD161B5BC3DE}" destId="{A1DE7B51-24E8-4975-A9EB-8D03B922A38E}" srcOrd="1" destOrd="0" presId="urn:microsoft.com/office/officeart/2005/8/layout/orgChart1"/>
    <dgm:cxn modelId="{56AA3AB9-F301-4C12-82D0-4159E7B7F255}" srcId="{3C39F2DA-DE7D-4EFB-B835-7D8F7A823A31}" destId="{84579AF0-4408-438F-970E-BE007F0381A1}" srcOrd="0" destOrd="0" parTransId="{7A8E6D76-710F-4047-91AE-673A9C168E1F}" sibTransId="{84FAD790-2866-4D19-A238-9F96833BC64E}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917A04E3-BC02-4494-9EC8-5151209F8822}" srcId="{A39C0D13-E19B-4C17-8171-BD534EC95F2D}" destId="{C5A81101-642C-4B34-8C5C-0589B5EEF89D}" srcOrd="0" destOrd="0" parTransId="{EFC5DF98-AB21-4997-94EE-B2C1B5A167F8}" sibTransId="{C171CF1C-C82A-4189-A07A-DEB29C1A9E03}"/>
    <dgm:cxn modelId="{CC2BD4AB-ED0A-4AA5-91A9-E9BC5C8CC130}" type="presOf" srcId="{A39C0D13-E19B-4C17-8171-BD534EC95F2D}" destId="{502B20AF-A503-4E6F-839C-D985BBE4D2B0}" srcOrd="1" destOrd="0" presId="urn:microsoft.com/office/officeart/2005/8/layout/orgChart1"/>
    <dgm:cxn modelId="{19769E0F-31B1-4B45-97BC-F4681062AE0E}" type="presOf" srcId="{EFC5DF98-AB21-4997-94EE-B2C1B5A167F8}" destId="{B88019F3-2841-481D-9FE3-FF5AA27D6E83}" srcOrd="0" destOrd="0" presId="urn:microsoft.com/office/officeart/2005/8/layout/orgChart1"/>
    <dgm:cxn modelId="{710C7B96-F961-48FF-A1FF-C541002FC13A}" type="presOf" srcId="{52A663E6-468E-462A-9BF2-A24994F59E91}" destId="{DEADC662-D253-4321-81D2-B053D7DC58F3}" srcOrd="1" destOrd="0" presId="urn:microsoft.com/office/officeart/2005/8/layout/orgChart1"/>
    <dgm:cxn modelId="{982949A7-A548-4174-85DD-717194067028}" srcId="{84579AF0-4408-438F-970E-BE007F0381A1}" destId="{5DEA21C1-6194-4577-B299-619469ECB833}" srcOrd="0" destOrd="0" parTransId="{14096728-EF08-484D-ACAE-BEFD554C1A56}" sibTransId="{7FF11459-79AA-4E94-8708-68DB0E231827}"/>
    <dgm:cxn modelId="{D973706B-A645-46D3-B12D-CDA4637A1D6E}" type="presOf" srcId="{C5A81101-642C-4B34-8C5C-0589B5EEF89D}" destId="{7A9DD1D4-FFD4-427D-BB8B-E602C133072B}" srcOrd="1" destOrd="0" presId="urn:microsoft.com/office/officeart/2005/8/layout/orgChart1"/>
    <dgm:cxn modelId="{8258C294-EC3B-4100-9D52-31006035F87C}" srcId="{5DEA21C1-6194-4577-B299-619469ECB833}" destId="{A39C0D13-E19B-4C17-8171-BD534EC95F2D}" srcOrd="0" destOrd="0" parTransId="{352F2143-D786-4A0F-AE48-87A53F138C31}" sibTransId="{1A53A1A6-3B00-4C00-A164-F809B662492E}"/>
    <dgm:cxn modelId="{AD838318-C7E2-4A6A-BFB6-A8BC0DC43491}" type="presOf" srcId="{C5A81101-642C-4B34-8C5C-0589B5EEF89D}" destId="{002EAA47-3171-4148-B6C8-EA3D43D27A0C}" srcOrd="0" destOrd="0" presId="urn:microsoft.com/office/officeart/2005/8/layout/orgChart1"/>
    <dgm:cxn modelId="{93A0715E-11D9-4FB7-9150-5920EF74F5E3}" srcId="{5DEA21C1-6194-4577-B299-619469ECB833}" destId="{C40612D4-E2A8-4DCB-9FD7-BD161B5BC3DE}" srcOrd="1" destOrd="0" parTransId="{84AF380A-71D9-4F16-BB5D-C9C0EF2B4E4C}" sibTransId="{281A9D4F-EFB7-4E69-87A0-A031C4C8E46B}"/>
    <dgm:cxn modelId="{C9A38EFC-6BF6-4AF8-8FD2-662A2ED41602}" type="presOf" srcId="{352F2143-D786-4A0F-AE48-87A53F138C31}" destId="{75391F3B-C841-488A-AE60-82093F2795F8}" srcOrd="0" destOrd="0" presId="urn:microsoft.com/office/officeart/2005/8/layout/orgChart1"/>
    <dgm:cxn modelId="{11563A8F-DCCE-41FC-8B67-74BF606B17B1}" type="presOf" srcId="{5DEA21C1-6194-4577-B299-619469ECB833}" destId="{C49571D2-F9E1-4DE2-931F-F8FA277B80FB}" srcOrd="0" destOrd="0" presId="urn:microsoft.com/office/officeart/2005/8/layout/orgChart1"/>
    <dgm:cxn modelId="{6CDD0FD6-3717-4199-B510-082B7652E6EF}" type="presOf" srcId="{14096728-EF08-484D-ACAE-BEFD554C1A56}" destId="{010B6E30-5D98-4313-866A-F78838448895}" srcOrd="0" destOrd="0" presId="urn:microsoft.com/office/officeart/2005/8/layout/orgChart1"/>
    <dgm:cxn modelId="{55A06253-0100-45C9-AE92-162C19C8F69C}" type="presOf" srcId="{A39C0D13-E19B-4C17-8171-BD534EC95F2D}" destId="{51D3928A-6004-48B0-8538-4BF3F6E23C85}" srcOrd="0" destOrd="0" presId="urn:microsoft.com/office/officeart/2005/8/layout/orgChart1"/>
    <dgm:cxn modelId="{FD5C2B08-C4B2-4F9B-A451-B388C53D755E}" type="presOf" srcId="{9F98F633-84DE-4D37-9921-30D92DE48B11}" destId="{58A53382-FC03-4953-A347-251155AEEA12}" srcOrd="0" destOrd="0" presId="urn:microsoft.com/office/officeart/2005/8/layout/orgChart1"/>
    <dgm:cxn modelId="{D18763EC-8DD7-4B19-873A-D6DC56C29629}" type="presOf" srcId="{52A663E6-468E-462A-9BF2-A24994F59E91}" destId="{278CC5F3-F362-46E8-A01D-7D1A0535723C}" srcOrd="0" destOrd="0" presId="urn:microsoft.com/office/officeart/2005/8/layout/orgChart1"/>
    <dgm:cxn modelId="{DA21A8BA-7D81-4B1A-951B-1B32D853CD18}" type="presOf" srcId="{C40612D4-E2A8-4DCB-9FD7-BD161B5BC3DE}" destId="{5E54AC4C-A7D8-4C4D-800D-9D30C3F001A1}" srcOrd="0" destOrd="0" presId="urn:microsoft.com/office/officeart/2005/8/layout/orgChart1"/>
    <dgm:cxn modelId="{565A63C9-ABB7-4FEF-872F-692B4D58D2D1}" type="presOf" srcId="{84579AF0-4408-438F-970E-BE007F0381A1}" destId="{2CF73766-5A72-44CC-BB20-6F89F54B9753}" srcOrd="1" destOrd="0" presId="urn:microsoft.com/office/officeart/2005/8/layout/orgChart1"/>
    <dgm:cxn modelId="{DE977AEA-55F3-49C1-B528-00D15D7C7191}" type="presOf" srcId="{84AF380A-71D9-4F16-BB5D-C9C0EF2B4E4C}" destId="{6BA9D612-0E46-47D5-9F29-9F310317D387}" srcOrd="0" destOrd="0" presId="urn:microsoft.com/office/officeart/2005/8/layout/orgChart1"/>
    <dgm:cxn modelId="{C7F37A0F-55EB-4858-8C30-30F737648CC4}" type="presOf" srcId="{84579AF0-4408-438F-970E-BE007F0381A1}" destId="{88C3740B-43DF-4CEF-A40A-0E65F47E286C}" srcOrd="0" destOrd="0" presId="urn:microsoft.com/office/officeart/2005/8/layout/orgChart1"/>
    <dgm:cxn modelId="{19A19713-253F-42F6-9014-F454AB9F75D7}" srcId="{5DEA21C1-6194-4577-B299-619469ECB833}" destId="{52A663E6-468E-462A-9BF2-A24994F59E91}" srcOrd="2" destOrd="0" parTransId="{9F98F633-84DE-4D37-9921-30D92DE48B11}" sibTransId="{7FC9F8B4-188E-4F1B-8F7E-EFA739670A25}"/>
    <dgm:cxn modelId="{00FCAAEF-CC03-4C65-BAE9-B233E0D7146A}" type="presOf" srcId="{5DEA21C1-6194-4577-B299-619469ECB833}" destId="{C5115508-2F41-46BE-BF78-2012ECED4748}" srcOrd="1" destOrd="0" presId="urn:microsoft.com/office/officeart/2005/8/layout/orgChart1"/>
    <dgm:cxn modelId="{7A4B385C-09B0-4671-B559-43CDF7865C26}" type="presParOf" srcId="{563E5A01-76E3-4A9A-80FB-C20B46C08D87}" destId="{688A9FE0-A722-4F5F-9C0B-8B7802CE866E}" srcOrd="0" destOrd="0" presId="urn:microsoft.com/office/officeart/2005/8/layout/orgChart1"/>
    <dgm:cxn modelId="{3DBF8614-CAA8-4D4E-BFAC-81827CD46DEB}" type="presParOf" srcId="{688A9FE0-A722-4F5F-9C0B-8B7802CE866E}" destId="{B07F23F3-C4C7-44BC-815C-877AEFA01D09}" srcOrd="0" destOrd="0" presId="urn:microsoft.com/office/officeart/2005/8/layout/orgChart1"/>
    <dgm:cxn modelId="{2201EA20-4C02-4765-B62D-2837B257E4AE}" type="presParOf" srcId="{B07F23F3-C4C7-44BC-815C-877AEFA01D09}" destId="{88C3740B-43DF-4CEF-A40A-0E65F47E286C}" srcOrd="0" destOrd="0" presId="urn:microsoft.com/office/officeart/2005/8/layout/orgChart1"/>
    <dgm:cxn modelId="{CB5DC399-6313-4840-9480-F886EC58595D}" type="presParOf" srcId="{B07F23F3-C4C7-44BC-815C-877AEFA01D09}" destId="{2CF73766-5A72-44CC-BB20-6F89F54B9753}" srcOrd="1" destOrd="0" presId="urn:microsoft.com/office/officeart/2005/8/layout/orgChart1"/>
    <dgm:cxn modelId="{7E5684E9-2074-4849-9214-431BC5F6BDF2}" type="presParOf" srcId="{688A9FE0-A722-4F5F-9C0B-8B7802CE866E}" destId="{C212D9BA-6797-4225-A692-A814A4696490}" srcOrd="1" destOrd="0" presId="urn:microsoft.com/office/officeart/2005/8/layout/orgChart1"/>
    <dgm:cxn modelId="{D1C66919-DD27-4AC2-BAC0-F9495216DC8A}" type="presParOf" srcId="{C212D9BA-6797-4225-A692-A814A4696490}" destId="{010B6E30-5D98-4313-866A-F78838448895}" srcOrd="0" destOrd="0" presId="urn:microsoft.com/office/officeart/2005/8/layout/orgChart1"/>
    <dgm:cxn modelId="{200FA1C3-097E-4D36-BFD4-9B2D8F18BCC7}" type="presParOf" srcId="{C212D9BA-6797-4225-A692-A814A4696490}" destId="{0A503685-75F9-4565-B2E7-398B6CFEAB55}" srcOrd="1" destOrd="0" presId="urn:microsoft.com/office/officeart/2005/8/layout/orgChart1"/>
    <dgm:cxn modelId="{B2560DEA-A5C2-458B-8DCD-B28977F057B0}" type="presParOf" srcId="{0A503685-75F9-4565-B2E7-398B6CFEAB55}" destId="{BC544250-0B5B-423A-B51B-05B6772C17CE}" srcOrd="0" destOrd="0" presId="urn:microsoft.com/office/officeart/2005/8/layout/orgChart1"/>
    <dgm:cxn modelId="{3A325F21-E9BF-4C58-8601-3FECA48D325A}" type="presParOf" srcId="{BC544250-0B5B-423A-B51B-05B6772C17CE}" destId="{C49571D2-F9E1-4DE2-931F-F8FA277B80FB}" srcOrd="0" destOrd="0" presId="urn:microsoft.com/office/officeart/2005/8/layout/orgChart1"/>
    <dgm:cxn modelId="{C71DD588-B97E-4C8D-8D69-5922A975BCDD}" type="presParOf" srcId="{BC544250-0B5B-423A-B51B-05B6772C17CE}" destId="{C5115508-2F41-46BE-BF78-2012ECED4748}" srcOrd="1" destOrd="0" presId="urn:microsoft.com/office/officeart/2005/8/layout/orgChart1"/>
    <dgm:cxn modelId="{93E84BEA-CA18-4D29-95DA-97EB7701D91B}" type="presParOf" srcId="{0A503685-75F9-4565-B2E7-398B6CFEAB55}" destId="{B99AAC5E-FB92-450E-A6C4-BF0CBB4F7521}" srcOrd="1" destOrd="0" presId="urn:microsoft.com/office/officeart/2005/8/layout/orgChart1"/>
    <dgm:cxn modelId="{13BA6495-52A5-436D-AEBD-BA5AF5EBED13}" type="presParOf" srcId="{B99AAC5E-FB92-450E-A6C4-BF0CBB4F7521}" destId="{75391F3B-C841-488A-AE60-82093F2795F8}" srcOrd="0" destOrd="0" presId="urn:microsoft.com/office/officeart/2005/8/layout/orgChart1"/>
    <dgm:cxn modelId="{57813BC4-8DC7-46F5-8261-E507F72E3A7D}" type="presParOf" srcId="{B99AAC5E-FB92-450E-A6C4-BF0CBB4F7521}" destId="{B84AC0B7-3936-4DD6-A877-7DE1840E3886}" srcOrd="1" destOrd="0" presId="urn:microsoft.com/office/officeart/2005/8/layout/orgChart1"/>
    <dgm:cxn modelId="{B5DA66BC-CF11-41B9-BC36-DA504FE6D225}" type="presParOf" srcId="{B84AC0B7-3936-4DD6-A877-7DE1840E3886}" destId="{22A23470-96B8-44ED-A150-299D1CF24E54}" srcOrd="0" destOrd="0" presId="urn:microsoft.com/office/officeart/2005/8/layout/orgChart1"/>
    <dgm:cxn modelId="{4311F823-763A-4ABB-BB2E-8BB6A472EFAF}" type="presParOf" srcId="{22A23470-96B8-44ED-A150-299D1CF24E54}" destId="{51D3928A-6004-48B0-8538-4BF3F6E23C85}" srcOrd="0" destOrd="0" presId="urn:microsoft.com/office/officeart/2005/8/layout/orgChart1"/>
    <dgm:cxn modelId="{F9A9B738-EC1C-414B-8123-B433E0CB259F}" type="presParOf" srcId="{22A23470-96B8-44ED-A150-299D1CF24E54}" destId="{502B20AF-A503-4E6F-839C-D985BBE4D2B0}" srcOrd="1" destOrd="0" presId="urn:microsoft.com/office/officeart/2005/8/layout/orgChart1"/>
    <dgm:cxn modelId="{23B1C155-A18B-48D1-9B42-A6E396489319}" type="presParOf" srcId="{B84AC0B7-3936-4DD6-A877-7DE1840E3886}" destId="{5F49A0AD-F2D9-49DB-8003-76E8EEBADFC0}" srcOrd="1" destOrd="0" presId="urn:microsoft.com/office/officeart/2005/8/layout/orgChart1"/>
    <dgm:cxn modelId="{A44DB9B1-1B2A-4A66-8E23-3F8E127C26F5}" type="presParOf" srcId="{5F49A0AD-F2D9-49DB-8003-76E8EEBADFC0}" destId="{B88019F3-2841-481D-9FE3-FF5AA27D6E83}" srcOrd="0" destOrd="0" presId="urn:microsoft.com/office/officeart/2005/8/layout/orgChart1"/>
    <dgm:cxn modelId="{0EE0AEEB-489B-4F4F-8603-61C117710313}" type="presParOf" srcId="{5F49A0AD-F2D9-49DB-8003-76E8EEBADFC0}" destId="{3CDF1876-95A7-4151-AF9E-1DA9457A0263}" srcOrd="1" destOrd="0" presId="urn:microsoft.com/office/officeart/2005/8/layout/orgChart1"/>
    <dgm:cxn modelId="{BC2EEB6A-8EC3-4CF9-91A4-3E0A53AEFD92}" type="presParOf" srcId="{3CDF1876-95A7-4151-AF9E-1DA9457A0263}" destId="{2AAF3FD0-EFF4-483F-87AC-EF4C4314B719}" srcOrd="0" destOrd="0" presId="urn:microsoft.com/office/officeart/2005/8/layout/orgChart1"/>
    <dgm:cxn modelId="{C91982F5-9ACC-4D5F-B8ED-C5FBBF3AC322}" type="presParOf" srcId="{2AAF3FD0-EFF4-483F-87AC-EF4C4314B719}" destId="{002EAA47-3171-4148-B6C8-EA3D43D27A0C}" srcOrd="0" destOrd="0" presId="urn:microsoft.com/office/officeart/2005/8/layout/orgChart1"/>
    <dgm:cxn modelId="{6F1E5FBC-37D7-4888-A001-88CC81A5DCE9}" type="presParOf" srcId="{2AAF3FD0-EFF4-483F-87AC-EF4C4314B719}" destId="{7A9DD1D4-FFD4-427D-BB8B-E602C133072B}" srcOrd="1" destOrd="0" presId="urn:microsoft.com/office/officeart/2005/8/layout/orgChart1"/>
    <dgm:cxn modelId="{9D498156-271B-46F4-AFC3-5DE89393A47F}" type="presParOf" srcId="{3CDF1876-95A7-4151-AF9E-1DA9457A0263}" destId="{9C555C5C-AF04-4892-BA1F-FA61F2D3B036}" srcOrd="1" destOrd="0" presId="urn:microsoft.com/office/officeart/2005/8/layout/orgChart1"/>
    <dgm:cxn modelId="{641260BE-6C4A-4517-A4A4-ACBD96D9764F}" type="presParOf" srcId="{3CDF1876-95A7-4151-AF9E-1DA9457A0263}" destId="{E55E93FB-3DBB-4D0A-B970-11C11E753DF5}" srcOrd="2" destOrd="0" presId="urn:microsoft.com/office/officeart/2005/8/layout/orgChart1"/>
    <dgm:cxn modelId="{1813F1FF-72CA-48B3-86BC-38036AE7F121}" type="presParOf" srcId="{B84AC0B7-3936-4DD6-A877-7DE1840E3886}" destId="{369FCA70-7831-4443-A83A-767ED628D16F}" srcOrd="2" destOrd="0" presId="urn:microsoft.com/office/officeart/2005/8/layout/orgChart1"/>
    <dgm:cxn modelId="{CFFACFA9-C732-4EAD-B40F-63B6382CF258}" type="presParOf" srcId="{B99AAC5E-FB92-450E-A6C4-BF0CBB4F7521}" destId="{6BA9D612-0E46-47D5-9F29-9F310317D387}" srcOrd="2" destOrd="0" presId="urn:microsoft.com/office/officeart/2005/8/layout/orgChart1"/>
    <dgm:cxn modelId="{A1D4569D-2AD3-46F7-A717-DD23F50EC097}" type="presParOf" srcId="{B99AAC5E-FB92-450E-A6C4-BF0CBB4F7521}" destId="{0729EDF3-817E-47BC-BF39-2B387778E646}" srcOrd="3" destOrd="0" presId="urn:microsoft.com/office/officeart/2005/8/layout/orgChart1"/>
    <dgm:cxn modelId="{2004B59A-3A3F-416E-A9B4-15F62A067777}" type="presParOf" srcId="{0729EDF3-817E-47BC-BF39-2B387778E646}" destId="{DEBB92DA-55F5-4EDD-BCCB-30B2B6AB4EB3}" srcOrd="0" destOrd="0" presId="urn:microsoft.com/office/officeart/2005/8/layout/orgChart1"/>
    <dgm:cxn modelId="{A6E6861C-7D8A-4797-956B-50F52FF17317}" type="presParOf" srcId="{DEBB92DA-55F5-4EDD-BCCB-30B2B6AB4EB3}" destId="{5E54AC4C-A7D8-4C4D-800D-9D30C3F001A1}" srcOrd="0" destOrd="0" presId="urn:microsoft.com/office/officeart/2005/8/layout/orgChart1"/>
    <dgm:cxn modelId="{AD4C6BD5-95B9-4DAF-A89E-615957249611}" type="presParOf" srcId="{DEBB92DA-55F5-4EDD-BCCB-30B2B6AB4EB3}" destId="{A1DE7B51-24E8-4975-A9EB-8D03B922A38E}" srcOrd="1" destOrd="0" presId="urn:microsoft.com/office/officeart/2005/8/layout/orgChart1"/>
    <dgm:cxn modelId="{82882E5A-083A-47ED-BA7C-55F3228D2DA4}" type="presParOf" srcId="{0729EDF3-817E-47BC-BF39-2B387778E646}" destId="{C1F9A29E-38C9-4201-8DB1-94D9C9B08B90}" srcOrd="1" destOrd="0" presId="urn:microsoft.com/office/officeart/2005/8/layout/orgChart1"/>
    <dgm:cxn modelId="{9DE57B5C-C2F7-4BF8-9DE2-90973284FC35}" type="presParOf" srcId="{0729EDF3-817E-47BC-BF39-2B387778E646}" destId="{CF2FCDD7-83C2-4DBF-B984-926E7A563A2E}" srcOrd="2" destOrd="0" presId="urn:microsoft.com/office/officeart/2005/8/layout/orgChart1"/>
    <dgm:cxn modelId="{FCC0BB8C-975F-406B-89A4-5AD8A106B285}" type="presParOf" srcId="{B99AAC5E-FB92-450E-A6C4-BF0CBB4F7521}" destId="{58A53382-FC03-4953-A347-251155AEEA12}" srcOrd="4" destOrd="0" presId="urn:microsoft.com/office/officeart/2005/8/layout/orgChart1"/>
    <dgm:cxn modelId="{780ABAF2-EDAC-4A0E-9ACE-6190994030BF}" type="presParOf" srcId="{B99AAC5E-FB92-450E-A6C4-BF0CBB4F7521}" destId="{47B11478-2358-4520-A02F-F0A9F4ECF351}" srcOrd="5" destOrd="0" presId="urn:microsoft.com/office/officeart/2005/8/layout/orgChart1"/>
    <dgm:cxn modelId="{9E929CF5-9583-44ED-9911-75C4BC4FD2C6}" type="presParOf" srcId="{47B11478-2358-4520-A02F-F0A9F4ECF351}" destId="{EACEDCB7-59A0-4E9D-A942-E80C1740E87D}" srcOrd="0" destOrd="0" presId="urn:microsoft.com/office/officeart/2005/8/layout/orgChart1"/>
    <dgm:cxn modelId="{809F2690-5FB3-4249-A683-70AAE62F9A78}" type="presParOf" srcId="{EACEDCB7-59A0-4E9D-A942-E80C1740E87D}" destId="{278CC5F3-F362-46E8-A01D-7D1A0535723C}" srcOrd="0" destOrd="0" presId="urn:microsoft.com/office/officeart/2005/8/layout/orgChart1"/>
    <dgm:cxn modelId="{6B2C01EA-607A-466E-B1F6-9B9FE7C6DCC0}" type="presParOf" srcId="{EACEDCB7-59A0-4E9D-A942-E80C1740E87D}" destId="{DEADC662-D253-4321-81D2-B053D7DC58F3}" srcOrd="1" destOrd="0" presId="urn:microsoft.com/office/officeart/2005/8/layout/orgChart1"/>
    <dgm:cxn modelId="{F4980002-B93E-4E0A-B567-C2CF13DC0D49}" type="presParOf" srcId="{47B11478-2358-4520-A02F-F0A9F4ECF351}" destId="{7682960D-E318-41EB-8A12-CC626F10A652}" srcOrd="1" destOrd="0" presId="urn:microsoft.com/office/officeart/2005/8/layout/orgChart1"/>
    <dgm:cxn modelId="{85D7257F-D146-422F-86E3-D3F6D68411A1}" type="presParOf" srcId="{47B11478-2358-4520-A02F-F0A9F4ECF351}" destId="{4F304432-6130-4874-840E-B1AF77FFBBB1}" srcOrd="2" destOrd="0" presId="urn:microsoft.com/office/officeart/2005/8/layout/orgChart1"/>
    <dgm:cxn modelId="{7C8F4910-6288-4B3D-BB4A-BD69AB48025E}" type="presParOf" srcId="{0A503685-75F9-4565-B2E7-398B6CFEAB55}" destId="{BACFB571-D70E-44AA-BAF4-4EA4463E3384}" srcOrd="2" destOrd="0" presId="urn:microsoft.com/office/officeart/2005/8/layout/orgChart1"/>
    <dgm:cxn modelId="{E8D28043-112A-42AF-BF1D-CBC6F58316AD}" type="presParOf" srcId="{688A9FE0-A722-4F5F-9C0B-8B7802CE866E}" destId="{094F24CE-73FB-4D28-8FA1-40B33E7F4F0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9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579AF0-4408-438F-970E-BE007F0381A1}">
      <dgm:prSet phldrT="[Texto]" custT="1"/>
      <dgm:spPr/>
      <dgm:t>
        <a:bodyPr/>
        <a:lstStyle/>
        <a:p>
          <a:r>
            <a:rPr lang="es-ES" sz="1200" dirty="0" smtClean="0"/>
            <a:t>Director(a) de Atención a Grupos Religiosos</a:t>
          </a:r>
        </a:p>
      </dgm:t>
    </dgm:pt>
    <dgm:pt modelId="{7A8E6D76-710F-4047-91AE-673A9C168E1F}" type="parTrans" cxnId="{56AA3AB9-F301-4C12-82D0-4159E7B7F255}">
      <dgm:prSet/>
      <dgm:spPr/>
      <dgm:t>
        <a:bodyPr/>
        <a:lstStyle/>
        <a:p>
          <a:endParaRPr lang="es-ES" sz="1200"/>
        </a:p>
      </dgm:t>
    </dgm:pt>
    <dgm:pt modelId="{84FAD790-2866-4D19-A238-9F96833BC64E}" type="sibTrans" cxnId="{56AA3AB9-F301-4C12-82D0-4159E7B7F255}">
      <dgm:prSet/>
      <dgm:spPr/>
      <dgm:t>
        <a:bodyPr/>
        <a:lstStyle/>
        <a:p>
          <a:endParaRPr lang="es-ES" sz="1200"/>
        </a:p>
      </dgm:t>
    </dgm:pt>
    <dgm:pt modelId="{3E78ED1A-D3EF-4B65-87E1-49DCB4AF601A}">
      <dgm:prSet custT="1"/>
      <dgm:spPr/>
      <dgm:t>
        <a:bodyPr/>
        <a:lstStyle/>
        <a:p>
          <a:r>
            <a:rPr lang="es-ES" sz="1200" dirty="0" smtClean="0"/>
            <a:t>Enlace</a:t>
          </a:r>
        </a:p>
      </dgm:t>
    </dgm:pt>
    <dgm:pt modelId="{95D0EFBB-F1BF-413A-8B1B-64F641D4497B}" type="parTrans" cxnId="{93FD0226-E857-4D35-BA04-B6BF75F04D3D}">
      <dgm:prSet/>
      <dgm:spPr/>
      <dgm:t>
        <a:bodyPr/>
        <a:lstStyle/>
        <a:p>
          <a:endParaRPr lang="es-ES"/>
        </a:p>
      </dgm:t>
    </dgm:pt>
    <dgm:pt modelId="{971B35D9-8375-4D6E-89D9-8B886C7CF9B1}" type="sibTrans" cxnId="{93FD0226-E857-4D35-BA04-B6BF75F04D3D}">
      <dgm:prSet/>
      <dgm:spPr/>
      <dgm:t>
        <a:bodyPr/>
        <a:lstStyle/>
        <a:p>
          <a:endParaRPr lang="es-ES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88A9FE0-A722-4F5F-9C0B-8B7802CE866E}" type="pres">
      <dgm:prSet presAssocID="{84579AF0-4408-438F-970E-BE007F0381A1}" presName="hierRoot1" presStyleCnt="0">
        <dgm:presLayoutVars>
          <dgm:hierBranch val="init"/>
        </dgm:presLayoutVars>
      </dgm:prSet>
      <dgm:spPr/>
    </dgm:pt>
    <dgm:pt modelId="{B07F23F3-C4C7-44BC-815C-877AEFA01D09}" type="pres">
      <dgm:prSet presAssocID="{84579AF0-4408-438F-970E-BE007F0381A1}" presName="rootComposite1" presStyleCnt="0"/>
      <dgm:spPr/>
    </dgm:pt>
    <dgm:pt modelId="{88C3740B-43DF-4CEF-A40A-0E65F47E286C}" type="pres">
      <dgm:prSet presAssocID="{84579AF0-4408-438F-970E-BE007F0381A1}" presName="rootText1" presStyleLbl="node0" presStyleIdx="0" presStyleCnt="1" custScaleX="54575" custScaleY="36383" custLinFactNeighborX="-6" custLinFactNeighborY="10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F73766-5A72-44CC-BB20-6F89F54B9753}" type="pres">
      <dgm:prSet presAssocID="{84579AF0-4408-438F-970E-BE007F0381A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212D9BA-6797-4225-A692-A814A4696490}" type="pres">
      <dgm:prSet presAssocID="{84579AF0-4408-438F-970E-BE007F0381A1}" presName="hierChild2" presStyleCnt="0"/>
      <dgm:spPr/>
    </dgm:pt>
    <dgm:pt modelId="{DEF5014E-5F6F-4B8C-84C6-1810EEDF6F37}" type="pres">
      <dgm:prSet presAssocID="{95D0EFBB-F1BF-413A-8B1B-64F641D4497B}" presName="Name37" presStyleLbl="parChTrans1D2" presStyleIdx="0" presStyleCnt="1"/>
      <dgm:spPr/>
      <dgm:t>
        <a:bodyPr/>
        <a:lstStyle/>
        <a:p>
          <a:endParaRPr lang="es-ES"/>
        </a:p>
      </dgm:t>
    </dgm:pt>
    <dgm:pt modelId="{80A559B0-54A3-4507-A2CC-B1D1D455A304}" type="pres">
      <dgm:prSet presAssocID="{3E78ED1A-D3EF-4B65-87E1-49DCB4AF601A}" presName="hierRoot2" presStyleCnt="0">
        <dgm:presLayoutVars>
          <dgm:hierBranch val="init"/>
        </dgm:presLayoutVars>
      </dgm:prSet>
      <dgm:spPr/>
    </dgm:pt>
    <dgm:pt modelId="{2F715062-8C43-4428-8871-BF3A0D5241C0}" type="pres">
      <dgm:prSet presAssocID="{3E78ED1A-D3EF-4B65-87E1-49DCB4AF601A}" presName="rootComposite" presStyleCnt="0"/>
      <dgm:spPr/>
    </dgm:pt>
    <dgm:pt modelId="{27DEE30A-3B78-4D33-BB4B-BC175B51B204}" type="pres">
      <dgm:prSet presAssocID="{3E78ED1A-D3EF-4B65-87E1-49DCB4AF601A}" presName="rootText" presStyleLbl="node2" presStyleIdx="0" presStyleCnt="1" custScaleX="30090" custScaleY="27378" custLinFactNeighborY="-280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124BB4C-2AE3-47BD-A2C4-3E3E38A1F02A}" type="pres">
      <dgm:prSet presAssocID="{3E78ED1A-D3EF-4B65-87E1-49DCB4AF601A}" presName="rootConnector" presStyleLbl="node2" presStyleIdx="0" presStyleCnt="1"/>
      <dgm:spPr/>
      <dgm:t>
        <a:bodyPr/>
        <a:lstStyle/>
        <a:p>
          <a:endParaRPr lang="es-ES"/>
        </a:p>
      </dgm:t>
    </dgm:pt>
    <dgm:pt modelId="{2CE11E7E-F0C2-44CA-8232-C021060C5ACB}" type="pres">
      <dgm:prSet presAssocID="{3E78ED1A-D3EF-4B65-87E1-49DCB4AF601A}" presName="hierChild4" presStyleCnt="0"/>
      <dgm:spPr/>
    </dgm:pt>
    <dgm:pt modelId="{C18807EF-CF66-4536-A005-5A9A0C37C9DA}" type="pres">
      <dgm:prSet presAssocID="{3E78ED1A-D3EF-4B65-87E1-49DCB4AF601A}" presName="hierChild5" presStyleCnt="0"/>
      <dgm:spPr/>
    </dgm:pt>
    <dgm:pt modelId="{094F24CE-73FB-4D28-8FA1-40B33E7F4F0A}" type="pres">
      <dgm:prSet presAssocID="{84579AF0-4408-438F-970E-BE007F0381A1}" presName="hierChild3" presStyleCnt="0"/>
      <dgm:spPr/>
    </dgm:pt>
  </dgm:ptLst>
  <dgm:cxnLst>
    <dgm:cxn modelId="{25B0210D-E101-4347-AF10-A3D31D435E91}" type="presOf" srcId="{3E78ED1A-D3EF-4B65-87E1-49DCB4AF601A}" destId="{27DEE30A-3B78-4D33-BB4B-BC175B51B204}" srcOrd="0" destOrd="0" presId="urn:microsoft.com/office/officeart/2005/8/layout/orgChart1"/>
    <dgm:cxn modelId="{75A0C915-90E4-4824-91CF-21D7057DC5AC}" type="presOf" srcId="{3E78ED1A-D3EF-4B65-87E1-49DCB4AF601A}" destId="{F124BB4C-2AE3-47BD-A2C4-3E3E38A1F02A}" srcOrd="1" destOrd="0" presId="urn:microsoft.com/office/officeart/2005/8/layout/orgChart1"/>
    <dgm:cxn modelId="{C7F37A0F-55EB-4858-8C30-30F737648CC4}" type="presOf" srcId="{84579AF0-4408-438F-970E-BE007F0381A1}" destId="{88C3740B-43DF-4CEF-A40A-0E65F47E286C}" srcOrd="0" destOrd="0" presId="urn:microsoft.com/office/officeart/2005/8/layout/orgChart1"/>
    <dgm:cxn modelId="{56AA3AB9-F301-4C12-82D0-4159E7B7F255}" srcId="{3C39F2DA-DE7D-4EFB-B835-7D8F7A823A31}" destId="{84579AF0-4408-438F-970E-BE007F0381A1}" srcOrd="0" destOrd="0" parTransId="{7A8E6D76-710F-4047-91AE-673A9C168E1F}" sibTransId="{84FAD790-2866-4D19-A238-9F96833BC64E}"/>
    <dgm:cxn modelId="{565A63C9-ABB7-4FEF-872F-692B4D58D2D1}" type="presOf" srcId="{84579AF0-4408-438F-970E-BE007F0381A1}" destId="{2CF73766-5A72-44CC-BB20-6F89F54B9753}" srcOrd="1" destOrd="0" presId="urn:microsoft.com/office/officeart/2005/8/layout/orgChart1"/>
    <dgm:cxn modelId="{4020B75F-827B-416D-AE6B-274006B1C3D9}" type="presOf" srcId="{95D0EFBB-F1BF-413A-8B1B-64F641D4497B}" destId="{DEF5014E-5F6F-4B8C-84C6-1810EEDF6F37}" srcOrd="0" destOrd="0" presId="urn:microsoft.com/office/officeart/2005/8/layout/orgChart1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93FD0226-E857-4D35-BA04-B6BF75F04D3D}" srcId="{84579AF0-4408-438F-970E-BE007F0381A1}" destId="{3E78ED1A-D3EF-4B65-87E1-49DCB4AF601A}" srcOrd="0" destOrd="0" parTransId="{95D0EFBB-F1BF-413A-8B1B-64F641D4497B}" sibTransId="{971B35D9-8375-4D6E-89D9-8B886C7CF9B1}"/>
    <dgm:cxn modelId="{7A4B385C-09B0-4671-B559-43CDF7865C26}" type="presParOf" srcId="{563E5A01-76E3-4A9A-80FB-C20B46C08D87}" destId="{688A9FE0-A722-4F5F-9C0B-8B7802CE866E}" srcOrd="0" destOrd="0" presId="urn:microsoft.com/office/officeart/2005/8/layout/orgChart1"/>
    <dgm:cxn modelId="{3DBF8614-CAA8-4D4E-BFAC-81827CD46DEB}" type="presParOf" srcId="{688A9FE0-A722-4F5F-9C0B-8B7802CE866E}" destId="{B07F23F3-C4C7-44BC-815C-877AEFA01D09}" srcOrd="0" destOrd="0" presId="urn:microsoft.com/office/officeart/2005/8/layout/orgChart1"/>
    <dgm:cxn modelId="{2201EA20-4C02-4765-B62D-2837B257E4AE}" type="presParOf" srcId="{B07F23F3-C4C7-44BC-815C-877AEFA01D09}" destId="{88C3740B-43DF-4CEF-A40A-0E65F47E286C}" srcOrd="0" destOrd="0" presId="urn:microsoft.com/office/officeart/2005/8/layout/orgChart1"/>
    <dgm:cxn modelId="{CB5DC399-6313-4840-9480-F886EC58595D}" type="presParOf" srcId="{B07F23F3-C4C7-44BC-815C-877AEFA01D09}" destId="{2CF73766-5A72-44CC-BB20-6F89F54B9753}" srcOrd="1" destOrd="0" presId="urn:microsoft.com/office/officeart/2005/8/layout/orgChart1"/>
    <dgm:cxn modelId="{7E5684E9-2074-4849-9214-431BC5F6BDF2}" type="presParOf" srcId="{688A9FE0-A722-4F5F-9C0B-8B7802CE866E}" destId="{C212D9BA-6797-4225-A692-A814A4696490}" srcOrd="1" destOrd="0" presId="urn:microsoft.com/office/officeart/2005/8/layout/orgChart1"/>
    <dgm:cxn modelId="{7F7B47E6-3C7E-41CD-91E6-C2301C1E8623}" type="presParOf" srcId="{C212D9BA-6797-4225-A692-A814A4696490}" destId="{DEF5014E-5F6F-4B8C-84C6-1810EEDF6F37}" srcOrd="0" destOrd="0" presId="urn:microsoft.com/office/officeart/2005/8/layout/orgChart1"/>
    <dgm:cxn modelId="{60D6C6DC-0900-4105-8413-FEB2D3CA6834}" type="presParOf" srcId="{C212D9BA-6797-4225-A692-A814A4696490}" destId="{80A559B0-54A3-4507-A2CC-B1D1D455A304}" srcOrd="1" destOrd="0" presId="urn:microsoft.com/office/officeart/2005/8/layout/orgChart1"/>
    <dgm:cxn modelId="{7A44D84D-012B-4D8C-A55B-4EACB105F75D}" type="presParOf" srcId="{80A559B0-54A3-4507-A2CC-B1D1D455A304}" destId="{2F715062-8C43-4428-8871-BF3A0D5241C0}" srcOrd="0" destOrd="0" presId="urn:microsoft.com/office/officeart/2005/8/layout/orgChart1"/>
    <dgm:cxn modelId="{1633F394-44E1-4AAF-B4EF-7285070AD3CE}" type="presParOf" srcId="{2F715062-8C43-4428-8871-BF3A0D5241C0}" destId="{27DEE30A-3B78-4D33-BB4B-BC175B51B204}" srcOrd="0" destOrd="0" presId="urn:microsoft.com/office/officeart/2005/8/layout/orgChart1"/>
    <dgm:cxn modelId="{AEB0C350-9FB4-4ECE-B895-5594CC5AFC9E}" type="presParOf" srcId="{2F715062-8C43-4428-8871-BF3A0D5241C0}" destId="{F124BB4C-2AE3-47BD-A2C4-3E3E38A1F02A}" srcOrd="1" destOrd="0" presId="urn:microsoft.com/office/officeart/2005/8/layout/orgChart1"/>
    <dgm:cxn modelId="{49CFDD50-4F73-4DEB-B1A7-7B1508E1EB2C}" type="presParOf" srcId="{80A559B0-54A3-4507-A2CC-B1D1D455A304}" destId="{2CE11E7E-F0C2-44CA-8232-C021060C5ACB}" srcOrd="1" destOrd="0" presId="urn:microsoft.com/office/officeart/2005/8/layout/orgChart1"/>
    <dgm:cxn modelId="{14AA890B-EB99-4E1C-AD64-1221BC53DD70}" type="presParOf" srcId="{80A559B0-54A3-4507-A2CC-B1D1D455A304}" destId="{C18807EF-CF66-4536-A005-5A9A0C37C9DA}" srcOrd="2" destOrd="0" presId="urn:microsoft.com/office/officeart/2005/8/layout/orgChart1"/>
    <dgm:cxn modelId="{E8D28043-112A-42AF-BF1D-CBC6F58316AD}" type="presParOf" srcId="{688A9FE0-A722-4F5F-9C0B-8B7802CE866E}" destId="{094F24CE-73FB-4D28-8FA1-40B33E7F4F0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082E8F9-CE58-4CF8-80BB-6A633487347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8A84386-F3D9-43D2-8195-5854804AD33A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Talleres de</a:t>
          </a:r>
        </a:p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 Oficio y Control de almacén</a:t>
          </a:r>
        </a:p>
      </dgm:t>
    </dgm:pt>
    <dgm:pt modelId="{02DC5A9B-9130-4FB9-B03A-B12421056E39}" type="parTrans" cxnId="{9C7C1A2D-E1A3-4A74-A365-F0AD92FC92A0}">
      <dgm:prSet/>
      <dgm:spPr/>
      <dgm:t>
        <a:bodyPr/>
        <a:lstStyle/>
        <a:p>
          <a:endParaRPr lang="es-ES" sz="1200"/>
        </a:p>
      </dgm:t>
    </dgm:pt>
    <dgm:pt modelId="{0063BBFC-A1AD-46A0-A9DA-933010214042}" type="sibTrans" cxnId="{9C7C1A2D-E1A3-4A74-A365-F0AD92FC92A0}">
      <dgm:prSet/>
      <dgm:spPr/>
      <dgm:t>
        <a:bodyPr/>
        <a:lstStyle/>
        <a:p>
          <a:endParaRPr lang="es-ES" sz="1200"/>
        </a:p>
      </dgm:t>
    </dgm:pt>
    <dgm:pt modelId="{059AF23E-1A58-4A64-9AD6-6052D8AAA275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Jefe(a) de Talleres</a:t>
          </a:r>
        </a:p>
      </dgm:t>
    </dgm:pt>
    <dgm:pt modelId="{3CCE9B8F-D1C9-4F02-AA75-A08ABB60DB6B}" type="parTrans" cxnId="{918859FF-0638-4476-86E1-668E782D2711}">
      <dgm:prSet/>
      <dgm:spPr/>
      <dgm:t>
        <a:bodyPr/>
        <a:lstStyle/>
        <a:p>
          <a:endParaRPr lang="es-ES" sz="1200"/>
        </a:p>
      </dgm:t>
    </dgm:pt>
    <dgm:pt modelId="{1C106AE1-F356-40CD-8940-347801E5E2A5}" type="sibTrans" cxnId="{918859FF-0638-4476-86E1-668E782D2711}">
      <dgm:prSet/>
      <dgm:spPr/>
      <dgm:t>
        <a:bodyPr/>
        <a:lstStyle/>
        <a:p>
          <a:endParaRPr lang="es-ES" sz="1200"/>
        </a:p>
      </dgm:t>
    </dgm:pt>
    <dgm:pt modelId="{4822E6FE-3DC4-43F4-8624-2F0AACB50815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Encargado(a)</a:t>
          </a:r>
        </a:p>
      </dgm:t>
    </dgm:pt>
    <dgm:pt modelId="{568A9E5D-10DF-49F5-A4A2-D085AD850246}" type="parTrans" cxnId="{7F3F74FF-0A25-4D37-9FE2-A0BD7DC0761E}">
      <dgm:prSet/>
      <dgm:spPr/>
      <dgm:t>
        <a:bodyPr/>
        <a:lstStyle/>
        <a:p>
          <a:endParaRPr lang="es-ES" sz="1200"/>
        </a:p>
      </dgm:t>
    </dgm:pt>
    <dgm:pt modelId="{3D1B743E-43BE-4661-944F-94FFDDD2763B}" type="sibTrans" cxnId="{7F3F74FF-0A25-4D37-9FE2-A0BD7DC0761E}">
      <dgm:prSet/>
      <dgm:spPr/>
      <dgm:t>
        <a:bodyPr/>
        <a:lstStyle/>
        <a:p>
          <a:endParaRPr lang="es-ES" sz="1200"/>
        </a:p>
      </dgm:t>
    </dgm:pt>
    <dgm:pt modelId="{D065E651-BC73-4013-B035-703D61B7899C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Auxiliares </a:t>
          </a:r>
        </a:p>
      </dgm:t>
    </dgm:pt>
    <dgm:pt modelId="{EF7FACAD-6FC9-4BE4-9680-CB0ED3F4CAB1}" type="parTrans" cxnId="{577DF287-0DC4-4B10-B6AD-70CA68B3BCD5}">
      <dgm:prSet/>
      <dgm:spPr/>
      <dgm:t>
        <a:bodyPr/>
        <a:lstStyle/>
        <a:p>
          <a:endParaRPr lang="es-ES" sz="1200"/>
        </a:p>
      </dgm:t>
    </dgm:pt>
    <dgm:pt modelId="{1326246D-EBDD-4397-AB59-93D758948B62}" type="sibTrans" cxnId="{577DF287-0DC4-4B10-B6AD-70CA68B3BCD5}">
      <dgm:prSet/>
      <dgm:spPr/>
      <dgm:t>
        <a:bodyPr/>
        <a:lstStyle/>
        <a:p>
          <a:endParaRPr lang="es-ES" sz="1200"/>
        </a:p>
      </dgm:t>
    </dgm:pt>
    <dgm:pt modelId="{934ADFB5-5172-43B6-9B46-7A96752DC976}">
      <dgm:prSet custT="1"/>
      <dgm:spPr/>
      <dgm:t>
        <a:bodyPr/>
        <a:lstStyle/>
        <a:p>
          <a:r>
            <a:rPr lang="es-ES" sz="1200" b="0" dirty="0" smtClean="0"/>
            <a:t>Área de Patrimonio</a:t>
          </a:r>
        </a:p>
        <a:p>
          <a:r>
            <a:rPr lang="es-ES" sz="1200" b="0" dirty="0" smtClean="0"/>
            <a:t> Seguro</a:t>
          </a:r>
          <a:endParaRPr lang="es-ES" sz="1200" b="0" dirty="0"/>
        </a:p>
      </dgm:t>
    </dgm:pt>
    <dgm:pt modelId="{93955892-864A-47BC-A182-07DF9F3E6253}" type="parTrans" cxnId="{9242D8E7-F5D5-4870-B37F-4C56A8F9B619}">
      <dgm:prSet/>
      <dgm:spPr/>
      <dgm:t>
        <a:bodyPr/>
        <a:lstStyle/>
        <a:p>
          <a:endParaRPr lang="es-ES"/>
        </a:p>
      </dgm:t>
    </dgm:pt>
    <dgm:pt modelId="{7431F39F-BEE0-4DF0-A96E-D79DDBA8EAC5}" type="sibTrans" cxnId="{9242D8E7-F5D5-4870-B37F-4C56A8F9B619}">
      <dgm:prSet/>
      <dgm:spPr/>
      <dgm:t>
        <a:bodyPr/>
        <a:lstStyle/>
        <a:p>
          <a:endParaRPr lang="es-ES"/>
        </a:p>
      </dgm:t>
    </dgm:pt>
    <dgm:pt modelId="{73C846FD-9D9F-42F6-AE5B-CEB1A44AAB69}">
      <dgm:prSet custT="1"/>
      <dgm:spPr/>
      <dgm:t>
        <a:bodyPr/>
        <a:lstStyle/>
        <a:p>
          <a:r>
            <a:rPr lang="es-ES" sz="1200" dirty="0" smtClean="0"/>
            <a:t>Auxiliares</a:t>
          </a:r>
        </a:p>
      </dgm:t>
    </dgm:pt>
    <dgm:pt modelId="{3BA4DC75-09EC-4BB0-9CA2-2351572D4FA2}" type="parTrans" cxnId="{66454AAF-ACB9-458A-AD62-A5E7FD386EB4}">
      <dgm:prSet/>
      <dgm:spPr/>
      <dgm:t>
        <a:bodyPr/>
        <a:lstStyle/>
        <a:p>
          <a:endParaRPr lang="es-ES"/>
        </a:p>
      </dgm:t>
    </dgm:pt>
    <dgm:pt modelId="{5C3F6CAB-1DE8-4CC1-9A55-D3D03C52B373}" type="sibTrans" cxnId="{66454AAF-ACB9-458A-AD62-A5E7FD386EB4}">
      <dgm:prSet/>
      <dgm:spPr/>
      <dgm:t>
        <a:bodyPr/>
        <a:lstStyle/>
        <a:p>
          <a:endParaRPr lang="es-ES"/>
        </a:p>
      </dgm:t>
    </dgm:pt>
    <dgm:pt modelId="{DDED295E-3C34-48F7-84D1-82609DA81DD3}">
      <dgm:prSet custT="1"/>
      <dgm:spPr/>
      <dgm:t>
        <a:bodyPr/>
        <a:lstStyle/>
        <a:p>
          <a:r>
            <a:rPr lang="es-ES" sz="1200" dirty="0" smtClean="0"/>
            <a:t>Analista</a:t>
          </a:r>
        </a:p>
      </dgm:t>
    </dgm:pt>
    <dgm:pt modelId="{F573D05A-DACA-4DD4-8304-4BF7DA240B0B}" type="parTrans" cxnId="{0EB41D07-D1EE-4160-B8C4-9E656845FD19}">
      <dgm:prSet/>
      <dgm:spPr/>
      <dgm:t>
        <a:bodyPr/>
        <a:lstStyle/>
        <a:p>
          <a:endParaRPr lang="es-ES"/>
        </a:p>
      </dgm:t>
    </dgm:pt>
    <dgm:pt modelId="{8FA24B82-6A9A-4549-8EAB-59532DFDD2EF}" type="sibTrans" cxnId="{0EB41D07-D1EE-4160-B8C4-9E656845FD19}">
      <dgm:prSet/>
      <dgm:spPr/>
      <dgm:t>
        <a:bodyPr/>
        <a:lstStyle/>
        <a:p>
          <a:endParaRPr lang="es-ES"/>
        </a:p>
      </dgm:t>
    </dgm:pt>
    <dgm:pt modelId="{D455F96F-84F7-4BD2-A3F0-C4494712B47F}" type="pres">
      <dgm:prSet presAssocID="{C082E8F9-CE58-4CF8-80BB-6A633487347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57E6C97-EC84-4695-88B5-11DA229C248B}" type="pres">
      <dgm:prSet presAssocID="{68A84386-F3D9-43D2-8195-5854804AD33A}" presName="hierRoot1" presStyleCnt="0">
        <dgm:presLayoutVars>
          <dgm:hierBranch val="init"/>
        </dgm:presLayoutVars>
      </dgm:prSet>
      <dgm:spPr/>
    </dgm:pt>
    <dgm:pt modelId="{6E98DA70-A68F-4AF5-AA5A-D5882E40B348}" type="pres">
      <dgm:prSet presAssocID="{68A84386-F3D9-43D2-8195-5854804AD33A}" presName="rootComposite1" presStyleCnt="0"/>
      <dgm:spPr/>
    </dgm:pt>
    <dgm:pt modelId="{AD0AC409-5165-4BF9-A705-E6D129ACD631}" type="pres">
      <dgm:prSet presAssocID="{68A84386-F3D9-43D2-8195-5854804AD33A}" presName="rootText1" presStyleLbl="node0" presStyleIdx="0" presStyleCnt="1" custScaleX="157153" custScaleY="127968" custLinFactNeighborY="-188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37E4B9-876A-43A8-BAE6-A69FE32FBD30}" type="pres">
      <dgm:prSet presAssocID="{68A84386-F3D9-43D2-8195-5854804AD3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E26F541-7BD6-4B86-A7F6-A808335CF124}" type="pres">
      <dgm:prSet presAssocID="{68A84386-F3D9-43D2-8195-5854804AD33A}" presName="hierChild2" presStyleCnt="0"/>
      <dgm:spPr/>
    </dgm:pt>
    <dgm:pt modelId="{3C92CBD5-B9DA-4078-AA9E-AD4491E47753}" type="pres">
      <dgm:prSet presAssocID="{3CCE9B8F-D1C9-4F02-AA75-A08ABB60DB6B}" presName="Name37" presStyleLbl="parChTrans1D2" presStyleIdx="0" presStyleCnt="2"/>
      <dgm:spPr/>
      <dgm:t>
        <a:bodyPr/>
        <a:lstStyle/>
        <a:p>
          <a:endParaRPr lang="es-ES"/>
        </a:p>
      </dgm:t>
    </dgm:pt>
    <dgm:pt modelId="{BF50F0ED-2807-436C-8D33-E42AD009C5D9}" type="pres">
      <dgm:prSet presAssocID="{059AF23E-1A58-4A64-9AD6-6052D8AAA275}" presName="hierRoot2" presStyleCnt="0">
        <dgm:presLayoutVars>
          <dgm:hierBranch/>
        </dgm:presLayoutVars>
      </dgm:prSet>
      <dgm:spPr/>
    </dgm:pt>
    <dgm:pt modelId="{AD3A99BC-18FF-4076-94D2-3CE71482CA4D}" type="pres">
      <dgm:prSet presAssocID="{059AF23E-1A58-4A64-9AD6-6052D8AAA275}" presName="rootComposite" presStyleCnt="0"/>
      <dgm:spPr/>
    </dgm:pt>
    <dgm:pt modelId="{7B658CFB-8011-47EE-A5F8-BFDDDA227166}" type="pres">
      <dgm:prSet presAssocID="{059AF23E-1A58-4A64-9AD6-6052D8AAA275}" presName="rootText" presStyleLbl="node2" presStyleIdx="0" presStyleCnt="2" custScaleX="99905" custScaleY="763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EDF92F2-D003-4DFF-8C20-3339FB5377EE}" type="pres">
      <dgm:prSet presAssocID="{059AF23E-1A58-4A64-9AD6-6052D8AAA275}" presName="rootConnector" presStyleLbl="node2" presStyleIdx="0" presStyleCnt="2"/>
      <dgm:spPr/>
      <dgm:t>
        <a:bodyPr/>
        <a:lstStyle/>
        <a:p>
          <a:endParaRPr lang="es-ES"/>
        </a:p>
      </dgm:t>
    </dgm:pt>
    <dgm:pt modelId="{1DC5C5F5-991B-477C-AD43-B83EE69F1854}" type="pres">
      <dgm:prSet presAssocID="{059AF23E-1A58-4A64-9AD6-6052D8AAA275}" presName="hierChild4" presStyleCnt="0"/>
      <dgm:spPr/>
    </dgm:pt>
    <dgm:pt modelId="{04A97972-F67C-488C-9A86-BB967C74995F}" type="pres">
      <dgm:prSet presAssocID="{568A9E5D-10DF-49F5-A4A2-D085AD850246}" presName="Name35" presStyleLbl="parChTrans1D3" presStyleIdx="0" presStyleCnt="4"/>
      <dgm:spPr/>
      <dgm:t>
        <a:bodyPr/>
        <a:lstStyle/>
        <a:p>
          <a:endParaRPr lang="es-ES"/>
        </a:p>
      </dgm:t>
    </dgm:pt>
    <dgm:pt modelId="{D6032839-3A9F-4F85-87A1-C48BDD99F66D}" type="pres">
      <dgm:prSet presAssocID="{4822E6FE-3DC4-43F4-8624-2F0AACB50815}" presName="hierRoot2" presStyleCnt="0">
        <dgm:presLayoutVars>
          <dgm:hierBranch val="init"/>
        </dgm:presLayoutVars>
      </dgm:prSet>
      <dgm:spPr/>
    </dgm:pt>
    <dgm:pt modelId="{A3BE6696-E5D6-49EB-840E-5B47A90A24ED}" type="pres">
      <dgm:prSet presAssocID="{4822E6FE-3DC4-43F4-8624-2F0AACB50815}" presName="rootComposite" presStyleCnt="0"/>
      <dgm:spPr/>
    </dgm:pt>
    <dgm:pt modelId="{E54347ED-FC84-4072-A4CF-49CCF081AD45}" type="pres">
      <dgm:prSet presAssocID="{4822E6FE-3DC4-43F4-8624-2F0AACB50815}" presName="rootText" presStyleLbl="node3" presStyleIdx="0" presStyleCnt="4" custScaleY="1032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2325BB-9851-4A45-9A1E-465265244AAF}" type="pres">
      <dgm:prSet presAssocID="{4822E6FE-3DC4-43F4-8624-2F0AACB50815}" presName="rootConnector" presStyleLbl="node3" presStyleIdx="0" presStyleCnt="4"/>
      <dgm:spPr/>
      <dgm:t>
        <a:bodyPr/>
        <a:lstStyle/>
        <a:p>
          <a:endParaRPr lang="es-ES"/>
        </a:p>
      </dgm:t>
    </dgm:pt>
    <dgm:pt modelId="{6CA3B3B1-5503-4A9C-ABCC-77DC4327EDB7}" type="pres">
      <dgm:prSet presAssocID="{4822E6FE-3DC4-43F4-8624-2F0AACB50815}" presName="hierChild4" presStyleCnt="0"/>
      <dgm:spPr/>
    </dgm:pt>
    <dgm:pt modelId="{66E82E36-4F68-4958-A105-598558054309}" type="pres">
      <dgm:prSet presAssocID="{4822E6FE-3DC4-43F4-8624-2F0AACB50815}" presName="hierChild5" presStyleCnt="0"/>
      <dgm:spPr/>
    </dgm:pt>
    <dgm:pt modelId="{EAD2CECC-F8DA-4347-95F2-973662D213C4}" type="pres">
      <dgm:prSet presAssocID="{EF7FACAD-6FC9-4BE4-9680-CB0ED3F4CAB1}" presName="Name35" presStyleLbl="parChTrans1D3" presStyleIdx="1" presStyleCnt="4"/>
      <dgm:spPr/>
      <dgm:t>
        <a:bodyPr/>
        <a:lstStyle/>
        <a:p>
          <a:endParaRPr lang="es-ES"/>
        </a:p>
      </dgm:t>
    </dgm:pt>
    <dgm:pt modelId="{E9A2282F-B706-42C9-AE09-E60514BCD287}" type="pres">
      <dgm:prSet presAssocID="{D065E651-BC73-4013-B035-703D61B7899C}" presName="hierRoot2" presStyleCnt="0">
        <dgm:presLayoutVars>
          <dgm:hierBranch val="init"/>
        </dgm:presLayoutVars>
      </dgm:prSet>
      <dgm:spPr/>
    </dgm:pt>
    <dgm:pt modelId="{C56CBEFA-AF4A-40B1-BCB1-182B157C1FC6}" type="pres">
      <dgm:prSet presAssocID="{D065E651-BC73-4013-B035-703D61B7899C}" presName="rootComposite" presStyleCnt="0"/>
      <dgm:spPr/>
    </dgm:pt>
    <dgm:pt modelId="{8A0E1643-1DC6-47DC-B9AC-5A5EB10D169C}" type="pres">
      <dgm:prSet presAssocID="{D065E651-BC73-4013-B035-703D61B7899C}" presName="rootText" presStyleLbl="node3" presStyleIdx="1" presStyleCnt="4" custScaleY="103272" custLinFactNeighborY="-2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03A49FD-1A08-4578-A72E-5127177DEB41}" type="pres">
      <dgm:prSet presAssocID="{D065E651-BC73-4013-B035-703D61B7899C}" presName="rootConnector" presStyleLbl="node3" presStyleIdx="1" presStyleCnt="4"/>
      <dgm:spPr/>
      <dgm:t>
        <a:bodyPr/>
        <a:lstStyle/>
        <a:p>
          <a:endParaRPr lang="es-ES"/>
        </a:p>
      </dgm:t>
    </dgm:pt>
    <dgm:pt modelId="{88BACEB5-405E-410B-81DA-CDF33176B915}" type="pres">
      <dgm:prSet presAssocID="{D065E651-BC73-4013-B035-703D61B7899C}" presName="hierChild4" presStyleCnt="0"/>
      <dgm:spPr/>
    </dgm:pt>
    <dgm:pt modelId="{706C9BA7-4B6C-46A1-9DB9-84199814AFBA}" type="pres">
      <dgm:prSet presAssocID="{D065E651-BC73-4013-B035-703D61B7899C}" presName="hierChild5" presStyleCnt="0"/>
      <dgm:spPr/>
    </dgm:pt>
    <dgm:pt modelId="{E1363BDB-426D-4400-A7D1-E95131A3B0E7}" type="pres">
      <dgm:prSet presAssocID="{059AF23E-1A58-4A64-9AD6-6052D8AAA275}" presName="hierChild5" presStyleCnt="0"/>
      <dgm:spPr/>
    </dgm:pt>
    <dgm:pt modelId="{7929D07C-7895-4C55-AE37-44B8B019D41A}" type="pres">
      <dgm:prSet presAssocID="{93955892-864A-47BC-A182-07DF9F3E6253}" presName="Name37" presStyleLbl="parChTrans1D2" presStyleIdx="1" presStyleCnt="2"/>
      <dgm:spPr/>
      <dgm:t>
        <a:bodyPr/>
        <a:lstStyle/>
        <a:p>
          <a:endParaRPr lang="es-ES"/>
        </a:p>
      </dgm:t>
    </dgm:pt>
    <dgm:pt modelId="{41722110-00B1-4FCB-87DC-41421110AD49}" type="pres">
      <dgm:prSet presAssocID="{934ADFB5-5172-43B6-9B46-7A96752DC976}" presName="hierRoot2" presStyleCnt="0">
        <dgm:presLayoutVars>
          <dgm:hierBranch/>
        </dgm:presLayoutVars>
      </dgm:prSet>
      <dgm:spPr/>
    </dgm:pt>
    <dgm:pt modelId="{C0BC35C5-B1E4-4FFB-9D2C-2C445A1F8763}" type="pres">
      <dgm:prSet presAssocID="{934ADFB5-5172-43B6-9B46-7A96752DC976}" presName="rootComposite" presStyleCnt="0"/>
      <dgm:spPr/>
    </dgm:pt>
    <dgm:pt modelId="{7143B0EB-96B0-45D8-96D8-881F24DD0577}" type="pres">
      <dgm:prSet presAssocID="{934ADFB5-5172-43B6-9B46-7A96752DC976}" presName="rootText" presStyleLbl="node2" presStyleIdx="1" presStyleCnt="2" custScaleX="99905" custScaleY="763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0B52EAD-7B69-4F18-A9C2-244A9C1BD5AD}" type="pres">
      <dgm:prSet presAssocID="{934ADFB5-5172-43B6-9B46-7A96752DC976}" presName="rootConnector" presStyleLbl="node2" presStyleIdx="1" presStyleCnt="2"/>
      <dgm:spPr/>
      <dgm:t>
        <a:bodyPr/>
        <a:lstStyle/>
        <a:p>
          <a:endParaRPr lang="es-ES"/>
        </a:p>
      </dgm:t>
    </dgm:pt>
    <dgm:pt modelId="{5E3FC33E-4D7F-4A26-A1C1-6C2FD5C42191}" type="pres">
      <dgm:prSet presAssocID="{934ADFB5-5172-43B6-9B46-7A96752DC976}" presName="hierChild4" presStyleCnt="0"/>
      <dgm:spPr/>
    </dgm:pt>
    <dgm:pt modelId="{24AA4858-3AFB-4A53-AEDF-3ADF5AEFE95A}" type="pres">
      <dgm:prSet presAssocID="{3BA4DC75-09EC-4BB0-9CA2-2351572D4FA2}" presName="Name35" presStyleLbl="parChTrans1D3" presStyleIdx="2" presStyleCnt="4"/>
      <dgm:spPr/>
      <dgm:t>
        <a:bodyPr/>
        <a:lstStyle/>
        <a:p>
          <a:endParaRPr lang="es-ES"/>
        </a:p>
      </dgm:t>
    </dgm:pt>
    <dgm:pt modelId="{F8E01997-C6F7-4DBC-8A8D-39728B0ABD9C}" type="pres">
      <dgm:prSet presAssocID="{73C846FD-9D9F-42F6-AE5B-CEB1A44AAB69}" presName="hierRoot2" presStyleCnt="0">
        <dgm:presLayoutVars>
          <dgm:hierBranch val="init"/>
        </dgm:presLayoutVars>
      </dgm:prSet>
      <dgm:spPr/>
    </dgm:pt>
    <dgm:pt modelId="{88D48AA0-D09C-42A5-B25C-644DF3E71A48}" type="pres">
      <dgm:prSet presAssocID="{73C846FD-9D9F-42F6-AE5B-CEB1A44AAB69}" presName="rootComposite" presStyleCnt="0"/>
      <dgm:spPr/>
    </dgm:pt>
    <dgm:pt modelId="{B136A9E3-EA26-49DA-99C0-2F250FEAEB60}" type="pres">
      <dgm:prSet presAssocID="{73C846FD-9D9F-42F6-AE5B-CEB1A44AAB69}" presName="rootText" presStyleLbl="node3" presStyleIdx="2" presStyleCnt="4" custScaleY="103272" custLinFactNeighborY="-92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C36240-1B17-44B0-AB93-6594459A90A8}" type="pres">
      <dgm:prSet presAssocID="{73C846FD-9D9F-42F6-AE5B-CEB1A44AAB69}" presName="rootConnector" presStyleLbl="node3" presStyleIdx="2" presStyleCnt="4"/>
      <dgm:spPr/>
      <dgm:t>
        <a:bodyPr/>
        <a:lstStyle/>
        <a:p>
          <a:endParaRPr lang="es-ES"/>
        </a:p>
      </dgm:t>
    </dgm:pt>
    <dgm:pt modelId="{9682012A-25B9-4701-8028-843B0ABF67FA}" type="pres">
      <dgm:prSet presAssocID="{73C846FD-9D9F-42F6-AE5B-CEB1A44AAB69}" presName="hierChild4" presStyleCnt="0"/>
      <dgm:spPr/>
    </dgm:pt>
    <dgm:pt modelId="{EB453820-1795-4F3F-AC31-D779E4BA4E4A}" type="pres">
      <dgm:prSet presAssocID="{73C846FD-9D9F-42F6-AE5B-CEB1A44AAB69}" presName="hierChild5" presStyleCnt="0"/>
      <dgm:spPr/>
    </dgm:pt>
    <dgm:pt modelId="{1DB57C31-34CF-4FB1-B4BE-CF536DFFE930}" type="pres">
      <dgm:prSet presAssocID="{F573D05A-DACA-4DD4-8304-4BF7DA240B0B}" presName="Name35" presStyleLbl="parChTrans1D3" presStyleIdx="3" presStyleCnt="4"/>
      <dgm:spPr/>
      <dgm:t>
        <a:bodyPr/>
        <a:lstStyle/>
        <a:p>
          <a:endParaRPr lang="es-ES"/>
        </a:p>
      </dgm:t>
    </dgm:pt>
    <dgm:pt modelId="{513BEFF1-4E33-4E0D-924B-085C9652FB80}" type="pres">
      <dgm:prSet presAssocID="{DDED295E-3C34-48F7-84D1-82609DA81DD3}" presName="hierRoot2" presStyleCnt="0">
        <dgm:presLayoutVars>
          <dgm:hierBranch val="init"/>
        </dgm:presLayoutVars>
      </dgm:prSet>
      <dgm:spPr/>
    </dgm:pt>
    <dgm:pt modelId="{180BABBC-04DB-4655-8C84-73BCC42C27C2}" type="pres">
      <dgm:prSet presAssocID="{DDED295E-3C34-48F7-84D1-82609DA81DD3}" presName="rootComposite" presStyleCnt="0"/>
      <dgm:spPr/>
    </dgm:pt>
    <dgm:pt modelId="{74ACC1DE-8831-4FA8-830B-53FE41B71B2B}" type="pres">
      <dgm:prSet presAssocID="{DDED295E-3C34-48F7-84D1-82609DA81DD3}" presName="rootText" presStyleLbl="node3" presStyleIdx="3" presStyleCnt="4" custScaleY="103272" custLinFactNeighborY="-92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67DE9C6-F54B-46E6-9A12-3DD9FF1E88F3}" type="pres">
      <dgm:prSet presAssocID="{DDED295E-3C34-48F7-84D1-82609DA81DD3}" presName="rootConnector" presStyleLbl="node3" presStyleIdx="3" presStyleCnt="4"/>
      <dgm:spPr/>
      <dgm:t>
        <a:bodyPr/>
        <a:lstStyle/>
        <a:p>
          <a:endParaRPr lang="es-ES"/>
        </a:p>
      </dgm:t>
    </dgm:pt>
    <dgm:pt modelId="{FEE91072-F5D0-4B84-9809-81DEDA50A551}" type="pres">
      <dgm:prSet presAssocID="{DDED295E-3C34-48F7-84D1-82609DA81DD3}" presName="hierChild4" presStyleCnt="0"/>
      <dgm:spPr/>
    </dgm:pt>
    <dgm:pt modelId="{EF5C24CE-6BBA-4F61-B33B-9FD3DD1FDC1B}" type="pres">
      <dgm:prSet presAssocID="{DDED295E-3C34-48F7-84D1-82609DA81DD3}" presName="hierChild5" presStyleCnt="0"/>
      <dgm:spPr/>
    </dgm:pt>
    <dgm:pt modelId="{43645E87-8294-4036-B2A6-57FCE2EF5B53}" type="pres">
      <dgm:prSet presAssocID="{934ADFB5-5172-43B6-9B46-7A96752DC976}" presName="hierChild5" presStyleCnt="0"/>
      <dgm:spPr/>
    </dgm:pt>
    <dgm:pt modelId="{0534D8C8-AB88-4184-B7A9-F42BD268CD9A}" type="pres">
      <dgm:prSet presAssocID="{68A84386-F3D9-43D2-8195-5854804AD33A}" presName="hierChild3" presStyleCnt="0"/>
      <dgm:spPr/>
    </dgm:pt>
  </dgm:ptLst>
  <dgm:cxnLst>
    <dgm:cxn modelId="{5FF34F5B-27A3-42E8-B7FE-6AB168420D01}" type="presOf" srcId="{68A84386-F3D9-43D2-8195-5854804AD33A}" destId="{AD0AC409-5165-4BF9-A705-E6D129ACD631}" srcOrd="0" destOrd="0" presId="urn:microsoft.com/office/officeart/2005/8/layout/orgChart1"/>
    <dgm:cxn modelId="{9C7C1A2D-E1A3-4A74-A365-F0AD92FC92A0}" srcId="{C082E8F9-CE58-4CF8-80BB-6A6334873471}" destId="{68A84386-F3D9-43D2-8195-5854804AD33A}" srcOrd="0" destOrd="0" parTransId="{02DC5A9B-9130-4FB9-B03A-B12421056E39}" sibTransId="{0063BBFC-A1AD-46A0-A9DA-933010214042}"/>
    <dgm:cxn modelId="{918859FF-0638-4476-86E1-668E782D2711}" srcId="{68A84386-F3D9-43D2-8195-5854804AD33A}" destId="{059AF23E-1A58-4A64-9AD6-6052D8AAA275}" srcOrd="0" destOrd="0" parTransId="{3CCE9B8F-D1C9-4F02-AA75-A08ABB60DB6B}" sibTransId="{1C106AE1-F356-40CD-8940-347801E5E2A5}"/>
    <dgm:cxn modelId="{9242D8E7-F5D5-4870-B37F-4C56A8F9B619}" srcId="{68A84386-F3D9-43D2-8195-5854804AD33A}" destId="{934ADFB5-5172-43B6-9B46-7A96752DC976}" srcOrd="1" destOrd="0" parTransId="{93955892-864A-47BC-A182-07DF9F3E6253}" sibTransId="{7431F39F-BEE0-4DF0-A96E-D79DDBA8EAC5}"/>
    <dgm:cxn modelId="{78FEB014-5713-4406-B7BA-3058DBEA11C4}" type="presOf" srcId="{568A9E5D-10DF-49F5-A4A2-D085AD850246}" destId="{04A97972-F67C-488C-9A86-BB967C74995F}" srcOrd="0" destOrd="0" presId="urn:microsoft.com/office/officeart/2005/8/layout/orgChart1"/>
    <dgm:cxn modelId="{2742139F-9449-41F5-AF26-7A284133064D}" type="presOf" srcId="{D065E651-BC73-4013-B035-703D61B7899C}" destId="{403A49FD-1A08-4578-A72E-5127177DEB41}" srcOrd="1" destOrd="0" presId="urn:microsoft.com/office/officeart/2005/8/layout/orgChart1"/>
    <dgm:cxn modelId="{9796E80A-FE04-4E6C-B111-6D62A3B89A79}" type="presOf" srcId="{059AF23E-1A58-4A64-9AD6-6052D8AAA275}" destId="{7EDF92F2-D003-4DFF-8C20-3339FB5377EE}" srcOrd="1" destOrd="0" presId="urn:microsoft.com/office/officeart/2005/8/layout/orgChart1"/>
    <dgm:cxn modelId="{66454AAF-ACB9-458A-AD62-A5E7FD386EB4}" srcId="{934ADFB5-5172-43B6-9B46-7A96752DC976}" destId="{73C846FD-9D9F-42F6-AE5B-CEB1A44AAB69}" srcOrd="0" destOrd="0" parTransId="{3BA4DC75-09EC-4BB0-9CA2-2351572D4FA2}" sibTransId="{5C3F6CAB-1DE8-4CC1-9A55-D3D03C52B373}"/>
    <dgm:cxn modelId="{5AE01F7C-01B6-43E5-B6B4-7F6F564E8715}" type="presOf" srcId="{EF7FACAD-6FC9-4BE4-9680-CB0ED3F4CAB1}" destId="{EAD2CECC-F8DA-4347-95F2-973662D213C4}" srcOrd="0" destOrd="0" presId="urn:microsoft.com/office/officeart/2005/8/layout/orgChart1"/>
    <dgm:cxn modelId="{D22AACD2-5E6F-407A-9CFE-12C7EB398F37}" type="presOf" srcId="{934ADFB5-5172-43B6-9B46-7A96752DC976}" destId="{7143B0EB-96B0-45D8-96D8-881F24DD0577}" srcOrd="0" destOrd="0" presId="urn:microsoft.com/office/officeart/2005/8/layout/orgChart1"/>
    <dgm:cxn modelId="{ADE7A0DC-63C2-444E-9DC7-6A3D7D5788A9}" type="presOf" srcId="{059AF23E-1A58-4A64-9AD6-6052D8AAA275}" destId="{7B658CFB-8011-47EE-A5F8-BFDDDA227166}" srcOrd="0" destOrd="0" presId="urn:microsoft.com/office/officeart/2005/8/layout/orgChart1"/>
    <dgm:cxn modelId="{7038BAEA-352F-4757-8EE2-5CE56E6582F5}" type="presOf" srcId="{D065E651-BC73-4013-B035-703D61B7899C}" destId="{8A0E1643-1DC6-47DC-B9AC-5A5EB10D169C}" srcOrd="0" destOrd="0" presId="urn:microsoft.com/office/officeart/2005/8/layout/orgChart1"/>
    <dgm:cxn modelId="{F6124039-42EF-45DD-BB27-4CC05B5A268D}" type="presOf" srcId="{93955892-864A-47BC-A182-07DF9F3E6253}" destId="{7929D07C-7895-4C55-AE37-44B8B019D41A}" srcOrd="0" destOrd="0" presId="urn:microsoft.com/office/officeart/2005/8/layout/orgChart1"/>
    <dgm:cxn modelId="{DEE3FAC4-FE73-4B79-A41D-A1644C81FA6A}" type="presOf" srcId="{73C846FD-9D9F-42F6-AE5B-CEB1A44AAB69}" destId="{C6C36240-1B17-44B0-AB93-6594459A90A8}" srcOrd="1" destOrd="0" presId="urn:microsoft.com/office/officeart/2005/8/layout/orgChart1"/>
    <dgm:cxn modelId="{01A25005-12F6-458C-8A65-DB5F1D0BB2E4}" type="presOf" srcId="{DDED295E-3C34-48F7-84D1-82609DA81DD3}" destId="{74ACC1DE-8831-4FA8-830B-53FE41B71B2B}" srcOrd="0" destOrd="0" presId="urn:microsoft.com/office/officeart/2005/8/layout/orgChart1"/>
    <dgm:cxn modelId="{024C85B2-0F40-4651-B84D-D3216727DCEB}" type="presOf" srcId="{DDED295E-3C34-48F7-84D1-82609DA81DD3}" destId="{667DE9C6-F54B-46E6-9A12-3DD9FF1E88F3}" srcOrd="1" destOrd="0" presId="urn:microsoft.com/office/officeart/2005/8/layout/orgChart1"/>
    <dgm:cxn modelId="{FE5DDD86-0D8C-416C-A88F-8F59D74B8FC0}" type="presOf" srcId="{F573D05A-DACA-4DD4-8304-4BF7DA240B0B}" destId="{1DB57C31-34CF-4FB1-B4BE-CF536DFFE930}" srcOrd="0" destOrd="0" presId="urn:microsoft.com/office/officeart/2005/8/layout/orgChart1"/>
    <dgm:cxn modelId="{0EB41D07-D1EE-4160-B8C4-9E656845FD19}" srcId="{934ADFB5-5172-43B6-9B46-7A96752DC976}" destId="{DDED295E-3C34-48F7-84D1-82609DA81DD3}" srcOrd="1" destOrd="0" parTransId="{F573D05A-DACA-4DD4-8304-4BF7DA240B0B}" sibTransId="{8FA24B82-6A9A-4549-8EAB-59532DFDD2EF}"/>
    <dgm:cxn modelId="{DFA10DB2-C0F7-423C-9473-9647E160C74A}" type="presOf" srcId="{4822E6FE-3DC4-43F4-8624-2F0AACB50815}" destId="{CE2325BB-9851-4A45-9A1E-465265244AAF}" srcOrd="1" destOrd="0" presId="urn:microsoft.com/office/officeart/2005/8/layout/orgChart1"/>
    <dgm:cxn modelId="{7F3F74FF-0A25-4D37-9FE2-A0BD7DC0761E}" srcId="{059AF23E-1A58-4A64-9AD6-6052D8AAA275}" destId="{4822E6FE-3DC4-43F4-8624-2F0AACB50815}" srcOrd="0" destOrd="0" parTransId="{568A9E5D-10DF-49F5-A4A2-D085AD850246}" sibTransId="{3D1B743E-43BE-4661-944F-94FFDDD2763B}"/>
    <dgm:cxn modelId="{F8E81414-A787-4703-A5B0-C4AE69B5F1C9}" type="presOf" srcId="{C082E8F9-CE58-4CF8-80BB-6A6334873471}" destId="{D455F96F-84F7-4BD2-A3F0-C4494712B47F}" srcOrd="0" destOrd="0" presId="urn:microsoft.com/office/officeart/2005/8/layout/orgChart1"/>
    <dgm:cxn modelId="{577DF287-0DC4-4B10-B6AD-70CA68B3BCD5}" srcId="{059AF23E-1A58-4A64-9AD6-6052D8AAA275}" destId="{D065E651-BC73-4013-B035-703D61B7899C}" srcOrd="1" destOrd="0" parTransId="{EF7FACAD-6FC9-4BE4-9680-CB0ED3F4CAB1}" sibTransId="{1326246D-EBDD-4397-AB59-93D758948B62}"/>
    <dgm:cxn modelId="{784B8695-9EBD-4164-A1C7-6E2E24DE4AEB}" type="presOf" srcId="{3CCE9B8F-D1C9-4F02-AA75-A08ABB60DB6B}" destId="{3C92CBD5-B9DA-4078-AA9E-AD4491E47753}" srcOrd="0" destOrd="0" presId="urn:microsoft.com/office/officeart/2005/8/layout/orgChart1"/>
    <dgm:cxn modelId="{FF34DAE0-5511-42F2-B561-1E5CFFA820BE}" type="presOf" srcId="{73C846FD-9D9F-42F6-AE5B-CEB1A44AAB69}" destId="{B136A9E3-EA26-49DA-99C0-2F250FEAEB60}" srcOrd="0" destOrd="0" presId="urn:microsoft.com/office/officeart/2005/8/layout/orgChart1"/>
    <dgm:cxn modelId="{6C900C4C-EA56-4798-B8B5-BBC903B6ABA5}" type="presOf" srcId="{934ADFB5-5172-43B6-9B46-7A96752DC976}" destId="{B0B52EAD-7B69-4F18-A9C2-244A9C1BD5AD}" srcOrd="1" destOrd="0" presId="urn:microsoft.com/office/officeart/2005/8/layout/orgChart1"/>
    <dgm:cxn modelId="{3E7A8850-48EB-466E-9ACA-DCDF32D3AF11}" type="presOf" srcId="{4822E6FE-3DC4-43F4-8624-2F0AACB50815}" destId="{E54347ED-FC84-4072-A4CF-49CCF081AD45}" srcOrd="0" destOrd="0" presId="urn:microsoft.com/office/officeart/2005/8/layout/orgChart1"/>
    <dgm:cxn modelId="{99FEBE6E-8808-40E2-A17B-3416579A63BA}" type="presOf" srcId="{68A84386-F3D9-43D2-8195-5854804AD33A}" destId="{DC37E4B9-876A-43A8-BAE6-A69FE32FBD30}" srcOrd="1" destOrd="0" presId="urn:microsoft.com/office/officeart/2005/8/layout/orgChart1"/>
    <dgm:cxn modelId="{B1AD38E6-CC13-4587-8148-5114448351ED}" type="presOf" srcId="{3BA4DC75-09EC-4BB0-9CA2-2351572D4FA2}" destId="{24AA4858-3AFB-4A53-AEDF-3ADF5AEFE95A}" srcOrd="0" destOrd="0" presId="urn:microsoft.com/office/officeart/2005/8/layout/orgChart1"/>
    <dgm:cxn modelId="{CDAF72AC-EA25-49F7-A34D-98E94B421FA1}" type="presParOf" srcId="{D455F96F-84F7-4BD2-A3F0-C4494712B47F}" destId="{057E6C97-EC84-4695-88B5-11DA229C248B}" srcOrd="0" destOrd="0" presId="urn:microsoft.com/office/officeart/2005/8/layout/orgChart1"/>
    <dgm:cxn modelId="{FF304039-2FA3-4EE2-A580-1A05FDC379BB}" type="presParOf" srcId="{057E6C97-EC84-4695-88B5-11DA229C248B}" destId="{6E98DA70-A68F-4AF5-AA5A-D5882E40B348}" srcOrd="0" destOrd="0" presId="urn:microsoft.com/office/officeart/2005/8/layout/orgChart1"/>
    <dgm:cxn modelId="{A36AA3BE-EFA9-4BBD-BF75-B1312DCD8B80}" type="presParOf" srcId="{6E98DA70-A68F-4AF5-AA5A-D5882E40B348}" destId="{AD0AC409-5165-4BF9-A705-E6D129ACD631}" srcOrd="0" destOrd="0" presId="urn:microsoft.com/office/officeart/2005/8/layout/orgChart1"/>
    <dgm:cxn modelId="{98346BD2-37F0-4E9E-BD89-4E9024BA2C73}" type="presParOf" srcId="{6E98DA70-A68F-4AF5-AA5A-D5882E40B348}" destId="{DC37E4B9-876A-43A8-BAE6-A69FE32FBD30}" srcOrd="1" destOrd="0" presId="urn:microsoft.com/office/officeart/2005/8/layout/orgChart1"/>
    <dgm:cxn modelId="{C39CD2B3-C5C8-4CDE-BBE4-21CE554270D0}" type="presParOf" srcId="{057E6C97-EC84-4695-88B5-11DA229C248B}" destId="{2E26F541-7BD6-4B86-A7F6-A808335CF124}" srcOrd="1" destOrd="0" presId="urn:microsoft.com/office/officeart/2005/8/layout/orgChart1"/>
    <dgm:cxn modelId="{DF51C2D4-75BB-47D3-86FF-581C144BC462}" type="presParOf" srcId="{2E26F541-7BD6-4B86-A7F6-A808335CF124}" destId="{3C92CBD5-B9DA-4078-AA9E-AD4491E47753}" srcOrd="0" destOrd="0" presId="urn:microsoft.com/office/officeart/2005/8/layout/orgChart1"/>
    <dgm:cxn modelId="{384D4582-619C-4250-99B2-3D88D81056BE}" type="presParOf" srcId="{2E26F541-7BD6-4B86-A7F6-A808335CF124}" destId="{BF50F0ED-2807-436C-8D33-E42AD009C5D9}" srcOrd="1" destOrd="0" presId="urn:microsoft.com/office/officeart/2005/8/layout/orgChart1"/>
    <dgm:cxn modelId="{13B6A2E2-93FA-48D5-9ACE-01913FD68F26}" type="presParOf" srcId="{BF50F0ED-2807-436C-8D33-E42AD009C5D9}" destId="{AD3A99BC-18FF-4076-94D2-3CE71482CA4D}" srcOrd="0" destOrd="0" presId="urn:microsoft.com/office/officeart/2005/8/layout/orgChart1"/>
    <dgm:cxn modelId="{CEF9F3D2-BA1C-4066-B573-EBAFC4A22439}" type="presParOf" srcId="{AD3A99BC-18FF-4076-94D2-3CE71482CA4D}" destId="{7B658CFB-8011-47EE-A5F8-BFDDDA227166}" srcOrd="0" destOrd="0" presId="urn:microsoft.com/office/officeart/2005/8/layout/orgChart1"/>
    <dgm:cxn modelId="{839BC911-C484-4C6C-97EC-8FCA1FD33F3C}" type="presParOf" srcId="{AD3A99BC-18FF-4076-94D2-3CE71482CA4D}" destId="{7EDF92F2-D003-4DFF-8C20-3339FB5377EE}" srcOrd="1" destOrd="0" presId="urn:microsoft.com/office/officeart/2005/8/layout/orgChart1"/>
    <dgm:cxn modelId="{7229AAE9-5253-445F-920E-B5A41C90B72B}" type="presParOf" srcId="{BF50F0ED-2807-436C-8D33-E42AD009C5D9}" destId="{1DC5C5F5-991B-477C-AD43-B83EE69F1854}" srcOrd="1" destOrd="0" presId="urn:microsoft.com/office/officeart/2005/8/layout/orgChart1"/>
    <dgm:cxn modelId="{F9EBCC85-F65B-40BF-B0E6-F69F596CAAA8}" type="presParOf" srcId="{1DC5C5F5-991B-477C-AD43-B83EE69F1854}" destId="{04A97972-F67C-488C-9A86-BB967C74995F}" srcOrd="0" destOrd="0" presId="urn:microsoft.com/office/officeart/2005/8/layout/orgChart1"/>
    <dgm:cxn modelId="{A6F90984-411F-416A-A59A-E63C81B892A6}" type="presParOf" srcId="{1DC5C5F5-991B-477C-AD43-B83EE69F1854}" destId="{D6032839-3A9F-4F85-87A1-C48BDD99F66D}" srcOrd="1" destOrd="0" presId="urn:microsoft.com/office/officeart/2005/8/layout/orgChart1"/>
    <dgm:cxn modelId="{73F11A75-C3D1-4427-8051-C584043762D1}" type="presParOf" srcId="{D6032839-3A9F-4F85-87A1-C48BDD99F66D}" destId="{A3BE6696-E5D6-49EB-840E-5B47A90A24ED}" srcOrd="0" destOrd="0" presId="urn:microsoft.com/office/officeart/2005/8/layout/orgChart1"/>
    <dgm:cxn modelId="{EF08E3CA-20DD-4271-913F-A0D2C9FDB9C7}" type="presParOf" srcId="{A3BE6696-E5D6-49EB-840E-5B47A90A24ED}" destId="{E54347ED-FC84-4072-A4CF-49CCF081AD45}" srcOrd="0" destOrd="0" presId="urn:microsoft.com/office/officeart/2005/8/layout/orgChart1"/>
    <dgm:cxn modelId="{F3C28396-10D4-4510-9822-4B46FDF13AF4}" type="presParOf" srcId="{A3BE6696-E5D6-49EB-840E-5B47A90A24ED}" destId="{CE2325BB-9851-4A45-9A1E-465265244AAF}" srcOrd="1" destOrd="0" presId="urn:microsoft.com/office/officeart/2005/8/layout/orgChart1"/>
    <dgm:cxn modelId="{4457F728-CA50-416F-911B-D48E1E9AE6F5}" type="presParOf" srcId="{D6032839-3A9F-4F85-87A1-C48BDD99F66D}" destId="{6CA3B3B1-5503-4A9C-ABCC-77DC4327EDB7}" srcOrd="1" destOrd="0" presId="urn:microsoft.com/office/officeart/2005/8/layout/orgChart1"/>
    <dgm:cxn modelId="{BD811F04-248B-4836-AF5E-7174B526FB2B}" type="presParOf" srcId="{D6032839-3A9F-4F85-87A1-C48BDD99F66D}" destId="{66E82E36-4F68-4958-A105-598558054309}" srcOrd="2" destOrd="0" presId="urn:microsoft.com/office/officeart/2005/8/layout/orgChart1"/>
    <dgm:cxn modelId="{73BBBC6D-7599-4D72-99D6-4B17F4DFAD66}" type="presParOf" srcId="{1DC5C5F5-991B-477C-AD43-B83EE69F1854}" destId="{EAD2CECC-F8DA-4347-95F2-973662D213C4}" srcOrd="2" destOrd="0" presId="urn:microsoft.com/office/officeart/2005/8/layout/orgChart1"/>
    <dgm:cxn modelId="{7EA03ED5-4FA4-4D1C-89A0-BD988DBE3844}" type="presParOf" srcId="{1DC5C5F5-991B-477C-AD43-B83EE69F1854}" destId="{E9A2282F-B706-42C9-AE09-E60514BCD287}" srcOrd="3" destOrd="0" presId="urn:microsoft.com/office/officeart/2005/8/layout/orgChart1"/>
    <dgm:cxn modelId="{6EFEC7F7-5BCA-4C1E-AAFE-DC92E93CDB79}" type="presParOf" srcId="{E9A2282F-B706-42C9-AE09-E60514BCD287}" destId="{C56CBEFA-AF4A-40B1-BCB1-182B157C1FC6}" srcOrd="0" destOrd="0" presId="urn:microsoft.com/office/officeart/2005/8/layout/orgChart1"/>
    <dgm:cxn modelId="{E5C5E02A-A83F-47C5-B317-AAE470D51A1A}" type="presParOf" srcId="{C56CBEFA-AF4A-40B1-BCB1-182B157C1FC6}" destId="{8A0E1643-1DC6-47DC-B9AC-5A5EB10D169C}" srcOrd="0" destOrd="0" presId="urn:microsoft.com/office/officeart/2005/8/layout/orgChart1"/>
    <dgm:cxn modelId="{65F1B025-1D5F-41FB-B21A-5E7D8748046B}" type="presParOf" srcId="{C56CBEFA-AF4A-40B1-BCB1-182B157C1FC6}" destId="{403A49FD-1A08-4578-A72E-5127177DEB41}" srcOrd="1" destOrd="0" presId="urn:microsoft.com/office/officeart/2005/8/layout/orgChart1"/>
    <dgm:cxn modelId="{9A3D2AEA-8012-4E42-95A6-98FCC1D925BD}" type="presParOf" srcId="{E9A2282F-B706-42C9-AE09-E60514BCD287}" destId="{88BACEB5-405E-410B-81DA-CDF33176B915}" srcOrd="1" destOrd="0" presId="urn:microsoft.com/office/officeart/2005/8/layout/orgChart1"/>
    <dgm:cxn modelId="{EC00FAB7-C297-48A5-9211-9FDDE999263F}" type="presParOf" srcId="{E9A2282F-B706-42C9-AE09-E60514BCD287}" destId="{706C9BA7-4B6C-46A1-9DB9-84199814AFBA}" srcOrd="2" destOrd="0" presId="urn:microsoft.com/office/officeart/2005/8/layout/orgChart1"/>
    <dgm:cxn modelId="{A33381CE-25C4-4EA6-9AE9-D45002757B34}" type="presParOf" srcId="{BF50F0ED-2807-436C-8D33-E42AD009C5D9}" destId="{E1363BDB-426D-4400-A7D1-E95131A3B0E7}" srcOrd="2" destOrd="0" presId="urn:microsoft.com/office/officeart/2005/8/layout/orgChart1"/>
    <dgm:cxn modelId="{934CC439-DDFB-4293-A2EF-BA72BE5C5DD5}" type="presParOf" srcId="{2E26F541-7BD6-4B86-A7F6-A808335CF124}" destId="{7929D07C-7895-4C55-AE37-44B8B019D41A}" srcOrd="2" destOrd="0" presId="urn:microsoft.com/office/officeart/2005/8/layout/orgChart1"/>
    <dgm:cxn modelId="{A9952020-BDFE-4CC1-81D1-EB3A6240061C}" type="presParOf" srcId="{2E26F541-7BD6-4B86-A7F6-A808335CF124}" destId="{41722110-00B1-4FCB-87DC-41421110AD49}" srcOrd="3" destOrd="0" presId="urn:microsoft.com/office/officeart/2005/8/layout/orgChart1"/>
    <dgm:cxn modelId="{24677022-4384-4306-9620-526EC0EDD395}" type="presParOf" srcId="{41722110-00B1-4FCB-87DC-41421110AD49}" destId="{C0BC35C5-B1E4-4FFB-9D2C-2C445A1F8763}" srcOrd="0" destOrd="0" presId="urn:microsoft.com/office/officeart/2005/8/layout/orgChart1"/>
    <dgm:cxn modelId="{AA1D17C7-49E0-423A-9E06-DB795020A223}" type="presParOf" srcId="{C0BC35C5-B1E4-4FFB-9D2C-2C445A1F8763}" destId="{7143B0EB-96B0-45D8-96D8-881F24DD0577}" srcOrd="0" destOrd="0" presId="urn:microsoft.com/office/officeart/2005/8/layout/orgChart1"/>
    <dgm:cxn modelId="{206F5EEC-3260-4F82-83C2-B3C1C23FFEED}" type="presParOf" srcId="{C0BC35C5-B1E4-4FFB-9D2C-2C445A1F8763}" destId="{B0B52EAD-7B69-4F18-A9C2-244A9C1BD5AD}" srcOrd="1" destOrd="0" presId="urn:microsoft.com/office/officeart/2005/8/layout/orgChart1"/>
    <dgm:cxn modelId="{EA82F872-DFCD-4E66-8386-23911138A1D7}" type="presParOf" srcId="{41722110-00B1-4FCB-87DC-41421110AD49}" destId="{5E3FC33E-4D7F-4A26-A1C1-6C2FD5C42191}" srcOrd="1" destOrd="0" presId="urn:microsoft.com/office/officeart/2005/8/layout/orgChart1"/>
    <dgm:cxn modelId="{C647F8D9-6988-40AD-AC97-6AAB8071EBA5}" type="presParOf" srcId="{5E3FC33E-4D7F-4A26-A1C1-6C2FD5C42191}" destId="{24AA4858-3AFB-4A53-AEDF-3ADF5AEFE95A}" srcOrd="0" destOrd="0" presId="urn:microsoft.com/office/officeart/2005/8/layout/orgChart1"/>
    <dgm:cxn modelId="{F7F680BA-F408-4C69-A943-75C24F642AD1}" type="presParOf" srcId="{5E3FC33E-4D7F-4A26-A1C1-6C2FD5C42191}" destId="{F8E01997-C6F7-4DBC-8A8D-39728B0ABD9C}" srcOrd="1" destOrd="0" presId="urn:microsoft.com/office/officeart/2005/8/layout/orgChart1"/>
    <dgm:cxn modelId="{83640BD5-68BE-481D-A57F-DCD9FDA5F9F4}" type="presParOf" srcId="{F8E01997-C6F7-4DBC-8A8D-39728B0ABD9C}" destId="{88D48AA0-D09C-42A5-B25C-644DF3E71A48}" srcOrd="0" destOrd="0" presId="urn:microsoft.com/office/officeart/2005/8/layout/orgChart1"/>
    <dgm:cxn modelId="{1BA12EBD-6F01-439A-8B44-1D745030ED9A}" type="presParOf" srcId="{88D48AA0-D09C-42A5-B25C-644DF3E71A48}" destId="{B136A9E3-EA26-49DA-99C0-2F250FEAEB60}" srcOrd="0" destOrd="0" presId="urn:microsoft.com/office/officeart/2005/8/layout/orgChart1"/>
    <dgm:cxn modelId="{7ED01508-3446-477E-B882-B8FB76F3C05A}" type="presParOf" srcId="{88D48AA0-D09C-42A5-B25C-644DF3E71A48}" destId="{C6C36240-1B17-44B0-AB93-6594459A90A8}" srcOrd="1" destOrd="0" presId="urn:microsoft.com/office/officeart/2005/8/layout/orgChart1"/>
    <dgm:cxn modelId="{168C03D0-3665-43F8-B1DF-19883865511B}" type="presParOf" srcId="{F8E01997-C6F7-4DBC-8A8D-39728B0ABD9C}" destId="{9682012A-25B9-4701-8028-843B0ABF67FA}" srcOrd="1" destOrd="0" presId="urn:microsoft.com/office/officeart/2005/8/layout/orgChart1"/>
    <dgm:cxn modelId="{EA95F4D4-6A3A-44A4-B242-784297306545}" type="presParOf" srcId="{F8E01997-C6F7-4DBC-8A8D-39728B0ABD9C}" destId="{EB453820-1795-4F3F-AC31-D779E4BA4E4A}" srcOrd="2" destOrd="0" presId="urn:microsoft.com/office/officeart/2005/8/layout/orgChart1"/>
    <dgm:cxn modelId="{A6D4936F-0C45-4C0E-8E9C-4A33B2F608F7}" type="presParOf" srcId="{5E3FC33E-4D7F-4A26-A1C1-6C2FD5C42191}" destId="{1DB57C31-34CF-4FB1-B4BE-CF536DFFE930}" srcOrd="2" destOrd="0" presId="urn:microsoft.com/office/officeart/2005/8/layout/orgChart1"/>
    <dgm:cxn modelId="{264B4467-415A-455A-95FB-B17619D890F1}" type="presParOf" srcId="{5E3FC33E-4D7F-4A26-A1C1-6C2FD5C42191}" destId="{513BEFF1-4E33-4E0D-924B-085C9652FB80}" srcOrd="3" destOrd="0" presId="urn:microsoft.com/office/officeart/2005/8/layout/orgChart1"/>
    <dgm:cxn modelId="{2F183EAD-2EB0-4202-B484-E01A624AFE1F}" type="presParOf" srcId="{513BEFF1-4E33-4E0D-924B-085C9652FB80}" destId="{180BABBC-04DB-4655-8C84-73BCC42C27C2}" srcOrd="0" destOrd="0" presId="urn:microsoft.com/office/officeart/2005/8/layout/orgChart1"/>
    <dgm:cxn modelId="{DABD740A-14DE-4B54-9E45-45DE725CE1DA}" type="presParOf" srcId="{180BABBC-04DB-4655-8C84-73BCC42C27C2}" destId="{74ACC1DE-8831-4FA8-830B-53FE41B71B2B}" srcOrd="0" destOrd="0" presId="urn:microsoft.com/office/officeart/2005/8/layout/orgChart1"/>
    <dgm:cxn modelId="{62A4726F-431A-4910-B2B5-4A1048CE991D}" type="presParOf" srcId="{180BABBC-04DB-4655-8C84-73BCC42C27C2}" destId="{667DE9C6-F54B-46E6-9A12-3DD9FF1E88F3}" srcOrd="1" destOrd="0" presId="urn:microsoft.com/office/officeart/2005/8/layout/orgChart1"/>
    <dgm:cxn modelId="{8609E47F-4D70-4206-AEB9-F27F1A343A65}" type="presParOf" srcId="{513BEFF1-4E33-4E0D-924B-085C9652FB80}" destId="{FEE91072-F5D0-4B84-9809-81DEDA50A551}" srcOrd="1" destOrd="0" presId="urn:microsoft.com/office/officeart/2005/8/layout/orgChart1"/>
    <dgm:cxn modelId="{6D6E32AC-81B9-4C96-BFF7-11FCF5C00881}" type="presParOf" srcId="{513BEFF1-4E33-4E0D-924B-085C9652FB80}" destId="{EF5C24CE-6BBA-4F61-B33B-9FD3DD1FDC1B}" srcOrd="2" destOrd="0" presId="urn:microsoft.com/office/officeart/2005/8/layout/orgChart1"/>
    <dgm:cxn modelId="{754BBA7D-78A3-46AA-A244-C30141EAF1BD}" type="presParOf" srcId="{41722110-00B1-4FCB-87DC-41421110AD49}" destId="{43645E87-8294-4036-B2A6-57FCE2EF5B53}" srcOrd="2" destOrd="0" presId="urn:microsoft.com/office/officeart/2005/8/layout/orgChart1"/>
    <dgm:cxn modelId="{1B5A70C8-5C67-45E7-8D2E-1D6BAD1C223E}" type="presParOf" srcId="{057E6C97-EC84-4695-88B5-11DA229C248B}" destId="{0534D8C8-AB88-4184-B7A9-F42BD268CD9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7FA436-DF2C-4C14-828E-7C1BB890353C}">
      <dsp:nvSpPr>
        <dsp:cNvPr id="0" name=""/>
        <dsp:cNvSpPr/>
      </dsp:nvSpPr>
      <dsp:spPr>
        <a:xfrm>
          <a:off x="3237470" y="1898700"/>
          <a:ext cx="138596" cy="33506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50642"/>
              </a:lnTo>
              <a:lnTo>
                <a:pt x="138596" y="335064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23751A-4091-47B3-B113-85F643C2393B}">
      <dsp:nvSpPr>
        <dsp:cNvPr id="0" name=""/>
        <dsp:cNvSpPr/>
      </dsp:nvSpPr>
      <dsp:spPr>
        <a:xfrm>
          <a:off x="3098874" y="1898700"/>
          <a:ext cx="138596" cy="3350642"/>
        </a:xfrm>
        <a:custGeom>
          <a:avLst/>
          <a:gdLst/>
          <a:ahLst/>
          <a:cxnLst/>
          <a:rect l="0" t="0" r="0" b="0"/>
          <a:pathLst>
            <a:path>
              <a:moveTo>
                <a:pt x="138596" y="0"/>
              </a:moveTo>
              <a:lnTo>
                <a:pt x="138596" y="3350642"/>
              </a:lnTo>
              <a:lnTo>
                <a:pt x="0" y="335064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F561EC-D1A3-41B3-B530-605B22B2A28B}">
      <dsp:nvSpPr>
        <dsp:cNvPr id="0" name=""/>
        <dsp:cNvSpPr/>
      </dsp:nvSpPr>
      <dsp:spPr>
        <a:xfrm>
          <a:off x="3237470" y="1898700"/>
          <a:ext cx="138596" cy="26513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51383"/>
              </a:lnTo>
              <a:lnTo>
                <a:pt x="138596" y="265138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934A17-56DE-46FA-97BA-5A941C41F979}">
      <dsp:nvSpPr>
        <dsp:cNvPr id="0" name=""/>
        <dsp:cNvSpPr/>
      </dsp:nvSpPr>
      <dsp:spPr>
        <a:xfrm>
          <a:off x="3098874" y="1898700"/>
          <a:ext cx="138596" cy="2651383"/>
        </a:xfrm>
        <a:custGeom>
          <a:avLst/>
          <a:gdLst/>
          <a:ahLst/>
          <a:cxnLst/>
          <a:rect l="0" t="0" r="0" b="0"/>
          <a:pathLst>
            <a:path>
              <a:moveTo>
                <a:pt x="138596" y="0"/>
              </a:moveTo>
              <a:lnTo>
                <a:pt x="138596" y="2651383"/>
              </a:lnTo>
              <a:lnTo>
                <a:pt x="0" y="265138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78E469-13AC-405A-A039-2117576B20CA}">
      <dsp:nvSpPr>
        <dsp:cNvPr id="0" name=""/>
        <dsp:cNvSpPr/>
      </dsp:nvSpPr>
      <dsp:spPr>
        <a:xfrm>
          <a:off x="3237470" y="1898700"/>
          <a:ext cx="138596" cy="19663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6341"/>
              </a:lnTo>
              <a:lnTo>
                <a:pt x="138596" y="196634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D9EF48-311A-4D42-9D2D-6FD88EBE15E3}">
      <dsp:nvSpPr>
        <dsp:cNvPr id="0" name=""/>
        <dsp:cNvSpPr/>
      </dsp:nvSpPr>
      <dsp:spPr>
        <a:xfrm>
          <a:off x="3098874" y="1898700"/>
          <a:ext cx="138596" cy="1966341"/>
        </a:xfrm>
        <a:custGeom>
          <a:avLst/>
          <a:gdLst/>
          <a:ahLst/>
          <a:cxnLst/>
          <a:rect l="0" t="0" r="0" b="0"/>
          <a:pathLst>
            <a:path>
              <a:moveTo>
                <a:pt x="138596" y="0"/>
              </a:moveTo>
              <a:lnTo>
                <a:pt x="138596" y="1966341"/>
              </a:lnTo>
              <a:lnTo>
                <a:pt x="0" y="196634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6C38B7-FBBC-4600-A2C1-5A648764A9DE}">
      <dsp:nvSpPr>
        <dsp:cNvPr id="0" name=""/>
        <dsp:cNvSpPr/>
      </dsp:nvSpPr>
      <dsp:spPr>
        <a:xfrm>
          <a:off x="3237470" y="1898700"/>
          <a:ext cx="138596" cy="12670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67083"/>
              </a:lnTo>
              <a:lnTo>
                <a:pt x="138596" y="126708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A929FE-291A-4ABE-8465-ECF791781A74}">
      <dsp:nvSpPr>
        <dsp:cNvPr id="0" name=""/>
        <dsp:cNvSpPr/>
      </dsp:nvSpPr>
      <dsp:spPr>
        <a:xfrm>
          <a:off x="3098874" y="1898700"/>
          <a:ext cx="138596" cy="1267083"/>
        </a:xfrm>
        <a:custGeom>
          <a:avLst/>
          <a:gdLst/>
          <a:ahLst/>
          <a:cxnLst/>
          <a:rect l="0" t="0" r="0" b="0"/>
          <a:pathLst>
            <a:path>
              <a:moveTo>
                <a:pt x="138596" y="0"/>
              </a:moveTo>
              <a:lnTo>
                <a:pt x="138596" y="1267083"/>
              </a:lnTo>
              <a:lnTo>
                <a:pt x="0" y="126708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FC1C75-8448-41A2-88B5-378E4FA54C80}">
      <dsp:nvSpPr>
        <dsp:cNvPr id="0" name=""/>
        <dsp:cNvSpPr/>
      </dsp:nvSpPr>
      <dsp:spPr>
        <a:xfrm>
          <a:off x="3237470" y="1898700"/>
          <a:ext cx="138596" cy="5536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3623"/>
              </a:lnTo>
              <a:lnTo>
                <a:pt x="138596" y="55362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6CE4EB-9A3D-4BD7-9F88-005BB2DA4A28}">
      <dsp:nvSpPr>
        <dsp:cNvPr id="0" name=""/>
        <dsp:cNvSpPr/>
      </dsp:nvSpPr>
      <dsp:spPr>
        <a:xfrm>
          <a:off x="3098874" y="1898700"/>
          <a:ext cx="138596" cy="553623"/>
        </a:xfrm>
        <a:custGeom>
          <a:avLst/>
          <a:gdLst/>
          <a:ahLst/>
          <a:cxnLst/>
          <a:rect l="0" t="0" r="0" b="0"/>
          <a:pathLst>
            <a:path>
              <a:moveTo>
                <a:pt x="138596" y="0"/>
              </a:moveTo>
              <a:lnTo>
                <a:pt x="138596" y="553623"/>
              </a:lnTo>
              <a:lnTo>
                <a:pt x="0" y="55362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525462-8093-45FE-8E93-0A9BAC433C22}">
      <dsp:nvSpPr>
        <dsp:cNvPr id="0" name=""/>
        <dsp:cNvSpPr/>
      </dsp:nvSpPr>
      <dsp:spPr>
        <a:xfrm>
          <a:off x="3191750" y="1053698"/>
          <a:ext cx="91440" cy="21602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602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2A8FF7-AE6E-466B-B670-CE00EE3C1C7E}">
      <dsp:nvSpPr>
        <dsp:cNvPr id="0" name=""/>
        <dsp:cNvSpPr/>
      </dsp:nvSpPr>
      <dsp:spPr>
        <a:xfrm>
          <a:off x="1725932" y="153700"/>
          <a:ext cx="3023076" cy="89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 smtClean="0">
              <a:latin typeface="+mn-lt"/>
            </a:rPr>
            <a:t>Secretario(a) de Desarrollo Social</a:t>
          </a:r>
        </a:p>
      </dsp:txBody>
      <dsp:txXfrm>
        <a:off x="1725932" y="153700"/>
        <a:ext cx="3023076" cy="899998"/>
      </dsp:txXfrm>
    </dsp:sp>
    <dsp:sp modelId="{A122AB98-6AEB-4224-8BB5-6741593B0990}">
      <dsp:nvSpPr>
        <dsp:cNvPr id="0" name=""/>
        <dsp:cNvSpPr/>
      </dsp:nvSpPr>
      <dsp:spPr>
        <a:xfrm>
          <a:off x="1870158" y="1269724"/>
          <a:ext cx="2734624" cy="6289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 smtClean="0">
              <a:latin typeface="+mn-lt"/>
            </a:rPr>
            <a:t>Director(a) General de Bienestar Social</a:t>
          </a:r>
        </a:p>
      </dsp:txBody>
      <dsp:txXfrm>
        <a:off x="1870158" y="1269724"/>
        <a:ext cx="2734624" cy="628976"/>
      </dsp:txXfrm>
    </dsp:sp>
    <dsp:sp modelId="{737D0D25-FC07-439A-811C-4436C0FDD776}">
      <dsp:nvSpPr>
        <dsp:cNvPr id="0" name=""/>
        <dsp:cNvSpPr/>
      </dsp:nvSpPr>
      <dsp:spPr>
        <a:xfrm>
          <a:off x="798" y="2181919"/>
          <a:ext cx="3098076" cy="5408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+mn-lt"/>
              <a:cs typeface="Calibri" panose="020F0502020204030204" pitchFamily="34" charset="0"/>
            </a:rPr>
            <a:t>Director(a) de Desarrollo Social</a:t>
          </a:r>
        </a:p>
      </dsp:txBody>
      <dsp:txXfrm>
        <a:off x="798" y="2181919"/>
        <a:ext cx="3098076" cy="540809"/>
      </dsp:txXfrm>
    </dsp:sp>
    <dsp:sp modelId="{5927BD05-D1F1-4524-A4B2-ACDFB02C8A25}">
      <dsp:nvSpPr>
        <dsp:cNvPr id="0" name=""/>
        <dsp:cNvSpPr/>
      </dsp:nvSpPr>
      <dsp:spPr>
        <a:xfrm>
          <a:off x="3376067" y="2181919"/>
          <a:ext cx="3098076" cy="5408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latin typeface="+mn-lt"/>
            </a:rPr>
            <a:t>Director(a) de Atención y Vinculación Ciudadana</a:t>
          </a:r>
          <a:endParaRPr lang="es-ES" sz="1200" kern="1200" dirty="0" smtClean="0">
            <a:latin typeface="+mn-lt"/>
          </a:endParaRPr>
        </a:p>
      </dsp:txBody>
      <dsp:txXfrm>
        <a:off x="3376067" y="2181919"/>
        <a:ext cx="3098076" cy="540809"/>
      </dsp:txXfrm>
    </dsp:sp>
    <dsp:sp modelId="{57E07DF7-CE51-443E-BC95-964C680B7368}">
      <dsp:nvSpPr>
        <dsp:cNvPr id="0" name=""/>
        <dsp:cNvSpPr/>
      </dsp:nvSpPr>
      <dsp:spPr>
        <a:xfrm>
          <a:off x="798" y="2895380"/>
          <a:ext cx="3098076" cy="5408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latin typeface="+mn-lt"/>
            </a:rPr>
            <a:t>Director(a) Administrativo(a)</a:t>
          </a:r>
        </a:p>
      </dsp:txBody>
      <dsp:txXfrm>
        <a:off x="798" y="2895380"/>
        <a:ext cx="3098076" cy="540809"/>
      </dsp:txXfrm>
    </dsp:sp>
    <dsp:sp modelId="{771E9286-B055-4092-8238-783CCE0A6D8E}">
      <dsp:nvSpPr>
        <dsp:cNvPr id="0" name=""/>
        <dsp:cNvSpPr/>
      </dsp:nvSpPr>
      <dsp:spPr>
        <a:xfrm>
          <a:off x="3376067" y="2895380"/>
          <a:ext cx="3098076" cy="5408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latin typeface="+mn-lt"/>
            </a:rPr>
            <a:t>Director(a) de Cultura </a:t>
          </a:r>
          <a:endParaRPr lang="es-ES" sz="1200" kern="1200" dirty="0">
            <a:latin typeface="+mn-lt"/>
          </a:endParaRPr>
        </a:p>
      </dsp:txBody>
      <dsp:txXfrm>
        <a:off x="3376067" y="2895380"/>
        <a:ext cx="3098076" cy="540809"/>
      </dsp:txXfrm>
    </dsp:sp>
    <dsp:sp modelId="{3CE931B2-A068-4F2F-9DD6-EAEA6CC5BA29}">
      <dsp:nvSpPr>
        <dsp:cNvPr id="0" name=""/>
        <dsp:cNvSpPr/>
      </dsp:nvSpPr>
      <dsp:spPr>
        <a:xfrm>
          <a:off x="798" y="3594638"/>
          <a:ext cx="3098076" cy="5408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latin typeface="+mn-lt"/>
            </a:rPr>
            <a:t>Director(a) de Cultura Física y Deporte</a:t>
          </a:r>
        </a:p>
      </dsp:txBody>
      <dsp:txXfrm>
        <a:off x="798" y="3594638"/>
        <a:ext cx="3098076" cy="540809"/>
      </dsp:txXfrm>
    </dsp:sp>
    <dsp:sp modelId="{AFA9A362-FDDF-4280-AC14-8BD725FC1AAD}">
      <dsp:nvSpPr>
        <dsp:cNvPr id="0" name=""/>
        <dsp:cNvSpPr/>
      </dsp:nvSpPr>
      <dsp:spPr>
        <a:xfrm>
          <a:off x="3376067" y="3594638"/>
          <a:ext cx="3098076" cy="5408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latin typeface="+mn-lt"/>
            </a:rPr>
            <a:t>Director(a) de Educación</a:t>
          </a:r>
        </a:p>
      </dsp:txBody>
      <dsp:txXfrm>
        <a:off x="3376067" y="3594638"/>
        <a:ext cx="3098076" cy="540809"/>
      </dsp:txXfrm>
    </dsp:sp>
    <dsp:sp modelId="{3D5A9447-68AD-484A-8DF0-AA6BD3EED4D1}">
      <dsp:nvSpPr>
        <dsp:cNvPr id="0" name=""/>
        <dsp:cNvSpPr/>
      </dsp:nvSpPr>
      <dsp:spPr>
        <a:xfrm>
          <a:off x="798" y="4279680"/>
          <a:ext cx="3098076" cy="5408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latin typeface="+mn-lt"/>
            </a:rPr>
            <a:t>Director(a) Parques Públicos</a:t>
          </a:r>
        </a:p>
      </dsp:txBody>
      <dsp:txXfrm>
        <a:off x="798" y="4279680"/>
        <a:ext cx="3098076" cy="540809"/>
      </dsp:txXfrm>
    </dsp:sp>
    <dsp:sp modelId="{41340268-AE5E-4F9C-B101-F27DB87DAA86}">
      <dsp:nvSpPr>
        <dsp:cNvPr id="0" name=""/>
        <dsp:cNvSpPr/>
      </dsp:nvSpPr>
      <dsp:spPr>
        <a:xfrm>
          <a:off x="3376067" y="4279680"/>
          <a:ext cx="3098076" cy="5408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latin typeface="+mn-lt"/>
            </a:rPr>
            <a:t>Director(a) de Salud Pública </a:t>
          </a:r>
          <a:endParaRPr lang="es-ES" sz="1200" kern="1200" dirty="0">
            <a:latin typeface="+mn-lt"/>
          </a:endParaRPr>
        </a:p>
      </dsp:txBody>
      <dsp:txXfrm>
        <a:off x="3376067" y="4279680"/>
        <a:ext cx="3098076" cy="540809"/>
      </dsp:txXfrm>
    </dsp:sp>
    <dsp:sp modelId="{76781323-3E25-470E-B823-5C7B8366FAC2}">
      <dsp:nvSpPr>
        <dsp:cNvPr id="0" name=""/>
        <dsp:cNvSpPr/>
      </dsp:nvSpPr>
      <dsp:spPr>
        <a:xfrm>
          <a:off x="798" y="4978938"/>
          <a:ext cx="3098076" cy="5408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latin typeface="+mn-lt"/>
            </a:rPr>
            <a:t>Director(a) de Atención a Grupos Prioritarios</a:t>
          </a:r>
        </a:p>
      </dsp:txBody>
      <dsp:txXfrm>
        <a:off x="798" y="4978938"/>
        <a:ext cx="3098076" cy="540809"/>
      </dsp:txXfrm>
    </dsp:sp>
    <dsp:sp modelId="{82164179-93F5-4919-A00D-D86B09D4B625}">
      <dsp:nvSpPr>
        <dsp:cNvPr id="0" name=""/>
        <dsp:cNvSpPr/>
      </dsp:nvSpPr>
      <dsp:spPr>
        <a:xfrm>
          <a:off x="3376067" y="4978938"/>
          <a:ext cx="3098076" cy="5408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latin typeface="+mn-lt"/>
            </a:rPr>
            <a:t>Director(a) de Atención a Grupos Religiosos</a:t>
          </a:r>
        </a:p>
      </dsp:txBody>
      <dsp:txXfrm>
        <a:off x="3376067" y="4978938"/>
        <a:ext cx="3098076" cy="54080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FEA902-A3DA-4986-9412-6391F0E7E1F3}">
      <dsp:nvSpPr>
        <dsp:cNvPr id="0" name=""/>
        <dsp:cNvSpPr/>
      </dsp:nvSpPr>
      <dsp:spPr>
        <a:xfrm>
          <a:off x="2376264" y="1359180"/>
          <a:ext cx="1141043" cy="5707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5386"/>
              </a:lnTo>
              <a:lnTo>
                <a:pt x="1141043" y="285386"/>
              </a:lnTo>
              <a:lnTo>
                <a:pt x="1141043" y="57077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68709F-4F19-428E-88C3-3A9A5E1E5D9C}">
      <dsp:nvSpPr>
        <dsp:cNvPr id="0" name=""/>
        <dsp:cNvSpPr/>
      </dsp:nvSpPr>
      <dsp:spPr>
        <a:xfrm>
          <a:off x="1180585" y="2531004"/>
          <a:ext cx="91440" cy="40647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1085"/>
              </a:lnTo>
              <a:lnTo>
                <a:pt x="46127" y="121085"/>
              </a:lnTo>
              <a:lnTo>
                <a:pt x="46127" y="40647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44DD1B-B63E-4373-838C-6EF336F9454E}">
      <dsp:nvSpPr>
        <dsp:cNvPr id="0" name=""/>
        <dsp:cNvSpPr/>
      </dsp:nvSpPr>
      <dsp:spPr>
        <a:xfrm>
          <a:off x="1226305" y="1359180"/>
          <a:ext cx="1149958" cy="570773"/>
        </a:xfrm>
        <a:custGeom>
          <a:avLst/>
          <a:gdLst/>
          <a:ahLst/>
          <a:cxnLst/>
          <a:rect l="0" t="0" r="0" b="0"/>
          <a:pathLst>
            <a:path>
              <a:moveTo>
                <a:pt x="1149958" y="0"/>
              </a:moveTo>
              <a:lnTo>
                <a:pt x="1149958" y="285386"/>
              </a:lnTo>
              <a:lnTo>
                <a:pt x="0" y="285386"/>
              </a:lnTo>
              <a:lnTo>
                <a:pt x="0" y="57077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18C354-264A-4D32-ADCF-5D70258D55A8}">
      <dsp:nvSpPr>
        <dsp:cNvPr id="0" name=""/>
        <dsp:cNvSpPr/>
      </dsp:nvSpPr>
      <dsp:spPr>
        <a:xfrm>
          <a:off x="1017280" y="196"/>
          <a:ext cx="2717967" cy="13589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Operativo(a) </a:t>
          </a:r>
        </a:p>
      </dsp:txBody>
      <dsp:txXfrm>
        <a:off x="1017280" y="196"/>
        <a:ext cx="2717967" cy="1358983"/>
      </dsp:txXfrm>
    </dsp:sp>
    <dsp:sp modelId="{561035FD-A036-45F3-8768-74A8DEB66B75}">
      <dsp:nvSpPr>
        <dsp:cNvPr id="0" name=""/>
        <dsp:cNvSpPr/>
      </dsp:nvSpPr>
      <dsp:spPr>
        <a:xfrm>
          <a:off x="370648" y="1929953"/>
          <a:ext cx="1711314" cy="6010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Analista</a:t>
          </a:r>
        </a:p>
      </dsp:txBody>
      <dsp:txXfrm>
        <a:off x="370648" y="1929953"/>
        <a:ext cx="1711314" cy="601051"/>
      </dsp:txXfrm>
    </dsp:sp>
    <dsp:sp modelId="{C352BEB6-B991-46EF-A322-794F58C7C387}">
      <dsp:nvSpPr>
        <dsp:cNvPr id="0" name=""/>
        <dsp:cNvSpPr/>
      </dsp:nvSpPr>
      <dsp:spPr>
        <a:xfrm>
          <a:off x="371463" y="2937477"/>
          <a:ext cx="1710498" cy="5704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+mj-lt"/>
            </a:rPr>
            <a:t>Auxiliares </a:t>
          </a:r>
          <a:endParaRPr lang="es-ES" sz="1200" kern="1200" dirty="0">
            <a:latin typeface="+mj-lt"/>
          </a:endParaRPr>
        </a:p>
      </dsp:txBody>
      <dsp:txXfrm>
        <a:off x="371463" y="2937477"/>
        <a:ext cx="1710498" cy="570433"/>
      </dsp:txXfrm>
    </dsp:sp>
    <dsp:sp modelId="{88F7E2BC-39DC-4929-872F-592E1E6CDBE2}">
      <dsp:nvSpPr>
        <dsp:cNvPr id="0" name=""/>
        <dsp:cNvSpPr/>
      </dsp:nvSpPr>
      <dsp:spPr>
        <a:xfrm>
          <a:off x="2661650" y="1929953"/>
          <a:ext cx="1711314" cy="6010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Analista</a:t>
          </a:r>
        </a:p>
      </dsp:txBody>
      <dsp:txXfrm>
        <a:off x="2661650" y="1929953"/>
        <a:ext cx="1711314" cy="60105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7555B4-37E3-41E0-B3C7-A49F05789441}">
      <dsp:nvSpPr>
        <dsp:cNvPr id="0" name=""/>
        <dsp:cNvSpPr/>
      </dsp:nvSpPr>
      <dsp:spPr>
        <a:xfrm>
          <a:off x="5133332" y="986730"/>
          <a:ext cx="219859" cy="3816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1664"/>
              </a:lnTo>
              <a:lnTo>
                <a:pt x="219859" y="38166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B28FDA-0486-472C-BCBA-C5D0B1178BEF}">
      <dsp:nvSpPr>
        <dsp:cNvPr id="0" name=""/>
        <dsp:cNvSpPr/>
      </dsp:nvSpPr>
      <dsp:spPr>
        <a:xfrm>
          <a:off x="4943957" y="986730"/>
          <a:ext cx="189374" cy="381664"/>
        </a:xfrm>
        <a:custGeom>
          <a:avLst/>
          <a:gdLst/>
          <a:ahLst/>
          <a:cxnLst/>
          <a:rect l="0" t="0" r="0" b="0"/>
          <a:pathLst>
            <a:path>
              <a:moveTo>
                <a:pt x="189374" y="0"/>
              </a:moveTo>
              <a:lnTo>
                <a:pt x="189374" y="381664"/>
              </a:lnTo>
              <a:lnTo>
                <a:pt x="0" y="38166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185C62-DDCC-4C99-A8CE-61DA83FBD5AF}">
      <dsp:nvSpPr>
        <dsp:cNvPr id="0" name=""/>
        <dsp:cNvSpPr/>
      </dsp:nvSpPr>
      <dsp:spPr>
        <a:xfrm>
          <a:off x="5133332" y="986730"/>
          <a:ext cx="1625704" cy="9032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2153"/>
              </a:lnTo>
              <a:lnTo>
                <a:pt x="1625704" y="762153"/>
              </a:lnTo>
              <a:lnTo>
                <a:pt x="1625704" y="90322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A2CC98-E97D-4999-8F4D-4F960B251E67}">
      <dsp:nvSpPr>
        <dsp:cNvPr id="0" name=""/>
        <dsp:cNvSpPr/>
      </dsp:nvSpPr>
      <dsp:spPr>
        <a:xfrm>
          <a:off x="5087612" y="986730"/>
          <a:ext cx="91440" cy="90322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0322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48B360-D2D9-49F3-8236-109BAB28D60E}">
      <dsp:nvSpPr>
        <dsp:cNvPr id="0" name=""/>
        <dsp:cNvSpPr/>
      </dsp:nvSpPr>
      <dsp:spPr>
        <a:xfrm>
          <a:off x="3366554" y="2623640"/>
          <a:ext cx="141073" cy="375215"/>
        </a:xfrm>
        <a:custGeom>
          <a:avLst/>
          <a:gdLst/>
          <a:ahLst/>
          <a:cxnLst/>
          <a:rect l="0" t="0" r="0" b="0"/>
          <a:pathLst>
            <a:path>
              <a:moveTo>
                <a:pt x="141073" y="0"/>
              </a:moveTo>
              <a:lnTo>
                <a:pt x="141073" y="375215"/>
              </a:lnTo>
              <a:lnTo>
                <a:pt x="0" y="37521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2C9034-97FD-42BA-87C9-602F53FC4329}">
      <dsp:nvSpPr>
        <dsp:cNvPr id="0" name=""/>
        <dsp:cNvSpPr/>
      </dsp:nvSpPr>
      <dsp:spPr>
        <a:xfrm>
          <a:off x="4320479" y="4212269"/>
          <a:ext cx="2438556" cy="4064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5406"/>
              </a:lnTo>
              <a:lnTo>
                <a:pt x="2438556" y="265406"/>
              </a:lnTo>
              <a:lnTo>
                <a:pt x="2438556" y="40647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D26B66-F3E0-414A-A412-8345C4A78867}">
      <dsp:nvSpPr>
        <dsp:cNvPr id="0" name=""/>
        <dsp:cNvSpPr/>
      </dsp:nvSpPr>
      <dsp:spPr>
        <a:xfrm>
          <a:off x="4320479" y="4212269"/>
          <a:ext cx="812852" cy="4064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5406"/>
              </a:lnTo>
              <a:lnTo>
                <a:pt x="812852" y="265406"/>
              </a:lnTo>
              <a:lnTo>
                <a:pt x="812852" y="40647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9FD0B4-D48A-4BD8-B3AF-672AFBD88478}">
      <dsp:nvSpPr>
        <dsp:cNvPr id="0" name=""/>
        <dsp:cNvSpPr/>
      </dsp:nvSpPr>
      <dsp:spPr>
        <a:xfrm>
          <a:off x="3507627" y="4212269"/>
          <a:ext cx="812852" cy="406479"/>
        </a:xfrm>
        <a:custGeom>
          <a:avLst/>
          <a:gdLst/>
          <a:ahLst/>
          <a:cxnLst/>
          <a:rect l="0" t="0" r="0" b="0"/>
          <a:pathLst>
            <a:path>
              <a:moveTo>
                <a:pt x="812852" y="0"/>
              </a:moveTo>
              <a:lnTo>
                <a:pt x="812852" y="265406"/>
              </a:lnTo>
              <a:lnTo>
                <a:pt x="0" y="265406"/>
              </a:lnTo>
              <a:lnTo>
                <a:pt x="0" y="40647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8BA9DA-9C58-41C8-B262-7F1C2134DFF0}">
      <dsp:nvSpPr>
        <dsp:cNvPr id="0" name=""/>
        <dsp:cNvSpPr/>
      </dsp:nvSpPr>
      <dsp:spPr>
        <a:xfrm>
          <a:off x="1881923" y="4212269"/>
          <a:ext cx="2438556" cy="406479"/>
        </a:xfrm>
        <a:custGeom>
          <a:avLst/>
          <a:gdLst/>
          <a:ahLst/>
          <a:cxnLst/>
          <a:rect l="0" t="0" r="0" b="0"/>
          <a:pathLst>
            <a:path>
              <a:moveTo>
                <a:pt x="2438556" y="0"/>
              </a:moveTo>
              <a:lnTo>
                <a:pt x="2438556" y="265406"/>
              </a:lnTo>
              <a:lnTo>
                <a:pt x="0" y="265406"/>
              </a:lnTo>
              <a:lnTo>
                <a:pt x="0" y="40647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46252A-5706-497F-8181-60069E4961D7}">
      <dsp:nvSpPr>
        <dsp:cNvPr id="0" name=""/>
        <dsp:cNvSpPr/>
      </dsp:nvSpPr>
      <dsp:spPr>
        <a:xfrm>
          <a:off x="3507627" y="2623640"/>
          <a:ext cx="812852" cy="9176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6589"/>
              </a:lnTo>
              <a:lnTo>
                <a:pt x="812852" y="776589"/>
              </a:lnTo>
              <a:lnTo>
                <a:pt x="812852" y="91766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B8274B-DB9F-421E-8BFB-644DCCC286D4}">
      <dsp:nvSpPr>
        <dsp:cNvPr id="0" name=""/>
        <dsp:cNvSpPr/>
      </dsp:nvSpPr>
      <dsp:spPr>
        <a:xfrm>
          <a:off x="2694775" y="2623640"/>
          <a:ext cx="812852" cy="917663"/>
        </a:xfrm>
        <a:custGeom>
          <a:avLst/>
          <a:gdLst/>
          <a:ahLst/>
          <a:cxnLst/>
          <a:rect l="0" t="0" r="0" b="0"/>
          <a:pathLst>
            <a:path>
              <a:moveTo>
                <a:pt x="812852" y="0"/>
              </a:moveTo>
              <a:lnTo>
                <a:pt x="812852" y="776589"/>
              </a:lnTo>
              <a:lnTo>
                <a:pt x="0" y="776589"/>
              </a:lnTo>
              <a:lnTo>
                <a:pt x="0" y="91766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9A72F3-2F9E-405C-B584-E5438D655965}">
      <dsp:nvSpPr>
        <dsp:cNvPr id="0" name=""/>
        <dsp:cNvSpPr/>
      </dsp:nvSpPr>
      <dsp:spPr>
        <a:xfrm>
          <a:off x="3507627" y="986730"/>
          <a:ext cx="1625704" cy="903226"/>
        </a:xfrm>
        <a:custGeom>
          <a:avLst/>
          <a:gdLst/>
          <a:ahLst/>
          <a:cxnLst/>
          <a:rect l="0" t="0" r="0" b="0"/>
          <a:pathLst>
            <a:path>
              <a:moveTo>
                <a:pt x="1625704" y="0"/>
              </a:moveTo>
              <a:lnTo>
                <a:pt x="1625704" y="762153"/>
              </a:lnTo>
              <a:lnTo>
                <a:pt x="0" y="762153"/>
              </a:lnTo>
              <a:lnTo>
                <a:pt x="0" y="90322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6B1D89-32C6-46DB-ABB3-0C4484FF1D25}">
      <dsp:nvSpPr>
        <dsp:cNvPr id="0" name=""/>
        <dsp:cNvSpPr/>
      </dsp:nvSpPr>
      <dsp:spPr>
        <a:xfrm>
          <a:off x="4050713" y="245993"/>
          <a:ext cx="2165236" cy="7407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de Atención y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Vinculación Ciudadana </a:t>
          </a:r>
        </a:p>
      </dsp:txBody>
      <dsp:txXfrm>
        <a:off x="4050713" y="245993"/>
        <a:ext cx="2165236" cy="740736"/>
      </dsp:txXfrm>
    </dsp:sp>
    <dsp:sp modelId="{CA39CFAE-E2EA-4986-836A-5B47C17F74E9}">
      <dsp:nvSpPr>
        <dsp:cNvPr id="0" name=""/>
        <dsp:cNvSpPr/>
      </dsp:nvSpPr>
      <dsp:spPr>
        <a:xfrm>
          <a:off x="2835848" y="1889956"/>
          <a:ext cx="1343557" cy="7336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General Operativo(a) </a:t>
          </a:r>
        </a:p>
      </dsp:txBody>
      <dsp:txXfrm>
        <a:off x="2835848" y="1889956"/>
        <a:ext cx="1343557" cy="733683"/>
      </dsp:txXfrm>
    </dsp:sp>
    <dsp:sp modelId="{36D6C405-7143-4411-93B1-9BF8A1404A77}">
      <dsp:nvSpPr>
        <dsp:cNvPr id="0" name=""/>
        <dsp:cNvSpPr/>
      </dsp:nvSpPr>
      <dsp:spPr>
        <a:xfrm>
          <a:off x="2022996" y="3541303"/>
          <a:ext cx="1343557" cy="6709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Mesas Directivas </a:t>
          </a:r>
        </a:p>
      </dsp:txBody>
      <dsp:txXfrm>
        <a:off x="2022996" y="3541303"/>
        <a:ext cx="1343557" cy="670965"/>
      </dsp:txXfrm>
    </dsp:sp>
    <dsp:sp modelId="{396AEBBD-1CC6-4A03-A15C-CD42339B9B61}">
      <dsp:nvSpPr>
        <dsp:cNvPr id="0" name=""/>
        <dsp:cNvSpPr/>
      </dsp:nvSpPr>
      <dsp:spPr>
        <a:xfrm>
          <a:off x="3648701" y="3541303"/>
          <a:ext cx="1343557" cy="6709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/>
            <a:t>Zonas Operativas</a:t>
          </a:r>
          <a:endParaRPr lang="es-ES" sz="1200" b="0" kern="1200" dirty="0"/>
        </a:p>
      </dsp:txBody>
      <dsp:txXfrm>
        <a:off x="3648701" y="3541303"/>
        <a:ext cx="1343557" cy="670965"/>
      </dsp:txXfrm>
    </dsp:sp>
    <dsp:sp modelId="{314F7969-4745-4BE7-95BD-C80A55C847E4}">
      <dsp:nvSpPr>
        <dsp:cNvPr id="0" name=""/>
        <dsp:cNvSpPr/>
      </dsp:nvSpPr>
      <dsp:spPr>
        <a:xfrm>
          <a:off x="1210144" y="4618748"/>
          <a:ext cx="1343557" cy="7150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Área de Zona Norte </a:t>
          </a:r>
        </a:p>
      </dsp:txBody>
      <dsp:txXfrm>
        <a:off x="1210144" y="4618748"/>
        <a:ext cx="1343557" cy="715088"/>
      </dsp:txXfrm>
    </dsp:sp>
    <dsp:sp modelId="{7D0E3248-8136-422E-96CE-B4E619B7AD1F}">
      <dsp:nvSpPr>
        <dsp:cNvPr id="0" name=""/>
        <dsp:cNvSpPr/>
      </dsp:nvSpPr>
      <dsp:spPr>
        <a:xfrm>
          <a:off x="2835848" y="4618748"/>
          <a:ext cx="1343557" cy="7150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Coordinadores(as) Operativos(as) Zona Centro </a:t>
          </a:r>
          <a:endParaRPr lang="es-ES" sz="1200" kern="1200" dirty="0"/>
        </a:p>
      </dsp:txBody>
      <dsp:txXfrm>
        <a:off x="2835848" y="4618748"/>
        <a:ext cx="1343557" cy="715088"/>
      </dsp:txXfrm>
    </dsp:sp>
    <dsp:sp modelId="{44332F28-5843-41B1-8A1F-F7C3356A9A5B}">
      <dsp:nvSpPr>
        <dsp:cNvPr id="0" name=""/>
        <dsp:cNvSpPr/>
      </dsp:nvSpPr>
      <dsp:spPr>
        <a:xfrm>
          <a:off x="4461553" y="4618748"/>
          <a:ext cx="1343557" cy="7150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Zona Poniente </a:t>
          </a:r>
        </a:p>
      </dsp:txBody>
      <dsp:txXfrm>
        <a:off x="4461553" y="4618748"/>
        <a:ext cx="1343557" cy="715088"/>
      </dsp:txXfrm>
    </dsp:sp>
    <dsp:sp modelId="{B5CC304E-3A9B-4E09-8205-8E4A15DE77D7}">
      <dsp:nvSpPr>
        <dsp:cNvPr id="0" name=""/>
        <dsp:cNvSpPr/>
      </dsp:nvSpPr>
      <dsp:spPr>
        <a:xfrm>
          <a:off x="6087258" y="4618748"/>
          <a:ext cx="1343557" cy="7150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Operativo(a) Zona Sur</a:t>
          </a:r>
          <a:endParaRPr lang="es-ES" sz="1200" kern="1200" dirty="0"/>
        </a:p>
      </dsp:txBody>
      <dsp:txXfrm>
        <a:off x="6087258" y="4618748"/>
        <a:ext cx="1343557" cy="715088"/>
      </dsp:txXfrm>
    </dsp:sp>
    <dsp:sp modelId="{27873175-8D1D-47B5-9568-A73FEE10EDA6}">
      <dsp:nvSpPr>
        <dsp:cNvPr id="0" name=""/>
        <dsp:cNvSpPr/>
      </dsp:nvSpPr>
      <dsp:spPr>
        <a:xfrm>
          <a:off x="2301717" y="2757350"/>
          <a:ext cx="1064836" cy="4830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</a:p>
      </dsp:txBody>
      <dsp:txXfrm>
        <a:off x="2301717" y="2757350"/>
        <a:ext cx="1064836" cy="483008"/>
      </dsp:txXfrm>
    </dsp:sp>
    <dsp:sp modelId="{87A33439-9464-482F-9CBB-BF6797F17F38}">
      <dsp:nvSpPr>
        <dsp:cNvPr id="0" name=""/>
        <dsp:cNvSpPr/>
      </dsp:nvSpPr>
      <dsp:spPr>
        <a:xfrm>
          <a:off x="4461553" y="1889956"/>
          <a:ext cx="1343557" cy="7336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Proyectos Estratégicos </a:t>
          </a:r>
        </a:p>
      </dsp:txBody>
      <dsp:txXfrm>
        <a:off x="4461553" y="1889956"/>
        <a:ext cx="1343557" cy="733683"/>
      </dsp:txXfrm>
    </dsp:sp>
    <dsp:sp modelId="{C75CA2CC-97C6-4D10-BD69-D21A2D512436}">
      <dsp:nvSpPr>
        <dsp:cNvPr id="0" name=""/>
        <dsp:cNvSpPr/>
      </dsp:nvSpPr>
      <dsp:spPr>
        <a:xfrm>
          <a:off x="6087258" y="1889956"/>
          <a:ext cx="1343557" cy="7336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</a:t>
          </a:r>
          <a:br>
            <a:rPr lang="es-ES" sz="1200" kern="1200" dirty="0" smtClean="0"/>
          </a:br>
          <a:r>
            <a:rPr lang="es-ES" sz="1200" kern="1200" dirty="0" smtClean="0"/>
            <a:t>Administrativo(a) </a:t>
          </a:r>
        </a:p>
      </dsp:txBody>
      <dsp:txXfrm>
        <a:off x="6087258" y="1889956"/>
        <a:ext cx="1343557" cy="733683"/>
      </dsp:txXfrm>
    </dsp:sp>
    <dsp:sp modelId="{6EE445D7-B2EA-47D1-8618-DD10538BF5FE}">
      <dsp:nvSpPr>
        <dsp:cNvPr id="0" name=""/>
        <dsp:cNvSpPr/>
      </dsp:nvSpPr>
      <dsp:spPr>
        <a:xfrm>
          <a:off x="3600400" y="1137749"/>
          <a:ext cx="1343557" cy="4612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 B</a:t>
          </a:r>
        </a:p>
      </dsp:txBody>
      <dsp:txXfrm>
        <a:off x="3600400" y="1137749"/>
        <a:ext cx="1343557" cy="461290"/>
      </dsp:txXfrm>
    </dsp:sp>
    <dsp:sp modelId="{70949A95-F512-44A2-AE4C-A62E3DFE5CAC}">
      <dsp:nvSpPr>
        <dsp:cNvPr id="0" name=""/>
        <dsp:cNvSpPr/>
      </dsp:nvSpPr>
      <dsp:spPr>
        <a:xfrm>
          <a:off x="5353192" y="1137749"/>
          <a:ext cx="1343557" cy="4612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</a:t>
          </a:r>
          <a:br>
            <a:rPr lang="es-ES" sz="1200" kern="1200" dirty="0" smtClean="0"/>
          </a:br>
          <a:r>
            <a:rPr lang="es-ES" sz="1200" kern="1200" dirty="0" smtClean="0"/>
            <a:t>de Área</a:t>
          </a:r>
        </a:p>
      </dsp:txBody>
      <dsp:txXfrm>
        <a:off x="5353192" y="1137749"/>
        <a:ext cx="1343557" cy="46129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C0B673-D6BC-4807-91AA-192685EBD38F}">
      <dsp:nvSpPr>
        <dsp:cNvPr id="0" name=""/>
        <dsp:cNvSpPr/>
      </dsp:nvSpPr>
      <dsp:spPr>
        <a:xfrm>
          <a:off x="2430269" y="1839174"/>
          <a:ext cx="1341449" cy="8136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9453"/>
              </a:lnTo>
              <a:lnTo>
                <a:pt x="1341449" y="559453"/>
              </a:lnTo>
              <a:lnTo>
                <a:pt x="1341449" y="81363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43C3AE-F338-4166-9AB7-BDD9E37DE2CB}">
      <dsp:nvSpPr>
        <dsp:cNvPr id="0" name=""/>
        <dsp:cNvSpPr/>
      </dsp:nvSpPr>
      <dsp:spPr>
        <a:xfrm>
          <a:off x="1088820" y="1839174"/>
          <a:ext cx="1341449" cy="813635"/>
        </a:xfrm>
        <a:custGeom>
          <a:avLst/>
          <a:gdLst/>
          <a:ahLst/>
          <a:cxnLst/>
          <a:rect l="0" t="0" r="0" b="0"/>
          <a:pathLst>
            <a:path>
              <a:moveTo>
                <a:pt x="1341449" y="0"/>
              </a:moveTo>
              <a:lnTo>
                <a:pt x="1341449" y="559453"/>
              </a:lnTo>
              <a:lnTo>
                <a:pt x="0" y="559453"/>
              </a:lnTo>
              <a:lnTo>
                <a:pt x="0" y="81363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978A3E-8484-4C75-A80B-6BEBB759AEA1}">
      <dsp:nvSpPr>
        <dsp:cNvPr id="0" name=""/>
        <dsp:cNvSpPr/>
      </dsp:nvSpPr>
      <dsp:spPr>
        <a:xfrm>
          <a:off x="1046469" y="628785"/>
          <a:ext cx="2767601" cy="12103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</a:t>
          </a:r>
          <a:br>
            <a:rPr lang="es-ES" sz="1200" kern="1200" dirty="0" smtClean="0"/>
          </a:br>
          <a:r>
            <a:rPr lang="es-ES" sz="1200" kern="1200" dirty="0" smtClean="0"/>
            <a:t>Administrativo(a) </a:t>
          </a:r>
        </a:p>
      </dsp:txBody>
      <dsp:txXfrm>
        <a:off x="1046469" y="628785"/>
        <a:ext cx="2767601" cy="1210388"/>
      </dsp:txXfrm>
    </dsp:sp>
    <dsp:sp modelId="{47F8C3F9-7577-4F66-8B90-0354FF56349B}">
      <dsp:nvSpPr>
        <dsp:cNvPr id="0" name=""/>
        <dsp:cNvSpPr/>
      </dsp:nvSpPr>
      <dsp:spPr>
        <a:xfrm>
          <a:off x="1553" y="2652809"/>
          <a:ext cx="2174535" cy="8776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 </a:t>
          </a:r>
          <a:endParaRPr lang="es-ES" sz="1200" kern="1200" dirty="0"/>
        </a:p>
      </dsp:txBody>
      <dsp:txXfrm>
        <a:off x="1553" y="2652809"/>
        <a:ext cx="2174535" cy="877628"/>
      </dsp:txXfrm>
    </dsp:sp>
    <dsp:sp modelId="{B55D28C6-03A1-4842-B3A7-C722CB61DC66}">
      <dsp:nvSpPr>
        <dsp:cNvPr id="0" name=""/>
        <dsp:cNvSpPr/>
      </dsp:nvSpPr>
      <dsp:spPr>
        <a:xfrm>
          <a:off x="2684451" y="2652809"/>
          <a:ext cx="2174535" cy="8776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Instructor(a)</a:t>
          </a:r>
        </a:p>
      </dsp:txBody>
      <dsp:txXfrm>
        <a:off x="2684451" y="2652809"/>
        <a:ext cx="2174535" cy="87762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0802AF-7EFF-496F-9068-2CD6A5170FBA}">
      <dsp:nvSpPr>
        <dsp:cNvPr id="0" name=""/>
        <dsp:cNvSpPr/>
      </dsp:nvSpPr>
      <dsp:spPr>
        <a:xfrm>
          <a:off x="2304256" y="1886109"/>
          <a:ext cx="1260997" cy="5469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8140"/>
              </a:lnTo>
              <a:lnTo>
                <a:pt x="1260997" y="328140"/>
              </a:lnTo>
              <a:lnTo>
                <a:pt x="1260997" y="54699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153B3C-658E-44F5-8C8C-67CEAF442033}">
      <dsp:nvSpPr>
        <dsp:cNvPr id="0" name=""/>
        <dsp:cNvSpPr/>
      </dsp:nvSpPr>
      <dsp:spPr>
        <a:xfrm>
          <a:off x="1043258" y="1886109"/>
          <a:ext cx="1260997" cy="546991"/>
        </a:xfrm>
        <a:custGeom>
          <a:avLst/>
          <a:gdLst/>
          <a:ahLst/>
          <a:cxnLst/>
          <a:rect l="0" t="0" r="0" b="0"/>
          <a:pathLst>
            <a:path>
              <a:moveTo>
                <a:pt x="1260997" y="0"/>
              </a:moveTo>
              <a:lnTo>
                <a:pt x="1260997" y="328140"/>
              </a:lnTo>
              <a:lnTo>
                <a:pt x="0" y="328140"/>
              </a:lnTo>
              <a:lnTo>
                <a:pt x="0" y="54699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A5F186-B900-4928-BB86-C60F6056D9CE}">
      <dsp:nvSpPr>
        <dsp:cNvPr id="0" name=""/>
        <dsp:cNvSpPr/>
      </dsp:nvSpPr>
      <dsp:spPr>
        <a:xfrm>
          <a:off x="1044258" y="843962"/>
          <a:ext cx="2519994" cy="10421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Proyectos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Estratégicos </a:t>
          </a:r>
        </a:p>
      </dsp:txBody>
      <dsp:txXfrm>
        <a:off x="1044258" y="843962"/>
        <a:ext cx="2519994" cy="1042147"/>
      </dsp:txXfrm>
    </dsp:sp>
    <dsp:sp modelId="{745C10B2-B697-40FF-819A-84ACADD2D7D8}">
      <dsp:nvSpPr>
        <dsp:cNvPr id="0" name=""/>
        <dsp:cNvSpPr/>
      </dsp:nvSpPr>
      <dsp:spPr>
        <a:xfrm>
          <a:off x="1111" y="2433101"/>
          <a:ext cx="2084294" cy="6776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de Área</a:t>
          </a:r>
        </a:p>
      </dsp:txBody>
      <dsp:txXfrm>
        <a:off x="1111" y="2433101"/>
        <a:ext cx="2084294" cy="677645"/>
      </dsp:txXfrm>
    </dsp:sp>
    <dsp:sp modelId="{A90AF1C4-E96D-4B4F-A610-9E08A19866C1}">
      <dsp:nvSpPr>
        <dsp:cNvPr id="0" name=""/>
        <dsp:cNvSpPr/>
      </dsp:nvSpPr>
      <dsp:spPr>
        <a:xfrm>
          <a:off x="2523106" y="2433101"/>
          <a:ext cx="2084294" cy="6776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Informática</a:t>
          </a:r>
        </a:p>
      </dsp:txBody>
      <dsp:txXfrm>
        <a:off x="2523106" y="2433101"/>
        <a:ext cx="2084294" cy="677645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C8B573-834E-46DC-8306-C4F3F9BA54E1}">
      <dsp:nvSpPr>
        <dsp:cNvPr id="0" name=""/>
        <dsp:cNvSpPr/>
      </dsp:nvSpPr>
      <dsp:spPr>
        <a:xfrm>
          <a:off x="2474560" y="1112762"/>
          <a:ext cx="91440" cy="65379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5379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ACCC7E-3682-4818-AB7F-8A396B37AEED}">
      <dsp:nvSpPr>
        <dsp:cNvPr id="0" name=""/>
        <dsp:cNvSpPr/>
      </dsp:nvSpPr>
      <dsp:spPr>
        <a:xfrm>
          <a:off x="1044288" y="738"/>
          <a:ext cx="2951983" cy="111202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General Operativo(a) </a:t>
          </a:r>
        </a:p>
      </dsp:txBody>
      <dsp:txXfrm>
        <a:off x="1044288" y="738"/>
        <a:ext cx="2951983" cy="1112023"/>
      </dsp:txXfrm>
    </dsp:sp>
    <dsp:sp modelId="{7C7FFC11-F991-46F4-880A-1CDA218EB5D2}">
      <dsp:nvSpPr>
        <dsp:cNvPr id="0" name=""/>
        <dsp:cNvSpPr/>
      </dsp:nvSpPr>
      <dsp:spPr>
        <a:xfrm>
          <a:off x="1361145" y="1766556"/>
          <a:ext cx="2318268" cy="10454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Promotores(as)</a:t>
          </a:r>
        </a:p>
      </dsp:txBody>
      <dsp:txXfrm>
        <a:off x="1361145" y="1766556"/>
        <a:ext cx="2318268" cy="1045455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2C6C24-E247-4063-9656-B35673195628}">
      <dsp:nvSpPr>
        <dsp:cNvPr id="0" name=""/>
        <dsp:cNvSpPr/>
      </dsp:nvSpPr>
      <dsp:spPr>
        <a:xfrm>
          <a:off x="3492247" y="1390097"/>
          <a:ext cx="193469" cy="500087"/>
        </a:xfrm>
        <a:custGeom>
          <a:avLst/>
          <a:gdLst/>
          <a:ahLst/>
          <a:cxnLst/>
          <a:rect l="0" t="0" r="0" b="0"/>
          <a:pathLst>
            <a:path>
              <a:moveTo>
                <a:pt x="193469" y="0"/>
              </a:moveTo>
              <a:lnTo>
                <a:pt x="193469" y="500087"/>
              </a:lnTo>
              <a:lnTo>
                <a:pt x="0" y="50008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986996-930A-40B0-8A85-CB7C9248FB14}">
      <dsp:nvSpPr>
        <dsp:cNvPr id="0" name=""/>
        <dsp:cNvSpPr/>
      </dsp:nvSpPr>
      <dsp:spPr>
        <a:xfrm>
          <a:off x="4903583" y="4472197"/>
          <a:ext cx="91440" cy="27399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399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54B8DB-101B-4F12-9B07-9A19457CC26B}">
      <dsp:nvSpPr>
        <dsp:cNvPr id="0" name=""/>
        <dsp:cNvSpPr/>
      </dsp:nvSpPr>
      <dsp:spPr>
        <a:xfrm>
          <a:off x="4903583" y="3148676"/>
          <a:ext cx="91440" cy="27399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399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575AB4-11A2-46DE-BF28-E840BC64F4B5}">
      <dsp:nvSpPr>
        <dsp:cNvPr id="0" name=""/>
        <dsp:cNvSpPr/>
      </dsp:nvSpPr>
      <dsp:spPr>
        <a:xfrm>
          <a:off x="3685717" y="1390097"/>
          <a:ext cx="1263586" cy="12003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3377"/>
              </a:lnTo>
              <a:lnTo>
                <a:pt x="1263586" y="1063377"/>
              </a:lnTo>
              <a:lnTo>
                <a:pt x="1263586" y="120037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13E804-2747-4C9D-8006-DBAB099AE922}">
      <dsp:nvSpPr>
        <dsp:cNvPr id="0" name=""/>
        <dsp:cNvSpPr/>
      </dsp:nvSpPr>
      <dsp:spPr>
        <a:xfrm>
          <a:off x="2376410" y="4472197"/>
          <a:ext cx="91440" cy="27399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399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1E0CCF-9DF1-484A-85BF-AE5C8660A960}">
      <dsp:nvSpPr>
        <dsp:cNvPr id="0" name=""/>
        <dsp:cNvSpPr/>
      </dsp:nvSpPr>
      <dsp:spPr>
        <a:xfrm>
          <a:off x="2376410" y="3148676"/>
          <a:ext cx="91440" cy="27399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399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13954F-BF99-4F65-BC5E-F9D85FF2DAD0}">
      <dsp:nvSpPr>
        <dsp:cNvPr id="0" name=""/>
        <dsp:cNvSpPr/>
      </dsp:nvSpPr>
      <dsp:spPr>
        <a:xfrm>
          <a:off x="2422130" y="1390097"/>
          <a:ext cx="1263586" cy="1200377"/>
        </a:xfrm>
        <a:custGeom>
          <a:avLst/>
          <a:gdLst/>
          <a:ahLst/>
          <a:cxnLst/>
          <a:rect l="0" t="0" r="0" b="0"/>
          <a:pathLst>
            <a:path>
              <a:moveTo>
                <a:pt x="1263586" y="0"/>
              </a:moveTo>
              <a:lnTo>
                <a:pt x="1263586" y="1063377"/>
              </a:lnTo>
              <a:lnTo>
                <a:pt x="0" y="1063377"/>
              </a:lnTo>
              <a:lnTo>
                <a:pt x="0" y="120037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270C1B-28A5-43E8-89EB-C3E2CFB76F34}">
      <dsp:nvSpPr>
        <dsp:cNvPr id="0" name=""/>
        <dsp:cNvSpPr/>
      </dsp:nvSpPr>
      <dsp:spPr>
        <a:xfrm>
          <a:off x="3639996" y="516314"/>
          <a:ext cx="91440" cy="27399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399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EB2945-9AC6-4971-9D7A-61290543DEB4}">
      <dsp:nvSpPr>
        <dsp:cNvPr id="0" name=""/>
        <dsp:cNvSpPr/>
      </dsp:nvSpPr>
      <dsp:spPr>
        <a:xfrm>
          <a:off x="2398494" y="2024"/>
          <a:ext cx="2574444" cy="5142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General Operativo(a)</a:t>
          </a:r>
          <a:endParaRPr lang="es-ES" sz="1200" kern="1200" dirty="0"/>
        </a:p>
      </dsp:txBody>
      <dsp:txXfrm>
        <a:off x="2398494" y="2024"/>
        <a:ext cx="2574444" cy="514290"/>
      </dsp:txXfrm>
    </dsp:sp>
    <dsp:sp modelId="{BE3C37AE-6756-4098-852E-42222EA6315C}">
      <dsp:nvSpPr>
        <dsp:cNvPr id="0" name=""/>
        <dsp:cNvSpPr/>
      </dsp:nvSpPr>
      <dsp:spPr>
        <a:xfrm>
          <a:off x="2598605" y="790313"/>
          <a:ext cx="2174222" cy="59978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Coordinadores(as) Operativos(as) Zona Centro  </a:t>
          </a:r>
          <a:endParaRPr lang="es-ES" sz="1200" kern="1200" dirty="0"/>
        </a:p>
      </dsp:txBody>
      <dsp:txXfrm>
        <a:off x="2598605" y="790313"/>
        <a:ext cx="2174222" cy="599784"/>
      </dsp:txXfrm>
    </dsp:sp>
    <dsp:sp modelId="{467C7AA8-F799-456B-AE04-D4EEEBF27D51}">
      <dsp:nvSpPr>
        <dsp:cNvPr id="0" name=""/>
        <dsp:cNvSpPr/>
      </dsp:nvSpPr>
      <dsp:spPr>
        <a:xfrm>
          <a:off x="1295543" y="2590475"/>
          <a:ext cx="2253173" cy="558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Trabajadores(as) Sociales </a:t>
          </a:r>
          <a:endParaRPr lang="es-ES" sz="1200" kern="1200" dirty="0"/>
        </a:p>
      </dsp:txBody>
      <dsp:txXfrm>
        <a:off x="1295543" y="2590475"/>
        <a:ext cx="2253173" cy="558201"/>
      </dsp:txXfrm>
    </dsp:sp>
    <dsp:sp modelId="{AFAFC3FA-FE42-4D04-B371-B49071D37976}">
      <dsp:nvSpPr>
        <dsp:cNvPr id="0" name=""/>
        <dsp:cNvSpPr/>
      </dsp:nvSpPr>
      <dsp:spPr>
        <a:xfrm>
          <a:off x="1295543" y="3422676"/>
          <a:ext cx="2253173" cy="10495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Promotores(as)  </a:t>
          </a:r>
          <a:endParaRPr lang="es-ES" sz="1200" kern="1200" dirty="0"/>
        </a:p>
      </dsp:txBody>
      <dsp:txXfrm>
        <a:off x="1295543" y="3422676"/>
        <a:ext cx="2253173" cy="1049521"/>
      </dsp:txXfrm>
    </dsp:sp>
    <dsp:sp modelId="{66C6DCBF-B74C-428F-926E-81F48E933CD3}">
      <dsp:nvSpPr>
        <dsp:cNvPr id="0" name=""/>
        <dsp:cNvSpPr/>
      </dsp:nvSpPr>
      <dsp:spPr>
        <a:xfrm>
          <a:off x="1295543" y="4746196"/>
          <a:ext cx="2253173" cy="6523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 </a:t>
          </a:r>
          <a:endParaRPr lang="es-ES" sz="1200" kern="1200" dirty="0"/>
        </a:p>
      </dsp:txBody>
      <dsp:txXfrm>
        <a:off x="1295543" y="4746196"/>
        <a:ext cx="2253173" cy="652379"/>
      </dsp:txXfrm>
    </dsp:sp>
    <dsp:sp modelId="{97CE9C80-B885-4586-BC2B-C74F470059C2}">
      <dsp:nvSpPr>
        <dsp:cNvPr id="0" name=""/>
        <dsp:cNvSpPr/>
      </dsp:nvSpPr>
      <dsp:spPr>
        <a:xfrm>
          <a:off x="3822716" y="2590475"/>
          <a:ext cx="2253173" cy="558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</a:t>
          </a:r>
        </a:p>
      </dsp:txBody>
      <dsp:txXfrm>
        <a:off x="3822716" y="2590475"/>
        <a:ext cx="2253173" cy="558201"/>
      </dsp:txXfrm>
    </dsp:sp>
    <dsp:sp modelId="{AE55840D-EE15-4BE4-98AE-1E11CFCBACA8}">
      <dsp:nvSpPr>
        <dsp:cNvPr id="0" name=""/>
        <dsp:cNvSpPr/>
      </dsp:nvSpPr>
      <dsp:spPr>
        <a:xfrm>
          <a:off x="3822716" y="3422676"/>
          <a:ext cx="2253173" cy="10495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Promotores(as)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 Auxiliar</a:t>
          </a:r>
          <a:endParaRPr lang="es-ES" sz="1200" kern="1200" dirty="0"/>
        </a:p>
      </dsp:txBody>
      <dsp:txXfrm>
        <a:off x="3822716" y="3422676"/>
        <a:ext cx="2253173" cy="1049521"/>
      </dsp:txXfrm>
    </dsp:sp>
    <dsp:sp modelId="{A32614B0-E1A9-4D70-95F6-BACD79812298}">
      <dsp:nvSpPr>
        <dsp:cNvPr id="0" name=""/>
        <dsp:cNvSpPr/>
      </dsp:nvSpPr>
      <dsp:spPr>
        <a:xfrm>
          <a:off x="3822716" y="4746196"/>
          <a:ext cx="2253173" cy="6523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Profesional Especialista</a:t>
          </a:r>
        </a:p>
      </dsp:txBody>
      <dsp:txXfrm>
        <a:off x="3822716" y="4746196"/>
        <a:ext cx="2253173" cy="652379"/>
      </dsp:txXfrm>
    </dsp:sp>
    <dsp:sp modelId="{F6AC5F27-7ABC-42E0-A66E-7BEF83D87FC8}">
      <dsp:nvSpPr>
        <dsp:cNvPr id="0" name=""/>
        <dsp:cNvSpPr/>
      </dsp:nvSpPr>
      <dsp:spPr>
        <a:xfrm>
          <a:off x="2232242" y="1656186"/>
          <a:ext cx="1260005" cy="467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Promotor(a)</a:t>
          </a:r>
        </a:p>
      </dsp:txBody>
      <dsp:txXfrm>
        <a:off x="2232242" y="1656186"/>
        <a:ext cx="1260005" cy="467997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E9D987-C458-48E9-88A6-AE946254A599}">
      <dsp:nvSpPr>
        <dsp:cNvPr id="0" name=""/>
        <dsp:cNvSpPr/>
      </dsp:nvSpPr>
      <dsp:spPr>
        <a:xfrm>
          <a:off x="5702010" y="1830424"/>
          <a:ext cx="91440" cy="10483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4838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8BD7DB-3508-43D4-B7ED-CA91D21C1BFD}">
      <dsp:nvSpPr>
        <dsp:cNvPr id="0" name=""/>
        <dsp:cNvSpPr/>
      </dsp:nvSpPr>
      <dsp:spPr>
        <a:xfrm>
          <a:off x="4224944" y="916103"/>
          <a:ext cx="1522785" cy="3800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7687"/>
              </a:lnTo>
              <a:lnTo>
                <a:pt x="1522785" y="237687"/>
              </a:lnTo>
              <a:lnTo>
                <a:pt x="1522785" y="38004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082E29-C6E3-42CC-AFF7-9BCC3AB4545F}">
      <dsp:nvSpPr>
        <dsp:cNvPr id="0" name=""/>
        <dsp:cNvSpPr/>
      </dsp:nvSpPr>
      <dsp:spPr>
        <a:xfrm>
          <a:off x="2592110" y="1830424"/>
          <a:ext cx="237138" cy="566096"/>
        </a:xfrm>
        <a:custGeom>
          <a:avLst/>
          <a:gdLst/>
          <a:ahLst/>
          <a:cxnLst/>
          <a:rect l="0" t="0" r="0" b="0"/>
          <a:pathLst>
            <a:path>
              <a:moveTo>
                <a:pt x="237138" y="0"/>
              </a:moveTo>
              <a:lnTo>
                <a:pt x="237138" y="566096"/>
              </a:lnTo>
              <a:lnTo>
                <a:pt x="0" y="56609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6AA70C-856F-486F-B021-0B0D12DE278A}">
      <dsp:nvSpPr>
        <dsp:cNvPr id="0" name=""/>
        <dsp:cNvSpPr/>
      </dsp:nvSpPr>
      <dsp:spPr>
        <a:xfrm>
          <a:off x="2783529" y="1830424"/>
          <a:ext cx="91440" cy="103291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3291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0CB68A-2F31-415A-A5CC-EEE10D28683D}">
      <dsp:nvSpPr>
        <dsp:cNvPr id="0" name=""/>
        <dsp:cNvSpPr/>
      </dsp:nvSpPr>
      <dsp:spPr>
        <a:xfrm>
          <a:off x="2829249" y="916103"/>
          <a:ext cx="1395695" cy="380043"/>
        </a:xfrm>
        <a:custGeom>
          <a:avLst/>
          <a:gdLst/>
          <a:ahLst/>
          <a:cxnLst/>
          <a:rect l="0" t="0" r="0" b="0"/>
          <a:pathLst>
            <a:path>
              <a:moveTo>
                <a:pt x="1395695" y="0"/>
              </a:moveTo>
              <a:lnTo>
                <a:pt x="1395695" y="237687"/>
              </a:lnTo>
              <a:lnTo>
                <a:pt x="0" y="237687"/>
              </a:lnTo>
              <a:lnTo>
                <a:pt x="0" y="38004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3E80A4-0291-4119-A5E2-24B747711CB3}">
      <dsp:nvSpPr>
        <dsp:cNvPr id="0" name=""/>
        <dsp:cNvSpPr/>
      </dsp:nvSpPr>
      <dsp:spPr>
        <a:xfrm>
          <a:off x="3015031" y="2731"/>
          <a:ext cx="2419826" cy="9133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Área de Zona Norte</a:t>
          </a:r>
        </a:p>
      </dsp:txBody>
      <dsp:txXfrm>
        <a:off x="3015031" y="2731"/>
        <a:ext cx="2419826" cy="913371"/>
      </dsp:txXfrm>
    </dsp:sp>
    <dsp:sp modelId="{F2E1BE7D-62BB-4D55-A68F-CA5000549E04}">
      <dsp:nvSpPr>
        <dsp:cNvPr id="0" name=""/>
        <dsp:cNvSpPr/>
      </dsp:nvSpPr>
      <dsp:spPr>
        <a:xfrm>
          <a:off x="2044710" y="1296147"/>
          <a:ext cx="1569078" cy="5342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de Área</a:t>
          </a:r>
        </a:p>
      </dsp:txBody>
      <dsp:txXfrm>
        <a:off x="2044710" y="1296147"/>
        <a:ext cx="1569078" cy="534276"/>
      </dsp:txXfrm>
    </dsp:sp>
    <dsp:sp modelId="{F92C6587-5E08-41BF-989D-05A4FBEC95A1}">
      <dsp:nvSpPr>
        <dsp:cNvPr id="0" name=""/>
        <dsp:cNvSpPr/>
      </dsp:nvSpPr>
      <dsp:spPr>
        <a:xfrm>
          <a:off x="1659250" y="2863341"/>
          <a:ext cx="2339998" cy="18790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Promotores(as)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</a:p>
      </dsp:txBody>
      <dsp:txXfrm>
        <a:off x="1659250" y="2863341"/>
        <a:ext cx="2339998" cy="1879008"/>
      </dsp:txXfrm>
    </dsp:sp>
    <dsp:sp modelId="{20A966C6-7822-45B6-9C18-FF3DF01A5D66}">
      <dsp:nvSpPr>
        <dsp:cNvPr id="0" name=""/>
        <dsp:cNvSpPr/>
      </dsp:nvSpPr>
      <dsp:spPr>
        <a:xfrm>
          <a:off x="1236336" y="2159979"/>
          <a:ext cx="1355774" cy="4730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Chofer</a:t>
          </a:r>
        </a:p>
      </dsp:txBody>
      <dsp:txXfrm>
        <a:off x="1236336" y="2159979"/>
        <a:ext cx="1355774" cy="473083"/>
      </dsp:txXfrm>
    </dsp:sp>
    <dsp:sp modelId="{F80727AF-3372-4B83-BFD8-D577F70FB0A1}">
      <dsp:nvSpPr>
        <dsp:cNvPr id="0" name=""/>
        <dsp:cNvSpPr/>
      </dsp:nvSpPr>
      <dsp:spPr>
        <a:xfrm>
          <a:off x="4963190" y="1296147"/>
          <a:ext cx="1569078" cy="5342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Supervisor(a)</a:t>
          </a:r>
        </a:p>
      </dsp:txBody>
      <dsp:txXfrm>
        <a:off x="4963190" y="1296147"/>
        <a:ext cx="1569078" cy="534276"/>
      </dsp:txXfrm>
    </dsp:sp>
    <dsp:sp modelId="{DA7781BC-512E-4C51-A831-E21D36B51DC0}">
      <dsp:nvSpPr>
        <dsp:cNvPr id="0" name=""/>
        <dsp:cNvSpPr/>
      </dsp:nvSpPr>
      <dsp:spPr>
        <a:xfrm>
          <a:off x="4577730" y="2878810"/>
          <a:ext cx="2339998" cy="18791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Promotores(as)</a:t>
          </a:r>
        </a:p>
      </dsp:txBody>
      <dsp:txXfrm>
        <a:off x="4577730" y="2878810"/>
        <a:ext cx="2339998" cy="1879198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08C3C9-281D-4E90-BE66-32A010D9B2FC}">
      <dsp:nvSpPr>
        <dsp:cNvPr id="0" name=""/>
        <dsp:cNvSpPr/>
      </dsp:nvSpPr>
      <dsp:spPr>
        <a:xfrm>
          <a:off x="5423442" y="3663753"/>
          <a:ext cx="91440" cy="4094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949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0296FE-CA7B-4974-9F26-69DCF4450B1A}">
      <dsp:nvSpPr>
        <dsp:cNvPr id="0" name=""/>
        <dsp:cNvSpPr/>
      </dsp:nvSpPr>
      <dsp:spPr>
        <a:xfrm>
          <a:off x="4068451" y="2288790"/>
          <a:ext cx="1400710" cy="6582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7502"/>
              </a:lnTo>
              <a:lnTo>
                <a:pt x="1400710" y="337502"/>
              </a:lnTo>
              <a:lnTo>
                <a:pt x="1400710" y="65820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1A09AC-2D28-499C-B6B8-91BD465723D6}">
      <dsp:nvSpPr>
        <dsp:cNvPr id="0" name=""/>
        <dsp:cNvSpPr/>
      </dsp:nvSpPr>
      <dsp:spPr>
        <a:xfrm>
          <a:off x="2622021" y="3663753"/>
          <a:ext cx="91440" cy="4094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949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6253F2-C491-4E24-9CD4-C44D5E3C2557}">
      <dsp:nvSpPr>
        <dsp:cNvPr id="0" name=""/>
        <dsp:cNvSpPr/>
      </dsp:nvSpPr>
      <dsp:spPr>
        <a:xfrm>
          <a:off x="2667741" y="2288790"/>
          <a:ext cx="1400710" cy="658205"/>
        </a:xfrm>
        <a:custGeom>
          <a:avLst/>
          <a:gdLst/>
          <a:ahLst/>
          <a:cxnLst/>
          <a:rect l="0" t="0" r="0" b="0"/>
          <a:pathLst>
            <a:path>
              <a:moveTo>
                <a:pt x="1400710" y="0"/>
              </a:moveTo>
              <a:lnTo>
                <a:pt x="1400710" y="337502"/>
              </a:lnTo>
              <a:lnTo>
                <a:pt x="0" y="337502"/>
              </a:lnTo>
              <a:lnTo>
                <a:pt x="0" y="65820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EB3BB4-C8A0-49DD-9224-1EB0A2BA786B}">
      <dsp:nvSpPr>
        <dsp:cNvPr id="0" name=""/>
        <dsp:cNvSpPr/>
      </dsp:nvSpPr>
      <dsp:spPr>
        <a:xfrm>
          <a:off x="4022731" y="1285003"/>
          <a:ext cx="91440" cy="32070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070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7B9E1D-4E22-4AAB-9F4B-EDEAF1FC563F}">
      <dsp:nvSpPr>
        <dsp:cNvPr id="0" name=""/>
        <dsp:cNvSpPr/>
      </dsp:nvSpPr>
      <dsp:spPr>
        <a:xfrm>
          <a:off x="2628447" y="2770"/>
          <a:ext cx="2880008" cy="12822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Zona Poniente </a:t>
          </a:r>
        </a:p>
      </dsp:txBody>
      <dsp:txXfrm>
        <a:off x="2628447" y="2770"/>
        <a:ext cx="2880008" cy="1282233"/>
      </dsp:txXfrm>
    </dsp:sp>
    <dsp:sp modelId="{94141993-79F9-4601-9E18-6D523581E11E}">
      <dsp:nvSpPr>
        <dsp:cNvPr id="0" name=""/>
        <dsp:cNvSpPr/>
      </dsp:nvSpPr>
      <dsp:spPr>
        <a:xfrm>
          <a:off x="3164373" y="1605707"/>
          <a:ext cx="1808156" cy="6830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Supervisor(a)</a:t>
          </a:r>
        </a:p>
      </dsp:txBody>
      <dsp:txXfrm>
        <a:off x="3164373" y="1605707"/>
        <a:ext cx="1808156" cy="683083"/>
      </dsp:txXfrm>
    </dsp:sp>
    <dsp:sp modelId="{3CB38E7F-E4E8-4D6F-AAD6-F5768E7F64D0}">
      <dsp:nvSpPr>
        <dsp:cNvPr id="0" name=""/>
        <dsp:cNvSpPr/>
      </dsp:nvSpPr>
      <dsp:spPr>
        <a:xfrm>
          <a:off x="1587734" y="2946996"/>
          <a:ext cx="2160014" cy="7167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 </a:t>
          </a:r>
          <a:endParaRPr lang="es-ES" sz="1200" kern="1200" dirty="0"/>
        </a:p>
      </dsp:txBody>
      <dsp:txXfrm>
        <a:off x="1587734" y="2946996"/>
        <a:ext cx="2160014" cy="716756"/>
      </dsp:txXfrm>
    </dsp:sp>
    <dsp:sp modelId="{6FB1DD8F-2533-4D0A-9AF9-38403C79851C}">
      <dsp:nvSpPr>
        <dsp:cNvPr id="0" name=""/>
        <dsp:cNvSpPr/>
      </dsp:nvSpPr>
      <dsp:spPr>
        <a:xfrm>
          <a:off x="1587734" y="4073245"/>
          <a:ext cx="2160014" cy="7167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Promotores(as)</a:t>
          </a:r>
        </a:p>
      </dsp:txBody>
      <dsp:txXfrm>
        <a:off x="1587734" y="4073245"/>
        <a:ext cx="2160014" cy="716756"/>
      </dsp:txXfrm>
    </dsp:sp>
    <dsp:sp modelId="{75915930-15BB-47EF-9626-A91C02243640}">
      <dsp:nvSpPr>
        <dsp:cNvPr id="0" name=""/>
        <dsp:cNvSpPr/>
      </dsp:nvSpPr>
      <dsp:spPr>
        <a:xfrm>
          <a:off x="4389155" y="2946996"/>
          <a:ext cx="2160014" cy="7167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</a:p>
      </dsp:txBody>
      <dsp:txXfrm>
        <a:off x="4389155" y="2946996"/>
        <a:ext cx="2160014" cy="716756"/>
      </dsp:txXfrm>
    </dsp:sp>
    <dsp:sp modelId="{9C0EA64C-C9B3-4A00-90D5-1B22BF3C42DE}">
      <dsp:nvSpPr>
        <dsp:cNvPr id="0" name=""/>
        <dsp:cNvSpPr/>
      </dsp:nvSpPr>
      <dsp:spPr>
        <a:xfrm>
          <a:off x="4389155" y="4073245"/>
          <a:ext cx="2160014" cy="7167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Promotores (as)</a:t>
          </a:r>
        </a:p>
      </dsp:txBody>
      <dsp:txXfrm>
        <a:off x="4389155" y="4073245"/>
        <a:ext cx="2160014" cy="716756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0961B2-E9C5-424E-8031-78AD8265C7CB}">
      <dsp:nvSpPr>
        <dsp:cNvPr id="0" name=""/>
        <dsp:cNvSpPr/>
      </dsp:nvSpPr>
      <dsp:spPr>
        <a:xfrm>
          <a:off x="2552630" y="1439464"/>
          <a:ext cx="441421" cy="23600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60055"/>
              </a:lnTo>
              <a:lnTo>
                <a:pt x="441421" y="236005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954BC9-7C06-44B6-B3ED-B65C38D171C4}">
      <dsp:nvSpPr>
        <dsp:cNvPr id="0" name=""/>
        <dsp:cNvSpPr/>
      </dsp:nvSpPr>
      <dsp:spPr>
        <a:xfrm>
          <a:off x="2118090" y="1439464"/>
          <a:ext cx="434539" cy="2360055"/>
        </a:xfrm>
        <a:custGeom>
          <a:avLst/>
          <a:gdLst/>
          <a:ahLst/>
          <a:cxnLst/>
          <a:rect l="0" t="0" r="0" b="0"/>
          <a:pathLst>
            <a:path>
              <a:moveTo>
                <a:pt x="434539" y="0"/>
              </a:moveTo>
              <a:lnTo>
                <a:pt x="434539" y="2360055"/>
              </a:lnTo>
              <a:lnTo>
                <a:pt x="0" y="236005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F679F9-340E-47B9-A0B2-0A3888D1F544}">
      <dsp:nvSpPr>
        <dsp:cNvPr id="0" name=""/>
        <dsp:cNvSpPr/>
      </dsp:nvSpPr>
      <dsp:spPr>
        <a:xfrm>
          <a:off x="2552630" y="1439464"/>
          <a:ext cx="441421" cy="9727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2753"/>
              </a:lnTo>
              <a:lnTo>
                <a:pt x="441421" y="97275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E56384-4770-415C-B761-14D0D28C700F}">
      <dsp:nvSpPr>
        <dsp:cNvPr id="0" name=""/>
        <dsp:cNvSpPr/>
      </dsp:nvSpPr>
      <dsp:spPr>
        <a:xfrm>
          <a:off x="2120375" y="1439464"/>
          <a:ext cx="432254" cy="972753"/>
        </a:xfrm>
        <a:custGeom>
          <a:avLst/>
          <a:gdLst/>
          <a:ahLst/>
          <a:cxnLst/>
          <a:rect l="0" t="0" r="0" b="0"/>
          <a:pathLst>
            <a:path>
              <a:moveTo>
                <a:pt x="432254" y="0"/>
              </a:moveTo>
              <a:lnTo>
                <a:pt x="432254" y="972753"/>
              </a:lnTo>
              <a:lnTo>
                <a:pt x="0" y="97275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108529-B2D8-41AF-AA96-EF0A41234C99}">
      <dsp:nvSpPr>
        <dsp:cNvPr id="0" name=""/>
        <dsp:cNvSpPr/>
      </dsp:nvSpPr>
      <dsp:spPr>
        <a:xfrm>
          <a:off x="1123813" y="183714"/>
          <a:ext cx="2857633" cy="12557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Operativo(a) Zona Sur</a:t>
          </a:r>
        </a:p>
      </dsp:txBody>
      <dsp:txXfrm>
        <a:off x="1123813" y="183714"/>
        <a:ext cx="2857633" cy="1255749"/>
      </dsp:txXfrm>
    </dsp:sp>
    <dsp:sp modelId="{623008E5-3287-4872-9369-D41B80726438}">
      <dsp:nvSpPr>
        <dsp:cNvPr id="0" name=""/>
        <dsp:cNvSpPr/>
      </dsp:nvSpPr>
      <dsp:spPr>
        <a:xfrm>
          <a:off x="320384" y="1980214"/>
          <a:ext cx="1799991" cy="8640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Área Zona Sur</a:t>
          </a:r>
        </a:p>
      </dsp:txBody>
      <dsp:txXfrm>
        <a:off x="320384" y="1980214"/>
        <a:ext cx="1799991" cy="864005"/>
      </dsp:txXfrm>
    </dsp:sp>
    <dsp:sp modelId="{35CDCCE0-1C05-432F-8006-C736B8B0208E}">
      <dsp:nvSpPr>
        <dsp:cNvPr id="0" name=""/>
        <dsp:cNvSpPr/>
      </dsp:nvSpPr>
      <dsp:spPr>
        <a:xfrm>
          <a:off x="2994051" y="1980214"/>
          <a:ext cx="1799991" cy="8640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Promotores(as)  </a:t>
          </a:r>
          <a:endParaRPr lang="es-ES" sz="1200" kern="1200" dirty="0"/>
        </a:p>
      </dsp:txBody>
      <dsp:txXfrm>
        <a:off x="2994051" y="1980214"/>
        <a:ext cx="1799991" cy="864005"/>
      </dsp:txXfrm>
    </dsp:sp>
    <dsp:sp modelId="{486A231D-E6CB-4753-A791-005438071079}">
      <dsp:nvSpPr>
        <dsp:cNvPr id="0" name=""/>
        <dsp:cNvSpPr/>
      </dsp:nvSpPr>
      <dsp:spPr>
        <a:xfrm>
          <a:off x="318099" y="3367516"/>
          <a:ext cx="1799991" cy="8640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 </a:t>
          </a:r>
          <a:endParaRPr lang="es-ES" sz="1200" kern="1200" dirty="0"/>
        </a:p>
      </dsp:txBody>
      <dsp:txXfrm>
        <a:off x="318099" y="3367516"/>
        <a:ext cx="1799991" cy="864005"/>
      </dsp:txXfrm>
    </dsp:sp>
    <dsp:sp modelId="{85AC50B9-82A1-4D69-9BEB-0500B43B5D5D}">
      <dsp:nvSpPr>
        <dsp:cNvPr id="0" name=""/>
        <dsp:cNvSpPr/>
      </dsp:nvSpPr>
      <dsp:spPr>
        <a:xfrm>
          <a:off x="2994051" y="3367516"/>
          <a:ext cx="1799991" cy="8640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Promotor(a) </a:t>
          </a:r>
          <a:br>
            <a:rPr lang="es-ES" sz="1200" kern="1200" dirty="0" smtClean="0"/>
          </a:br>
          <a:endParaRPr lang="es-E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  <a:endParaRPr lang="es-ES" sz="1200" kern="1200" dirty="0"/>
        </a:p>
      </dsp:txBody>
      <dsp:txXfrm>
        <a:off x="2994051" y="3367516"/>
        <a:ext cx="1799991" cy="864005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9437AE-5EEC-4729-83B6-202A73A8B436}">
      <dsp:nvSpPr>
        <dsp:cNvPr id="0" name=""/>
        <dsp:cNvSpPr/>
      </dsp:nvSpPr>
      <dsp:spPr>
        <a:xfrm>
          <a:off x="3348371" y="1435974"/>
          <a:ext cx="339433" cy="23259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25987"/>
              </a:lnTo>
              <a:lnTo>
                <a:pt x="339433" y="232598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1E686B-BE85-48E9-A5F2-9D31DE26CFD2}">
      <dsp:nvSpPr>
        <dsp:cNvPr id="0" name=""/>
        <dsp:cNvSpPr/>
      </dsp:nvSpPr>
      <dsp:spPr>
        <a:xfrm>
          <a:off x="3008938" y="1435974"/>
          <a:ext cx="339433" cy="2325987"/>
        </a:xfrm>
        <a:custGeom>
          <a:avLst/>
          <a:gdLst/>
          <a:ahLst/>
          <a:cxnLst/>
          <a:rect l="0" t="0" r="0" b="0"/>
          <a:pathLst>
            <a:path>
              <a:moveTo>
                <a:pt x="339433" y="0"/>
              </a:moveTo>
              <a:lnTo>
                <a:pt x="339433" y="2325987"/>
              </a:lnTo>
              <a:lnTo>
                <a:pt x="0" y="232598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8EE9DE-8D40-425D-92E6-3BE52040CD19}">
      <dsp:nvSpPr>
        <dsp:cNvPr id="0" name=""/>
        <dsp:cNvSpPr/>
      </dsp:nvSpPr>
      <dsp:spPr>
        <a:xfrm>
          <a:off x="3302651" y="1435974"/>
          <a:ext cx="91440" cy="5655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4650"/>
              </a:lnTo>
              <a:lnTo>
                <a:pt x="49060" y="234650"/>
              </a:lnTo>
              <a:lnTo>
                <a:pt x="49060" y="56554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D3ABC9-59AB-4962-B5BE-CDF9CDE0A8B4}">
      <dsp:nvSpPr>
        <dsp:cNvPr id="0" name=""/>
        <dsp:cNvSpPr/>
      </dsp:nvSpPr>
      <dsp:spPr>
        <a:xfrm>
          <a:off x="1913951" y="1554"/>
          <a:ext cx="2868841" cy="14344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Mesas Directivas</a:t>
          </a:r>
        </a:p>
      </dsp:txBody>
      <dsp:txXfrm>
        <a:off x="1913951" y="1554"/>
        <a:ext cx="2868841" cy="1434420"/>
      </dsp:txXfrm>
    </dsp:sp>
    <dsp:sp modelId="{19D8DC97-DEF9-4BB9-ABD9-F71EEC98F0DD}">
      <dsp:nvSpPr>
        <dsp:cNvPr id="0" name=""/>
        <dsp:cNvSpPr/>
      </dsp:nvSpPr>
      <dsp:spPr>
        <a:xfrm>
          <a:off x="2371623" y="2001518"/>
          <a:ext cx="1960177" cy="84779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 (a)</a:t>
          </a:r>
        </a:p>
      </dsp:txBody>
      <dsp:txXfrm>
        <a:off x="2371623" y="2001518"/>
        <a:ext cx="1960177" cy="847794"/>
      </dsp:txXfrm>
    </dsp:sp>
    <dsp:sp modelId="{A581C47F-2DA5-44A6-91A3-8A0A8E29E083}">
      <dsp:nvSpPr>
        <dsp:cNvPr id="0" name=""/>
        <dsp:cNvSpPr/>
      </dsp:nvSpPr>
      <dsp:spPr>
        <a:xfrm>
          <a:off x="1500445" y="3422553"/>
          <a:ext cx="1508493" cy="6788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</a:t>
          </a:r>
          <a:br>
            <a:rPr lang="es-ES" sz="1200" kern="1200" dirty="0" smtClean="0"/>
          </a:br>
          <a:r>
            <a:rPr lang="es-ES" sz="1200" kern="1200" dirty="0" smtClean="0"/>
            <a:t>Administrativo(a)</a:t>
          </a:r>
          <a:endParaRPr lang="es-ES" sz="1200" kern="1200" dirty="0"/>
        </a:p>
      </dsp:txBody>
      <dsp:txXfrm>
        <a:off x="1500445" y="3422553"/>
        <a:ext cx="1508493" cy="678818"/>
      </dsp:txXfrm>
    </dsp:sp>
    <dsp:sp modelId="{9803772E-73A1-484E-9BAD-12C5846F3C24}">
      <dsp:nvSpPr>
        <dsp:cNvPr id="0" name=""/>
        <dsp:cNvSpPr/>
      </dsp:nvSpPr>
      <dsp:spPr>
        <a:xfrm>
          <a:off x="3687805" y="3422553"/>
          <a:ext cx="1508493" cy="6788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Promotores(as)</a:t>
          </a:r>
        </a:p>
      </dsp:txBody>
      <dsp:txXfrm>
        <a:off x="3687805" y="3422553"/>
        <a:ext cx="1508493" cy="6788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BD97A7-EAB9-4FDD-BFCC-66960F354BD8}">
      <dsp:nvSpPr>
        <dsp:cNvPr id="0" name=""/>
        <dsp:cNvSpPr/>
      </dsp:nvSpPr>
      <dsp:spPr>
        <a:xfrm>
          <a:off x="4415322" y="990157"/>
          <a:ext cx="248659" cy="15660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66007"/>
              </a:lnTo>
              <a:lnTo>
                <a:pt x="248659" y="156600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9114AD-AC35-4820-AC6C-90B95A63FB03}">
      <dsp:nvSpPr>
        <dsp:cNvPr id="0" name=""/>
        <dsp:cNvSpPr/>
      </dsp:nvSpPr>
      <dsp:spPr>
        <a:xfrm>
          <a:off x="4176467" y="990157"/>
          <a:ext cx="238855" cy="1566007"/>
        </a:xfrm>
        <a:custGeom>
          <a:avLst/>
          <a:gdLst/>
          <a:ahLst/>
          <a:cxnLst/>
          <a:rect l="0" t="0" r="0" b="0"/>
          <a:pathLst>
            <a:path>
              <a:moveTo>
                <a:pt x="238855" y="0"/>
              </a:moveTo>
              <a:lnTo>
                <a:pt x="238855" y="1566007"/>
              </a:lnTo>
              <a:lnTo>
                <a:pt x="0" y="156600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23F346-B866-4AD6-A360-B56A02B47D2C}">
      <dsp:nvSpPr>
        <dsp:cNvPr id="0" name=""/>
        <dsp:cNvSpPr/>
      </dsp:nvSpPr>
      <dsp:spPr>
        <a:xfrm>
          <a:off x="4415322" y="990157"/>
          <a:ext cx="248659" cy="6954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5445"/>
              </a:lnTo>
              <a:lnTo>
                <a:pt x="248659" y="69544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033E85-39C6-4520-8D0F-D1DA3A6044D6}">
      <dsp:nvSpPr>
        <dsp:cNvPr id="0" name=""/>
        <dsp:cNvSpPr/>
      </dsp:nvSpPr>
      <dsp:spPr>
        <a:xfrm>
          <a:off x="4176467" y="990157"/>
          <a:ext cx="238855" cy="695445"/>
        </a:xfrm>
        <a:custGeom>
          <a:avLst/>
          <a:gdLst/>
          <a:ahLst/>
          <a:cxnLst/>
          <a:rect l="0" t="0" r="0" b="0"/>
          <a:pathLst>
            <a:path>
              <a:moveTo>
                <a:pt x="238855" y="0"/>
              </a:moveTo>
              <a:lnTo>
                <a:pt x="238855" y="695445"/>
              </a:lnTo>
              <a:lnTo>
                <a:pt x="0" y="69544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CC6A52-112C-4EEB-B350-7D99D252EA3A}">
      <dsp:nvSpPr>
        <dsp:cNvPr id="0" name=""/>
        <dsp:cNvSpPr/>
      </dsp:nvSpPr>
      <dsp:spPr>
        <a:xfrm>
          <a:off x="4415322" y="990157"/>
          <a:ext cx="3525274" cy="23581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99384"/>
              </a:lnTo>
              <a:lnTo>
                <a:pt x="3525274" y="2199384"/>
              </a:lnTo>
              <a:lnTo>
                <a:pt x="3525274" y="235812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01E24D-5DF5-45F0-AEBD-A278F02160D6}">
      <dsp:nvSpPr>
        <dsp:cNvPr id="0" name=""/>
        <dsp:cNvSpPr/>
      </dsp:nvSpPr>
      <dsp:spPr>
        <a:xfrm>
          <a:off x="4415322" y="990157"/>
          <a:ext cx="1741199" cy="23581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99384"/>
              </a:lnTo>
              <a:lnTo>
                <a:pt x="1741199" y="2199384"/>
              </a:lnTo>
              <a:lnTo>
                <a:pt x="1741199" y="235812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6F7520-29A8-4167-89B4-AC8E5E18647D}">
      <dsp:nvSpPr>
        <dsp:cNvPr id="0" name=""/>
        <dsp:cNvSpPr/>
      </dsp:nvSpPr>
      <dsp:spPr>
        <a:xfrm>
          <a:off x="4369602" y="990157"/>
          <a:ext cx="91440" cy="235812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5812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DCEE54-B475-4F38-864E-BCFE8E9E9B44}">
      <dsp:nvSpPr>
        <dsp:cNvPr id="0" name=""/>
        <dsp:cNvSpPr/>
      </dsp:nvSpPr>
      <dsp:spPr>
        <a:xfrm>
          <a:off x="2654739" y="3996281"/>
          <a:ext cx="91440" cy="3174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748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40CA19-B765-4608-9DE5-41B9AB48040F}">
      <dsp:nvSpPr>
        <dsp:cNvPr id="0" name=""/>
        <dsp:cNvSpPr/>
      </dsp:nvSpPr>
      <dsp:spPr>
        <a:xfrm>
          <a:off x="2700459" y="990157"/>
          <a:ext cx="1714863" cy="2358127"/>
        </a:xfrm>
        <a:custGeom>
          <a:avLst/>
          <a:gdLst/>
          <a:ahLst/>
          <a:cxnLst/>
          <a:rect l="0" t="0" r="0" b="0"/>
          <a:pathLst>
            <a:path>
              <a:moveTo>
                <a:pt x="1714863" y="0"/>
              </a:moveTo>
              <a:lnTo>
                <a:pt x="1714863" y="2199384"/>
              </a:lnTo>
              <a:lnTo>
                <a:pt x="0" y="2199384"/>
              </a:lnTo>
              <a:lnTo>
                <a:pt x="0" y="235812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3F3EFA-A823-4BCF-A450-B6752E218706}">
      <dsp:nvSpPr>
        <dsp:cNvPr id="0" name=""/>
        <dsp:cNvSpPr/>
      </dsp:nvSpPr>
      <dsp:spPr>
        <a:xfrm>
          <a:off x="897000" y="3996281"/>
          <a:ext cx="91440" cy="3174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748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A83CB1-EBBF-40AA-B536-F9F0C422EDCD}">
      <dsp:nvSpPr>
        <dsp:cNvPr id="0" name=""/>
        <dsp:cNvSpPr/>
      </dsp:nvSpPr>
      <dsp:spPr>
        <a:xfrm>
          <a:off x="942720" y="990157"/>
          <a:ext cx="3472601" cy="2358127"/>
        </a:xfrm>
        <a:custGeom>
          <a:avLst/>
          <a:gdLst/>
          <a:ahLst/>
          <a:cxnLst/>
          <a:rect l="0" t="0" r="0" b="0"/>
          <a:pathLst>
            <a:path>
              <a:moveTo>
                <a:pt x="3472601" y="0"/>
              </a:moveTo>
              <a:lnTo>
                <a:pt x="3472601" y="2199384"/>
              </a:lnTo>
              <a:lnTo>
                <a:pt x="0" y="2199384"/>
              </a:lnTo>
              <a:lnTo>
                <a:pt x="0" y="235812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2A8FF7-AE6E-466B-B670-CE00EE3C1C7E}">
      <dsp:nvSpPr>
        <dsp:cNvPr id="0" name=""/>
        <dsp:cNvSpPr/>
      </dsp:nvSpPr>
      <dsp:spPr>
        <a:xfrm>
          <a:off x="3335325" y="234238"/>
          <a:ext cx="2159993" cy="7559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Secretario(a) de </a:t>
          </a:r>
          <a:br>
            <a:rPr lang="es-ES" sz="1200" kern="1200" dirty="0" smtClean="0"/>
          </a:br>
          <a:r>
            <a:rPr lang="es-ES" sz="1200" kern="1200" dirty="0" smtClean="0"/>
            <a:t>Desarrollo Social</a:t>
          </a:r>
        </a:p>
      </dsp:txBody>
      <dsp:txXfrm>
        <a:off x="3335325" y="234238"/>
        <a:ext cx="2159993" cy="755919"/>
      </dsp:txXfrm>
    </dsp:sp>
    <dsp:sp modelId="{A122AB98-6AEB-4224-8BB5-6741593B0990}">
      <dsp:nvSpPr>
        <dsp:cNvPr id="0" name=""/>
        <dsp:cNvSpPr/>
      </dsp:nvSpPr>
      <dsp:spPr>
        <a:xfrm>
          <a:off x="186801" y="3348285"/>
          <a:ext cx="1511838" cy="647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Jurídico(a)</a:t>
          </a:r>
        </a:p>
      </dsp:txBody>
      <dsp:txXfrm>
        <a:off x="186801" y="3348285"/>
        <a:ext cx="1511838" cy="647996"/>
      </dsp:txXfrm>
    </dsp:sp>
    <dsp:sp modelId="{B838292E-CF48-4ACF-9FBB-C7DFDDA1F89F}">
      <dsp:nvSpPr>
        <dsp:cNvPr id="0" name=""/>
        <dsp:cNvSpPr/>
      </dsp:nvSpPr>
      <dsp:spPr>
        <a:xfrm>
          <a:off x="186801" y="4313768"/>
          <a:ext cx="1511838" cy="647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 Jurídico(a)</a:t>
          </a:r>
        </a:p>
      </dsp:txBody>
      <dsp:txXfrm>
        <a:off x="186801" y="4313768"/>
        <a:ext cx="1511838" cy="647996"/>
      </dsp:txXfrm>
    </dsp:sp>
    <dsp:sp modelId="{9F3C72B1-35C5-4233-BBCB-24017EF016DB}">
      <dsp:nvSpPr>
        <dsp:cNvPr id="0" name=""/>
        <dsp:cNvSpPr/>
      </dsp:nvSpPr>
      <dsp:spPr>
        <a:xfrm>
          <a:off x="1944540" y="3348285"/>
          <a:ext cx="1511838" cy="647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Proyectos</a:t>
          </a:r>
        </a:p>
      </dsp:txBody>
      <dsp:txXfrm>
        <a:off x="1944540" y="3348285"/>
        <a:ext cx="1511838" cy="647996"/>
      </dsp:txXfrm>
    </dsp:sp>
    <dsp:sp modelId="{7CD2A64E-C2AF-4F08-900E-E1009FF3026C}">
      <dsp:nvSpPr>
        <dsp:cNvPr id="0" name=""/>
        <dsp:cNvSpPr/>
      </dsp:nvSpPr>
      <dsp:spPr>
        <a:xfrm>
          <a:off x="1944540" y="4313768"/>
          <a:ext cx="1511838" cy="647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Supervisor(a)</a:t>
          </a:r>
        </a:p>
      </dsp:txBody>
      <dsp:txXfrm>
        <a:off x="1944540" y="4313768"/>
        <a:ext cx="1511838" cy="647996"/>
      </dsp:txXfrm>
    </dsp:sp>
    <dsp:sp modelId="{29F95214-19A6-41AE-91E6-C61E2FEE05B6}">
      <dsp:nvSpPr>
        <dsp:cNvPr id="0" name=""/>
        <dsp:cNvSpPr/>
      </dsp:nvSpPr>
      <dsp:spPr>
        <a:xfrm>
          <a:off x="3659403" y="3348285"/>
          <a:ext cx="1511838" cy="647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Vinculación</a:t>
          </a:r>
        </a:p>
      </dsp:txBody>
      <dsp:txXfrm>
        <a:off x="3659403" y="3348285"/>
        <a:ext cx="1511838" cy="647996"/>
      </dsp:txXfrm>
    </dsp:sp>
    <dsp:sp modelId="{01762AC5-3F38-49B4-A72F-5B0B37B1FB90}">
      <dsp:nvSpPr>
        <dsp:cNvPr id="0" name=""/>
        <dsp:cNvSpPr/>
      </dsp:nvSpPr>
      <dsp:spPr>
        <a:xfrm>
          <a:off x="5400602" y="3348285"/>
          <a:ext cx="1511838" cy="647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Administrativo(a) </a:t>
          </a:r>
        </a:p>
      </dsp:txBody>
      <dsp:txXfrm>
        <a:off x="5400602" y="3348285"/>
        <a:ext cx="1511838" cy="647996"/>
      </dsp:txXfrm>
    </dsp:sp>
    <dsp:sp modelId="{14141957-0A00-4A87-867B-0312D78A39FB}">
      <dsp:nvSpPr>
        <dsp:cNvPr id="0" name=""/>
        <dsp:cNvSpPr/>
      </dsp:nvSpPr>
      <dsp:spPr>
        <a:xfrm>
          <a:off x="7184677" y="3348285"/>
          <a:ext cx="1511838" cy="647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Analistas</a:t>
          </a:r>
        </a:p>
      </dsp:txBody>
      <dsp:txXfrm>
        <a:off x="7184677" y="3348285"/>
        <a:ext cx="1511838" cy="647996"/>
      </dsp:txXfrm>
    </dsp:sp>
    <dsp:sp modelId="{238AD271-90C3-47DF-B3A7-6B125E9867B2}">
      <dsp:nvSpPr>
        <dsp:cNvPr id="0" name=""/>
        <dsp:cNvSpPr/>
      </dsp:nvSpPr>
      <dsp:spPr>
        <a:xfrm>
          <a:off x="2844461" y="1397601"/>
          <a:ext cx="1332005" cy="576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Ejecutivo(a) Enlace </a:t>
          </a:r>
        </a:p>
      </dsp:txBody>
      <dsp:txXfrm>
        <a:off x="2844461" y="1397601"/>
        <a:ext cx="1332005" cy="576002"/>
      </dsp:txXfrm>
    </dsp:sp>
    <dsp:sp modelId="{5B92A3F6-F2CE-4F67-82FB-9479D0CA0278}">
      <dsp:nvSpPr>
        <dsp:cNvPr id="0" name=""/>
        <dsp:cNvSpPr/>
      </dsp:nvSpPr>
      <dsp:spPr>
        <a:xfrm>
          <a:off x="4663982" y="1397601"/>
          <a:ext cx="1332005" cy="576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Asistente</a:t>
          </a:r>
        </a:p>
      </dsp:txBody>
      <dsp:txXfrm>
        <a:off x="4663982" y="1397601"/>
        <a:ext cx="1332005" cy="576002"/>
      </dsp:txXfrm>
    </dsp:sp>
    <dsp:sp modelId="{127F4A3A-C604-45FA-9AC1-92D6E8C2647D}">
      <dsp:nvSpPr>
        <dsp:cNvPr id="0" name=""/>
        <dsp:cNvSpPr/>
      </dsp:nvSpPr>
      <dsp:spPr>
        <a:xfrm>
          <a:off x="2844461" y="2268163"/>
          <a:ext cx="1332005" cy="576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Administrativo(a)</a:t>
          </a:r>
          <a:endParaRPr lang="es-ES" sz="1200" kern="1200" dirty="0"/>
        </a:p>
      </dsp:txBody>
      <dsp:txXfrm>
        <a:off x="2844461" y="2268163"/>
        <a:ext cx="1332005" cy="576002"/>
      </dsp:txXfrm>
    </dsp:sp>
    <dsp:sp modelId="{250097A1-EE4E-4CC3-ABF1-D9490B3D899C}">
      <dsp:nvSpPr>
        <dsp:cNvPr id="0" name=""/>
        <dsp:cNvSpPr/>
      </dsp:nvSpPr>
      <dsp:spPr>
        <a:xfrm>
          <a:off x="4663982" y="2268163"/>
          <a:ext cx="1332005" cy="576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</a:p>
      </dsp:txBody>
      <dsp:txXfrm>
        <a:off x="4663982" y="2268163"/>
        <a:ext cx="1332005" cy="576002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011F47-3D18-4E91-BF42-336A1961B792}">
      <dsp:nvSpPr>
        <dsp:cNvPr id="0" name=""/>
        <dsp:cNvSpPr/>
      </dsp:nvSpPr>
      <dsp:spPr>
        <a:xfrm>
          <a:off x="2674841" y="1448129"/>
          <a:ext cx="262350" cy="2050420"/>
        </a:xfrm>
        <a:custGeom>
          <a:avLst/>
          <a:gdLst/>
          <a:ahLst/>
          <a:cxnLst/>
          <a:rect l="0" t="0" r="0" b="0"/>
          <a:pathLst>
            <a:path>
              <a:moveTo>
                <a:pt x="262350" y="0"/>
              </a:moveTo>
              <a:lnTo>
                <a:pt x="262350" y="2050420"/>
              </a:lnTo>
              <a:lnTo>
                <a:pt x="0" y="205042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F4AA32-1D09-4D08-AC5A-7058ED2B0EA0}">
      <dsp:nvSpPr>
        <dsp:cNvPr id="0" name=""/>
        <dsp:cNvSpPr/>
      </dsp:nvSpPr>
      <dsp:spPr>
        <a:xfrm>
          <a:off x="2937191" y="1448129"/>
          <a:ext cx="293315" cy="13155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15569"/>
              </a:lnTo>
              <a:lnTo>
                <a:pt x="293315" y="131556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711B07-3D3A-44E5-A9AC-2CC3273630E6}">
      <dsp:nvSpPr>
        <dsp:cNvPr id="0" name=""/>
        <dsp:cNvSpPr/>
      </dsp:nvSpPr>
      <dsp:spPr>
        <a:xfrm>
          <a:off x="2674841" y="1448129"/>
          <a:ext cx="262350" cy="1318210"/>
        </a:xfrm>
        <a:custGeom>
          <a:avLst/>
          <a:gdLst/>
          <a:ahLst/>
          <a:cxnLst/>
          <a:rect l="0" t="0" r="0" b="0"/>
          <a:pathLst>
            <a:path>
              <a:moveTo>
                <a:pt x="262350" y="0"/>
              </a:moveTo>
              <a:lnTo>
                <a:pt x="262350" y="1318210"/>
              </a:lnTo>
              <a:lnTo>
                <a:pt x="0" y="131821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A66AB7-7194-4698-90C4-3414FC555C4D}">
      <dsp:nvSpPr>
        <dsp:cNvPr id="0" name=""/>
        <dsp:cNvSpPr/>
      </dsp:nvSpPr>
      <dsp:spPr>
        <a:xfrm>
          <a:off x="2937191" y="1448129"/>
          <a:ext cx="293315" cy="5691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9160"/>
              </a:lnTo>
              <a:lnTo>
                <a:pt x="293315" y="56916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76EDE3-84AA-4E4F-9CB2-9CF387407715}">
      <dsp:nvSpPr>
        <dsp:cNvPr id="0" name=""/>
        <dsp:cNvSpPr/>
      </dsp:nvSpPr>
      <dsp:spPr>
        <a:xfrm>
          <a:off x="2674841" y="1448129"/>
          <a:ext cx="262350" cy="565861"/>
        </a:xfrm>
        <a:custGeom>
          <a:avLst/>
          <a:gdLst/>
          <a:ahLst/>
          <a:cxnLst/>
          <a:rect l="0" t="0" r="0" b="0"/>
          <a:pathLst>
            <a:path>
              <a:moveTo>
                <a:pt x="262350" y="0"/>
              </a:moveTo>
              <a:lnTo>
                <a:pt x="262350" y="565861"/>
              </a:lnTo>
              <a:lnTo>
                <a:pt x="0" y="56586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A5E715-720E-43E0-97C6-4DEBCA859E17}">
      <dsp:nvSpPr>
        <dsp:cNvPr id="0" name=""/>
        <dsp:cNvSpPr/>
      </dsp:nvSpPr>
      <dsp:spPr>
        <a:xfrm>
          <a:off x="2891471" y="1448129"/>
          <a:ext cx="91440" cy="28003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05706"/>
              </a:lnTo>
              <a:lnTo>
                <a:pt x="46517" y="2605706"/>
              </a:lnTo>
              <a:lnTo>
                <a:pt x="46517" y="280034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2C10C8-7221-463E-A158-A2CC32B02C87}">
      <dsp:nvSpPr>
        <dsp:cNvPr id="0" name=""/>
        <dsp:cNvSpPr/>
      </dsp:nvSpPr>
      <dsp:spPr>
        <a:xfrm>
          <a:off x="1559431" y="375261"/>
          <a:ext cx="2755520" cy="10728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Administrativo(a) </a:t>
          </a:r>
        </a:p>
      </dsp:txBody>
      <dsp:txXfrm>
        <a:off x="1559431" y="375261"/>
        <a:ext cx="2755520" cy="1072868"/>
      </dsp:txXfrm>
    </dsp:sp>
    <dsp:sp modelId="{B5FF97B9-0585-4891-A353-FA06C42D20CE}">
      <dsp:nvSpPr>
        <dsp:cNvPr id="0" name=""/>
        <dsp:cNvSpPr/>
      </dsp:nvSpPr>
      <dsp:spPr>
        <a:xfrm>
          <a:off x="1767987" y="4248471"/>
          <a:ext cx="2340001" cy="6738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Administrativo(a) </a:t>
          </a:r>
        </a:p>
      </dsp:txBody>
      <dsp:txXfrm>
        <a:off x="1767987" y="4248471"/>
        <a:ext cx="2340001" cy="673818"/>
      </dsp:txXfrm>
    </dsp:sp>
    <dsp:sp modelId="{BAD29B51-BEB0-4DC5-B714-ED6E74970C40}">
      <dsp:nvSpPr>
        <dsp:cNvPr id="0" name=""/>
        <dsp:cNvSpPr/>
      </dsp:nvSpPr>
      <dsp:spPr>
        <a:xfrm>
          <a:off x="989649" y="1770575"/>
          <a:ext cx="1685191" cy="4868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 A </a:t>
          </a:r>
        </a:p>
      </dsp:txBody>
      <dsp:txXfrm>
        <a:off x="989649" y="1770575"/>
        <a:ext cx="1685191" cy="486829"/>
      </dsp:txXfrm>
    </dsp:sp>
    <dsp:sp modelId="{34FD5BEE-9C96-4CA0-9AF6-E24242D18EAC}">
      <dsp:nvSpPr>
        <dsp:cNvPr id="0" name=""/>
        <dsp:cNvSpPr/>
      </dsp:nvSpPr>
      <dsp:spPr>
        <a:xfrm>
          <a:off x="3230507" y="1773875"/>
          <a:ext cx="1685191" cy="4868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Oficial Administrativo(a) </a:t>
          </a:r>
        </a:p>
      </dsp:txBody>
      <dsp:txXfrm>
        <a:off x="3230507" y="1773875"/>
        <a:ext cx="1685191" cy="486829"/>
      </dsp:txXfrm>
    </dsp:sp>
    <dsp:sp modelId="{EFFE6B15-FC58-46EE-9D99-38DF27BE4087}">
      <dsp:nvSpPr>
        <dsp:cNvPr id="0" name=""/>
        <dsp:cNvSpPr/>
      </dsp:nvSpPr>
      <dsp:spPr>
        <a:xfrm>
          <a:off x="989649" y="2522925"/>
          <a:ext cx="1685191" cy="4868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</a:t>
          </a:r>
        </a:p>
      </dsp:txBody>
      <dsp:txXfrm>
        <a:off x="989649" y="2522925"/>
        <a:ext cx="1685191" cy="486829"/>
      </dsp:txXfrm>
    </dsp:sp>
    <dsp:sp modelId="{7D28F5B0-2742-4384-8800-C73BF3B6CAFB}">
      <dsp:nvSpPr>
        <dsp:cNvPr id="0" name=""/>
        <dsp:cNvSpPr/>
      </dsp:nvSpPr>
      <dsp:spPr>
        <a:xfrm>
          <a:off x="3230507" y="2520283"/>
          <a:ext cx="1685191" cy="4868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Administrativo(a)</a:t>
          </a:r>
        </a:p>
      </dsp:txBody>
      <dsp:txXfrm>
        <a:off x="3230507" y="2520283"/>
        <a:ext cx="1685191" cy="486829"/>
      </dsp:txXfrm>
    </dsp:sp>
    <dsp:sp modelId="{83A5A9A2-489B-4568-8E0D-BA57AE5B3835}">
      <dsp:nvSpPr>
        <dsp:cNvPr id="0" name=""/>
        <dsp:cNvSpPr/>
      </dsp:nvSpPr>
      <dsp:spPr>
        <a:xfrm>
          <a:off x="989649" y="3255135"/>
          <a:ext cx="1685191" cy="4868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Chofer</a:t>
          </a:r>
        </a:p>
      </dsp:txBody>
      <dsp:txXfrm>
        <a:off x="989649" y="3255135"/>
        <a:ext cx="1685191" cy="486829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B3AFEC-16BB-4BF1-8710-48D0373A94F4}">
      <dsp:nvSpPr>
        <dsp:cNvPr id="0" name=""/>
        <dsp:cNvSpPr/>
      </dsp:nvSpPr>
      <dsp:spPr>
        <a:xfrm>
          <a:off x="2846130" y="3476156"/>
          <a:ext cx="91440" cy="28533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533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2948B1-DA4A-4DC6-A44F-6B3F2318EA9A}">
      <dsp:nvSpPr>
        <dsp:cNvPr id="0" name=""/>
        <dsp:cNvSpPr/>
      </dsp:nvSpPr>
      <dsp:spPr>
        <a:xfrm>
          <a:off x="2846130" y="2465483"/>
          <a:ext cx="91440" cy="29549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549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4A82C2-7BC4-4F0C-B816-076C24997473}">
      <dsp:nvSpPr>
        <dsp:cNvPr id="0" name=""/>
        <dsp:cNvSpPr/>
      </dsp:nvSpPr>
      <dsp:spPr>
        <a:xfrm>
          <a:off x="2843213" y="1371572"/>
          <a:ext cx="91440" cy="2850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754"/>
              </a:lnTo>
              <a:lnTo>
                <a:pt x="48636" y="27754"/>
              </a:lnTo>
              <a:lnTo>
                <a:pt x="48636" y="28507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CF1334-4CE4-45DA-90C7-D96FFD4F62B8}">
      <dsp:nvSpPr>
        <dsp:cNvPr id="0" name=""/>
        <dsp:cNvSpPr/>
      </dsp:nvSpPr>
      <dsp:spPr>
        <a:xfrm>
          <a:off x="1501513" y="146217"/>
          <a:ext cx="2774841" cy="12253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Administrativo(a) </a:t>
          </a:r>
        </a:p>
      </dsp:txBody>
      <dsp:txXfrm>
        <a:off x="1501513" y="146217"/>
        <a:ext cx="2774841" cy="1225355"/>
      </dsp:txXfrm>
    </dsp:sp>
    <dsp:sp modelId="{014D5955-FC02-4D8A-97F0-DB4DC5A4E9E8}">
      <dsp:nvSpPr>
        <dsp:cNvPr id="0" name=""/>
        <dsp:cNvSpPr/>
      </dsp:nvSpPr>
      <dsp:spPr>
        <a:xfrm>
          <a:off x="1811846" y="1656651"/>
          <a:ext cx="2160006" cy="8088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Administrativo(a) </a:t>
          </a:r>
        </a:p>
      </dsp:txBody>
      <dsp:txXfrm>
        <a:off x="1811846" y="1656651"/>
        <a:ext cx="2160006" cy="808832"/>
      </dsp:txXfrm>
    </dsp:sp>
    <dsp:sp modelId="{A0829726-B8E4-4274-80A0-7C049A30F4A9}">
      <dsp:nvSpPr>
        <dsp:cNvPr id="0" name=""/>
        <dsp:cNvSpPr/>
      </dsp:nvSpPr>
      <dsp:spPr>
        <a:xfrm>
          <a:off x="1937850" y="2760977"/>
          <a:ext cx="1908000" cy="7151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Profesional Especialista </a:t>
          </a:r>
        </a:p>
      </dsp:txBody>
      <dsp:txXfrm>
        <a:off x="1937850" y="2760977"/>
        <a:ext cx="1908000" cy="715178"/>
      </dsp:txXfrm>
    </dsp:sp>
    <dsp:sp modelId="{8A5941EB-7D84-4DCD-AAF2-D392305868A7}">
      <dsp:nvSpPr>
        <dsp:cNvPr id="0" name=""/>
        <dsp:cNvSpPr/>
      </dsp:nvSpPr>
      <dsp:spPr>
        <a:xfrm>
          <a:off x="2027852" y="3761492"/>
          <a:ext cx="1727995" cy="5757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Oficial Administrativo(a) </a:t>
          </a:r>
        </a:p>
      </dsp:txBody>
      <dsp:txXfrm>
        <a:off x="2027852" y="3761492"/>
        <a:ext cx="1727995" cy="575782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6627B4-BE1A-4629-A60D-2DDEFAD225BD}">
      <dsp:nvSpPr>
        <dsp:cNvPr id="0" name=""/>
        <dsp:cNvSpPr/>
      </dsp:nvSpPr>
      <dsp:spPr>
        <a:xfrm>
          <a:off x="4068308" y="1734631"/>
          <a:ext cx="233915" cy="677631"/>
        </a:xfrm>
        <a:custGeom>
          <a:avLst/>
          <a:gdLst/>
          <a:ahLst/>
          <a:cxnLst/>
          <a:rect l="0" t="0" r="0" b="0"/>
          <a:pathLst>
            <a:path>
              <a:moveTo>
                <a:pt x="233915" y="0"/>
              </a:moveTo>
              <a:lnTo>
                <a:pt x="233915" y="677631"/>
              </a:lnTo>
              <a:lnTo>
                <a:pt x="0" y="67763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AB2EDA-E296-4C63-8ADD-64BC36BD3866}">
      <dsp:nvSpPr>
        <dsp:cNvPr id="0" name=""/>
        <dsp:cNvSpPr/>
      </dsp:nvSpPr>
      <dsp:spPr>
        <a:xfrm>
          <a:off x="4302224" y="1734631"/>
          <a:ext cx="3564932" cy="13552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0586"/>
              </a:lnTo>
              <a:lnTo>
                <a:pt x="3564932" y="1200586"/>
              </a:lnTo>
              <a:lnTo>
                <a:pt x="3564932" y="135526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61675A-E6CC-4A36-92F5-F24CD5C034BA}">
      <dsp:nvSpPr>
        <dsp:cNvPr id="0" name=""/>
        <dsp:cNvSpPr/>
      </dsp:nvSpPr>
      <dsp:spPr>
        <a:xfrm>
          <a:off x="4302224" y="1734631"/>
          <a:ext cx="1782466" cy="13552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0586"/>
              </a:lnTo>
              <a:lnTo>
                <a:pt x="1782466" y="1200586"/>
              </a:lnTo>
              <a:lnTo>
                <a:pt x="1782466" y="135526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25A9DE-E446-4C87-B54F-A3A4A789D835}">
      <dsp:nvSpPr>
        <dsp:cNvPr id="0" name=""/>
        <dsp:cNvSpPr/>
      </dsp:nvSpPr>
      <dsp:spPr>
        <a:xfrm>
          <a:off x="4256504" y="1734631"/>
          <a:ext cx="91440" cy="135526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5526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402057-37ED-41BA-9360-3DFD1521D02A}">
      <dsp:nvSpPr>
        <dsp:cNvPr id="0" name=""/>
        <dsp:cNvSpPr/>
      </dsp:nvSpPr>
      <dsp:spPr>
        <a:xfrm>
          <a:off x="2519757" y="1734631"/>
          <a:ext cx="1782466" cy="1355263"/>
        </a:xfrm>
        <a:custGeom>
          <a:avLst/>
          <a:gdLst/>
          <a:ahLst/>
          <a:cxnLst/>
          <a:rect l="0" t="0" r="0" b="0"/>
          <a:pathLst>
            <a:path>
              <a:moveTo>
                <a:pt x="1782466" y="0"/>
              </a:moveTo>
              <a:lnTo>
                <a:pt x="1782466" y="1200586"/>
              </a:lnTo>
              <a:lnTo>
                <a:pt x="0" y="1200586"/>
              </a:lnTo>
              <a:lnTo>
                <a:pt x="0" y="135526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E29DC4-C60C-4A63-B58C-16727810FFDD}">
      <dsp:nvSpPr>
        <dsp:cNvPr id="0" name=""/>
        <dsp:cNvSpPr/>
      </dsp:nvSpPr>
      <dsp:spPr>
        <a:xfrm>
          <a:off x="737291" y="1734631"/>
          <a:ext cx="3564932" cy="1355263"/>
        </a:xfrm>
        <a:custGeom>
          <a:avLst/>
          <a:gdLst/>
          <a:ahLst/>
          <a:cxnLst/>
          <a:rect l="0" t="0" r="0" b="0"/>
          <a:pathLst>
            <a:path>
              <a:moveTo>
                <a:pt x="3564932" y="0"/>
              </a:moveTo>
              <a:lnTo>
                <a:pt x="3564932" y="1200586"/>
              </a:lnTo>
              <a:lnTo>
                <a:pt x="0" y="1200586"/>
              </a:lnTo>
              <a:lnTo>
                <a:pt x="0" y="135526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C3740B-43DF-4CEF-A40A-0E65F47E286C}">
      <dsp:nvSpPr>
        <dsp:cNvPr id="0" name=""/>
        <dsp:cNvSpPr/>
      </dsp:nvSpPr>
      <dsp:spPr>
        <a:xfrm>
          <a:off x="3222226" y="906631"/>
          <a:ext cx="2159995" cy="827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de Cultura </a:t>
          </a:r>
        </a:p>
      </dsp:txBody>
      <dsp:txXfrm>
        <a:off x="3222226" y="906631"/>
        <a:ext cx="2159995" cy="827999"/>
      </dsp:txXfrm>
    </dsp:sp>
    <dsp:sp modelId="{05C7646C-4DED-4685-A2A7-DE8944548535}">
      <dsp:nvSpPr>
        <dsp:cNvPr id="0" name=""/>
        <dsp:cNvSpPr/>
      </dsp:nvSpPr>
      <dsp:spPr>
        <a:xfrm>
          <a:off x="735" y="3089894"/>
          <a:ext cx="1473112" cy="756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/>
            <a:t>Encargado(a) de Área Administrativa</a:t>
          </a:r>
          <a:endParaRPr lang="es-ES" sz="1200" b="0" kern="1200" dirty="0"/>
        </a:p>
      </dsp:txBody>
      <dsp:txXfrm>
        <a:off x="735" y="3089894"/>
        <a:ext cx="1473112" cy="756001"/>
      </dsp:txXfrm>
    </dsp:sp>
    <dsp:sp modelId="{788C2B3F-1FE3-4E19-B5E7-E5C6255BD3E5}">
      <dsp:nvSpPr>
        <dsp:cNvPr id="0" name=""/>
        <dsp:cNvSpPr/>
      </dsp:nvSpPr>
      <dsp:spPr>
        <a:xfrm>
          <a:off x="1783201" y="3089894"/>
          <a:ext cx="1473112" cy="756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Museos y Espacios </a:t>
          </a:r>
          <a:r>
            <a:rPr lang="es-ES" sz="1200" kern="1200" dirty="0" err="1" smtClean="0"/>
            <a:t>Galerísticos</a:t>
          </a:r>
          <a:endParaRPr lang="es-ES" sz="1200" kern="1200" dirty="0"/>
        </a:p>
      </dsp:txBody>
      <dsp:txXfrm>
        <a:off x="1783201" y="3089894"/>
        <a:ext cx="1473112" cy="756001"/>
      </dsp:txXfrm>
    </dsp:sp>
    <dsp:sp modelId="{4422AA1F-3A35-486F-A428-6D2C75BDCD70}">
      <dsp:nvSpPr>
        <dsp:cNvPr id="0" name=""/>
        <dsp:cNvSpPr/>
      </dsp:nvSpPr>
      <dsp:spPr>
        <a:xfrm>
          <a:off x="3565667" y="3089894"/>
          <a:ext cx="1473112" cy="756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Proyectos</a:t>
          </a:r>
        </a:p>
      </dsp:txBody>
      <dsp:txXfrm>
        <a:off x="3565667" y="3089894"/>
        <a:ext cx="1473112" cy="756001"/>
      </dsp:txXfrm>
    </dsp:sp>
    <dsp:sp modelId="{78E029D3-0F46-42F3-B2AC-7A4A855D37B2}">
      <dsp:nvSpPr>
        <dsp:cNvPr id="0" name=""/>
        <dsp:cNvSpPr/>
      </dsp:nvSpPr>
      <dsp:spPr>
        <a:xfrm>
          <a:off x="5348133" y="3089894"/>
          <a:ext cx="1473112" cy="756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Operativo(a) </a:t>
          </a:r>
        </a:p>
      </dsp:txBody>
      <dsp:txXfrm>
        <a:off x="5348133" y="3089894"/>
        <a:ext cx="1473112" cy="756001"/>
      </dsp:txXfrm>
    </dsp:sp>
    <dsp:sp modelId="{A12AECA4-76A9-4D09-AAC9-B06941678D5E}">
      <dsp:nvSpPr>
        <dsp:cNvPr id="0" name=""/>
        <dsp:cNvSpPr/>
      </dsp:nvSpPr>
      <dsp:spPr>
        <a:xfrm>
          <a:off x="7130600" y="3089894"/>
          <a:ext cx="1473112" cy="756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/>
            <a:t>Coordinador(a) de Cultura</a:t>
          </a:r>
        </a:p>
      </dsp:txBody>
      <dsp:txXfrm>
        <a:off x="7130600" y="3089894"/>
        <a:ext cx="1473112" cy="756001"/>
      </dsp:txXfrm>
    </dsp:sp>
    <dsp:sp modelId="{5C0D4334-9DAD-4AD8-B83E-4443D721B36A}">
      <dsp:nvSpPr>
        <dsp:cNvPr id="0" name=""/>
        <dsp:cNvSpPr/>
      </dsp:nvSpPr>
      <dsp:spPr>
        <a:xfrm>
          <a:off x="2808311" y="2178262"/>
          <a:ext cx="1259997" cy="468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</a:t>
          </a:r>
        </a:p>
      </dsp:txBody>
      <dsp:txXfrm>
        <a:off x="2808311" y="2178262"/>
        <a:ext cx="1259997" cy="468000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9CF773-0198-45FA-BC69-18DAFA8A04B2}">
      <dsp:nvSpPr>
        <dsp:cNvPr id="0" name=""/>
        <dsp:cNvSpPr/>
      </dsp:nvSpPr>
      <dsp:spPr>
        <a:xfrm>
          <a:off x="3861451" y="2712582"/>
          <a:ext cx="91440" cy="88979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8979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E84AF3-700E-46BB-B58A-349569FA2474}">
      <dsp:nvSpPr>
        <dsp:cNvPr id="0" name=""/>
        <dsp:cNvSpPr/>
      </dsp:nvSpPr>
      <dsp:spPr>
        <a:xfrm>
          <a:off x="2937647" y="1611601"/>
          <a:ext cx="969524" cy="5298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8389"/>
              </a:lnTo>
              <a:lnTo>
                <a:pt x="969524" y="288389"/>
              </a:lnTo>
              <a:lnTo>
                <a:pt x="969524" y="52982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D7E2B5-8A00-40B7-8D3E-277773303AD7}">
      <dsp:nvSpPr>
        <dsp:cNvPr id="0" name=""/>
        <dsp:cNvSpPr/>
      </dsp:nvSpPr>
      <dsp:spPr>
        <a:xfrm>
          <a:off x="1791069" y="2712582"/>
          <a:ext cx="177052" cy="461337"/>
        </a:xfrm>
        <a:custGeom>
          <a:avLst/>
          <a:gdLst/>
          <a:ahLst/>
          <a:cxnLst/>
          <a:rect l="0" t="0" r="0" b="0"/>
          <a:pathLst>
            <a:path>
              <a:moveTo>
                <a:pt x="177052" y="0"/>
              </a:moveTo>
              <a:lnTo>
                <a:pt x="177052" y="461337"/>
              </a:lnTo>
              <a:lnTo>
                <a:pt x="0" y="46133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E2DBE4-9D16-4C9B-9551-6F32CA13DAE3}">
      <dsp:nvSpPr>
        <dsp:cNvPr id="0" name=""/>
        <dsp:cNvSpPr/>
      </dsp:nvSpPr>
      <dsp:spPr>
        <a:xfrm>
          <a:off x="1922402" y="2712582"/>
          <a:ext cx="91440" cy="8916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9162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6B6A59-2EF1-4A44-877E-3160B7456539}">
      <dsp:nvSpPr>
        <dsp:cNvPr id="0" name=""/>
        <dsp:cNvSpPr/>
      </dsp:nvSpPr>
      <dsp:spPr>
        <a:xfrm>
          <a:off x="1968122" y="1611601"/>
          <a:ext cx="969524" cy="529824"/>
        </a:xfrm>
        <a:custGeom>
          <a:avLst/>
          <a:gdLst/>
          <a:ahLst/>
          <a:cxnLst/>
          <a:rect l="0" t="0" r="0" b="0"/>
          <a:pathLst>
            <a:path>
              <a:moveTo>
                <a:pt x="969524" y="0"/>
              </a:moveTo>
              <a:lnTo>
                <a:pt x="969524" y="288389"/>
              </a:lnTo>
              <a:lnTo>
                <a:pt x="0" y="288389"/>
              </a:lnTo>
              <a:lnTo>
                <a:pt x="0" y="52982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28964F-066D-4552-9076-C5DAC0701174}">
      <dsp:nvSpPr>
        <dsp:cNvPr id="0" name=""/>
        <dsp:cNvSpPr/>
      </dsp:nvSpPr>
      <dsp:spPr>
        <a:xfrm>
          <a:off x="1905349" y="612598"/>
          <a:ext cx="2064595" cy="999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/>
            <a:t>Encargado(a) de Área Administrativa</a:t>
          </a:r>
          <a:endParaRPr lang="es-ES" sz="1200" b="0" kern="1200" dirty="0"/>
        </a:p>
      </dsp:txBody>
      <dsp:txXfrm>
        <a:off x="1905349" y="612598"/>
        <a:ext cx="2064595" cy="999002"/>
      </dsp:txXfrm>
    </dsp:sp>
    <dsp:sp modelId="{63F34BBA-E0FA-4989-B85E-8914F8D1D3AD}">
      <dsp:nvSpPr>
        <dsp:cNvPr id="0" name=""/>
        <dsp:cNvSpPr/>
      </dsp:nvSpPr>
      <dsp:spPr>
        <a:xfrm>
          <a:off x="1240033" y="2141426"/>
          <a:ext cx="1456178" cy="5711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Promotor(a)</a:t>
          </a:r>
        </a:p>
      </dsp:txBody>
      <dsp:txXfrm>
        <a:off x="1240033" y="2141426"/>
        <a:ext cx="1456178" cy="571156"/>
      </dsp:txXfrm>
    </dsp:sp>
    <dsp:sp modelId="{77EE6A04-79D7-4CE4-A9B5-411F64538077}">
      <dsp:nvSpPr>
        <dsp:cNvPr id="0" name=""/>
        <dsp:cNvSpPr/>
      </dsp:nvSpPr>
      <dsp:spPr>
        <a:xfrm>
          <a:off x="1240033" y="3604203"/>
          <a:ext cx="1456178" cy="7991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 </a:t>
          </a:r>
          <a:endParaRPr lang="es-ES" sz="1200" kern="1200" dirty="0"/>
        </a:p>
      </dsp:txBody>
      <dsp:txXfrm>
        <a:off x="1240033" y="3604203"/>
        <a:ext cx="1456178" cy="799197"/>
      </dsp:txXfrm>
    </dsp:sp>
    <dsp:sp modelId="{5A489B28-BDD6-4F71-B0B7-7728C9B122BB}">
      <dsp:nvSpPr>
        <dsp:cNvPr id="0" name=""/>
        <dsp:cNvSpPr/>
      </dsp:nvSpPr>
      <dsp:spPr>
        <a:xfrm>
          <a:off x="593066" y="2948918"/>
          <a:ext cx="1198003" cy="45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Temporal</a:t>
          </a:r>
        </a:p>
      </dsp:txBody>
      <dsp:txXfrm>
        <a:off x="593066" y="2948918"/>
        <a:ext cx="1198003" cy="450001"/>
      </dsp:txXfrm>
    </dsp:sp>
    <dsp:sp modelId="{0B452168-7237-4DD4-A2CD-82CF743CE15F}">
      <dsp:nvSpPr>
        <dsp:cNvPr id="0" name=""/>
        <dsp:cNvSpPr/>
      </dsp:nvSpPr>
      <dsp:spPr>
        <a:xfrm>
          <a:off x="3179082" y="2141426"/>
          <a:ext cx="1456178" cy="5711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 </a:t>
          </a:r>
          <a:br>
            <a:rPr lang="es-ES" sz="1200" kern="1200" dirty="0" smtClean="0"/>
          </a:br>
          <a:r>
            <a:rPr lang="es-ES" sz="1200" kern="1200" dirty="0" smtClean="0"/>
            <a:t>Administrativos(as) </a:t>
          </a:r>
          <a:endParaRPr lang="es-ES" sz="1200" kern="1200" dirty="0"/>
        </a:p>
      </dsp:txBody>
      <dsp:txXfrm>
        <a:off x="3179082" y="2141426"/>
        <a:ext cx="1456178" cy="571156"/>
      </dsp:txXfrm>
    </dsp:sp>
    <dsp:sp modelId="{B2CC1832-A8E7-4F2A-90A2-7B2FA13E5027}">
      <dsp:nvSpPr>
        <dsp:cNvPr id="0" name=""/>
        <dsp:cNvSpPr/>
      </dsp:nvSpPr>
      <dsp:spPr>
        <a:xfrm>
          <a:off x="3179082" y="3602375"/>
          <a:ext cx="1456178" cy="7991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</a:p>
      </dsp:txBody>
      <dsp:txXfrm>
        <a:off x="3179082" y="3602375"/>
        <a:ext cx="1456178" cy="799197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5796B3-7F92-4E4C-A75D-5B889393147F}">
      <dsp:nvSpPr>
        <dsp:cNvPr id="0" name=""/>
        <dsp:cNvSpPr/>
      </dsp:nvSpPr>
      <dsp:spPr>
        <a:xfrm>
          <a:off x="3973049" y="3258267"/>
          <a:ext cx="3111716" cy="4766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6616"/>
              </a:lnTo>
              <a:lnTo>
                <a:pt x="3111716" y="296616"/>
              </a:lnTo>
              <a:lnTo>
                <a:pt x="3111716" y="47663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317335-BEEF-435A-AFEC-6FD497A8FADB}">
      <dsp:nvSpPr>
        <dsp:cNvPr id="0" name=""/>
        <dsp:cNvSpPr/>
      </dsp:nvSpPr>
      <dsp:spPr>
        <a:xfrm>
          <a:off x="3973049" y="3258267"/>
          <a:ext cx="1037238" cy="4766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6616"/>
              </a:lnTo>
              <a:lnTo>
                <a:pt x="1037238" y="296616"/>
              </a:lnTo>
              <a:lnTo>
                <a:pt x="1037238" y="47663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E94214-0D02-483F-823B-DEC70F12A12C}">
      <dsp:nvSpPr>
        <dsp:cNvPr id="0" name=""/>
        <dsp:cNvSpPr/>
      </dsp:nvSpPr>
      <dsp:spPr>
        <a:xfrm>
          <a:off x="2935810" y="3258267"/>
          <a:ext cx="1037238" cy="476632"/>
        </a:xfrm>
        <a:custGeom>
          <a:avLst/>
          <a:gdLst/>
          <a:ahLst/>
          <a:cxnLst/>
          <a:rect l="0" t="0" r="0" b="0"/>
          <a:pathLst>
            <a:path>
              <a:moveTo>
                <a:pt x="1037238" y="0"/>
              </a:moveTo>
              <a:lnTo>
                <a:pt x="1037238" y="296616"/>
              </a:lnTo>
              <a:lnTo>
                <a:pt x="0" y="296616"/>
              </a:lnTo>
              <a:lnTo>
                <a:pt x="0" y="47663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B1D28E-4405-4AA2-B293-F3731914A976}">
      <dsp:nvSpPr>
        <dsp:cNvPr id="0" name=""/>
        <dsp:cNvSpPr/>
      </dsp:nvSpPr>
      <dsp:spPr>
        <a:xfrm>
          <a:off x="861332" y="3258267"/>
          <a:ext cx="3111716" cy="476632"/>
        </a:xfrm>
        <a:custGeom>
          <a:avLst/>
          <a:gdLst/>
          <a:ahLst/>
          <a:cxnLst/>
          <a:rect l="0" t="0" r="0" b="0"/>
          <a:pathLst>
            <a:path>
              <a:moveTo>
                <a:pt x="3111716" y="0"/>
              </a:moveTo>
              <a:lnTo>
                <a:pt x="3111716" y="296616"/>
              </a:lnTo>
              <a:lnTo>
                <a:pt x="0" y="296616"/>
              </a:lnTo>
              <a:lnTo>
                <a:pt x="0" y="47663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B5A3B4-FDE9-4060-97F2-7D1EB388C595}">
      <dsp:nvSpPr>
        <dsp:cNvPr id="0" name=""/>
        <dsp:cNvSpPr/>
      </dsp:nvSpPr>
      <dsp:spPr>
        <a:xfrm>
          <a:off x="3927328" y="2294835"/>
          <a:ext cx="91440" cy="24343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343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79DD4A-7DDE-412E-94E9-45BAC8B852C9}">
      <dsp:nvSpPr>
        <dsp:cNvPr id="0" name=""/>
        <dsp:cNvSpPr/>
      </dsp:nvSpPr>
      <dsp:spPr>
        <a:xfrm>
          <a:off x="2803052" y="1142831"/>
          <a:ext cx="2339993" cy="1152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cs typeface="Arial" panose="020B0604020202020204" pitchFamily="34" charset="0"/>
            </a:rPr>
            <a:t>Coordinador(a) de Museos y </a:t>
          </a:r>
          <a:br>
            <a:rPr lang="es-MX" sz="1200" kern="1200" dirty="0" smtClean="0">
              <a:solidFill>
                <a:schemeClr val="tx1"/>
              </a:solidFill>
              <a:cs typeface="Arial" panose="020B0604020202020204" pitchFamily="34" charset="0"/>
            </a:rPr>
          </a:br>
          <a:r>
            <a:rPr lang="es-MX" sz="1200" kern="1200" dirty="0" smtClean="0">
              <a:solidFill>
                <a:schemeClr val="tx1"/>
              </a:solidFill>
              <a:cs typeface="Arial" panose="020B0604020202020204" pitchFamily="34" charset="0"/>
            </a:rPr>
            <a:t>Espacios </a:t>
          </a:r>
          <a:r>
            <a:rPr lang="es-MX" sz="1200" kern="1200" dirty="0" err="1" smtClean="0">
              <a:solidFill>
                <a:schemeClr val="tx1"/>
              </a:solidFill>
              <a:cs typeface="Arial" panose="020B0604020202020204" pitchFamily="34" charset="0"/>
            </a:rPr>
            <a:t>Galerísticos</a:t>
          </a:r>
          <a:endParaRPr lang="es-MX" sz="1200" kern="1200" dirty="0" smtClean="0">
            <a:solidFill>
              <a:schemeClr val="tx1"/>
            </a:solidFill>
            <a:cs typeface="Arial" panose="020B0604020202020204" pitchFamily="34" charset="0"/>
          </a:endParaRPr>
        </a:p>
      </dsp:txBody>
      <dsp:txXfrm>
        <a:off x="2803052" y="1142831"/>
        <a:ext cx="2339993" cy="1152003"/>
      </dsp:txXfrm>
    </dsp:sp>
    <dsp:sp modelId="{7727897A-866A-4D6B-80A8-383650D7A534}">
      <dsp:nvSpPr>
        <dsp:cNvPr id="0" name=""/>
        <dsp:cNvSpPr/>
      </dsp:nvSpPr>
      <dsp:spPr>
        <a:xfrm>
          <a:off x="3115826" y="2538269"/>
          <a:ext cx="1714444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prstClr val="black"/>
              </a:solidFill>
            </a:rPr>
            <a:t>Oficial Administrativo(a)</a:t>
          </a:r>
        </a:p>
      </dsp:txBody>
      <dsp:txXfrm>
        <a:off x="3115826" y="2538269"/>
        <a:ext cx="1714444" cy="719998"/>
      </dsp:txXfrm>
    </dsp:sp>
    <dsp:sp modelId="{8EB81392-14AF-4586-B2EB-C1289ADB3A1E}">
      <dsp:nvSpPr>
        <dsp:cNvPr id="0" name=""/>
        <dsp:cNvSpPr/>
      </dsp:nvSpPr>
      <dsp:spPr>
        <a:xfrm>
          <a:off x="4110" y="3734899"/>
          <a:ext cx="1714444" cy="53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effectLst/>
              <a:ea typeface="Times New Roman"/>
              <a:cs typeface="Times New Roman"/>
            </a:rPr>
            <a:t>Vigilantes</a:t>
          </a:r>
          <a:r>
            <a:rPr lang="es-MX" sz="1200" kern="1200" dirty="0" smtClean="0">
              <a:solidFill>
                <a:srgbClr val="000000"/>
              </a:solidFill>
              <a:ea typeface="Times New Roman"/>
              <a:cs typeface="Times New Roman"/>
            </a:rPr>
            <a:t> </a:t>
          </a:r>
          <a:endParaRPr lang="es-ES" sz="1200" kern="1200" dirty="0"/>
        </a:p>
      </dsp:txBody>
      <dsp:txXfrm>
        <a:off x="4110" y="3734899"/>
        <a:ext cx="1714444" cy="539998"/>
      </dsp:txXfrm>
    </dsp:sp>
    <dsp:sp modelId="{25F58A1A-CB80-4303-B8BA-99113B5CB7BA}">
      <dsp:nvSpPr>
        <dsp:cNvPr id="0" name=""/>
        <dsp:cNvSpPr/>
      </dsp:nvSpPr>
      <dsp:spPr>
        <a:xfrm>
          <a:off x="2078587" y="3734899"/>
          <a:ext cx="1714444" cy="53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prstClr val="black"/>
              </a:solidFill>
            </a:rPr>
            <a:t>Auxiliares </a:t>
          </a:r>
          <a:endParaRPr lang="es-ES" sz="1200" kern="1200" dirty="0"/>
        </a:p>
      </dsp:txBody>
      <dsp:txXfrm>
        <a:off x="2078587" y="3734899"/>
        <a:ext cx="1714444" cy="539998"/>
      </dsp:txXfrm>
    </dsp:sp>
    <dsp:sp modelId="{D3AC3D8B-E79D-448C-A119-E0B916D3BCBF}">
      <dsp:nvSpPr>
        <dsp:cNvPr id="0" name=""/>
        <dsp:cNvSpPr/>
      </dsp:nvSpPr>
      <dsp:spPr>
        <a:xfrm>
          <a:off x="4153065" y="3734899"/>
          <a:ext cx="1714444" cy="53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prstClr val="black"/>
              </a:solidFill>
            </a:rPr>
            <a:t>Secretaria(o)  </a:t>
          </a:r>
          <a:endParaRPr lang="es-ES" sz="1200" kern="1200" dirty="0"/>
        </a:p>
      </dsp:txBody>
      <dsp:txXfrm>
        <a:off x="4153065" y="3734899"/>
        <a:ext cx="1714444" cy="539998"/>
      </dsp:txXfrm>
    </dsp:sp>
    <dsp:sp modelId="{B6BC957E-CFA0-4639-9BDD-A4460613A9E6}">
      <dsp:nvSpPr>
        <dsp:cNvPr id="0" name=""/>
        <dsp:cNvSpPr/>
      </dsp:nvSpPr>
      <dsp:spPr>
        <a:xfrm>
          <a:off x="6227543" y="3734899"/>
          <a:ext cx="1714444" cy="53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prstClr val="black"/>
              </a:solidFill>
            </a:rPr>
            <a:t>Intendentes </a:t>
          </a:r>
          <a:endParaRPr lang="es-ES" sz="1200" kern="1200" dirty="0"/>
        </a:p>
      </dsp:txBody>
      <dsp:txXfrm>
        <a:off x="6227543" y="3734899"/>
        <a:ext cx="1714444" cy="539998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DBF9EF-1DD1-4655-8CFD-8F0D72C52F01}">
      <dsp:nvSpPr>
        <dsp:cNvPr id="0" name=""/>
        <dsp:cNvSpPr/>
      </dsp:nvSpPr>
      <dsp:spPr>
        <a:xfrm>
          <a:off x="2700299" y="2859903"/>
          <a:ext cx="1192083" cy="7157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7875"/>
              </a:lnTo>
              <a:lnTo>
                <a:pt x="1192083" y="357875"/>
              </a:lnTo>
              <a:lnTo>
                <a:pt x="1192083" y="71575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A07C68-498C-42E3-9ACB-047DED45DBC2}">
      <dsp:nvSpPr>
        <dsp:cNvPr id="0" name=""/>
        <dsp:cNvSpPr/>
      </dsp:nvSpPr>
      <dsp:spPr>
        <a:xfrm>
          <a:off x="1508216" y="2859903"/>
          <a:ext cx="1192083" cy="715750"/>
        </a:xfrm>
        <a:custGeom>
          <a:avLst/>
          <a:gdLst/>
          <a:ahLst/>
          <a:cxnLst/>
          <a:rect l="0" t="0" r="0" b="0"/>
          <a:pathLst>
            <a:path>
              <a:moveTo>
                <a:pt x="1192083" y="0"/>
              </a:moveTo>
              <a:lnTo>
                <a:pt x="1192083" y="357875"/>
              </a:lnTo>
              <a:lnTo>
                <a:pt x="0" y="357875"/>
              </a:lnTo>
              <a:lnTo>
                <a:pt x="0" y="71575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50114D-8F3B-41CC-A9AD-6B52AEF0D956}">
      <dsp:nvSpPr>
        <dsp:cNvPr id="0" name=""/>
        <dsp:cNvSpPr/>
      </dsp:nvSpPr>
      <dsp:spPr>
        <a:xfrm>
          <a:off x="2654579" y="1628965"/>
          <a:ext cx="91440" cy="4098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981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C9642F-4C61-43F1-8A26-1B660D5FBDFA}">
      <dsp:nvSpPr>
        <dsp:cNvPr id="0" name=""/>
        <dsp:cNvSpPr/>
      </dsp:nvSpPr>
      <dsp:spPr>
        <a:xfrm>
          <a:off x="1309953" y="309239"/>
          <a:ext cx="2780692" cy="131972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cs typeface="Arial" panose="020B0604020202020204" pitchFamily="34" charset="0"/>
            </a:rPr>
            <a:t>Coordinador(a) de Museos y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cs typeface="Arial" panose="020B0604020202020204" pitchFamily="34" charset="0"/>
            </a:rPr>
            <a:t>Espacios </a:t>
          </a:r>
          <a:r>
            <a:rPr lang="es-MX" sz="1200" kern="1200" dirty="0" err="1" smtClean="0">
              <a:solidFill>
                <a:schemeClr val="tx1"/>
              </a:solidFill>
              <a:cs typeface="Arial" panose="020B0604020202020204" pitchFamily="34" charset="0"/>
            </a:rPr>
            <a:t>Galerísticos</a:t>
          </a:r>
          <a:endParaRPr lang="es-ES" sz="1200" kern="1200" dirty="0"/>
        </a:p>
      </dsp:txBody>
      <dsp:txXfrm>
        <a:off x="1309953" y="309239"/>
        <a:ext cx="2780692" cy="1319725"/>
      </dsp:txXfrm>
    </dsp:sp>
    <dsp:sp modelId="{D1EB352E-134F-4CA8-B76E-264A49F673E9}">
      <dsp:nvSpPr>
        <dsp:cNvPr id="0" name=""/>
        <dsp:cNvSpPr/>
      </dsp:nvSpPr>
      <dsp:spPr>
        <a:xfrm>
          <a:off x="1717795" y="2038783"/>
          <a:ext cx="1965008" cy="8211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Promotor(a)</a:t>
          </a:r>
        </a:p>
      </dsp:txBody>
      <dsp:txXfrm>
        <a:off x="1717795" y="2038783"/>
        <a:ext cx="1965008" cy="821119"/>
      </dsp:txXfrm>
    </dsp:sp>
    <dsp:sp modelId="{F4FA3E7E-9B21-4585-8E1C-50C5DB3FB555}">
      <dsp:nvSpPr>
        <dsp:cNvPr id="0" name=""/>
        <dsp:cNvSpPr/>
      </dsp:nvSpPr>
      <dsp:spPr>
        <a:xfrm>
          <a:off x="674009" y="3575654"/>
          <a:ext cx="1668415" cy="7415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</a:p>
      </dsp:txBody>
      <dsp:txXfrm>
        <a:off x="674009" y="3575654"/>
        <a:ext cx="1668415" cy="741517"/>
      </dsp:txXfrm>
    </dsp:sp>
    <dsp:sp modelId="{D0CA83AD-5F3F-444E-8E18-7289F6E66AB2}">
      <dsp:nvSpPr>
        <dsp:cNvPr id="0" name=""/>
        <dsp:cNvSpPr/>
      </dsp:nvSpPr>
      <dsp:spPr>
        <a:xfrm>
          <a:off x="3058175" y="3575654"/>
          <a:ext cx="1668415" cy="7415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</a:p>
      </dsp:txBody>
      <dsp:txXfrm>
        <a:off x="3058175" y="3575654"/>
        <a:ext cx="1668415" cy="741517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C9EB9D-4470-474F-B9EA-70F73CE4A963}">
      <dsp:nvSpPr>
        <dsp:cNvPr id="0" name=""/>
        <dsp:cNvSpPr/>
      </dsp:nvSpPr>
      <dsp:spPr>
        <a:xfrm>
          <a:off x="3888432" y="2081079"/>
          <a:ext cx="3045443" cy="5613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5168"/>
              </a:lnTo>
              <a:lnTo>
                <a:pt x="3045443" y="385168"/>
              </a:lnTo>
              <a:lnTo>
                <a:pt x="3045443" y="56135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7DC0A5-AB64-44C0-9DDF-69BC74E0FBE8}">
      <dsp:nvSpPr>
        <dsp:cNvPr id="0" name=""/>
        <dsp:cNvSpPr/>
      </dsp:nvSpPr>
      <dsp:spPr>
        <a:xfrm>
          <a:off x="3888432" y="2081079"/>
          <a:ext cx="1015147" cy="5613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5168"/>
              </a:lnTo>
              <a:lnTo>
                <a:pt x="1015147" y="385168"/>
              </a:lnTo>
              <a:lnTo>
                <a:pt x="1015147" y="56135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5AC477-CBB5-4C25-B623-B24DA1ADB1CB}">
      <dsp:nvSpPr>
        <dsp:cNvPr id="0" name=""/>
        <dsp:cNvSpPr/>
      </dsp:nvSpPr>
      <dsp:spPr>
        <a:xfrm>
          <a:off x="2873284" y="2081079"/>
          <a:ext cx="1015147" cy="561351"/>
        </a:xfrm>
        <a:custGeom>
          <a:avLst/>
          <a:gdLst/>
          <a:ahLst/>
          <a:cxnLst/>
          <a:rect l="0" t="0" r="0" b="0"/>
          <a:pathLst>
            <a:path>
              <a:moveTo>
                <a:pt x="1015147" y="0"/>
              </a:moveTo>
              <a:lnTo>
                <a:pt x="1015147" y="385168"/>
              </a:lnTo>
              <a:lnTo>
                <a:pt x="0" y="385168"/>
              </a:lnTo>
              <a:lnTo>
                <a:pt x="0" y="56135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73C11C-CD01-4AE5-81B8-E4C3EAC8DCAC}">
      <dsp:nvSpPr>
        <dsp:cNvPr id="0" name=""/>
        <dsp:cNvSpPr/>
      </dsp:nvSpPr>
      <dsp:spPr>
        <a:xfrm>
          <a:off x="842988" y="2081079"/>
          <a:ext cx="3045443" cy="561351"/>
        </a:xfrm>
        <a:custGeom>
          <a:avLst/>
          <a:gdLst/>
          <a:ahLst/>
          <a:cxnLst/>
          <a:rect l="0" t="0" r="0" b="0"/>
          <a:pathLst>
            <a:path>
              <a:moveTo>
                <a:pt x="3045443" y="0"/>
              </a:moveTo>
              <a:lnTo>
                <a:pt x="3045443" y="385168"/>
              </a:lnTo>
              <a:lnTo>
                <a:pt x="0" y="385168"/>
              </a:lnTo>
              <a:lnTo>
                <a:pt x="0" y="56135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F3E934-89DF-45C3-824A-17627BE003AA}">
      <dsp:nvSpPr>
        <dsp:cNvPr id="0" name=""/>
        <dsp:cNvSpPr/>
      </dsp:nvSpPr>
      <dsp:spPr>
        <a:xfrm>
          <a:off x="2664431" y="893079"/>
          <a:ext cx="2448000" cy="1188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prstClr val="black"/>
              </a:solidFill>
              <a:cs typeface="Arial" panose="020B0604020202020204" pitchFamily="34" charset="0"/>
            </a:rPr>
            <a:t>Coordinador(a) Proyectos</a:t>
          </a:r>
        </a:p>
      </dsp:txBody>
      <dsp:txXfrm>
        <a:off x="2664431" y="893079"/>
        <a:ext cx="2448000" cy="1188000"/>
      </dsp:txXfrm>
    </dsp:sp>
    <dsp:sp modelId="{B00A8240-B192-4B1A-BED3-826CE7918735}">
      <dsp:nvSpPr>
        <dsp:cNvPr id="0" name=""/>
        <dsp:cNvSpPr/>
      </dsp:nvSpPr>
      <dsp:spPr>
        <a:xfrm>
          <a:off x="4022" y="2642430"/>
          <a:ext cx="1677930" cy="720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ea typeface="Times New Roman"/>
              <a:cs typeface="Times New Roman"/>
            </a:rPr>
            <a:t>Auxiliar Administrativo(a)</a:t>
          </a:r>
        </a:p>
      </dsp:txBody>
      <dsp:txXfrm>
        <a:off x="4022" y="2642430"/>
        <a:ext cx="1677930" cy="720000"/>
      </dsp:txXfrm>
    </dsp:sp>
    <dsp:sp modelId="{48ED984C-FD57-4B6F-ABEC-D73E5B65A5F4}">
      <dsp:nvSpPr>
        <dsp:cNvPr id="0" name=""/>
        <dsp:cNvSpPr/>
      </dsp:nvSpPr>
      <dsp:spPr>
        <a:xfrm>
          <a:off x="2034318" y="2642430"/>
          <a:ext cx="1677930" cy="720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ea typeface="Times New Roman"/>
              <a:cs typeface="Times New Roman"/>
            </a:rPr>
            <a:t>Bibliotecario(a)</a:t>
          </a:r>
        </a:p>
      </dsp:txBody>
      <dsp:txXfrm>
        <a:off x="2034318" y="2642430"/>
        <a:ext cx="1677930" cy="720000"/>
      </dsp:txXfrm>
    </dsp:sp>
    <dsp:sp modelId="{7621AAD5-F12B-46FF-A5E9-BB310E9D83C7}">
      <dsp:nvSpPr>
        <dsp:cNvPr id="0" name=""/>
        <dsp:cNvSpPr/>
      </dsp:nvSpPr>
      <dsp:spPr>
        <a:xfrm>
          <a:off x="4064614" y="2642430"/>
          <a:ext cx="1677930" cy="720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prstClr val="black"/>
              </a:solidFill>
            </a:rPr>
            <a:t>Auxiliares </a:t>
          </a:r>
          <a:endParaRPr lang="es-ES" sz="1200" kern="1200" dirty="0"/>
        </a:p>
      </dsp:txBody>
      <dsp:txXfrm>
        <a:off x="4064614" y="2642430"/>
        <a:ext cx="1677930" cy="720000"/>
      </dsp:txXfrm>
    </dsp:sp>
    <dsp:sp modelId="{770FCD2B-49D7-443D-9941-1766E5F3DD22}">
      <dsp:nvSpPr>
        <dsp:cNvPr id="0" name=""/>
        <dsp:cNvSpPr/>
      </dsp:nvSpPr>
      <dsp:spPr>
        <a:xfrm>
          <a:off x="6094910" y="2642430"/>
          <a:ext cx="1677930" cy="720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prstClr val="black"/>
              </a:solidFill>
            </a:rPr>
            <a:t>Supervisor(a)</a:t>
          </a:r>
        </a:p>
      </dsp:txBody>
      <dsp:txXfrm>
        <a:off x="6094910" y="2642430"/>
        <a:ext cx="1677930" cy="720000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C87488-5690-4168-8B85-BBBC4C28529C}">
      <dsp:nvSpPr>
        <dsp:cNvPr id="0" name=""/>
        <dsp:cNvSpPr/>
      </dsp:nvSpPr>
      <dsp:spPr>
        <a:xfrm>
          <a:off x="6089644" y="3233392"/>
          <a:ext cx="91440" cy="16031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031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FC6D31-CD8F-4DA7-8338-608F2D0E0CD8}">
      <dsp:nvSpPr>
        <dsp:cNvPr id="0" name=""/>
        <dsp:cNvSpPr/>
      </dsp:nvSpPr>
      <dsp:spPr>
        <a:xfrm>
          <a:off x="4103319" y="2164939"/>
          <a:ext cx="2032044" cy="3606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2676"/>
              </a:lnTo>
              <a:lnTo>
                <a:pt x="2032044" y="172676"/>
              </a:lnTo>
              <a:lnTo>
                <a:pt x="2032044" y="36069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CEB02A-342D-46CA-A267-341F580533DE}">
      <dsp:nvSpPr>
        <dsp:cNvPr id="0" name=""/>
        <dsp:cNvSpPr/>
      </dsp:nvSpPr>
      <dsp:spPr>
        <a:xfrm>
          <a:off x="4057600" y="4101458"/>
          <a:ext cx="91440" cy="17780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780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0C9C90-C7A1-473F-A99B-45D8AD392D89}">
      <dsp:nvSpPr>
        <dsp:cNvPr id="0" name=""/>
        <dsp:cNvSpPr/>
      </dsp:nvSpPr>
      <dsp:spPr>
        <a:xfrm>
          <a:off x="4057600" y="3233392"/>
          <a:ext cx="91440" cy="16031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031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158C22-68BA-444E-A5F8-A5EBB6D6FDD4}">
      <dsp:nvSpPr>
        <dsp:cNvPr id="0" name=""/>
        <dsp:cNvSpPr/>
      </dsp:nvSpPr>
      <dsp:spPr>
        <a:xfrm>
          <a:off x="4057599" y="2164939"/>
          <a:ext cx="91440" cy="36069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069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F1AC21-53D3-4D46-ABF3-1E0A06F17D45}">
      <dsp:nvSpPr>
        <dsp:cNvPr id="0" name=""/>
        <dsp:cNvSpPr/>
      </dsp:nvSpPr>
      <dsp:spPr>
        <a:xfrm>
          <a:off x="2071275" y="2164939"/>
          <a:ext cx="2032044" cy="360699"/>
        </a:xfrm>
        <a:custGeom>
          <a:avLst/>
          <a:gdLst/>
          <a:ahLst/>
          <a:cxnLst/>
          <a:rect l="0" t="0" r="0" b="0"/>
          <a:pathLst>
            <a:path>
              <a:moveTo>
                <a:pt x="2032044" y="0"/>
              </a:moveTo>
              <a:lnTo>
                <a:pt x="2032044" y="172676"/>
              </a:lnTo>
              <a:lnTo>
                <a:pt x="0" y="172676"/>
              </a:lnTo>
              <a:lnTo>
                <a:pt x="0" y="36069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35248D-6F9B-422A-811D-424EB87F57FE}">
      <dsp:nvSpPr>
        <dsp:cNvPr id="0" name=""/>
        <dsp:cNvSpPr/>
      </dsp:nvSpPr>
      <dsp:spPr>
        <a:xfrm>
          <a:off x="4057599" y="1201303"/>
          <a:ext cx="91440" cy="2506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061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DB5796-4637-4EFF-86F9-36C1C2DE79C7}">
      <dsp:nvSpPr>
        <dsp:cNvPr id="0" name=""/>
        <dsp:cNvSpPr/>
      </dsp:nvSpPr>
      <dsp:spPr>
        <a:xfrm>
          <a:off x="2843315" y="200305"/>
          <a:ext cx="2520008" cy="1000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/>
            <a:t>Coordinador(a) de Cultura</a:t>
          </a:r>
        </a:p>
      </dsp:txBody>
      <dsp:txXfrm>
        <a:off x="2843315" y="200305"/>
        <a:ext cx="2520008" cy="1000998"/>
      </dsp:txXfrm>
    </dsp:sp>
    <dsp:sp modelId="{484BAC4D-337B-4C8A-AC8E-F1BD81C4533D}">
      <dsp:nvSpPr>
        <dsp:cNvPr id="0" name=""/>
        <dsp:cNvSpPr/>
      </dsp:nvSpPr>
      <dsp:spPr>
        <a:xfrm>
          <a:off x="3095320" y="1451920"/>
          <a:ext cx="2015999" cy="7130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Supervisor(a) de Centros Culturales </a:t>
          </a:r>
        </a:p>
      </dsp:txBody>
      <dsp:txXfrm>
        <a:off x="3095320" y="1451920"/>
        <a:ext cx="2015999" cy="713018"/>
      </dsp:txXfrm>
    </dsp:sp>
    <dsp:sp modelId="{27F0CFB3-BC26-4514-B5C2-F6286E21C8C3}">
      <dsp:nvSpPr>
        <dsp:cNvPr id="0" name=""/>
        <dsp:cNvSpPr/>
      </dsp:nvSpPr>
      <dsp:spPr>
        <a:xfrm>
          <a:off x="1243276" y="2525638"/>
          <a:ext cx="1655998" cy="7077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</a:t>
          </a:r>
        </a:p>
      </dsp:txBody>
      <dsp:txXfrm>
        <a:off x="1243276" y="2525638"/>
        <a:ext cx="1655998" cy="707754"/>
      </dsp:txXfrm>
    </dsp:sp>
    <dsp:sp modelId="{5CFD16C3-83D9-43B7-9787-020C7EFF1DA2}">
      <dsp:nvSpPr>
        <dsp:cNvPr id="0" name=""/>
        <dsp:cNvSpPr/>
      </dsp:nvSpPr>
      <dsp:spPr>
        <a:xfrm>
          <a:off x="3275320" y="2525638"/>
          <a:ext cx="1655998" cy="7077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Promotor(a)</a:t>
          </a:r>
        </a:p>
      </dsp:txBody>
      <dsp:txXfrm>
        <a:off x="3275320" y="2525638"/>
        <a:ext cx="1655998" cy="707754"/>
      </dsp:txXfrm>
    </dsp:sp>
    <dsp:sp modelId="{E0B0DD8C-29EA-4176-B854-541ABDE1C631}">
      <dsp:nvSpPr>
        <dsp:cNvPr id="0" name=""/>
        <dsp:cNvSpPr/>
      </dsp:nvSpPr>
      <dsp:spPr>
        <a:xfrm>
          <a:off x="3275320" y="3393704"/>
          <a:ext cx="1655998" cy="7077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 </a:t>
          </a:r>
          <a:endParaRPr lang="es-ES" sz="1200" kern="1200" dirty="0"/>
        </a:p>
      </dsp:txBody>
      <dsp:txXfrm>
        <a:off x="3275320" y="3393704"/>
        <a:ext cx="1655998" cy="707754"/>
      </dsp:txXfrm>
    </dsp:sp>
    <dsp:sp modelId="{35B22613-0582-43FE-BEE3-2B1DA1DF0B61}">
      <dsp:nvSpPr>
        <dsp:cNvPr id="0" name=""/>
        <dsp:cNvSpPr/>
      </dsp:nvSpPr>
      <dsp:spPr>
        <a:xfrm>
          <a:off x="3275320" y="4279265"/>
          <a:ext cx="1655998" cy="7077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Intendentes</a:t>
          </a:r>
        </a:p>
      </dsp:txBody>
      <dsp:txXfrm>
        <a:off x="3275320" y="4279265"/>
        <a:ext cx="1655998" cy="707754"/>
      </dsp:txXfrm>
    </dsp:sp>
    <dsp:sp modelId="{9F850073-27DC-4FAB-9524-2567BBD7F961}">
      <dsp:nvSpPr>
        <dsp:cNvPr id="0" name=""/>
        <dsp:cNvSpPr/>
      </dsp:nvSpPr>
      <dsp:spPr>
        <a:xfrm>
          <a:off x="5307365" y="2525638"/>
          <a:ext cx="1655998" cy="7077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Administrativo(a) </a:t>
          </a:r>
        </a:p>
      </dsp:txBody>
      <dsp:txXfrm>
        <a:off x="5307365" y="2525638"/>
        <a:ext cx="1655998" cy="707754"/>
      </dsp:txXfrm>
    </dsp:sp>
    <dsp:sp modelId="{94F415F8-985A-444F-B8A0-FA340BA9CAB7}">
      <dsp:nvSpPr>
        <dsp:cNvPr id="0" name=""/>
        <dsp:cNvSpPr/>
      </dsp:nvSpPr>
      <dsp:spPr>
        <a:xfrm>
          <a:off x="5307365" y="3393704"/>
          <a:ext cx="1655998" cy="7077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</a:t>
          </a:r>
        </a:p>
      </dsp:txBody>
      <dsp:txXfrm>
        <a:off x="5307365" y="3393704"/>
        <a:ext cx="1655998" cy="707754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488973-1275-4601-9D9C-55D5DE55E484}">
      <dsp:nvSpPr>
        <dsp:cNvPr id="0" name=""/>
        <dsp:cNvSpPr/>
      </dsp:nvSpPr>
      <dsp:spPr>
        <a:xfrm>
          <a:off x="4081414" y="1916368"/>
          <a:ext cx="383238" cy="7561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6182"/>
              </a:lnTo>
              <a:lnTo>
                <a:pt x="383238" y="75618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44BD59-4C51-45A7-8B13-2B3A1BDE6599}">
      <dsp:nvSpPr>
        <dsp:cNvPr id="0" name=""/>
        <dsp:cNvSpPr/>
      </dsp:nvSpPr>
      <dsp:spPr>
        <a:xfrm>
          <a:off x="3744266" y="1916368"/>
          <a:ext cx="337147" cy="756182"/>
        </a:xfrm>
        <a:custGeom>
          <a:avLst/>
          <a:gdLst/>
          <a:ahLst/>
          <a:cxnLst/>
          <a:rect l="0" t="0" r="0" b="0"/>
          <a:pathLst>
            <a:path>
              <a:moveTo>
                <a:pt x="337147" y="0"/>
              </a:moveTo>
              <a:lnTo>
                <a:pt x="337147" y="756182"/>
              </a:lnTo>
              <a:lnTo>
                <a:pt x="0" y="75618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12A487-80C6-4038-93FA-86BC464D7E23}">
      <dsp:nvSpPr>
        <dsp:cNvPr id="0" name=""/>
        <dsp:cNvSpPr/>
      </dsp:nvSpPr>
      <dsp:spPr>
        <a:xfrm>
          <a:off x="4081414" y="1916368"/>
          <a:ext cx="3196589" cy="17836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8761"/>
              </a:lnTo>
              <a:lnTo>
                <a:pt x="3196589" y="1598761"/>
              </a:lnTo>
              <a:lnTo>
                <a:pt x="3196589" y="178368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11BC2D-06E5-47BB-AA31-2AB7D1E5F180}">
      <dsp:nvSpPr>
        <dsp:cNvPr id="0" name=""/>
        <dsp:cNvSpPr/>
      </dsp:nvSpPr>
      <dsp:spPr>
        <a:xfrm>
          <a:off x="4081414" y="1916368"/>
          <a:ext cx="1065529" cy="17836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8761"/>
              </a:lnTo>
              <a:lnTo>
                <a:pt x="1065529" y="1598761"/>
              </a:lnTo>
              <a:lnTo>
                <a:pt x="1065529" y="178368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618126-5E90-4A8C-B121-84F2AAD657A6}">
      <dsp:nvSpPr>
        <dsp:cNvPr id="0" name=""/>
        <dsp:cNvSpPr/>
      </dsp:nvSpPr>
      <dsp:spPr>
        <a:xfrm>
          <a:off x="3015884" y="1916368"/>
          <a:ext cx="1065529" cy="1783687"/>
        </a:xfrm>
        <a:custGeom>
          <a:avLst/>
          <a:gdLst/>
          <a:ahLst/>
          <a:cxnLst/>
          <a:rect l="0" t="0" r="0" b="0"/>
          <a:pathLst>
            <a:path>
              <a:moveTo>
                <a:pt x="1065529" y="0"/>
              </a:moveTo>
              <a:lnTo>
                <a:pt x="1065529" y="1598761"/>
              </a:lnTo>
              <a:lnTo>
                <a:pt x="0" y="1598761"/>
              </a:lnTo>
              <a:lnTo>
                <a:pt x="0" y="178368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806366-2942-4251-BF4E-EF7C8302421E}">
      <dsp:nvSpPr>
        <dsp:cNvPr id="0" name=""/>
        <dsp:cNvSpPr/>
      </dsp:nvSpPr>
      <dsp:spPr>
        <a:xfrm>
          <a:off x="884825" y="1916368"/>
          <a:ext cx="3196589" cy="1783687"/>
        </a:xfrm>
        <a:custGeom>
          <a:avLst/>
          <a:gdLst/>
          <a:ahLst/>
          <a:cxnLst/>
          <a:rect l="0" t="0" r="0" b="0"/>
          <a:pathLst>
            <a:path>
              <a:moveTo>
                <a:pt x="3196589" y="0"/>
              </a:moveTo>
              <a:lnTo>
                <a:pt x="3196589" y="1598761"/>
              </a:lnTo>
              <a:lnTo>
                <a:pt x="0" y="1598761"/>
              </a:lnTo>
              <a:lnTo>
                <a:pt x="0" y="178368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598A1E-E2FE-4D7A-8EEF-12AEE285F75C}">
      <dsp:nvSpPr>
        <dsp:cNvPr id="0" name=""/>
        <dsp:cNvSpPr/>
      </dsp:nvSpPr>
      <dsp:spPr>
        <a:xfrm>
          <a:off x="2731414" y="656366"/>
          <a:ext cx="2699999" cy="126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/>
            <a:t>Coordinador(a) de Cultura</a:t>
          </a:r>
          <a:endParaRPr lang="es-ES" sz="1200" kern="1200" dirty="0"/>
        </a:p>
      </dsp:txBody>
      <dsp:txXfrm>
        <a:off x="2731414" y="656366"/>
        <a:ext cx="2699999" cy="1260002"/>
      </dsp:txXfrm>
    </dsp:sp>
    <dsp:sp modelId="{874A6971-A530-4707-93D8-12EB989909D4}">
      <dsp:nvSpPr>
        <dsp:cNvPr id="0" name=""/>
        <dsp:cNvSpPr/>
      </dsp:nvSpPr>
      <dsp:spPr>
        <a:xfrm>
          <a:off x="4222" y="3700055"/>
          <a:ext cx="1761206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prstClr val="black"/>
              </a:solidFill>
            </a:rPr>
            <a:t>Encargado(a) </a:t>
          </a:r>
          <a:endParaRPr lang="es-ES" sz="1200" kern="1200" dirty="0"/>
        </a:p>
      </dsp:txBody>
      <dsp:txXfrm>
        <a:off x="4222" y="3700055"/>
        <a:ext cx="1761206" cy="719998"/>
      </dsp:txXfrm>
    </dsp:sp>
    <dsp:sp modelId="{2E8BEB8B-9C8A-430D-8A77-D3F5AB74010B}">
      <dsp:nvSpPr>
        <dsp:cNvPr id="0" name=""/>
        <dsp:cNvSpPr/>
      </dsp:nvSpPr>
      <dsp:spPr>
        <a:xfrm>
          <a:off x="2135281" y="3700055"/>
          <a:ext cx="1761206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ea typeface="Times New Roman"/>
              <a:cs typeface="Times New Roman"/>
            </a:rPr>
            <a:t>Auxiliares </a:t>
          </a:r>
          <a:endParaRPr lang="es-ES" sz="1200" kern="1200" dirty="0"/>
        </a:p>
      </dsp:txBody>
      <dsp:txXfrm>
        <a:off x="2135281" y="3700055"/>
        <a:ext cx="1761206" cy="719998"/>
      </dsp:txXfrm>
    </dsp:sp>
    <dsp:sp modelId="{E360D8B5-04E8-45E6-B2B9-E4B8346BEB8E}">
      <dsp:nvSpPr>
        <dsp:cNvPr id="0" name=""/>
        <dsp:cNvSpPr/>
      </dsp:nvSpPr>
      <dsp:spPr>
        <a:xfrm>
          <a:off x="4266341" y="3700055"/>
          <a:ext cx="1761206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ea typeface="Times New Roman"/>
              <a:cs typeface="Times New Roman"/>
            </a:rPr>
            <a:t>Intendente</a:t>
          </a:r>
        </a:p>
      </dsp:txBody>
      <dsp:txXfrm>
        <a:off x="4266341" y="3700055"/>
        <a:ext cx="1761206" cy="719998"/>
      </dsp:txXfrm>
    </dsp:sp>
    <dsp:sp modelId="{2EB3D05B-357D-4922-A924-D5082C9A83CF}">
      <dsp:nvSpPr>
        <dsp:cNvPr id="0" name=""/>
        <dsp:cNvSpPr/>
      </dsp:nvSpPr>
      <dsp:spPr>
        <a:xfrm>
          <a:off x="6397400" y="3700055"/>
          <a:ext cx="1761206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ea typeface="Times New Roman"/>
              <a:cs typeface="Times New Roman"/>
            </a:rPr>
            <a:t>Vigilante</a:t>
          </a:r>
        </a:p>
      </dsp:txBody>
      <dsp:txXfrm>
        <a:off x="6397400" y="3700055"/>
        <a:ext cx="1761206" cy="719998"/>
      </dsp:txXfrm>
    </dsp:sp>
    <dsp:sp modelId="{2B9981EF-9734-4952-BEA1-62B5A3C28209}">
      <dsp:nvSpPr>
        <dsp:cNvPr id="0" name=""/>
        <dsp:cNvSpPr/>
      </dsp:nvSpPr>
      <dsp:spPr>
        <a:xfrm>
          <a:off x="2376267" y="2366550"/>
          <a:ext cx="1367999" cy="61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prstClr val="black"/>
              </a:solidFill>
            </a:rPr>
            <a:t>Secretaria(o) </a:t>
          </a:r>
          <a:endParaRPr lang="es-ES" sz="1200" kern="1200" dirty="0"/>
        </a:p>
      </dsp:txBody>
      <dsp:txXfrm>
        <a:off x="2376267" y="2366550"/>
        <a:ext cx="1367999" cy="612001"/>
      </dsp:txXfrm>
    </dsp:sp>
    <dsp:sp modelId="{2AC215A7-34D7-45C0-85AF-F58079C7DEB8}">
      <dsp:nvSpPr>
        <dsp:cNvPr id="0" name=""/>
        <dsp:cNvSpPr/>
      </dsp:nvSpPr>
      <dsp:spPr>
        <a:xfrm>
          <a:off x="4464652" y="2366550"/>
          <a:ext cx="1367999" cy="61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prstClr val="black"/>
              </a:solidFill>
            </a:rPr>
            <a:t>Promotor(a) </a:t>
          </a:r>
          <a:endParaRPr lang="es-ES" sz="1200" kern="1200" dirty="0"/>
        </a:p>
      </dsp:txBody>
      <dsp:txXfrm>
        <a:off x="4464652" y="2366550"/>
        <a:ext cx="1367999" cy="612001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964AE0-7628-405D-9CFC-FAFEFDEB9186}">
      <dsp:nvSpPr>
        <dsp:cNvPr id="0" name=""/>
        <dsp:cNvSpPr/>
      </dsp:nvSpPr>
      <dsp:spPr>
        <a:xfrm>
          <a:off x="3047999" y="1126479"/>
          <a:ext cx="423616" cy="22578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57822"/>
              </a:lnTo>
              <a:lnTo>
                <a:pt x="423616" y="225782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96DD25-0A41-4453-B70C-CC234B091AE5}">
      <dsp:nvSpPr>
        <dsp:cNvPr id="0" name=""/>
        <dsp:cNvSpPr/>
      </dsp:nvSpPr>
      <dsp:spPr>
        <a:xfrm>
          <a:off x="2664092" y="1126479"/>
          <a:ext cx="383907" cy="2257822"/>
        </a:xfrm>
        <a:custGeom>
          <a:avLst/>
          <a:gdLst/>
          <a:ahLst/>
          <a:cxnLst/>
          <a:rect l="0" t="0" r="0" b="0"/>
          <a:pathLst>
            <a:path>
              <a:moveTo>
                <a:pt x="383907" y="0"/>
              </a:moveTo>
              <a:lnTo>
                <a:pt x="383907" y="2257822"/>
              </a:lnTo>
              <a:lnTo>
                <a:pt x="0" y="225782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0D038C-D143-4CF7-B764-5BC8350E3378}">
      <dsp:nvSpPr>
        <dsp:cNvPr id="0" name=""/>
        <dsp:cNvSpPr/>
      </dsp:nvSpPr>
      <dsp:spPr>
        <a:xfrm>
          <a:off x="3047999" y="1126479"/>
          <a:ext cx="423616" cy="9617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1711"/>
              </a:lnTo>
              <a:lnTo>
                <a:pt x="423616" y="96171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8370C2-D77B-4561-8F8E-53FA7860AF40}">
      <dsp:nvSpPr>
        <dsp:cNvPr id="0" name=""/>
        <dsp:cNvSpPr/>
      </dsp:nvSpPr>
      <dsp:spPr>
        <a:xfrm>
          <a:off x="2664092" y="1126479"/>
          <a:ext cx="383907" cy="961711"/>
        </a:xfrm>
        <a:custGeom>
          <a:avLst/>
          <a:gdLst/>
          <a:ahLst/>
          <a:cxnLst/>
          <a:rect l="0" t="0" r="0" b="0"/>
          <a:pathLst>
            <a:path>
              <a:moveTo>
                <a:pt x="383907" y="0"/>
              </a:moveTo>
              <a:lnTo>
                <a:pt x="383907" y="961711"/>
              </a:lnTo>
              <a:lnTo>
                <a:pt x="0" y="96171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DB3713-332C-4597-B227-1ECEB390E4E4}">
      <dsp:nvSpPr>
        <dsp:cNvPr id="0" name=""/>
        <dsp:cNvSpPr/>
      </dsp:nvSpPr>
      <dsp:spPr>
        <a:xfrm>
          <a:off x="1788003" y="2827"/>
          <a:ext cx="2519992" cy="11236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/>
            <a:t>Coordinador(a) de Cultura</a:t>
          </a:r>
          <a:endParaRPr lang="es-ES" sz="1200" kern="1200" dirty="0"/>
        </a:p>
      </dsp:txBody>
      <dsp:txXfrm>
        <a:off x="1788003" y="2827"/>
        <a:ext cx="2519992" cy="1123652"/>
      </dsp:txXfrm>
    </dsp:sp>
    <dsp:sp modelId="{D9AAECC1-A185-43C2-B8E2-A6E36211ADE1}">
      <dsp:nvSpPr>
        <dsp:cNvPr id="0" name=""/>
        <dsp:cNvSpPr/>
      </dsp:nvSpPr>
      <dsp:spPr>
        <a:xfrm>
          <a:off x="792088" y="1728190"/>
          <a:ext cx="1872004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Promotor(a) de CDC Escuela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Municipal de Arte</a:t>
          </a:r>
        </a:p>
      </dsp:txBody>
      <dsp:txXfrm>
        <a:off x="792088" y="1728190"/>
        <a:ext cx="1872004" cy="720002"/>
      </dsp:txXfrm>
    </dsp:sp>
    <dsp:sp modelId="{BABD8DCB-32BF-435D-9D98-42018125754E}">
      <dsp:nvSpPr>
        <dsp:cNvPr id="0" name=""/>
        <dsp:cNvSpPr/>
      </dsp:nvSpPr>
      <dsp:spPr>
        <a:xfrm>
          <a:off x="3471616" y="1728190"/>
          <a:ext cx="1872004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</a:t>
          </a:r>
        </a:p>
      </dsp:txBody>
      <dsp:txXfrm>
        <a:off x="3471616" y="1728190"/>
        <a:ext cx="1872004" cy="720002"/>
      </dsp:txXfrm>
    </dsp:sp>
    <dsp:sp modelId="{A225CD73-CAC9-4637-9967-3F7AA7470838}">
      <dsp:nvSpPr>
        <dsp:cNvPr id="0" name=""/>
        <dsp:cNvSpPr/>
      </dsp:nvSpPr>
      <dsp:spPr>
        <a:xfrm>
          <a:off x="792088" y="3024300"/>
          <a:ext cx="1872004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</a:p>
      </dsp:txBody>
      <dsp:txXfrm>
        <a:off x="792088" y="3024300"/>
        <a:ext cx="1872004" cy="720002"/>
      </dsp:txXfrm>
    </dsp:sp>
    <dsp:sp modelId="{5BF4DC55-7FDC-4B9B-A604-4223FAAD48EC}">
      <dsp:nvSpPr>
        <dsp:cNvPr id="0" name=""/>
        <dsp:cNvSpPr/>
      </dsp:nvSpPr>
      <dsp:spPr>
        <a:xfrm>
          <a:off x="3471616" y="3024300"/>
          <a:ext cx="1872004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</a:t>
          </a:r>
        </a:p>
      </dsp:txBody>
      <dsp:txXfrm>
        <a:off x="3471616" y="3024300"/>
        <a:ext cx="1872004" cy="7200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C3740B-43DF-4CEF-A40A-0E65F47E286C}">
      <dsp:nvSpPr>
        <dsp:cNvPr id="0" name=""/>
        <dsp:cNvSpPr/>
      </dsp:nvSpPr>
      <dsp:spPr>
        <a:xfrm>
          <a:off x="6" y="504048"/>
          <a:ext cx="3022942" cy="11322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General de Bienestar Social</a:t>
          </a:r>
        </a:p>
      </dsp:txBody>
      <dsp:txXfrm>
        <a:off x="6" y="504048"/>
        <a:ext cx="3022942" cy="1132251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0CA72F-895E-4892-8C32-1B5E00967665}">
      <dsp:nvSpPr>
        <dsp:cNvPr id="0" name=""/>
        <dsp:cNvSpPr/>
      </dsp:nvSpPr>
      <dsp:spPr>
        <a:xfrm>
          <a:off x="3100471" y="2908269"/>
          <a:ext cx="91440" cy="2410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107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5EB5DB-4F9E-43D0-A2EF-C0D298D02C11}">
      <dsp:nvSpPr>
        <dsp:cNvPr id="0" name=""/>
        <dsp:cNvSpPr/>
      </dsp:nvSpPr>
      <dsp:spPr>
        <a:xfrm>
          <a:off x="3100471" y="1619015"/>
          <a:ext cx="91440" cy="3348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487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8ABF38-CF9E-4F76-AC00-53FEA144F7DE}">
      <dsp:nvSpPr>
        <dsp:cNvPr id="0" name=""/>
        <dsp:cNvSpPr/>
      </dsp:nvSpPr>
      <dsp:spPr>
        <a:xfrm>
          <a:off x="1616195" y="226641"/>
          <a:ext cx="3059991" cy="13923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/>
            <a:t>Coordinador(a) de Cultura</a:t>
          </a:r>
        </a:p>
      </dsp:txBody>
      <dsp:txXfrm>
        <a:off x="1616195" y="226641"/>
        <a:ext cx="3059991" cy="1392374"/>
      </dsp:txXfrm>
    </dsp:sp>
    <dsp:sp modelId="{BFFA5F52-C6F8-4DB0-84FB-63B6D66FDD0B}">
      <dsp:nvSpPr>
        <dsp:cNvPr id="0" name=""/>
        <dsp:cNvSpPr/>
      </dsp:nvSpPr>
      <dsp:spPr>
        <a:xfrm>
          <a:off x="1760191" y="1953888"/>
          <a:ext cx="2771998" cy="95438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la Orquesta</a:t>
          </a:r>
        </a:p>
      </dsp:txBody>
      <dsp:txXfrm>
        <a:off x="1760191" y="1953888"/>
        <a:ext cx="2771998" cy="954380"/>
      </dsp:txXfrm>
    </dsp:sp>
    <dsp:sp modelId="{3BED58B0-8A60-4306-8AB1-8838D7CECDC5}">
      <dsp:nvSpPr>
        <dsp:cNvPr id="0" name=""/>
        <dsp:cNvSpPr/>
      </dsp:nvSpPr>
      <dsp:spPr>
        <a:xfrm>
          <a:off x="1886189" y="3149345"/>
          <a:ext cx="2520003" cy="16022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Músicos(as) </a:t>
          </a:r>
        </a:p>
      </dsp:txBody>
      <dsp:txXfrm>
        <a:off x="1886189" y="3149345"/>
        <a:ext cx="2520003" cy="1602271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B8D5D9-5BA6-4704-8EE7-21F2A77A2298}">
      <dsp:nvSpPr>
        <dsp:cNvPr id="0" name=""/>
        <dsp:cNvSpPr/>
      </dsp:nvSpPr>
      <dsp:spPr>
        <a:xfrm>
          <a:off x="4753655" y="588537"/>
          <a:ext cx="248356" cy="12654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65404"/>
              </a:lnTo>
              <a:lnTo>
                <a:pt x="248356" y="126540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DA7D34-5071-4EFB-87CA-40E508BA9896}">
      <dsp:nvSpPr>
        <dsp:cNvPr id="0" name=""/>
        <dsp:cNvSpPr/>
      </dsp:nvSpPr>
      <dsp:spPr>
        <a:xfrm>
          <a:off x="4539001" y="588537"/>
          <a:ext cx="214654" cy="1265404"/>
        </a:xfrm>
        <a:custGeom>
          <a:avLst/>
          <a:gdLst/>
          <a:ahLst/>
          <a:cxnLst/>
          <a:rect l="0" t="0" r="0" b="0"/>
          <a:pathLst>
            <a:path>
              <a:moveTo>
                <a:pt x="214654" y="0"/>
              </a:moveTo>
              <a:lnTo>
                <a:pt x="214654" y="1265404"/>
              </a:lnTo>
              <a:lnTo>
                <a:pt x="0" y="126540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D04D8C-CBBF-49AB-9CF9-E62213E7F87B}">
      <dsp:nvSpPr>
        <dsp:cNvPr id="0" name=""/>
        <dsp:cNvSpPr/>
      </dsp:nvSpPr>
      <dsp:spPr>
        <a:xfrm>
          <a:off x="4753655" y="588537"/>
          <a:ext cx="248356" cy="5394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9420"/>
              </a:lnTo>
              <a:lnTo>
                <a:pt x="248356" y="53942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C7473E-D7FF-4624-94E7-FE4F6174AE6E}">
      <dsp:nvSpPr>
        <dsp:cNvPr id="0" name=""/>
        <dsp:cNvSpPr/>
      </dsp:nvSpPr>
      <dsp:spPr>
        <a:xfrm>
          <a:off x="4539001" y="588537"/>
          <a:ext cx="214654" cy="539420"/>
        </a:xfrm>
        <a:custGeom>
          <a:avLst/>
          <a:gdLst/>
          <a:ahLst/>
          <a:cxnLst/>
          <a:rect l="0" t="0" r="0" b="0"/>
          <a:pathLst>
            <a:path>
              <a:moveTo>
                <a:pt x="214654" y="0"/>
              </a:moveTo>
              <a:lnTo>
                <a:pt x="214654" y="539420"/>
              </a:lnTo>
              <a:lnTo>
                <a:pt x="0" y="53942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22C977-15EC-4A29-91B1-4AF79850F70F}">
      <dsp:nvSpPr>
        <dsp:cNvPr id="0" name=""/>
        <dsp:cNvSpPr/>
      </dsp:nvSpPr>
      <dsp:spPr>
        <a:xfrm>
          <a:off x="4753655" y="588537"/>
          <a:ext cx="2529378" cy="19114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8296"/>
              </a:lnTo>
              <a:lnTo>
                <a:pt x="2529378" y="1788296"/>
              </a:lnTo>
              <a:lnTo>
                <a:pt x="2529378" y="191142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8FFDFE-D7BE-41B2-B719-002617D94D26}">
      <dsp:nvSpPr>
        <dsp:cNvPr id="0" name=""/>
        <dsp:cNvSpPr/>
      </dsp:nvSpPr>
      <dsp:spPr>
        <a:xfrm>
          <a:off x="5020783" y="3086764"/>
          <a:ext cx="215999" cy="20605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60575"/>
              </a:lnTo>
              <a:lnTo>
                <a:pt x="215999" y="206057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D33B2F-7882-4054-9962-4BE2C886AA55}">
      <dsp:nvSpPr>
        <dsp:cNvPr id="0" name=""/>
        <dsp:cNvSpPr/>
      </dsp:nvSpPr>
      <dsp:spPr>
        <a:xfrm>
          <a:off x="5020783" y="3086764"/>
          <a:ext cx="215999" cy="13008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0830"/>
              </a:lnTo>
              <a:lnTo>
                <a:pt x="215999" y="130083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329C3F-F7D5-45AB-A52F-8172310BCB45}">
      <dsp:nvSpPr>
        <dsp:cNvPr id="0" name=""/>
        <dsp:cNvSpPr/>
      </dsp:nvSpPr>
      <dsp:spPr>
        <a:xfrm>
          <a:off x="5020783" y="3086764"/>
          <a:ext cx="215999" cy="5394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9420"/>
              </a:lnTo>
              <a:lnTo>
                <a:pt x="215999" y="53942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C7820C-D12D-4EC2-9B91-366DB5906EB3}">
      <dsp:nvSpPr>
        <dsp:cNvPr id="0" name=""/>
        <dsp:cNvSpPr/>
      </dsp:nvSpPr>
      <dsp:spPr>
        <a:xfrm>
          <a:off x="4753655" y="588537"/>
          <a:ext cx="843126" cy="19114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8296"/>
              </a:lnTo>
              <a:lnTo>
                <a:pt x="843126" y="1788296"/>
              </a:lnTo>
              <a:lnTo>
                <a:pt x="843126" y="191142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AD738E-EEC6-4584-9218-D79F1E3B75AB}">
      <dsp:nvSpPr>
        <dsp:cNvPr id="0" name=""/>
        <dsp:cNvSpPr/>
      </dsp:nvSpPr>
      <dsp:spPr>
        <a:xfrm>
          <a:off x="3910529" y="588537"/>
          <a:ext cx="843126" cy="1911425"/>
        </a:xfrm>
        <a:custGeom>
          <a:avLst/>
          <a:gdLst/>
          <a:ahLst/>
          <a:cxnLst/>
          <a:rect l="0" t="0" r="0" b="0"/>
          <a:pathLst>
            <a:path>
              <a:moveTo>
                <a:pt x="843126" y="0"/>
              </a:moveTo>
              <a:lnTo>
                <a:pt x="843126" y="1788296"/>
              </a:lnTo>
              <a:lnTo>
                <a:pt x="0" y="1788296"/>
              </a:lnTo>
              <a:lnTo>
                <a:pt x="0" y="191142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360E2F-E354-44F4-8EF5-DFCA8E12C0DC}">
      <dsp:nvSpPr>
        <dsp:cNvPr id="0" name=""/>
        <dsp:cNvSpPr/>
      </dsp:nvSpPr>
      <dsp:spPr>
        <a:xfrm>
          <a:off x="2224276" y="3086764"/>
          <a:ext cx="123128" cy="20776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77663"/>
              </a:lnTo>
              <a:lnTo>
                <a:pt x="123128" y="207766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14B029-6DEE-47CA-A2D6-361B5D369F8B}">
      <dsp:nvSpPr>
        <dsp:cNvPr id="0" name=""/>
        <dsp:cNvSpPr/>
      </dsp:nvSpPr>
      <dsp:spPr>
        <a:xfrm>
          <a:off x="2113296" y="3086764"/>
          <a:ext cx="110979" cy="2077968"/>
        </a:xfrm>
        <a:custGeom>
          <a:avLst/>
          <a:gdLst/>
          <a:ahLst/>
          <a:cxnLst/>
          <a:rect l="0" t="0" r="0" b="0"/>
          <a:pathLst>
            <a:path>
              <a:moveTo>
                <a:pt x="110979" y="0"/>
              </a:moveTo>
              <a:lnTo>
                <a:pt x="110979" y="2077968"/>
              </a:lnTo>
              <a:lnTo>
                <a:pt x="0" y="207796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3DACBF-630A-4759-9DFD-7F1CF84D201F}">
      <dsp:nvSpPr>
        <dsp:cNvPr id="0" name=""/>
        <dsp:cNvSpPr/>
      </dsp:nvSpPr>
      <dsp:spPr>
        <a:xfrm>
          <a:off x="3021683" y="3919348"/>
          <a:ext cx="91440" cy="1750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508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711C4B-5164-4279-ADF4-CDCA0BD5994D}">
      <dsp:nvSpPr>
        <dsp:cNvPr id="0" name=""/>
        <dsp:cNvSpPr/>
      </dsp:nvSpPr>
      <dsp:spPr>
        <a:xfrm>
          <a:off x="2224276" y="3086764"/>
          <a:ext cx="123128" cy="5394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9420"/>
              </a:lnTo>
              <a:lnTo>
                <a:pt x="123128" y="53942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D6B094-A540-45DC-800A-217957CEAD07}">
      <dsp:nvSpPr>
        <dsp:cNvPr id="0" name=""/>
        <dsp:cNvSpPr/>
      </dsp:nvSpPr>
      <dsp:spPr>
        <a:xfrm>
          <a:off x="2101148" y="3086764"/>
          <a:ext cx="123128" cy="539420"/>
        </a:xfrm>
        <a:custGeom>
          <a:avLst/>
          <a:gdLst/>
          <a:ahLst/>
          <a:cxnLst/>
          <a:rect l="0" t="0" r="0" b="0"/>
          <a:pathLst>
            <a:path>
              <a:moveTo>
                <a:pt x="123128" y="0"/>
              </a:moveTo>
              <a:lnTo>
                <a:pt x="123128" y="539420"/>
              </a:lnTo>
              <a:lnTo>
                <a:pt x="0" y="53942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B60803-8A1B-43E9-956C-964CFAFC6B7B}">
      <dsp:nvSpPr>
        <dsp:cNvPr id="0" name=""/>
        <dsp:cNvSpPr/>
      </dsp:nvSpPr>
      <dsp:spPr>
        <a:xfrm>
          <a:off x="2224276" y="588537"/>
          <a:ext cx="2529378" cy="1911425"/>
        </a:xfrm>
        <a:custGeom>
          <a:avLst/>
          <a:gdLst/>
          <a:ahLst/>
          <a:cxnLst/>
          <a:rect l="0" t="0" r="0" b="0"/>
          <a:pathLst>
            <a:path>
              <a:moveTo>
                <a:pt x="2529378" y="0"/>
              </a:moveTo>
              <a:lnTo>
                <a:pt x="2529378" y="1788296"/>
              </a:lnTo>
              <a:lnTo>
                <a:pt x="0" y="1788296"/>
              </a:lnTo>
              <a:lnTo>
                <a:pt x="0" y="191142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23AB61-CDA2-4F76-83E8-FD665373C7B0}">
      <dsp:nvSpPr>
        <dsp:cNvPr id="0" name=""/>
        <dsp:cNvSpPr/>
      </dsp:nvSpPr>
      <dsp:spPr>
        <a:xfrm>
          <a:off x="3918790" y="2210"/>
          <a:ext cx="1669729" cy="5863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de Cultura Física y Deporte</a:t>
          </a:r>
        </a:p>
      </dsp:txBody>
      <dsp:txXfrm>
        <a:off x="3918790" y="2210"/>
        <a:ext cx="1669729" cy="586326"/>
      </dsp:txXfrm>
    </dsp:sp>
    <dsp:sp modelId="{C7C98885-4344-45B5-96EB-4B086F4CDE53}">
      <dsp:nvSpPr>
        <dsp:cNvPr id="0" name=""/>
        <dsp:cNvSpPr/>
      </dsp:nvSpPr>
      <dsp:spPr>
        <a:xfrm>
          <a:off x="1504279" y="2499962"/>
          <a:ext cx="1439995" cy="5868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Desarrollo Deportivo</a:t>
          </a:r>
          <a:endParaRPr lang="es-ES" sz="1200" kern="1200" dirty="0"/>
        </a:p>
      </dsp:txBody>
      <dsp:txXfrm>
        <a:off x="1504279" y="2499962"/>
        <a:ext cx="1439995" cy="586801"/>
      </dsp:txXfrm>
    </dsp:sp>
    <dsp:sp modelId="{DD7FF7A3-DFD8-4E1B-946C-B0A2C5F311DB}">
      <dsp:nvSpPr>
        <dsp:cNvPr id="0" name=""/>
        <dsp:cNvSpPr/>
      </dsp:nvSpPr>
      <dsp:spPr>
        <a:xfrm>
          <a:off x="779942" y="3333021"/>
          <a:ext cx="1321205" cy="5863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Deporte Ciudadano </a:t>
          </a:r>
        </a:p>
      </dsp:txBody>
      <dsp:txXfrm>
        <a:off x="779942" y="3333021"/>
        <a:ext cx="1321205" cy="586326"/>
      </dsp:txXfrm>
    </dsp:sp>
    <dsp:sp modelId="{01C90863-4FFC-42E2-996A-A2EF500EEE75}">
      <dsp:nvSpPr>
        <dsp:cNvPr id="0" name=""/>
        <dsp:cNvSpPr/>
      </dsp:nvSpPr>
      <dsp:spPr>
        <a:xfrm>
          <a:off x="2347405" y="3333021"/>
          <a:ext cx="1439995" cy="5863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Técnico(a) de Natación </a:t>
          </a:r>
        </a:p>
      </dsp:txBody>
      <dsp:txXfrm>
        <a:off x="2347405" y="3333021"/>
        <a:ext cx="1439995" cy="586326"/>
      </dsp:txXfrm>
    </dsp:sp>
    <dsp:sp modelId="{641570B9-552B-4F3A-9BF6-B401C993BE58}">
      <dsp:nvSpPr>
        <dsp:cNvPr id="0" name=""/>
        <dsp:cNvSpPr/>
      </dsp:nvSpPr>
      <dsp:spPr>
        <a:xfrm>
          <a:off x="2347405" y="4094431"/>
          <a:ext cx="1439995" cy="5863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Área Acuática</a:t>
          </a:r>
        </a:p>
      </dsp:txBody>
      <dsp:txXfrm>
        <a:off x="2347405" y="4094431"/>
        <a:ext cx="1439995" cy="586326"/>
      </dsp:txXfrm>
    </dsp:sp>
    <dsp:sp modelId="{4B843E2F-EE2D-4C98-85EF-5B1F03A15805}">
      <dsp:nvSpPr>
        <dsp:cNvPr id="0" name=""/>
        <dsp:cNvSpPr/>
      </dsp:nvSpPr>
      <dsp:spPr>
        <a:xfrm>
          <a:off x="792091" y="4856621"/>
          <a:ext cx="1321205" cy="61622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de la Jefatura de Ligas Deportivas</a:t>
          </a:r>
          <a:endParaRPr lang="es-ES" sz="1200" kern="1200" dirty="0"/>
        </a:p>
      </dsp:txBody>
      <dsp:txXfrm>
        <a:off x="792091" y="4856621"/>
        <a:ext cx="1321205" cy="616223"/>
      </dsp:txXfrm>
    </dsp:sp>
    <dsp:sp modelId="{F7481589-9C1E-4C06-A8C0-BD5C63C6C77A}">
      <dsp:nvSpPr>
        <dsp:cNvPr id="0" name=""/>
        <dsp:cNvSpPr/>
      </dsp:nvSpPr>
      <dsp:spPr>
        <a:xfrm>
          <a:off x="2347405" y="4856627"/>
          <a:ext cx="1439995" cy="6156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Deporte Selectivo </a:t>
          </a:r>
        </a:p>
      </dsp:txBody>
      <dsp:txXfrm>
        <a:off x="2347405" y="4856627"/>
        <a:ext cx="1439995" cy="615602"/>
      </dsp:txXfrm>
    </dsp:sp>
    <dsp:sp modelId="{FF95627C-3B1A-4B2E-8166-AE5905FCA17E}">
      <dsp:nvSpPr>
        <dsp:cNvPr id="0" name=""/>
        <dsp:cNvSpPr/>
      </dsp:nvSpPr>
      <dsp:spPr>
        <a:xfrm>
          <a:off x="3190531" y="2499962"/>
          <a:ext cx="1439995" cy="5868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Unidades Deportivas</a:t>
          </a:r>
        </a:p>
      </dsp:txBody>
      <dsp:txXfrm>
        <a:off x="3190531" y="2499962"/>
        <a:ext cx="1439995" cy="586801"/>
      </dsp:txXfrm>
    </dsp:sp>
    <dsp:sp modelId="{D4E2BA58-BB11-413D-A5EC-CBAF4B797ABE}">
      <dsp:nvSpPr>
        <dsp:cNvPr id="0" name=""/>
        <dsp:cNvSpPr/>
      </dsp:nvSpPr>
      <dsp:spPr>
        <a:xfrm>
          <a:off x="4876784" y="2499962"/>
          <a:ext cx="1439995" cy="5868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Planeación </a:t>
          </a:r>
        </a:p>
      </dsp:txBody>
      <dsp:txXfrm>
        <a:off x="4876784" y="2499962"/>
        <a:ext cx="1439995" cy="586801"/>
      </dsp:txXfrm>
    </dsp:sp>
    <dsp:sp modelId="{923FA23E-A418-4062-900F-1FCC2EF62FC7}">
      <dsp:nvSpPr>
        <dsp:cNvPr id="0" name=""/>
        <dsp:cNvSpPr/>
      </dsp:nvSpPr>
      <dsp:spPr>
        <a:xfrm>
          <a:off x="5236783" y="3333021"/>
          <a:ext cx="1475995" cy="5863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Cultura </a:t>
          </a:r>
          <a:br>
            <a:rPr lang="es-ES" sz="1200" kern="1200" dirty="0" smtClean="0"/>
          </a:br>
          <a:r>
            <a:rPr lang="es-ES" sz="1200" kern="1200" dirty="0" smtClean="0"/>
            <a:t>Física </a:t>
          </a:r>
          <a:endParaRPr lang="es-ES" sz="1200" kern="1200" dirty="0"/>
        </a:p>
      </dsp:txBody>
      <dsp:txXfrm>
        <a:off x="5236783" y="3333021"/>
        <a:ext cx="1475995" cy="586326"/>
      </dsp:txXfrm>
    </dsp:sp>
    <dsp:sp modelId="{86FF3132-3E5B-4DBB-8F73-CC6AC21334F9}">
      <dsp:nvSpPr>
        <dsp:cNvPr id="0" name=""/>
        <dsp:cNvSpPr/>
      </dsp:nvSpPr>
      <dsp:spPr>
        <a:xfrm>
          <a:off x="5236783" y="4094431"/>
          <a:ext cx="1475995" cy="5863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Eventos </a:t>
          </a:r>
        </a:p>
      </dsp:txBody>
      <dsp:txXfrm>
        <a:off x="5236783" y="4094431"/>
        <a:ext cx="1475995" cy="586326"/>
      </dsp:txXfrm>
    </dsp:sp>
    <dsp:sp modelId="{94C488EF-E173-4203-B39A-A2F71DF7152B}">
      <dsp:nvSpPr>
        <dsp:cNvPr id="0" name=""/>
        <dsp:cNvSpPr/>
      </dsp:nvSpPr>
      <dsp:spPr>
        <a:xfrm>
          <a:off x="5236783" y="4854176"/>
          <a:ext cx="1475995" cy="5863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Infraestructura y Mantenimiento</a:t>
          </a:r>
          <a:endParaRPr lang="es-ES" sz="1200" kern="1200" dirty="0"/>
        </a:p>
      </dsp:txBody>
      <dsp:txXfrm>
        <a:off x="5236783" y="4854176"/>
        <a:ext cx="1475995" cy="586326"/>
      </dsp:txXfrm>
    </dsp:sp>
    <dsp:sp modelId="{3EAAD530-5F45-4EA4-9143-ACEE9D77532B}">
      <dsp:nvSpPr>
        <dsp:cNvPr id="0" name=""/>
        <dsp:cNvSpPr/>
      </dsp:nvSpPr>
      <dsp:spPr>
        <a:xfrm>
          <a:off x="6563036" y="2499962"/>
          <a:ext cx="1439995" cy="5868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Administrativo(a)</a:t>
          </a:r>
          <a:endParaRPr lang="es-ES" sz="1200" kern="1200" dirty="0"/>
        </a:p>
      </dsp:txBody>
      <dsp:txXfrm>
        <a:off x="6563036" y="2499962"/>
        <a:ext cx="1439995" cy="586801"/>
      </dsp:txXfrm>
    </dsp:sp>
    <dsp:sp modelId="{BEC61B7C-0C80-4034-B3B0-969749014DF8}">
      <dsp:nvSpPr>
        <dsp:cNvPr id="0" name=""/>
        <dsp:cNvSpPr/>
      </dsp:nvSpPr>
      <dsp:spPr>
        <a:xfrm>
          <a:off x="3366347" y="857957"/>
          <a:ext cx="1172653" cy="54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General</a:t>
          </a:r>
          <a:endParaRPr lang="es-ES" sz="1200" kern="1200" dirty="0"/>
        </a:p>
      </dsp:txBody>
      <dsp:txXfrm>
        <a:off x="3366347" y="857957"/>
        <a:ext cx="1172653" cy="540001"/>
      </dsp:txXfrm>
    </dsp:sp>
    <dsp:sp modelId="{FB41900A-FAD5-43F7-BC70-49699BF04225}">
      <dsp:nvSpPr>
        <dsp:cNvPr id="0" name=""/>
        <dsp:cNvSpPr/>
      </dsp:nvSpPr>
      <dsp:spPr>
        <a:xfrm>
          <a:off x="5002012" y="857957"/>
          <a:ext cx="1172653" cy="54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Administrativo(a)</a:t>
          </a:r>
          <a:endParaRPr lang="es-ES" sz="1200" kern="1200" dirty="0"/>
        </a:p>
      </dsp:txBody>
      <dsp:txXfrm>
        <a:off x="5002012" y="857957"/>
        <a:ext cx="1172653" cy="540001"/>
      </dsp:txXfrm>
    </dsp:sp>
    <dsp:sp modelId="{03F7B51C-13DD-4428-982A-38057E45B74B}">
      <dsp:nvSpPr>
        <dsp:cNvPr id="0" name=""/>
        <dsp:cNvSpPr/>
      </dsp:nvSpPr>
      <dsp:spPr>
        <a:xfrm>
          <a:off x="3366347" y="1583941"/>
          <a:ext cx="1172653" cy="54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 B </a:t>
          </a:r>
        </a:p>
      </dsp:txBody>
      <dsp:txXfrm>
        <a:off x="3366347" y="1583941"/>
        <a:ext cx="1172653" cy="540001"/>
      </dsp:txXfrm>
    </dsp:sp>
    <dsp:sp modelId="{52C1C1F7-C36F-4673-A8ED-30CD54483C03}">
      <dsp:nvSpPr>
        <dsp:cNvPr id="0" name=""/>
        <dsp:cNvSpPr/>
      </dsp:nvSpPr>
      <dsp:spPr>
        <a:xfrm>
          <a:off x="5002012" y="1583941"/>
          <a:ext cx="1172653" cy="54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</a:p>
      </dsp:txBody>
      <dsp:txXfrm>
        <a:off x="5002012" y="1583941"/>
        <a:ext cx="1172653" cy="540001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4E527C-1C29-4E7A-B227-682B7EFF44BF}">
      <dsp:nvSpPr>
        <dsp:cNvPr id="0" name=""/>
        <dsp:cNvSpPr/>
      </dsp:nvSpPr>
      <dsp:spPr>
        <a:xfrm>
          <a:off x="3048000" y="1133051"/>
          <a:ext cx="311706" cy="10622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2221"/>
              </a:lnTo>
              <a:lnTo>
                <a:pt x="311706" y="106222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F4E5BB-6E30-467B-9FC7-768E66D80386}">
      <dsp:nvSpPr>
        <dsp:cNvPr id="0" name=""/>
        <dsp:cNvSpPr/>
      </dsp:nvSpPr>
      <dsp:spPr>
        <a:xfrm>
          <a:off x="2783640" y="1133051"/>
          <a:ext cx="264359" cy="1062221"/>
        </a:xfrm>
        <a:custGeom>
          <a:avLst/>
          <a:gdLst/>
          <a:ahLst/>
          <a:cxnLst/>
          <a:rect l="0" t="0" r="0" b="0"/>
          <a:pathLst>
            <a:path>
              <a:moveTo>
                <a:pt x="264359" y="0"/>
              </a:moveTo>
              <a:lnTo>
                <a:pt x="264359" y="1062221"/>
              </a:lnTo>
              <a:lnTo>
                <a:pt x="0" y="106222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269649-6BA3-4C3C-84EF-C26313180784}">
      <dsp:nvSpPr>
        <dsp:cNvPr id="0" name=""/>
        <dsp:cNvSpPr/>
      </dsp:nvSpPr>
      <dsp:spPr>
        <a:xfrm>
          <a:off x="3048000" y="1133051"/>
          <a:ext cx="1157878" cy="20812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3682"/>
              </a:lnTo>
              <a:lnTo>
                <a:pt x="1157878" y="1843682"/>
              </a:lnTo>
              <a:lnTo>
                <a:pt x="1157878" y="208121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66F5F7-377A-4308-8404-1EA2EDFF830D}">
      <dsp:nvSpPr>
        <dsp:cNvPr id="0" name=""/>
        <dsp:cNvSpPr/>
      </dsp:nvSpPr>
      <dsp:spPr>
        <a:xfrm>
          <a:off x="1981921" y="1133051"/>
          <a:ext cx="1066078" cy="2083170"/>
        </a:xfrm>
        <a:custGeom>
          <a:avLst/>
          <a:gdLst/>
          <a:ahLst/>
          <a:cxnLst/>
          <a:rect l="0" t="0" r="0" b="0"/>
          <a:pathLst>
            <a:path>
              <a:moveTo>
                <a:pt x="1066078" y="0"/>
              </a:moveTo>
              <a:lnTo>
                <a:pt x="1066078" y="1845640"/>
              </a:lnTo>
              <a:lnTo>
                <a:pt x="0" y="1845640"/>
              </a:lnTo>
              <a:lnTo>
                <a:pt x="0" y="208317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B2E264-104A-49E1-9921-EC443582DF3C}">
      <dsp:nvSpPr>
        <dsp:cNvPr id="0" name=""/>
        <dsp:cNvSpPr/>
      </dsp:nvSpPr>
      <dsp:spPr>
        <a:xfrm>
          <a:off x="1506590" y="1958"/>
          <a:ext cx="3082818" cy="11310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de Cultura Física y Deporte</a:t>
          </a:r>
          <a:endParaRPr lang="es-ES" sz="1200" kern="1200" dirty="0"/>
        </a:p>
      </dsp:txBody>
      <dsp:txXfrm>
        <a:off x="1506590" y="1958"/>
        <a:ext cx="3082818" cy="1131093"/>
      </dsp:txXfrm>
    </dsp:sp>
    <dsp:sp modelId="{380D16CF-0A93-4353-A936-64DD40D2FBDC}">
      <dsp:nvSpPr>
        <dsp:cNvPr id="0" name=""/>
        <dsp:cNvSpPr/>
      </dsp:nvSpPr>
      <dsp:spPr>
        <a:xfrm>
          <a:off x="1171922" y="3216222"/>
          <a:ext cx="1619997" cy="8477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Promotor(a) B</a:t>
          </a:r>
        </a:p>
      </dsp:txBody>
      <dsp:txXfrm>
        <a:off x="1171922" y="3216222"/>
        <a:ext cx="1619997" cy="847777"/>
      </dsp:txXfrm>
    </dsp:sp>
    <dsp:sp modelId="{66835E2E-C577-4026-9792-02E1B24EAB3D}">
      <dsp:nvSpPr>
        <dsp:cNvPr id="0" name=""/>
        <dsp:cNvSpPr/>
      </dsp:nvSpPr>
      <dsp:spPr>
        <a:xfrm>
          <a:off x="3395879" y="3214264"/>
          <a:ext cx="1619997" cy="8477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Auxiliares</a:t>
          </a: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 </a:t>
          </a:r>
          <a:endParaRPr lang="es-ES" sz="1200" kern="1200" dirty="0"/>
        </a:p>
      </dsp:txBody>
      <dsp:txXfrm>
        <a:off x="3395879" y="3214264"/>
        <a:ext cx="1619997" cy="847777"/>
      </dsp:txXfrm>
    </dsp:sp>
    <dsp:sp modelId="{893FC441-2D58-4EB6-87A9-A0E22FCB42A5}">
      <dsp:nvSpPr>
        <dsp:cNvPr id="0" name=""/>
        <dsp:cNvSpPr/>
      </dsp:nvSpPr>
      <dsp:spPr>
        <a:xfrm>
          <a:off x="1163643" y="1771384"/>
          <a:ext cx="1619997" cy="8477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Supervisor(a)</a:t>
          </a:r>
        </a:p>
      </dsp:txBody>
      <dsp:txXfrm>
        <a:off x="1163643" y="1771384"/>
        <a:ext cx="1619997" cy="847777"/>
      </dsp:txXfrm>
    </dsp:sp>
    <dsp:sp modelId="{C33D5C5F-FF68-4973-9CB3-577D3529AC0A}">
      <dsp:nvSpPr>
        <dsp:cNvPr id="0" name=""/>
        <dsp:cNvSpPr/>
      </dsp:nvSpPr>
      <dsp:spPr>
        <a:xfrm>
          <a:off x="3359706" y="1771384"/>
          <a:ext cx="1619997" cy="8477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Auxiliar 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Administrativo(a) </a:t>
          </a:r>
          <a:endParaRPr lang="es-ES" sz="1200" kern="1200" dirty="0"/>
        </a:p>
      </dsp:txBody>
      <dsp:txXfrm>
        <a:off x="3359706" y="1771384"/>
        <a:ext cx="1619997" cy="847777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3874DF-6D07-4088-980E-1A75A26D81F4}">
      <dsp:nvSpPr>
        <dsp:cNvPr id="0" name=""/>
        <dsp:cNvSpPr/>
      </dsp:nvSpPr>
      <dsp:spPr>
        <a:xfrm>
          <a:off x="3384376" y="1853522"/>
          <a:ext cx="2394470" cy="6022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4474"/>
              </a:lnTo>
              <a:lnTo>
                <a:pt x="2394470" y="394474"/>
              </a:lnTo>
              <a:lnTo>
                <a:pt x="2394470" y="60225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802BEB-CB28-4E6D-8850-629A06E6551C}">
      <dsp:nvSpPr>
        <dsp:cNvPr id="0" name=""/>
        <dsp:cNvSpPr/>
      </dsp:nvSpPr>
      <dsp:spPr>
        <a:xfrm>
          <a:off x="3338656" y="1853522"/>
          <a:ext cx="91440" cy="6022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0225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674469-059A-4662-AFDA-D5F4F85618A8}">
      <dsp:nvSpPr>
        <dsp:cNvPr id="0" name=""/>
        <dsp:cNvSpPr/>
      </dsp:nvSpPr>
      <dsp:spPr>
        <a:xfrm>
          <a:off x="989905" y="1853522"/>
          <a:ext cx="2394470" cy="602258"/>
        </a:xfrm>
        <a:custGeom>
          <a:avLst/>
          <a:gdLst/>
          <a:ahLst/>
          <a:cxnLst/>
          <a:rect l="0" t="0" r="0" b="0"/>
          <a:pathLst>
            <a:path>
              <a:moveTo>
                <a:pt x="2394470" y="0"/>
              </a:moveTo>
              <a:lnTo>
                <a:pt x="2394470" y="394474"/>
              </a:lnTo>
              <a:lnTo>
                <a:pt x="0" y="394474"/>
              </a:lnTo>
              <a:lnTo>
                <a:pt x="0" y="60225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C4F0A6-E747-4E64-B9FC-52ED28DCE2CB}">
      <dsp:nvSpPr>
        <dsp:cNvPr id="0" name=""/>
        <dsp:cNvSpPr/>
      </dsp:nvSpPr>
      <dsp:spPr>
        <a:xfrm>
          <a:off x="2214380" y="701525"/>
          <a:ext cx="2339991" cy="1151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Deporte Ciudadano</a:t>
          </a:r>
          <a:endParaRPr lang="es-ES" sz="1200" kern="1200" dirty="0"/>
        </a:p>
      </dsp:txBody>
      <dsp:txXfrm>
        <a:off x="2214380" y="701525"/>
        <a:ext cx="2339991" cy="1151997"/>
      </dsp:txXfrm>
    </dsp:sp>
    <dsp:sp modelId="{6EFBC02F-1F2E-4453-81E3-036FBB56D2B8}">
      <dsp:nvSpPr>
        <dsp:cNvPr id="0" name=""/>
        <dsp:cNvSpPr/>
      </dsp:nvSpPr>
      <dsp:spPr>
        <a:xfrm>
          <a:off x="454" y="2455781"/>
          <a:ext cx="1978901" cy="720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Promotores(as) </a:t>
          </a:r>
          <a:br>
            <a:rPr lang="es-ES" sz="1200" kern="1200" dirty="0" smtClean="0"/>
          </a:br>
          <a:r>
            <a:rPr lang="es-ES" sz="1200" kern="1200" dirty="0" smtClean="0"/>
            <a:t>Deportivos(as) </a:t>
          </a:r>
          <a:endParaRPr lang="es-ES" sz="1200" kern="1200" dirty="0"/>
        </a:p>
      </dsp:txBody>
      <dsp:txXfrm>
        <a:off x="454" y="2455781"/>
        <a:ext cx="1978901" cy="720003"/>
      </dsp:txXfrm>
    </dsp:sp>
    <dsp:sp modelId="{2544592F-BBFB-44EE-BCE2-4CD6119D6EE4}">
      <dsp:nvSpPr>
        <dsp:cNvPr id="0" name=""/>
        <dsp:cNvSpPr/>
      </dsp:nvSpPr>
      <dsp:spPr>
        <a:xfrm>
          <a:off x="2394925" y="2455781"/>
          <a:ext cx="1978901" cy="720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Promotor(a) A</a:t>
          </a:r>
        </a:p>
      </dsp:txBody>
      <dsp:txXfrm>
        <a:off x="2394925" y="2455781"/>
        <a:ext cx="1978901" cy="720003"/>
      </dsp:txXfrm>
    </dsp:sp>
    <dsp:sp modelId="{9118F967-12E9-4FF8-9441-942832601B66}">
      <dsp:nvSpPr>
        <dsp:cNvPr id="0" name=""/>
        <dsp:cNvSpPr/>
      </dsp:nvSpPr>
      <dsp:spPr>
        <a:xfrm>
          <a:off x="4789396" y="2455781"/>
          <a:ext cx="1978901" cy="720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Promotores(as) </a:t>
          </a:r>
          <a:endParaRPr lang="es-ES" sz="1200" kern="1200" dirty="0"/>
        </a:p>
      </dsp:txBody>
      <dsp:txXfrm>
        <a:off x="4789396" y="2455781"/>
        <a:ext cx="1978901" cy="720003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348839-4088-438F-AC80-7E703D3FB4BC}">
      <dsp:nvSpPr>
        <dsp:cNvPr id="0" name=""/>
        <dsp:cNvSpPr/>
      </dsp:nvSpPr>
      <dsp:spPr>
        <a:xfrm>
          <a:off x="3456384" y="1857215"/>
          <a:ext cx="2445416" cy="6052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3035"/>
              </a:lnTo>
              <a:lnTo>
                <a:pt x="2445416" y="393035"/>
              </a:lnTo>
              <a:lnTo>
                <a:pt x="2445416" y="60524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4D3C01-501C-457B-B94F-F2B0A6CD1AF8}">
      <dsp:nvSpPr>
        <dsp:cNvPr id="0" name=""/>
        <dsp:cNvSpPr/>
      </dsp:nvSpPr>
      <dsp:spPr>
        <a:xfrm>
          <a:off x="3410664" y="1857215"/>
          <a:ext cx="91440" cy="6052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0524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0C480F-B1D7-4C88-8056-7F642ED955EB}">
      <dsp:nvSpPr>
        <dsp:cNvPr id="0" name=""/>
        <dsp:cNvSpPr/>
      </dsp:nvSpPr>
      <dsp:spPr>
        <a:xfrm>
          <a:off x="1010967" y="1857215"/>
          <a:ext cx="2445416" cy="605240"/>
        </a:xfrm>
        <a:custGeom>
          <a:avLst/>
          <a:gdLst/>
          <a:ahLst/>
          <a:cxnLst/>
          <a:rect l="0" t="0" r="0" b="0"/>
          <a:pathLst>
            <a:path>
              <a:moveTo>
                <a:pt x="2445416" y="0"/>
              </a:moveTo>
              <a:lnTo>
                <a:pt x="2445416" y="393035"/>
              </a:lnTo>
              <a:lnTo>
                <a:pt x="0" y="393035"/>
              </a:lnTo>
              <a:lnTo>
                <a:pt x="0" y="60524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9DE339-EABF-4DCF-BCEE-7DA1F3C27B98}">
      <dsp:nvSpPr>
        <dsp:cNvPr id="0" name=""/>
        <dsp:cNvSpPr/>
      </dsp:nvSpPr>
      <dsp:spPr>
        <a:xfrm>
          <a:off x="2088638" y="705211"/>
          <a:ext cx="2735491" cy="1152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Coordinador(a) Técnico(a) de Natación</a:t>
          </a:r>
        </a:p>
      </dsp:txBody>
      <dsp:txXfrm>
        <a:off x="2088638" y="705211"/>
        <a:ext cx="2735491" cy="1152003"/>
      </dsp:txXfrm>
    </dsp:sp>
    <dsp:sp modelId="{95D7A905-ADD2-4A8E-A0F3-2CAE75B8A31F}">
      <dsp:nvSpPr>
        <dsp:cNvPr id="0" name=""/>
        <dsp:cNvSpPr/>
      </dsp:nvSpPr>
      <dsp:spPr>
        <a:xfrm>
          <a:off x="464" y="2462455"/>
          <a:ext cx="2021005" cy="1115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de Esgrima</a:t>
          </a:r>
        </a:p>
      </dsp:txBody>
      <dsp:txXfrm>
        <a:off x="464" y="2462455"/>
        <a:ext cx="2021005" cy="1115999"/>
      </dsp:txXfrm>
    </dsp:sp>
    <dsp:sp modelId="{BD10F608-A80A-42F4-8DAA-414391E447AE}">
      <dsp:nvSpPr>
        <dsp:cNvPr id="0" name=""/>
        <dsp:cNvSpPr/>
      </dsp:nvSpPr>
      <dsp:spPr>
        <a:xfrm>
          <a:off x="2445881" y="2462455"/>
          <a:ext cx="2021005" cy="1115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Instructores(as) de Natación</a:t>
          </a:r>
        </a:p>
      </dsp:txBody>
      <dsp:txXfrm>
        <a:off x="2445881" y="2462455"/>
        <a:ext cx="2021005" cy="1115999"/>
      </dsp:txXfrm>
    </dsp:sp>
    <dsp:sp modelId="{477BFD6A-4235-46DD-9046-7B1AD41DBBE8}">
      <dsp:nvSpPr>
        <dsp:cNvPr id="0" name=""/>
        <dsp:cNvSpPr/>
      </dsp:nvSpPr>
      <dsp:spPr>
        <a:xfrm>
          <a:off x="4891298" y="2462455"/>
          <a:ext cx="2021005" cy="1115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Instructores(as)</a:t>
          </a:r>
        </a:p>
      </dsp:txBody>
      <dsp:txXfrm>
        <a:off x="4891298" y="2462455"/>
        <a:ext cx="2021005" cy="1115999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BF058B-7A56-497A-ADD2-75DDCBDEE1EF}">
      <dsp:nvSpPr>
        <dsp:cNvPr id="0" name=""/>
        <dsp:cNvSpPr/>
      </dsp:nvSpPr>
      <dsp:spPr>
        <a:xfrm>
          <a:off x="3640589" y="1210929"/>
          <a:ext cx="130066" cy="540141"/>
        </a:xfrm>
        <a:custGeom>
          <a:avLst/>
          <a:gdLst/>
          <a:ahLst/>
          <a:cxnLst/>
          <a:rect l="0" t="0" r="0" b="0"/>
          <a:pathLst>
            <a:path>
              <a:moveTo>
                <a:pt x="130066" y="0"/>
              </a:moveTo>
              <a:lnTo>
                <a:pt x="130066" y="540141"/>
              </a:lnTo>
              <a:lnTo>
                <a:pt x="0" y="54014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6DAEBD-3954-49A3-9759-D93689E61A8D}">
      <dsp:nvSpPr>
        <dsp:cNvPr id="0" name=""/>
        <dsp:cNvSpPr/>
      </dsp:nvSpPr>
      <dsp:spPr>
        <a:xfrm>
          <a:off x="7944056" y="3709728"/>
          <a:ext cx="91440" cy="23761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761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40668B-7E4D-4A08-A177-F5FD8B4956C2}">
      <dsp:nvSpPr>
        <dsp:cNvPr id="0" name=""/>
        <dsp:cNvSpPr/>
      </dsp:nvSpPr>
      <dsp:spPr>
        <a:xfrm>
          <a:off x="6617575" y="2830231"/>
          <a:ext cx="1372201" cy="2601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066"/>
              </a:lnTo>
              <a:lnTo>
                <a:pt x="1372201" y="130066"/>
              </a:lnTo>
              <a:lnTo>
                <a:pt x="1372201" y="26013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6FCD7C-05A6-4CAD-9ADA-96E8F836D20A}">
      <dsp:nvSpPr>
        <dsp:cNvPr id="0" name=""/>
        <dsp:cNvSpPr/>
      </dsp:nvSpPr>
      <dsp:spPr>
        <a:xfrm>
          <a:off x="6571855" y="2830231"/>
          <a:ext cx="91440" cy="2601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013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01FEB4-D662-4790-B0A7-91F7504E0719}">
      <dsp:nvSpPr>
        <dsp:cNvPr id="0" name=""/>
        <dsp:cNvSpPr/>
      </dsp:nvSpPr>
      <dsp:spPr>
        <a:xfrm>
          <a:off x="5193163" y="4566705"/>
          <a:ext cx="91440" cy="2222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220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219E1D-5C2C-4258-BF7F-A87FCF2022BA}">
      <dsp:nvSpPr>
        <dsp:cNvPr id="0" name=""/>
        <dsp:cNvSpPr/>
      </dsp:nvSpPr>
      <dsp:spPr>
        <a:xfrm>
          <a:off x="5193163" y="3709728"/>
          <a:ext cx="91440" cy="23761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761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EBC029-3B22-4CA1-B897-30F0753D6FF6}">
      <dsp:nvSpPr>
        <dsp:cNvPr id="0" name=""/>
        <dsp:cNvSpPr/>
      </dsp:nvSpPr>
      <dsp:spPr>
        <a:xfrm>
          <a:off x="5238883" y="2830231"/>
          <a:ext cx="1378692" cy="260132"/>
        </a:xfrm>
        <a:custGeom>
          <a:avLst/>
          <a:gdLst/>
          <a:ahLst/>
          <a:cxnLst/>
          <a:rect l="0" t="0" r="0" b="0"/>
          <a:pathLst>
            <a:path>
              <a:moveTo>
                <a:pt x="1378692" y="0"/>
              </a:moveTo>
              <a:lnTo>
                <a:pt x="1378692" y="130066"/>
              </a:lnTo>
              <a:lnTo>
                <a:pt x="0" y="130066"/>
              </a:lnTo>
              <a:lnTo>
                <a:pt x="0" y="26013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4AADCD-A307-4E9E-B089-7E2867D6C20C}">
      <dsp:nvSpPr>
        <dsp:cNvPr id="0" name=""/>
        <dsp:cNvSpPr/>
      </dsp:nvSpPr>
      <dsp:spPr>
        <a:xfrm>
          <a:off x="3770655" y="1210929"/>
          <a:ext cx="2846919" cy="12875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57448"/>
              </a:lnTo>
              <a:lnTo>
                <a:pt x="2846919" y="1157448"/>
              </a:lnTo>
              <a:lnTo>
                <a:pt x="2846919" y="128751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8D8FA5-7C34-4DD9-9F85-B7179563B23A}">
      <dsp:nvSpPr>
        <dsp:cNvPr id="0" name=""/>
        <dsp:cNvSpPr/>
      </dsp:nvSpPr>
      <dsp:spPr>
        <a:xfrm>
          <a:off x="3608990" y="3709728"/>
          <a:ext cx="91440" cy="23761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761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F235AB-E2AB-4955-8C7F-36BC2EDE8BE4}">
      <dsp:nvSpPr>
        <dsp:cNvPr id="0" name=""/>
        <dsp:cNvSpPr/>
      </dsp:nvSpPr>
      <dsp:spPr>
        <a:xfrm>
          <a:off x="2927837" y="2830231"/>
          <a:ext cx="726873" cy="2601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066"/>
              </a:lnTo>
              <a:lnTo>
                <a:pt x="726873" y="130066"/>
              </a:lnTo>
              <a:lnTo>
                <a:pt x="726873" y="26013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418F7D-36DE-40A2-8B7D-E9C04F941B09}">
      <dsp:nvSpPr>
        <dsp:cNvPr id="0" name=""/>
        <dsp:cNvSpPr/>
      </dsp:nvSpPr>
      <dsp:spPr>
        <a:xfrm>
          <a:off x="2199960" y="2830231"/>
          <a:ext cx="727876" cy="260132"/>
        </a:xfrm>
        <a:custGeom>
          <a:avLst/>
          <a:gdLst/>
          <a:ahLst/>
          <a:cxnLst/>
          <a:rect l="0" t="0" r="0" b="0"/>
          <a:pathLst>
            <a:path>
              <a:moveTo>
                <a:pt x="727876" y="0"/>
              </a:moveTo>
              <a:lnTo>
                <a:pt x="727876" y="130066"/>
              </a:lnTo>
              <a:lnTo>
                <a:pt x="0" y="130066"/>
              </a:lnTo>
              <a:lnTo>
                <a:pt x="0" y="26013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67E095-11A6-4E4B-A90B-3D719743938B}">
      <dsp:nvSpPr>
        <dsp:cNvPr id="0" name=""/>
        <dsp:cNvSpPr/>
      </dsp:nvSpPr>
      <dsp:spPr>
        <a:xfrm>
          <a:off x="2927837" y="1210929"/>
          <a:ext cx="842818" cy="1287515"/>
        </a:xfrm>
        <a:custGeom>
          <a:avLst/>
          <a:gdLst/>
          <a:ahLst/>
          <a:cxnLst/>
          <a:rect l="0" t="0" r="0" b="0"/>
          <a:pathLst>
            <a:path>
              <a:moveTo>
                <a:pt x="842818" y="0"/>
              </a:moveTo>
              <a:lnTo>
                <a:pt x="842818" y="1157448"/>
              </a:lnTo>
              <a:lnTo>
                <a:pt x="0" y="1157448"/>
              </a:lnTo>
              <a:lnTo>
                <a:pt x="0" y="128751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3322A1-D2E1-4E9E-A099-BCB1E12CC92C}">
      <dsp:nvSpPr>
        <dsp:cNvPr id="0" name=""/>
        <dsp:cNvSpPr/>
      </dsp:nvSpPr>
      <dsp:spPr>
        <a:xfrm>
          <a:off x="576410" y="4566705"/>
          <a:ext cx="91440" cy="2222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220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09AB9F-0EB2-4AA2-A901-59CC1B1088F1}">
      <dsp:nvSpPr>
        <dsp:cNvPr id="0" name=""/>
        <dsp:cNvSpPr/>
      </dsp:nvSpPr>
      <dsp:spPr>
        <a:xfrm>
          <a:off x="576410" y="3709728"/>
          <a:ext cx="91440" cy="23761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761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CB30FD-18A6-4439-941B-3FE7F215EFDE}">
      <dsp:nvSpPr>
        <dsp:cNvPr id="0" name=""/>
        <dsp:cNvSpPr/>
      </dsp:nvSpPr>
      <dsp:spPr>
        <a:xfrm>
          <a:off x="576410" y="2830231"/>
          <a:ext cx="91440" cy="2601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013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5B03ED-8118-4071-A258-D40405978D88}">
      <dsp:nvSpPr>
        <dsp:cNvPr id="0" name=""/>
        <dsp:cNvSpPr/>
      </dsp:nvSpPr>
      <dsp:spPr>
        <a:xfrm>
          <a:off x="622130" y="1210929"/>
          <a:ext cx="3148524" cy="1287515"/>
        </a:xfrm>
        <a:custGeom>
          <a:avLst/>
          <a:gdLst/>
          <a:ahLst/>
          <a:cxnLst/>
          <a:rect l="0" t="0" r="0" b="0"/>
          <a:pathLst>
            <a:path>
              <a:moveTo>
                <a:pt x="3148524" y="0"/>
              </a:moveTo>
              <a:lnTo>
                <a:pt x="3148524" y="1157448"/>
              </a:lnTo>
              <a:lnTo>
                <a:pt x="0" y="1157448"/>
              </a:lnTo>
              <a:lnTo>
                <a:pt x="0" y="128751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C6C0AF-A3B6-4667-8252-12E6F670323C}">
      <dsp:nvSpPr>
        <dsp:cNvPr id="0" name=""/>
        <dsp:cNvSpPr/>
      </dsp:nvSpPr>
      <dsp:spPr>
        <a:xfrm>
          <a:off x="2690658" y="130931"/>
          <a:ext cx="2159995" cy="107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Jefe(a) de Área Acuática</a:t>
          </a:r>
        </a:p>
      </dsp:txBody>
      <dsp:txXfrm>
        <a:off x="2690658" y="130931"/>
        <a:ext cx="2159995" cy="1079997"/>
      </dsp:txXfrm>
    </dsp:sp>
    <dsp:sp modelId="{60DE0308-1291-4F3F-BF5D-E9B5AB7CE0F5}">
      <dsp:nvSpPr>
        <dsp:cNvPr id="0" name=""/>
        <dsp:cNvSpPr/>
      </dsp:nvSpPr>
      <dsp:spPr>
        <a:xfrm>
          <a:off x="2766" y="2498444"/>
          <a:ext cx="1238728" cy="3317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</a:rPr>
            <a:t>Administrativo</a:t>
          </a:r>
          <a:endParaRPr lang="es-ES" sz="1200" kern="1200" dirty="0"/>
        </a:p>
      </dsp:txBody>
      <dsp:txXfrm>
        <a:off x="2766" y="2498444"/>
        <a:ext cx="1238728" cy="331787"/>
      </dsp:txXfrm>
    </dsp:sp>
    <dsp:sp modelId="{B59DBA4E-9CEC-4D6C-93C3-EC844A76EC03}">
      <dsp:nvSpPr>
        <dsp:cNvPr id="0" name=""/>
        <dsp:cNvSpPr/>
      </dsp:nvSpPr>
      <dsp:spPr>
        <a:xfrm>
          <a:off x="2766" y="3090364"/>
          <a:ext cx="1238728" cy="619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Auxiliar Administrativo(a) </a:t>
          </a:r>
          <a:endParaRPr lang="es-ES" sz="1200" kern="1200" dirty="0"/>
        </a:p>
      </dsp:txBody>
      <dsp:txXfrm>
        <a:off x="2766" y="3090364"/>
        <a:ext cx="1238728" cy="619364"/>
      </dsp:txXfrm>
    </dsp:sp>
    <dsp:sp modelId="{B105AC25-885C-4339-BA7A-56E4629D7E21}">
      <dsp:nvSpPr>
        <dsp:cNvPr id="0" name=""/>
        <dsp:cNvSpPr/>
      </dsp:nvSpPr>
      <dsp:spPr>
        <a:xfrm>
          <a:off x="2766" y="3947341"/>
          <a:ext cx="1238728" cy="619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Promotor (a)</a:t>
          </a:r>
        </a:p>
      </dsp:txBody>
      <dsp:txXfrm>
        <a:off x="2766" y="3947341"/>
        <a:ext cx="1238728" cy="619364"/>
      </dsp:txXfrm>
    </dsp:sp>
    <dsp:sp modelId="{B4F8D145-6FBB-4836-8421-73ECC2367F29}">
      <dsp:nvSpPr>
        <dsp:cNvPr id="0" name=""/>
        <dsp:cNvSpPr/>
      </dsp:nvSpPr>
      <dsp:spPr>
        <a:xfrm>
          <a:off x="2766" y="4788914"/>
          <a:ext cx="1238728" cy="619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Secretaria(o)  </a:t>
          </a:r>
          <a:endParaRPr lang="es-ES" sz="1200" kern="1200" dirty="0"/>
        </a:p>
      </dsp:txBody>
      <dsp:txXfrm>
        <a:off x="2766" y="4788914"/>
        <a:ext cx="1238728" cy="619364"/>
      </dsp:txXfrm>
    </dsp:sp>
    <dsp:sp modelId="{EEA40343-2367-430C-9F9D-F95276D86A7F}">
      <dsp:nvSpPr>
        <dsp:cNvPr id="0" name=""/>
        <dsp:cNvSpPr/>
      </dsp:nvSpPr>
      <dsp:spPr>
        <a:xfrm>
          <a:off x="2308473" y="2498444"/>
          <a:ext cx="1238728" cy="3317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</a:rPr>
            <a:t>Mantenimiento</a:t>
          </a:r>
          <a:endParaRPr lang="es-ES" sz="1200" kern="1200" dirty="0"/>
        </a:p>
      </dsp:txBody>
      <dsp:txXfrm>
        <a:off x="2308473" y="2498444"/>
        <a:ext cx="1238728" cy="331787"/>
      </dsp:txXfrm>
    </dsp:sp>
    <dsp:sp modelId="{440B497E-2F6A-4933-AC44-DFB4CFDF335A}">
      <dsp:nvSpPr>
        <dsp:cNvPr id="0" name=""/>
        <dsp:cNvSpPr/>
      </dsp:nvSpPr>
      <dsp:spPr>
        <a:xfrm>
          <a:off x="1580596" y="3090364"/>
          <a:ext cx="1238728" cy="619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Sección </a:t>
          </a:r>
          <a:endParaRPr lang="es-ES" sz="1200" kern="1200" dirty="0"/>
        </a:p>
      </dsp:txBody>
      <dsp:txXfrm>
        <a:off x="1580596" y="3090364"/>
        <a:ext cx="1238728" cy="619364"/>
      </dsp:txXfrm>
    </dsp:sp>
    <dsp:sp modelId="{67478183-57FC-42AE-8396-57ABB052EA34}">
      <dsp:nvSpPr>
        <dsp:cNvPr id="0" name=""/>
        <dsp:cNvSpPr/>
      </dsp:nvSpPr>
      <dsp:spPr>
        <a:xfrm>
          <a:off x="3035346" y="3090364"/>
          <a:ext cx="1238728" cy="619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Vigilantes</a:t>
          </a:r>
        </a:p>
      </dsp:txBody>
      <dsp:txXfrm>
        <a:off x="3035346" y="3090364"/>
        <a:ext cx="1238728" cy="619364"/>
      </dsp:txXfrm>
    </dsp:sp>
    <dsp:sp modelId="{EBFD238F-1201-413B-9C73-02B7E373C672}">
      <dsp:nvSpPr>
        <dsp:cNvPr id="0" name=""/>
        <dsp:cNvSpPr/>
      </dsp:nvSpPr>
      <dsp:spPr>
        <a:xfrm>
          <a:off x="3035346" y="3947341"/>
          <a:ext cx="1238728" cy="619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Intendentes</a:t>
          </a:r>
        </a:p>
      </dsp:txBody>
      <dsp:txXfrm>
        <a:off x="3035346" y="3947341"/>
        <a:ext cx="1238728" cy="619364"/>
      </dsp:txXfrm>
    </dsp:sp>
    <dsp:sp modelId="{FC7A6262-42A4-4D23-AED8-7DC580203F43}">
      <dsp:nvSpPr>
        <dsp:cNvPr id="0" name=""/>
        <dsp:cNvSpPr/>
      </dsp:nvSpPr>
      <dsp:spPr>
        <a:xfrm>
          <a:off x="5998211" y="2498444"/>
          <a:ext cx="1238728" cy="3317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</a:rPr>
            <a:t>Domo Acuático</a:t>
          </a:r>
          <a:endParaRPr lang="es-ES" sz="1200" kern="1200" dirty="0"/>
        </a:p>
      </dsp:txBody>
      <dsp:txXfrm>
        <a:off x="5998211" y="2498444"/>
        <a:ext cx="1238728" cy="331787"/>
      </dsp:txXfrm>
    </dsp:sp>
    <dsp:sp modelId="{B342C0FA-D607-4E01-95C5-708F1117E5C4}">
      <dsp:nvSpPr>
        <dsp:cNvPr id="0" name=""/>
        <dsp:cNvSpPr/>
      </dsp:nvSpPr>
      <dsp:spPr>
        <a:xfrm>
          <a:off x="4619518" y="3090364"/>
          <a:ext cx="1238728" cy="619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Maestro(a) de Natación</a:t>
          </a:r>
        </a:p>
      </dsp:txBody>
      <dsp:txXfrm>
        <a:off x="4619518" y="3090364"/>
        <a:ext cx="1238728" cy="619364"/>
      </dsp:txXfrm>
    </dsp:sp>
    <dsp:sp modelId="{18706DAF-98CA-4B65-8396-10BEF16B8A73}">
      <dsp:nvSpPr>
        <dsp:cNvPr id="0" name=""/>
        <dsp:cNvSpPr/>
      </dsp:nvSpPr>
      <dsp:spPr>
        <a:xfrm>
          <a:off x="4619518" y="3947341"/>
          <a:ext cx="1238728" cy="619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Promotor (a)</a:t>
          </a:r>
        </a:p>
      </dsp:txBody>
      <dsp:txXfrm>
        <a:off x="4619518" y="3947341"/>
        <a:ext cx="1238728" cy="619364"/>
      </dsp:txXfrm>
    </dsp:sp>
    <dsp:sp modelId="{103CBF75-5D10-479A-8CE3-E5FC3F135049}">
      <dsp:nvSpPr>
        <dsp:cNvPr id="0" name=""/>
        <dsp:cNvSpPr/>
      </dsp:nvSpPr>
      <dsp:spPr>
        <a:xfrm>
          <a:off x="4619518" y="4788914"/>
          <a:ext cx="1238728" cy="619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Maestro(a)</a:t>
          </a:r>
        </a:p>
      </dsp:txBody>
      <dsp:txXfrm>
        <a:off x="4619518" y="4788914"/>
        <a:ext cx="1238728" cy="619364"/>
      </dsp:txXfrm>
    </dsp:sp>
    <dsp:sp modelId="{C2F9DBA8-E699-4AA8-B33D-25B2155EAAA0}">
      <dsp:nvSpPr>
        <dsp:cNvPr id="0" name=""/>
        <dsp:cNvSpPr/>
      </dsp:nvSpPr>
      <dsp:spPr>
        <a:xfrm>
          <a:off x="5998211" y="3090364"/>
          <a:ext cx="1238728" cy="619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 (a)</a:t>
          </a: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 </a:t>
          </a:r>
          <a:endParaRPr lang="es-ES" sz="1200" kern="1200" dirty="0"/>
        </a:p>
      </dsp:txBody>
      <dsp:txXfrm>
        <a:off x="5998211" y="3090364"/>
        <a:ext cx="1238728" cy="619364"/>
      </dsp:txXfrm>
    </dsp:sp>
    <dsp:sp modelId="{109AEACF-2030-482A-9F3F-831A46BC59CA}">
      <dsp:nvSpPr>
        <dsp:cNvPr id="0" name=""/>
        <dsp:cNvSpPr/>
      </dsp:nvSpPr>
      <dsp:spPr>
        <a:xfrm>
          <a:off x="7370412" y="3090364"/>
          <a:ext cx="1238728" cy="619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Vigilante</a:t>
          </a:r>
        </a:p>
      </dsp:txBody>
      <dsp:txXfrm>
        <a:off x="7370412" y="3090364"/>
        <a:ext cx="1238728" cy="619364"/>
      </dsp:txXfrm>
    </dsp:sp>
    <dsp:sp modelId="{A695F43C-A776-4A40-A9D6-423911E08F44}">
      <dsp:nvSpPr>
        <dsp:cNvPr id="0" name=""/>
        <dsp:cNvSpPr/>
      </dsp:nvSpPr>
      <dsp:spPr>
        <a:xfrm>
          <a:off x="7370412" y="3947341"/>
          <a:ext cx="1238728" cy="619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Auxiliar de Eventos Espec</a:t>
          </a:r>
          <a:r>
            <a:rPr lang="es-MX" sz="1200" kern="1200" dirty="0" smtClean="0">
              <a:latin typeface="Calibri" panose="020F0502020204030204" pitchFamily="34" charset="0"/>
            </a:rPr>
            <a:t>iales </a:t>
          </a:r>
          <a:endParaRPr lang="es-ES" sz="1200" kern="1200" dirty="0"/>
        </a:p>
      </dsp:txBody>
      <dsp:txXfrm>
        <a:off x="7370412" y="3947341"/>
        <a:ext cx="1238728" cy="619364"/>
      </dsp:txXfrm>
    </dsp:sp>
    <dsp:sp modelId="{4C330964-E5CA-4C02-A01D-8A2EE83E9780}">
      <dsp:nvSpPr>
        <dsp:cNvPr id="0" name=""/>
        <dsp:cNvSpPr/>
      </dsp:nvSpPr>
      <dsp:spPr>
        <a:xfrm>
          <a:off x="2401861" y="1499069"/>
          <a:ext cx="1238728" cy="504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Secretaria(o) </a:t>
          </a:r>
          <a:endParaRPr lang="es-ES" sz="1200" kern="1200" dirty="0"/>
        </a:p>
      </dsp:txBody>
      <dsp:txXfrm>
        <a:off x="2401861" y="1499069"/>
        <a:ext cx="1238728" cy="504001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6CA8A2-9969-4800-AFFF-EC29AAB8718B}">
      <dsp:nvSpPr>
        <dsp:cNvPr id="0" name=""/>
        <dsp:cNvSpPr/>
      </dsp:nvSpPr>
      <dsp:spPr>
        <a:xfrm>
          <a:off x="4391487" y="2394192"/>
          <a:ext cx="3640791" cy="3462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003"/>
              </a:lnTo>
              <a:lnTo>
                <a:pt x="3640791" y="190003"/>
              </a:lnTo>
              <a:lnTo>
                <a:pt x="3640791" y="34620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6F40C0-FFC3-4FB5-ADFD-25F6F9FF58FB}">
      <dsp:nvSpPr>
        <dsp:cNvPr id="0" name=""/>
        <dsp:cNvSpPr/>
      </dsp:nvSpPr>
      <dsp:spPr>
        <a:xfrm>
          <a:off x="4391487" y="2394192"/>
          <a:ext cx="1840802" cy="3462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003"/>
              </a:lnTo>
              <a:lnTo>
                <a:pt x="1840802" y="190003"/>
              </a:lnTo>
              <a:lnTo>
                <a:pt x="1840802" y="34620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E45479-6BA6-4898-9703-AF560C292F67}">
      <dsp:nvSpPr>
        <dsp:cNvPr id="0" name=""/>
        <dsp:cNvSpPr/>
      </dsp:nvSpPr>
      <dsp:spPr>
        <a:xfrm>
          <a:off x="4345767" y="2394192"/>
          <a:ext cx="91440" cy="34620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620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C560E9-8E7C-4FE0-B776-42B61D14143C}">
      <dsp:nvSpPr>
        <dsp:cNvPr id="0" name=""/>
        <dsp:cNvSpPr/>
      </dsp:nvSpPr>
      <dsp:spPr>
        <a:xfrm>
          <a:off x="2550685" y="2394192"/>
          <a:ext cx="1840802" cy="346200"/>
        </a:xfrm>
        <a:custGeom>
          <a:avLst/>
          <a:gdLst/>
          <a:ahLst/>
          <a:cxnLst/>
          <a:rect l="0" t="0" r="0" b="0"/>
          <a:pathLst>
            <a:path>
              <a:moveTo>
                <a:pt x="1840802" y="0"/>
              </a:moveTo>
              <a:lnTo>
                <a:pt x="1840802" y="190003"/>
              </a:lnTo>
              <a:lnTo>
                <a:pt x="0" y="190003"/>
              </a:lnTo>
              <a:lnTo>
                <a:pt x="0" y="34620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520072-C0AE-4A42-98E2-88AC9CB05EC4}">
      <dsp:nvSpPr>
        <dsp:cNvPr id="0" name=""/>
        <dsp:cNvSpPr/>
      </dsp:nvSpPr>
      <dsp:spPr>
        <a:xfrm>
          <a:off x="750695" y="2394192"/>
          <a:ext cx="3640791" cy="346200"/>
        </a:xfrm>
        <a:custGeom>
          <a:avLst/>
          <a:gdLst/>
          <a:ahLst/>
          <a:cxnLst/>
          <a:rect l="0" t="0" r="0" b="0"/>
          <a:pathLst>
            <a:path>
              <a:moveTo>
                <a:pt x="3640791" y="0"/>
              </a:moveTo>
              <a:lnTo>
                <a:pt x="3640791" y="190003"/>
              </a:lnTo>
              <a:lnTo>
                <a:pt x="0" y="190003"/>
              </a:lnTo>
              <a:lnTo>
                <a:pt x="0" y="34620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1C1097-A1B1-4A03-9A08-14CEF2155F5C}">
      <dsp:nvSpPr>
        <dsp:cNvPr id="0" name=""/>
        <dsp:cNvSpPr/>
      </dsp:nvSpPr>
      <dsp:spPr>
        <a:xfrm>
          <a:off x="4345767" y="1575605"/>
          <a:ext cx="91440" cy="27858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858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63B19A-F2B2-49C1-88D2-DD3CD863DF3B}">
      <dsp:nvSpPr>
        <dsp:cNvPr id="0" name=""/>
        <dsp:cNvSpPr/>
      </dsp:nvSpPr>
      <dsp:spPr>
        <a:xfrm>
          <a:off x="3221486" y="423604"/>
          <a:ext cx="2340001" cy="1152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Jefe(a) de Área Acuática</a:t>
          </a:r>
        </a:p>
      </dsp:txBody>
      <dsp:txXfrm>
        <a:off x="3221486" y="423604"/>
        <a:ext cx="2340001" cy="1152000"/>
      </dsp:txXfrm>
    </dsp:sp>
    <dsp:sp modelId="{94C7EDBA-BCD6-4A4D-B6F8-C772F26D1FC5}">
      <dsp:nvSpPr>
        <dsp:cNvPr id="0" name=""/>
        <dsp:cNvSpPr/>
      </dsp:nvSpPr>
      <dsp:spPr>
        <a:xfrm>
          <a:off x="3606684" y="1854195"/>
          <a:ext cx="1569606" cy="539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Auxiliar</a:t>
          </a:r>
          <a:endParaRPr lang="es-MX" sz="1200" b="0" kern="1200" dirty="0" smtClean="0"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3606684" y="1854195"/>
        <a:ext cx="1569606" cy="539996"/>
      </dsp:txXfrm>
    </dsp:sp>
    <dsp:sp modelId="{A5D29336-0AF0-4111-A45C-A220EB0D16F6}">
      <dsp:nvSpPr>
        <dsp:cNvPr id="0" name=""/>
        <dsp:cNvSpPr/>
      </dsp:nvSpPr>
      <dsp:spPr>
        <a:xfrm>
          <a:off x="6898" y="2740392"/>
          <a:ext cx="1487594" cy="90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Instructores(as)</a:t>
          </a: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 </a:t>
          </a:r>
          <a:endParaRPr lang="es-ES" sz="1200" kern="1200" dirty="0"/>
        </a:p>
      </dsp:txBody>
      <dsp:txXfrm>
        <a:off x="6898" y="2740392"/>
        <a:ext cx="1487594" cy="900002"/>
      </dsp:txXfrm>
    </dsp:sp>
    <dsp:sp modelId="{A7A1F951-7745-438A-85E4-3B9635BC2785}">
      <dsp:nvSpPr>
        <dsp:cNvPr id="0" name=""/>
        <dsp:cNvSpPr/>
      </dsp:nvSpPr>
      <dsp:spPr>
        <a:xfrm>
          <a:off x="1806887" y="2740392"/>
          <a:ext cx="1487594" cy="90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Promotores(as)</a:t>
          </a:r>
          <a:r>
            <a:rPr lang="es-MX" sz="1200" kern="1200" dirty="0" smtClean="0">
              <a:latin typeface="Calibri" panose="020F0502020204030204" pitchFamily="34" charset="0"/>
            </a:rPr>
            <a:t> </a:t>
          </a:r>
          <a:endParaRPr lang="es-ES" sz="1200" kern="1200" dirty="0"/>
        </a:p>
      </dsp:txBody>
      <dsp:txXfrm>
        <a:off x="1806887" y="2740392"/>
        <a:ext cx="1487594" cy="900002"/>
      </dsp:txXfrm>
    </dsp:sp>
    <dsp:sp modelId="{8AA127F0-212F-407C-B583-69268D702B58}">
      <dsp:nvSpPr>
        <dsp:cNvPr id="0" name=""/>
        <dsp:cNvSpPr/>
      </dsp:nvSpPr>
      <dsp:spPr>
        <a:xfrm>
          <a:off x="3606877" y="2740392"/>
          <a:ext cx="1569219" cy="90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Profesional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Especialista 1 </a:t>
          </a:r>
        </a:p>
      </dsp:txBody>
      <dsp:txXfrm>
        <a:off x="3606877" y="2740392"/>
        <a:ext cx="1569219" cy="900002"/>
      </dsp:txXfrm>
    </dsp:sp>
    <dsp:sp modelId="{25C22A66-508B-40A9-BD0A-9C9BCE402A01}">
      <dsp:nvSpPr>
        <dsp:cNvPr id="0" name=""/>
        <dsp:cNvSpPr/>
      </dsp:nvSpPr>
      <dsp:spPr>
        <a:xfrm>
          <a:off x="5488492" y="2740392"/>
          <a:ext cx="1487594" cy="90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Auxiliares  </a:t>
          </a:r>
          <a:endParaRPr lang="es-ES" sz="1200" kern="1200" dirty="0"/>
        </a:p>
      </dsp:txBody>
      <dsp:txXfrm>
        <a:off x="5488492" y="2740392"/>
        <a:ext cx="1487594" cy="900002"/>
      </dsp:txXfrm>
    </dsp:sp>
    <dsp:sp modelId="{DD2CD80F-B891-44A1-8BDE-DBABF7B219CF}">
      <dsp:nvSpPr>
        <dsp:cNvPr id="0" name=""/>
        <dsp:cNvSpPr/>
      </dsp:nvSpPr>
      <dsp:spPr>
        <a:xfrm>
          <a:off x="7288481" y="2740392"/>
          <a:ext cx="1487594" cy="90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Salvavidas</a:t>
          </a:r>
        </a:p>
      </dsp:txBody>
      <dsp:txXfrm>
        <a:off x="7288481" y="2740392"/>
        <a:ext cx="1487594" cy="900002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3863224" y="1394146"/>
          <a:ext cx="256965" cy="681563"/>
        </a:xfrm>
        <a:custGeom>
          <a:avLst/>
          <a:gdLst/>
          <a:ahLst/>
          <a:cxnLst/>
          <a:rect l="0" t="0" r="0" b="0"/>
          <a:pathLst>
            <a:path>
              <a:moveTo>
                <a:pt x="256965" y="0"/>
              </a:moveTo>
              <a:lnTo>
                <a:pt x="256965" y="681563"/>
              </a:lnTo>
              <a:lnTo>
                <a:pt x="0" y="68156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06214A-975B-48E4-8302-5B1E9A38A4A7}">
      <dsp:nvSpPr>
        <dsp:cNvPr id="0" name=""/>
        <dsp:cNvSpPr/>
      </dsp:nvSpPr>
      <dsp:spPr>
        <a:xfrm>
          <a:off x="4120190" y="1394146"/>
          <a:ext cx="3226958" cy="15581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1501"/>
              </a:lnTo>
              <a:lnTo>
                <a:pt x="3226958" y="1371501"/>
              </a:lnTo>
              <a:lnTo>
                <a:pt x="3226958" y="155818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272A38-8746-493E-B294-A4D9DA53EAA4}">
      <dsp:nvSpPr>
        <dsp:cNvPr id="0" name=""/>
        <dsp:cNvSpPr/>
      </dsp:nvSpPr>
      <dsp:spPr>
        <a:xfrm>
          <a:off x="4120190" y="1394146"/>
          <a:ext cx="1075652" cy="15581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1501"/>
              </a:lnTo>
              <a:lnTo>
                <a:pt x="1075652" y="1371501"/>
              </a:lnTo>
              <a:lnTo>
                <a:pt x="1075652" y="155818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254BA8-FD1C-4429-AB11-A1F73232436B}">
      <dsp:nvSpPr>
        <dsp:cNvPr id="0" name=""/>
        <dsp:cNvSpPr/>
      </dsp:nvSpPr>
      <dsp:spPr>
        <a:xfrm>
          <a:off x="3044537" y="1394146"/>
          <a:ext cx="1075652" cy="1558185"/>
        </a:xfrm>
        <a:custGeom>
          <a:avLst/>
          <a:gdLst/>
          <a:ahLst/>
          <a:cxnLst/>
          <a:rect l="0" t="0" r="0" b="0"/>
          <a:pathLst>
            <a:path>
              <a:moveTo>
                <a:pt x="1075652" y="0"/>
              </a:moveTo>
              <a:lnTo>
                <a:pt x="1075652" y="1371501"/>
              </a:lnTo>
              <a:lnTo>
                <a:pt x="0" y="1371501"/>
              </a:lnTo>
              <a:lnTo>
                <a:pt x="0" y="155818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04B535-AE71-4719-AB04-D99B1E9E31C3}">
      <dsp:nvSpPr>
        <dsp:cNvPr id="0" name=""/>
        <dsp:cNvSpPr/>
      </dsp:nvSpPr>
      <dsp:spPr>
        <a:xfrm>
          <a:off x="893231" y="1394146"/>
          <a:ext cx="3226958" cy="1558185"/>
        </a:xfrm>
        <a:custGeom>
          <a:avLst/>
          <a:gdLst/>
          <a:ahLst/>
          <a:cxnLst/>
          <a:rect l="0" t="0" r="0" b="0"/>
          <a:pathLst>
            <a:path>
              <a:moveTo>
                <a:pt x="3226958" y="0"/>
              </a:moveTo>
              <a:lnTo>
                <a:pt x="3226958" y="1371501"/>
              </a:lnTo>
              <a:lnTo>
                <a:pt x="0" y="1371501"/>
              </a:lnTo>
              <a:lnTo>
                <a:pt x="0" y="155818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2870352" y="314146"/>
          <a:ext cx="2499674" cy="107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de la Jefatura de Ligas Deportivas </a:t>
          </a:r>
        </a:p>
      </dsp:txBody>
      <dsp:txXfrm>
        <a:off x="2870352" y="314146"/>
        <a:ext cx="2499674" cy="1079999"/>
      </dsp:txXfrm>
    </dsp:sp>
    <dsp:sp modelId="{F3820999-957E-48C1-9F73-5062233A363C}">
      <dsp:nvSpPr>
        <dsp:cNvPr id="0" name=""/>
        <dsp:cNvSpPr/>
      </dsp:nvSpPr>
      <dsp:spPr>
        <a:xfrm>
          <a:off x="4262" y="2952332"/>
          <a:ext cx="1777938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Maestro(a) de Futbol </a:t>
          </a:r>
        </a:p>
      </dsp:txBody>
      <dsp:txXfrm>
        <a:off x="4262" y="2952332"/>
        <a:ext cx="1777938" cy="720002"/>
      </dsp:txXfrm>
    </dsp:sp>
    <dsp:sp modelId="{60213595-E635-47F6-9FB6-3E7D86CF6907}">
      <dsp:nvSpPr>
        <dsp:cNvPr id="0" name=""/>
        <dsp:cNvSpPr/>
      </dsp:nvSpPr>
      <dsp:spPr>
        <a:xfrm>
          <a:off x="2155568" y="2952332"/>
          <a:ext cx="1777938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Promotor(a) Deportivo(a) </a:t>
          </a:r>
        </a:p>
      </dsp:txBody>
      <dsp:txXfrm>
        <a:off x="2155568" y="2952332"/>
        <a:ext cx="1777938" cy="720002"/>
      </dsp:txXfrm>
    </dsp:sp>
    <dsp:sp modelId="{67F1DC44-2E3B-4303-A402-930E7F58F13F}">
      <dsp:nvSpPr>
        <dsp:cNvPr id="0" name=""/>
        <dsp:cNvSpPr/>
      </dsp:nvSpPr>
      <dsp:spPr>
        <a:xfrm>
          <a:off x="4306873" y="2952332"/>
          <a:ext cx="1777938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 </a:t>
          </a:r>
          <a:endParaRPr lang="es-ES" sz="1200" kern="1200" dirty="0"/>
        </a:p>
      </dsp:txBody>
      <dsp:txXfrm>
        <a:off x="4306873" y="2952332"/>
        <a:ext cx="1777938" cy="720002"/>
      </dsp:txXfrm>
    </dsp:sp>
    <dsp:sp modelId="{B4AD66BF-4C16-467B-BCFF-8D24D087A413}">
      <dsp:nvSpPr>
        <dsp:cNvPr id="0" name=""/>
        <dsp:cNvSpPr/>
      </dsp:nvSpPr>
      <dsp:spPr>
        <a:xfrm>
          <a:off x="6458179" y="2952332"/>
          <a:ext cx="1777938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Promotores(as) </a:t>
          </a:r>
        </a:p>
      </dsp:txBody>
      <dsp:txXfrm>
        <a:off x="6458179" y="2952332"/>
        <a:ext cx="1777938" cy="720002"/>
      </dsp:txXfrm>
    </dsp:sp>
    <dsp:sp modelId="{AEA21AD5-A041-401A-AB0B-7561A463D652}">
      <dsp:nvSpPr>
        <dsp:cNvPr id="0" name=""/>
        <dsp:cNvSpPr/>
      </dsp:nvSpPr>
      <dsp:spPr>
        <a:xfrm>
          <a:off x="2639220" y="1823710"/>
          <a:ext cx="1224003" cy="504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 C </a:t>
          </a:r>
        </a:p>
      </dsp:txBody>
      <dsp:txXfrm>
        <a:off x="2639220" y="1823710"/>
        <a:ext cx="1224003" cy="504001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A0F5BF-EDBC-4998-8504-B06F5B96D9D1}">
      <dsp:nvSpPr>
        <dsp:cNvPr id="0" name=""/>
        <dsp:cNvSpPr/>
      </dsp:nvSpPr>
      <dsp:spPr>
        <a:xfrm>
          <a:off x="4210854" y="720852"/>
          <a:ext cx="252352" cy="4056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5631"/>
              </a:lnTo>
              <a:lnTo>
                <a:pt x="252352" y="40563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A7B990-AC89-41B5-8234-3839538C4709}">
      <dsp:nvSpPr>
        <dsp:cNvPr id="0" name=""/>
        <dsp:cNvSpPr/>
      </dsp:nvSpPr>
      <dsp:spPr>
        <a:xfrm>
          <a:off x="3958745" y="720852"/>
          <a:ext cx="252109" cy="405631"/>
        </a:xfrm>
        <a:custGeom>
          <a:avLst/>
          <a:gdLst/>
          <a:ahLst/>
          <a:cxnLst/>
          <a:rect l="0" t="0" r="0" b="0"/>
          <a:pathLst>
            <a:path>
              <a:moveTo>
                <a:pt x="252109" y="0"/>
              </a:moveTo>
              <a:lnTo>
                <a:pt x="252109" y="405631"/>
              </a:lnTo>
              <a:lnTo>
                <a:pt x="0" y="40563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826A6D-A383-4BAA-8AC0-01770AEE98CC}">
      <dsp:nvSpPr>
        <dsp:cNvPr id="0" name=""/>
        <dsp:cNvSpPr/>
      </dsp:nvSpPr>
      <dsp:spPr>
        <a:xfrm>
          <a:off x="7608694" y="3367381"/>
          <a:ext cx="91440" cy="1475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758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DFB719-2CAE-4349-B298-6C488F15EC32}">
      <dsp:nvSpPr>
        <dsp:cNvPr id="0" name=""/>
        <dsp:cNvSpPr/>
      </dsp:nvSpPr>
      <dsp:spPr>
        <a:xfrm>
          <a:off x="7608694" y="2717352"/>
          <a:ext cx="91440" cy="1649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492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AF1C9F-EB6A-4859-9F1A-9DB2146BFAA6}">
      <dsp:nvSpPr>
        <dsp:cNvPr id="0" name=""/>
        <dsp:cNvSpPr/>
      </dsp:nvSpPr>
      <dsp:spPr>
        <a:xfrm>
          <a:off x="7608694" y="2098555"/>
          <a:ext cx="91440" cy="13369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369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55BAB5-F0ED-4369-8353-446A92B57DFE}">
      <dsp:nvSpPr>
        <dsp:cNvPr id="0" name=""/>
        <dsp:cNvSpPr/>
      </dsp:nvSpPr>
      <dsp:spPr>
        <a:xfrm>
          <a:off x="4210854" y="720852"/>
          <a:ext cx="3443559" cy="8925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0723"/>
              </a:lnTo>
              <a:lnTo>
                <a:pt x="3443559" y="790723"/>
              </a:lnTo>
              <a:lnTo>
                <a:pt x="3443559" y="89259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1DECBC-FA8A-4A0C-BFB4-3B6051593D34}">
      <dsp:nvSpPr>
        <dsp:cNvPr id="0" name=""/>
        <dsp:cNvSpPr/>
      </dsp:nvSpPr>
      <dsp:spPr>
        <a:xfrm>
          <a:off x="5886914" y="4665483"/>
          <a:ext cx="91440" cy="1335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354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B0CE0A-59B2-40E2-B786-C9C16F463879}">
      <dsp:nvSpPr>
        <dsp:cNvPr id="0" name=""/>
        <dsp:cNvSpPr/>
      </dsp:nvSpPr>
      <dsp:spPr>
        <a:xfrm>
          <a:off x="5886914" y="3976631"/>
          <a:ext cx="91440" cy="2037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374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459C61-0237-4865-BE0E-8F83A37BCE2F}">
      <dsp:nvSpPr>
        <dsp:cNvPr id="0" name=""/>
        <dsp:cNvSpPr/>
      </dsp:nvSpPr>
      <dsp:spPr>
        <a:xfrm>
          <a:off x="5886914" y="3367381"/>
          <a:ext cx="91440" cy="1241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414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59EFA3-E53D-4447-BE60-8AB590C5A038}">
      <dsp:nvSpPr>
        <dsp:cNvPr id="0" name=""/>
        <dsp:cNvSpPr/>
      </dsp:nvSpPr>
      <dsp:spPr>
        <a:xfrm>
          <a:off x="5886914" y="2717352"/>
          <a:ext cx="91440" cy="1649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492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56B221-FA45-4DE3-A96F-04A33A1FA0C0}">
      <dsp:nvSpPr>
        <dsp:cNvPr id="0" name=""/>
        <dsp:cNvSpPr/>
      </dsp:nvSpPr>
      <dsp:spPr>
        <a:xfrm>
          <a:off x="5886914" y="2098555"/>
          <a:ext cx="91440" cy="13369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369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F3E683-1AED-442A-8ECF-8F58E22C335E}">
      <dsp:nvSpPr>
        <dsp:cNvPr id="0" name=""/>
        <dsp:cNvSpPr/>
      </dsp:nvSpPr>
      <dsp:spPr>
        <a:xfrm>
          <a:off x="4210854" y="720852"/>
          <a:ext cx="1721779" cy="8925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0723"/>
              </a:lnTo>
              <a:lnTo>
                <a:pt x="1721779" y="790723"/>
              </a:lnTo>
              <a:lnTo>
                <a:pt x="1721779" y="89259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3070F5-E972-43D4-9002-21B12578ECEE}">
      <dsp:nvSpPr>
        <dsp:cNvPr id="0" name=""/>
        <dsp:cNvSpPr/>
      </dsp:nvSpPr>
      <dsp:spPr>
        <a:xfrm>
          <a:off x="4165134" y="4665483"/>
          <a:ext cx="91440" cy="1335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354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F904D6-1A11-494B-85F3-0943FD1DE0EE}">
      <dsp:nvSpPr>
        <dsp:cNvPr id="0" name=""/>
        <dsp:cNvSpPr/>
      </dsp:nvSpPr>
      <dsp:spPr>
        <a:xfrm>
          <a:off x="4165134" y="3976631"/>
          <a:ext cx="91440" cy="2037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374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C36925-6F90-4D25-9418-0064DDB23ACB}">
      <dsp:nvSpPr>
        <dsp:cNvPr id="0" name=""/>
        <dsp:cNvSpPr/>
      </dsp:nvSpPr>
      <dsp:spPr>
        <a:xfrm>
          <a:off x="4165134" y="3367381"/>
          <a:ext cx="91440" cy="1241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414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00705A-008F-4819-844B-4B2CA216E020}">
      <dsp:nvSpPr>
        <dsp:cNvPr id="0" name=""/>
        <dsp:cNvSpPr/>
      </dsp:nvSpPr>
      <dsp:spPr>
        <a:xfrm>
          <a:off x="4165134" y="2717352"/>
          <a:ext cx="91440" cy="1649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492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2AE2BE-64DE-4126-84E9-D4389B5A78F8}">
      <dsp:nvSpPr>
        <dsp:cNvPr id="0" name=""/>
        <dsp:cNvSpPr/>
      </dsp:nvSpPr>
      <dsp:spPr>
        <a:xfrm>
          <a:off x="4165134" y="2098555"/>
          <a:ext cx="91440" cy="13369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369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E51C7D-C8F3-480A-BC9F-3F328898C4B7}">
      <dsp:nvSpPr>
        <dsp:cNvPr id="0" name=""/>
        <dsp:cNvSpPr/>
      </dsp:nvSpPr>
      <dsp:spPr>
        <a:xfrm>
          <a:off x="4165134" y="720852"/>
          <a:ext cx="91440" cy="89259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9259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36672E-5082-43E7-841F-A31C0DECCAAE}">
      <dsp:nvSpPr>
        <dsp:cNvPr id="0" name=""/>
        <dsp:cNvSpPr/>
      </dsp:nvSpPr>
      <dsp:spPr>
        <a:xfrm>
          <a:off x="2443355" y="3976631"/>
          <a:ext cx="91440" cy="2037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374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156D4E-E5C4-4022-BF01-4529387C07A7}">
      <dsp:nvSpPr>
        <dsp:cNvPr id="0" name=""/>
        <dsp:cNvSpPr/>
      </dsp:nvSpPr>
      <dsp:spPr>
        <a:xfrm>
          <a:off x="2443355" y="3367381"/>
          <a:ext cx="91440" cy="1241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414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C97E38-453A-4B95-B2F8-06E125980101}">
      <dsp:nvSpPr>
        <dsp:cNvPr id="0" name=""/>
        <dsp:cNvSpPr/>
      </dsp:nvSpPr>
      <dsp:spPr>
        <a:xfrm>
          <a:off x="2443355" y="2717352"/>
          <a:ext cx="91440" cy="1649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492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5EE724-05E7-4C9C-B8B4-9228A0FC1B55}">
      <dsp:nvSpPr>
        <dsp:cNvPr id="0" name=""/>
        <dsp:cNvSpPr/>
      </dsp:nvSpPr>
      <dsp:spPr>
        <a:xfrm>
          <a:off x="2443355" y="2098555"/>
          <a:ext cx="91440" cy="13369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369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35DB37-F2F8-46A8-B330-D44BD4294AC4}">
      <dsp:nvSpPr>
        <dsp:cNvPr id="0" name=""/>
        <dsp:cNvSpPr/>
      </dsp:nvSpPr>
      <dsp:spPr>
        <a:xfrm>
          <a:off x="2489075" y="720852"/>
          <a:ext cx="1721779" cy="892596"/>
        </a:xfrm>
        <a:custGeom>
          <a:avLst/>
          <a:gdLst/>
          <a:ahLst/>
          <a:cxnLst/>
          <a:rect l="0" t="0" r="0" b="0"/>
          <a:pathLst>
            <a:path>
              <a:moveTo>
                <a:pt x="1721779" y="0"/>
              </a:moveTo>
              <a:lnTo>
                <a:pt x="1721779" y="790723"/>
              </a:lnTo>
              <a:lnTo>
                <a:pt x="0" y="790723"/>
              </a:lnTo>
              <a:lnTo>
                <a:pt x="0" y="89259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C04AEA-015D-41E9-9218-D5D4B995E27A}">
      <dsp:nvSpPr>
        <dsp:cNvPr id="0" name=""/>
        <dsp:cNvSpPr/>
      </dsp:nvSpPr>
      <dsp:spPr>
        <a:xfrm>
          <a:off x="721575" y="3976631"/>
          <a:ext cx="91440" cy="2037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374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24C23F-C194-47E3-A9C0-662C5BD90BA4}">
      <dsp:nvSpPr>
        <dsp:cNvPr id="0" name=""/>
        <dsp:cNvSpPr/>
      </dsp:nvSpPr>
      <dsp:spPr>
        <a:xfrm>
          <a:off x="721575" y="3367381"/>
          <a:ext cx="91440" cy="1241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414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C338F0-CADA-4D94-B176-921B6CF5784C}">
      <dsp:nvSpPr>
        <dsp:cNvPr id="0" name=""/>
        <dsp:cNvSpPr/>
      </dsp:nvSpPr>
      <dsp:spPr>
        <a:xfrm>
          <a:off x="721575" y="2717352"/>
          <a:ext cx="91440" cy="1649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492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0E29D3-1BCE-4982-8605-291170E264D5}">
      <dsp:nvSpPr>
        <dsp:cNvPr id="0" name=""/>
        <dsp:cNvSpPr/>
      </dsp:nvSpPr>
      <dsp:spPr>
        <a:xfrm>
          <a:off x="721575" y="2098555"/>
          <a:ext cx="91440" cy="13369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369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004B9E-97BA-469F-8F64-CC2D2F9BA1E4}">
      <dsp:nvSpPr>
        <dsp:cNvPr id="0" name=""/>
        <dsp:cNvSpPr/>
      </dsp:nvSpPr>
      <dsp:spPr>
        <a:xfrm>
          <a:off x="767295" y="720852"/>
          <a:ext cx="3443559" cy="892596"/>
        </a:xfrm>
        <a:custGeom>
          <a:avLst/>
          <a:gdLst/>
          <a:ahLst/>
          <a:cxnLst/>
          <a:rect l="0" t="0" r="0" b="0"/>
          <a:pathLst>
            <a:path>
              <a:moveTo>
                <a:pt x="3443559" y="0"/>
              </a:moveTo>
              <a:lnTo>
                <a:pt x="3443559" y="790723"/>
              </a:lnTo>
              <a:lnTo>
                <a:pt x="0" y="790723"/>
              </a:lnTo>
              <a:lnTo>
                <a:pt x="0" y="89259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05A611-0C47-4542-AF02-F5B8B48D3188}">
      <dsp:nvSpPr>
        <dsp:cNvPr id="0" name=""/>
        <dsp:cNvSpPr/>
      </dsp:nvSpPr>
      <dsp:spPr>
        <a:xfrm>
          <a:off x="2927757" y="1802"/>
          <a:ext cx="2566195" cy="7190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  <a:cs typeface="Arial" charset="0"/>
            </a:rPr>
            <a:t>Coordinador(a)  de Desarrollo 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  <a:cs typeface="Arial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+mn-lt"/>
              <a:cs typeface="Arial" charset="0"/>
            </a:rPr>
            <a:t>Deportivo</a:t>
          </a:r>
        </a:p>
      </dsp:txBody>
      <dsp:txXfrm>
        <a:off x="2927757" y="1802"/>
        <a:ext cx="2566195" cy="719049"/>
      </dsp:txXfrm>
    </dsp:sp>
    <dsp:sp modelId="{3CDBD0E6-FBC6-45A6-AE18-BECFF733441A}">
      <dsp:nvSpPr>
        <dsp:cNvPr id="0" name=""/>
        <dsp:cNvSpPr/>
      </dsp:nvSpPr>
      <dsp:spPr>
        <a:xfrm>
          <a:off x="8278" y="1613448"/>
          <a:ext cx="1518034" cy="4851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de Esgrima</a:t>
          </a:r>
          <a:endParaRPr lang="es-MX" sz="1200" b="0" kern="1200" dirty="0" smtClean="0"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8278" y="1613448"/>
        <a:ext cx="1518034" cy="485106"/>
      </dsp:txXfrm>
    </dsp:sp>
    <dsp:sp modelId="{2B319F80-C2D7-4B4C-A394-BCF4706F72D1}">
      <dsp:nvSpPr>
        <dsp:cNvPr id="0" name=""/>
        <dsp:cNvSpPr/>
      </dsp:nvSpPr>
      <dsp:spPr>
        <a:xfrm>
          <a:off x="8278" y="2232245"/>
          <a:ext cx="1518034" cy="4851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</a:t>
          </a:r>
        </a:p>
      </dsp:txBody>
      <dsp:txXfrm>
        <a:off x="8278" y="2232245"/>
        <a:ext cx="1518034" cy="485106"/>
      </dsp:txXfrm>
    </dsp:sp>
    <dsp:sp modelId="{6B2114EF-2B0B-4812-8528-EC20BB09FA21}">
      <dsp:nvSpPr>
        <dsp:cNvPr id="0" name=""/>
        <dsp:cNvSpPr/>
      </dsp:nvSpPr>
      <dsp:spPr>
        <a:xfrm>
          <a:off x="8278" y="2882274"/>
          <a:ext cx="1518034" cy="4851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Maestro(a) </a:t>
          </a:r>
        </a:p>
      </dsp:txBody>
      <dsp:txXfrm>
        <a:off x="8278" y="2882274"/>
        <a:ext cx="1518034" cy="485106"/>
      </dsp:txXfrm>
    </dsp:sp>
    <dsp:sp modelId="{EE9AD151-0B77-4C81-AFE8-565E5B3E87C6}">
      <dsp:nvSpPr>
        <dsp:cNvPr id="0" name=""/>
        <dsp:cNvSpPr/>
      </dsp:nvSpPr>
      <dsp:spPr>
        <a:xfrm>
          <a:off x="8278" y="3491524"/>
          <a:ext cx="1518034" cy="4851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Maestro(a) Gimnasia</a:t>
          </a:r>
        </a:p>
      </dsp:txBody>
      <dsp:txXfrm>
        <a:off x="8278" y="3491524"/>
        <a:ext cx="1518034" cy="485106"/>
      </dsp:txXfrm>
    </dsp:sp>
    <dsp:sp modelId="{C57F9FF8-54EA-4115-ACC4-735D328650D0}">
      <dsp:nvSpPr>
        <dsp:cNvPr id="0" name=""/>
        <dsp:cNvSpPr/>
      </dsp:nvSpPr>
      <dsp:spPr>
        <a:xfrm>
          <a:off x="8278" y="4180376"/>
          <a:ext cx="1518034" cy="4851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Maestro(a)</a:t>
          </a:r>
        </a:p>
      </dsp:txBody>
      <dsp:txXfrm>
        <a:off x="8278" y="4180376"/>
        <a:ext cx="1518034" cy="485106"/>
      </dsp:txXfrm>
    </dsp:sp>
    <dsp:sp modelId="{B29F7287-F942-44B6-93A4-47BEADA2A81C}">
      <dsp:nvSpPr>
        <dsp:cNvPr id="0" name=""/>
        <dsp:cNvSpPr/>
      </dsp:nvSpPr>
      <dsp:spPr>
        <a:xfrm>
          <a:off x="1730057" y="1613448"/>
          <a:ext cx="1518034" cy="4851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Instructor(a) </a:t>
          </a:r>
        </a:p>
      </dsp:txBody>
      <dsp:txXfrm>
        <a:off x="1730057" y="1613448"/>
        <a:ext cx="1518034" cy="485106"/>
      </dsp:txXfrm>
    </dsp:sp>
    <dsp:sp modelId="{27A32F62-B68F-4AEE-84A1-F97F50EBBA18}">
      <dsp:nvSpPr>
        <dsp:cNvPr id="0" name=""/>
        <dsp:cNvSpPr/>
      </dsp:nvSpPr>
      <dsp:spPr>
        <a:xfrm>
          <a:off x="1730057" y="2232245"/>
          <a:ext cx="1518034" cy="4851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</a:rPr>
            <a:t>Promotor</a:t>
          </a:r>
          <a:r>
            <a:rPr lang="es-MX" sz="1200" b="0" kern="1200" dirty="0" smtClean="0">
              <a:latin typeface="Calibri" panose="020F0502020204030204" pitchFamily="34" charset="0"/>
            </a:rPr>
            <a:t>(a) </a:t>
          </a:r>
        </a:p>
      </dsp:txBody>
      <dsp:txXfrm>
        <a:off x="1730057" y="2232245"/>
        <a:ext cx="1518034" cy="485106"/>
      </dsp:txXfrm>
    </dsp:sp>
    <dsp:sp modelId="{B9E8992B-9156-4A96-AB16-EC092786C160}">
      <dsp:nvSpPr>
        <dsp:cNvPr id="0" name=""/>
        <dsp:cNvSpPr/>
      </dsp:nvSpPr>
      <dsp:spPr>
        <a:xfrm>
          <a:off x="1730057" y="2882274"/>
          <a:ext cx="1518034" cy="4851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Instructor(a) </a:t>
          </a:r>
        </a:p>
      </dsp:txBody>
      <dsp:txXfrm>
        <a:off x="1730057" y="2882274"/>
        <a:ext cx="1518034" cy="485106"/>
      </dsp:txXfrm>
    </dsp:sp>
    <dsp:sp modelId="{8FB4D403-7461-49E4-9582-CAA35D1105B2}">
      <dsp:nvSpPr>
        <dsp:cNvPr id="0" name=""/>
        <dsp:cNvSpPr/>
      </dsp:nvSpPr>
      <dsp:spPr>
        <a:xfrm>
          <a:off x="1730057" y="3491524"/>
          <a:ext cx="1518034" cy="4851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Instructor(a) </a:t>
          </a:r>
        </a:p>
      </dsp:txBody>
      <dsp:txXfrm>
        <a:off x="1730057" y="3491524"/>
        <a:ext cx="1518034" cy="485106"/>
      </dsp:txXfrm>
    </dsp:sp>
    <dsp:sp modelId="{2B318068-53DB-4F61-A843-724F59D172C4}">
      <dsp:nvSpPr>
        <dsp:cNvPr id="0" name=""/>
        <dsp:cNvSpPr/>
      </dsp:nvSpPr>
      <dsp:spPr>
        <a:xfrm>
          <a:off x="1730057" y="4180376"/>
          <a:ext cx="1518034" cy="4851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</a:rPr>
            <a:t>Promotor</a:t>
          </a:r>
          <a:r>
            <a:rPr lang="es-MX" sz="1200" b="0" kern="1200" dirty="0" smtClean="0">
              <a:latin typeface="Calibri" panose="020F0502020204030204" pitchFamily="34" charset="0"/>
            </a:rPr>
            <a:t>(a) </a:t>
          </a:r>
        </a:p>
      </dsp:txBody>
      <dsp:txXfrm>
        <a:off x="1730057" y="4180376"/>
        <a:ext cx="1518034" cy="485106"/>
      </dsp:txXfrm>
    </dsp:sp>
    <dsp:sp modelId="{85ACF998-07AC-4F8D-9B53-AF82CAC37F15}">
      <dsp:nvSpPr>
        <dsp:cNvPr id="0" name=""/>
        <dsp:cNvSpPr/>
      </dsp:nvSpPr>
      <dsp:spPr>
        <a:xfrm>
          <a:off x="3451837" y="1613448"/>
          <a:ext cx="1518034" cy="4851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Promotor(a)  A </a:t>
          </a:r>
        </a:p>
      </dsp:txBody>
      <dsp:txXfrm>
        <a:off x="3451837" y="1613448"/>
        <a:ext cx="1518034" cy="485106"/>
      </dsp:txXfrm>
    </dsp:sp>
    <dsp:sp modelId="{B1133E6E-C352-41D4-8F50-A4978B2B4D45}">
      <dsp:nvSpPr>
        <dsp:cNvPr id="0" name=""/>
        <dsp:cNvSpPr/>
      </dsp:nvSpPr>
      <dsp:spPr>
        <a:xfrm>
          <a:off x="3451837" y="2232245"/>
          <a:ext cx="1518034" cy="4851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de Halterofilia</a:t>
          </a:r>
          <a:endParaRPr lang="es-ES" sz="1200" kern="1200" dirty="0"/>
        </a:p>
      </dsp:txBody>
      <dsp:txXfrm>
        <a:off x="3451837" y="2232245"/>
        <a:ext cx="1518034" cy="485106"/>
      </dsp:txXfrm>
    </dsp:sp>
    <dsp:sp modelId="{569FBB45-FA10-4B15-BB71-43EB55F44831}">
      <dsp:nvSpPr>
        <dsp:cNvPr id="0" name=""/>
        <dsp:cNvSpPr/>
      </dsp:nvSpPr>
      <dsp:spPr>
        <a:xfrm>
          <a:off x="3451837" y="2882274"/>
          <a:ext cx="1518034" cy="4851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de Béisbol</a:t>
          </a:r>
        </a:p>
      </dsp:txBody>
      <dsp:txXfrm>
        <a:off x="3451837" y="2882274"/>
        <a:ext cx="1518034" cy="485106"/>
      </dsp:txXfrm>
    </dsp:sp>
    <dsp:sp modelId="{4C4434B8-4A8A-49C2-96E9-9408F539FD91}">
      <dsp:nvSpPr>
        <dsp:cNvPr id="0" name=""/>
        <dsp:cNvSpPr/>
      </dsp:nvSpPr>
      <dsp:spPr>
        <a:xfrm>
          <a:off x="3451837" y="3491524"/>
          <a:ext cx="1518034" cy="4851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de Patines Sobre Ruedas</a:t>
          </a:r>
          <a:endParaRPr lang="es-ES" sz="1200" kern="1200" dirty="0"/>
        </a:p>
      </dsp:txBody>
      <dsp:txXfrm>
        <a:off x="3451837" y="3491524"/>
        <a:ext cx="1518034" cy="485106"/>
      </dsp:txXfrm>
    </dsp:sp>
    <dsp:sp modelId="{D27EE0C2-6C9E-40C3-908B-8A092999B67F}">
      <dsp:nvSpPr>
        <dsp:cNvPr id="0" name=""/>
        <dsp:cNvSpPr/>
      </dsp:nvSpPr>
      <dsp:spPr>
        <a:xfrm>
          <a:off x="3451837" y="4180376"/>
          <a:ext cx="1518034" cy="4851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de Tiro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con Arco</a:t>
          </a:r>
          <a:endParaRPr lang="es-ES" sz="1200" kern="1200" dirty="0"/>
        </a:p>
      </dsp:txBody>
      <dsp:txXfrm>
        <a:off x="3451837" y="4180376"/>
        <a:ext cx="1518034" cy="485106"/>
      </dsp:txXfrm>
    </dsp:sp>
    <dsp:sp modelId="{6BEE6CA0-88A1-40D0-A701-2F050935EFE9}">
      <dsp:nvSpPr>
        <dsp:cNvPr id="0" name=""/>
        <dsp:cNvSpPr/>
      </dsp:nvSpPr>
      <dsp:spPr>
        <a:xfrm>
          <a:off x="3451837" y="4799023"/>
          <a:ext cx="1518034" cy="4851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de Box</a:t>
          </a:r>
        </a:p>
      </dsp:txBody>
      <dsp:txXfrm>
        <a:off x="3451837" y="4799023"/>
        <a:ext cx="1518034" cy="485106"/>
      </dsp:txXfrm>
    </dsp:sp>
    <dsp:sp modelId="{DA854F60-D025-447B-8ABA-9033A30C3C65}">
      <dsp:nvSpPr>
        <dsp:cNvPr id="0" name=""/>
        <dsp:cNvSpPr/>
      </dsp:nvSpPr>
      <dsp:spPr>
        <a:xfrm>
          <a:off x="5173617" y="1613448"/>
          <a:ext cx="1518034" cy="4851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Instructor(a) </a:t>
          </a:r>
        </a:p>
      </dsp:txBody>
      <dsp:txXfrm>
        <a:off x="5173617" y="1613448"/>
        <a:ext cx="1518034" cy="485106"/>
      </dsp:txXfrm>
    </dsp:sp>
    <dsp:sp modelId="{296B07CC-DEEA-4D60-A76A-0C63BCA3B3CB}">
      <dsp:nvSpPr>
        <dsp:cNvPr id="0" name=""/>
        <dsp:cNvSpPr/>
      </dsp:nvSpPr>
      <dsp:spPr>
        <a:xfrm>
          <a:off x="5173617" y="2232245"/>
          <a:ext cx="1518034" cy="4851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Instructor(a) </a:t>
          </a:r>
        </a:p>
      </dsp:txBody>
      <dsp:txXfrm>
        <a:off x="5173617" y="2232245"/>
        <a:ext cx="1518034" cy="485106"/>
      </dsp:txXfrm>
    </dsp:sp>
    <dsp:sp modelId="{F854290B-D4C8-4283-8F29-4F0A57F90D1B}">
      <dsp:nvSpPr>
        <dsp:cNvPr id="0" name=""/>
        <dsp:cNvSpPr/>
      </dsp:nvSpPr>
      <dsp:spPr>
        <a:xfrm>
          <a:off x="5173617" y="2882274"/>
          <a:ext cx="1518034" cy="4851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Instructor(a) </a:t>
          </a:r>
        </a:p>
      </dsp:txBody>
      <dsp:txXfrm>
        <a:off x="5173617" y="2882274"/>
        <a:ext cx="1518034" cy="485106"/>
      </dsp:txXfrm>
    </dsp:sp>
    <dsp:sp modelId="{868956F4-0BEE-4F9B-8174-E650CCF12671}">
      <dsp:nvSpPr>
        <dsp:cNvPr id="0" name=""/>
        <dsp:cNvSpPr/>
      </dsp:nvSpPr>
      <dsp:spPr>
        <a:xfrm>
          <a:off x="5173617" y="3491524"/>
          <a:ext cx="1518034" cy="4851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Instructor(a) </a:t>
          </a:r>
        </a:p>
      </dsp:txBody>
      <dsp:txXfrm>
        <a:off x="5173617" y="3491524"/>
        <a:ext cx="1518034" cy="485106"/>
      </dsp:txXfrm>
    </dsp:sp>
    <dsp:sp modelId="{3A2B1780-B48C-495B-A709-52C782BB1442}">
      <dsp:nvSpPr>
        <dsp:cNvPr id="0" name=""/>
        <dsp:cNvSpPr/>
      </dsp:nvSpPr>
      <dsp:spPr>
        <a:xfrm>
          <a:off x="5173617" y="4180376"/>
          <a:ext cx="1518034" cy="4851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Instructor(a) </a:t>
          </a:r>
        </a:p>
      </dsp:txBody>
      <dsp:txXfrm>
        <a:off x="5173617" y="4180376"/>
        <a:ext cx="1518034" cy="485106"/>
      </dsp:txXfrm>
    </dsp:sp>
    <dsp:sp modelId="{9A0FA0E9-D6CD-4A0F-A6B6-D03080FB7F17}">
      <dsp:nvSpPr>
        <dsp:cNvPr id="0" name=""/>
        <dsp:cNvSpPr/>
      </dsp:nvSpPr>
      <dsp:spPr>
        <a:xfrm>
          <a:off x="5173617" y="4799023"/>
          <a:ext cx="1518034" cy="4851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Instructor(a) </a:t>
          </a:r>
        </a:p>
      </dsp:txBody>
      <dsp:txXfrm>
        <a:off x="5173617" y="4799023"/>
        <a:ext cx="1518034" cy="485106"/>
      </dsp:txXfrm>
    </dsp:sp>
    <dsp:sp modelId="{D892A28A-A20F-498E-A7C2-6A8A5A795ED4}">
      <dsp:nvSpPr>
        <dsp:cNvPr id="0" name=""/>
        <dsp:cNvSpPr/>
      </dsp:nvSpPr>
      <dsp:spPr>
        <a:xfrm>
          <a:off x="6895396" y="1613448"/>
          <a:ext cx="1518034" cy="4851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Instructor(a) de Atletismo</a:t>
          </a:r>
          <a:endParaRPr lang="es-ES" sz="1200" kern="1200" dirty="0"/>
        </a:p>
      </dsp:txBody>
      <dsp:txXfrm>
        <a:off x="6895396" y="1613448"/>
        <a:ext cx="1518034" cy="485106"/>
      </dsp:txXfrm>
    </dsp:sp>
    <dsp:sp modelId="{4C63BD63-7E32-4CC7-8956-57E4B33361E2}">
      <dsp:nvSpPr>
        <dsp:cNvPr id="0" name=""/>
        <dsp:cNvSpPr/>
      </dsp:nvSpPr>
      <dsp:spPr>
        <a:xfrm>
          <a:off x="6895396" y="2232245"/>
          <a:ext cx="1518034" cy="4851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</a:rPr>
            <a:t>Instructor(a) de Luchas Asociadas</a:t>
          </a:r>
          <a:endParaRPr lang="es-MX" sz="1200" b="0" kern="1200" dirty="0" smtClean="0">
            <a:latin typeface="Calibri" panose="020F0502020204030204" pitchFamily="34" charset="0"/>
          </a:endParaRPr>
        </a:p>
      </dsp:txBody>
      <dsp:txXfrm>
        <a:off x="6895396" y="2232245"/>
        <a:ext cx="1518034" cy="485106"/>
      </dsp:txXfrm>
    </dsp:sp>
    <dsp:sp modelId="{E69F6102-1ABE-4CA6-A2C1-B406560E2A60}">
      <dsp:nvSpPr>
        <dsp:cNvPr id="0" name=""/>
        <dsp:cNvSpPr/>
      </dsp:nvSpPr>
      <dsp:spPr>
        <a:xfrm>
          <a:off x="6895396" y="2882274"/>
          <a:ext cx="1518034" cy="4851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</a:rPr>
            <a:t>Instructor(a) de </a:t>
          </a:r>
          <a:r>
            <a:rPr lang="es-MX" sz="1200" kern="1200" dirty="0" err="1" smtClean="0">
              <a:latin typeface="Calibri" panose="020F0502020204030204" pitchFamily="34" charset="0"/>
            </a:rPr>
            <a:t>Handball</a:t>
          </a:r>
          <a:endParaRPr lang="es-ES" sz="1200" kern="1200" dirty="0"/>
        </a:p>
      </dsp:txBody>
      <dsp:txXfrm>
        <a:off x="6895396" y="2882274"/>
        <a:ext cx="1518034" cy="485106"/>
      </dsp:txXfrm>
    </dsp:sp>
    <dsp:sp modelId="{498665EC-0049-4566-BBEA-AFEAC04E10E2}">
      <dsp:nvSpPr>
        <dsp:cNvPr id="0" name=""/>
        <dsp:cNvSpPr/>
      </dsp:nvSpPr>
      <dsp:spPr>
        <a:xfrm>
          <a:off x="6895396" y="3514965"/>
          <a:ext cx="1518034" cy="4851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</a:rPr>
            <a:t>Instructor(a) de Artes Marciales</a:t>
          </a:r>
          <a:endParaRPr lang="es-ES" sz="1200" kern="1200" dirty="0"/>
        </a:p>
      </dsp:txBody>
      <dsp:txXfrm>
        <a:off x="6895396" y="3514965"/>
        <a:ext cx="1518034" cy="485106"/>
      </dsp:txXfrm>
    </dsp:sp>
    <dsp:sp modelId="{B942DF9C-BA00-42B3-AF71-148728147FCE}">
      <dsp:nvSpPr>
        <dsp:cNvPr id="0" name=""/>
        <dsp:cNvSpPr/>
      </dsp:nvSpPr>
      <dsp:spPr>
        <a:xfrm>
          <a:off x="2122742" y="883930"/>
          <a:ext cx="1836002" cy="4851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  <a:cs typeface="Arial" charset="0"/>
            </a:rPr>
            <a:t>Secretaria(o)</a:t>
          </a:r>
        </a:p>
      </dsp:txBody>
      <dsp:txXfrm>
        <a:off x="2122742" y="883930"/>
        <a:ext cx="1836002" cy="485106"/>
      </dsp:txXfrm>
    </dsp:sp>
    <dsp:sp modelId="{B277CEB9-CD22-4D45-8CC0-6CDCD3DE2D25}">
      <dsp:nvSpPr>
        <dsp:cNvPr id="0" name=""/>
        <dsp:cNvSpPr/>
      </dsp:nvSpPr>
      <dsp:spPr>
        <a:xfrm>
          <a:off x="4463207" y="883930"/>
          <a:ext cx="1836002" cy="4851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  <a:cs typeface="Arial" charset="0"/>
            </a:rPr>
            <a:t>Jefe(a) de Deporte Selectivo</a:t>
          </a:r>
        </a:p>
      </dsp:txBody>
      <dsp:txXfrm>
        <a:off x="4463207" y="883930"/>
        <a:ext cx="1836002" cy="485106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87B1BC-D698-4BEC-8927-514EB304EC78}">
      <dsp:nvSpPr>
        <dsp:cNvPr id="0" name=""/>
        <dsp:cNvSpPr/>
      </dsp:nvSpPr>
      <dsp:spPr>
        <a:xfrm>
          <a:off x="4110976" y="2169163"/>
          <a:ext cx="432082" cy="534136"/>
        </a:xfrm>
        <a:custGeom>
          <a:avLst/>
          <a:gdLst/>
          <a:ahLst/>
          <a:cxnLst/>
          <a:rect l="0" t="0" r="0" b="0"/>
          <a:pathLst>
            <a:path>
              <a:moveTo>
                <a:pt x="432082" y="0"/>
              </a:moveTo>
              <a:lnTo>
                <a:pt x="432082" y="534136"/>
              </a:lnTo>
              <a:lnTo>
                <a:pt x="0" y="53413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809558-53A5-4599-90C5-7FB4CC8B7C31}">
      <dsp:nvSpPr>
        <dsp:cNvPr id="0" name=""/>
        <dsp:cNvSpPr/>
      </dsp:nvSpPr>
      <dsp:spPr>
        <a:xfrm>
          <a:off x="4543059" y="2169163"/>
          <a:ext cx="3525363" cy="13456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5044"/>
              </a:lnTo>
              <a:lnTo>
                <a:pt x="3525363" y="1185044"/>
              </a:lnTo>
              <a:lnTo>
                <a:pt x="3525363" y="134567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E34830-3154-4E63-8341-E51B8172011B}">
      <dsp:nvSpPr>
        <dsp:cNvPr id="0" name=""/>
        <dsp:cNvSpPr/>
      </dsp:nvSpPr>
      <dsp:spPr>
        <a:xfrm>
          <a:off x="4543059" y="2169163"/>
          <a:ext cx="1674280" cy="13456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5044"/>
              </a:lnTo>
              <a:lnTo>
                <a:pt x="1674280" y="1185044"/>
              </a:lnTo>
              <a:lnTo>
                <a:pt x="1674280" y="134567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135F10-606C-410F-ADE6-D31D0F0020D3}">
      <dsp:nvSpPr>
        <dsp:cNvPr id="0" name=""/>
        <dsp:cNvSpPr/>
      </dsp:nvSpPr>
      <dsp:spPr>
        <a:xfrm>
          <a:off x="4494707" y="2169163"/>
          <a:ext cx="91440" cy="1345599"/>
        </a:xfrm>
        <a:custGeom>
          <a:avLst/>
          <a:gdLst/>
          <a:ahLst/>
          <a:cxnLst/>
          <a:rect l="0" t="0" r="0" b="0"/>
          <a:pathLst>
            <a:path>
              <a:moveTo>
                <a:pt x="48351" y="0"/>
              </a:moveTo>
              <a:lnTo>
                <a:pt x="48351" y="1184967"/>
              </a:lnTo>
              <a:lnTo>
                <a:pt x="45720" y="1184967"/>
              </a:lnTo>
              <a:lnTo>
                <a:pt x="45720" y="134559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26990B-4B99-41DB-AEF2-2612646D6CD8}">
      <dsp:nvSpPr>
        <dsp:cNvPr id="0" name=""/>
        <dsp:cNvSpPr/>
      </dsp:nvSpPr>
      <dsp:spPr>
        <a:xfrm>
          <a:off x="2881904" y="2169163"/>
          <a:ext cx="1661155" cy="1345675"/>
        </a:xfrm>
        <a:custGeom>
          <a:avLst/>
          <a:gdLst/>
          <a:ahLst/>
          <a:cxnLst/>
          <a:rect l="0" t="0" r="0" b="0"/>
          <a:pathLst>
            <a:path>
              <a:moveTo>
                <a:pt x="1661155" y="0"/>
              </a:moveTo>
              <a:lnTo>
                <a:pt x="1661155" y="1185044"/>
              </a:lnTo>
              <a:lnTo>
                <a:pt x="0" y="1185044"/>
              </a:lnTo>
              <a:lnTo>
                <a:pt x="0" y="134567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13D225-0045-4BFF-BB0D-E3E96D79AC45}">
      <dsp:nvSpPr>
        <dsp:cNvPr id="0" name=""/>
        <dsp:cNvSpPr/>
      </dsp:nvSpPr>
      <dsp:spPr>
        <a:xfrm>
          <a:off x="1131637" y="2169163"/>
          <a:ext cx="3411422" cy="1345675"/>
        </a:xfrm>
        <a:custGeom>
          <a:avLst/>
          <a:gdLst/>
          <a:ahLst/>
          <a:cxnLst/>
          <a:rect l="0" t="0" r="0" b="0"/>
          <a:pathLst>
            <a:path>
              <a:moveTo>
                <a:pt x="3411422" y="0"/>
              </a:moveTo>
              <a:lnTo>
                <a:pt x="3411422" y="1185044"/>
              </a:lnTo>
              <a:lnTo>
                <a:pt x="0" y="1185044"/>
              </a:lnTo>
              <a:lnTo>
                <a:pt x="0" y="134567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D5FB58-36C4-4DE4-93A5-EF68707B6234}">
      <dsp:nvSpPr>
        <dsp:cNvPr id="0" name=""/>
        <dsp:cNvSpPr/>
      </dsp:nvSpPr>
      <dsp:spPr>
        <a:xfrm>
          <a:off x="3319057" y="994483"/>
          <a:ext cx="2448002" cy="11746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Coordinador(a) de Planeación</a:t>
          </a:r>
        </a:p>
      </dsp:txBody>
      <dsp:txXfrm>
        <a:off x="3319057" y="994483"/>
        <a:ext cx="2448002" cy="1174679"/>
      </dsp:txXfrm>
    </dsp:sp>
    <dsp:sp modelId="{71F858D5-27F4-4273-81B4-B06B76410D20}">
      <dsp:nvSpPr>
        <dsp:cNvPr id="0" name=""/>
        <dsp:cNvSpPr/>
      </dsp:nvSpPr>
      <dsp:spPr>
        <a:xfrm>
          <a:off x="366727" y="3514838"/>
          <a:ext cx="1529820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Oficiales Administrativos(as)</a:t>
          </a:r>
        </a:p>
      </dsp:txBody>
      <dsp:txXfrm>
        <a:off x="366727" y="3514838"/>
        <a:ext cx="1529820" cy="720002"/>
      </dsp:txXfrm>
    </dsp:sp>
    <dsp:sp modelId="{6202DA37-19EA-4D59-8A8D-38EC7F62FB26}">
      <dsp:nvSpPr>
        <dsp:cNvPr id="0" name=""/>
        <dsp:cNvSpPr/>
      </dsp:nvSpPr>
      <dsp:spPr>
        <a:xfrm>
          <a:off x="2116994" y="3514838"/>
          <a:ext cx="1529820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Encargado(a) de </a:t>
          </a:r>
          <a:b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Sección  </a:t>
          </a:r>
          <a:endParaRPr lang="es-ES" sz="1200" kern="1200" dirty="0"/>
        </a:p>
      </dsp:txBody>
      <dsp:txXfrm>
        <a:off x="2116994" y="3514838"/>
        <a:ext cx="1529820" cy="720002"/>
      </dsp:txXfrm>
    </dsp:sp>
    <dsp:sp modelId="{E59D2B33-78E4-485B-BD69-4E2F5973A8B9}">
      <dsp:nvSpPr>
        <dsp:cNvPr id="0" name=""/>
        <dsp:cNvSpPr/>
      </dsp:nvSpPr>
      <dsp:spPr>
        <a:xfrm>
          <a:off x="3775517" y="3514762"/>
          <a:ext cx="1529820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Auxiliar Administrativo(a) </a:t>
          </a:r>
          <a:endParaRPr lang="es-ES" sz="1200" kern="1200" dirty="0"/>
        </a:p>
      </dsp:txBody>
      <dsp:txXfrm>
        <a:off x="3775517" y="3514762"/>
        <a:ext cx="1529820" cy="720002"/>
      </dsp:txXfrm>
    </dsp:sp>
    <dsp:sp modelId="{94B1158B-EE32-43A3-920D-6888C42D00EA}">
      <dsp:nvSpPr>
        <dsp:cNvPr id="0" name=""/>
        <dsp:cNvSpPr/>
      </dsp:nvSpPr>
      <dsp:spPr>
        <a:xfrm>
          <a:off x="5452430" y="3514838"/>
          <a:ext cx="1529820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Almacenistas</a:t>
          </a: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 </a:t>
          </a:r>
          <a:endParaRPr lang="es-ES" sz="1200" kern="1200" dirty="0"/>
        </a:p>
      </dsp:txBody>
      <dsp:txXfrm>
        <a:off x="5452430" y="3514838"/>
        <a:ext cx="1529820" cy="720002"/>
      </dsp:txXfrm>
    </dsp:sp>
    <dsp:sp modelId="{1EF853FC-E356-40F4-9CD3-5A3596617B14}">
      <dsp:nvSpPr>
        <dsp:cNvPr id="0" name=""/>
        <dsp:cNvSpPr/>
      </dsp:nvSpPr>
      <dsp:spPr>
        <a:xfrm>
          <a:off x="7303512" y="3514838"/>
          <a:ext cx="1529820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Analistas</a:t>
          </a:r>
        </a:p>
      </dsp:txBody>
      <dsp:txXfrm>
        <a:off x="7303512" y="3514838"/>
        <a:ext cx="1529820" cy="720002"/>
      </dsp:txXfrm>
    </dsp:sp>
    <dsp:sp modelId="{52002C5B-9C49-4BFB-8F8E-C4595F57B19E}">
      <dsp:nvSpPr>
        <dsp:cNvPr id="0" name=""/>
        <dsp:cNvSpPr/>
      </dsp:nvSpPr>
      <dsp:spPr>
        <a:xfrm>
          <a:off x="2742981" y="2370300"/>
          <a:ext cx="1367995" cy="665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Auxiliar Administrativo(a) </a:t>
          </a:r>
        </a:p>
      </dsp:txBody>
      <dsp:txXfrm>
        <a:off x="2742981" y="2370300"/>
        <a:ext cx="1367995" cy="66599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429A0F-BEB5-41B4-A089-A638729B5484}">
      <dsp:nvSpPr>
        <dsp:cNvPr id="0" name=""/>
        <dsp:cNvSpPr/>
      </dsp:nvSpPr>
      <dsp:spPr>
        <a:xfrm>
          <a:off x="3026864" y="1177286"/>
          <a:ext cx="177491" cy="4567791"/>
        </a:xfrm>
        <a:custGeom>
          <a:avLst/>
          <a:gdLst/>
          <a:ahLst/>
          <a:cxnLst/>
          <a:rect l="0" t="0" r="0" b="0"/>
          <a:pathLst>
            <a:path>
              <a:moveTo>
                <a:pt x="177491" y="0"/>
              </a:moveTo>
              <a:lnTo>
                <a:pt x="177491" y="4567791"/>
              </a:lnTo>
              <a:lnTo>
                <a:pt x="0" y="456779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1D1B09-1CFF-47DB-84CA-154D9F172C0C}">
      <dsp:nvSpPr>
        <dsp:cNvPr id="0" name=""/>
        <dsp:cNvSpPr/>
      </dsp:nvSpPr>
      <dsp:spPr>
        <a:xfrm>
          <a:off x="3204355" y="1177286"/>
          <a:ext cx="177491" cy="38319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31967"/>
              </a:lnTo>
              <a:lnTo>
                <a:pt x="177491" y="383196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01100E-F450-4F6F-AE14-366076A2E575}">
      <dsp:nvSpPr>
        <dsp:cNvPr id="0" name=""/>
        <dsp:cNvSpPr/>
      </dsp:nvSpPr>
      <dsp:spPr>
        <a:xfrm>
          <a:off x="3026864" y="1177286"/>
          <a:ext cx="177491" cy="3827860"/>
        </a:xfrm>
        <a:custGeom>
          <a:avLst/>
          <a:gdLst/>
          <a:ahLst/>
          <a:cxnLst/>
          <a:rect l="0" t="0" r="0" b="0"/>
          <a:pathLst>
            <a:path>
              <a:moveTo>
                <a:pt x="177491" y="0"/>
              </a:moveTo>
              <a:lnTo>
                <a:pt x="177491" y="3827860"/>
              </a:lnTo>
              <a:lnTo>
                <a:pt x="0" y="382786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F7BEEC-7F2E-485D-91D7-B1359E4F14A4}">
      <dsp:nvSpPr>
        <dsp:cNvPr id="0" name=""/>
        <dsp:cNvSpPr/>
      </dsp:nvSpPr>
      <dsp:spPr>
        <a:xfrm>
          <a:off x="3204355" y="1177286"/>
          <a:ext cx="177491" cy="30905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90508"/>
              </a:lnTo>
              <a:lnTo>
                <a:pt x="177491" y="309050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6D0B52-0139-4F2F-AABA-BBE86AB143AC}">
      <dsp:nvSpPr>
        <dsp:cNvPr id="0" name=""/>
        <dsp:cNvSpPr/>
      </dsp:nvSpPr>
      <dsp:spPr>
        <a:xfrm>
          <a:off x="3026864" y="1177286"/>
          <a:ext cx="177491" cy="3089377"/>
        </a:xfrm>
        <a:custGeom>
          <a:avLst/>
          <a:gdLst/>
          <a:ahLst/>
          <a:cxnLst/>
          <a:rect l="0" t="0" r="0" b="0"/>
          <a:pathLst>
            <a:path>
              <a:moveTo>
                <a:pt x="177491" y="0"/>
              </a:moveTo>
              <a:lnTo>
                <a:pt x="177491" y="3089377"/>
              </a:lnTo>
              <a:lnTo>
                <a:pt x="0" y="308937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6BF07B-8F92-4321-AEAF-93B2C04E47B9}">
      <dsp:nvSpPr>
        <dsp:cNvPr id="0" name=""/>
        <dsp:cNvSpPr/>
      </dsp:nvSpPr>
      <dsp:spPr>
        <a:xfrm>
          <a:off x="3204355" y="1177286"/>
          <a:ext cx="177491" cy="23501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50173"/>
              </a:lnTo>
              <a:lnTo>
                <a:pt x="177491" y="235017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E38685-94E7-44EF-BEE0-DE0A305BCB17}">
      <dsp:nvSpPr>
        <dsp:cNvPr id="0" name=""/>
        <dsp:cNvSpPr/>
      </dsp:nvSpPr>
      <dsp:spPr>
        <a:xfrm>
          <a:off x="3026864" y="1177286"/>
          <a:ext cx="177491" cy="2350173"/>
        </a:xfrm>
        <a:custGeom>
          <a:avLst/>
          <a:gdLst/>
          <a:ahLst/>
          <a:cxnLst/>
          <a:rect l="0" t="0" r="0" b="0"/>
          <a:pathLst>
            <a:path>
              <a:moveTo>
                <a:pt x="177491" y="0"/>
              </a:moveTo>
              <a:lnTo>
                <a:pt x="177491" y="2350173"/>
              </a:lnTo>
              <a:lnTo>
                <a:pt x="0" y="235017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C23177-BAB7-4365-9E54-23A6078A76FB}">
      <dsp:nvSpPr>
        <dsp:cNvPr id="0" name=""/>
        <dsp:cNvSpPr/>
      </dsp:nvSpPr>
      <dsp:spPr>
        <a:xfrm>
          <a:off x="3204355" y="1177286"/>
          <a:ext cx="177491" cy="16236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23639"/>
              </a:lnTo>
              <a:lnTo>
                <a:pt x="177491" y="16236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88C371-F6A4-4211-B04E-64DAAA34CAD7}">
      <dsp:nvSpPr>
        <dsp:cNvPr id="0" name=""/>
        <dsp:cNvSpPr/>
      </dsp:nvSpPr>
      <dsp:spPr>
        <a:xfrm>
          <a:off x="3026864" y="1177286"/>
          <a:ext cx="177491" cy="1623639"/>
        </a:xfrm>
        <a:custGeom>
          <a:avLst/>
          <a:gdLst/>
          <a:ahLst/>
          <a:cxnLst/>
          <a:rect l="0" t="0" r="0" b="0"/>
          <a:pathLst>
            <a:path>
              <a:moveTo>
                <a:pt x="177491" y="0"/>
              </a:moveTo>
              <a:lnTo>
                <a:pt x="177491" y="1623639"/>
              </a:lnTo>
              <a:lnTo>
                <a:pt x="0" y="16236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A5BE55-AD0F-4699-8DB3-ED574C5B9449}">
      <dsp:nvSpPr>
        <dsp:cNvPr id="0" name=""/>
        <dsp:cNvSpPr/>
      </dsp:nvSpPr>
      <dsp:spPr>
        <a:xfrm>
          <a:off x="3204355" y="1177286"/>
          <a:ext cx="324166" cy="4018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1890"/>
              </a:lnTo>
              <a:lnTo>
                <a:pt x="324166" y="40189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FEE3D1-6D53-44FA-AC60-6610EEE9F691}">
      <dsp:nvSpPr>
        <dsp:cNvPr id="0" name=""/>
        <dsp:cNvSpPr/>
      </dsp:nvSpPr>
      <dsp:spPr>
        <a:xfrm>
          <a:off x="2880200" y="1177286"/>
          <a:ext cx="324155" cy="401890"/>
        </a:xfrm>
        <a:custGeom>
          <a:avLst/>
          <a:gdLst/>
          <a:ahLst/>
          <a:cxnLst/>
          <a:rect l="0" t="0" r="0" b="0"/>
          <a:pathLst>
            <a:path>
              <a:moveTo>
                <a:pt x="324155" y="0"/>
              </a:moveTo>
              <a:lnTo>
                <a:pt x="324155" y="401890"/>
              </a:lnTo>
              <a:lnTo>
                <a:pt x="0" y="40189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41BFA5-21FA-4A87-A6F0-429EB38C37FB}">
      <dsp:nvSpPr>
        <dsp:cNvPr id="0" name=""/>
        <dsp:cNvSpPr/>
      </dsp:nvSpPr>
      <dsp:spPr>
        <a:xfrm>
          <a:off x="2880212" y="1177286"/>
          <a:ext cx="324143" cy="959008"/>
        </a:xfrm>
        <a:custGeom>
          <a:avLst/>
          <a:gdLst/>
          <a:ahLst/>
          <a:cxnLst/>
          <a:rect l="0" t="0" r="0" b="0"/>
          <a:pathLst>
            <a:path>
              <a:moveTo>
                <a:pt x="324143" y="0"/>
              </a:moveTo>
              <a:lnTo>
                <a:pt x="324143" y="959008"/>
              </a:lnTo>
              <a:lnTo>
                <a:pt x="0" y="95900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24B3A6-0EC4-4643-9207-68AEB58CD00B}">
      <dsp:nvSpPr>
        <dsp:cNvPr id="0" name=""/>
        <dsp:cNvSpPr/>
      </dsp:nvSpPr>
      <dsp:spPr>
        <a:xfrm>
          <a:off x="1734192" y="424486"/>
          <a:ext cx="2940327" cy="7527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Director(a) de Desarrollo Social</a:t>
          </a:r>
        </a:p>
      </dsp:txBody>
      <dsp:txXfrm>
        <a:off x="1734192" y="424486"/>
        <a:ext cx="2940327" cy="752799"/>
      </dsp:txXfrm>
    </dsp:sp>
    <dsp:sp modelId="{A668F1D7-27A0-4A39-A406-5B39602EF0D7}">
      <dsp:nvSpPr>
        <dsp:cNvPr id="0" name=""/>
        <dsp:cNvSpPr/>
      </dsp:nvSpPr>
      <dsp:spPr>
        <a:xfrm>
          <a:off x="1728209" y="1925268"/>
          <a:ext cx="1152002" cy="4220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Supervisor(a)</a:t>
          </a:r>
        </a:p>
      </dsp:txBody>
      <dsp:txXfrm>
        <a:off x="1728209" y="1925268"/>
        <a:ext cx="1152002" cy="422054"/>
      </dsp:txXfrm>
    </dsp:sp>
    <dsp:sp modelId="{A20DA8DE-3EAE-496A-B828-0A5813CDECAF}">
      <dsp:nvSpPr>
        <dsp:cNvPr id="0" name=""/>
        <dsp:cNvSpPr/>
      </dsp:nvSpPr>
      <dsp:spPr>
        <a:xfrm>
          <a:off x="1728197" y="1368149"/>
          <a:ext cx="1152002" cy="4220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Secretaria(o)</a:t>
          </a:r>
        </a:p>
      </dsp:txBody>
      <dsp:txXfrm>
        <a:off x="1728197" y="1368149"/>
        <a:ext cx="1152002" cy="422054"/>
      </dsp:txXfrm>
    </dsp:sp>
    <dsp:sp modelId="{0A80B95C-D6D8-45A7-AB30-3C8EE843497F}">
      <dsp:nvSpPr>
        <dsp:cNvPr id="0" name=""/>
        <dsp:cNvSpPr/>
      </dsp:nvSpPr>
      <dsp:spPr>
        <a:xfrm>
          <a:off x="3528522" y="1368149"/>
          <a:ext cx="1152002" cy="4220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Analistas</a:t>
          </a:r>
        </a:p>
      </dsp:txBody>
      <dsp:txXfrm>
        <a:off x="3528522" y="1368149"/>
        <a:ext cx="1152002" cy="422054"/>
      </dsp:txXfrm>
    </dsp:sp>
    <dsp:sp modelId="{CA81ADA6-D911-4D6D-B109-B08F6320F697}">
      <dsp:nvSpPr>
        <dsp:cNvPr id="0" name=""/>
        <dsp:cNvSpPr/>
      </dsp:nvSpPr>
      <dsp:spPr>
        <a:xfrm>
          <a:off x="216018" y="2530927"/>
          <a:ext cx="2810845" cy="53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Administrativo(a)</a:t>
          </a:r>
        </a:p>
      </dsp:txBody>
      <dsp:txXfrm>
        <a:off x="216018" y="2530927"/>
        <a:ext cx="2810845" cy="539997"/>
      </dsp:txXfrm>
    </dsp:sp>
    <dsp:sp modelId="{F2E3A372-0A99-4177-9934-37E01310721A}">
      <dsp:nvSpPr>
        <dsp:cNvPr id="0" name=""/>
        <dsp:cNvSpPr/>
      </dsp:nvSpPr>
      <dsp:spPr>
        <a:xfrm>
          <a:off x="3381847" y="2530927"/>
          <a:ext cx="2810845" cy="53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Operativo(a)</a:t>
          </a:r>
        </a:p>
      </dsp:txBody>
      <dsp:txXfrm>
        <a:off x="3381847" y="2530927"/>
        <a:ext cx="2810845" cy="539997"/>
      </dsp:txXfrm>
    </dsp:sp>
    <dsp:sp modelId="{DEDB21DC-FC23-4B10-8AB8-EDD7E848D268}">
      <dsp:nvSpPr>
        <dsp:cNvPr id="0" name=""/>
        <dsp:cNvSpPr/>
      </dsp:nvSpPr>
      <dsp:spPr>
        <a:xfrm>
          <a:off x="216018" y="3257461"/>
          <a:ext cx="2810845" cy="53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Área de Huertos y Enlace CMT</a:t>
          </a:r>
        </a:p>
      </dsp:txBody>
      <dsp:txXfrm>
        <a:off x="216018" y="3257461"/>
        <a:ext cx="2810845" cy="539997"/>
      </dsp:txXfrm>
    </dsp:sp>
    <dsp:sp modelId="{8BF7BF3D-E5BE-42F0-BDC0-DD9764E9E486}">
      <dsp:nvSpPr>
        <dsp:cNvPr id="0" name=""/>
        <dsp:cNvSpPr/>
      </dsp:nvSpPr>
      <dsp:spPr>
        <a:xfrm>
          <a:off x="3381847" y="3257461"/>
          <a:ext cx="2810845" cy="53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Talleres de Oficio y Control de almacén</a:t>
          </a:r>
        </a:p>
      </dsp:txBody>
      <dsp:txXfrm>
        <a:off x="3381847" y="3257461"/>
        <a:ext cx="2810845" cy="539997"/>
      </dsp:txXfrm>
    </dsp:sp>
    <dsp:sp modelId="{EB176D71-8A4B-4152-991F-344ED7A9809D}">
      <dsp:nvSpPr>
        <dsp:cNvPr id="0" name=""/>
        <dsp:cNvSpPr/>
      </dsp:nvSpPr>
      <dsp:spPr>
        <a:xfrm>
          <a:off x="216018" y="3996665"/>
          <a:ext cx="2810845" cy="53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Brigadas Sociales</a:t>
          </a:r>
        </a:p>
      </dsp:txBody>
      <dsp:txXfrm>
        <a:off x="216018" y="3996665"/>
        <a:ext cx="2810845" cy="539997"/>
      </dsp:txXfrm>
    </dsp:sp>
    <dsp:sp modelId="{474D0195-21CE-4C91-9751-22DA80B88221}">
      <dsp:nvSpPr>
        <dsp:cNvPr id="0" name=""/>
        <dsp:cNvSpPr/>
      </dsp:nvSpPr>
      <dsp:spPr>
        <a:xfrm>
          <a:off x="3381847" y="3997796"/>
          <a:ext cx="2810845" cy="53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Capacitación </a:t>
          </a:r>
        </a:p>
      </dsp:txBody>
      <dsp:txXfrm>
        <a:off x="3381847" y="3997796"/>
        <a:ext cx="2810845" cy="539997"/>
      </dsp:txXfrm>
    </dsp:sp>
    <dsp:sp modelId="{4A17E49B-139D-448D-834F-1C62567D7755}">
      <dsp:nvSpPr>
        <dsp:cNvPr id="0" name=""/>
        <dsp:cNvSpPr/>
      </dsp:nvSpPr>
      <dsp:spPr>
        <a:xfrm>
          <a:off x="216018" y="4735147"/>
          <a:ext cx="2810845" cy="53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General</a:t>
          </a:r>
        </a:p>
      </dsp:txBody>
      <dsp:txXfrm>
        <a:off x="216018" y="4735147"/>
        <a:ext cx="2810845" cy="539997"/>
      </dsp:txXfrm>
    </dsp:sp>
    <dsp:sp modelId="{8C6D4B5B-B413-4D49-BD6D-7FF3064261CB}">
      <dsp:nvSpPr>
        <dsp:cNvPr id="0" name=""/>
        <dsp:cNvSpPr/>
      </dsp:nvSpPr>
      <dsp:spPr>
        <a:xfrm>
          <a:off x="3381847" y="4739255"/>
          <a:ext cx="2810845" cy="53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Vivienda </a:t>
          </a:r>
        </a:p>
      </dsp:txBody>
      <dsp:txXfrm>
        <a:off x="3381847" y="4739255"/>
        <a:ext cx="2810845" cy="539997"/>
      </dsp:txXfrm>
    </dsp:sp>
    <dsp:sp modelId="{4789E1C4-2079-4334-BDF0-845E39C09FFC}">
      <dsp:nvSpPr>
        <dsp:cNvPr id="0" name=""/>
        <dsp:cNvSpPr/>
      </dsp:nvSpPr>
      <dsp:spPr>
        <a:xfrm>
          <a:off x="216018" y="5475078"/>
          <a:ext cx="2810845" cy="53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Gestoría </a:t>
          </a:r>
        </a:p>
      </dsp:txBody>
      <dsp:txXfrm>
        <a:off x="216018" y="5475078"/>
        <a:ext cx="2810845" cy="539997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F6E84D-49F3-4377-864B-7D242489815D}">
      <dsp:nvSpPr>
        <dsp:cNvPr id="0" name=""/>
        <dsp:cNvSpPr/>
      </dsp:nvSpPr>
      <dsp:spPr>
        <a:xfrm>
          <a:off x="2327920" y="1491015"/>
          <a:ext cx="1315894" cy="6385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3341"/>
              </a:lnTo>
              <a:lnTo>
                <a:pt x="1315894" y="333341"/>
              </a:lnTo>
              <a:lnTo>
                <a:pt x="1315894" y="63858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044D98-5FA6-4942-9F59-E555D6156807}">
      <dsp:nvSpPr>
        <dsp:cNvPr id="0" name=""/>
        <dsp:cNvSpPr/>
      </dsp:nvSpPr>
      <dsp:spPr>
        <a:xfrm>
          <a:off x="1012025" y="1491015"/>
          <a:ext cx="1315894" cy="638582"/>
        </a:xfrm>
        <a:custGeom>
          <a:avLst/>
          <a:gdLst/>
          <a:ahLst/>
          <a:cxnLst/>
          <a:rect l="0" t="0" r="0" b="0"/>
          <a:pathLst>
            <a:path>
              <a:moveTo>
                <a:pt x="1315894" y="0"/>
              </a:moveTo>
              <a:lnTo>
                <a:pt x="1315894" y="333341"/>
              </a:lnTo>
              <a:lnTo>
                <a:pt x="0" y="333341"/>
              </a:lnTo>
              <a:lnTo>
                <a:pt x="0" y="63858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103E1F-9A78-4C92-840E-46606615A788}">
      <dsp:nvSpPr>
        <dsp:cNvPr id="0" name=""/>
        <dsp:cNvSpPr/>
      </dsp:nvSpPr>
      <dsp:spPr>
        <a:xfrm>
          <a:off x="712656" y="0"/>
          <a:ext cx="3230526" cy="14910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Jefe(a) de Cultura Física</a:t>
          </a:r>
        </a:p>
      </dsp:txBody>
      <dsp:txXfrm>
        <a:off x="712656" y="0"/>
        <a:ext cx="3230526" cy="1491015"/>
      </dsp:txXfrm>
    </dsp:sp>
    <dsp:sp modelId="{297D227A-6FD1-4EBB-86E6-2CA0CC339ECB}">
      <dsp:nvSpPr>
        <dsp:cNvPr id="0" name=""/>
        <dsp:cNvSpPr/>
      </dsp:nvSpPr>
      <dsp:spPr>
        <a:xfrm>
          <a:off x="1372" y="2129598"/>
          <a:ext cx="2021306" cy="10106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Promotor(a)</a:t>
          </a:r>
        </a:p>
      </dsp:txBody>
      <dsp:txXfrm>
        <a:off x="1372" y="2129598"/>
        <a:ext cx="2021306" cy="1010653"/>
      </dsp:txXfrm>
    </dsp:sp>
    <dsp:sp modelId="{5A558D68-7FE4-4150-BC37-493AA14CA243}">
      <dsp:nvSpPr>
        <dsp:cNvPr id="0" name=""/>
        <dsp:cNvSpPr/>
      </dsp:nvSpPr>
      <dsp:spPr>
        <a:xfrm>
          <a:off x="2633161" y="2129598"/>
          <a:ext cx="2021306" cy="10106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</a:t>
          </a:r>
        </a:p>
      </dsp:txBody>
      <dsp:txXfrm>
        <a:off x="2633161" y="2129598"/>
        <a:ext cx="2021306" cy="1010653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C40CDE-AD8D-42AE-B8CB-CCC68CB2BCDE}">
      <dsp:nvSpPr>
        <dsp:cNvPr id="0" name=""/>
        <dsp:cNvSpPr/>
      </dsp:nvSpPr>
      <dsp:spPr>
        <a:xfrm>
          <a:off x="2860867" y="1297735"/>
          <a:ext cx="187132" cy="819819"/>
        </a:xfrm>
        <a:custGeom>
          <a:avLst/>
          <a:gdLst/>
          <a:ahLst/>
          <a:cxnLst/>
          <a:rect l="0" t="0" r="0" b="0"/>
          <a:pathLst>
            <a:path>
              <a:moveTo>
                <a:pt x="187132" y="0"/>
              </a:moveTo>
              <a:lnTo>
                <a:pt x="187132" y="819819"/>
              </a:lnTo>
              <a:lnTo>
                <a:pt x="0" y="81981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2FE0F0-3B49-44AB-89D5-4BCD6681CC4C}">
      <dsp:nvSpPr>
        <dsp:cNvPr id="0" name=""/>
        <dsp:cNvSpPr/>
      </dsp:nvSpPr>
      <dsp:spPr>
        <a:xfrm>
          <a:off x="3048000" y="1297735"/>
          <a:ext cx="2156482" cy="16396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2506"/>
              </a:lnTo>
              <a:lnTo>
                <a:pt x="2156482" y="1452506"/>
              </a:lnTo>
              <a:lnTo>
                <a:pt x="2156482" y="16396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1E3FC7-988D-499A-9A51-7D89281B033D}">
      <dsp:nvSpPr>
        <dsp:cNvPr id="0" name=""/>
        <dsp:cNvSpPr/>
      </dsp:nvSpPr>
      <dsp:spPr>
        <a:xfrm>
          <a:off x="3002280" y="1297735"/>
          <a:ext cx="91440" cy="16396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396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D69F88-8788-48BD-93BA-F2C748D9831F}">
      <dsp:nvSpPr>
        <dsp:cNvPr id="0" name=""/>
        <dsp:cNvSpPr/>
      </dsp:nvSpPr>
      <dsp:spPr>
        <a:xfrm>
          <a:off x="891517" y="1297735"/>
          <a:ext cx="2156482" cy="1639639"/>
        </a:xfrm>
        <a:custGeom>
          <a:avLst/>
          <a:gdLst/>
          <a:ahLst/>
          <a:cxnLst/>
          <a:rect l="0" t="0" r="0" b="0"/>
          <a:pathLst>
            <a:path>
              <a:moveTo>
                <a:pt x="2156482" y="0"/>
              </a:moveTo>
              <a:lnTo>
                <a:pt x="2156482" y="1452506"/>
              </a:lnTo>
              <a:lnTo>
                <a:pt x="0" y="1452506"/>
              </a:lnTo>
              <a:lnTo>
                <a:pt x="0" y="16396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2C990E-BD4B-401D-A3D4-4B5DDA4438FA}">
      <dsp:nvSpPr>
        <dsp:cNvPr id="0" name=""/>
        <dsp:cNvSpPr/>
      </dsp:nvSpPr>
      <dsp:spPr>
        <a:xfrm>
          <a:off x="2057996" y="406627"/>
          <a:ext cx="1980007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Jefe(a) de Eventos</a:t>
          </a:r>
        </a:p>
      </dsp:txBody>
      <dsp:txXfrm>
        <a:off x="2057996" y="406627"/>
        <a:ext cx="1980007" cy="891108"/>
      </dsp:txXfrm>
    </dsp:sp>
    <dsp:sp modelId="{12A4A7F0-01B7-473D-B4FA-1BB11D43004A}">
      <dsp:nvSpPr>
        <dsp:cNvPr id="0" name=""/>
        <dsp:cNvSpPr/>
      </dsp:nvSpPr>
      <dsp:spPr>
        <a:xfrm>
          <a:off x="409" y="2937375"/>
          <a:ext cx="1782216" cy="71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Auxiliar </a:t>
          </a:r>
        </a:p>
      </dsp:txBody>
      <dsp:txXfrm>
        <a:off x="409" y="2937375"/>
        <a:ext cx="1782216" cy="719997"/>
      </dsp:txXfrm>
    </dsp:sp>
    <dsp:sp modelId="{B064ECC4-1C11-4BD0-99D0-3422588EDC6E}">
      <dsp:nvSpPr>
        <dsp:cNvPr id="0" name=""/>
        <dsp:cNvSpPr/>
      </dsp:nvSpPr>
      <dsp:spPr>
        <a:xfrm>
          <a:off x="2156891" y="2937375"/>
          <a:ext cx="1782216" cy="71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Secretaria(o) </a:t>
          </a:r>
        </a:p>
      </dsp:txBody>
      <dsp:txXfrm>
        <a:off x="2156891" y="2937375"/>
        <a:ext cx="1782216" cy="719997"/>
      </dsp:txXfrm>
    </dsp:sp>
    <dsp:sp modelId="{083498F6-229A-4B03-8EFF-C85124A8790E}">
      <dsp:nvSpPr>
        <dsp:cNvPr id="0" name=""/>
        <dsp:cNvSpPr/>
      </dsp:nvSpPr>
      <dsp:spPr>
        <a:xfrm>
          <a:off x="4313373" y="2937375"/>
          <a:ext cx="1782216" cy="71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Promotor(a) Deportivo(a) </a:t>
          </a:r>
        </a:p>
      </dsp:txBody>
      <dsp:txXfrm>
        <a:off x="4313373" y="2937375"/>
        <a:ext cx="1782216" cy="719997"/>
      </dsp:txXfrm>
    </dsp:sp>
    <dsp:sp modelId="{F6666403-C46B-492A-A2A1-22DBA94377D9}">
      <dsp:nvSpPr>
        <dsp:cNvPr id="0" name=""/>
        <dsp:cNvSpPr/>
      </dsp:nvSpPr>
      <dsp:spPr>
        <a:xfrm>
          <a:off x="1672859" y="1847553"/>
          <a:ext cx="1188007" cy="54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Secretaria(o) </a:t>
          </a:r>
        </a:p>
      </dsp:txBody>
      <dsp:txXfrm>
        <a:off x="1672859" y="1847553"/>
        <a:ext cx="1188007" cy="540002"/>
      </dsp:txXfrm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7AB24A-D0DA-44D7-A47C-8101DA4B9DB3}">
      <dsp:nvSpPr>
        <dsp:cNvPr id="0" name=""/>
        <dsp:cNvSpPr/>
      </dsp:nvSpPr>
      <dsp:spPr>
        <a:xfrm>
          <a:off x="3048000" y="1135284"/>
          <a:ext cx="264365" cy="5677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7715"/>
              </a:lnTo>
              <a:lnTo>
                <a:pt x="264365" y="56771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B848A6-A33C-43D8-9B63-08EB576E2124}">
      <dsp:nvSpPr>
        <dsp:cNvPr id="0" name=""/>
        <dsp:cNvSpPr/>
      </dsp:nvSpPr>
      <dsp:spPr>
        <a:xfrm>
          <a:off x="2808128" y="1135284"/>
          <a:ext cx="239871" cy="567715"/>
        </a:xfrm>
        <a:custGeom>
          <a:avLst/>
          <a:gdLst/>
          <a:ahLst/>
          <a:cxnLst/>
          <a:rect l="0" t="0" r="0" b="0"/>
          <a:pathLst>
            <a:path>
              <a:moveTo>
                <a:pt x="239871" y="0"/>
              </a:moveTo>
              <a:lnTo>
                <a:pt x="239871" y="567715"/>
              </a:lnTo>
              <a:lnTo>
                <a:pt x="0" y="56771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C948F5-1455-465F-8A79-55DD36B5FF40}">
      <dsp:nvSpPr>
        <dsp:cNvPr id="0" name=""/>
        <dsp:cNvSpPr/>
      </dsp:nvSpPr>
      <dsp:spPr>
        <a:xfrm>
          <a:off x="3048000" y="1135284"/>
          <a:ext cx="1231310" cy="13484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4729"/>
              </a:lnTo>
              <a:lnTo>
                <a:pt x="1231310" y="1134729"/>
              </a:lnTo>
              <a:lnTo>
                <a:pt x="1231310" y="134842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2CD218-4EED-4032-A555-17C1347AE98C}">
      <dsp:nvSpPr>
        <dsp:cNvPr id="0" name=""/>
        <dsp:cNvSpPr/>
      </dsp:nvSpPr>
      <dsp:spPr>
        <a:xfrm>
          <a:off x="1816689" y="1135284"/>
          <a:ext cx="1231310" cy="1348427"/>
        </a:xfrm>
        <a:custGeom>
          <a:avLst/>
          <a:gdLst/>
          <a:ahLst/>
          <a:cxnLst/>
          <a:rect l="0" t="0" r="0" b="0"/>
          <a:pathLst>
            <a:path>
              <a:moveTo>
                <a:pt x="1231310" y="0"/>
              </a:moveTo>
              <a:lnTo>
                <a:pt x="1231310" y="1134729"/>
              </a:lnTo>
              <a:lnTo>
                <a:pt x="0" y="1134729"/>
              </a:lnTo>
              <a:lnTo>
                <a:pt x="0" y="134842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7C448A-4362-430D-820D-87B384801003}">
      <dsp:nvSpPr>
        <dsp:cNvPr id="0" name=""/>
        <dsp:cNvSpPr/>
      </dsp:nvSpPr>
      <dsp:spPr>
        <a:xfrm>
          <a:off x="1948083" y="117672"/>
          <a:ext cx="2199833" cy="10176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Planeación</a:t>
          </a:r>
        </a:p>
      </dsp:txBody>
      <dsp:txXfrm>
        <a:off x="1948083" y="117672"/>
        <a:ext cx="2199833" cy="1017612"/>
      </dsp:txXfrm>
    </dsp:sp>
    <dsp:sp modelId="{4897FC56-B6F8-4F4D-B0F2-DB961AA0EBBE}">
      <dsp:nvSpPr>
        <dsp:cNvPr id="0" name=""/>
        <dsp:cNvSpPr/>
      </dsp:nvSpPr>
      <dsp:spPr>
        <a:xfrm>
          <a:off x="799076" y="2483712"/>
          <a:ext cx="2035224" cy="23062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Mayordomos(as)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Sección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Intendentes</a:t>
          </a:r>
          <a:br>
            <a:rPr lang="es-ES" sz="1200" kern="1200" dirty="0" smtClean="0"/>
          </a:br>
          <a:endParaRPr lang="es-E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Jardinero (a)</a:t>
          </a:r>
          <a:br>
            <a:rPr lang="es-ES" sz="1200" kern="1200" dirty="0" smtClean="0"/>
          </a:br>
          <a:endParaRPr lang="es-E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Chofer</a:t>
          </a:r>
          <a:endParaRPr lang="es-ES" sz="1200" kern="1200" dirty="0"/>
        </a:p>
      </dsp:txBody>
      <dsp:txXfrm>
        <a:off x="799076" y="2483712"/>
        <a:ext cx="2035224" cy="2306265"/>
      </dsp:txXfrm>
    </dsp:sp>
    <dsp:sp modelId="{3FEA2526-F31B-4B10-A353-16D87F5DBC96}">
      <dsp:nvSpPr>
        <dsp:cNvPr id="0" name=""/>
        <dsp:cNvSpPr/>
      </dsp:nvSpPr>
      <dsp:spPr>
        <a:xfrm>
          <a:off x="3261698" y="2483712"/>
          <a:ext cx="2035224" cy="23062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Mantenimiento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de Mantenimiento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Ayudantes Mantenimiento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Oficial Mantenimiento</a:t>
          </a:r>
        </a:p>
      </dsp:txBody>
      <dsp:txXfrm>
        <a:off x="3261698" y="2483712"/>
        <a:ext cx="2035224" cy="2306265"/>
      </dsp:txXfrm>
    </dsp:sp>
    <dsp:sp modelId="{357849DF-3162-477D-9B70-22787989D04A}">
      <dsp:nvSpPr>
        <dsp:cNvPr id="0" name=""/>
        <dsp:cNvSpPr/>
      </dsp:nvSpPr>
      <dsp:spPr>
        <a:xfrm>
          <a:off x="1080120" y="1387998"/>
          <a:ext cx="1728007" cy="630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</a:t>
          </a:r>
        </a:p>
      </dsp:txBody>
      <dsp:txXfrm>
        <a:off x="1080120" y="1387998"/>
        <a:ext cx="1728007" cy="630003"/>
      </dsp:txXfrm>
    </dsp:sp>
    <dsp:sp modelId="{356C7A86-57EE-43CC-A05D-FD85822DD71E}">
      <dsp:nvSpPr>
        <dsp:cNvPr id="0" name=""/>
        <dsp:cNvSpPr/>
      </dsp:nvSpPr>
      <dsp:spPr>
        <a:xfrm>
          <a:off x="3312365" y="1387998"/>
          <a:ext cx="1728007" cy="630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Infraestructura </a:t>
          </a:r>
          <a:br>
            <a:rPr lang="es-ES" sz="1200" kern="1200" dirty="0" smtClean="0"/>
          </a:br>
          <a:r>
            <a:rPr lang="es-ES" sz="1200" kern="1200" dirty="0" smtClean="0"/>
            <a:t>y Mantenimiento</a:t>
          </a:r>
          <a:endParaRPr lang="es-ES" sz="1200" kern="1200" dirty="0"/>
        </a:p>
      </dsp:txBody>
      <dsp:txXfrm>
        <a:off x="3312365" y="1387998"/>
        <a:ext cx="1728007" cy="630003"/>
      </dsp:txXfrm>
    </dsp:sp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0E5030-71EE-4E35-963C-E6DFC7061EC6}">
      <dsp:nvSpPr>
        <dsp:cNvPr id="0" name=""/>
        <dsp:cNvSpPr/>
      </dsp:nvSpPr>
      <dsp:spPr>
        <a:xfrm>
          <a:off x="3671246" y="990543"/>
          <a:ext cx="386324" cy="393563"/>
        </a:xfrm>
        <a:custGeom>
          <a:avLst/>
          <a:gdLst/>
          <a:ahLst/>
          <a:cxnLst/>
          <a:rect l="0" t="0" r="0" b="0"/>
          <a:pathLst>
            <a:path>
              <a:moveTo>
                <a:pt x="386324" y="0"/>
              </a:moveTo>
              <a:lnTo>
                <a:pt x="386324" y="393563"/>
              </a:lnTo>
              <a:lnTo>
                <a:pt x="0" y="39356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88356E-2BE5-4307-83BB-BE9FAE60C1E5}">
      <dsp:nvSpPr>
        <dsp:cNvPr id="0" name=""/>
        <dsp:cNvSpPr/>
      </dsp:nvSpPr>
      <dsp:spPr>
        <a:xfrm>
          <a:off x="4057571" y="990543"/>
          <a:ext cx="201366" cy="50577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57772"/>
              </a:lnTo>
              <a:lnTo>
                <a:pt x="201366" y="505777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D3182D-AA2E-4AEC-84DF-5BC0599E3CC1}">
      <dsp:nvSpPr>
        <dsp:cNvPr id="0" name=""/>
        <dsp:cNvSpPr/>
      </dsp:nvSpPr>
      <dsp:spPr>
        <a:xfrm>
          <a:off x="3894592" y="990543"/>
          <a:ext cx="162978" cy="5057772"/>
        </a:xfrm>
        <a:custGeom>
          <a:avLst/>
          <a:gdLst/>
          <a:ahLst/>
          <a:cxnLst/>
          <a:rect l="0" t="0" r="0" b="0"/>
          <a:pathLst>
            <a:path>
              <a:moveTo>
                <a:pt x="162978" y="0"/>
              </a:moveTo>
              <a:lnTo>
                <a:pt x="162978" y="5057772"/>
              </a:lnTo>
              <a:lnTo>
                <a:pt x="0" y="505777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1D8E7B-CEE6-4929-99F8-39ED142269FF}">
      <dsp:nvSpPr>
        <dsp:cNvPr id="0" name=""/>
        <dsp:cNvSpPr/>
      </dsp:nvSpPr>
      <dsp:spPr>
        <a:xfrm>
          <a:off x="4057571" y="990543"/>
          <a:ext cx="201366" cy="46213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21338"/>
              </a:lnTo>
              <a:lnTo>
                <a:pt x="201366" y="462133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ECA5BC-0D6B-4D7C-A418-408F87FC1526}">
      <dsp:nvSpPr>
        <dsp:cNvPr id="0" name=""/>
        <dsp:cNvSpPr/>
      </dsp:nvSpPr>
      <dsp:spPr>
        <a:xfrm>
          <a:off x="3894592" y="990543"/>
          <a:ext cx="162978" cy="4621338"/>
        </a:xfrm>
        <a:custGeom>
          <a:avLst/>
          <a:gdLst/>
          <a:ahLst/>
          <a:cxnLst/>
          <a:rect l="0" t="0" r="0" b="0"/>
          <a:pathLst>
            <a:path>
              <a:moveTo>
                <a:pt x="162978" y="0"/>
              </a:moveTo>
              <a:lnTo>
                <a:pt x="162978" y="4621338"/>
              </a:lnTo>
              <a:lnTo>
                <a:pt x="0" y="462133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E23E26-1724-4F75-9FD0-1BBB3E54AF14}">
      <dsp:nvSpPr>
        <dsp:cNvPr id="0" name=""/>
        <dsp:cNvSpPr/>
      </dsp:nvSpPr>
      <dsp:spPr>
        <a:xfrm>
          <a:off x="4057571" y="990543"/>
          <a:ext cx="201366" cy="41849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84901"/>
              </a:lnTo>
              <a:lnTo>
                <a:pt x="201366" y="418490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0203FF-6774-429C-9960-7BE16E45AE69}">
      <dsp:nvSpPr>
        <dsp:cNvPr id="0" name=""/>
        <dsp:cNvSpPr/>
      </dsp:nvSpPr>
      <dsp:spPr>
        <a:xfrm>
          <a:off x="3894592" y="990543"/>
          <a:ext cx="162978" cy="4184901"/>
        </a:xfrm>
        <a:custGeom>
          <a:avLst/>
          <a:gdLst/>
          <a:ahLst/>
          <a:cxnLst/>
          <a:rect l="0" t="0" r="0" b="0"/>
          <a:pathLst>
            <a:path>
              <a:moveTo>
                <a:pt x="162978" y="0"/>
              </a:moveTo>
              <a:lnTo>
                <a:pt x="162978" y="4184901"/>
              </a:lnTo>
              <a:lnTo>
                <a:pt x="0" y="418490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B2A39F-E7B0-4E4F-80CF-15249715B499}">
      <dsp:nvSpPr>
        <dsp:cNvPr id="0" name=""/>
        <dsp:cNvSpPr/>
      </dsp:nvSpPr>
      <dsp:spPr>
        <a:xfrm>
          <a:off x="4057571" y="990543"/>
          <a:ext cx="201366" cy="37484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48468"/>
              </a:lnTo>
              <a:lnTo>
                <a:pt x="201366" y="374846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87D2A3-5F40-4F26-94AE-8EB289E14295}">
      <dsp:nvSpPr>
        <dsp:cNvPr id="0" name=""/>
        <dsp:cNvSpPr/>
      </dsp:nvSpPr>
      <dsp:spPr>
        <a:xfrm>
          <a:off x="3894592" y="990543"/>
          <a:ext cx="162978" cy="3748468"/>
        </a:xfrm>
        <a:custGeom>
          <a:avLst/>
          <a:gdLst/>
          <a:ahLst/>
          <a:cxnLst/>
          <a:rect l="0" t="0" r="0" b="0"/>
          <a:pathLst>
            <a:path>
              <a:moveTo>
                <a:pt x="162978" y="0"/>
              </a:moveTo>
              <a:lnTo>
                <a:pt x="162978" y="3748468"/>
              </a:lnTo>
              <a:lnTo>
                <a:pt x="0" y="374846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09D7BE-611F-43A6-9B2B-AC430C4AAFD1}">
      <dsp:nvSpPr>
        <dsp:cNvPr id="0" name=""/>
        <dsp:cNvSpPr/>
      </dsp:nvSpPr>
      <dsp:spPr>
        <a:xfrm>
          <a:off x="4057571" y="990543"/>
          <a:ext cx="201366" cy="33052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05277"/>
              </a:lnTo>
              <a:lnTo>
                <a:pt x="201366" y="330527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435E64-7DB0-4A06-B681-571BA4798F06}">
      <dsp:nvSpPr>
        <dsp:cNvPr id="0" name=""/>
        <dsp:cNvSpPr/>
      </dsp:nvSpPr>
      <dsp:spPr>
        <a:xfrm>
          <a:off x="3894592" y="990543"/>
          <a:ext cx="162978" cy="3300858"/>
        </a:xfrm>
        <a:custGeom>
          <a:avLst/>
          <a:gdLst/>
          <a:ahLst/>
          <a:cxnLst/>
          <a:rect l="0" t="0" r="0" b="0"/>
          <a:pathLst>
            <a:path>
              <a:moveTo>
                <a:pt x="162978" y="0"/>
              </a:moveTo>
              <a:lnTo>
                <a:pt x="162978" y="3300858"/>
              </a:lnTo>
              <a:lnTo>
                <a:pt x="0" y="330085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F8F12A-8F57-4C3B-8750-982FC761C0C1}">
      <dsp:nvSpPr>
        <dsp:cNvPr id="0" name=""/>
        <dsp:cNvSpPr/>
      </dsp:nvSpPr>
      <dsp:spPr>
        <a:xfrm>
          <a:off x="4057571" y="990543"/>
          <a:ext cx="201366" cy="28492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49210"/>
              </a:lnTo>
              <a:lnTo>
                <a:pt x="201366" y="284921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924056-1031-4034-A1D3-5B06B3E94CB0}">
      <dsp:nvSpPr>
        <dsp:cNvPr id="0" name=""/>
        <dsp:cNvSpPr/>
      </dsp:nvSpPr>
      <dsp:spPr>
        <a:xfrm>
          <a:off x="3884505" y="990543"/>
          <a:ext cx="173065" cy="2849125"/>
        </a:xfrm>
        <a:custGeom>
          <a:avLst/>
          <a:gdLst/>
          <a:ahLst/>
          <a:cxnLst/>
          <a:rect l="0" t="0" r="0" b="0"/>
          <a:pathLst>
            <a:path>
              <a:moveTo>
                <a:pt x="173065" y="0"/>
              </a:moveTo>
              <a:lnTo>
                <a:pt x="173065" y="2849125"/>
              </a:lnTo>
              <a:lnTo>
                <a:pt x="0" y="284912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61B9F2-665E-438D-87BD-923789E220CF}">
      <dsp:nvSpPr>
        <dsp:cNvPr id="0" name=""/>
        <dsp:cNvSpPr/>
      </dsp:nvSpPr>
      <dsp:spPr>
        <a:xfrm>
          <a:off x="4057571" y="990543"/>
          <a:ext cx="201043" cy="23890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89086"/>
              </a:lnTo>
              <a:lnTo>
                <a:pt x="201043" y="238908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FFA20D-A908-46D0-AC0D-AE03E7D01388}">
      <dsp:nvSpPr>
        <dsp:cNvPr id="0" name=""/>
        <dsp:cNvSpPr/>
      </dsp:nvSpPr>
      <dsp:spPr>
        <a:xfrm>
          <a:off x="3894592" y="990543"/>
          <a:ext cx="162978" cy="2384629"/>
        </a:xfrm>
        <a:custGeom>
          <a:avLst/>
          <a:gdLst/>
          <a:ahLst/>
          <a:cxnLst/>
          <a:rect l="0" t="0" r="0" b="0"/>
          <a:pathLst>
            <a:path>
              <a:moveTo>
                <a:pt x="162978" y="0"/>
              </a:moveTo>
              <a:lnTo>
                <a:pt x="162978" y="2384629"/>
              </a:lnTo>
              <a:lnTo>
                <a:pt x="0" y="238462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30712B-3E4F-49E1-AE22-4ADD2147E5A2}">
      <dsp:nvSpPr>
        <dsp:cNvPr id="0" name=""/>
        <dsp:cNvSpPr/>
      </dsp:nvSpPr>
      <dsp:spPr>
        <a:xfrm>
          <a:off x="4057571" y="990543"/>
          <a:ext cx="201366" cy="19299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9993"/>
              </a:lnTo>
              <a:lnTo>
                <a:pt x="201366" y="192999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D30183-495C-49E9-B6C6-DEF0F25DFA77}">
      <dsp:nvSpPr>
        <dsp:cNvPr id="0" name=""/>
        <dsp:cNvSpPr/>
      </dsp:nvSpPr>
      <dsp:spPr>
        <a:xfrm>
          <a:off x="3894592" y="990543"/>
          <a:ext cx="162978" cy="1925482"/>
        </a:xfrm>
        <a:custGeom>
          <a:avLst/>
          <a:gdLst/>
          <a:ahLst/>
          <a:cxnLst/>
          <a:rect l="0" t="0" r="0" b="0"/>
          <a:pathLst>
            <a:path>
              <a:moveTo>
                <a:pt x="162978" y="0"/>
              </a:moveTo>
              <a:lnTo>
                <a:pt x="162978" y="1925482"/>
              </a:lnTo>
              <a:lnTo>
                <a:pt x="0" y="192548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6E1654-5DE1-4853-AAA9-B5A2D791248C}">
      <dsp:nvSpPr>
        <dsp:cNvPr id="0" name=""/>
        <dsp:cNvSpPr/>
      </dsp:nvSpPr>
      <dsp:spPr>
        <a:xfrm>
          <a:off x="4057571" y="990543"/>
          <a:ext cx="201043" cy="14522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2217"/>
              </a:lnTo>
              <a:lnTo>
                <a:pt x="201043" y="145221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6D9576-866F-4DA7-9E01-0F5D1C9BEB5C}">
      <dsp:nvSpPr>
        <dsp:cNvPr id="0" name=""/>
        <dsp:cNvSpPr/>
      </dsp:nvSpPr>
      <dsp:spPr>
        <a:xfrm>
          <a:off x="3894592" y="990543"/>
          <a:ext cx="162978" cy="1452599"/>
        </a:xfrm>
        <a:custGeom>
          <a:avLst/>
          <a:gdLst/>
          <a:ahLst/>
          <a:cxnLst/>
          <a:rect l="0" t="0" r="0" b="0"/>
          <a:pathLst>
            <a:path>
              <a:moveTo>
                <a:pt x="162978" y="0"/>
              </a:moveTo>
              <a:lnTo>
                <a:pt x="162978" y="1452599"/>
              </a:lnTo>
              <a:lnTo>
                <a:pt x="0" y="145259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EE1A1D-6642-4F08-AE43-A8FE509DE4A2}">
      <dsp:nvSpPr>
        <dsp:cNvPr id="0" name=""/>
        <dsp:cNvSpPr/>
      </dsp:nvSpPr>
      <dsp:spPr>
        <a:xfrm>
          <a:off x="4057571" y="990543"/>
          <a:ext cx="201366" cy="9843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84385"/>
              </a:lnTo>
              <a:lnTo>
                <a:pt x="201366" y="98438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BDB5E3-CB24-476C-A51F-044455B15680}">
      <dsp:nvSpPr>
        <dsp:cNvPr id="0" name=""/>
        <dsp:cNvSpPr/>
      </dsp:nvSpPr>
      <dsp:spPr>
        <a:xfrm>
          <a:off x="3894592" y="990543"/>
          <a:ext cx="162978" cy="982807"/>
        </a:xfrm>
        <a:custGeom>
          <a:avLst/>
          <a:gdLst/>
          <a:ahLst/>
          <a:cxnLst/>
          <a:rect l="0" t="0" r="0" b="0"/>
          <a:pathLst>
            <a:path>
              <a:moveTo>
                <a:pt x="162978" y="0"/>
              </a:moveTo>
              <a:lnTo>
                <a:pt x="162978" y="982807"/>
              </a:lnTo>
              <a:lnTo>
                <a:pt x="0" y="98280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58911D-BCED-467B-B31B-38049CBFA376}">
      <dsp:nvSpPr>
        <dsp:cNvPr id="0" name=""/>
        <dsp:cNvSpPr/>
      </dsp:nvSpPr>
      <dsp:spPr>
        <a:xfrm>
          <a:off x="2803871" y="431714"/>
          <a:ext cx="2507399" cy="5588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Unidades Deportivas</a:t>
          </a:r>
        </a:p>
      </dsp:txBody>
      <dsp:txXfrm>
        <a:off x="2803871" y="431714"/>
        <a:ext cx="2507399" cy="558828"/>
      </dsp:txXfrm>
    </dsp:sp>
    <dsp:sp modelId="{ED3F0F30-170A-4527-B751-6D3217DB41D6}">
      <dsp:nvSpPr>
        <dsp:cNvPr id="0" name=""/>
        <dsp:cNvSpPr/>
      </dsp:nvSpPr>
      <dsp:spPr>
        <a:xfrm>
          <a:off x="985356" y="1795597"/>
          <a:ext cx="2909236" cy="3555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Burócratas Municipales</a:t>
          </a:r>
          <a:endParaRPr lang="es-ES" sz="1200" kern="1200" dirty="0"/>
        </a:p>
      </dsp:txBody>
      <dsp:txXfrm>
        <a:off x="985356" y="1795597"/>
        <a:ext cx="2909236" cy="355505"/>
      </dsp:txXfrm>
    </dsp:sp>
    <dsp:sp modelId="{51B0DEFD-F156-4EE6-AB51-1AF51E710FCE}">
      <dsp:nvSpPr>
        <dsp:cNvPr id="0" name=""/>
        <dsp:cNvSpPr/>
      </dsp:nvSpPr>
      <dsp:spPr>
        <a:xfrm>
          <a:off x="4258937" y="1797175"/>
          <a:ext cx="2909236" cy="3555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Villa Alegre</a:t>
          </a:r>
          <a:endParaRPr lang="es-ES" sz="1200" kern="1200" dirty="0"/>
        </a:p>
      </dsp:txBody>
      <dsp:txXfrm>
        <a:off x="4258937" y="1797175"/>
        <a:ext cx="2909236" cy="355505"/>
      </dsp:txXfrm>
    </dsp:sp>
    <dsp:sp modelId="{7A26762C-04F5-45DB-A1A6-855D247A1108}">
      <dsp:nvSpPr>
        <dsp:cNvPr id="0" name=""/>
        <dsp:cNvSpPr/>
      </dsp:nvSpPr>
      <dsp:spPr>
        <a:xfrm>
          <a:off x="985356" y="2265389"/>
          <a:ext cx="2909236" cy="3555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Valle del Mirador</a:t>
          </a:r>
          <a:endParaRPr lang="es-ES" sz="1200" kern="1200" dirty="0"/>
        </a:p>
      </dsp:txBody>
      <dsp:txXfrm>
        <a:off x="985356" y="2265389"/>
        <a:ext cx="2909236" cy="355505"/>
      </dsp:txXfrm>
    </dsp:sp>
    <dsp:sp modelId="{F66F70D3-E882-40FB-90B4-264E4146948D}">
      <dsp:nvSpPr>
        <dsp:cNvPr id="0" name=""/>
        <dsp:cNvSpPr/>
      </dsp:nvSpPr>
      <dsp:spPr>
        <a:xfrm>
          <a:off x="4258614" y="2265007"/>
          <a:ext cx="2909236" cy="3555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San Jorge</a:t>
          </a:r>
          <a:endParaRPr lang="es-ES" sz="1200" kern="1200" dirty="0"/>
        </a:p>
      </dsp:txBody>
      <dsp:txXfrm>
        <a:off x="4258614" y="2265007"/>
        <a:ext cx="2909236" cy="355505"/>
      </dsp:txXfrm>
    </dsp:sp>
    <dsp:sp modelId="{F1C747A7-3B21-4FC6-8159-4A5C664380DC}">
      <dsp:nvSpPr>
        <dsp:cNvPr id="0" name=""/>
        <dsp:cNvSpPr/>
      </dsp:nvSpPr>
      <dsp:spPr>
        <a:xfrm>
          <a:off x="985356" y="2738272"/>
          <a:ext cx="2909236" cy="3555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10 de Marzo</a:t>
          </a:r>
          <a:endParaRPr lang="es-ES" sz="1200" kern="1200" dirty="0"/>
        </a:p>
      </dsp:txBody>
      <dsp:txXfrm>
        <a:off x="985356" y="2738272"/>
        <a:ext cx="2909236" cy="355505"/>
      </dsp:txXfrm>
    </dsp:sp>
    <dsp:sp modelId="{9AA513E2-918C-4FC9-A2C9-26DBB69406B1}">
      <dsp:nvSpPr>
        <dsp:cNvPr id="0" name=""/>
        <dsp:cNvSpPr/>
      </dsp:nvSpPr>
      <dsp:spPr>
        <a:xfrm>
          <a:off x="4258937" y="2742784"/>
          <a:ext cx="2909236" cy="3555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</a:t>
          </a:r>
          <a:r>
            <a:rPr lang="es-ES" sz="1200" kern="1200" dirty="0" err="1" smtClean="0"/>
            <a:t>Indeco</a:t>
          </a:r>
          <a:r>
            <a:rPr lang="es-ES" sz="1200" kern="1200" dirty="0" smtClean="0"/>
            <a:t> Naranjo</a:t>
          </a:r>
          <a:endParaRPr lang="es-ES" sz="1200" kern="1200" dirty="0"/>
        </a:p>
      </dsp:txBody>
      <dsp:txXfrm>
        <a:off x="4258937" y="2742784"/>
        <a:ext cx="2909236" cy="355505"/>
      </dsp:txXfrm>
    </dsp:sp>
    <dsp:sp modelId="{7ADA4633-49A5-4637-AD87-527CD894DE20}">
      <dsp:nvSpPr>
        <dsp:cNvPr id="0" name=""/>
        <dsp:cNvSpPr/>
      </dsp:nvSpPr>
      <dsp:spPr>
        <a:xfrm>
          <a:off x="985356" y="3197420"/>
          <a:ext cx="2909236" cy="3555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Parque España</a:t>
          </a:r>
          <a:endParaRPr lang="es-ES" sz="1200" kern="1200" dirty="0"/>
        </a:p>
      </dsp:txBody>
      <dsp:txXfrm>
        <a:off x="985356" y="3197420"/>
        <a:ext cx="2909236" cy="355505"/>
      </dsp:txXfrm>
    </dsp:sp>
    <dsp:sp modelId="{404F1042-BEA3-48B2-8ACC-C266DBBF7BE6}">
      <dsp:nvSpPr>
        <dsp:cNvPr id="0" name=""/>
        <dsp:cNvSpPr/>
      </dsp:nvSpPr>
      <dsp:spPr>
        <a:xfrm>
          <a:off x="4258614" y="3201876"/>
          <a:ext cx="2909236" cy="3555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Valle de </a:t>
          </a:r>
          <a:r>
            <a:rPr lang="es-ES" sz="1200" kern="1200" dirty="0" err="1" smtClean="0"/>
            <a:t>Infonavit</a:t>
          </a:r>
          <a:endParaRPr lang="es-ES" sz="1200" kern="1200" dirty="0"/>
        </a:p>
      </dsp:txBody>
      <dsp:txXfrm>
        <a:off x="4258614" y="3201876"/>
        <a:ext cx="2909236" cy="355505"/>
      </dsp:txXfrm>
    </dsp:sp>
    <dsp:sp modelId="{0F20FF93-99BB-4FCA-B04A-7E48395EE134}">
      <dsp:nvSpPr>
        <dsp:cNvPr id="0" name=""/>
        <dsp:cNvSpPr/>
      </dsp:nvSpPr>
      <dsp:spPr>
        <a:xfrm>
          <a:off x="975269" y="3661915"/>
          <a:ext cx="2909236" cy="3555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Polivalente</a:t>
          </a:r>
          <a:endParaRPr lang="es-ES" sz="1200" kern="1200" dirty="0"/>
        </a:p>
      </dsp:txBody>
      <dsp:txXfrm>
        <a:off x="975269" y="3661915"/>
        <a:ext cx="2909236" cy="355505"/>
      </dsp:txXfrm>
    </dsp:sp>
    <dsp:sp modelId="{D99EAE9B-D051-4F71-964D-A78ABDDBF598}">
      <dsp:nvSpPr>
        <dsp:cNvPr id="0" name=""/>
        <dsp:cNvSpPr/>
      </dsp:nvSpPr>
      <dsp:spPr>
        <a:xfrm>
          <a:off x="4258937" y="3662000"/>
          <a:ext cx="2909236" cy="3555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Camino Real</a:t>
          </a:r>
          <a:endParaRPr lang="es-ES" sz="1200" kern="1200" dirty="0"/>
        </a:p>
      </dsp:txBody>
      <dsp:txXfrm>
        <a:off x="4258937" y="3662000"/>
        <a:ext cx="2909236" cy="355505"/>
      </dsp:txXfrm>
    </dsp:sp>
    <dsp:sp modelId="{E7F5DC0E-ECA0-4B7A-AC99-C3799BD629D8}">
      <dsp:nvSpPr>
        <dsp:cNvPr id="0" name=""/>
        <dsp:cNvSpPr/>
      </dsp:nvSpPr>
      <dsp:spPr>
        <a:xfrm>
          <a:off x="985356" y="4113648"/>
          <a:ext cx="2909236" cy="3555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Domo Acuático</a:t>
          </a:r>
          <a:endParaRPr lang="es-ES" sz="1200" kern="1200" dirty="0"/>
        </a:p>
      </dsp:txBody>
      <dsp:txXfrm>
        <a:off x="985356" y="4113648"/>
        <a:ext cx="2909236" cy="355505"/>
      </dsp:txXfrm>
    </dsp:sp>
    <dsp:sp modelId="{680F19FF-99FF-4514-80AE-E8A5B33DD9F6}">
      <dsp:nvSpPr>
        <dsp:cNvPr id="0" name=""/>
        <dsp:cNvSpPr/>
      </dsp:nvSpPr>
      <dsp:spPr>
        <a:xfrm>
          <a:off x="4258937" y="4118067"/>
          <a:ext cx="2909236" cy="3555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Filiberto </a:t>
          </a:r>
          <a:r>
            <a:rPr lang="es-ES" sz="1200" kern="1200" dirty="0" err="1" smtClean="0"/>
            <a:t>Sagrero</a:t>
          </a:r>
          <a:endParaRPr lang="es-ES" sz="1200" kern="1200" dirty="0"/>
        </a:p>
      </dsp:txBody>
      <dsp:txXfrm>
        <a:off x="4258937" y="4118067"/>
        <a:ext cx="2909236" cy="355505"/>
      </dsp:txXfrm>
    </dsp:sp>
    <dsp:sp modelId="{490E0795-38BB-453A-9315-7AE031670888}">
      <dsp:nvSpPr>
        <dsp:cNvPr id="0" name=""/>
        <dsp:cNvSpPr/>
      </dsp:nvSpPr>
      <dsp:spPr>
        <a:xfrm>
          <a:off x="985356" y="4561258"/>
          <a:ext cx="2909236" cy="3555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Unidad Deportiva Valle de Santa Lucía</a:t>
          </a:r>
          <a:endParaRPr lang="es-ES" sz="1200" kern="1200" dirty="0"/>
        </a:p>
      </dsp:txBody>
      <dsp:txXfrm>
        <a:off x="985356" y="4561258"/>
        <a:ext cx="2909236" cy="355505"/>
      </dsp:txXfrm>
    </dsp:sp>
    <dsp:sp modelId="{872F8334-3743-4654-BB48-2770B89C85D9}">
      <dsp:nvSpPr>
        <dsp:cNvPr id="0" name=""/>
        <dsp:cNvSpPr/>
      </dsp:nvSpPr>
      <dsp:spPr>
        <a:xfrm>
          <a:off x="4258937" y="4561258"/>
          <a:ext cx="2909236" cy="3555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Bicentenario Diego de Montemayor</a:t>
          </a:r>
          <a:endParaRPr lang="es-ES" sz="1200" kern="1200" dirty="0"/>
        </a:p>
      </dsp:txBody>
      <dsp:txXfrm>
        <a:off x="4258937" y="4561258"/>
        <a:ext cx="2909236" cy="355505"/>
      </dsp:txXfrm>
    </dsp:sp>
    <dsp:sp modelId="{FAD833AA-338C-4D2F-83E9-6B0B632F2250}">
      <dsp:nvSpPr>
        <dsp:cNvPr id="0" name=""/>
        <dsp:cNvSpPr/>
      </dsp:nvSpPr>
      <dsp:spPr>
        <a:xfrm>
          <a:off x="985356" y="4997692"/>
          <a:ext cx="2909236" cy="3555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Unidad Deportiva Jesús Hinojosa Tijerina</a:t>
          </a:r>
          <a:endParaRPr lang="es-ES" sz="1200" kern="1200" dirty="0"/>
        </a:p>
      </dsp:txBody>
      <dsp:txXfrm>
        <a:off x="985356" y="4997692"/>
        <a:ext cx="2909236" cy="355505"/>
      </dsp:txXfrm>
    </dsp:sp>
    <dsp:sp modelId="{B0736C1B-FB90-4792-B663-872D15877DAF}">
      <dsp:nvSpPr>
        <dsp:cNvPr id="0" name=""/>
        <dsp:cNvSpPr/>
      </dsp:nvSpPr>
      <dsp:spPr>
        <a:xfrm>
          <a:off x="4258937" y="4997692"/>
          <a:ext cx="2909236" cy="3555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bicentenario Fomerrey 113</a:t>
          </a:r>
          <a:endParaRPr lang="es-ES" sz="1200" kern="1200" dirty="0"/>
        </a:p>
      </dsp:txBody>
      <dsp:txXfrm>
        <a:off x="4258937" y="4997692"/>
        <a:ext cx="2909236" cy="355505"/>
      </dsp:txXfrm>
    </dsp:sp>
    <dsp:sp modelId="{F94EB1C5-681C-4624-9D7E-7FC1B3C4894D}">
      <dsp:nvSpPr>
        <dsp:cNvPr id="0" name=""/>
        <dsp:cNvSpPr/>
      </dsp:nvSpPr>
      <dsp:spPr>
        <a:xfrm>
          <a:off x="985356" y="5434128"/>
          <a:ext cx="2909236" cy="3555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Unidad Deportiva Raúl González</a:t>
          </a:r>
          <a:endParaRPr lang="es-ES" sz="1200" kern="1200" dirty="0"/>
        </a:p>
      </dsp:txBody>
      <dsp:txXfrm>
        <a:off x="985356" y="5434128"/>
        <a:ext cx="2909236" cy="355505"/>
      </dsp:txXfrm>
    </dsp:sp>
    <dsp:sp modelId="{08454D4C-0AFF-4855-866C-5CCEA5BA22D2}">
      <dsp:nvSpPr>
        <dsp:cNvPr id="0" name=""/>
        <dsp:cNvSpPr/>
      </dsp:nvSpPr>
      <dsp:spPr>
        <a:xfrm>
          <a:off x="4258937" y="5434128"/>
          <a:ext cx="2909236" cy="3555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Moderna</a:t>
          </a:r>
          <a:endParaRPr lang="es-ES" sz="1200" kern="1200" dirty="0"/>
        </a:p>
      </dsp:txBody>
      <dsp:txXfrm>
        <a:off x="4258937" y="5434128"/>
        <a:ext cx="2909236" cy="355505"/>
      </dsp:txXfrm>
    </dsp:sp>
    <dsp:sp modelId="{DC9CF347-9AC1-4D19-B15D-DAE7059D536C}">
      <dsp:nvSpPr>
        <dsp:cNvPr id="0" name=""/>
        <dsp:cNvSpPr/>
      </dsp:nvSpPr>
      <dsp:spPr>
        <a:xfrm>
          <a:off x="985356" y="5870562"/>
          <a:ext cx="2909236" cy="3555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San Bernabé</a:t>
          </a:r>
          <a:endParaRPr lang="es-ES" sz="1200" kern="1200" dirty="0"/>
        </a:p>
      </dsp:txBody>
      <dsp:txXfrm>
        <a:off x="985356" y="5870562"/>
        <a:ext cx="2909236" cy="355505"/>
      </dsp:txXfrm>
    </dsp:sp>
    <dsp:sp modelId="{52EB7180-6FC3-43FE-8820-09204C0DBBE5}">
      <dsp:nvSpPr>
        <dsp:cNvPr id="0" name=""/>
        <dsp:cNvSpPr/>
      </dsp:nvSpPr>
      <dsp:spPr>
        <a:xfrm>
          <a:off x="4258937" y="5870562"/>
          <a:ext cx="2909236" cy="3555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Los Campeones</a:t>
          </a:r>
          <a:endParaRPr lang="es-ES" sz="1200" kern="1200" dirty="0"/>
        </a:p>
      </dsp:txBody>
      <dsp:txXfrm>
        <a:off x="4258937" y="5870562"/>
        <a:ext cx="2909236" cy="355505"/>
      </dsp:txXfrm>
    </dsp:sp>
    <dsp:sp modelId="{9F862B86-439A-4AB3-9FF6-FE0099689528}">
      <dsp:nvSpPr>
        <dsp:cNvPr id="0" name=""/>
        <dsp:cNvSpPr/>
      </dsp:nvSpPr>
      <dsp:spPr>
        <a:xfrm>
          <a:off x="2417546" y="1142322"/>
          <a:ext cx="1253699" cy="4835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</a:t>
          </a:r>
        </a:p>
      </dsp:txBody>
      <dsp:txXfrm>
        <a:off x="2417546" y="1142322"/>
        <a:ext cx="1253699" cy="483568"/>
      </dsp:txXfrm>
    </dsp:sp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584531-6AF7-4424-BBDD-030FADEE7F80}">
      <dsp:nvSpPr>
        <dsp:cNvPr id="0" name=""/>
        <dsp:cNvSpPr/>
      </dsp:nvSpPr>
      <dsp:spPr>
        <a:xfrm>
          <a:off x="2779491" y="987197"/>
          <a:ext cx="268508" cy="902603"/>
        </a:xfrm>
        <a:custGeom>
          <a:avLst/>
          <a:gdLst/>
          <a:ahLst/>
          <a:cxnLst/>
          <a:rect l="0" t="0" r="0" b="0"/>
          <a:pathLst>
            <a:path>
              <a:moveTo>
                <a:pt x="268508" y="0"/>
              </a:moveTo>
              <a:lnTo>
                <a:pt x="268508" y="902603"/>
              </a:lnTo>
              <a:lnTo>
                <a:pt x="0" y="90260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AC4D5D-B5DD-45C6-98E4-28C149EF10E0}">
      <dsp:nvSpPr>
        <dsp:cNvPr id="0" name=""/>
        <dsp:cNvSpPr/>
      </dsp:nvSpPr>
      <dsp:spPr>
        <a:xfrm>
          <a:off x="3048000" y="987197"/>
          <a:ext cx="2156482" cy="19621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5052"/>
              </a:lnTo>
              <a:lnTo>
                <a:pt x="2156482" y="1775052"/>
              </a:lnTo>
              <a:lnTo>
                <a:pt x="2156482" y="196218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2D462F-E034-4672-A6F1-8CED51FF11B0}">
      <dsp:nvSpPr>
        <dsp:cNvPr id="0" name=""/>
        <dsp:cNvSpPr/>
      </dsp:nvSpPr>
      <dsp:spPr>
        <a:xfrm>
          <a:off x="3002280" y="987197"/>
          <a:ext cx="91440" cy="196218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6218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73670F-DE13-4AD1-B589-6E080F412023}">
      <dsp:nvSpPr>
        <dsp:cNvPr id="0" name=""/>
        <dsp:cNvSpPr/>
      </dsp:nvSpPr>
      <dsp:spPr>
        <a:xfrm>
          <a:off x="891517" y="987197"/>
          <a:ext cx="2156482" cy="1962185"/>
        </a:xfrm>
        <a:custGeom>
          <a:avLst/>
          <a:gdLst/>
          <a:ahLst/>
          <a:cxnLst/>
          <a:rect l="0" t="0" r="0" b="0"/>
          <a:pathLst>
            <a:path>
              <a:moveTo>
                <a:pt x="2156482" y="0"/>
              </a:moveTo>
              <a:lnTo>
                <a:pt x="2156482" y="1775052"/>
              </a:lnTo>
              <a:lnTo>
                <a:pt x="0" y="1775052"/>
              </a:lnTo>
              <a:lnTo>
                <a:pt x="0" y="196218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448982-72C1-46F5-AED4-2F30A81BBB0D}">
      <dsp:nvSpPr>
        <dsp:cNvPr id="0" name=""/>
        <dsp:cNvSpPr/>
      </dsp:nvSpPr>
      <dsp:spPr>
        <a:xfrm>
          <a:off x="2023599" y="109144"/>
          <a:ext cx="2048800" cy="8780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Auxiliar </a:t>
          </a:r>
          <a:endParaRPr lang="es-ES" sz="1200" kern="1200" dirty="0"/>
        </a:p>
      </dsp:txBody>
      <dsp:txXfrm>
        <a:off x="2023599" y="109144"/>
        <a:ext cx="2048800" cy="878053"/>
      </dsp:txXfrm>
    </dsp:sp>
    <dsp:sp modelId="{7488CD22-623A-44D8-BB5F-E4D6CC8D37E8}">
      <dsp:nvSpPr>
        <dsp:cNvPr id="0" name=""/>
        <dsp:cNvSpPr/>
      </dsp:nvSpPr>
      <dsp:spPr>
        <a:xfrm>
          <a:off x="409" y="2949382"/>
          <a:ext cx="1782216" cy="6829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Mantenimiento</a:t>
          </a:r>
        </a:p>
      </dsp:txBody>
      <dsp:txXfrm>
        <a:off x="409" y="2949382"/>
        <a:ext cx="1782216" cy="682927"/>
      </dsp:txXfrm>
    </dsp:sp>
    <dsp:sp modelId="{68BF0849-669B-4ACF-89F5-2D539CEDEC27}">
      <dsp:nvSpPr>
        <dsp:cNvPr id="0" name=""/>
        <dsp:cNvSpPr/>
      </dsp:nvSpPr>
      <dsp:spPr>
        <a:xfrm>
          <a:off x="2156891" y="2949382"/>
          <a:ext cx="1782216" cy="6829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</a:t>
          </a:r>
        </a:p>
      </dsp:txBody>
      <dsp:txXfrm>
        <a:off x="2156891" y="2949382"/>
        <a:ext cx="1782216" cy="682927"/>
      </dsp:txXfrm>
    </dsp:sp>
    <dsp:sp modelId="{CCD946E0-6F24-4BBC-ACAB-9318657A321C}">
      <dsp:nvSpPr>
        <dsp:cNvPr id="0" name=""/>
        <dsp:cNvSpPr/>
      </dsp:nvSpPr>
      <dsp:spPr>
        <a:xfrm>
          <a:off x="4313373" y="2949382"/>
          <a:ext cx="1782216" cy="6829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Intendente</a:t>
          </a:r>
        </a:p>
      </dsp:txBody>
      <dsp:txXfrm>
        <a:off x="4313373" y="2949382"/>
        <a:ext cx="1782216" cy="682927"/>
      </dsp:txXfrm>
    </dsp:sp>
    <dsp:sp modelId="{8B3ACF25-AA08-46EB-B11E-DBBC5DAF0912}">
      <dsp:nvSpPr>
        <dsp:cNvPr id="0" name=""/>
        <dsp:cNvSpPr/>
      </dsp:nvSpPr>
      <dsp:spPr>
        <a:xfrm>
          <a:off x="1096561" y="1572727"/>
          <a:ext cx="1682929" cy="6341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Secretaria(o) </a:t>
          </a:r>
          <a:r>
            <a:rPr lang="es-MX" sz="1200" b="1" kern="1200" dirty="0" smtClean="0">
              <a:latin typeface="Calibri" panose="020F0502020204030204" pitchFamily="34" charset="0"/>
              <a:cs typeface="Arial" panose="020B0604020202020204" pitchFamily="34" charset="0"/>
            </a:rPr>
            <a:t> </a:t>
          </a:r>
          <a:endParaRPr lang="es-ES" sz="1200" kern="1200" dirty="0"/>
        </a:p>
      </dsp:txBody>
      <dsp:txXfrm>
        <a:off x="1096561" y="1572727"/>
        <a:ext cx="1682929" cy="634148"/>
      </dsp:txXfrm>
    </dsp:sp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C7C701-6580-48C3-9956-43AAF1A1DB92}">
      <dsp:nvSpPr>
        <dsp:cNvPr id="0" name=""/>
        <dsp:cNvSpPr/>
      </dsp:nvSpPr>
      <dsp:spPr>
        <a:xfrm>
          <a:off x="2016223" y="781493"/>
          <a:ext cx="1296225" cy="9445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4386"/>
              </a:lnTo>
              <a:lnTo>
                <a:pt x="1296225" y="294386"/>
              </a:lnTo>
              <a:lnTo>
                <a:pt x="1296225" y="94458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FFDE63-390A-47E7-85BD-355DB40057A5}">
      <dsp:nvSpPr>
        <dsp:cNvPr id="0" name=""/>
        <dsp:cNvSpPr/>
      </dsp:nvSpPr>
      <dsp:spPr>
        <a:xfrm>
          <a:off x="720184" y="781493"/>
          <a:ext cx="1296039" cy="944589"/>
        </a:xfrm>
        <a:custGeom>
          <a:avLst/>
          <a:gdLst/>
          <a:ahLst/>
          <a:cxnLst/>
          <a:rect l="0" t="0" r="0" b="0"/>
          <a:pathLst>
            <a:path>
              <a:moveTo>
                <a:pt x="1296039" y="0"/>
              </a:moveTo>
              <a:lnTo>
                <a:pt x="1296039" y="294386"/>
              </a:lnTo>
              <a:lnTo>
                <a:pt x="0" y="294386"/>
              </a:lnTo>
              <a:lnTo>
                <a:pt x="0" y="94458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13ED17-CACA-43A6-B718-228E4527DB2A}">
      <dsp:nvSpPr>
        <dsp:cNvPr id="0" name=""/>
        <dsp:cNvSpPr/>
      </dsp:nvSpPr>
      <dsp:spPr>
        <a:xfrm>
          <a:off x="1188237" y="71409"/>
          <a:ext cx="1655972" cy="7100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</a:p>
      </dsp:txBody>
      <dsp:txXfrm>
        <a:off x="1188237" y="71409"/>
        <a:ext cx="1655972" cy="710083"/>
      </dsp:txXfrm>
    </dsp:sp>
    <dsp:sp modelId="{A4355BDB-2C53-4247-BB9E-B81BCB301B8E}">
      <dsp:nvSpPr>
        <dsp:cNvPr id="0" name=""/>
        <dsp:cNvSpPr/>
      </dsp:nvSpPr>
      <dsp:spPr>
        <a:xfrm>
          <a:off x="144197" y="1726082"/>
          <a:ext cx="1151973" cy="6023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</a:p>
      </dsp:txBody>
      <dsp:txXfrm>
        <a:off x="144197" y="1726082"/>
        <a:ext cx="1151973" cy="602397"/>
      </dsp:txXfrm>
    </dsp:sp>
    <dsp:sp modelId="{A6C51691-4FCF-47B5-98BE-9D7A7A5590AD}">
      <dsp:nvSpPr>
        <dsp:cNvPr id="0" name=""/>
        <dsp:cNvSpPr/>
      </dsp:nvSpPr>
      <dsp:spPr>
        <a:xfrm>
          <a:off x="2736462" y="1726082"/>
          <a:ext cx="1151973" cy="6023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Promotor(a) A</a:t>
          </a:r>
        </a:p>
      </dsp:txBody>
      <dsp:txXfrm>
        <a:off x="2736462" y="1726082"/>
        <a:ext cx="1151973" cy="602397"/>
      </dsp:txXfrm>
    </dsp:sp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348902" y="1011295"/>
          <a:ext cx="212247" cy="716860"/>
        </a:xfrm>
        <a:custGeom>
          <a:avLst/>
          <a:gdLst/>
          <a:ahLst/>
          <a:cxnLst/>
          <a:rect l="0" t="0" r="0" b="0"/>
          <a:pathLst>
            <a:path>
              <a:moveTo>
                <a:pt x="212247" y="0"/>
              </a:moveTo>
              <a:lnTo>
                <a:pt x="212247" y="716860"/>
              </a:lnTo>
              <a:lnTo>
                <a:pt x="0" y="71686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3561150" y="1011295"/>
          <a:ext cx="1900504" cy="16006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8381"/>
              </a:lnTo>
              <a:lnTo>
                <a:pt x="1900504" y="1388381"/>
              </a:lnTo>
              <a:lnTo>
                <a:pt x="1900504" y="160062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BB6792-18F5-4116-8A3E-ACFBA8ABF81E}">
      <dsp:nvSpPr>
        <dsp:cNvPr id="0" name=""/>
        <dsp:cNvSpPr/>
      </dsp:nvSpPr>
      <dsp:spPr>
        <a:xfrm>
          <a:off x="3515430" y="1011295"/>
          <a:ext cx="91440" cy="16006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0062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1660645" y="1011295"/>
          <a:ext cx="1900504" cy="1600629"/>
        </a:xfrm>
        <a:custGeom>
          <a:avLst/>
          <a:gdLst/>
          <a:ahLst/>
          <a:cxnLst/>
          <a:rect l="0" t="0" r="0" b="0"/>
          <a:pathLst>
            <a:path>
              <a:moveTo>
                <a:pt x="1900504" y="0"/>
              </a:moveTo>
              <a:lnTo>
                <a:pt x="1900504" y="1388381"/>
              </a:lnTo>
              <a:lnTo>
                <a:pt x="0" y="1388381"/>
              </a:lnTo>
              <a:lnTo>
                <a:pt x="0" y="160062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391150" y="593"/>
          <a:ext cx="2339998" cy="10107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Profesional Especialista 1 </a:t>
          </a:r>
        </a:p>
      </dsp:txBody>
      <dsp:txXfrm>
        <a:off x="2391150" y="593"/>
        <a:ext cx="2339998" cy="1010702"/>
      </dsp:txXfrm>
    </dsp:sp>
    <dsp:sp modelId="{68F90279-E630-440E-8937-16E69DB36ADA}">
      <dsp:nvSpPr>
        <dsp:cNvPr id="0" name=""/>
        <dsp:cNvSpPr/>
      </dsp:nvSpPr>
      <dsp:spPr>
        <a:xfrm>
          <a:off x="922640" y="2611924"/>
          <a:ext cx="1476009" cy="5848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</a:t>
          </a:r>
        </a:p>
      </dsp:txBody>
      <dsp:txXfrm>
        <a:off x="922640" y="2611924"/>
        <a:ext cx="1476009" cy="584802"/>
      </dsp:txXfrm>
    </dsp:sp>
    <dsp:sp modelId="{47CE08D7-9963-408D-ADF4-8160FED4550A}">
      <dsp:nvSpPr>
        <dsp:cNvPr id="0" name=""/>
        <dsp:cNvSpPr/>
      </dsp:nvSpPr>
      <dsp:spPr>
        <a:xfrm>
          <a:off x="2823145" y="2611924"/>
          <a:ext cx="1476009" cy="5848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</a:p>
      </dsp:txBody>
      <dsp:txXfrm>
        <a:off x="2823145" y="2611924"/>
        <a:ext cx="1476009" cy="584802"/>
      </dsp:txXfrm>
    </dsp:sp>
    <dsp:sp modelId="{FD85042B-3A5E-41AD-8A4A-B4AFFF75C61F}">
      <dsp:nvSpPr>
        <dsp:cNvPr id="0" name=""/>
        <dsp:cNvSpPr/>
      </dsp:nvSpPr>
      <dsp:spPr>
        <a:xfrm>
          <a:off x="4723649" y="2611924"/>
          <a:ext cx="1476009" cy="5848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</a:p>
      </dsp:txBody>
      <dsp:txXfrm>
        <a:off x="4723649" y="2611924"/>
        <a:ext cx="1476009" cy="584802"/>
      </dsp:txXfrm>
    </dsp:sp>
    <dsp:sp modelId="{96C211A2-E9F8-42E0-B8C2-16D65DF6A4DB}">
      <dsp:nvSpPr>
        <dsp:cNvPr id="0" name=""/>
        <dsp:cNvSpPr/>
      </dsp:nvSpPr>
      <dsp:spPr>
        <a:xfrm>
          <a:off x="1908894" y="1440156"/>
          <a:ext cx="1440008" cy="575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</a:t>
          </a:r>
        </a:p>
      </dsp:txBody>
      <dsp:txXfrm>
        <a:off x="1908894" y="1440156"/>
        <a:ext cx="1440008" cy="575999"/>
      </dsp:txXfrm>
    </dsp:sp>
  </dsp:spTree>
</dsp:drawing>
</file>

<file path=ppt/diagrams/drawing4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537E77-75A6-443A-913A-080A0F248234}">
      <dsp:nvSpPr>
        <dsp:cNvPr id="0" name=""/>
        <dsp:cNvSpPr/>
      </dsp:nvSpPr>
      <dsp:spPr>
        <a:xfrm>
          <a:off x="2841331" y="1138432"/>
          <a:ext cx="341261" cy="798978"/>
        </a:xfrm>
        <a:custGeom>
          <a:avLst/>
          <a:gdLst/>
          <a:ahLst/>
          <a:cxnLst/>
          <a:rect l="0" t="0" r="0" b="0"/>
          <a:pathLst>
            <a:path>
              <a:moveTo>
                <a:pt x="341261" y="0"/>
              </a:moveTo>
              <a:lnTo>
                <a:pt x="341261" y="798978"/>
              </a:lnTo>
              <a:lnTo>
                <a:pt x="0" y="79897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B5C778-C888-4428-A383-873036369FB7}">
      <dsp:nvSpPr>
        <dsp:cNvPr id="0" name=""/>
        <dsp:cNvSpPr/>
      </dsp:nvSpPr>
      <dsp:spPr>
        <a:xfrm>
          <a:off x="3182593" y="1138432"/>
          <a:ext cx="1067453" cy="17899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32513"/>
              </a:lnTo>
              <a:lnTo>
                <a:pt x="1067453" y="1532513"/>
              </a:lnTo>
              <a:lnTo>
                <a:pt x="1067453" y="178996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FC6963-A3D5-4DE6-B17E-50681518ACC2}">
      <dsp:nvSpPr>
        <dsp:cNvPr id="0" name=""/>
        <dsp:cNvSpPr/>
      </dsp:nvSpPr>
      <dsp:spPr>
        <a:xfrm>
          <a:off x="2067572" y="1138432"/>
          <a:ext cx="1115021" cy="1790813"/>
        </a:xfrm>
        <a:custGeom>
          <a:avLst/>
          <a:gdLst/>
          <a:ahLst/>
          <a:cxnLst/>
          <a:rect l="0" t="0" r="0" b="0"/>
          <a:pathLst>
            <a:path>
              <a:moveTo>
                <a:pt x="1115021" y="0"/>
              </a:moveTo>
              <a:lnTo>
                <a:pt x="1115021" y="1533359"/>
              </a:lnTo>
              <a:lnTo>
                <a:pt x="0" y="1533359"/>
              </a:lnTo>
              <a:lnTo>
                <a:pt x="0" y="179081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55F1BB-8A91-4212-9AFC-E22DA9380964}">
      <dsp:nvSpPr>
        <dsp:cNvPr id="0" name=""/>
        <dsp:cNvSpPr/>
      </dsp:nvSpPr>
      <dsp:spPr>
        <a:xfrm>
          <a:off x="1856165" y="1502"/>
          <a:ext cx="2652855" cy="11369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Promotor(a) Deportivo(a)</a:t>
          </a:r>
        </a:p>
      </dsp:txBody>
      <dsp:txXfrm>
        <a:off x="1856165" y="1502"/>
        <a:ext cx="2652855" cy="1136929"/>
      </dsp:txXfrm>
    </dsp:sp>
    <dsp:sp modelId="{10A65F02-9AB4-4846-B387-DE911D98581A}">
      <dsp:nvSpPr>
        <dsp:cNvPr id="0" name=""/>
        <dsp:cNvSpPr/>
      </dsp:nvSpPr>
      <dsp:spPr>
        <a:xfrm>
          <a:off x="1257572" y="2929245"/>
          <a:ext cx="1619998" cy="6682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Intendente</a:t>
          </a:r>
        </a:p>
      </dsp:txBody>
      <dsp:txXfrm>
        <a:off x="1257572" y="2929245"/>
        <a:ext cx="1619998" cy="668277"/>
      </dsp:txXfrm>
    </dsp:sp>
    <dsp:sp modelId="{08CD3FED-6585-4B0B-9DF6-B123BD23D011}">
      <dsp:nvSpPr>
        <dsp:cNvPr id="0" name=""/>
        <dsp:cNvSpPr/>
      </dsp:nvSpPr>
      <dsp:spPr>
        <a:xfrm>
          <a:off x="3440047" y="2928399"/>
          <a:ext cx="1619998" cy="6682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Ayudante de </a:t>
          </a:r>
          <a:b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Mantenimiento </a:t>
          </a:r>
          <a:endParaRPr lang="es-ES" sz="1200" kern="1200" dirty="0"/>
        </a:p>
      </dsp:txBody>
      <dsp:txXfrm>
        <a:off x="3440047" y="2928399"/>
        <a:ext cx="1619998" cy="668277"/>
      </dsp:txXfrm>
    </dsp:sp>
    <dsp:sp modelId="{BB4A5560-FC0B-4ECA-8C6C-59A077D4E231}">
      <dsp:nvSpPr>
        <dsp:cNvPr id="0" name=""/>
        <dsp:cNvSpPr/>
      </dsp:nvSpPr>
      <dsp:spPr>
        <a:xfrm>
          <a:off x="1514904" y="1672128"/>
          <a:ext cx="1326427" cy="5305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Secretaria(o) </a:t>
          </a:r>
        </a:p>
      </dsp:txBody>
      <dsp:txXfrm>
        <a:off x="1514904" y="1672128"/>
        <a:ext cx="1326427" cy="530563"/>
      </dsp:txXfrm>
    </dsp:sp>
  </dsp:spTree>
</dsp:drawing>
</file>

<file path=ppt/diagrams/drawing4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08C908-CEE4-4E49-AB8D-748094F9B64B}">
      <dsp:nvSpPr>
        <dsp:cNvPr id="0" name=""/>
        <dsp:cNvSpPr/>
      </dsp:nvSpPr>
      <dsp:spPr>
        <a:xfrm>
          <a:off x="7744586" y="3118674"/>
          <a:ext cx="91440" cy="1041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414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D98032-9C90-42C3-AA40-1188A013BF7D}">
      <dsp:nvSpPr>
        <dsp:cNvPr id="0" name=""/>
        <dsp:cNvSpPr/>
      </dsp:nvSpPr>
      <dsp:spPr>
        <a:xfrm>
          <a:off x="7070988" y="2274517"/>
          <a:ext cx="719317" cy="2496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840"/>
              </a:lnTo>
              <a:lnTo>
                <a:pt x="719317" y="124840"/>
              </a:lnTo>
              <a:lnTo>
                <a:pt x="719317" y="24968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7979B8-6BA7-4DF2-B1FE-511423EDC797}">
      <dsp:nvSpPr>
        <dsp:cNvPr id="0" name=""/>
        <dsp:cNvSpPr/>
      </dsp:nvSpPr>
      <dsp:spPr>
        <a:xfrm>
          <a:off x="6305951" y="3118674"/>
          <a:ext cx="91440" cy="1041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414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FEEE20-F26B-4105-A772-E9A0C7696B4F}">
      <dsp:nvSpPr>
        <dsp:cNvPr id="0" name=""/>
        <dsp:cNvSpPr/>
      </dsp:nvSpPr>
      <dsp:spPr>
        <a:xfrm>
          <a:off x="6351671" y="2274517"/>
          <a:ext cx="719317" cy="249680"/>
        </a:xfrm>
        <a:custGeom>
          <a:avLst/>
          <a:gdLst/>
          <a:ahLst/>
          <a:cxnLst/>
          <a:rect l="0" t="0" r="0" b="0"/>
          <a:pathLst>
            <a:path>
              <a:moveTo>
                <a:pt x="719317" y="0"/>
              </a:moveTo>
              <a:lnTo>
                <a:pt x="719317" y="124840"/>
              </a:lnTo>
              <a:lnTo>
                <a:pt x="0" y="124840"/>
              </a:lnTo>
              <a:lnTo>
                <a:pt x="0" y="24968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D825F2-53FE-494B-AE81-26E9832F4E14}">
      <dsp:nvSpPr>
        <dsp:cNvPr id="0" name=""/>
        <dsp:cNvSpPr/>
      </dsp:nvSpPr>
      <dsp:spPr>
        <a:xfrm>
          <a:off x="4193719" y="1529601"/>
          <a:ext cx="2877269" cy="3936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8858"/>
              </a:lnTo>
              <a:lnTo>
                <a:pt x="2877269" y="268858"/>
              </a:lnTo>
              <a:lnTo>
                <a:pt x="2877269" y="39369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9F69F0-77D8-4103-ADE4-A7DF63CFEE36}">
      <dsp:nvSpPr>
        <dsp:cNvPr id="0" name=""/>
        <dsp:cNvSpPr/>
      </dsp:nvSpPr>
      <dsp:spPr>
        <a:xfrm>
          <a:off x="4193719" y="1529601"/>
          <a:ext cx="719317" cy="10092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4439"/>
              </a:lnTo>
              <a:lnTo>
                <a:pt x="719317" y="884439"/>
              </a:lnTo>
              <a:lnTo>
                <a:pt x="719317" y="100927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88096E-B774-40BF-BA5B-681E8007CD34}">
      <dsp:nvSpPr>
        <dsp:cNvPr id="0" name=""/>
        <dsp:cNvSpPr/>
      </dsp:nvSpPr>
      <dsp:spPr>
        <a:xfrm>
          <a:off x="3474402" y="1529601"/>
          <a:ext cx="719317" cy="1009279"/>
        </a:xfrm>
        <a:custGeom>
          <a:avLst/>
          <a:gdLst/>
          <a:ahLst/>
          <a:cxnLst/>
          <a:rect l="0" t="0" r="0" b="0"/>
          <a:pathLst>
            <a:path>
              <a:moveTo>
                <a:pt x="719317" y="0"/>
              </a:moveTo>
              <a:lnTo>
                <a:pt x="719317" y="884439"/>
              </a:lnTo>
              <a:lnTo>
                <a:pt x="0" y="884439"/>
              </a:lnTo>
              <a:lnTo>
                <a:pt x="0" y="100927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01513F-8918-468D-8766-138B47428952}">
      <dsp:nvSpPr>
        <dsp:cNvPr id="0" name=""/>
        <dsp:cNvSpPr/>
      </dsp:nvSpPr>
      <dsp:spPr>
        <a:xfrm>
          <a:off x="1990047" y="3817292"/>
          <a:ext cx="91440" cy="12407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407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3988C2-9D36-4C80-9DF4-D313D644BFC5}">
      <dsp:nvSpPr>
        <dsp:cNvPr id="0" name=""/>
        <dsp:cNvSpPr/>
      </dsp:nvSpPr>
      <dsp:spPr>
        <a:xfrm>
          <a:off x="1990047" y="3118674"/>
          <a:ext cx="91440" cy="1041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414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6BF401-D9BA-4015-8601-58F5B3E8C782}">
      <dsp:nvSpPr>
        <dsp:cNvPr id="0" name=""/>
        <dsp:cNvSpPr/>
      </dsp:nvSpPr>
      <dsp:spPr>
        <a:xfrm>
          <a:off x="1316450" y="2274517"/>
          <a:ext cx="719317" cy="2496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840"/>
              </a:lnTo>
              <a:lnTo>
                <a:pt x="719317" y="124840"/>
              </a:lnTo>
              <a:lnTo>
                <a:pt x="719317" y="24968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C6A873-ABD3-42A7-9770-26C9074D20CF}">
      <dsp:nvSpPr>
        <dsp:cNvPr id="0" name=""/>
        <dsp:cNvSpPr/>
      </dsp:nvSpPr>
      <dsp:spPr>
        <a:xfrm>
          <a:off x="551412" y="3118674"/>
          <a:ext cx="91440" cy="1041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414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075819-0E0D-46C1-B60E-FBAC2663C68E}">
      <dsp:nvSpPr>
        <dsp:cNvPr id="0" name=""/>
        <dsp:cNvSpPr/>
      </dsp:nvSpPr>
      <dsp:spPr>
        <a:xfrm>
          <a:off x="597132" y="2274517"/>
          <a:ext cx="719317" cy="249680"/>
        </a:xfrm>
        <a:custGeom>
          <a:avLst/>
          <a:gdLst/>
          <a:ahLst/>
          <a:cxnLst/>
          <a:rect l="0" t="0" r="0" b="0"/>
          <a:pathLst>
            <a:path>
              <a:moveTo>
                <a:pt x="719317" y="0"/>
              </a:moveTo>
              <a:lnTo>
                <a:pt x="719317" y="124840"/>
              </a:lnTo>
              <a:lnTo>
                <a:pt x="0" y="124840"/>
              </a:lnTo>
              <a:lnTo>
                <a:pt x="0" y="24968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B5B40E-2033-442C-B196-BC696D2C9925}">
      <dsp:nvSpPr>
        <dsp:cNvPr id="0" name=""/>
        <dsp:cNvSpPr/>
      </dsp:nvSpPr>
      <dsp:spPr>
        <a:xfrm>
          <a:off x="1316450" y="1529601"/>
          <a:ext cx="2877269" cy="393698"/>
        </a:xfrm>
        <a:custGeom>
          <a:avLst/>
          <a:gdLst/>
          <a:ahLst/>
          <a:cxnLst/>
          <a:rect l="0" t="0" r="0" b="0"/>
          <a:pathLst>
            <a:path>
              <a:moveTo>
                <a:pt x="2877269" y="0"/>
              </a:moveTo>
              <a:lnTo>
                <a:pt x="2877269" y="268858"/>
              </a:lnTo>
              <a:lnTo>
                <a:pt x="0" y="268858"/>
              </a:lnTo>
              <a:lnTo>
                <a:pt x="0" y="39369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1595C0-FBCC-42FD-B7B3-4C5E76A95873}">
      <dsp:nvSpPr>
        <dsp:cNvPr id="0" name=""/>
        <dsp:cNvSpPr/>
      </dsp:nvSpPr>
      <dsp:spPr>
        <a:xfrm>
          <a:off x="2971129" y="521600"/>
          <a:ext cx="2445179" cy="1008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Administrador(a) de Ligas </a:t>
          </a:r>
          <a:br>
            <a:rPr lang="es-ES" sz="1200" kern="1200" dirty="0" smtClean="0"/>
          </a:br>
          <a:r>
            <a:rPr lang="es-ES" sz="1200" kern="1200" dirty="0" smtClean="0"/>
            <a:t>Deportivas </a:t>
          </a:r>
          <a:endParaRPr lang="es-ES" sz="1200" kern="1200" dirty="0"/>
        </a:p>
      </dsp:txBody>
      <dsp:txXfrm>
        <a:off x="2971129" y="521600"/>
        <a:ext cx="2445179" cy="1008001"/>
      </dsp:txXfrm>
    </dsp:sp>
    <dsp:sp modelId="{C6326360-C98E-4D30-8CC3-25063FBFE336}">
      <dsp:nvSpPr>
        <dsp:cNvPr id="0" name=""/>
        <dsp:cNvSpPr/>
      </dsp:nvSpPr>
      <dsp:spPr>
        <a:xfrm>
          <a:off x="721972" y="1923300"/>
          <a:ext cx="1188954" cy="3512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Oficina</a:t>
          </a:r>
          <a:endParaRPr lang="es-ES" sz="1200" kern="1200" dirty="0"/>
        </a:p>
      </dsp:txBody>
      <dsp:txXfrm>
        <a:off x="721972" y="1923300"/>
        <a:ext cx="1188954" cy="351217"/>
      </dsp:txXfrm>
    </dsp:sp>
    <dsp:sp modelId="{AF0579D7-F628-4A25-BF71-126C5D6C461B}">
      <dsp:nvSpPr>
        <dsp:cNvPr id="0" name=""/>
        <dsp:cNvSpPr/>
      </dsp:nvSpPr>
      <dsp:spPr>
        <a:xfrm>
          <a:off x="2655" y="2524197"/>
          <a:ext cx="1188954" cy="5944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de Sección</a:t>
          </a:r>
        </a:p>
      </dsp:txBody>
      <dsp:txXfrm>
        <a:off x="2655" y="2524197"/>
        <a:ext cx="1188954" cy="594477"/>
      </dsp:txXfrm>
    </dsp:sp>
    <dsp:sp modelId="{E33FC512-5A12-4DB3-86F1-A0B24544F8A9}">
      <dsp:nvSpPr>
        <dsp:cNvPr id="0" name=""/>
        <dsp:cNvSpPr/>
      </dsp:nvSpPr>
      <dsp:spPr>
        <a:xfrm>
          <a:off x="2655" y="3222815"/>
          <a:ext cx="1188954" cy="5944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</a:t>
          </a:r>
          <a:endParaRPr lang="es-ES" sz="1200" kern="1200" dirty="0"/>
        </a:p>
      </dsp:txBody>
      <dsp:txXfrm>
        <a:off x="2655" y="3222815"/>
        <a:ext cx="1188954" cy="594477"/>
      </dsp:txXfrm>
    </dsp:sp>
    <dsp:sp modelId="{5236D8D0-A8F5-4F08-B939-5F2110E121F9}">
      <dsp:nvSpPr>
        <dsp:cNvPr id="0" name=""/>
        <dsp:cNvSpPr/>
      </dsp:nvSpPr>
      <dsp:spPr>
        <a:xfrm>
          <a:off x="1441290" y="2524197"/>
          <a:ext cx="1188954" cy="5944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Mantenimiento</a:t>
          </a:r>
          <a:endParaRPr lang="es-ES" sz="1200" kern="1200" dirty="0"/>
        </a:p>
      </dsp:txBody>
      <dsp:txXfrm>
        <a:off x="1441290" y="2524197"/>
        <a:ext cx="1188954" cy="594477"/>
      </dsp:txXfrm>
    </dsp:sp>
    <dsp:sp modelId="{04131B8A-A915-44E8-BD1D-59227D516B52}">
      <dsp:nvSpPr>
        <dsp:cNvPr id="0" name=""/>
        <dsp:cNvSpPr/>
      </dsp:nvSpPr>
      <dsp:spPr>
        <a:xfrm>
          <a:off x="1441290" y="3222815"/>
          <a:ext cx="1188954" cy="5944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Promotor(a)</a:t>
          </a:r>
          <a:endParaRPr lang="es-ES" sz="1200" kern="1200" dirty="0"/>
        </a:p>
      </dsp:txBody>
      <dsp:txXfrm>
        <a:off x="1441290" y="3222815"/>
        <a:ext cx="1188954" cy="594477"/>
      </dsp:txXfrm>
    </dsp:sp>
    <dsp:sp modelId="{FD5D1BD3-4310-4308-8A25-497B9257CA4C}">
      <dsp:nvSpPr>
        <dsp:cNvPr id="0" name=""/>
        <dsp:cNvSpPr/>
      </dsp:nvSpPr>
      <dsp:spPr>
        <a:xfrm>
          <a:off x="1441290" y="3941371"/>
          <a:ext cx="1188954" cy="5944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Instructor(a)</a:t>
          </a:r>
          <a:endParaRPr lang="es-ES" sz="1200" kern="1200" dirty="0"/>
        </a:p>
      </dsp:txBody>
      <dsp:txXfrm>
        <a:off x="1441290" y="3941371"/>
        <a:ext cx="1188954" cy="594477"/>
      </dsp:txXfrm>
    </dsp:sp>
    <dsp:sp modelId="{537FD853-5822-4BEC-B14F-FB2BBCF6ECC4}">
      <dsp:nvSpPr>
        <dsp:cNvPr id="0" name=""/>
        <dsp:cNvSpPr/>
      </dsp:nvSpPr>
      <dsp:spPr>
        <a:xfrm>
          <a:off x="2879925" y="2538881"/>
          <a:ext cx="1188954" cy="612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Intendentes </a:t>
          </a:r>
          <a:endParaRPr lang="es-ES" sz="1200" kern="1200" dirty="0"/>
        </a:p>
      </dsp:txBody>
      <dsp:txXfrm>
        <a:off x="2879925" y="2538881"/>
        <a:ext cx="1188954" cy="612002"/>
      </dsp:txXfrm>
    </dsp:sp>
    <dsp:sp modelId="{444235FD-96AA-418A-9702-4ABF4DBD1F53}">
      <dsp:nvSpPr>
        <dsp:cNvPr id="0" name=""/>
        <dsp:cNvSpPr/>
      </dsp:nvSpPr>
      <dsp:spPr>
        <a:xfrm>
          <a:off x="4318559" y="2538881"/>
          <a:ext cx="1188954" cy="612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Vigilantes </a:t>
          </a:r>
          <a:endParaRPr lang="es-ES" sz="1200" kern="1200" dirty="0"/>
        </a:p>
      </dsp:txBody>
      <dsp:txXfrm>
        <a:off x="4318559" y="2538881"/>
        <a:ext cx="1188954" cy="612002"/>
      </dsp:txXfrm>
    </dsp:sp>
    <dsp:sp modelId="{65C1147C-7F84-4F9E-B319-C6AEC4FCFD55}">
      <dsp:nvSpPr>
        <dsp:cNvPr id="0" name=""/>
        <dsp:cNvSpPr/>
      </dsp:nvSpPr>
      <dsp:spPr>
        <a:xfrm>
          <a:off x="6476511" y="1923300"/>
          <a:ext cx="1188954" cy="3512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Pista de Atletismo</a:t>
          </a:r>
          <a:endParaRPr lang="es-ES" sz="1200" kern="1200" dirty="0"/>
        </a:p>
      </dsp:txBody>
      <dsp:txXfrm>
        <a:off x="6476511" y="1923300"/>
        <a:ext cx="1188954" cy="351217"/>
      </dsp:txXfrm>
    </dsp:sp>
    <dsp:sp modelId="{1C9F3876-D97A-4A89-A4D1-8DCCA31BA02C}">
      <dsp:nvSpPr>
        <dsp:cNvPr id="0" name=""/>
        <dsp:cNvSpPr/>
      </dsp:nvSpPr>
      <dsp:spPr>
        <a:xfrm>
          <a:off x="5757194" y="2524197"/>
          <a:ext cx="1188954" cy="5944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Promotor(a) Deportivo(a)</a:t>
          </a:r>
          <a:endParaRPr lang="es-ES" sz="1200" kern="1200" dirty="0"/>
        </a:p>
      </dsp:txBody>
      <dsp:txXfrm>
        <a:off x="5757194" y="2524197"/>
        <a:ext cx="1188954" cy="594477"/>
      </dsp:txXfrm>
    </dsp:sp>
    <dsp:sp modelId="{219C8027-614A-494B-AEB3-F3E3223C224F}">
      <dsp:nvSpPr>
        <dsp:cNvPr id="0" name=""/>
        <dsp:cNvSpPr/>
      </dsp:nvSpPr>
      <dsp:spPr>
        <a:xfrm>
          <a:off x="5757194" y="3222815"/>
          <a:ext cx="1188954" cy="5944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Promotor(a)</a:t>
          </a:r>
          <a:endParaRPr lang="es-ES" sz="1200" kern="1200" dirty="0"/>
        </a:p>
      </dsp:txBody>
      <dsp:txXfrm>
        <a:off x="5757194" y="3222815"/>
        <a:ext cx="1188954" cy="594477"/>
      </dsp:txXfrm>
    </dsp:sp>
    <dsp:sp modelId="{AFF61B6F-500D-4DF8-B72D-042B1B26788A}">
      <dsp:nvSpPr>
        <dsp:cNvPr id="0" name=""/>
        <dsp:cNvSpPr/>
      </dsp:nvSpPr>
      <dsp:spPr>
        <a:xfrm>
          <a:off x="7195829" y="2524197"/>
          <a:ext cx="1188954" cy="5944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Instructor(a)</a:t>
          </a:r>
          <a:endParaRPr lang="es-ES" sz="1200" kern="1200" dirty="0"/>
        </a:p>
      </dsp:txBody>
      <dsp:txXfrm>
        <a:off x="7195829" y="2524197"/>
        <a:ext cx="1188954" cy="594477"/>
      </dsp:txXfrm>
    </dsp:sp>
    <dsp:sp modelId="{72365F15-7DA9-4772-87D2-EEC1FC915498}">
      <dsp:nvSpPr>
        <dsp:cNvPr id="0" name=""/>
        <dsp:cNvSpPr/>
      </dsp:nvSpPr>
      <dsp:spPr>
        <a:xfrm>
          <a:off x="7195829" y="3222815"/>
          <a:ext cx="1188954" cy="5944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</a:t>
          </a:r>
          <a:endParaRPr lang="es-ES" sz="1200" kern="1200" dirty="0"/>
        </a:p>
      </dsp:txBody>
      <dsp:txXfrm>
        <a:off x="7195829" y="3222815"/>
        <a:ext cx="1188954" cy="594477"/>
      </dsp:txXfrm>
    </dsp:sp>
  </dsp:spTree>
</dsp:drawing>
</file>

<file path=ppt/diagrams/drawing4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BEF298-4B3A-4864-A3DD-750F6C2F6D85}">
      <dsp:nvSpPr>
        <dsp:cNvPr id="0" name=""/>
        <dsp:cNvSpPr/>
      </dsp:nvSpPr>
      <dsp:spPr>
        <a:xfrm>
          <a:off x="4176888" y="1734584"/>
          <a:ext cx="163850" cy="717822"/>
        </a:xfrm>
        <a:custGeom>
          <a:avLst/>
          <a:gdLst/>
          <a:ahLst/>
          <a:cxnLst/>
          <a:rect l="0" t="0" r="0" b="0"/>
          <a:pathLst>
            <a:path>
              <a:moveTo>
                <a:pt x="163850" y="0"/>
              </a:moveTo>
              <a:lnTo>
                <a:pt x="163850" y="717822"/>
              </a:lnTo>
              <a:lnTo>
                <a:pt x="0" y="71782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53CEAC-F989-4419-9324-735B253F3F33}">
      <dsp:nvSpPr>
        <dsp:cNvPr id="0" name=""/>
        <dsp:cNvSpPr/>
      </dsp:nvSpPr>
      <dsp:spPr>
        <a:xfrm>
          <a:off x="4340739" y="1734584"/>
          <a:ext cx="3322205" cy="14356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71793"/>
              </a:lnTo>
              <a:lnTo>
                <a:pt x="3322205" y="1271793"/>
              </a:lnTo>
              <a:lnTo>
                <a:pt x="3322205" y="143564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0AE080-D1F0-4C10-AF98-9C87C0149009}">
      <dsp:nvSpPr>
        <dsp:cNvPr id="0" name=""/>
        <dsp:cNvSpPr/>
      </dsp:nvSpPr>
      <dsp:spPr>
        <a:xfrm>
          <a:off x="4340739" y="1734584"/>
          <a:ext cx="1672353" cy="14356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71793"/>
              </a:lnTo>
              <a:lnTo>
                <a:pt x="1672353" y="1271793"/>
              </a:lnTo>
              <a:lnTo>
                <a:pt x="1672353" y="143564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D7A881-02AB-4A4D-9E0B-527A6FB11A4B}">
      <dsp:nvSpPr>
        <dsp:cNvPr id="0" name=""/>
        <dsp:cNvSpPr/>
      </dsp:nvSpPr>
      <dsp:spPr>
        <a:xfrm>
          <a:off x="4295018" y="1734584"/>
          <a:ext cx="91440" cy="14356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3564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E6B21A-A588-4958-80CF-707697E17A08}">
      <dsp:nvSpPr>
        <dsp:cNvPr id="0" name=""/>
        <dsp:cNvSpPr/>
      </dsp:nvSpPr>
      <dsp:spPr>
        <a:xfrm>
          <a:off x="2694398" y="1734584"/>
          <a:ext cx="1646340" cy="1435644"/>
        </a:xfrm>
        <a:custGeom>
          <a:avLst/>
          <a:gdLst/>
          <a:ahLst/>
          <a:cxnLst/>
          <a:rect l="0" t="0" r="0" b="0"/>
          <a:pathLst>
            <a:path>
              <a:moveTo>
                <a:pt x="1646340" y="0"/>
              </a:moveTo>
              <a:lnTo>
                <a:pt x="1646340" y="1271793"/>
              </a:lnTo>
              <a:lnTo>
                <a:pt x="0" y="1271793"/>
              </a:lnTo>
              <a:lnTo>
                <a:pt x="0" y="143564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C8AC3F-5610-435C-AE25-60230C169647}">
      <dsp:nvSpPr>
        <dsp:cNvPr id="0" name=""/>
        <dsp:cNvSpPr/>
      </dsp:nvSpPr>
      <dsp:spPr>
        <a:xfrm>
          <a:off x="1044546" y="1734584"/>
          <a:ext cx="3296192" cy="1435644"/>
        </a:xfrm>
        <a:custGeom>
          <a:avLst/>
          <a:gdLst/>
          <a:ahLst/>
          <a:cxnLst/>
          <a:rect l="0" t="0" r="0" b="0"/>
          <a:pathLst>
            <a:path>
              <a:moveTo>
                <a:pt x="3296192" y="0"/>
              </a:moveTo>
              <a:lnTo>
                <a:pt x="3296192" y="1271793"/>
              </a:lnTo>
              <a:lnTo>
                <a:pt x="0" y="1271793"/>
              </a:lnTo>
              <a:lnTo>
                <a:pt x="0" y="143564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99C1B8-8F63-4404-B5A9-9425E2A22C2E}">
      <dsp:nvSpPr>
        <dsp:cNvPr id="0" name=""/>
        <dsp:cNvSpPr/>
      </dsp:nvSpPr>
      <dsp:spPr>
        <a:xfrm>
          <a:off x="3490314" y="954342"/>
          <a:ext cx="1700848" cy="7802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Encargado(a) </a:t>
          </a:r>
        </a:p>
      </dsp:txBody>
      <dsp:txXfrm>
        <a:off x="3490314" y="954342"/>
        <a:ext cx="1700848" cy="780241"/>
      </dsp:txXfrm>
    </dsp:sp>
    <dsp:sp modelId="{EAFE15F1-740D-499D-A9EB-2AF12AEC4E64}">
      <dsp:nvSpPr>
        <dsp:cNvPr id="0" name=""/>
        <dsp:cNvSpPr/>
      </dsp:nvSpPr>
      <dsp:spPr>
        <a:xfrm>
          <a:off x="308294" y="3170228"/>
          <a:ext cx="1472502" cy="5669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Encargado(a) </a:t>
          </a:r>
          <a:endParaRPr lang="es-ES" sz="1200" kern="1200" dirty="0"/>
        </a:p>
      </dsp:txBody>
      <dsp:txXfrm>
        <a:off x="308294" y="3170228"/>
        <a:ext cx="1472502" cy="566954"/>
      </dsp:txXfrm>
    </dsp:sp>
    <dsp:sp modelId="{F439CFAB-A6C0-41A2-B8D8-271470E343FB}">
      <dsp:nvSpPr>
        <dsp:cNvPr id="0" name=""/>
        <dsp:cNvSpPr/>
      </dsp:nvSpPr>
      <dsp:spPr>
        <a:xfrm>
          <a:off x="1958146" y="3170228"/>
          <a:ext cx="1472502" cy="5669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Intendente</a:t>
          </a:r>
        </a:p>
      </dsp:txBody>
      <dsp:txXfrm>
        <a:off x="1958146" y="3170228"/>
        <a:ext cx="1472502" cy="566954"/>
      </dsp:txXfrm>
    </dsp:sp>
    <dsp:sp modelId="{5B7CB75E-0C79-42B5-AD66-B0462BAB356C}">
      <dsp:nvSpPr>
        <dsp:cNvPr id="0" name=""/>
        <dsp:cNvSpPr/>
      </dsp:nvSpPr>
      <dsp:spPr>
        <a:xfrm>
          <a:off x="3604487" y="3170228"/>
          <a:ext cx="1472502" cy="5669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Intendente</a:t>
          </a:r>
        </a:p>
      </dsp:txBody>
      <dsp:txXfrm>
        <a:off x="3604487" y="3170228"/>
        <a:ext cx="1472502" cy="566954"/>
      </dsp:txXfrm>
    </dsp:sp>
    <dsp:sp modelId="{BCE779C9-E6DC-4BB5-916B-42DEF69034F0}">
      <dsp:nvSpPr>
        <dsp:cNvPr id="0" name=""/>
        <dsp:cNvSpPr/>
      </dsp:nvSpPr>
      <dsp:spPr>
        <a:xfrm>
          <a:off x="5276841" y="3170228"/>
          <a:ext cx="1472502" cy="5669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Instructor(a)  </a:t>
          </a:r>
          <a:endParaRPr lang="es-ES" sz="1200" kern="1200" dirty="0"/>
        </a:p>
      </dsp:txBody>
      <dsp:txXfrm>
        <a:off x="5276841" y="3170228"/>
        <a:ext cx="1472502" cy="566954"/>
      </dsp:txXfrm>
    </dsp:sp>
    <dsp:sp modelId="{2D30FC6A-F12B-411D-89CD-8F0CA156B0DD}">
      <dsp:nvSpPr>
        <dsp:cNvPr id="0" name=""/>
        <dsp:cNvSpPr/>
      </dsp:nvSpPr>
      <dsp:spPr>
        <a:xfrm>
          <a:off x="6926693" y="3170228"/>
          <a:ext cx="1472502" cy="5669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Vigilante</a:t>
          </a:r>
        </a:p>
      </dsp:txBody>
      <dsp:txXfrm>
        <a:off x="6926693" y="3170228"/>
        <a:ext cx="1472502" cy="566954"/>
      </dsp:txXfrm>
    </dsp:sp>
    <dsp:sp modelId="{1FD2D8CC-BA3B-434D-88BB-D6A960BA3113}">
      <dsp:nvSpPr>
        <dsp:cNvPr id="0" name=""/>
        <dsp:cNvSpPr/>
      </dsp:nvSpPr>
      <dsp:spPr>
        <a:xfrm>
          <a:off x="2740604" y="2168929"/>
          <a:ext cx="1436284" cy="5669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Secretaria(o) </a:t>
          </a:r>
          <a:endParaRPr lang="es-ES" sz="1200" kern="1200" dirty="0"/>
        </a:p>
      </dsp:txBody>
      <dsp:txXfrm>
        <a:off x="2740604" y="2168929"/>
        <a:ext cx="1436284" cy="56695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D45B39-E427-4305-AE93-54D18D0F50B0}">
      <dsp:nvSpPr>
        <dsp:cNvPr id="0" name=""/>
        <dsp:cNvSpPr/>
      </dsp:nvSpPr>
      <dsp:spPr>
        <a:xfrm>
          <a:off x="2975992" y="1402238"/>
          <a:ext cx="361514" cy="6834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3454"/>
              </a:lnTo>
              <a:lnTo>
                <a:pt x="361514" y="68345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DA5500-BE31-4F53-B189-CB9CD346FC0C}">
      <dsp:nvSpPr>
        <dsp:cNvPr id="0" name=""/>
        <dsp:cNvSpPr/>
      </dsp:nvSpPr>
      <dsp:spPr>
        <a:xfrm>
          <a:off x="2640999" y="1402238"/>
          <a:ext cx="334992" cy="683454"/>
        </a:xfrm>
        <a:custGeom>
          <a:avLst/>
          <a:gdLst/>
          <a:ahLst/>
          <a:cxnLst/>
          <a:rect l="0" t="0" r="0" b="0"/>
          <a:pathLst>
            <a:path>
              <a:moveTo>
                <a:pt x="334992" y="0"/>
              </a:moveTo>
              <a:lnTo>
                <a:pt x="334992" y="683454"/>
              </a:lnTo>
              <a:lnTo>
                <a:pt x="0" y="68345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4B681C-6433-48A7-8117-77F685509B64}">
      <dsp:nvSpPr>
        <dsp:cNvPr id="0" name=""/>
        <dsp:cNvSpPr/>
      </dsp:nvSpPr>
      <dsp:spPr>
        <a:xfrm>
          <a:off x="2975992" y="3365126"/>
          <a:ext cx="1300283" cy="6830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5143"/>
              </a:lnTo>
              <a:lnTo>
                <a:pt x="1300283" y="425143"/>
              </a:lnTo>
              <a:lnTo>
                <a:pt x="1300283" y="68300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54F2A4-B8CF-4D1B-8981-CF25580F7267}">
      <dsp:nvSpPr>
        <dsp:cNvPr id="0" name=""/>
        <dsp:cNvSpPr/>
      </dsp:nvSpPr>
      <dsp:spPr>
        <a:xfrm>
          <a:off x="1675708" y="3365126"/>
          <a:ext cx="1300283" cy="683000"/>
        </a:xfrm>
        <a:custGeom>
          <a:avLst/>
          <a:gdLst/>
          <a:ahLst/>
          <a:cxnLst/>
          <a:rect l="0" t="0" r="0" b="0"/>
          <a:pathLst>
            <a:path>
              <a:moveTo>
                <a:pt x="1300283" y="0"/>
              </a:moveTo>
              <a:lnTo>
                <a:pt x="1300283" y="425143"/>
              </a:lnTo>
              <a:lnTo>
                <a:pt x="0" y="425143"/>
              </a:lnTo>
              <a:lnTo>
                <a:pt x="0" y="68300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D7E327-F45C-41A1-99E1-3B8B25367AAB}">
      <dsp:nvSpPr>
        <dsp:cNvPr id="0" name=""/>
        <dsp:cNvSpPr/>
      </dsp:nvSpPr>
      <dsp:spPr>
        <a:xfrm>
          <a:off x="2930272" y="1402238"/>
          <a:ext cx="91440" cy="12805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8057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EA567E-4EC3-49DF-9328-C7997D0DF758}">
      <dsp:nvSpPr>
        <dsp:cNvPr id="0" name=""/>
        <dsp:cNvSpPr/>
      </dsp:nvSpPr>
      <dsp:spPr>
        <a:xfrm>
          <a:off x="1684180" y="296058"/>
          <a:ext cx="2583622" cy="1106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Administrativo(a) </a:t>
          </a:r>
        </a:p>
      </dsp:txBody>
      <dsp:txXfrm>
        <a:off x="1684180" y="296058"/>
        <a:ext cx="2583622" cy="1106179"/>
      </dsp:txXfrm>
    </dsp:sp>
    <dsp:sp modelId="{086950E9-743A-4495-98E4-541B4F97974D}">
      <dsp:nvSpPr>
        <dsp:cNvPr id="0" name=""/>
        <dsp:cNvSpPr/>
      </dsp:nvSpPr>
      <dsp:spPr>
        <a:xfrm>
          <a:off x="2028333" y="2682813"/>
          <a:ext cx="1895317" cy="6823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Administrativo(a)</a:t>
          </a:r>
        </a:p>
      </dsp:txBody>
      <dsp:txXfrm>
        <a:off x="2028333" y="2682813"/>
        <a:ext cx="1895317" cy="682312"/>
      </dsp:txXfrm>
    </dsp:sp>
    <dsp:sp modelId="{1188F178-7FDF-4815-BB89-8365F58972F8}">
      <dsp:nvSpPr>
        <dsp:cNvPr id="0" name=""/>
        <dsp:cNvSpPr/>
      </dsp:nvSpPr>
      <dsp:spPr>
        <a:xfrm>
          <a:off x="633281" y="4048126"/>
          <a:ext cx="2084854" cy="6190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 </a:t>
          </a:r>
          <a:br>
            <a:rPr lang="es-ES" sz="1200" kern="1200" dirty="0" smtClean="0"/>
          </a:br>
          <a:r>
            <a:rPr lang="es-ES" sz="1200" kern="1200" dirty="0" smtClean="0"/>
            <a:t>Administrativos(as)</a:t>
          </a:r>
          <a:endParaRPr lang="es-ES" sz="1200" kern="1200" dirty="0"/>
        </a:p>
      </dsp:txBody>
      <dsp:txXfrm>
        <a:off x="633281" y="4048126"/>
        <a:ext cx="2084854" cy="619039"/>
      </dsp:txXfrm>
    </dsp:sp>
    <dsp:sp modelId="{B6B9E623-1CDB-4588-B45C-F85CB3BA8F77}">
      <dsp:nvSpPr>
        <dsp:cNvPr id="0" name=""/>
        <dsp:cNvSpPr/>
      </dsp:nvSpPr>
      <dsp:spPr>
        <a:xfrm>
          <a:off x="3233848" y="4048126"/>
          <a:ext cx="2084854" cy="6190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Auxiliares</a:t>
          </a:r>
          <a:endParaRPr lang="es-ES" sz="1200" kern="1200" dirty="0"/>
        </a:p>
      </dsp:txBody>
      <dsp:txXfrm>
        <a:off x="3233848" y="4048126"/>
        <a:ext cx="2084854" cy="619039"/>
      </dsp:txXfrm>
    </dsp:sp>
    <dsp:sp modelId="{63F093BD-CAAF-40A7-B590-54C5948C490E}">
      <dsp:nvSpPr>
        <dsp:cNvPr id="0" name=""/>
        <dsp:cNvSpPr/>
      </dsp:nvSpPr>
      <dsp:spPr>
        <a:xfrm>
          <a:off x="1480302" y="1848777"/>
          <a:ext cx="1160697" cy="4738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Chofer</a:t>
          </a:r>
        </a:p>
      </dsp:txBody>
      <dsp:txXfrm>
        <a:off x="1480302" y="1848777"/>
        <a:ext cx="1160697" cy="473829"/>
      </dsp:txXfrm>
    </dsp:sp>
    <dsp:sp modelId="{343812E9-0047-40DA-9DFF-0E300689337E}">
      <dsp:nvSpPr>
        <dsp:cNvPr id="0" name=""/>
        <dsp:cNvSpPr/>
      </dsp:nvSpPr>
      <dsp:spPr>
        <a:xfrm>
          <a:off x="3337506" y="1848777"/>
          <a:ext cx="1160697" cy="4738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Analista</a:t>
          </a:r>
        </a:p>
      </dsp:txBody>
      <dsp:txXfrm>
        <a:off x="3337506" y="1848777"/>
        <a:ext cx="1160697" cy="473829"/>
      </dsp:txXfrm>
    </dsp:sp>
  </dsp:spTree>
</dsp:drawing>
</file>

<file path=ppt/diagrams/drawing5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CB8E07-9A89-4582-B311-9C0C12D203D0}">
      <dsp:nvSpPr>
        <dsp:cNvPr id="0" name=""/>
        <dsp:cNvSpPr/>
      </dsp:nvSpPr>
      <dsp:spPr>
        <a:xfrm>
          <a:off x="3270342" y="1607246"/>
          <a:ext cx="292004" cy="6374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7431"/>
              </a:lnTo>
              <a:lnTo>
                <a:pt x="292004" y="63743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7D509F-01EA-49B1-ABCC-4CC6A339FB82}">
      <dsp:nvSpPr>
        <dsp:cNvPr id="0" name=""/>
        <dsp:cNvSpPr/>
      </dsp:nvSpPr>
      <dsp:spPr>
        <a:xfrm>
          <a:off x="3072273" y="1607246"/>
          <a:ext cx="198069" cy="637431"/>
        </a:xfrm>
        <a:custGeom>
          <a:avLst/>
          <a:gdLst/>
          <a:ahLst/>
          <a:cxnLst/>
          <a:rect l="0" t="0" r="0" b="0"/>
          <a:pathLst>
            <a:path>
              <a:moveTo>
                <a:pt x="198069" y="0"/>
              </a:moveTo>
              <a:lnTo>
                <a:pt x="198069" y="637431"/>
              </a:lnTo>
              <a:lnTo>
                <a:pt x="0" y="63743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42AFD4-34C4-4244-BE45-923DCF765DE6}">
      <dsp:nvSpPr>
        <dsp:cNvPr id="0" name=""/>
        <dsp:cNvSpPr/>
      </dsp:nvSpPr>
      <dsp:spPr>
        <a:xfrm>
          <a:off x="3270342" y="1607246"/>
          <a:ext cx="2657818" cy="12973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46699"/>
              </a:lnTo>
              <a:lnTo>
                <a:pt x="2657818" y="1146699"/>
              </a:lnTo>
              <a:lnTo>
                <a:pt x="2657818" y="129732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84A04B-D998-4104-9D77-085C2BFC7D9A}">
      <dsp:nvSpPr>
        <dsp:cNvPr id="0" name=""/>
        <dsp:cNvSpPr/>
      </dsp:nvSpPr>
      <dsp:spPr>
        <a:xfrm>
          <a:off x="3270342" y="1607246"/>
          <a:ext cx="922004" cy="12973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46699"/>
              </a:lnTo>
              <a:lnTo>
                <a:pt x="922004" y="1146699"/>
              </a:lnTo>
              <a:lnTo>
                <a:pt x="922004" y="129732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12DD18-E2D3-4CBC-922E-F46FEF0814E8}">
      <dsp:nvSpPr>
        <dsp:cNvPr id="0" name=""/>
        <dsp:cNvSpPr/>
      </dsp:nvSpPr>
      <dsp:spPr>
        <a:xfrm>
          <a:off x="2456532" y="1607246"/>
          <a:ext cx="813810" cy="1297327"/>
        </a:xfrm>
        <a:custGeom>
          <a:avLst/>
          <a:gdLst/>
          <a:ahLst/>
          <a:cxnLst/>
          <a:rect l="0" t="0" r="0" b="0"/>
          <a:pathLst>
            <a:path>
              <a:moveTo>
                <a:pt x="813810" y="0"/>
              </a:moveTo>
              <a:lnTo>
                <a:pt x="813810" y="1146699"/>
              </a:lnTo>
              <a:lnTo>
                <a:pt x="0" y="1146699"/>
              </a:lnTo>
              <a:lnTo>
                <a:pt x="0" y="129732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2FBD0A-9010-4429-A3C8-AB2759FC9845}">
      <dsp:nvSpPr>
        <dsp:cNvPr id="0" name=""/>
        <dsp:cNvSpPr/>
      </dsp:nvSpPr>
      <dsp:spPr>
        <a:xfrm>
          <a:off x="720717" y="1607246"/>
          <a:ext cx="2549624" cy="1297327"/>
        </a:xfrm>
        <a:custGeom>
          <a:avLst/>
          <a:gdLst/>
          <a:ahLst/>
          <a:cxnLst/>
          <a:rect l="0" t="0" r="0" b="0"/>
          <a:pathLst>
            <a:path>
              <a:moveTo>
                <a:pt x="2549624" y="0"/>
              </a:moveTo>
              <a:lnTo>
                <a:pt x="2549624" y="1146699"/>
              </a:lnTo>
              <a:lnTo>
                <a:pt x="0" y="1146699"/>
              </a:lnTo>
              <a:lnTo>
                <a:pt x="0" y="129732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0FA5B1-0D23-4842-8A75-0DF3B316FDCA}">
      <dsp:nvSpPr>
        <dsp:cNvPr id="0" name=""/>
        <dsp:cNvSpPr/>
      </dsp:nvSpPr>
      <dsp:spPr>
        <a:xfrm>
          <a:off x="2370344" y="889967"/>
          <a:ext cx="1799996" cy="7172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Auxiliar Administrativo(a) </a:t>
          </a:r>
          <a:endParaRPr lang="es-ES" sz="1200" kern="1200" dirty="0"/>
        </a:p>
      </dsp:txBody>
      <dsp:txXfrm>
        <a:off x="2370344" y="889967"/>
        <a:ext cx="1799996" cy="717278"/>
      </dsp:txXfrm>
    </dsp:sp>
    <dsp:sp modelId="{2E6F7FA2-41A7-4747-B3BB-DA46FB9CD60B}">
      <dsp:nvSpPr>
        <dsp:cNvPr id="0" name=""/>
        <dsp:cNvSpPr/>
      </dsp:nvSpPr>
      <dsp:spPr>
        <a:xfrm>
          <a:off x="3439" y="2904573"/>
          <a:ext cx="1434557" cy="540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Intendentes</a:t>
          </a:r>
          <a:r>
            <a:rPr lang="es-MX" sz="1200" kern="1200" dirty="0" smtClean="0">
              <a:latin typeface="Calibri" panose="020F0502020204030204" pitchFamily="34" charset="0"/>
            </a:rPr>
            <a:t> </a:t>
          </a:r>
          <a:endParaRPr lang="es-ES" sz="1200" kern="1200" dirty="0"/>
        </a:p>
      </dsp:txBody>
      <dsp:txXfrm>
        <a:off x="3439" y="2904573"/>
        <a:ext cx="1434557" cy="540003"/>
      </dsp:txXfrm>
    </dsp:sp>
    <dsp:sp modelId="{0DC8F29D-F261-41AA-9A88-9D1575A8D9E3}">
      <dsp:nvSpPr>
        <dsp:cNvPr id="0" name=""/>
        <dsp:cNvSpPr/>
      </dsp:nvSpPr>
      <dsp:spPr>
        <a:xfrm>
          <a:off x="1739253" y="2904573"/>
          <a:ext cx="1434557" cy="540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Vigilantes</a:t>
          </a:r>
          <a:r>
            <a:rPr lang="es-MX" sz="1200" kern="1200" dirty="0" smtClean="0">
              <a:latin typeface="Calibri" panose="020F0502020204030204" pitchFamily="34" charset="0"/>
            </a:rPr>
            <a:t> </a:t>
          </a:r>
          <a:endParaRPr lang="es-ES" sz="1200" kern="1200" dirty="0"/>
        </a:p>
      </dsp:txBody>
      <dsp:txXfrm>
        <a:off x="1739253" y="2904573"/>
        <a:ext cx="1434557" cy="540003"/>
      </dsp:txXfrm>
    </dsp:sp>
    <dsp:sp modelId="{46F385A4-259A-4A6B-A98E-96EE88B74C72}">
      <dsp:nvSpPr>
        <dsp:cNvPr id="0" name=""/>
        <dsp:cNvSpPr/>
      </dsp:nvSpPr>
      <dsp:spPr>
        <a:xfrm>
          <a:off x="3475068" y="2904573"/>
          <a:ext cx="1434557" cy="540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Soldador(a) </a:t>
          </a:r>
          <a:endParaRPr lang="es-ES" sz="1200" kern="1200" dirty="0"/>
        </a:p>
      </dsp:txBody>
      <dsp:txXfrm>
        <a:off x="3475068" y="2904573"/>
        <a:ext cx="1434557" cy="540003"/>
      </dsp:txXfrm>
    </dsp:sp>
    <dsp:sp modelId="{C6910EE0-408A-4450-A2D1-A63EF8D20EEA}">
      <dsp:nvSpPr>
        <dsp:cNvPr id="0" name=""/>
        <dsp:cNvSpPr/>
      </dsp:nvSpPr>
      <dsp:spPr>
        <a:xfrm>
          <a:off x="5210882" y="2904573"/>
          <a:ext cx="1434557" cy="540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Promotor(a)</a:t>
          </a:r>
        </a:p>
      </dsp:txBody>
      <dsp:txXfrm>
        <a:off x="5210882" y="2904573"/>
        <a:ext cx="1434557" cy="540003"/>
      </dsp:txXfrm>
    </dsp:sp>
    <dsp:sp modelId="{C0CD15E1-2301-4103-BB93-C0900E8D60FD}">
      <dsp:nvSpPr>
        <dsp:cNvPr id="0" name=""/>
        <dsp:cNvSpPr/>
      </dsp:nvSpPr>
      <dsp:spPr>
        <a:xfrm>
          <a:off x="1812272" y="1974675"/>
          <a:ext cx="1260000" cy="540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Secretaria(o) / E</a:t>
          </a:r>
        </a:p>
      </dsp:txBody>
      <dsp:txXfrm>
        <a:off x="1812272" y="1974675"/>
        <a:ext cx="1260000" cy="540003"/>
      </dsp:txXfrm>
    </dsp:sp>
    <dsp:sp modelId="{C13FFAA3-CA1A-45D1-B32F-9142124C6664}">
      <dsp:nvSpPr>
        <dsp:cNvPr id="0" name=""/>
        <dsp:cNvSpPr/>
      </dsp:nvSpPr>
      <dsp:spPr>
        <a:xfrm>
          <a:off x="3562346" y="1974675"/>
          <a:ext cx="1260000" cy="540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Auxiliar </a:t>
          </a:r>
          <a:endParaRPr lang="es-ES" sz="1200" kern="1200" dirty="0"/>
        </a:p>
      </dsp:txBody>
      <dsp:txXfrm>
        <a:off x="3562346" y="1974675"/>
        <a:ext cx="1260000" cy="540003"/>
      </dsp:txXfrm>
    </dsp:sp>
  </dsp:spTree>
</dsp:drawing>
</file>

<file path=ppt/diagrams/drawing5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2E1247-E7CB-4036-BEE4-C1BB613557C0}">
      <dsp:nvSpPr>
        <dsp:cNvPr id="0" name=""/>
        <dsp:cNvSpPr/>
      </dsp:nvSpPr>
      <dsp:spPr>
        <a:xfrm>
          <a:off x="2860867" y="1392179"/>
          <a:ext cx="187132" cy="819819"/>
        </a:xfrm>
        <a:custGeom>
          <a:avLst/>
          <a:gdLst/>
          <a:ahLst/>
          <a:cxnLst/>
          <a:rect l="0" t="0" r="0" b="0"/>
          <a:pathLst>
            <a:path>
              <a:moveTo>
                <a:pt x="187132" y="0"/>
              </a:moveTo>
              <a:lnTo>
                <a:pt x="187132" y="819819"/>
              </a:lnTo>
              <a:lnTo>
                <a:pt x="0" y="81981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5468EB-A463-4B74-B891-BA541FACF943}">
      <dsp:nvSpPr>
        <dsp:cNvPr id="0" name=""/>
        <dsp:cNvSpPr/>
      </dsp:nvSpPr>
      <dsp:spPr>
        <a:xfrm>
          <a:off x="3048000" y="1392179"/>
          <a:ext cx="2156482" cy="16396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2506"/>
              </a:lnTo>
              <a:lnTo>
                <a:pt x="2156482" y="1452506"/>
              </a:lnTo>
              <a:lnTo>
                <a:pt x="2156482" y="16396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C6C575-2D76-44AB-AD74-3964D490587C}">
      <dsp:nvSpPr>
        <dsp:cNvPr id="0" name=""/>
        <dsp:cNvSpPr/>
      </dsp:nvSpPr>
      <dsp:spPr>
        <a:xfrm>
          <a:off x="3002280" y="1392179"/>
          <a:ext cx="91440" cy="16396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396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887435-8A8F-4146-ABBB-7D5B48E11259}">
      <dsp:nvSpPr>
        <dsp:cNvPr id="0" name=""/>
        <dsp:cNvSpPr/>
      </dsp:nvSpPr>
      <dsp:spPr>
        <a:xfrm>
          <a:off x="891517" y="1392179"/>
          <a:ext cx="2156482" cy="1639639"/>
        </a:xfrm>
        <a:custGeom>
          <a:avLst/>
          <a:gdLst/>
          <a:ahLst/>
          <a:cxnLst/>
          <a:rect l="0" t="0" r="0" b="0"/>
          <a:pathLst>
            <a:path>
              <a:moveTo>
                <a:pt x="2156482" y="0"/>
              </a:moveTo>
              <a:lnTo>
                <a:pt x="2156482" y="1452506"/>
              </a:lnTo>
              <a:lnTo>
                <a:pt x="0" y="1452506"/>
              </a:lnTo>
              <a:lnTo>
                <a:pt x="0" y="16396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3981B9-7B41-48D2-8BDC-CB180BDF0832}">
      <dsp:nvSpPr>
        <dsp:cNvPr id="0" name=""/>
        <dsp:cNvSpPr/>
      </dsp:nvSpPr>
      <dsp:spPr>
        <a:xfrm>
          <a:off x="1878001" y="420176"/>
          <a:ext cx="2339997" cy="972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Profesional Especialista No. 1</a:t>
          </a:r>
        </a:p>
      </dsp:txBody>
      <dsp:txXfrm>
        <a:off x="1878001" y="420176"/>
        <a:ext cx="2339997" cy="972003"/>
      </dsp:txXfrm>
    </dsp:sp>
    <dsp:sp modelId="{466D8C12-7584-4133-9262-1096EA141629}">
      <dsp:nvSpPr>
        <dsp:cNvPr id="0" name=""/>
        <dsp:cNvSpPr/>
      </dsp:nvSpPr>
      <dsp:spPr>
        <a:xfrm>
          <a:off x="409" y="3031819"/>
          <a:ext cx="1782216" cy="612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Vigilantes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</a:rPr>
            <a:t> </a:t>
          </a:r>
        </a:p>
      </dsp:txBody>
      <dsp:txXfrm>
        <a:off x="409" y="3031819"/>
        <a:ext cx="1782216" cy="612004"/>
      </dsp:txXfrm>
    </dsp:sp>
    <dsp:sp modelId="{FC0023AF-D2E5-4C0B-A073-6EBAEDA3FF4C}">
      <dsp:nvSpPr>
        <dsp:cNvPr id="0" name=""/>
        <dsp:cNvSpPr/>
      </dsp:nvSpPr>
      <dsp:spPr>
        <a:xfrm>
          <a:off x="2156891" y="3031819"/>
          <a:ext cx="1782216" cy="612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Intendente</a:t>
          </a:r>
        </a:p>
      </dsp:txBody>
      <dsp:txXfrm>
        <a:off x="2156891" y="3031819"/>
        <a:ext cx="1782216" cy="612004"/>
      </dsp:txXfrm>
    </dsp:sp>
    <dsp:sp modelId="{1E8D5867-527B-42C2-B417-60D882ECC09E}">
      <dsp:nvSpPr>
        <dsp:cNvPr id="0" name=""/>
        <dsp:cNvSpPr/>
      </dsp:nvSpPr>
      <dsp:spPr>
        <a:xfrm>
          <a:off x="4313373" y="3031819"/>
          <a:ext cx="1782216" cy="612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Encargado(a) </a:t>
          </a:r>
          <a:r>
            <a:rPr lang="es-MX" sz="1200" kern="1200" dirty="0" smtClean="0">
              <a:latin typeface="Calibri" panose="020F0502020204030204" pitchFamily="34" charset="0"/>
            </a:rPr>
            <a:t> </a:t>
          </a:r>
          <a:r>
            <a:rPr lang="es-MX" sz="1200" b="0" kern="1200" dirty="0" smtClean="0">
              <a:latin typeface="Calibri" panose="020F0502020204030204" pitchFamily="34" charset="0"/>
            </a:rPr>
            <a:t>Sección</a:t>
          </a:r>
        </a:p>
      </dsp:txBody>
      <dsp:txXfrm>
        <a:off x="4313373" y="3031819"/>
        <a:ext cx="1782216" cy="612004"/>
      </dsp:txXfrm>
    </dsp:sp>
    <dsp:sp modelId="{9389BE4D-8A49-4416-981D-1745AAED9B1D}">
      <dsp:nvSpPr>
        <dsp:cNvPr id="0" name=""/>
        <dsp:cNvSpPr/>
      </dsp:nvSpPr>
      <dsp:spPr>
        <a:xfrm>
          <a:off x="1420871" y="1941998"/>
          <a:ext cx="1439995" cy="54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Auxiliar </a:t>
          </a:r>
          <a:endParaRPr lang="es-ES" sz="1200" kern="1200" dirty="0"/>
        </a:p>
      </dsp:txBody>
      <dsp:txXfrm>
        <a:off x="1420871" y="1941998"/>
        <a:ext cx="1439995" cy="540002"/>
      </dsp:txXfrm>
    </dsp:sp>
  </dsp:spTree>
</dsp:drawing>
</file>

<file path=ppt/diagrams/drawing5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344969" y="1030122"/>
          <a:ext cx="216180" cy="784870"/>
        </a:xfrm>
        <a:custGeom>
          <a:avLst/>
          <a:gdLst/>
          <a:ahLst/>
          <a:cxnLst/>
          <a:rect l="0" t="0" r="0" b="0"/>
          <a:pathLst>
            <a:path>
              <a:moveTo>
                <a:pt x="216180" y="0"/>
              </a:moveTo>
              <a:lnTo>
                <a:pt x="216180" y="784870"/>
              </a:lnTo>
              <a:lnTo>
                <a:pt x="0" y="78487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F3EDE-2488-44CE-96EC-8C6277561343}">
      <dsp:nvSpPr>
        <dsp:cNvPr id="0" name=""/>
        <dsp:cNvSpPr/>
      </dsp:nvSpPr>
      <dsp:spPr>
        <a:xfrm>
          <a:off x="3561150" y="1030122"/>
          <a:ext cx="2804315" cy="15697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90585"/>
              </a:lnTo>
              <a:lnTo>
                <a:pt x="2804315" y="1390585"/>
              </a:lnTo>
              <a:lnTo>
                <a:pt x="2804315" y="156974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3561150" y="1030122"/>
          <a:ext cx="934771" cy="15697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90585"/>
              </a:lnTo>
              <a:lnTo>
                <a:pt x="934771" y="1390585"/>
              </a:lnTo>
              <a:lnTo>
                <a:pt x="934771" y="156974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BB6792-18F5-4116-8A3E-ACFBA8ABF81E}">
      <dsp:nvSpPr>
        <dsp:cNvPr id="0" name=""/>
        <dsp:cNvSpPr/>
      </dsp:nvSpPr>
      <dsp:spPr>
        <a:xfrm>
          <a:off x="2626378" y="1030122"/>
          <a:ext cx="934771" cy="1569740"/>
        </a:xfrm>
        <a:custGeom>
          <a:avLst/>
          <a:gdLst/>
          <a:ahLst/>
          <a:cxnLst/>
          <a:rect l="0" t="0" r="0" b="0"/>
          <a:pathLst>
            <a:path>
              <a:moveTo>
                <a:pt x="934771" y="0"/>
              </a:moveTo>
              <a:lnTo>
                <a:pt x="934771" y="1390585"/>
              </a:lnTo>
              <a:lnTo>
                <a:pt x="0" y="1390585"/>
              </a:lnTo>
              <a:lnTo>
                <a:pt x="0" y="156974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756834" y="1030122"/>
          <a:ext cx="2804315" cy="1569740"/>
        </a:xfrm>
        <a:custGeom>
          <a:avLst/>
          <a:gdLst/>
          <a:ahLst/>
          <a:cxnLst/>
          <a:rect l="0" t="0" r="0" b="0"/>
          <a:pathLst>
            <a:path>
              <a:moveTo>
                <a:pt x="2804315" y="0"/>
              </a:moveTo>
              <a:lnTo>
                <a:pt x="2804315" y="1390585"/>
              </a:lnTo>
              <a:lnTo>
                <a:pt x="0" y="1390585"/>
              </a:lnTo>
              <a:lnTo>
                <a:pt x="0" y="156974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441814" y="177002"/>
          <a:ext cx="2238671" cy="8531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Profesional Especialista No. 1</a:t>
          </a:r>
        </a:p>
      </dsp:txBody>
      <dsp:txXfrm>
        <a:off x="2441814" y="177002"/>
        <a:ext cx="2238671" cy="853119"/>
      </dsp:txXfrm>
    </dsp:sp>
    <dsp:sp modelId="{68F90279-E630-440E-8937-16E69DB36ADA}">
      <dsp:nvSpPr>
        <dsp:cNvPr id="0" name=""/>
        <dsp:cNvSpPr/>
      </dsp:nvSpPr>
      <dsp:spPr>
        <a:xfrm>
          <a:off x="1217" y="2599862"/>
          <a:ext cx="1511233" cy="6795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Promotor(a)</a:t>
          </a:r>
        </a:p>
      </dsp:txBody>
      <dsp:txXfrm>
        <a:off x="1217" y="2599862"/>
        <a:ext cx="1511233" cy="679518"/>
      </dsp:txXfrm>
    </dsp:sp>
    <dsp:sp modelId="{47CE08D7-9963-408D-ADF4-8160FED4550A}">
      <dsp:nvSpPr>
        <dsp:cNvPr id="0" name=""/>
        <dsp:cNvSpPr/>
      </dsp:nvSpPr>
      <dsp:spPr>
        <a:xfrm>
          <a:off x="1870761" y="2599862"/>
          <a:ext cx="1511233" cy="6795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</a:p>
      </dsp:txBody>
      <dsp:txXfrm>
        <a:off x="1870761" y="2599862"/>
        <a:ext cx="1511233" cy="679518"/>
      </dsp:txXfrm>
    </dsp:sp>
    <dsp:sp modelId="{FD85042B-3A5E-41AD-8A4A-B4AFFF75C61F}">
      <dsp:nvSpPr>
        <dsp:cNvPr id="0" name=""/>
        <dsp:cNvSpPr/>
      </dsp:nvSpPr>
      <dsp:spPr>
        <a:xfrm>
          <a:off x="3740305" y="2599862"/>
          <a:ext cx="1511233" cy="6795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</a:t>
          </a:r>
        </a:p>
      </dsp:txBody>
      <dsp:txXfrm>
        <a:off x="3740305" y="2599862"/>
        <a:ext cx="1511233" cy="679518"/>
      </dsp:txXfrm>
    </dsp:sp>
    <dsp:sp modelId="{B007F721-2441-4550-B12D-646D3DE57F71}">
      <dsp:nvSpPr>
        <dsp:cNvPr id="0" name=""/>
        <dsp:cNvSpPr/>
      </dsp:nvSpPr>
      <dsp:spPr>
        <a:xfrm>
          <a:off x="5609848" y="2599862"/>
          <a:ext cx="1511233" cy="6795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Cajero(a)</a:t>
          </a:r>
        </a:p>
      </dsp:txBody>
      <dsp:txXfrm>
        <a:off x="5609848" y="2599862"/>
        <a:ext cx="1511233" cy="679518"/>
      </dsp:txXfrm>
    </dsp:sp>
    <dsp:sp modelId="{96C211A2-E9F8-42E0-B8C2-16D65DF6A4DB}">
      <dsp:nvSpPr>
        <dsp:cNvPr id="0" name=""/>
        <dsp:cNvSpPr/>
      </dsp:nvSpPr>
      <dsp:spPr>
        <a:xfrm>
          <a:off x="1904971" y="1515206"/>
          <a:ext cx="1439997" cy="5995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 / E</a:t>
          </a:r>
        </a:p>
      </dsp:txBody>
      <dsp:txXfrm>
        <a:off x="1904971" y="1515206"/>
        <a:ext cx="1439997" cy="599572"/>
      </dsp:txXfrm>
    </dsp:sp>
  </dsp:spTree>
</dsp:drawing>
</file>

<file path=ppt/diagrams/drawing5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308992" y="1201310"/>
          <a:ext cx="252157" cy="706883"/>
        </a:xfrm>
        <a:custGeom>
          <a:avLst/>
          <a:gdLst/>
          <a:ahLst/>
          <a:cxnLst/>
          <a:rect l="0" t="0" r="0" b="0"/>
          <a:pathLst>
            <a:path>
              <a:moveTo>
                <a:pt x="252157" y="0"/>
              </a:moveTo>
              <a:lnTo>
                <a:pt x="252157" y="706883"/>
              </a:lnTo>
              <a:lnTo>
                <a:pt x="0" y="70688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F3EDE-2488-44CE-96EC-8C6277561343}">
      <dsp:nvSpPr>
        <dsp:cNvPr id="0" name=""/>
        <dsp:cNvSpPr/>
      </dsp:nvSpPr>
      <dsp:spPr>
        <a:xfrm>
          <a:off x="3561150" y="1201310"/>
          <a:ext cx="2789114" cy="14137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2412"/>
              </a:lnTo>
              <a:lnTo>
                <a:pt x="2789114" y="1252412"/>
              </a:lnTo>
              <a:lnTo>
                <a:pt x="2789114" y="141376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3561150" y="1201310"/>
          <a:ext cx="929704" cy="14137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2412"/>
              </a:lnTo>
              <a:lnTo>
                <a:pt x="929704" y="1252412"/>
              </a:lnTo>
              <a:lnTo>
                <a:pt x="929704" y="141376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BB6792-18F5-4116-8A3E-ACFBA8ABF81E}">
      <dsp:nvSpPr>
        <dsp:cNvPr id="0" name=""/>
        <dsp:cNvSpPr/>
      </dsp:nvSpPr>
      <dsp:spPr>
        <a:xfrm>
          <a:off x="2631445" y="1201310"/>
          <a:ext cx="929704" cy="1413766"/>
        </a:xfrm>
        <a:custGeom>
          <a:avLst/>
          <a:gdLst/>
          <a:ahLst/>
          <a:cxnLst/>
          <a:rect l="0" t="0" r="0" b="0"/>
          <a:pathLst>
            <a:path>
              <a:moveTo>
                <a:pt x="929704" y="0"/>
              </a:moveTo>
              <a:lnTo>
                <a:pt x="929704" y="1252412"/>
              </a:lnTo>
              <a:lnTo>
                <a:pt x="0" y="1252412"/>
              </a:lnTo>
              <a:lnTo>
                <a:pt x="0" y="141376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772035" y="1201310"/>
          <a:ext cx="2789114" cy="1413766"/>
        </a:xfrm>
        <a:custGeom>
          <a:avLst/>
          <a:gdLst/>
          <a:ahLst/>
          <a:cxnLst/>
          <a:rect l="0" t="0" r="0" b="0"/>
          <a:pathLst>
            <a:path>
              <a:moveTo>
                <a:pt x="2789114" y="0"/>
              </a:moveTo>
              <a:lnTo>
                <a:pt x="2789114" y="1252412"/>
              </a:lnTo>
              <a:lnTo>
                <a:pt x="0" y="1252412"/>
              </a:lnTo>
              <a:lnTo>
                <a:pt x="0" y="141376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499150" y="301310"/>
          <a:ext cx="2123999" cy="900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</a:t>
          </a:r>
        </a:p>
      </dsp:txBody>
      <dsp:txXfrm>
        <a:off x="2499150" y="301310"/>
        <a:ext cx="2123999" cy="900000"/>
      </dsp:txXfrm>
    </dsp:sp>
    <dsp:sp modelId="{68F90279-E630-440E-8937-16E69DB36ADA}">
      <dsp:nvSpPr>
        <dsp:cNvPr id="0" name=""/>
        <dsp:cNvSpPr/>
      </dsp:nvSpPr>
      <dsp:spPr>
        <a:xfrm>
          <a:off x="3684" y="2615076"/>
          <a:ext cx="1536702" cy="53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Sección</a:t>
          </a:r>
          <a:endParaRPr lang="es-ES" sz="1200" kern="1200" dirty="0"/>
        </a:p>
      </dsp:txBody>
      <dsp:txXfrm>
        <a:off x="3684" y="2615076"/>
        <a:ext cx="1536702" cy="539997"/>
      </dsp:txXfrm>
    </dsp:sp>
    <dsp:sp modelId="{47CE08D7-9963-408D-ADF4-8160FED4550A}">
      <dsp:nvSpPr>
        <dsp:cNvPr id="0" name=""/>
        <dsp:cNvSpPr/>
      </dsp:nvSpPr>
      <dsp:spPr>
        <a:xfrm>
          <a:off x="1863093" y="2615076"/>
          <a:ext cx="1536702" cy="53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</a:p>
      </dsp:txBody>
      <dsp:txXfrm>
        <a:off x="1863093" y="2615076"/>
        <a:ext cx="1536702" cy="539997"/>
      </dsp:txXfrm>
    </dsp:sp>
    <dsp:sp modelId="{FD85042B-3A5E-41AD-8A4A-B4AFFF75C61F}">
      <dsp:nvSpPr>
        <dsp:cNvPr id="0" name=""/>
        <dsp:cNvSpPr/>
      </dsp:nvSpPr>
      <dsp:spPr>
        <a:xfrm>
          <a:off x="3722503" y="2615076"/>
          <a:ext cx="1536702" cy="53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</a:t>
          </a:r>
        </a:p>
      </dsp:txBody>
      <dsp:txXfrm>
        <a:off x="3722503" y="2615076"/>
        <a:ext cx="1536702" cy="539997"/>
      </dsp:txXfrm>
    </dsp:sp>
    <dsp:sp modelId="{B007F721-2441-4550-B12D-646D3DE57F71}">
      <dsp:nvSpPr>
        <dsp:cNvPr id="0" name=""/>
        <dsp:cNvSpPr/>
      </dsp:nvSpPr>
      <dsp:spPr>
        <a:xfrm>
          <a:off x="5581913" y="2615076"/>
          <a:ext cx="1536702" cy="53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Sección</a:t>
          </a:r>
        </a:p>
      </dsp:txBody>
      <dsp:txXfrm>
        <a:off x="5581913" y="2615076"/>
        <a:ext cx="1536702" cy="539997"/>
      </dsp:txXfrm>
    </dsp:sp>
    <dsp:sp modelId="{96C211A2-E9F8-42E0-B8C2-16D65DF6A4DB}">
      <dsp:nvSpPr>
        <dsp:cNvPr id="0" name=""/>
        <dsp:cNvSpPr/>
      </dsp:nvSpPr>
      <dsp:spPr>
        <a:xfrm>
          <a:off x="2048988" y="1638195"/>
          <a:ext cx="1260003" cy="53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 </a:t>
          </a:r>
        </a:p>
      </dsp:txBody>
      <dsp:txXfrm>
        <a:off x="2048988" y="1638195"/>
        <a:ext cx="1260003" cy="539997"/>
      </dsp:txXfrm>
    </dsp:sp>
  </dsp:spTree>
</dsp:drawing>
</file>

<file path=ppt/diagrams/drawing5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343B1A-EA67-4B55-8DD9-AD54F164895C}">
      <dsp:nvSpPr>
        <dsp:cNvPr id="0" name=""/>
        <dsp:cNvSpPr/>
      </dsp:nvSpPr>
      <dsp:spPr>
        <a:xfrm>
          <a:off x="2530605" y="1173945"/>
          <a:ext cx="246124" cy="835791"/>
        </a:xfrm>
        <a:custGeom>
          <a:avLst/>
          <a:gdLst/>
          <a:ahLst/>
          <a:cxnLst/>
          <a:rect l="0" t="0" r="0" b="0"/>
          <a:pathLst>
            <a:path>
              <a:moveTo>
                <a:pt x="246124" y="0"/>
              </a:moveTo>
              <a:lnTo>
                <a:pt x="246124" y="835791"/>
              </a:lnTo>
              <a:lnTo>
                <a:pt x="0" y="83579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247FC2-9D52-41AB-BB34-249954ACD897}">
      <dsp:nvSpPr>
        <dsp:cNvPr id="0" name=""/>
        <dsp:cNvSpPr/>
      </dsp:nvSpPr>
      <dsp:spPr>
        <a:xfrm>
          <a:off x="2731009" y="1173945"/>
          <a:ext cx="91440" cy="168037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8037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87B90E-D630-4307-B0C0-7ED9C8E48621}">
      <dsp:nvSpPr>
        <dsp:cNvPr id="0" name=""/>
        <dsp:cNvSpPr/>
      </dsp:nvSpPr>
      <dsp:spPr>
        <a:xfrm>
          <a:off x="1604708" y="1924"/>
          <a:ext cx="2344042" cy="11720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Promotor(a) Deportivo(a) </a:t>
          </a:r>
          <a:endParaRPr lang="es-ES" sz="1200" kern="1200" dirty="0"/>
        </a:p>
      </dsp:txBody>
      <dsp:txXfrm>
        <a:off x="1604708" y="1924"/>
        <a:ext cx="2344042" cy="1172021"/>
      </dsp:txXfrm>
    </dsp:sp>
    <dsp:sp modelId="{7537FDA9-B49B-442D-9DE3-BBA9A8C44385}">
      <dsp:nvSpPr>
        <dsp:cNvPr id="0" name=""/>
        <dsp:cNvSpPr/>
      </dsp:nvSpPr>
      <dsp:spPr>
        <a:xfrm>
          <a:off x="1862213" y="2854319"/>
          <a:ext cx="1829033" cy="73161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Intendente</a:t>
          </a:r>
        </a:p>
      </dsp:txBody>
      <dsp:txXfrm>
        <a:off x="1862213" y="2854319"/>
        <a:ext cx="1829033" cy="731610"/>
      </dsp:txXfrm>
    </dsp:sp>
    <dsp:sp modelId="{9343905C-19EC-4254-819E-4EA95F0DF57C}">
      <dsp:nvSpPr>
        <dsp:cNvPr id="0" name=""/>
        <dsp:cNvSpPr/>
      </dsp:nvSpPr>
      <dsp:spPr>
        <a:xfrm>
          <a:off x="1270611" y="1717089"/>
          <a:ext cx="1259993" cy="5852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Secretaria(o)  </a:t>
          </a:r>
          <a:endParaRPr lang="es-ES" sz="1200" kern="1200" dirty="0"/>
        </a:p>
      </dsp:txBody>
      <dsp:txXfrm>
        <a:off x="1270611" y="1717089"/>
        <a:ext cx="1259993" cy="585295"/>
      </dsp:txXfrm>
    </dsp:sp>
  </dsp:spTree>
</dsp:drawing>
</file>

<file path=ppt/diagrams/drawing5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56BACF-3AC7-445A-98B6-A396D1314E9B}">
      <dsp:nvSpPr>
        <dsp:cNvPr id="0" name=""/>
        <dsp:cNvSpPr/>
      </dsp:nvSpPr>
      <dsp:spPr>
        <a:xfrm>
          <a:off x="1447380" y="1574641"/>
          <a:ext cx="91440" cy="62694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2694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139549-4B76-429A-BD6A-E2E12AF59439}">
      <dsp:nvSpPr>
        <dsp:cNvPr id="0" name=""/>
        <dsp:cNvSpPr/>
      </dsp:nvSpPr>
      <dsp:spPr>
        <a:xfrm>
          <a:off x="364" y="81905"/>
          <a:ext cx="2985471" cy="14927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Promotor(a) Deportivo(a) </a:t>
          </a:r>
          <a:endParaRPr lang="es-ES" sz="1200" kern="1200" dirty="0"/>
        </a:p>
      </dsp:txBody>
      <dsp:txXfrm>
        <a:off x="364" y="81905"/>
        <a:ext cx="2985471" cy="1492735"/>
      </dsp:txXfrm>
    </dsp:sp>
    <dsp:sp modelId="{5FC0240D-E289-42F4-A8DF-1DDEE67D73CD}">
      <dsp:nvSpPr>
        <dsp:cNvPr id="0" name=""/>
        <dsp:cNvSpPr/>
      </dsp:nvSpPr>
      <dsp:spPr>
        <a:xfrm>
          <a:off x="466993" y="2201590"/>
          <a:ext cx="2052213" cy="9931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Intendente</a:t>
          </a:r>
        </a:p>
      </dsp:txBody>
      <dsp:txXfrm>
        <a:off x="466993" y="2201590"/>
        <a:ext cx="2052213" cy="993102"/>
      </dsp:txXfrm>
    </dsp:sp>
  </dsp:spTree>
</dsp:drawing>
</file>

<file path=ppt/diagrams/drawing5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E9BE17-1C83-49A0-B10A-971FE7224C1B}">
      <dsp:nvSpPr>
        <dsp:cNvPr id="0" name=""/>
        <dsp:cNvSpPr/>
      </dsp:nvSpPr>
      <dsp:spPr>
        <a:xfrm>
          <a:off x="2926655" y="1133095"/>
          <a:ext cx="258626" cy="857850"/>
        </a:xfrm>
        <a:custGeom>
          <a:avLst/>
          <a:gdLst/>
          <a:ahLst/>
          <a:cxnLst/>
          <a:rect l="0" t="0" r="0" b="0"/>
          <a:pathLst>
            <a:path>
              <a:moveTo>
                <a:pt x="258626" y="0"/>
              </a:moveTo>
              <a:lnTo>
                <a:pt x="258626" y="857850"/>
              </a:lnTo>
              <a:lnTo>
                <a:pt x="0" y="85785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CDFDE6-6914-40B5-BB06-8FDD15206974}">
      <dsp:nvSpPr>
        <dsp:cNvPr id="0" name=""/>
        <dsp:cNvSpPr/>
      </dsp:nvSpPr>
      <dsp:spPr>
        <a:xfrm>
          <a:off x="3185281" y="1133095"/>
          <a:ext cx="1068630" cy="18588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00254"/>
              </a:lnTo>
              <a:lnTo>
                <a:pt x="1068630" y="1600254"/>
              </a:lnTo>
              <a:lnTo>
                <a:pt x="1068630" y="185888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B2FBBA-20D2-4DF0-A368-1CA10E3B35B5}">
      <dsp:nvSpPr>
        <dsp:cNvPr id="0" name=""/>
        <dsp:cNvSpPr/>
      </dsp:nvSpPr>
      <dsp:spPr>
        <a:xfrm>
          <a:off x="2116650" y="1133095"/>
          <a:ext cx="1068630" cy="1858881"/>
        </a:xfrm>
        <a:custGeom>
          <a:avLst/>
          <a:gdLst/>
          <a:ahLst/>
          <a:cxnLst/>
          <a:rect l="0" t="0" r="0" b="0"/>
          <a:pathLst>
            <a:path>
              <a:moveTo>
                <a:pt x="1068630" y="0"/>
              </a:moveTo>
              <a:lnTo>
                <a:pt x="1068630" y="1600254"/>
              </a:lnTo>
              <a:lnTo>
                <a:pt x="0" y="1600254"/>
              </a:lnTo>
              <a:lnTo>
                <a:pt x="0" y="185888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BA4976-4BD2-4577-A767-B74550A5078C}">
      <dsp:nvSpPr>
        <dsp:cNvPr id="0" name=""/>
        <dsp:cNvSpPr/>
      </dsp:nvSpPr>
      <dsp:spPr>
        <a:xfrm>
          <a:off x="1988150" y="1828"/>
          <a:ext cx="2394261" cy="11312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Auxiliar Administrativo(a) </a:t>
          </a:r>
          <a:endParaRPr lang="es-ES" sz="1200" kern="1200" dirty="0"/>
        </a:p>
      </dsp:txBody>
      <dsp:txXfrm>
        <a:off x="1988150" y="1828"/>
        <a:ext cx="2394261" cy="1131267"/>
      </dsp:txXfrm>
    </dsp:sp>
    <dsp:sp modelId="{027E0837-CF06-434B-8453-53E974BA80E8}">
      <dsp:nvSpPr>
        <dsp:cNvPr id="0" name=""/>
        <dsp:cNvSpPr/>
      </dsp:nvSpPr>
      <dsp:spPr>
        <a:xfrm>
          <a:off x="1306646" y="2991976"/>
          <a:ext cx="1620009" cy="6630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Maestro(a) de </a:t>
          </a:r>
          <a:br>
            <a:rPr lang="es-MX" sz="1200" b="0" kern="1200" dirty="0" smtClean="0">
              <a:latin typeface="Calibri" panose="020F0502020204030204" pitchFamily="34" charset="0"/>
            </a:rPr>
          </a:br>
          <a:r>
            <a:rPr lang="es-MX" sz="1200" b="0" kern="1200" dirty="0" err="1" smtClean="0">
              <a:latin typeface="Calibri" panose="020F0502020204030204" pitchFamily="34" charset="0"/>
            </a:rPr>
            <a:t>Aerobic’s</a:t>
          </a:r>
          <a:endParaRPr lang="es-MX" sz="1200" b="0" kern="1200" dirty="0" smtClean="0">
            <a:latin typeface="Calibri" panose="020F0502020204030204" pitchFamily="34" charset="0"/>
          </a:endParaRPr>
        </a:p>
      </dsp:txBody>
      <dsp:txXfrm>
        <a:off x="1306646" y="2991976"/>
        <a:ext cx="1620009" cy="663018"/>
      </dsp:txXfrm>
    </dsp:sp>
    <dsp:sp modelId="{4F22EBA1-8B10-4175-9402-BEF5DECABA63}">
      <dsp:nvSpPr>
        <dsp:cNvPr id="0" name=""/>
        <dsp:cNvSpPr/>
      </dsp:nvSpPr>
      <dsp:spPr>
        <a:xfrm>
          <a:off x="3443907" y="2991976"/>
          <a:ext cx="1620009" cy="6630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Ayudante General</a:t>
          </a:r>
        </a:p>
      </dsp:txBody>
      <dsp:txXfrm>
        <a:off x="3443907" y="2991976"/>
        <a:ext cx="1620009" cy="663018"/>
      </dsp:txXfrm>
    </dsp:sp>
    <dsp:sp modelId="{63464403-3396-417A-B9B2-F4D87917F733}">
      <dsp:nvSpPr>
        <dsp:cNvPr id="0" name=""/>
        <dsp:cNvSpPr/>
      </dsp:nvSpPr>
      <dsp:spPr>
        <a:xfrm>
          <a:off x="1600617" y="1714684"/>
          <a:ext cx="1326037" cy="55252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Secretaria(o) </a:t>
          </a:r>
          <a:endParaRPr lang="es-ES" sz="1200" kern="1200" dirty="0"/>
        </a:p>
      </dsp:txBody>
      <dsp:txXfrm>
        <a:off x="1600617" y="1714684"/>
        <a:ext cx="1326037" cy="552523"/>
      </dsp:txXfrm>
    </dsp:sp>
  </dsp:spTree>
</dsp:drawing>
</file>

<file path=ppt/diagrams/drawing5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357346" y="971150"/>
          <a:ext cx="203803" cy="892852"/>
        </a:xfrm>
        <a:custGeom>
          <a:avLst/>
          <a:gdLst/>
          <a:ahLst/>
          <a:cxnLst/>
          <a:rect l="0" t="0" r="0" b="0"/>
          <a:pathLst>
            <a:path>
              <a:moveTo>
                <a:pt x="203803" y="0"/>
              </a:moveTo>
              <a:lnTo>
                <a:pt x="203803" y="892852"/>
              </a:lnTo>
              <a:lnTo>
                <a:pt x="0" y="89285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F3EDE-2488-44CE-96EC-8C6277561343}">
      <dsp:nvSpPr>
        <dsp:cNvPr id="0" name=""/>
        <dsp:cNvSpPr/>
      </dsp:nvSpPr>
      <dsp:spPr>
        <a:xfrm>
          <a:off x="3561150" y="971150"/>
          <a:ext cx="2027609" cy="17857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1901"/>
              </a:lnTo>
              <a:lnTo>
                <a:pt x="2027609" y="1581901"/>
              </a:lnTo>
              <a:lnTo>
                <a:pt x="2027609" y="178570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3515430" y="971150"/>
          <a:ext cx="91440" cy="178570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8570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1533540" y="971150"/>
          <a:ext cx="2027609" cy="1785704"/>
        </a:xfrm>
        <a:custGeom>
          <a:avLst/>
          <a:gdLst/>
          <a:ahLst/>
          <a:cxnLst/>
          <a:rect l="0" t="0" r="0" b="0"/>
          <a:pathLst>
            <a:path>
              <a:moveTo>
                <a:pt x="2027609" y="0"/>
              </a:moveTo>
              <a:lnTo>
                <a:pt x="2027609" y="1581901"/>
              </a:lnTo>
              <a:lnTo>
                <a:pt x="0" y="1581901"/>
              </a:lnTo>
              <a:lnTo>
                <a:pt x="0" y="178570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481148" y="658"/>
          <a:ext cx="2160003" cy="9704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</a:p>
      </dsp:txBody>
      <dsp:txXfrm>
        <a:off x="2481148" y="658"/>
        <a:ext cx="2160003" cy="970491"/>
      </dsp:txXfrm>
    </dsp:sp>
    <dsp:sp modelId="{68F90279-E630-440E-8937-16E69DB36ADA}">
      <dsp:nvSpPr>
        <dsp:cNvPr id="0" name=""/>
        <dsp:cNvSpPr/>
      </dsp:nvSpPr>
      <dsp:spPr>
        <a:xfrm>
          <a:off x="723539" y="2756854"/>
          <a:ext cx="1620002" cy="6988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Instructor(a)</a:t>
          </a:r>
        </a:p>
      </dsp:txBody>
      <dsp:txXfrm>
        <a:off x="723539" y="2756854"/>
        <a:ext cx="1620002" cy="698870"/>
      </dsp:txXfrm>
    </dsp:sp>
    <dsp:sp modelId="{FD85042B-3A5E-41AD-8A4A-B4AFFF75C61F}">
      <dsp:nvSpPr>
        <dsp:cNvPr id="0" name=""/>
        <dsp:cNvSpPr/>
      </dsp:nvSpPr>
      <dsp:spPr>
        <a:xfrm>
          <a:off x="2751148" y="2756854"/>
          <a:ext cx="1620002" cy="6988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</a:p>
      </dsp:txBody>
      <dsp:txXfrm>
        <a:off x="2751148" y="2756854"/>
        <a:ext cx="1620002" cy="698870"/>
      </dsp:txXfrm>
    </dsp:sp>
    <dsp:sp modelId="{B007F721-2441-4550-B12D-646D3DE57F71}">
      <dsp:nvSpPr>
        <dsp:cNvPr id="0" name=""/>
        <dsp:cNvSpPr/>
      </dsp:nvSpPr>
      <dsp:spPr>
        <a:xfrm>
          <a:off x="4778757" y="2756854"/>
          <a:ext cx="1620002" cy="6988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</a:t>
          </a:r>
        </a:p>
      </dsp:txBody>
      <dsp:txXfrm>
        <a:off x="4778757" y="2756854"/>
        <a:ext cx="1620002" cy="698870"/>
      </dsp:txXfrm>
    </dsp:sp>
    <dsp:sp modelId="{96C211A2-E9F8-42E0-B8C2-16D65DF6A4DB}">
      <dsp:nvSpPr>
        <dsp:cNvPr id="0" name=""/>
        <dsp:cNvSpPr/>
      </dsp:nvSpPr>
      <dsp:spPr>
        <a:xfrm>
          <a:off x="1804307" y="1572806"/>
          <a:ext cx="1553038" cy="5823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</a:t>
          </a:r>
        </a:p>
      </dsp:txBody>
      <dsp:txXfrm>
        <a:off x="1804307" y="1572806"/>
        <a:ext cx="1553038" cy="582392"/>
      </dsp:txXfrm>
    </dsp:sp>
  </dsp:spTree>
</dsp:drawing>
</file>

<file path=ppt/diagrams/drawing5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C5E11B-D929-46E7-97B6-CB396CF42B59}">
      <dsp:nvSpPr>
        <dsp:cNvPr id="0" name=""/>
        <dsp:cNvSpPr/>
      </dsp:nvSpPr>
      <dsp:spPr>
        <a:xfrm>
          <a:off x="2222531" y="1440672"/>
          <a:ext cx="91440" cy="36831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831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10EAEB-3549-4B9F-ADC0-A65DC69FCA6B}">
      <dsp:nvSpPr>
        <dsp:cNvPr id="0" name=""/>
        <dsp:cNvSpPr/>
      </dsp:nvSpPr>
      <dsp:spPr>
        <a:xfrm>
          <a:off x="828443" y="864"/>
          <a:ext cx="2879616" cy="14398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Unidades Deportivas</a:t>
          </a:r>
        </a:p>
      </dsp:txBody>
      <dsp:txXfrm>
        <a:off x="828443" y="864"/>
        <a:ext cx="2879616" cy="1439808"/>
      </dsp:txXfrm>
    </dsp:sp>
    <dsp:sp modelId="{93BF9B31-32B1-401C-8331-DD294931117D}">
      <dsp:nvSpPr>
        <dsp:cNvPr id="0" name=""/>
        <dsp:cNvSpPr/>
      </dsp:nvSpPr>
      <dsp:spPr>
        <a:xfrm>
          <a:off x="1224390" y="1808990"/>
          <a:ext cx="2087722" cy="86988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Secretaria(o) </a:t>
          </a:r>
        </a:p>
      </dsp:txBody>
      <dsp:txXfrm>
        <a:off x="1224390" y="1808990"/>
        <a:ext cx="2087722" cy="869889"/>
      </dsp:txXfrm>
    </dsp:sp>
  </dsp:spTree>
</dsp:drawing>
</file>

<file path=ppt/diagrams/drawing5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590E36-44DB-4E06-8808-36893A863A74}">
      <dsp:nvSpPr>
        <dsp:cNvPr id="0" name=""/>
        <dsp:cNvSpPr/>
      </dsp:nvSpPr>
      <dsp:spPr>
        <a:xfrm>
          <a:off x="1869331" y="1551320"/>
          <a:ext cx="91440" cy="6509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5095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A13F4E-946C-4202-859F-9842B5174D50}">
      <dsp:nvSpPr>
        <dsp:cNvPr id="0" name=""/>
        <dsp:cNvSpPr/>
      </dsp:nvSpPr>
      <dsp:spPr>
        <a:xfrm>
          <a:off x="365150" y="1419"/>
          <a:ext cx="3099801" cy="15499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Profesional Especialista 1</a:t>
          </a:r>
        </a:p>
      </dsp:txBody>
      <dsp:txXfrm>
        <a:off x="365150" y="1419"/>
        <a:ext cx="3099801" cy="1549900"/>
      </dsp:txXfrm>
    </dsp:sp>
    <dsp:sp modelId="{A6CC9120-299E-4DD8-8C13-707BEE0A1BC5}">
      <dsp:nvSpPr>
        <dsp:cNvPr id="0" name=""/>
        <dsp:cNvSpPr/>
      </dsp:nvSpPr>
      <dsp:spPr>
        <a:xfrm>
          <a:off x="1015054" y="2202278"/>
          <a:ext cx="1799992" cy="8775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Intendentes </a:t>
          </a:r>
          <a:endParaRPr lang="es-ES" sz="1200" kern="1200" dirty="0"/>
        </a:p>
      </dsp:txBody>
      <dsp:txXfrm>
        <a:off x="1015054" y="2202278"/>
        <a:ext cx="1799992" cy="87750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772E1D-2B1F-4524-824A-76D1D1C2991F}">
      <dsp:nvSpPr>
        <dsp:cNvPr id="0" name=""/>
        <dsp:cNvSpPr/>
      </dsp:nvSpPr>
      <dsp:spPr>
        <a:xfrm>
          <a:off x="3348372" y="1946573"/>
          <a:ext cx="2622465" cy="5453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3680"/>
              </a:lnTo>
              <a:lnTo>
                <a:pt x="2622465" y="393680"/>
              </a:lnTo>
              <a:lnTo>
                <a:pt x="2622465" y="54539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766646-9C05-4B16-A81C-0EFCDF40B91E}">
      <dsp:nvSpPr>
        <dsp:cNvPr id="0" name=""/>
        <dsp:cNvSpPr/>
      </dsp:nvSpPr>
      <dsp:spPr>
        <a:xfrm>
          <a:off x="3348372" y="1946573"/>
          <a:ext cx="874155" cy="5453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3680"/>
              </a:lnTo>
              <a:lnTo>
                <a:pt x="874155" y="393680"/>
              </a:lnTo>
              <a:lnTo>
                <a:pt x="874155" y="54539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41ACEF-DC08-4235-B72D-88212049524C}">
      <dsp:nvSpPr>
        <dsp:cNvPr id="0" name=""/>
        <dsp:cNvSpPr/>
      </dsp:nvSpPr>
      <dsp:spPr>
        <a:xfrm>
          <a:off x="2474216" y="1946573"/>
          <a:ext cx="874155" cy="545393"/>
        </a:xfrm>
        <a:custGeom>
          <a:avLst/>
          <a:gdLst/>
          <a:ahLst/>
          <a:cxnLst/>
          <a:rect l="0" t="0" r="0" b="0"/>
          <a:pathLst>
            <a:path>
              <a:moveTo>
                <a:pt x="874155" y="0"/>
              </a:moveTo>
              <a:lnTo>
                <a:pt x="874155" y="393680"/>
              </a:lnTo>
              <a:lnTo>
                <a:pt x="0" y="393680"/>
              </a:lnTo>
              <a:lnTo>
                <a:pt x="0" y="54539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653BB3-7A7C-4AF1-88DB-421AA64BE3B2}">
      <dsp:nvSpPr>
        <dsp:cNvPr id="0" name=""/>
        <dsp:cNvSpPr/>
      </dsp:nvSpPr>
      <dsp:spPr>
        <a:xfrm>
          <a:off x="725906" y="1946573"/>
          <a:ext cx="2622465" cy="545393"/>
        </a:xfrm>
        <a:custGeom>
          <a:avLst/>
          <a:gdLst/>
          <a:ahLst/>
          <a:cxnLst/>
          <a:rect l="0" t="0" r="0" b="0"/>
          <a:pathLst>
            <a:path>
              <a:moveTo>
                <a:pt x="2622465" y="0"/>
              </a:moveTo>
              <a:lnTo>
                <a:pt x="2622465" y="393680"/>
              </a:lnTo>
              <a:lnTo>
                <a:pt x="0" y="393680"/>
              </a:lnTo>
              <a:lnTo>
                <a:pt x="0" y="54539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A62851-410F-4DB8-9BE1-38AFB381178F}">
      <dsp:nvSpPr>
        <dsp:cNvPr id="0" name=""/>
        <dsp:cNvSpPr/>
      </dsp:nvSpPr>
      <dsp:spPr>
        <a:xfrm>
          <a:off x="2232371" y="1010570"/>
          <a:ext cx="2232000" cy="936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Vivienda</a:t>
          </a:r>
        </a:p>
      </dsp:txBody>
      <dsp:txXfrm>
        <a:off x="2232371" y="1010570"/>
        <a:ext cx="2232000" cy="936003"/>
      </dsp:txXfrm>
    </dsp:sp>
    <dsp:sp modelId="{A8990391-8BC5-47C2-AC60-DE385918E6C0}">
      <dsp:nvSpPr>
        <dsp:cNvPr id="0" name=""/>
        <dsp:cNvSpPr/>
      </dsp:nvSpPr>
      <dsp:spPr>
        <a:xfrm>
          <a:off x="3464" y="2491967"/>
          <a:ext cx="1444884" cy="791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Promotor(a)</a:t>
          </a:r>
        </a:p>
      </dsp:txBody>
      <dsp:txXfrm>
        <a:off x="3464" y="2491967"/>
        <a:ext cx="1444884" cy="791999"/>
      </dsp:txXfrm>
    </dsp:sp>
    <dsp:sp modelId="{0C383773-3E75-40C1-8F41-944F99267FEE}">
      <dsp:nvSpPr>
        <dsp:cNvPr id="0" name=""/>
        <dsp:cNvSpPr/>
      </dsp:nvSpPr>
      <dsp:spPr>
        <a:xfrm>
          <a:off x="1751774" y="2491967"/>
          <a:ext cx="1444884" cy="791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Auxiliares </a:t>
          </a:r>
        </a:p>
      </dsp:txBody>
      <dsp:txXfrm>
        <a:off x="1751774" y="2491967"/>
        <a:ext cx="1444884" cy="791999"/>
      </dsp:txXfrm>
    </dsp:sp>
    <dsp:sp modelId="{01A0B41B-7573-4DE0-B7B2-1833FFE8216D}">
      <dsp:nvSpPr>
        <dsp:cNvPr id="0" name=""/>
        <dsp:cNvSpPr/>
      </dsp:nvSpPr>
      <dsp:spPr>
        <a:xfrm>
          <a:off x="3500084" y="2491967"/>
          <a:ext cx="1444884" cy="791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Empleado(a) Técnico(a) 2</a:t>
          </a:r>
        </a:p>
      </dsp:txBody>
      <dsp:txXfrm>
        <a:off x="3500084" y="2491967"/>
        <a:ext cx="1444884" cy="791999"/>
      </dsp:txXfrm>
    </dsp:sp>
    <dsp:sp modelId="{BA3CFFF1-5937-4474-84EB-077FB0973A74}">
      <dsp:nvSpPr>
        <dsp:cNvPr id="0" name=""/>
        <dsp:cNvSpPr/>
      </dsp:nvSpPr>
      <dsp:spPr>
        <a:xfrm>
          <a:off x="5248395" y="2491967"/>
          <a:ext cx="1444884" cy="791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Analistas</a:t>
          </a:r>
          <a:r>
            <a:rPr lang="es-ES" sz="1200" kern="1200" dirty="0" smtClean="0"/>
            <a:t> </a:t>
          </a:r>
          <a:endParaRPr lang="es-ES" sz="1200" kern="1200" dirty="0"/>
        </a:p>
      </dsp:txBody>
      <dsp:txXfrm>
        <a:off x="5248395" y="2491967"/>
        <a:ext cx="1444884" cy="791999"/>
      </dsp:txXfrm>
    </dsp:sp>
  </dsp:spTree>
</dsp:drawing>
</file>

<file path=ppt/diagrams/drawing6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273115" y="996205"/>
          <a:ext cx="288034" cy="665712"/>
        </a:xfrm>
        <a:custGeom>
          <a:avLst/>
          <a:gdLst/>
          <a:ahLst/>
          <a:cxnLst/>
          <a:rect l="0" t="0" r="0" b="0"/>
          <a:pathLst>
            <a:path>
              <a:moveTo>
                <a:pt x="288034" y="0"/>
              </a:moveTo>
              <a:lnTo>
                <a:pt x="288034" y="665712"/>
              </a:lnTo>
              <a:lnTo>
                <a:pt x="0" y="66571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F3EDE-2488-44CE-96EC-8C6277561343}">
      <dsp:nvSpPr>
        <dsp:cNvPr id="0" name=""/>
        <dsp:cNvSpPr/>
      </dsp:nvSpPr>
      <dsp:spPr>
        <a:xfrm>
          <a:off x="3561149" y="996205"/>
          <a:ext cx="2038101" cy="16628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3839"/>
              </a:lnTo>
              <a:lnTo>
                <a:pt x="2038101" y="1453839"/>
              </a:lnTo>
              <a:lnTo>
                <a:pt x="2038101" y="166289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3515430" y="996205"/>
          <a:ext cx="91440" cy="16628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6289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1523048" y="996205"/>
          <a:ext cx="2038101" cy="1662892"/>
        </a:xfrm>
        <a:custGeom>
          <a:avLst/>
          <a:gdLst/>
          <a:ahLst/>
          <a:cxnLst/>
          <a:rect l="0" t="0" r="0" b="0"/>
          <a:pathLst>
            <a:path>
              <a:moveTo>
                <a:pt x="2038101" y="0"/>
              </a:moveTo>
              <a:lnTo>
                <a:pt x="2038101" y="1453839"/>
              </a:lnTo>
              <a:lnTo>
                <a:pt x="0" y="1453839"/>
              </a:lnTo>
              <a:lnTo>
                <a:pt x="0" y="166289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565662" y="717"/>
          <a:ext cx="1990974" cy="9954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Instructor(a)</a:t>
          </a:r>
        </a:p>
      </dsp:txBody>
      <dsp:txXfrm>
        <a:off x="2565662" y="717"/>
        <a:ext cx="1990974" cy="995487"/>
      </dsp:txXfrm>
    </dsp:sp>
    <dsp:sp modelId="{68F90279-E630-440E-8937-16E69DB36ADA}">
      <dsp:nvSpPr>
        <dsp:cNvPr id="0" name=""/>
        <dsp:cNvSpPr/>
      </dsp:nvSpPr>
      <dsp:spPr>
        <a:xfrm>
          <a:off x="713050" y="2659097"/>
          <a:ext cx="1619996" cy="6277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</a:p>
      </dsp:txBody>
      <dsp:txXfrm>
        <a:off x="713050" y="2659097"/>
        <a:ext cx="1619996" cy="627764"/>
      </dsp:txXfrm>
    </dsp:sp>
    <dsp:sp modelId="{FD85042B-3A5E-41AD-8A4A-B4AFFF75C61F}">
      <dsp:nvSpPr>
        <dsp:cNvPr id="0" name=""/>
        <dsp:cNvSpPr/>
      </dsp:nvSpPr>
      <dsp:spPr>
        <a:xfrm>
          <a:off x="2751151" y="2659097"/>
          <a:ext cx="1619996" cy="6277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</a:t>
          </a:r>
        </a:p>
      </dsp:txBody>
      <dsp:txXfrm>
        <a:off x="2751151" y="2659097"/>
        <a:ext cx="1619996" cy="627764"/>
      </dsp:txXfrm>
    </dsp:sp>
    <dsp:sp modelId="{B007F721-2441-4550-B12D-646D3DE57F71}">
      <dsp:nvSpPr>
        <dsp:cNvPr id="0" name=""/>
        <dsp:cNvSpPr/>
      </dsp:nvSpPr>
      <dsp:spPr>
        <a:xfrm>
          <a:off x="4789253" y="2659097"/>
          <a:ext cx="1619996" cy="6277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</a:t>
          </a:r>
        </a:p>
      </dsp:txBody>
      <dsp:txXfrm>
        <a:off x="4789253" y="2659097"/>
        <a:ext cx="1619996" cy="627764"/>
      </dsp:txXfrm>
    </dsp:sp>
    <dsp:sp modelId="{96C211A2-E9F8-42E0-B8C2-16D65DF6A4DB}">
      <dsp:nvSpPr>
        <dsp:cNvPr id="0" name=""/>
        <dsp:cNvSpPr/>
      </dsp:nvSpPr>
      <dsp:spPr>
        <a:xfrm>
          <a:off x="2013107" y="1391916"/>
          <a:ext cx="1260008" cy="54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 </a:t>
          </a:r>
        </a:p>
      </dsp:txBody>
      <dsp:txXfrm>
        <a:off x="2013107" y="1391916"/>
        <a:ext cx="1260008" cy="540002"/>
      </dsp:txXfrm>
    </dsp:sp>
  </dsp:spTree>
</dsp:drawing>
</file>

<file path=ppt/diagrams/drawing6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0F3EDE-2488-44CE-96EC-8C6277561343}">
      <dsp:nvSpPr>
        <dsp:cNvPr id="0" name=""/>
        <dsp:cNvSpPr/>
      </dsp:nvSpPr>
      <dsp:spPr>
        <a:xfrm>
          <a:off x="2342307" y="1586831"/>
          <a:ext cx="1317616" cy="6878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4244"/>
              </a:lnTo>
              <a:lnTo>
                <a:pt x="1317616" y="394244"/>
              </a:lnTo>
              <a:lnTo>
                <a:pt x="1317616" y="68786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1024691" y="1586831"/>
          <a:ext cx="1317616" cy="687862"/>
        </a:xfrm>
        <a:custGeom>
          <a:avLst/>
          <a:gdLst/>
          <a:ahLst/>
          <a:cxnLst/>
          <a:rect l="0" t="0" r="0" b="0"/>
          <a:pathLst>
            <a:path>
              <a:moveTo>
                <a:pt x="1317616" y="0"/>
              </a:moveTo>
              <a:lnTo>
                <a:pt x="1317616" y="394244"/>
              </a:lnTo>
              <a:lnTo>
                <a:pt x="0" y="394244"/>
              </a:lnTo>
              <a:lnTo>
                <a:pt x="0" y="68786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992309" y="434830"/>
          <a:ext cx="2699995" cy="115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de Sección</a:t>
          </a:r>
        </a:p>
      </dsp:txBody>
      <dsp:txXfrm>
        <a:off x="992309" y="434830"/>
        <a:ext cx="2699995" cy="1152001"/>
      </dsp:txXfrm>
    </dsp:sp>
    <dsp:sp modelId="{FD85042B-3A5E-41AD-8A4A-B4AFFF75C61F}">
      <dsp:nvSpPr>
        <dsp:cNvPr id="0" name=""/>
        <dsp:cNvSpPr/>
      </dsp:nvSpPr>
      <dsp:spPr>
        <a:xfrm>
          <a:off x="692" y="2274693"/>
          <a:ext cx="2047996" cy="8622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 / E</a:t>
          </a:r>
        </a:p>
      </dsp:txBody>
      <dsp:txXfrm>
        <a:off x="692" y="2274693"/>
        <a:ext cx="2047996" cy="862257"/>
      </dsp:txXfrm>
    </dsp:sp>
    <dsp:sp modelId="{B007F721-2441-4550-B12D-646D3DE57F71}">
      <dsp:nvSpPr>
        <dsp:cNvPr id="0" name=""/>
        <dsp:cNvSpPr/>
      </dsp:nvSpPr>
      <dsp:spPr>
        <a:xfrm>
          <a:off x="2635925" y="2274693"/>
          <a:ext cx="2047996" cy="8622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</a:p>
      </dsp:txBody>
      <dsp:txXfrm>
        <a:off x="2635925" y="2274693"/>
        <a:ext cx="2047996" cy="862257"/>
      </dsp:txXfrm>
    </dsp:sp>
  </dsp:spTree>
</dsp:drawing>
</file>

<file path=ppt/diagrams/drawing6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344982" y="1605581"/>
          <a:ext cx="216167" cy="706883"/>
        </a:xfrm>
        <a:custGeom>
          <a:avLst/>
          <a:gdLst/>
          <a:ahLst/>
          <a:cxnLst/>
          <a:rect l="0" t="0" r="0" b="0"/>
          <a:pathLst>
            <a:path>
              <a:moveTo>
                <a:pt x="216167" y="0"/>
              </a:moveTo>
              <a:lnTo>
                <a:pt x="216167" y="706883"/>
              </a:lnTo>
              <a:lnTo>
                <a:pt x="0" y="70688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B1975-B569-40C9-A494-518EB41CE11B}">
      <dsp:nvSpPr>
        <dsp:cNvPr id="0" name=""/>
        <dsp:cNvSpPr/>
      </dsp:nvSpPr>
      <dsp:spPr>
        <a:xfrm>
          <a:off x="3561150" y="1605581"/>
          <a:ext cx="2789114" cy="16708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9502"/>
              </a:lnTo>
              <a:lnTo>
                <a:pt x="2789114" y="1509502"/>
              </a:lnTo>
              <a:lnTo>
                <a:pt x="2789114" y="167085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F3EDE-2488-44CE-96EC-8C6277561343}">
      <dsp:nvSpPr>
        <dsp:cNvPr id="0" name=""/>
        <dsp:cNvSpPr/>
      </dsp:nvSpPr>
      <dsp:spPr>
        <a:xfrm>
          <a:off x="3561150" y="1605581"/>
          <a:ext cx="929704" cy="16708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9502"/>
              </a:lnTo>
              <a:lnTo>
                <a:pt x="929704" y="1509502"/>
              </a:lnTo>
              <a:lnTo>
                <a:pt x="929704" y="167085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2631445" y="1605581"/>
          <a:ext cx="929704" cy="1670856"/>
        </a:xfrm>
        <a:custGeom>
          <a:avLst/>
          <a:gdLst/>
          <a:ahLst/>
          <a:cxnLst/>
          <a:rect l="0" t="0" r="0" b="0"/>
          <a:pathLst>
            <a:path>
              <a:moveTo>
                <a:pt x="929704" y="0"/>
              </a:moveTo>
              <a:lnTo>
                <a:pt x="929704" y="1509502"/>
              </a:lnTo>
              <a:lnTo>
                <a:pt x="0" y="1509502"/>
              </a:lnTo>
              <a:lnTo>
                <a:pt x="0" y="167085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772035" y="1605581"/>
          <a:ext cx="2789114" cy="1670856"/>
        </a:xfrm>
        <a:custGeom>
          <a:avLst/>
          <a:gdLst/>
          <a:ahLst/>
          <a:cxnLst/>
          <a:rect l="0" t="0" r="0" b="0"/>
          <a:pathLst>
            <a:path>
              <a:moveTo>
                <a:pt x="2789114" y="0"/>
              </a:moveTo>
              <a:lnTo>
                <a:pt x="2789114" y="1509502"/>
              </a:lnTo>
              <a:lnTo>
                <a:pt x="0" y="1509502"/>
              </a:lnTo>
              <a:lnTo>
                <a:pt x="0" y="167085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571152" y="705580"/>
          <a:ext cx="1979994" cy="900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Administrador(a)</a:t>
          </a:r>
        </a:p>
      </dsp:txBody>
      <dsp:txXfrm>
        <a:off x="2571152" y="705580"/>
        <a:ext cx="1979994" cy="900000"/>
      </dsp:txXfrm>
    </dsp:sp>
    <dsp:sp modelId="{68F90279-E630-440E-8937-16E69DB36ADA}">
      <dsp:nvSpPr>
        <dsp:cNvPr id="0" name=""/>
        <dsp:cNvSpPr/>
      </dsp:nvSpPr>
      <dsp:spPr>
        <a:xfrm>
          <a:off x="3684" y="3276437"/>
          <a:ext cx="1536702" cy="684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</a:p>
      </dsp:txBody>
      <dsp:txXfrm>
        <a:off x="3684" y="3276437"/>
        <a:ext cx="1536702" cy="684001"/>
      </dsp:txXfrm>
    </dsp:sp>
    <dsp:sp modelId="{FD85042B-3A5E-41AD-8A4A-B4AFFF75C61F}">
      <dsp:nvSpPr>
        <dsp:cNvPr id="0" name=""/>
        <dsp:cNvSpPr/>
      </dsp:nvSpPr>
      <dsp:spPr>
        <a:xfrm>
          <a:off x="1863093" y="3276437"/>
          <a:ext cx="1536702" cy="684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 Mantenimiento </a:t>
          </a:r>
        </a:p>
      </dsp:txBody>
      <dsp:txXfrm>
        <a:off x="1863093" y="3276437"/>
        <a:ext cx="1536702" cy="684001"/>
      </dsp:txXfrm>
    </dsp:sp>
    <dsp:sp modelId="{B007F721-2441-4550-B12D-646D3DE57F71}">
      <dsp:nvSpPr>
        <dsp:cNvPr id="0" name=""/>
        <dsp:cNvSpPr/>
      </dsp:nvSpPr>
      <dsp:spPr>
        <a:xfrm>
          <a:off x="3722503" y="3276437"/>
          <a:ext cx="1536702" cy="684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Sección</a:t>
          </a:r>
        </a:p>
      </dsp:txBody>
      <dsp:txXfrm>
        <a:off x="3722503" y="3276437"/>
        <a:ext cx="1536702" cy="684001"/>
      </dsp:txXfrm>
    </dsp:sp>
    <dsp:sp modelId="{ED1B75B0-4FB9-4266-B904-E946DA870910}">
      <dsp:nvSpPr>
        <dsp:cNvPr id="0" name=""/>
        <dsp:cNvSpPr/>
      </dsp:nvSpPr>
      <dsp:spPr>
        <a:xfrm>
          <a:off x="5581913" y="3276437"/>
          <a:ext cx="1536702" cy="684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</a:p>
      </dsp:txBody>
      <dsp:txXfrm>
        <a:off x="5581913" y="3276437"/>
        <a:ext cx="1536702" cy="684001"/>
      </dsp:txXfrm>
    </dsp:sp>
    <dsp:sp modelId="{96C211A2-E9F8-42E0-B8C2-16D65DF6A4DB}">
      <dsp:nvSpPr>
        <dsp:cNvPr id="0" name=""/>
        <dsp:cNvSpPr/>
      </dsp:nvSpPr>
      <dsp:spPr>
        <a:xfrm>
          <a:off x="1976978" y="2042465"/>
          <a:ext cx="1368003" cy="53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</a:t>
          </a:r>
        </a:p>
      </dsp:txBody>
      <dsp:txXfrm>
        <a:off x="1976978" y="2042465"/>
        <a:ext cx="1368003" cy="539997"/>
      </dsp:txXfrm>
    </dsp:sp>
  </dsp:spTree>
</dsp:drawing>
</file>

<file path=ppt/diagrams/drawing6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6E0363-FDF2-47CE-AE0D-601EAAEA0B59}">
      <dsp:nvSpPr>
        <dsp:cNvPr id="0" name=""/>
        <dsp:cNvSpPr/>
      </dsp:nvSpPr>
      <dsp:spPr>
        <a:xfrm>
          <a:off x="3528243" y="1537008"/>
          <a:ext cx="333609" cy="607525"/>
        </a:xfrm>
        <a:custGeom>
          <a:avLst/>
          <a:gdLst/>
          <a:ahLst/>
          <a:cxnLst/>
          <a:rect l="0" t="0" r="0" b="0"/>
          <a:pathLst>
            <a:path>
              <a:moveTo>
                <a:pt x="333609" y="0"/>
              </a:moveTo>
              <a:lnTo>
                <a:pt x="333609" y="607525"/>
              </a:lnTo>
              <a:lnTo>
                <a:pt x="0" y="60752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3135B4-59A8-4087-A704-6ECF5815026D}">
      <dsp:nvSpPr>
        <dsp:cNvPr id="0" name=""/>
        <dsp:cNvSpPr/>
      </dsp:nvSpPr>
      <dsp:spPr>
        <a:xfrm>
          <a:off x="3861853" y="1537008"/>
          <a:ext cx="2777672" cy="1493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4692"/>
              </a:lnTo>
              <a:lnTo>
                <a:pt x="2777672" y="1254692"/>
              </a:lnTo>
              <a:lnTo>
                <a:pt x="2777672" y="149342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8BCEF1-4B02-4626-BF7C-E5F6BF698DF5}">
      <dsp:nvSpPr>
        <dsp:cNvPr id="0" name=""/>
        <dsp:cNvSpPr/>
      </dsp:nvSpPr>
      <dsp:spPr>
        <a:xfrm>
          <a:off x="3813291" y="1537008"/>
          <a:ext cx="91440" cy="1493423"/>
        </a:xfrm>
        <a:custGeom>
          <a:avLst/>
          <a:gdLst/>
          <a:ahLst/>
          <a:cxnLst/>
          <a:rect l="0" t="0" r="0" b="0"/>
          <a:pathLst>
            <a:path>
              <a:moveTo>
                <a:pt x="48562" y="0"/>
              </a:moveTo>
              <a:lnTo>
                <a:pt x="48562" y="1254692"/>
              </a:lnTo>
              <a:lnTo>
                <a:pt x="45720" y="1254692"/>
              </a:lnTo>
              <a:lnTo>
                <a:pt x="45720" y="149342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E579FD-17B9-4F2A-81BD-71C703219452}">
      <dsp:nvSpPr>
        <dsp:cNvPr id="0" name=""/>
        <dsp:cNvSpPr/>
      </dsp:nvSpPr>
      <dsp:spPr>
        <a:xfrm>
          <a:off x="1137337" y="1537008"/>
          <a:ext cx="2724515" cy="1493423"/>
        </a:xfrm>
        <a:custGeom>
          <a:avLst/>
          <a:gdLst/>
          <a:ahLst/>
          <a:cxnLst/>
          <a:rect l="0" t="0" r="0" b="0"/>
          <a:pathLst>
            <a:path>
              <a:moveTo>
                <a:pt x="2724515" y="0"/>
              </a:moveTo>
              <a:lnTo>
                <a:pt x="2724515" y="1254692"/>
              </a:lnTo>
              <a:lnTo>
                <a:pt x="0" y="1254692"/>
              </a:lnTo>
              <a:lnTo>
                <a:pt x="0" y="149342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2637855" y="385004"/>
          <a:ext cx="2447996" cy="1152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de Educación </a:t>
          </a:r>
        </a:p>
      </dsp:txBody>
      <dsp:txXfrm>
        <a:off x="2637855" y="385004"/>
        <a:ext cx="2447996" cy="1152003"/>
      </dsp:txXfrm>
    </dsp:sp>
    <dsp:sp modelId="{ECD6F034-0843-4543-A3AE-98E7E38A772F}">
      <dsp:nvSpPr>
        <dsp:cNvPr id="0" name=""/>
        <dsp:cNvSpPr/>
      </dsp:nvSpPr>
      <dsp:spPr>
        <a:xfrm>
          <a:off x="522" y="3030431"/>
          <a:ext cx="2273631" cy="8081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Administrativo(a)</a:t>
          </a:r>
        </a:p>
      </dsp:txBody>
      <dsp:txXfrm>
        <a:off x="522" y="3030431"/>
        <a:ext cx="2273631" cy="808196"/>
      </dsp:txXfrm>
    </dsp:sp>
    <dsp:sp modelId="{F406D603-0F97-49D1-A230-75F2EB1A2562}">
      <dsp:nvSpPr>
        <dsp:cNvPr id="0" name=""/>
        <dsp:cNvSpPr/>
      </dsp:nvSpPr>
      <dsp:spPr>
        <a:xfrm>
          <a:off x="2722195" y="3030431"/>
          <a:ext cx="2273631" cy="8081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Operativo(a) </a:t>
          </a:r>
        </a:p>
      </dsp:txBody>
      <dsp:txXfrm>
        <a:off x="2722195" y="3030431"/>
        <a:ext cx="2273631" cy="808196"/>
      </dsp:txXfrm>
    </dsp:sp>
    <dsp:sp modelId="{BF8DD503-79E9-4153-A9A7-D98611AA346B}">
      <dsp:nvSpPr>
        <dsp:cNvPr id="0" name=""/>
        <dsp:cNvSpPr/>
      </dsp:nvSpPr>
      <dsp:spPr>
        <a:xfrm>
          <a:off x="5502710" y="3030431"/>
          <a:ext cx="2273631" cy="8081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Programas</a:t>
          </a:r>
        </a:p>
      </dsp:txBody>
      <dsp:txXfrm>
        <a:off x="5502710" y="3030431"/>
        <a:ext cx="2273631" cy="808196"/>
      </dsp:txXfrm>
    </dsp:sp>
    <dsp:sp modelId="{7DBBC19C-001A-42BF-A9E1-8C13D8BDC9EE}">
      <dsp:nvSpPr>
        <dsp:cNvPr id="0" name=""/>
        <dsp:cNvSpPr/>
      </dsp:nvSpPr>
      <dsp:spPr>
        <a:xfrm>
          <a:off x="2160244" y="1892536"/>
          <a:ext cx="1367998" cy="5039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Supervisor(a) </a:t>
          </a:r>
        </a:p>
      </dsp:txBody>
      <dsp:txXfrm>
        <a:off x="2160244" y="1892536"/>
        <a:ext cx="1367998" cy="503995"/>
      </dsp:txXfrm>
    </dsp:sp>
  </dsp:spTree>
</dsp:drawing>
</file>

<file path=ppt/diagrams/drawing6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30CBA6-CE71-4FBF-BE69-DAB4AACB3126}">
      <dsp:nvSpPr>
        <dsp:cNvPr id="0" name=""/>
        <dsp:cNvSpPr/>
      </dsp:nvSpPr>
      <dsp:spPr>
        <a:xfrm>
          <a:off x="2808311" y="1689912"/>
          <a:ext cx="488613" cy="8443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4338"/>
              </a:lnTo>
              <a:lnTo>
                <a:pt x="488613" y="84433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448244-17DE-41F6-8819-1346253E970E}">
      <dsp:nvSpPr>
        <dsp:cNvPr id="0" name=""/>
        <dsp:cNvSpPr/>
      </dsp:nvSpPr>
      <dsp:spPr>
        <a:xfrm>
          <a:off x="2353259" y="1689912"/>
          <a:ext cx="455052" cy="844338"/>
        </a:xfrm>
        <a:custGeom>
          <a:avLst/>
          <a:gdLst/>
          <a:ahLst/>
          <a:cxnLst/>
          <a:rect l="0" t="0" r="0" b="0"/>
          <a:pathLst>
            <a:path>
              <a:moveTo>
                <a:pt x="455052" y="0"/>
              </a:moveTo>
              <a:lnTo>
                <a:pt x="455052" y="844338"/>
              </a:lnTo>
              <a:lnTo>
                <a:pt x="0" y="84433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16326A-F88B-4404-82C9-E9DFBE29DAC0}">
      <dsp:nvSpPr>
        <dsp:cNvPr id="0" name=""/>
        <dsp:cNvSpPr/>
      </dsp:nvSpPr>
      <dsp:spPr>
        <a:xfrm>
          <a:off x="2808311" y="1689912"/>
          <a:ext cx="1354375" cy="20004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3204"/>
              </a:lnTo>
              <a:lnTo>
                <a:pt x="1354375" y="1673204"/>
              </a:lnTo>
              <a:lnTo>
                <a:pt x="1354375" y="200040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314691-F75A-41BB-B597-9EBA5C1EC790}">
      <dsp:nvSpPr>
        <dsp:cNvPr id="0" name=""/>
        <dsp:cNvSpPr/>
      </dsp:nvSpPr>
      <dsp:spPr>
        <a:xfrm>
          <a:off x="1426389" y="1689912"/>
          <a:ext cx="1381922" cy="2000401"/>
        </a:xfrm>
        <a:custGeom>
          <a:avLst/>
          <a:gdLst/>
          <a:ahLst/>
          <a:cxnLst/>
          <a:rect l="0" t="0" r="0" b="0"/>
          <a:pathLst>
            <a:path>
              <a:moveTo>
                <a:pt x="1381922" y="0"/>
              </a:moveTo>
              <a:lnTo>
                <a:pt x="1381922" y="1673204"/>
              </a:lnTo>
              <a:lnTo>
                <a:pt x="0" y="1673204"/>
              </a:lnTo>
              <a:lnTo>
                <a:pt x="0" y="200040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739167-0916-4035-B46B-8308D9D02427}">
      <dsp:nvSpPr>
        <dsp:cNvPr id="0" name=""/>
        <dsp:cNvSpPr/>
      </dsp:nvSpPr>
      <dsp:spPr>
        <a:xfrm>
          <a:off x="1458314" y="609915"/>
          <a:ext cx="2699994" cy="107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Administrativo(a)</a:t>
          </a:r>
        </a:p>
      </dsp:txBody>
      <dsp:txXfrm>
        <a:off x="1458314" y="609915"/>
        <a:ext cx="2699994" cy="1079997"/>
      </dsp:txXfrm>
    </dsp:sp>
    <dsp:sp modelId="{1EBF0D39-EDC9-4FC4-ADBE-3B8EE4449A9F}">
      <dsp:nvSpPr>
        <dsp:cNvPr id="0" name=""/>
        <dsp:cNvSpPr/>
      </dsp:nvSpPr>
      <dsp:spPr>
        <a:xfrm>
          <a:off x="504069" y="3690313"/>
          <a:ext cx="1844640" cy="7378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Área de Bibliotecas</a:t>
          </a:r>
        </a:p>
      </dsp:txBody>
      <dsp:txXfrm>
        <a:off x="504069" y="3690313"/>
        <a:ext cx="1844640" cy="737859"/>
      </dsp:txXfrm>
    </dsp:sp>
    <dsp:sp modelId="{42214CB6-05E6-49DD-B9AC-8B7FEE9BB4F0}">
      <dsp:nvSpPr>
        <dsp:cNvPr id="0" name=""/>
        <dsp:cNvSpPr/>
      </dsp:nvSpPr>
      <dsp:spPr>
        <a:xfrm>
          <a:off x="3240367" y="3690313"/>
          <a:ext cx="1844640" cy="7378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Supervisores(as) </a:t>
          </a:r>
        </a:p>
      </dsp:txBody>
      <dsp:txXfrm>
        <a:off x="3240367" y="3690313"/>
        <a:ext cx="1844640" cy="737859"/>
      </dsp:txXfrm>
    </dsp:sp>
    <dsp:sp modelId="{89B0C5B1-098B-433A-B975-941F45EBA7D3}">
      <dsp:nvSpPr>
        <dsp:cNvPr id="0" name=""/>
        <dsp:cNvSpPr/>
      </dsp:nvSpPr>
      <dsp:spPr>
        <a:xfrm>
          <a:off x="508619" y="2165321"/>
          <a:ext cx="1844640" cy="7378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Administrativo(a)</a:t>
          </a:r>
        </a:p>
      </dsp:txBody>
      <dsp:txXfrm>
        <a:off x="508619" y="2165321"/>
        <a:ext cx="1844640" cy="737859"/>
      </dsp:txXfrm>
    </dsp:sp>
    <dsp:sp modelId="{78477EE5-B0CD-436E-96B2-5A846FA6A823}">
      <dsp:nvSpPr>
        <dsp:cNvPr id="0" name=""/>
        <dsp:cNvSpPr/>
      </dsp:nvSpPr>
      <dsp:spPr>
        <a:xfrm>
          <a:off x="3296925" y="2165321"/>
          <a:ext cx="1844640" cy="7378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Chofer</a:t>
          </a:r>
        </a:p>
      </dsp:txBody>
      <dsp:txXfrm>
        <a:off x="3296925" y="2165321"/>
        <a:ext cx="1844640" cy="737859"/>
      </dsp:txXfrm>
    </dsp:sp>
  </dsp:spTree>
</dsp:drawing>
</file>

<file path=ppt/diagrams/drawing6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B50FE7-09B8-4B98-9BFB-8DBEF308A178}">
      <dsp:nvSpPr>
        <dsp:cNvPr id="0" name=""/>
        <dsp:cNvSpPr/>
      </dsp:nvSpPr>
      <dsp:spPr>
        <a:xfrm>
          <a:off x="2906379" y="734338"/>
          <a:ext cx="153960" cy="4224057"/>
        </a:xfrm>
        <a:custGeom>
          <a:avLst/>
          <a:gdLst/>
          <a:ahLst/>
          <a:cxnLst/>
          <a:rect l="0" t="0" r="0" b="0"/>
          <a:pathLst>
            <a:path>
              <a:moveTo>
                <a:pt x="153960" y="0"/>
              </a:moveTo>
              <a:lnTo>
                <a:pt x="153960" y="4224057"/>
              </a:lnTo>
              <a:lnTo>
                <a:pt x="0" y="422405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A46624-36E5-4C84-B76D-8D773C833F4B}">
      <dsp:nvSpPr>
        <dsp:cNvPr id="0" name=""/>
        <dsp:cNvSpPr/>
      </dsp:nvSpPr>
      <dsp:spPr>
        <a:xfrm>
          <a:off x="3060340" y="734338"/>
          <a:ext cx="153960" cy="33626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62613"/>
              </a:lnTo>
              <a:lnTo>
                <a:pt x="153960" y="336261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E83DFC-C1C8-4928-A0E8-9C52C3C7FEFB}">
      <dsp:nvSpPr>
        <dsp:cNvPr id="0" name=""/>
        <dsp:cNvSpPr/>
      </dsp:nvSpPr>
      <dsp:spPr>
        <a:xfrm>
          <a:off x="2906379" y="734338"/>
          <a:ext cx="153960" cy="3366528"/>
        </a:xfrm>
        <a:custGeom>
          <a:avLst/>
          <a:gdLst/>
          <a:ahLst/>
          <a:cxnLst/>
          <a:rect l="0" t="0" r="0" b="0"/>
          <a:pathLst>
            <a:path>
              <a:moveTo>
                <a:pt x="153960" y="0"/>
              </a:moveTo>
              <a:lnTo>
                <a:pt x="153960" y="3366528"/>
              </a:lnTo>
              <a:lnTo>
                <a:pt x="0" y="336652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571413-A27C-4459-88C8-B56FD188BB70}">
      <dsp:nvSpPr>
        <dsp:cNvPr id="0" name=""/>
        <dsp:cNvSpPr/>
      </dsp:nvSpPr>
      <dsp:spPr>
        <a:xfrm>
          <a:off x="3060340" y="734338"/>
          <a:ext cx="153960" cy="24082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08235"/>
              </a:lnTo>
              <a:lnTo>
                <a:pt x="153960" y="240823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185DB6-B026-41DE-BD18-FF1E6C70CB9B}">
      <dsp:nvSpPr>
        <dsp:cNvPr id="0" name=""/>
        <dsp:cNvSpPr/>
      </dsp:nvSpPr>
      <dsp:spPr>
        <a:xfrm>
          <a:off x="2906379" y="734338"/>
          <a:ext cx="153960" cy="2406622"/>
        </a:xfrm>
        <a:custGeom>
          <a:avLst/>
          <a:gdLst/>
          <a:ahLst/>
          <a:cxnLst/>
          <a:rect l="0" t="0" r="0" b="0"/>
          <a:pathLst>
            <a:path>
              <a:moveTo>
                <a:pt x="153960" y="0"/>
              </a:moveTo>
              <a:lnTo>
                <a:pt x="153960" y="2406622"/>
              </a:lnTo>
              <a:lnTo>
                <a:pt x="0" y="240662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81B721-AF70-4CF6-AE94-45C3A151EDF6}">
      <dsp:nvSpPr>
        <dsp:cNvPr id="0" name=""/>
        <dsp:cNvSpPr/>
      </dsp:nvSpPr>
      <dsp:spPr>
        <a:xfrm>
          <a:off x="3060340" y="734338"/>
          <a:ext cx="153960" cy="14885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88550"/>
              </a:lnTo>
              <a:lnTo>
                <a:pt x="153960" y="148855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9B3A5A-A78E-4B01-B59A-FCEBFBAD200C}">
      <dsp:nvSpPr>
        <dsp:cNvPr id="0" name=""/>
        <dsp:cNvSpPr/>
      </dsp:nvSpPr>
      <dsp:spPr>
        <a:xfrm>
          <a:off x="2906379" y="734338"/>
          <a:ext cx="153960" cy="1490368"/>
        </a:xfrm>
        <a:custGeom>
          <a:avLst/>
          <a:gdLst/>
          <a:ahLst/>
          <a:cxnLst/>
          <a:rect l="0" t="0" r="0" b="0"/>
          <a:pathLst>
            <a:path>
              <a:moveTo>
                <a:pt x="153960" y="0"/>
              </a:moveTo>
              <a:lnTo>
                <a:pt x="153960" y="1490368"/>
              </a:lnTo>
              <a:lnTo>
                <a:pt x="0" y="149036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B7D78C-9119-40F3-B0BC-3099DC7D335B}">
      <dsp:nvSpPr>
        <dsp:cNvPr id="0" name=""/>
        <dsp:cNvSpPr/>
      </dsp:nvSpPr>
      <dsp:spPr>
        <a:xfrm>
          <a:off x="3060340" y="734338"/>
          <a:ext cx="153960" cy="6490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9034"/>
              </a:lnTo>
              <a:lnTo>
                <a:pt x="153960" y="64903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9C4EDE-EAB2-4584-9F2D-6D18F4DF82CF}">
      <dsp:nvSpPr>
        <dsp:cNvPr id="0" name=""/>
        <dsp:cNvSpPr/>
      </dsp:nvSpPr>
      <dsp:spPr>
        <a:xfrm>
          <a:off x="2906379" y="734338"/>
          <a:ext cx="153960" cy="649034"/>
        </a:xfrm>
        <a:custGeom>
          <a:avLst/>
          <a:gdLst/>
          <a:ahLst/>
          <a:cxnLst/>
          <a:rect l="0" t="0" r="0" b="0"/>
          <a:pathLst>
            <a:path>
              <a:moveTo>
                <a:pt x="153960" y="0"/>
              </a:moveTo>
              <a:lnTo>
                <a:pt x="153960" y="649034"/>
              </a:lnTo>
              <a:lnTo>
                <a:pt x="0" y="64903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5B12A7-D317-462A-807F-73CE5A04DE21}">
      <dsp:nvSpPr>
        <dsp:cNvPr id="0" name=""/>
        <dsp:cNvSpPr/>
      </dsp:nvSpPr>
      <dsp:spPr>
        <a:xfrm>
          <a:off x="1738444" y="1194"/>
          <a:ext cx="2643791" cy="73314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Administrativo(a)</a:t>
          </a:r>
        </a:p>
      </dsp:txBody>
      <dsp:txXfrm>
        <a:off x="1738444" y="1194"/>
        <a:ext cx="2643791" cy="733144"/>
      </dsp:txXfrm>
    </dsp:sp>
    <dsp:sp modelId="{907B92F7-AFBA-4A50-B054-4F4BE3C5BD64}">
      <dsp:nvSpPr>
        <dsp:cNvPr id="0" name=""/>
        <dsp:cNvSpPr/>
      </dsp:nvSpPr>
      <dsp:spPr>
        <a:xfrm>
          <a:off x="437443" y="1042259"/>
          <a:ext cx="2468936" cy="6822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Sección</a:t>
          </a:r>
        </a:p>
      </dsp:txBody>
      <dsp:txXfrm>
        <a:off x="437443" y="1042259"/>
        <a:ext cx="2468936" cy="682227"/>
      </dsp:txXfrm>
    </dsp:sp>
    <dsp:sp modelId="{98D0B439-05E9-48E2-8366-542DD34C9435}">
      <dsp:nvSpPr>
        <dsp:cNvPr id="0" name=""/>
        <dsp:cNvSpPr/>
      </dsp:nvSpPr>
      <dsp:spPr>
        <a:xfrm>
          <a:off x="3214300" y="1042259"/>
          <a:ext cx="2468936" cy="6822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Ejecutivo(a) Enlace</a:t>
          </a:r>
        </a:p>
      </dsp:txBody>
      <dsp:txXfrm>
        <a:off x="3214300" y="1042259"/>
        <a:ext cx="2468936" cy="682227"/>
      </dsp:txXfrm>
    </dsp:sp>
    <dsp:sp modelId="{9F4699FF-5008-4F8A-A4AA-F268A7531ADD}">
      <dsp:nvSpPr>
        <dsp:cNvPr id="0" name=""/>
        <dsp:cNvSpPr/>
      </dsp:nvSpPr>
      <dsp:spPr>
        <a:xfrm>
          <a:off x="437443" y="1883593"/>
          <a:ext cx="2468936" cy="6822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Capturista</a:t>
          </a:r>
        </a:p>
      </dsp:txBody>
      <dsp:txXfrm>
        <a:off x="437443" y="1883593"/>
        <a:ext cx="2468936" cy="682227"/>
      </dsp:txXfrm>
    </dsp:sp>
    <dsp:sp modelId="{EB4EB18B-B3B5-44AA-A0D8-255ECC612E56}">
      <dsp:nvSpPr>
        <dsp:cNvPr id="0" name=""/>
        <dsp:cNvSpPr/>
      </dsp:nvSpPr>
      <dsp:spPr>
        <a:xfrm>
          <a:off x="3214300" y="1881775"/>
          <a:ext cx="2468936" cy="6822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 Administrativos(as) </a:t>
          </a:r>
          <a:endParaRPr lang="es-ES" sz="1200" kern="1200" dirty="0"/>
        </a:p>
      </dsp:txBody>
      <dsp:txXfrm>
        <a:off x="3214300" y="1881775"/>
        <a:ext cx="2468936" cy="682227"/>
      </dsp:txXfrm>
    </dsp:sp>
    <dsp:sp modelId="{2CEB68AE-346B-4F99-9443-D3AF8E3F845E}">
      <dsp:nvSpPr>
        <dsp:cNvPr id="0" name=""/>
        <dsp:cNvSpPr/>
      </dsp:nvSpPr>
      <dsp:spPr>
        <a:xfrm>
          <a:off x="437443" y="2749942"/>
          <a:ext cx="2468936" cy="7820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Auxiliares</a:t>
          </a:r>
        </a:p>
      </dsp:txBody>
      <dsp:txXfrm>
        <a:off x="437443" y="2749942"/>
        <a:ext cx="2468936" cy="782037"/>
      </dsp:txXfrm>
    </dsp:sp>
    <dsp:sp modelId="{724BD599-F0BA-4C9F-8E3A-00C76D7BF2D8}">
      <dsp:nvSpPr>
        <dsp:cNvPr id="0" name=""/>
        <dsp:cNvSpPr/>
      </dsp:nvSpPr>
      <dsp:spPr>
        <a:xfrm>
          <a:off x="3214300" y="2801460"/>
          <a:ext cx="2468936" cy="6822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Bibliotecarios(as)</a:t>
          </a:r>
        </a:p>
      </dsp:txBody>
      <dsp:txXfrm>
        <a:off x="3214300" y="2801460"/>
        <a:ext cx="2468936" cy="682227"/>
      </dsp:txXfrm>
    </dsp:sp>
    <dsp:sp modelId="{E88BB908-2DA5-4A10-8A8A-663536CE506E}">
      <dsp:nvSpPr>
        <dsp:cNvPr id="0" name=""/>
        <dsp:cNvSpPr/>
      </dsp:nvSpPr>
      <dsp:spPr>
        <a:xfrm>
          <a:off x="437443" y="3759753"/>
          <a:ext cx="2468936" cy="6822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Bibliotecarios(as) Clasificadores(as)  </a:t>
          </a:r>
          <a:endParaRPr lang="es-ES" sz="1200" kern="1200" dirty="0"/>
        </a:p>
      </dsp:txBody>
      <dsp:txXfrm>
        <a:off x="437443" y="3759753"/>
        <a:ext cx="2468936" cy="682227"/>
      </dsp:txXfrm>
    </dsp:sp>
    <dsp:sp modelId="{68DBA4D7-5E1A-43FE-99B5-255978C69DF9}">
      <dsp:nvSpPr>
        <dsp:cNvPr id="0" name=""/>
        <dsp:cNvSpPr/>
      </dsp:nvSpPr>
      <dsp:spPr>
        <a:xfrm>
          <a:off x="3214300" y="3755838"/>
          <a:ext cx="2468936" cy="6822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Técnico(a) en Mantenimiento A </a:t>
          </a:r>
        </a:p>
      </dsp:txBody>
      <dsp:txXfrm>
        <a:off x="3214300" y="3755838"/>
        <a:ext cx="2468936" cy="682227"/>
      </dsp:txXfrm>
    </dsp:sp>
    <dsp:sp modelId="{CBA7A604-34D3-4032-AA40-3F76CC23DF93}">
      <dsp:nvSpPr>
        <dsp:cNvPr id="0" name=""/>
        <dsp:cNvSpPr/>
      </dsp:nvSpPr>
      <dsp:spPr>
        <a:xfrm>
          <a:off x="437443" y="4617283"/>
          <a:ext cx="2468936" cy="6822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Analistas </a:t>
          </a:r>
          <a:endParaRPr lang="es-ES" sz="1200" kern="1200" dirty="0"/>
        </a:p>
      </dsp:txBody>
      <dsp:txXfrm>
        <a:off x="437443" y="4617283"/>
        <a:ext cx="2468936" cy="682227"/>
      </dsp:txXfrm>
    </dsp:sp>
  </dsp:spTree>
</dsp:drawing>
</file>

<file path=ppt/diagrams/drawing6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C5E3F9-0501-4FFA-A2EC-3BCAE79AE693}">
      <dsp:nvSpPr>
        <dsp:cNvPr id="0" name=""/>
        <dsp:cNvSpPr/>
      </dsp:nvSpPr>
      <dsp:spPr>
        <a:xfrm>
          <a:off x="4248375" y="1458075"/>
          <a:ext cx="235807" cy="8101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0173"/>
              </a:lnTo>
              <a:lnTo>
                <a:pt x="235807" y="81017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2902FE-A876-48E1-B543-8DB2127EB364}">
      <dsp:nvSpPr>
        <dsp:cNvPr id="0" name=""/>
        <dsp:cNvSpPr/>
      </dsp:nvSpPr>
      <dsp:spPr>
        <a:xfrm>
          <a:off x="4012761" y="1458075"/>
          <a:ext cx="235614" cy="810173"/>
        </a:xfrm>
        <a:custGeom>
          <a:avLst/>
          <a:gdLst/>
          <a:ahLst/>
          <a:cxnLst/>
          <a:rect l="0" t="0" r="0" b="0"/>
          <a:pathLst>
            <a:path>
              <a:moveTo>
                <a:pt x="235614" y="0"/>
              </a:moveTo>
              <a:lnTo>
                <a:pt x="235614" y="810173"/>
              </a:lnTo>
              <a:lnTo>
                <a:pt x="0" y="81017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8DAA45-203A-4CE6-BD4A-61101AEB87AB}">
      <dsp:nvSpPr>
        <dsp:cNvPr id="0" name=""/>
        <dsp:cNvSpPr/>
      </dsp:nvSpPr>
      <dsp:spPr>
        <a:xfrm>
          <a:off x="4248375" y="1458075"/>
          <a:ext cx="3643460" cy="15082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1768"/>
              </a:lnTo>
              <a:lnTo>
                <a:pt x="3643460" y="1381768"/>
              </a:lnTo>
              <a:lnTo>
                <a:pt x="3643460" y="150823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D1DF97-D97D-46C0-9A4E-27331072C107}">
      <dsp:nvSpPr>
        <dsp:cNvPr id="0" name=""/>
        <dsp:cNvSpPr/>
      </dsp:nvSpPr>
      <dsp:spPr>
        <a:xfrm>
          <a:off x="4248375" y="1458075"/>
          <a:ext cx="2186076" cy="15082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1768"/>
              </a:lnTo>
              <a:lnTo>
                <a:pt x="2186076" y="1381768"/>
              </a:lnTo>
              <a:lnTo>
                <a:pt x="2186076" y="150823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D229C4-8E2E-40B8-B485-BE1E8B2D0F85}">
      <dsp:nvSpPr>
        <dsp:cNvPr id="0" name=""/>
        <dsp:cNvSpPr/>
      </dsp:nvSpPr>
      <dsp:spPr>
        <a:xfrm>
          <a:off x="4248375" y="1458075"/>
          <a:ext cx="728692" cy="15082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1768"/>
              </a:lnTo>
              <a:lnTo>
                <a:pt x="728692" y="1381768"/>
              </a:lnTo>
              <a:lnTo>
                <a:pt x="728692" y="150823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91A96D-FA14-4C45-8D2D-1E294F1BE8C3}">
      <dsp:nvSpPr>
        <dsp:cNvPr id="0" name=""/>
        <dsp:cNvSpPr/>
      </dsp:nvSpPr>
      <dsp:spPr>
        <a:xfrm>
          <a:off x="3519683" y="1458075"/>
          <a:ext cx="728692" cy="1508236"/>
        </a:xfrm>
        <a:custGeom>
          <a:avLst/>
          <a:gdLst/>
          <a:ahLst/>
          <a:cxnLst/>
          <a:rect l="0" t="0" r="0" b="0"/>
          <a:pathLst>
            <a:path>
              <a:moveTo>
                <a:pt x="728692" y="0"/>
              </a:moveTo>
              <a:lnTo>
                <a:pt x="728692" y="1381768"/>
              </a:lnTo>
              <a:lnTo>
                <a:pt x="0" y="1381768"/>
              </a:lnTo>
              <a:lnTo>
                <a:pt x="0" y="150823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1D9268-DD29-46A2-ACC8-56AE2603437B}">
      <dsp:nvSpPr>
        <dsp:cNvPr id="0" name=""/>
        <dsp:cNvSpPr/>
      </dsp:nvSpPr>
      <dsp:spPr>
        <a:xfrm>
          <a:off x="2062299" y="1458075"/>
          <a:ext cx="2186076" cy="1508236"/>
        </a:xfrm>
        <a:custGeom>
          <a:avLst/>
          <a:gdLst/>
          <a:ahLst/>
          <a:cxnLst/>
          <a:rect l="0" t="0" r="0" b="0"/>
          <a:pathLst>
            <a:path>
              <a:moveTo>
                <a:pt x="2186076" y="0"/>
              </a:moveTo>
              <a:lnTo>
                <a:pt x="2186076" y="1381768"/>
              </a:lnTo>
              <a:lnTo>
                <a:pt x="0" y="1381768"/>
              </a:lnTo>
              <a:lnTo>
                <a:pt x="0" y="150823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69D141-F570-49E2-A111-4B03251954B7}">
      <dsp:nvSpPr>
        <dsp:cNvPr id="0" name=""/>
        <dsp:cNvSpPr/>
      </dsp:nvSpPr>
      <dsp:spPr>
        <a:xfrm>
          <a:off x="604915" y="1458075"/>
          <a:ext cx="3643460" cy="1508236"/>
        </a:xfrm>
        <a:custGeom>
          <a:avLst/>
          <a:gdLst/>
          <a:ahLst/>
          <a:cxnLst/>
          <a:rect l="0" t="0" r="0" b="0"/>
          <a:pathLst>
            <a:path>
              <a:moveTo>
                <a:pt x="3643460" y="0"/>
              </a:moveTo>
              <a:lnTo>
                <a:pt x="3643460" y="1381768"/>
              </a:lnTo>
              <a:lnTo>
                <a:pt x="0" y="1381768"/>
              </a:lnTo>
              <a:lnTo>
                <a:pt x="0" y="150823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2A9E07-EDAF-43C2-AFB5-2AB9E0913A67}">
      <dsp:nvSpPr>
        <dsp:cNvPr id="0" name=""/>
        <dsp:cNvSpPr/>
      </dsp:nvSpPr>
      <dsp:spPr>
        <a:xfrm>
          <a:off x="3168375" y="558074"/>
          <a:ext cx="2159999" cy="900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/>
            <a:t>Área de Bibliotecas</a:t>
          </a:r>
        </a:p>
      </dsp:txBody>
      <dsp:txXfrm>
        <a:off x="3168375" y="558074"/>
        <a:ext cx="2159999" cy="900000"/>
      </dsp:txXfrm>
    </dsp:sp>
    <dsp:sp modelId="{D5971C25-22CF-4024-94D8-B9C4ADE55CD0}">
      <dsp:nvSpPr>
        <dsp:cNvPr id="0" name=""/>
        <dsp:cNvSpPr/>
      </dsp:nvSpPr>
      <dsp:spPr>
        <a:xfrm>
          <a:off x="2690" y="2966311"/>
          <a:ext cx="1204449" cy="82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de Mantenimiento</a:t>
          </a:r>
          <a:endParaRPr lang="es-ES" sz="1200" kern="1200" dirty="0"/>
        </a:p>
      </dsp:txBody>
      <dsp:txXfrm>
        <a:off x="2690" y="2966311"/>
        <a:ext cx="1204449" cy="827998"/>
      </dsp:txXfrm>
    </dsp:sp>
    <dsp:sp modelId="{B679DCC4-6138-4768-B5CD-F0704A279DA6}">
      <dsp:nvSpPr>
        <dsp:cNvPr id="0" name=""/>
        <dsp:cNvSpPr/>
      </dsp:nvSpPr>
      <dsp:spPr>
        <a:xfrm>
          <a:off x="1460074" y="2966311"/>
          <a:ext cx="1204449" cy="82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 B</a:t>
          </a:r>
        </a:p>
      </dsp:txBody>
      <dsp:txXfrm>
        <a:off x="1460074" y="2966311"/>
        <a:ext cx="1204449" cy="827998"/>
      </dsp:txXfrm>
    </dsp:sp>
    <dsp:sp modelId="{51C32D44-AB48-4718-9350-84BD6A582910}">
      <dsp:nvSpPr>
        <dsp:cNvPr id="0" name=""/>
        <dsp:cNvSpPr/>
      </dsp:nvSpPr>
      <dsp:spPr>
        <a:xfrm>
          <a:off x="2917458" y="2966311"/>
          <a:ext cx="1204449" cy="82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Administrativo(a)</a:t>
          </a:r>
          <a:endParaRPr lang="es-ES" sz="1200" kern="1200" dirty="0"/>
        </a:p>
      </dsp:txBody>
      <dsp:txXfrm>
        <a:off x="2917458" y="2966311"/>
        <a:ext cx="1204449" cy="827998"/>
      </dsp:txXfrm>
    </dsp:sp>
    <dsp:sp modelId="{5D05A064-B26B-40F1-BAB8-C952F71956E6}">
      <dsp:nvSpPr>
        <dsp:cNvPr id="0" name=""/>
        <dsp:cNvSpPr/>
      </dsp:nvSpPr>
      <dsp:spPr>
        <a:xfrm>
          <a:off x="4374842" y="2966311"/>
          <a:ext cx="1204449" cy="82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Profesional Especialista 1</a:t>
          </a:r>
          <a:endParaRPr lang="es-ES" sz="1200" kern="1200" dirty="0"/>
        </a:p>
      </dsp:txBody>
      <dsp:txXfrm>
        <a:off x="4374842" y="2966311"/>
        <a:ext cx="1204449" cy="827998"/>
      </dsp:txXfrm>
    </dsp:sp>
    <dsp:sp modelId="{656C1EF5-BB9E-4B17-A830-A05B16235C81}">
      <dsp:nvSpPr>
        <dsp:cNvPr id="0" name=""/>
        <dsp:cNvSpPr/>
      </dsp:nvSpPr>
      <dsp:spPr>
        <a:xfrm>
          <a:off x="5832226" y="2966311"/>
          <a:ext cx="1204449" cy="82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Chofer</a:t>
          </a:r>
        </a:p>
      </dsp:txBody>
      <dsp:txXfrm>
        <a:off x="5832226" y="2966311"/>
        <a:ext cx="1204449" cy="827998"/>
      </dsp:txXfrm>
    </dsp:sp>
    <dsp:sp modelId="{05D76ADD-FDDA-4BD2-BF7D-F91383756818}">
      <dsp:nvSpPr>
        <dsp:cNvPr id="0" name=""/>
        <dsp:cNvSpPr/>
      </dsp:nvSpPr>
      <dsp:spPr>
        <a:xfrm>
          <a:off x="7289611" y="2966311"/>
          <a:ext cx="1204449" cy="82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Técnicos(as) en Mantenimiento A </a:t>
          </a:r>
          <a:endParaRPr lang="es-ES" sz="1200" kern="1200" dirty="0"/>
        </a:p>
      </dsp:txBody>
      <dsp:txXfrm>
        <a:off x="7289611" y="2966311"/>
        <a:ext cx="1204449" cy="827998"/>
      </dsp:txXfrm>
    </dsp:sp>
    <dsp:sp modelId="{32DA4FC1-38BF-44C8-B772-A5442007D112}">
      <dsp:nvSpPr>
        <dsp:cNvPr id="0" name=""/>
        <dsp:cNvSpPr/>
      </dsp:nvSpPr>
      <dsp:spPr>
        <a:xfrm>
          <a:off x="2808311" y="1967136"/>
          <a:ext cx="1204449" cy="6022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Bibliotecarios(as)</a:t>
          </a:r>
        </a:p>
      </dsp:txBody>
      <dsp:txXfrm>
        <a:off x="2808311" y="1967136"/>
        <a:ext cx="1204449" cy="602224"/>
      </dsp:txXfrm>
    </dsp:sp>
    <dsp:sp modelId="{AB0527A3-24A8-4139-9409-7C8E75E328A7}">
      <dsp:nvSpPr>
        <dsp:cNvPr id="0" name=""/>
        <dsp:cNvSpPr/>
      </dsp:nvSpPr>
      <dsp:spPr>
        <a:xfrm>
          <a:off x="4484182" y="1967136"/>
          <a:ext cx="1204449" cy="6022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Intendentes</a:t>
          </a:r>
        </a:p>
      </dsp:txBody>
      <dsp:txXfrm>
        <a:off x="4484182" y="1967136"/>
        <a:ext cx="1204449" cy="602224"/>
      </dsp:txXfrm>
    </dsp:sp>
  </dsp:spTree>
</dsp:drawing>
</file>

<file path=ppt/diagrams/drawing6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219903-F92B-403A-9996-321DA6A457C9}">
      <dsp:nvSpPr>
        <dsp:cNvPr id="0" name=""/>
        <dsp:cNvSpPr/>
      </dsp:nvSpPr>
      <dsp:spPr>
        <a:xfrm>
          <a:off x="3120008" y="959805"/>
          <a:ext cx="1684735" cy="6445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2170"/>
              </a:lnTo>
              <a:lnTo>
                <a:pt x="1684735" y="392170"/>
              </a:lnTo>
              <a:lnTo>
                <a:pt x="1684735" y="64450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65B045-F21F-4FD5-9E09-AC9D38131946}">
      <dsp:nvSpPr>
        <dsp:cNvPr id="0" name=""/>
        <dsp:cNvSpPr/>
      </dsp:nvSpPr>
      <dsp:spPr>
        <a:xfrm>
          <a:off x="1435272" y="959805"/>
          <a:ext cx="1684735" cy="644509"/>
        </a:xfrm>
        <a:custGeom>
          <a:avLst/>
          <a:gdLst/>
          <a:ahLst/>
          <a:cxnLst/>
          <a:rect l="0" t="0" r="0" b="0"/>
          <a:pathLst>
            <a:path>
              <a:moveTo>
                <a:pt x="1684735" y="0"/>
              </a:moveTo>
              <a:lnTo>
                <a:pt x="1684735" y="392170"/>
              </a:lnTo>
              <a:lnTo>
                <a:pt x="0" y="392170"/>
              </a:lnTo>
              <a:lnTo>
                <a:pt x="0" y="64450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58819A-6C5D-4A34-8D1E-36EDFE1056EE}">
      <dsp:nvSpPr>
        <dsp:cNvPr id="0" name=""/>
        <dsp:cNvSpPr/>
      </dsp:nvSpPr>
      <dsp:spPr>
        <a:xfrm>
          <a:off x="2081981" y="131809"/>
          <a:ext cx="2076053" cy="827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/>
            <a:t>Área de Bibliotecas</a:t>
          </a:r>
        </a:p>
      </dsp:txBody>
      <dsp:txXfrm>
        <a:off x="2081981" y="131809"/>
        <a:ext cx="2076053" cy="827996"/>
      </dsp:txXfrm>
    </dsp:sp>
    <dsp:sp modelId="{E4500AE6-F970-4C15-AEF7-7D9D80CAD4BF}">
      <dsp:nvSpPr>
        <dsp:cNvPr id="0" name=""/>
        <dsp:cNvSpPr/>
      </dsp:nvSpPr>
      <dsp:spPr>
        <a:xfrm>
          <a:off x="2876" y="1604315"/>
          <a:ext cx="2864792" cy="218804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Bibliotecarios(as)</a:t>
          </a:r>
        </a:p>
      </dsp:txBody>
      <dsp:txXfrm>
        <a:off x="2876" y="1604315"/>
        <a:ext cx="2864792" cy="2188043"/>
      </dsp:txXfrm>
    </dsp:sp>
    <dsp:sp modelId="{C1AB1745-0E2B-419A-A767-8341E429DDDD}">
      <dsp:nvSpPr>
        <dsp:cNvPr id="0" name=""/>
        <dsp:cNvSpPr/>
      </dsp:nvSpPr>
      <dsp:spPr>
        <a:xfrm>
          <a:off x="3372347" y="1604315"/>
          <a:ext cx="2864792" cy="218804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Intendentes </a:t>
          </a:r>
          <a:endParaRPr lang="es-ES" sz="1200" kern="1200" dirty="0"/>
        </a:p>
      </dsp:txBody>
      <dsp:txXfrm>
        <a:off x="3372347" y="1604315"/>
        <a:ext cx="2864792" cy="2188043"/>
      </dsp:txXfrm>
    </dsp:sp>
  </dsp:spTree>
</dsp:drawing>
</file>

<file path=ppt/diagrams/drawing6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8BCEF1-4B02-4626-BF7C-E5F6BF698DF5}">
      <dsp:nvSpPr>
        <dsp:cNvPr id="0" name=""/>
        <dsp:cNvSpPr/>
      </dsp:nvSpPr>
      <dsp:spPr>
        <a:xfrm>
          <a:off x="1537235" y="2100772"/>
          <a:ext cx="91440" cy="6285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4574"/>
              </a:lnTo>
              <a:lnTo>
                <a:pt x="50089" y="204574"/>
              </a:lnTo>
              <a:lnTo>
                <a:pt x="50089" y="62854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0" y="1020764"/>
          <a:ext cx="3165911" cy="10800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Operativo(a)</a:t>
          </a:r>
        </a:p>
      </dsp:txBody>
      <dsp:txXfrm>
        <a:off x="0" y="1020764"/>
        <a:ext cx="3165911" cy="1080008"/>
      </dsp:txXfrm>
    </dsp:sp>
    <dsp:sp modelId="{F406D603-0F97-49D1-A230-75F2EB1A2562}">
      <dsp:nvSpPr>
        <dsp:cNvPr id="0" name=""/>
        <dsp:cNvSpPr/>
      </dsp:nvSpPr>
      <dsp:spPr>
        <a:xfrm>
          <a:off x="327332" y="2729315"/>
          <a:ext cx="2519986" cy="10800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</a:p>
      </dsp:txBody>
      <dsp:txXfrm>
        <a:off x="327332" y="2729315"/>
        <a:ext cx="2519986" cy="1080008"/>
      </dsp:txXfrm>
    </dsp:sp>
  </dsp:spTree>
</dsp:drawing>
</file>

<file path=ppt/diagrams/drawing6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ECD2AA-F074-4C4E-B563-0BC92A73D9FB}">
      <dsp:nvSpPr>
        <dsp:cNvPr id="0" name=""/>
        <dsp:cNvSpPr/>
      </dsp:nvSpPr>
      <dsp:spPr>
        <a:xfrm>
          <a:off x="1542008" y="3393756"/>
          <a:ext cx="91440" cy="47896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765"/>
              </a:lnTo>
              <a:lnTo>
                <a:pt x="64590" y="12765"/>
              </a:lnTo>
              <a:lnTo>
                <a:pt x="64590" y="47896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8BCEF1-4B02-4626-BF7C-E5F6BF698DF5}">
      <dsp:nvSpPr>
        <dsp:cNvPr id="0" name=""/>
        <dsp:cNvSpPr/>
      </dsp:nvSpPr>
      <dsp:spPr>
        <a:xfrm>
          <a:off x="1539186" y="2053224"/>
          <a:ext cx="91440" cy="52900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2804"/>
              </a:lnTo>
              <a:lnTo>
                <a:pt x="48541" y="62804"/>
              </a:lnTo>
              <a:lnTo>
                <a:pt x="48541" y="52900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1460" y="981979"/>
          <a:ext cx="3166891" cy="107124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Programas</a:t>
          </a:r>
        </a:p>
      </dsp:txBody>
      <dsp:txXfrm>
        <a:off x="1460" y="981979"/>
        <a:ext cx="3166891" cy="1071244"/>
      </dsp:txXfrm>
    </dsp:sp>
    <dsp:sp modelId="{F406D603-0F97-49D1-A230-75F2EB1A2562}">
      <dsp:nvSpPr>
        <dsp:cNvPr id="0" name=""/>
        <dsp:cNvSpPr/>
      </dsp:nvSpPr>
      <dsp:spPr>
        <a:xfrm>
          <a:off x="439737" y="2582231"/>
          <a:ext cx="2295981" cy="81152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Supervisor(a) de Programas</a:t>
          </a:r>
        </a:p>
      </dsp:txBody>
      <dsp:txXfrm>
        <a:off x="439737" y="2582231"/>
        <a:ext cx="2295981" cy="811525"/>
      </dsp:txXfrm>
    </dsp:sp>
    <dsp:sp modelId="{A26C7DD0-22C3-472F-8956-750A0E5B231F}">
      <dsp:nvSpPr>
        <dsp:cNvPr id="0" name=""/>
        <dsp:cNvSpPr/>
      </dsp:nvSpPr>
      <dsp:spPr>
        <a:xfrm>
          <a:off x="616938" y="3872724"/>
          <a:ext cx="1979318" cy="9896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 </a:t>
          </a:r>
          <a:endParaRPr lang="es-ES" sz="1200" kern="1200" dirty="0"/>
        </a:p>
      </dsp:txBody>
      <dsp:txXfrm>
        <a:off x="616938" y="3872724"/>
        <a:ext cx="1979318" cy="98965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D5B4AD-41F1-4634-A231-23581F46F11F}">
      <dsp:nvSpPr>
        <dsp:cNvPr id="0" name=""/>
        <dsp:cNvSpPr/>
      </dsp:nvSpPr>
      <dsp:spPr>
        <a:xfrm>
          <a:off x="3048000" y="2774648"/>
          <a:ext cx="1267495" cy="6430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1524"/>
              </a:lnTo>
              <a:lnTo>
                <a:pt x="1267495" y="321524"/>
              </a:lnTo>
              <a:lnTo>
                <a:pt x="1267495" y="64304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2C5966-A94B-4FAC-AD44-9948980ED19A}">
      <dsp:nvSpPr>
        <dsp:cNvPr id="0" name=""/>
        <dsp:cNvSpPr/>
      </dsp:nvSpPr>
      <dsp:spPr>
        <a:xfrm>
          <a:off x="1780504" y="2774648"/>
          <a:ext cx="1267495" cy="643049"/>
        </a:xfrm>
        <a:custGeom>
          <a:avLst/>
          <a:gdLst/>
          <a:ahLst/>
          <a:cxnLst/>
          <a:rect l="0" t="0" r="0" b="0"/>
          <a:pathLst>
            <a:path>
              <a:moveTo>
                <a:pt x="1267495" y="0"/>
              </a:moveTo>
              <a:lnTo>
                <a:pt x="1267495" y="321524"/>
              </a:lnTo>
              <a:lnTo>
                <a:pt x="0" y="321524"/>
              </a:lnTo>
              <a:lnTo>
                <a:pt x="0" y="64304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5CCF4E-7055-4187-932B-F7D47ADE9C48}">
      <dsp:nvSpPr>
        <dsp:cNvPr id="0" name=""/>
        <dsp:cNvSpPr/>
      </dsp:nvSpPr>
      <dsp:spPr>
        <a:xfrm>
          <a:off x="3002280" y="1285086"/>
          <a:ext cx="91440" cy="64304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4304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8225BF-857E-43C0-868A-1B4BBFC19004}">
      <dsp:nvSpPr>
        <dsp:cNvPr id="0" name=""/>
        <dsp:cNvSpPr/>
      </dsp:nvSpPr>
      <dsp:spPr>
        <a:xfrm>
          <a:off x="1723625" y="1989"/>
          <a:ext cx="2648749" cy="12830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Capacitación</a:t>
          </a:r>
        </a:p>
      </dsp:txBody>
      <dsp:txXfrm>
        <a:off x="1723625" y="1989"/>
        <a:ext cx="2648749" cy="1283097"/>
      </dsp:txXfrm>
    </dsp:sp>
    <dsp:sp modelId="{D16EA8BC-7653-4B40-800E-97DC84F26E35}">
      <dsp:nvSpPr>
        <dsp:cNvPr id="0" name=""/>
        <dsp:cNvSpPr/>
      </dsp:nvSpPr>
      <dsp:spPr>
        <a:xfrm>
          <a:off x="1912834" y="1928135"/>
          <a:ext cx="2270330" cy="8465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Jefe(a) de Capacitación </a:t>
          </a:r>
        </a:p>
      </dsp:txBody>
      <dsp:txXfrm>
        <a:off x="1912834" y="1928135"/>
        <a:ext cx="2270330" cy="846512"/>
      </dsp:txXfrm>
    </dsp:sp>
    <dsp:sp modelId="{46D98955-34D8-4A0B-A542-AAEDAFBE03D5}">
      <dsp:nvSpPr>
        <dsp:cNvPr id="0" name=""/>
        <dsp:cNvSpPr/>
      </dsp:nvSpPr>
      <dsp:spPr>
        <a:xfrm>
          <a:off x="834533" y="3417697"/>
          <a:ext cx="1891942" cy="7567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Profesional </a:t>
          </a:r>
          <a:b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Especialista 1 </a:t>
          </a:r>
        </a:p>
      </dsp:txBody>
      <dsp:txXfrm>
        <a:off x="834533" y="3417697"/>
        <a:ext cx="1891942" cy="756776"/>
      </dsp:txXfrm>
    </dsp:sp>
    <dsp:sp modelId="{B6B4C1F5-6231-4957-B426-E5CB41B4305F}">
      <dsp:nvSpPr>
        <dsp:cNvPr id="0" name=""/>
        <dsp:cNvSpPr/>
      </dsp:nvSpPr>
      <dsp:spPr>
        <a:xfrm>
          <a:off x="3369524" y="3417697"/>
          <a:ext cx="1891942" cy="7567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</a:rPr>
            <a:t>Auxiliares</a:t>
          </a:r>
        </a:p>
      </dsp:txBody>
      <dsp:txXfrm>
        <a:off x="3369524" y="3417697"/>
        <a:ext cx="1891942" cy="756776"/>
      </dsp:txXfrm>
    </dsp:sp>
  </dsp:spTree>
</dsp:drawing>
</file>

<file path=ppt/diagrams/drawing7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146258-B08E-4FB8-BC11-BB174B78D4D8}">
      <dsp:nvSpPr>
        <dsp:cNvPr id="0" name=""/>
        <dsp:cNvSpPr/>
      </dsp:nvSpPr>
      <dsp:spPr>
        <a:xfrm>
          <a:off x="3801943" y="711348"/>
          <a:ext cx="116132" cy="426975"/>
        </a:xfrm>
        <a:custGeom>
          <a:avLst/>
          <a:gdLst/>
          <a:ahLst/>
          <a:cxnLst/>
          <a:rect l="0" t="0" r="0" b="0"/>
          <a:pathLst>
            <a:path>
              <a:moveTo>
                <a:pt x="116132" y="0"/>
              </a:moveTo>
              <a:lnTo>
                <a:pt x="116132" y="426975"/>
              </a:lnTo>
              <a:lnTo>
                <a:pt x="0" y="42697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1A3950-FB96-43C9-8C2F-315AF36FE179}">
      <dsp:nvSpPr>
        <dsp:cNvPr id="0" name=""/>
        <dsp:cNvSpPr/>
      </dsp:nvSpPr>
      <dsp:spPr>
        <a:xfrm>
          <a:off x="3918075" y="2193968"/>
          <a:ext cx="217201" cy="18489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8960"/>
              </a:lnTo>
              <a:lnTo>
                <a:pt x="217201" y="184896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955915-DF04-4C29-9BEE-EC5FD5A6D595}">
      <dsp:nvSpPr>
        <dsp:cNvPr id="0" name=""/>
        <dsp:cNvSpPr/>
      </dsp:nvSpPr>
      <dsp:spPr>
        <a:xfrm>
          <a:off x="3739198" y="2193968"/>
          <a:ext cx="178877" cy="1848960"/>
        </a:xfrm>
        <a:custGeom>
          <a:avLst/>
          <a:gdLst/>
          <a:ahLst/>
          <a:cxnLst/>
          <a:rect l="0" t="0" r="0" b="0"/>
          <a:pathLst>
            <a:path>
              <a:moveTo>
                <a:pt x="178877" y="0"/>
              </a:moveTo>
              <a:lnTo>
                <a:pt x="178877" y="1848960"/>
              </a:lnTo>
              <a:lnTo>
                <a:pt x="0" y="184896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7D4BD2-17FA-40EF-9CFA-0A790C8A9C8E}">
      <dsp:nvSpPr>
        <dsp:cNvPr id="0" name=""/>
        <dsp:cNvSpPr/>
      </dsp:nvSpPr>
      <dsp:spPr>
        <a:xfrm>
          <a:off x="3918075" y="2193968"/>
          <a:ext cx="196562" cy="11453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45313"/>
              </a:lnTo>
              <a:lnTo>
                <a:pt x="196562" y="114531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286404-0953-4595-883D-38B47D03912F}">
      <dsp:nvSpPr>
        <dsp:cNvPr id="0" name=""/>
        <dsp:cNvSpPr/>
      </dsp:nvSpPr>
      <dsp:spPr>
        <a:xfrm>
          <a:off x="3742328" y="2193968"/>
          <a:ext cx="175747" cy="1145313"/>
        </a:xfrm>
        <a:custGeom>
          <a:avLst/>
          <a:gdLst/>
          <a:ahLst/>
          <a:cxnLst/>
          <a:rect l="0" t="0" r="0" b="0"/>
          <a:pathLst>
            <a:path>
              <a:moveTo>
                <a:pt x="175747" y="0"/>
              </a:moveTo>
              <a:lnTo>
                <a:pt x="175747" y="1145313"/>
              </a:lnTo>
              <a:lnTo>
                <a:pt x="0" y="114531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6C847C-3FB2-4803-A0B3-B779A3F2D9AF}">
      <dsp:nvSpPr>
        <dsp:cNvPr id="0" name=""/>
        <dsp:cNvSpPr/>
      </dsp:nvSpPr>
      <dsp:spPr>
        <a:xfrm>
          <a:off x="3918075" y="2193968"/>
          <a:ext cx="191983" cy="5189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8946"/>
              </a:lnTo>
              <a:lnTo>
                <a:pt x="191983" y="51894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B67040-F515-43B1-907B-9ABCAC143A25}">
      <dsp:nvSpPr>
        <dsp:cNvPr id="0" name=""/>
        <dsp:cNvSpPr/>
      </dsp:nvSpPr>
      <dsp:spPr>
        <a:xfrm>
          <a:off x="3735327" y="2193968"/>
          <a:ext cx="182748" cy="518946"/>
        </a:xfrm>
        <a:custGeom>
          <a:avLst/>
          <a:gdLst/>
          <a:ahLst/>
          <a:cxnLst/>
          <a:rect l="0" t="0" r="0" b="0"/>
          <a:pathLst>
            <a:path>
              <a:moveTo>
                <a:pt x="182748" y="0"/>
              </a:moveTo>
              <a:lnTo>
                <a:pt x="182748" y="518946"/>
              </a:lnTo>
              <a:lnTo>
                <a:pt x="0" y="51894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9D478C-BC93-4E01-BC9D-1B96E3D3FEED}">
      <dsp:nvSpPr>
        <dsp:cNvPr id="0" name=""/>
        <dsp:cNvSpPr/>
      </dsp:nvSpPr>
      <dsp:spPr>
        <a:xfrm>
          <a:off x="3918075" y="2193968"/>
          <a:ext cx="2392612" cy="25330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16884"/>
              </a:lnTo>
              <a:lnTo>
                <a:pt x="2392612" y="2416884"/>
              </a:lnTo>
              <a:lnTo>
                <a:pt x="2392612" y="253301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5D4545-B461-402E-AECD-8563EB2508D9}">
      <dsp:nvSpPr>
        <dsp:cNvPr id="0" name=""/>
        <dsp:cNvSpPr/>
      </dsp:nvSpPr>
      <dsp:spPr>
        <a:xfrm>
          <a:off x="3918075" y="2193968"/>
          <a:ext cx="797537" cy="25330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16884"/>
              </a:lnTo>
              <a:lnTo>
                <a:pt x="797537" y="2416884"/>
              </a:lnTo>
              <a:lnTo>
                <a:pt x="797537" y="253301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DD1825-2165-4F22-A0C0-A6973304447E}">
      <dsp:nvSpPr>
        <dsp:cNvPr id="0" name=""/>
        <dsp:cNvSpPr/>
      </dsp:nvSpPr>
      <dsp:spPr>
        <a:xfrm>
          <a:off x="3120538" y="2193968"/>
          <a:ext cx="797537" cy="2533016"/>
        </a:xfrm>
        <a:custGeom>
          <a:avLst/>
          <a:gdLst/>
          <a:ahLst/>
          <a:cxnLst/>
          <a:rect l="0" t="0" r="0" b="0"/>
          <a:pathLst>
            <a:path>
              <a:moveTo>
                <a:pt x="797537" y="0"/>
              </a:moveTo>
              <a:lnTo>
                <a:pt x="797537" y="2416884"/>
              </a:lnTo>
              <a:lnTo>
                <a:pt x="0" y="2416884"/>
              </a:lnTo>
              <a:lnTo>
                <a:pt x="0" y="253301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A84945-A5DD-440B-9289-DFD5A4BC9A28}">
      <dsp:nvSpPr>
        <dsp:cNvPr id="0" name=""/>
        <dsp:cNvSpPr/>
      </dsp:nvSpPr>
      <dsp:spPr>
        <a:xfrm>
          <a:off x="1525463" y="2193968"/>
          <a:ext cx="2392612" cy="2533016"/>
        </a:xfrm>
        <a:custGeom>
          <a:avLst/>
          <a:gdLst/>
          <a:ahLst/>
          <a:cxnLst/>
          <a:rect l="0" t="0" r="0" b="0"/>
          <a:pathLst>
            <a:path>
              <a:moveTo>
                <a:pt x="2392612" y="0"/>
              </a:moveTo>
              <a:lnTo>
                <a:pt x="2392612" y="2416884"/>
              </a:lnTo>
              <a:lnTo>
                <a:pt x="0" y="2416884"/>
              </a:lnTo>
              <a:lnTo>
                <a:pt x="0" y="253301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FE9118-DCFD-4C7A-B8D7-35000145E1C9}">
      <dsp:nvSpPr>
        <dsp:cNvPr id="0" name=""/>
        <dsp:cNvSpPr/>
      </dsp:nvSpPr>
      <dsp:spPr>
        <a:xfrm>
          <a:off x="3872355" y="711348"/>
          <a:ext cx="91440" cy="83979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3979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EF540E-4252-447C-8160-5AC15DCD8615}">
      <dsp:nvSpPr>
        <dsp:cNvPr id="0" name=""/>
        <dsp:cNvSpPr/>
      </dsp:nvSpPr>
      <dsp:spPr>
        <a:xfrm>
          <a:off x="2849120" y="73692"/>
          <a:ext cx="2137911" cy="6376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Parques Públicos </a:t>
          </a:r>
        </a:p>
      </dsp:txBody>
      <dsp:txXfrm>
        <a:off x="2849120" y="73692"/>
        <a:ext cx="2137911" cy="637656"/>
      </dsp:txXfrm>
    </dsp:sp>
    <dsp:sp modelId="{F8108F41-11A6-4BB2-8576-6B4930629144}">
      <dsp:nvSpPr>
        <dsp:cNvPr id="0" name=""/>
        <dsp:cNvSpPr/>
      </dsp:nvSpPr>
      <dsp:spPr>
        <a:xfrm>
          <a:off x="2831799" y="1551142"/>
          <a:ext cx="2172552" cy="6428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Administrativo(a) Parques Públicos </a:t>
          </a:r>
        </a:p>
      </dsp:txBody>
      <dsp:txXfrm>
        <a:off x="2831799" y="1551142"/>
        <a:ext cx="2172552" cy="642826"/>
      </dsp:txXfrm>
    </dsp:sp>
    <dsp:sp modelId="{11551B0E-80FE-4254-A253-14C83B0C50C7}">
      <dsp:nvSpPr>
        <dsp:cNvPr id="0" name=""/>
        <dsp:cNvSpPr/>
      </dsp:nvSpPr>
      <dsp:spPr>
        <a:xfrm>
          <a:off x="844058" y="4726985"/>
          <a:ext cx="1362809" cy="6429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Operativo(a) </a:t>
          </a:r>
        </a:p>
      </dsp:txBody>
      <dsp:txXfrm>
        <a:off x="844058" y="4726985"/>
        <a:ext cx="1362809" cy="642942"/>
      </dsp:txXfrm>
    </dsp:sp>
    <dsp:sp modelId="{2EEBEA22-9BD2-4A9F-A1F3-609BC21C7AE5}">
      <dsp:nvSpPr>
        <dsp:cNvPr id="0" name=""/>
        <dsp:cNvSpPr/>
      </dsp:nvSpPr>
      <dsp:spPr>
        <a:xfrm>
          <a:off x="2439133" y="4726985"/>
          <a:ext cx="1362809" cy="6429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Operativo(a) Parque Tucán </a:t>
          </a:r>
        </a:p>
      </dsp:txBody>
      <dsp:txXfrm>
        <a:off x="2439133" y="4726985"/>
        <a:ext cx="1362809" cy="642942"/>
      </dsp:txXfrm>
    </dsp:sp>
    <dsp:sp modelId="{8AEAA738-2F36-495D-A68C-911F44B08C03}">
      <dsp:nvSpPr>
        <dsp:cNvPr id="0" name=""/>
        <dsp:cNvSpPr/>
      </dsp:nvSpPr>
      <dsp:spPr>
        <a:xfrm>
          <a:off x="4034208" y="4726985"/>
          <a:ext cx="1362809" cy="6429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Operativo(a) Parque Aztlán </a:t>
          </a:r>
        </a:p>
      </dsp:txBody>
      <dsp:txXfrm>
        <a:off x="4034208" y="4726985"/>
        <a:ext cx="1362809" cy="642942"/>
      </dsp:txXfrm>
    </dsp:sp>
    <dsp:sp modelId="{1DE7D722-114D-4721-ADDA-CC085EBFC368}">
      <dsp:nvSpPr>
        <dsp:cNvPr id="0" name=""/>
        <dsp:cNvSpPr/>
      </dsp:nvSpPr>
      <dsp:spPr>
        <a:xfrm>
          <a:off x="5629283" y="4726985"/>
          <a:ext cx="1362809" cy="6429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Operativo(a)</a:t>
          </a:r>
        </a:p>
      </dsp:txBody>
      <dsp:txXfrm>
        <a:off x="5629283" y="4726985"/>
        <a:ext cx="1362809" cy="642942"/>
      </dsp:txXfrm>
    </dsp:sp>
    <dsp:sp modelId="{0AABA6DA-87A5-43EC-95BE-BC48F9AF7895}">
      <dsp:nvSpPr>
        <dsp:cNvPr id="0" name=""/>
        <dsp:cNvSpPr/>
      </dsp:nvSpPr>
      <dsp:spPr>
        <a:xfrm>
          <a:off x="2329902" y="2475905"/>
          <a:ext cx="1405425" cy="4740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Chofer</a:t>
          </a:r>
        </a:p>
      </dsp:txBody>
      <dsp:txXfrm>
        <a:off x="2329902" y="2475905"/>
        <a:ext cx="1405425" cy="474019"/>
      </dsp:txXfrm>
    </dsp:sp>
    <dsp:sp modelId="{8A081B32-BDF2-4D1A-AF69-8CBF5EE8B12C}">
      <dsp:nvSpPr>
        <dsp:cNvPr id="0" name=""/>
        <dsp:cNvSpPr/>
      </dsp:nvSpPr>
      <dsp:spPr>
        <a:xfrm>
          <a:off x="4110059" y="2475905"/>
          <a:ext cx="1405425" cy="4740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Administrativo(a)</a:t>
          </a:r>
          <a:endParaRPr lang="es-ES" sz="1200" kern="1200" dirty="0"/>
        </a:p>
      </dsp:txBody>
      <dsp:txXfrm>
        <a:off x="4110059" y="2475905"/>
        <a:ext cx="1405425" cy="474019"/>
      </dsp:txXfrm>
    </dsp:sp>
    <dsp:sp modelId="{3B8CDF9E-AE65-4855-9A43-9CD48C8658CD}">
      <dsp:nvSpPr>
        <dsp:cNvPr id="0" name=""/>
        <dsp:cNvSpPr/>
      </dsp:nvSpPr>
      <dsp:spPr>
        <a:xfrm>
          <a:off x="2336903" y="3040768"/>
          <a:ext cx="1405425" cy="5970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Oficial Administrativo(a)</a:t>
          </a:r>
          <a:endParaRPr lang="es-ES" sz="1200" kern="1200" dirty="0"/>
        </a:p>
      </dsp:txBody>
      <dsp:txXfrm>
        <a:off x="2336903" y="3040768"/>
        <a:ext cx="1405425" cy="597026"/>
      </dsp:txXfrm>
    </dsp:sp>
    <dsp:sp modelId="{EE8EFEDB-7E3F-4BCD-877E-114C97F1281B}">
      <dsp:nvSpPr>
        <dsp:cNvPr id="0" name=""/>
        <dsp:cNvSpPr/>
      </dsp:nvSpPr>
      <dsp:spPr>
        <a:xfrm>
          <a:off x="4114638" y="3040768"/>
          <a:ext cx="1405425" cy="5970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Analistas </a:t>
          </a:r>
          <a:endParaRPr lang="es-ES" sz="1200" kern="1200" dirty="0"/>
        </a:p>
      </dsp:txBody>
      <dsp:txXfrm>
        <a:off x="4114638" y="3040768"/>
        <a:ext cx="1405425" cy="597026"/>
      </dsp:txXfrm>
    </dsp:sp>
    <dsp:sp modelId="{DC721B39-18A0-4D91-B808-876D1010FB01}">
      <dsp:nvSpPr>
        <dsp:cNvPr id="0" name=""/>
        <dsp:cNvSpPr/>
      </dsp:nvSpPr>
      <dsp:spPr>
        <a:xfrm>
          <a:off x="2333773" y="3744415"/>
          <a:ext cx="1405425" cy="5970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Supervisores(as)</a:t>
          </a:r>
        </a:p>
      </dsp:txBody>
      <dsp:txXfrm>
        <a:off x="2333773" y="3744415"/>
        <a:ext cx="1405425" cy="597026"/>
      </dsp:txXfrm>
    </dsp:sp>
    <dsp:sp modelId="{280D9514-5B82-4DDB-866C-831FBE532C37}">
      <dsp:nvSpPr>
        <dsp:cNvPr id="0" name=""/>
        <dsp:cNvSpPr/>
      </dsp:nvSpPr>
      <dsp:spPr>
        <a:xfrm>
          <a:off x="4135277" y="3744415"/>
          <a:ext cx="1405425" cy="5970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ES" sz="1200" kern="1200" dirty="0" smtClean="0"/>
            <a:t>Auxiliares</a:t>
          </a:r>
        </a:p>
      </dsp:txBody>
      <dsp:txXfrm>
        <a:off x="4135277" y="3744415"/>
        <a:ext cx="1405425" cy="597026"/>
      </dsp:txXfrm>
    </dsp:sp>
    <dsp:sp modelId="{E0EE2F53-60A9-4F75-9898-904BD68A5314}">
      <dsp:nvSpPr>
        <dsp:cNvPr id="0" name=""/>
        <dsp:cNvSpPr/>
      </dsp:nvSpPr>
      <dsp:spPr>
        <a:xfrm>
          <a:off x="2099429" y="899290"/>
          <a:ext cx="1702514" cy="4780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General Parques</a:t>
          </a:r>
          <a:endParaRPr lang="es-ES" sz="1200" kern="1200" dirty="0"/>
        </a:p>
      </dsp:txBody>
      <dsp:txXfrm>
        <a:off x="2099429" y="899290"/>
        <a:ext cx="1702514" cy="478067"/>
      </dsp:txXfrm>
    </dsp:sp>
  </dsp:spTree>
</dsp:drawing>
</file>

<file path=ppt/diagrams/drawing7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5F4A34-46F9-41CF-97C1-F9D43C087652}">
      <dsp:nvSpPr>
        <dsp:cNvPr id="0" name=""/>
        <dsp:cNvSpPr/>
      </dsp:nvSpPr>
      <dsp:spPr>
        <a:xfrm>
          <a:off x="5553592" y="4085742"/>
          <a:ext cx="91440" cy="2488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887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D9CC2B-337A-493B-9F18-BEB753700827}">
      <dsp:nvSpPr>
        <dsp:cNvPr id="0" name=""/>
        <dsp:cNvSpPr/>
      </dsp:nvSpPr>
      <dsp:spPr>
        <a:xfrm>
          <a:off x="5553592" y="3244302"/>
          <a:ext cx="91440" cy="2488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887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B36FE5-7C05-41BA-935E-46D421F41D26}">
      <dsp:nvSpPr>
        <dsp:cNvPr id="0" name=""/>
        <dsp:cNvSpPr/>
      </dsp:nvSpPr>
      <dsp:spPr>
        <a:xfrm>
          <a:off x="5553592" y="2402861"/>
          <a:ext cx="91440" cy="2488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887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89EEC1-159C-4545-9AEC-CF16BB09960A}">
      <dsp:nvSpPr>
        <dsp:cNvPr id="0" name=""/>
        <dsp:cNvSpPr/>
      </dsp:nvSpPr>
      <dsp:spPr>
        <a:xfrm>
          <a:off x="3770317" y="1528669"/>
          <a:ext cx="1828995" cy="2816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189"/>
              </a:lnTo>
              <a:lnTo>
                <a:pt x="1828995" y="157189"/>
              </a:lnTo>
              <a:lnTo>
                <a:pt x="1828995" y="28162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A15AD6-F80D-4C6D-ACC6-968E057245D0}">
      <dsp:nvSpPr>
        <dsp:cNvPr id="0" name=""/>
        <dsp:cNvSpPr/>
      </dsp:nvSpPr>
      <dsp:spPr>
        <a:xfrm>
          <a:off x="3724596" y="4085742"/>
          <a:ext cx="91440" cy="2488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887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9213BE-6DBC-46A4-98B2-60F3E372D2CA}">
      <dsp:nvSpPr>
        <dsp:cNvPr id="0" name=""/>
        <dsp:cNvSpPr/>
      </dsp:nvSpPr>
      <dsp:spPr>
        <a:xfrm>
          <a:off x="3724596" y="3244302"/>
          <a:ext cx="91440" cy="2488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887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AFD2D1-7A20-4AA0-B042-18F58FF5C494}">
      <dsp:nvSpPr>
        <dsp:cNvPr id="0" name=""/>
        <dsp:cNvSpPr/>
      </dsp:nvSpPr>
      <dsp:spPr>
        <a:xfrm>
          <a:off x="3724596" y="2402861"/>
          <a:ext cx="91440" cy="2488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887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B5EE85-0C98-4732-BFAA-3248AE05C463}">
      <dsp:nvSpPr>
        <dsp:cNvPr id="0" name=""/>
        <dsp:cNvSpPr/>
      </dsp:nvSpPr>
      <dsp:spPr>
        <a:xfrm>
          <a:off x="3724596" y="1528669"/>
          <a:ext cx="91440" cy="28162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162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B6CFD4-0E9E-4F16-8372-564973CFC757}">
      <dsp:nvSpPr>
        <dsp:cNvPr id="0" name=""/>
        <dsp:cNvSpPr/>
      </dsp:nvSpPr>
      <dsp:spPr>
        <a:xfrm>
          <a:off x="1895601" y="4085742"/>
          <a:ext cx="91440" cy="2488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887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8D706B-4F49-4E29-B5E9-C2F8E8B0A206}">
      <dsp:nvSpPr>
        <dsp:cNvPr id="0" name=""/>
        <dsp:cNvSpPr/>
      </dsp:nvSpPr>
      <dsp:spPr>
        <a:xfrm>
          <a:off x="1895601" y="3244302"/>
          <a:ext cx="91440" cy="2488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887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D15CF2-4D0F-4AD9-996F-7A800EC71B47}">
      <dsp:nvSpPr>
        <dsp:cNvPr id="0" name=""/>
        <dsp:cNvSpPr/>
      </dsp:nvSpPr>
      <dsp:spPr>
        <a:xfrm>
          <a:off x="1895601" y="2402861"/>
          <a:ext cx="91440" cy="2488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887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797D07-0301-49BD-963F-D591E65B513B}">
      <dsp:nvSpPr>
        <dsp:cNvPr id="0" name=""/>
        <dsp:cNvSpPr/>
      </dsp:nvSpPr>
      <dsp:spPr>
        <a:xfrm>
          <a:off x="1941321" y="1528669"/>
          <a:ext cx="1828995" cy="281627"/>
        </a:xfrm>
        <a:custGeom>
          <a:avLst/>
          <a:gdLst/>
          <a:ahLst/>
          <a:cxnLst/>
          <a:rect l="0" t="0" r="0" b="0"/>
          <a:pathLst>
            <a:path>
              <a:moveTo>
                <a:pt x="1828995" y="0"/>
              </a:moveTo>
              <a:lnTo>
                <a:pt x="1828995" y="157189"/>
              </a:lnTo>
              <a:lnTo>
                <a:pt x="0" y="157189"/>
              </a:lnTo>
              <a:lnTo>
                <a:pt x="0" y="28162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12DC38-8576-4A36-B50D-C0DC969012C7}">
      <dsp:nvSpPr>
        <dsp:cNvPr id="0" name=""/>
        <dsp:cNvSpPr/>
      </dsp:nvSpPr>
      <dsp:spPr>
        <a:xfrm>
          <a:off x="3724596" y="719980"/>
          <a:ext cx="91440" cy="21612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612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DB2973-E5B4-49B3-8FB2-887A4A0566AE}">
      <dsp:nvSpPr>
        <dsp:cNvPr id="0" name=""/>
        <dsp:cNvSpPr/>
      </dsp:nvSpPr>
      <dsp:spPr>
        <a:xfrm>
          <a:off x="2636315" y="2764"/>
          <a:ext cx="2268002" cy="7172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General Parques</a:t>
          </a:r>
          <a:endParaRPr lang="es-ES" sz="1200" kern="1200" dirty="0"/>
        </a:p>
      </dsp:txBody>
      <dsp:txXfrm>
        <a:off x="2636315" y="2764"/>
        <a:ext cx="2268002" cy="717215"/>
      </dsp:txXfrm>
    </dsp:sp>
    <dsp:sp modelId="{B899D18C-DD46-4490-B69E-4170DD5F441C}">
      <dsp:nvSpPr>
        <dsp:cNvPr id="0" name=""/>
        <dsp:cNvSpPr/>
      </dsp:nvSpPr>
      <dsp:spPr>
        <a:xfrm>
          <a:off x="2980257" y="936105"/>
          <a:ext cx="1580118" cy="5925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Operativo(a)</a:t>
          </a:r>
          <a:endParaRPr lang="es-ES" sz="1200" kern="1200" dirty="0"/>
        </a:p>
      </dsp:txBody>
      <dsp:txXfrm>
        <a:off x="2980257" y="936105"/>
        <a:ext cx="1580118" cy="592563"/>
      </dsp:txXfrm>
    </dsp:sp>
    <dsp:sp modelId="{9A12EA5A-C70F-4D5C-B12D-B99B1E8A52FF}">
      <dsp:nvSpPr>
        <dsp:cNvPr id="0" name=""/>
        <dsp:cNvSpPr/>
      </dsp:nvSpPr>
      <dsp:spPr>
        <a:xfrm>
          <a:off x="1151261" y="1810297"/>
          <a:ext cx="1580118" cy="5925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Profesional </a:t>
          </a:r>
          <a:br>
            <a:rPr lang="es-ES" sz="1200" kern="1200" dirty="0" smtClean="0"/>
          </a:br>
          <a:r>
            <a:rPr lang="es-ES" sz="1200" kern="1200" dirty="0" smtClean="0"/>
            <a:t>Especialista 1 </a:t>
          </a:r>
          <a:endParaRPr lang="es-ES" sz="1200" kern="1200" dirty="0"/>
        </a:p>
      </dsp:txBody>
      <dsp:txXfrm>
        <a:off x="1151261" y="1810297"/>
        <a:ext cx="1580118" cy="592563"/>
      </dsp:txXfrm>
    </dsp:sp>
    <dsp:sp modelId="{79C9678A-55A0-4F73-9A7E-B28CBAF1CA6D}">
      <dsp:nvSpPr>
        <dsp:cNvPr id="0" name=""/>
        <dsp:cNvSpPr/>
      </dsp:nvSpPr>
      <dsp:spPr>
        <a:xfrm>
          <a:off x="1151261" y="2651738"/>
          <a:ext cx="1580118" cy="5925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Velador(a)</a:t>
          </a:r>
        </a:p>
      </dsp:txBody>
      <dsp:txXfrm>
        <a:off x="1151261" y="2651738"/>
        <a:ext cx="1580118" cy="592563"/>
      </dsp:txXfrm>
    </dsp:sp>
    <dsp:sp modelId="{3BFF433E-D660-4B8A-9533-F517551E0FBD}">
      <dsp:nvSpPr>
        <dsp:cNvPr id="0" name=""/>
        <dsp:cNvSpPr/>
      </dsp:nvSpPr>
      <dsp:spPr>
        <a:xfrm>
          <a:off x="1151261" y="3493178"/>
          <a:ext cx="1580118" cy="5925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Carpinteros(as) </a:t>
          </a:r>
          <a:endParaRPr lang="es-ES" sz="1200" kern="1200" dirty="0"/>
        </a:p>
      </dsp:txBody>
      <dsp:txXfrm>
        <a:off x="1151261" y="3493178"/>
        <a:ext cx="1580118" cy="592563"/>
      </dsp:txXfrm>
    </dsp:sp>
    <dsp:sp modelId="{2DAB2370-3657-4F8C-8605-434B1D641F30}">
      <dsp:nvSpPr>
        <dsp:cNvPr id="0" name=""/>
        <dsp:cNvSpPr/>
      </dsp:nvSpPr>
      <dsp:spPr>
        <a:xfrm>
          <a:off x="1151261" y="4334619"/>
          <a:ext cx="1580118" cy="5925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Operadores(as) </a:t>
          </a:r>
          <a:br>
            <a:rPr lang="es-ES" sz="1200" kern="1200" dirty="0" smtClean="0"/>
          </a:br>
          <a:r>
            <a:rPr lang="es-ES" sz="1200" kern="1200" dirty="0" smtClean="0"/>
            <a:t>Máquina Liviana</a:t>
          </a:r>
        </a:p>
      </dsp:txBody>
      <dsp:txXfrm>
        <a:off x="1151261" y="4334619"/>
        <a:ext cx="1580118" cy="592563"/>
      </dsp:txXfrm>
    </dsp:sp>
    <dsp:sp modelId="{15FCE2FA-5C36-4ACC-B4A0-4BD613ABE078}">
      <dsp:nvSpPr>
        <dsp:cNvPr id="0" name=""/>
        <dsp:cNvSpPr/>
      </dsp:nvSpPr>
      <dsp:spPr>
        <a:xfrm>
          <a:off x="2980257" y="1810297"/>
          <a:ext cx="1580118" cy="5925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 Área</a:t>
          </a:r>
        </a:p>
      </dsp:txBody>
      <dsp:txXfrm>
        <a:off x="2980257" y="1810297"/>
        <a:ext cx="1580118" cy="592563"/>
      </dsp:txXfrm>
    </dsp:sp>
    <dsp:sp modelId="{583750F5-E87F-427D-B956-9177392E1E3E}">
      <dsp:nvSpPr>
        <dsp:cNvPr id="0" name=""/>
        <dsp:cNvSpPr/>
      </dsp:nvSpPr>
      <dsp:spPr>
        <a:xfrm>
          <a:off x="2980257" y="2651738"/>
          <a:ext cx="1580118" cy="5925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Plomero(a)</a:t>
          </a:r>
        </a:p>
      </dsp:txBody>
      <dsp:txXfrm>
        <a:off x="2980257" y="2651738"/>
        <a:ext cx="1580118" cy="592563"/>
      </dsp:txXfrm>
    </dsp:sp>
    <dsp:sp modelId="{11A58E57-7FA8-4066-BC0B-A780B34B14D9}">
      <dsp:nvSpPr>
        <dsp:cNvPr id="0" name=""/>
        <dsp:cNvSpPr/>
      </dsp:nvSpPr>
      <dsp:spPr>
        <a:xfrm>
          <a:off x="2980257" y="3493178"/>
          <a:ext cx="1580118" cy="5925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Ayudantes Generales</a:t>
          </a:r>
        </a:p>
      </dsp:txBody>
      <dsp:txXfrm>
        <a:off x="2980257" y="3493178"/>
        <a:ext cx="1580118" cy="592563"/>
      </dsp:txXfrm>
    </dsp:sp>
    <dsp:sp modelId="{3543C5D0-4D94-4954-8AD5-A674C3683FF8}">
      <dsp:nvSpPr>
        <dsp:cNvPr id="0" name=""/>
        <dsp:cNvSpPr/>
      </dsp:nvSpPr>
      <dsp:spPr>
        <a:xfrm>
          <a:off x="2980257" y="4334619"/>
          <a:ext cx="1580118" cy="5925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</a:p>
      </dsp:txBody>
      <dsp:txXfrm>
        <a:off x="2980257" y="4334619"/>
        <a:ext cx="1580118" cy="592563"/>
      </dsp:txXfrm>
    </dsp:sp>
    <dsp:sp modelId="{40193FD0-4BD9-42FE-8688-CFCAA208B7C6}">
      <dsp:nvSpPr>
        <dsp:cNvPr id="0" name=""/>
        <dsp:cNvSpPr/>
      </dsp:nvSpPr>
      <dsp:spPr>
        <a:xfrm>
          <a:off x="4809253" y="1810297"/>
          <a:ext cx="1580118" cy="5925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</a:p>
      </dsp:txBody>
      <dsp:txXfrm>
        <a:off x="4809253" y="1810297"/>
        <a:ext cx="1580118" cy="592563"/>
      </dsp:txXfrm>
    </dsp:sp>
    <dsp:sp modelId="{3BF6C81F-CBA4-4D85-ACF2-9C4732858218}">
      <dsp:nvSpPr>
        <dsp:cNvPr id="0" name=""/>
        <dsp:cNvSpPr/>
      </dsp:nvSpPr>
      <dsp:spPr>
        <a:xfrm>
          <a:off x="4809253" y="2651738"/>
          <a:ext cx="1580118" cy="5925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Sección</a:t>
          </a:r>
          <a:endParaRPr lang="es-ES" sz="1200" kern="1200" dirty="0"/>
        </a:p>
      </dsp:txBody>
      <dsp:txXfrm>
        <a:off x="4809253" y="2651738"/>
        <a:ext cx="1580118" cy="592563"/>
      </dsp:txXfrm>
    </dsp:sp>
    <dsp:sp modelId="{EFF36A3A-A3F4-4D8F-ADBD-43E2D406E094}">
      <dsp:nvSpPr>
        <dsp:cNvPr id="0" name=""/>
        <dsp:cNvSpPr/>
      </dsp:nvSpPr>
      <dsp:spPr>
        <a:xfrm>
          <a:off x="4809253" y="3493178"/>
          <a:ext cx="1580118" cy="5925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Elemento Operativo(a)</a:t>
          </a:r>
          <a:endParaRPr lang="es-ES" sz="1200" kern="1200" dirty="0"/>
        </a:p>
      </dsp:txBody>
      <dsp:txXfrm>
        <a:off x="4809253" y="3493178"/>
        <a:ext cx="1580118" cy="592563"/>
      </dsp:txXfrm>
    </dsp:sp>
    <dsp:sp modelId="{71372E93-CDEA-4F5C-9A51-16D954A3F5D0}">
      <dsp:nvSpPr>
        <dsp:cNvPr id="0" name=""/>
        <dsp:cNvSpPr/>
      </dsp:nvSpPr>
      <dsp:spPr>
        <a:xfrm>
          <a:off x="4809253" y="4334619"/>
          <a:ext cx="1580118" cy="5925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Vigilantes</a:t>
          </a:r>
        </a:p>
      </dsp:txBody>
      <dsp:txXfrm>
        <a:off x="4809253" y="4334619"/>
        <a:ext cx="1580118" cy="592563"/>
      </dsp:txXfrm>
    </dsp:sp>
  </dsp:spTree>
</dsp:drawing>
</file>

<file path=ppt/diagrams/drawing7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2D0DD3-DAE1-4148-8585-A1C8DA010E95}">
      <dsp:nvSpPr>
        <dsp:cNvPr id="0" name=""/>
        <dsp:cNvSpPr/>
      </dsp:nvSpPr>
      <dsp:spPr>
        <a:xfrm>
          <a:off x="3375621" y="932040"/>
          <a:ext cx="239053" cy="762161"/>
        </a:xfrm>
        <a:custGeom>
          <a:avLst/>
          <a:gdLst/>
          <a:ahLst/>
          <a:cxnLst/>
          <a:rect l="0" t="0" r="0" b="0"/>
          <a:pathLst>
            <a:path>
              <a:moveTo>
                <a:pt x="239053" y="0"/>
              </a:moveTo>
              <a:lnTo>
                <a:pt x="239053" y="762161"/>
              </a:lnTo>
              <a:lnTo>
                <a:pt x="0" y="76216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8BEFA2-8001-4549-83C7-1DDCAD144644}">
      <dsp:nvSpPr>
        <dsp:cNvPr id="0" name=""/>
        <dsp:cNvSpPr/>
      </dsp:nvSpPr>
      <dsp:spPr>
        <a:xfrm>
          <a:off x="5573771" y="3203215"/>
          <a:ext cx="91440" cy="3479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794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80DAA8-CFB2-4900-8894-A3F2EF64E75B}">
      <dsp:nvSpPr>
        <dsp:cNvPr id="0" name=""/>
        <dsp:cNvSpPr/>
      </dsp:nvSpPr>
      <dsp:spPr>
        <a:xfrm>
          <a:off x="3614675" y="932040"/>
          <a:ext cx="2004816" cy="15243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0351"/>
              </a:lnTo>
              <a:lnTo>
                <a:pt x="2004816" y="1350351"/>
              </a:lnTo>
              <a:lnTo>
                <a:pt x="2004816" y="152432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8228E0-2432-4F0B-9591-B4F0E345695E}">
      <dsp:nvSpPr>
        <dsp:cNvPr id="0" name=""/>
        <dsp:cNvSpPr/>
      </dsp:nvSpPr>
      <dsp:spPr>
        <a:xfrm>
          <a:off x="3568955" y="3203215"/>
          <a:ext cx="91440" cy="3479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794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3FF7F0-D618-4511-9390-09EA31CC149B}">
      <dsp:nvSpPr>
        <dsp:cNvPr id="0" name=""/>
        <dsp:cNvSpPr/>
      </dsp:nvSpPr>
      <dsp:spPr>
        <a:xfrm>
          <a:off x="3568955" y="932040"/>
          <a:ext cx="91440" cy="152432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2432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61AF1D-D734-4BE7-94BA-E5065BF35BD9}">
      <dsp:nvSpPr>
        <dsp:cNvPr id="0" name=""/>
        <dsp:cNvSpPr/>
      </dsp:nvSpPr>
      <dsp:spPr>
        <a:xfrm>
          <a:off x="1564138" y="4298011"/>
          <a:ext cx="91440" cy="3479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794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82DBBB-B679-4D9E-861F-D2CA4350A4F4}">
      <dsp:nvSpPr>
        <dsp:cNvPr id="0" name=""/>
        <dsp:cNvSpPr/>
      </dsp:nvSpPr>
      <dsp:spPr>
        <a:xfrm>
          <a:off x="1564138" y="3203215"/>
          <a:ext cx="91440" cy="3479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794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393A5A-5508-49F1-BAAC-A1D11B92B717}">
      <dsp:nvSpPr>
        <dsp:cNvPr id="0" name=""/>
        <dsp:cNvSpPr/>
      </dsp:nvSpPr>
      <dsp:spPr>
        <a:xfrm>
          <a:off x="1609858" y="932040"/>
          <a:ext cx="2004816" cy="1524323"/>
        </a:xfrm>
        <a:custGeom>
          <a:avLst/>
          <a:gdLst/>
          <a:ahLst/>
          <a:cxnLst/>
          <a:rect l="0" t="0" r="0" b="0"/>
          <a:pathLst>
            <a:path>
              <a:moveTo>
                <a:pt x="2004816" y="0"/>
              </a:moveTo>
              <a:lnTo>
                <a:pt x="2004816" y="1350351"/>
              </a:lnTo>
              <a:lnTo>
                <a:pt x="0" y="1350351"/>
              </a:lnTo>
              <a:lnTo>
                <a:pt x="0" y="152432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DC0713-F5AD-4DD5-B363-2909D47950D2}">
      <dsp:nvSpPr>
        <dsp:cNvPr id="0" name=""/>
        <dsp:cNvSpPr/>
      </dsp:nvSpPr>
      <dsp:spPr>
        <a:xfrm>
          <a:off x="2174678" y="2062"/>
          <a:ext cx="2879993" cy="9299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Administrativo(a) Parques Públicos</a:t>
          </a:r>
        </a:p>
      </dsp:txBody>
      <dsp:txXfrm>
        <a:off x="2174678" y="2062"/>
        <a:ext cx="2879993" cy="929978"/>
      </dsp:txXfrm>
    </dsp:sp>
    <dsp:sp modelId="{E44B4EC0-AAD8-41E6-92DA-386773857B66}">
      <dsp:nvSpPr>
        <dsp:cNvPr id="0" name=""/>
        <dsp:cNvSpPr/>
      </dsp:nvSpPr>
      <dsp:spPr>
        <a:xfrm>
          <a:off x="781421" y="2456363"/>
          <a:ext cx="1656873" cy="7468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Encargados(as) Sección</a:t>
          </a:r>
        </a:p>
      </dsp:txBody>
      <dsp:txXfrm>
        <a:off x="781421" y="2456363"/>
        <a:ext cx="1656873" cy="746852"/>
      </dsp:txXfrm>
    </dsp:sp>
    <dsp:sp modelId="{D8D21F91-0E9F-41D0-9145-E60EAC7C87CE}">
      <dsp:nvSpPr>
        <dsp:cNvPr id="0" name=""/>
        <dsp:cNvSpPr/>
      </dsp:nvSpPr>
      <dsp:spPr>
        <a:xfrm>
          <a:off x="781421" y="3551159"/>
          <a:ext cx="1656873" cy="7468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Operadores(as) Máquina Liviana </a:t>
          </a:r>
          <a:endParaRPr lang="es-ES" sz="1200" kern="1200" dirty="0"/>
        </a:p>
      </dsp:txBody>
      <dsp:txXfrm>
        <a:off x="781421" y="3551159"/>
        <a:ext cx="1656873" cy="746852"/>
      </dsp:txXfrm>
    </dsp:sp>
    <dsp:sp modelId="{6720864D-5728-497D-A427-D8A138D5C1A2}">
      <dsp:nvSpPr>
        <dsp:cNvPr id="0" name=""/>
        <dsp:cNvSpPr/>
      </dsp:nvSpPr>
      <dsp:spPr>
        <a:xfrm>
          <a:off x="781421" y="4645954"/>
          <a:ext cx="1656873" cy="7468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 Área</a:t>
          </a:r>
        </a:p>
      </dsp:txBody>
      <dsp:txXfrm>
        <a:off x="781421" y="4645954"/>
        <a:ext cx="1656873" cy="746852"/>
      </dsp:txXfrm>
    </dsp:sp>
    <dsp:sp modelId="{EF7008CD-A56A-48C2-982F-56BBE2B2C81E}">
      <dsp:nvSpPr>
        <dsp:cNvPr id="0" name=""/>
        <dsp:cNvSpPr/>
      </dsp:nvSpPr>
      <dsp:spPr>
        <a:xfrm>
          <a:off x="2786238" y="2456363"/>
          <a:ext cx="1656873" cy="7468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Vigilantes</a:t>
          </a:r>
          <a:endParaRPr lang="es-ES" sz="1200" kern="1200" dirty="0"/>
        </a:p>
      </dsp:txBody>
      <dsp:txXfrm>
        <a:off x="2786238" y="2456363"/>
        <a:ext cx="1656873" cy="746852"/>
      </dsp:txXfrm>
    </dsp:sp>
    <dsp:sp modelId="{A3DC7C68-40ED-48BA-985B-DDF5468B173F}">
      <dsp:nvSpPr>
        <dsp:cNvPr id="0" name=""/>
        <dsp:cNvSpPr/>
      </dsp:nvSpPr>
      <dsp:spPr>
        <a:xfrm>
          <a:off x="2786238" y="3551159"/>
          <a:ext cx="1656873" cy="7468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 </a:t>
          </a:r>
          <a:endParaRPr lang="es-ES" sz="1200" kern="1200" dirty="0"/>
        </a:p>
      </dsp:txBody>
      <dsp:txXfrm>
        <a:off x="2786238" y="3551159"/>
        <a:ext cx="1656873" cy="746852"/>
      </dsp:txXfrm>
    </dsp:sp>
    <dsp:sp modelId="{2C823DE5-75FC-4982-9CDA-550F4EA52FF8}">
      <dsp:nvSpPr>
        <dsp:cNvPr id="0" name=""/>
        <dsp:cNvSpPr/>
      </dsp:nvSpPr>
      <dsp:spPr>
        <a:xfrm>
          <a:off x="4791054" y="2456363"/>
          <a:ext cx="1656873" cy="7468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Oficiales Eléctricos  </a:t>
          </a:r>
          <a:endParaRPr lang="es-ES" sz="1200" kern="1200" dirty="0"/>
        </a:p>
      </dsp:txBody>
      <dsp:txXfrm>
        <a:off x="4791054" y="2456363"/>
        <a:ext cx="1656873" cy="746852"/>
      </dsp:txXfrm>
    </dsp:sp>
    <dsp:sp modelId="{04C3EB49-4FE5-45BE-97B7-A6C8DBC7AB05}">
      <dsp:nvSpPr>
        <dsp:cNvPr id="0" name=""/>
        <dsp:cNvSpPr/>
      </dsp:nvSpPr>
      <dsp:spPr>
        <a:xfrm>
          <a:off x="4791054" y="3551159"/>
          <a:ext cx="1656873" cy="7468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Pintor(a)</a:t>
          </a:r>
        </a:p>
      </dsp:txBody>
      <dsp:txXfrm>
        <a:off x="4791054" y="3551159"/>
        <a:ext cx="1656873" cy="746852"/>
      </dsp:txXfrm>
    </dsp:sp>
    <dsp:sp modelId="{C4DC3FFD-CF45-467A-85FB-31A4421566A8}">
      <dsp:nvSpPr>
        <dsp:cNvPr id="0" name=""/>
        <dsp:cNvSpPr/>
      </dsp:nvSpPr>
      <dsp:spPr>
        <a:xfrm>
          <a:off x="1881917" y="1358117"/>
          <a:ext cx="1493704" cy="6721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</a:t>
          </a:r>
          <a:br>
            <a:rPr lang="es-ES" sz="1200" kern="1200" dirty="0" smtClean="0"/>
          </a:br>
          <a:r>
            <a:rPr lang="es-ES" sz="1200" kern="1200" dirty="0" smtClean="0"/>
            <a:t>Administrativo(a)</a:t>
          </a:r>
          <a:endParaRPr lang="es-ES" sz="1200" kern="1200" dirty="0"/>
        </a:p>
      </dsp:txBody>
      <dsp:txXfrm>
        <a:off x="1881917" y="1358117"/>
        <a:ext cx="1493704" cy="672168"/>
      </dsp:txXfrm>
    </dsp:sp>
  </dsp:spTree>
</dsp:drawing>
</file>

<file path=ppt/diagrams/drawing7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C33191-13B3-4C8F-8D2E-E3991C7DF1B8}">
      <dsp:nvSpPr>
        <dsp:cNvPr id="0" name=""/>
        <dsp:cNvSpPr/>
      </dsp:nvSpPr>
      <dsp:spPr>
        <a:xfrm>
          <a:off x="3553645" y="709611"/>
          <a:ext cx="124215" cy="1322029"/>
        </a:xfrm>
        <a:custGeom>
          <a:avLst/>
          <a:gdLst/>
          <a:ahLst/>
          <a:cxnLst/>
          <a:rect l="0" t="0" r="0" b="0"/>
          <a:pathLst>
            <a:path>
              <a:moveTo>
                <a:pt x="124215" y="0"/>
              </a:moveTo>
              <a:lnTo>
                <a:pt x="124215" y="1322029"/>
              </a:lnTo>
              <a:lnTo>
                <a:pt x="0" y="132202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5CB19E-85E4-4870-951E-83EBE73008B1}">
      <dsp:nvSpPr>
        <dsp:cNvPr id="0" name=""/>
        <dsp:cNvSpPr/>
      </dsp:nvSpPr>
      <dsp:spPr>
        <a:xfrm>
          <a:off x="3677860" y="709611"/>
          <a:ext cx="124215" cy="5441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4181"/>
              </a:lnTo>
              <a:lnTo>
                <a:pt x="124215" y="54418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48B598-AE73-48CF-BD44-B38760FCE944}">
      <dsp:nvSpPr>
        <dsp:cNvPr id="0" name=""/>
        <dsp:cNvSpPr/>
      </dsp:nvSpPr>
      <dsp:spPr>
        <a:xfrm>
          <a:off x="3553645" y="709611"/>
          <a:ext cx="124215" cy="544181"/>
        </a:xfrm>
        <a:custGeom>
          <a:avLst/>
          <a:gdLst/>
          <a:ahLst/>
          <a:cxnLst/>
          <a:rect l="0" t="0" r="0" b="0"/>
          <a:pathLst>
            <a:path>
              <a:moveTo>
                <a:pt x="124215" y="0"/>
              </a:moveTo>
              <a:lnTo>
                <a:pt x="124215" y="544181"/>
              </a:lnTo>
              <a:lnTo>
                <a:pt x="0" y="54418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D3FB01-A0BD-4AE6-81D6-AB5568F06640}">
      <dsp:nvSpPr>
        <dsp:cNvPr id="0" name=""/>
        <dsp:cNvSpPr/>
      </dsp:nvSpPr>
      <dsp:spPr>
        <a:xfrm>
          <a:off x="5673389" y="3964663"/>
          <a:ext cx="91440" cy="20583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583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C59E3B-B3BD-446C-BF78-9E8619E79F06}">
      <dsp:nvSpPr>
        <dsp:cNvPr id="0" name=""/>
        <dsp:cNvSpPr/>
      </dsp:nvSpPr>
      <dsp:spPr>
        <a:xfrm>
          <a:off x="5673389" y="3173819"/>
          <a:ext cx="91440" cy="1993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934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478663-36DC-4E9A-AB24-3EE25C5A557B}">
      <dsp:nvSpPr>
        <dsp:cNvPr id="0" name=""/>
        <dsp:cNvSpPr/>
      </dsp:nvSpPr>
      <dsp:spPr>
        <a:xfrm>
          <a:off x="3677860" y="709611"/>
          <a:ext cx="2041248" cy="18727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8490"/>
              </a:lnTo>
              <a:lnTo>
                <a:pt x="2041248" y="1748490"/>
              </a:lnTo>
              <a:lnTo>
                <a:pt x="2041248" y="187270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37B98B-6462-4E8A-BE80-C6ED5BAAA8C0}">
      <dsp:nvSpPr>
        <dsp:cNvPr id="0" name=""/>
        <dsp:cNvSpPr/>
      </dsp:nvSpPr>
      <dsp:spPr>
        <a:xfrm>
          <a:off x="3632140" y="4723470"/>
          <a:ext cx="91440" cy="1865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653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6DFC37-71C2-4670-B8FB-C300866B328D}">
      <dsp:nvSpPr>
        <dsp:cNvPr id="0" name=""/>
        <dsp:cNvSpPr/>
      </dsp:nvSpPr>
      <dsp:spPr>
        <a:xfrm>
          <a:off x="3632140" y="3964663"/>
          <a:ext cx="91440" cy="20583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583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596E0D-5859-4818-85EA-A85862C930DC}">
      <dsp:nvSpPr>
        <dsp:cNvPr id="0" name=""/>
        <dsp:cNvSpPr/>
      </dsp:nvSpPr>
      <dsp:spPr>
        <a:xfrm>
          <a:off x="3632140" y="3173819"/>
          <a:ext cx="91440" cy="1993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934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74465B-3DFC-4837-9465-E521DF2F50A3}">
      <dsp:nvSpPr>
        <dsp:cNvPr id="0" name=""/>
        <dsp:cNvSpPr/>
      </dsp:nvSpPr>
      <dsp:spPr>
        <a:xfrm>
          <a:off x="3632140" y="709611"/>
          <a:ext cx="91440" cy="187270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7270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FBDEF4-C55E-46AE-B9A9-3D2A7EA8BCF9}">
      <dsp:nvSpPr>
        <dsp:cNvPr id="0" name=""/>
        <dsp:cNvSpPr/>
      </dsp:nvSpPr>
      <dsp:spPr>
        <a:xfrm>
          <a:off x="1590892" y="3173819"/>
          <a:ext cx="91440" cy="1993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934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E1539C-220E-4EDD-969C-DC90F1575589}">
      <dsp:nvSpPr>
        <dsp:cNvPr id="0" name=""/>
        <dsp:cNvSpPr/>
      </dsp:nvSpPr>
      <dsp:spPr>
        <a:xfrm>
          <a:off x="1636612" y="709611"/>
          <a:ext cx="2041248" cy="1872706"/>
        </a:xfrm>
        <a:custGeom>
          <a:avLst/>
          <a:gdLst/>
          <a:ahLst/>
          <a:cxnLst/>
          <a:rect l="0" t="0" r="0" b="0"/>
          <a:pathLst>
            <a:path>
              <a:moveTo>
                <a:pt x="2041248" y="0"/>
              </a:moveTo>
              <a:lnTo>
                <a:pt x="2041248" y="1748490"/>
              </a:lnTo>
              <a:lnTo>
                <a:pt x="0" y="1748490"/>
              </a:lnTo>
              <a:lnTo>
                <a:pt x="0" y="187270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7486C2-4A82-4E03-B0C5-3D7D01EB7C6D}">
      <dsp:nvSpPr>
        <dsp:cNvPr id="0" name=""/>
        <dsp:cNvSpPr/>
      </dsp:nvSpPr>
      <dsp:spPr>
        <a:xfrm>
          <a:off x="2519280" y="4334"/>
          <a:ext cx="2317160" cy="7052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Administrativo(a) Parques Públicos</a:t>
          </a:r>
        </a:p>
      </dsp:txBody>
      <dsp:txXfrm>
        <a:off x="2519280" y="4334"/>
        <a:ext cx="2317160" cy="705277"/>
      </dsp:txXfrm>
    </dsp:sp>
    <dsp:sp modelId="{D606F3BC-9C2A-4FFB-9D0C-D56A9C12EAB4}">
      <dsp:nvSpPr>
        <dsp:cNvPr id="0" name=""/>
        <dsp:cNvSpPr/>
      </dsp:nvSpPr>
      <dsp:spPr>
        <a:xfrm>
          <a:off x="740203" y="2582317"/>
          <a:ext cx="1792817" cy="5915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Administrativo(a) </a:t>
          </a:r>
        </a:p>
      </dsp:txBody>
      <dsp:txXfrm>
        <a:off x="740203" y="2582317"/>
        <a:ext cx="1792817" cy="591501"/>
      </dsp:txXfrm>
    </dsp:sp>
    <dsp:sp modelId="{7B892517-3577-4B8C-A3A3-3FACF04C3128}">
      <dsp:nvSpPr>
        <dsp:cNvPr id="0" name=""/>
        <dsp:cNvSpPr/>
      </dsp:nvSpPr>
      <dsp:spPr>
        <a:xfrm>
          <a:off x="811627" y="3373161"/>
          <a:ext cx="1649970" cy="5915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Oficial Administrativo(a)</a:t>
          </a:r>
        </a:p>
      </dsp:txBody>
      <dsp:txXfrm>
        <a:off x="811627" y="3373161"/>
        <a:ext cx="1649970" cy="591501"/>
      </dsp:txXfrm>
    </dsp:sp>
    <dsp:sp modelId="{306E2A7A-EB19-4F17-8DB2-5642A516BD22}">
      <dsp:nvSpPr>
        <dsp:cNvPr id="0" name=""/>
        <dsp:cNvSpPr/>
      </dsp:nvSpPr>
      <dsp:spPr>
        <a:xfrm>
          <a:off x="2781452" y="2582317"/>
          <a:ext cx="1792817" cy="5915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Administrativo(a)</a:t>
          </a:r>
          <a:endParaRPr lang="es-ES" sz="1200" kern="1200" dirty="0"/>
        </a:p>
      </dsp:txBody>
      <dsp:txXfrm>
        <a:off x="2781452" y="2582317"/>
        <a:ext cx="1792817" cy="591501"/>
      </dsp:txXfrm>
    </dsp:sp>
    <dsp:sp modelId="{5DAC3151-D554-414A-BFFE-7B6B5CC07D2B}">
      <dsp:nvSpPr>
        <dsp:cNvPr id="0" name=""/>
        <dsp:cNvSpPr/>
      </dsp:nvSpPr>
      <dsp:spPr>
        <a:xfrm>
          <a:off x="2852875" y="3373161"/>
          <a:ext cx="1649970" cy="5915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Secretarias (os) / B </a:t>
          </a:r>
          <a:endParaRPr lang="es-ES" sz="1200" kern="1200" dirty="0"/>
        </a:p>
      </dsp:txBody>
      <dsp:txXfrm>
        <a:off x="2852875" y="3373161"/>
        <a:ext cx="1649970" cy="591501"/>
      </dsp:txXfrm>
    </dsp:sp>
    <dsp:sp modelId="{7B20AA5B-78CC-4C28-AFCF-4E286E39B8BD}">
      <dsp:nvSpPr>
        <dsp:cNvPr id="0" name=""/>
        <dsp:cNvSpPr/>
      </dsp:nvSpPr>
      <dsp:spPr>
        <a:xfrm>
          <a:off x="2625354" y="4170499"/>
          <a:ext cx="2105012" cy="5529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 Administrativos(as) </a:t>
          </a:r>
        </a:p>
      </dsp:txBody>
      <dsp:txXfrm>
        <a:off x="2625354" y="4170499"/>
        <a:ext cx="2105012" cy="552971"/>
      </dsp:txXfrm>
    </dsp:sp>
    <dsp:sp modelId="{113BD770-A69E-4869-B277-EE52410E15C1}">
      <dsp:nvSpPr>
        <dsp:cNvPr id="0" name=""/>
        <dsp:cNvSpPr/>
      </dsp:nvSpPr>
      <dsp:spPr>
        <a:xfrm>
          <a:off x="3086359" y="4910001"/>
          <a:ext cx="1183003" cy="4211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</a:p>
      </dsp:txBody>
      <dsp:txXfrm>
        <a:off x="3086359" y="4910001"/>
        <a:ext cx="1183003" cy="421107"/>
      </dsp:txXfrm>
    </dsp:sp>
    <dsp:sp modelId="{C8F37E45-4B33-4AB3-8F74-AFD39B512C1E}">
      <dsp:nvSpPr>
        <dsp:cNvPr id="0" name=""/>
        <dsp:cNvSpPr/>
      </dsp:nvSpPr>
      <dsp:spPr>
        <a:xfrm>
          <a:off x="4822700" y="2582317"/>
          <a:ext cx="1792817" cy="5915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Comercial y Eventos Parques Públicos</a:t>
          </a:r>
        </a:p>
      </dsp:txBody>
      <dsp:txXfrm>
        <a:off x="4822700" y="2582317"/>
        <a:ext cx="1792817" cy="591501"/>
      </dsp:txXfrm>
    </dsp:sp>
    <dsp:sp modelId="{72D245B5-78C7-4C06-BA51-0CEDF95A9E11}">
      <dsp:nvSpPr>
        <dsp:cNvPr id="0" name=""/>
        <dsp:cNvSpPr/>
      </dsp:nvSpPr>
      <dsp:spPr>
        <a:xfrm>
          <a:off x="4894124" y="3373161"/>
          <a:ext cx="1649970" cy="5915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de Área</a:t>
          </a:r>
          <a:endParaRPr lang="es-ES" sz="1200" kern="1200" dirty="0"/>
        </a:p>
      </dsp:txBody>
      <dsp:txXfrm>
        <a:off x="4894124" y="3373161"/>
        <a:ext cx="1649970" cy="591501"/>
      </dsp:txXfrm>
    </dsp:sp>
    <dsp:sp modelId="{D01BD23B-49AB-44C5-B624-42387677BFD9}">
      <dsp:nvSpPr>
        <dsp:cNvPr id="0" name=""/>
        <dsp:cNvSpPr/>
      </dsp:nvSpPr>
      <dsp:spPr>
        <a:xfrm>
          <a:off x="5127607" y="4170499"/>
          <a:ext cx="1183003" cy="5915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</a:t>
          </a:r>
        </a:p>
      </dsp:txBody>
      <dsp:txXfrm>
        <a:off x="5127607" y="4170499"/>
        <a:ext cx="1183003" cy="591501"/>
      </dsp:txXfrm>
    </dsp:sp>
    <dsp:sp modelId="{21F44CF2-85E2-4FB1-8ED2-CA886AC7D121}">
      <dsp:nvSpPr>
        <dsp:cNvPr id="0" name=""/>
        <dsp:cNvSpPr/>
      </dsp:nvSpPr>
      <dsp:spPr>
        <a:xfrm>
          <a:off x="1984403" y="983793"/>
          <a:ext cx="1569242" cy="53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</a:t>
          </a:r>
          <a:endParaRPr lang="es-ES" sz="1200" kern="1200" dirty="0"/>
        </a:p>
      </dsp:txBody>
      <dsp:txXfrm>
        <a:off x="1984403" y="983793"/>
        <a:ext cx="1569242" cy="539999"/>
      </dsp:txXfrm>
    </dsp:sp>
    <dsp:sp modelId="{5D72DB00-E48A-484B-BF7B-4A67AB2DB344}">
      <dsp:nvSpPr>
        <dsp:cNvPr id="0" name=""/>
        <dsp:cNvSpPr/>
      </dsp:nvSpPr>
      <dsp:spPr>
        <a:xfrm>
          <a:off x="3802076" y="983793"/>
          <a:ext cx="1569242" cy="53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Oficial Administrativo(a)</a:t>
          </a:r>
          <a:endParaRPr lang="es-ES" sz="1200" kern="1200" dirty="0"/>
        </a:p>
      </dsp:txBody>
      <dsp:txXfrm>
        <a:off x="3802076" y="983793"/>
        <a:ext cx="1569242" cy="539999"/>
      </dsp:txXfrm>
    </dsp:sp>
    <dsp:sp modelId="{85887A52-67E2-4DF5-B234-74B1A2E02160}">
      <dsp:nvSpPr>
        <dsp:cNvPr id="0" name=""/>
        <dsp:cNvSpPr/>
      </dsp:nvSpPr>
      <dsp:spPr>
        <a:xfrm>
          <a:off x="1984403" y="1761641"/>
          <a:ext cx="1569242" cy="53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</a:p>
      </dsp:txBody>
      <dsp:txXfrm>
        <a:off x="1984403" y="1761641"/>
        <a:ext cx="1569242" cy="539999"/>
      </dsp:txXfrm>
    </dsp:sp>
  </dsp:spTree>
</dsp:drawing>
</file>

<file path=ppt/diagrams/drawing7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087BCF-E3CB-4B24-98E5-F250116DB0AA}">
      <dsp:nvSpPr>
        <dsp:cNvPr id="0" name=""/>
        <dsp:cNvSpPr/>
      </dsp:nvSpPr>
      <dsp:spPr>
        <a:xfrm>
          <a:off x="3034850" y="789793"/>
          <a:ext cx="118138" cy="5130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3099"/>
              </a:lnTo>
              <a:lnTo>
                <a:pt x="118138" y="51309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91CD4A-BDA8-4609-9344-4C3E732ABEE9}">
      <dsp:nvSpPr>
        <dsp:cNvPr id="0" name=""/>
        <dsp:cNvSpPr/>
      </dsp:nvSpPr>
      <dsp:spPr>
        <a:xfrm>
          <a:off x="2916712" y="789793"/>
          <a:ext cx="118138" cy="513099"/>
        </a:xfrm>
        <a:custGeom>
          <a:avLst/>
          <a:gdLst/>
          <a:ahLst/>
          <a:cxnLst/>
          <a:rect l="0" t="0" r="0" b="0"/>
          <a:pathLst>
            <a:path>
              <a:moveTo>
                <a:pt x="118138" y="0"/>
              </a:moveTo>
              <a:lnTo>
                <a:pt x="118138" y="513099"/>
              </a:lnTo>
              <a:lnTo>
                <a:pt x="0" y="51309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2FF76F-3E55-4602-8B00-9399F981F226}">
      <dsp:nvSpPr>
        <dsp:cNvPr id="0" name=""/>
        <dsp:cNvSpPr/>
      </dsp:nvSpPr>
      <dsp:spPr>
        <a:xfrm>
          <a:off x="6951175" y="3962443"/>
          <a:ext cx="91440" cy="1598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989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0D2EBD-A56C-4891-8126-FB4BB890B713}">
      <dsp:nvSpPr>
        <dsp:cNvPr id="0" name=""/>
        <dsp:cNvSpPr/>
      </dsp:nvSpPr>
      <dsp:spPr>
        <a:xfrm>
          <a:off x="6951175" y="3233229"/>
          <a:ext cx="91440" cy="16664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664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DB0A6E-E590-4817-A408-A2A1D5D2BC1A}">
      <dsp:nvSpPr>
        <dsp:cNvPr id="0" name=""/>
        <dsp:cNvSpPr/>
      </dsp:nvSpPr>
      <dsp:spPr>
        <a:xfrm>
          <a:off x="5009734" y="2434386"/>
          <a:ext cx="1987161" cy="2362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138"/>
              </a:lnTo>
              <a:lnTo>
                <a:pt x="1987161" y="118138"/>
              </a:lnTo>
              <a:lnTo>
                <a:pt x="1987161" y="23627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1746F5-7DBB-4000-93B1-B98CEF25AF03}">
      <dsp:nvSpPr>
        <dsp:cNvPr id="0" name=""/>
        <dsp:cNvSpPr/>
      </dsp:nvSpPr>
      <dsp:spPr>
        <a:xfrm>
          <a:off x="4964014" y="4684901"/>
          <a:ext cx="91440" cy="1531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31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D7726D-CA9F-4535-BDD6-73B25D7705E5}">
      <dsp:nvSpPr>
        <dsp:cNvPr id="0" name=""/>
        <dsp:cNvSpPr/>
      </dsp:nvSpPr>
      <dsp:spPr>
        <a:xfrm>
          <a:off x="4964014" y="3962443"/>
          <a:ext cx="91440" cy="1598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989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3F1F2F-57C3-4321-987D-EE4E2D1AE2CD}">
      <dsp:nvSpPr>
        <dsp:cNvPr id="0" name=""/>
        <dsp:cNvSpPr/>
      </dsp:nvSpPr>
      <dsp:spPr>
        <a:xfrm>
          <a:off x="4964014" y="3233229"/>
          <a:ext cx="91440" cy="16664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664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AC37FE-8CE9-4ABB-9ADF-2D4C37691843}">
      <dsp:nvSpPr>
        <dsp:cNvPr id="0" name=""/>
        <dsp:cNvSpPr/>
      </dsp:nvSpPr>
      <dsp:spPr>
        <a:xfrm>
          <a:off x="4964014" y="2434386"/>
          <a:ext cx="91440" cy="23627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627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6B5C1C-E158-47EA-BC0A-A3AC960D4992}">
      <dsp:nvSpPr>
        <dsp:cNvPr id="0" name=""/>
        <dsp:cNvSpPr/>
      </dsp:nvSpPr>
      <dsp:spPr>
        <a:xfrm>
          <a:off x="3022572" y="2434386"/>
          <a:ext cx="1987161" cy="236277"/>
        </a:xfrm>
        <a:custGeom>
          <a:avLst/>
          <a:gdLst/>
          <a:ahLst/>
          <a:cxnLst/>
          <a:rect l="0" t="0" r="0" b="0"/>
          <a:pathLst>
            <a:path>
              <a:moveTo>
                <a:pt x="1987161" y="0"/>
              </a:moveTo>
              <a:lnTo>
                <a:pt x="1987161" y="118138"/>
              </a:lnTo>
              <a:lnTo>
                <a:pt x="0" y="118138"/>
              </a:lnTo>
              <a:lnTo>
                <a:pt x="0" y="23627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BED8FF-4AD0-478F-9E9F-003F4DEB0525}">
      <dsp:nvSpPr>
        <dsp:cNvPr id="0" name=""/>
        <dsp:cNvSpPr/>
      </dsp:nvSpPr>
      <dsp:spPr>
        <a:xfrm>
          <a:off x="3034850" y="789793"/>
          <a:ext cx="1974883" cy="10820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3888"/>
              </a:lnTo>
              <a:lnTo>
                <a:pt x="1974883" y="963888"/>
              </a:lnTo>
              <a:lnTo>
                <a:pt x="1974883" y="108202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5BF31C-5535-44F3-BBB7-EF3264B17C4D}">
      <dsp:nvSpPr>
        <dsp:cNvPr id="0" name=""/>
        <dsp:cNvSpPr/>
      </dsp:nvSpPr>
      <dsp:spPr>
        <a:xfrm>
          <a:off x="989691" y="2483819"/>
          <a:ext cx="91440" cy="23627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627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F9795F-6FF5-4E46-99D4-9FEC9F9599AB}">
      <dsp:nvSpPr>
        <dsp:cNvPr id="0" name=""/>
        <dsp:cNvSpPr/>
      </dsp:nvSpPr>
      <dsp:spPr>
        <a:xfrm>
          <a:off x="1035411" y="789793"/>
          <a:ext cx="1999439" cy="1082027"/>
        </a:xfrm>
        <a:custGeom>
          <a:avLst/>
          <a:gdLst/>
          <a:ahLst/>
          <a:cxnLst/>
          <a:rect l="0" t="0" r="0" b="0"/>
          <a:pathLst>
            <a:path>
              <a:moveTo>
                <a:pt x="1999439" y="0"/>
              </a:moveTo>
              <a:lnTo>
                <a:pt x="1999439" y="963888"/>
              </a:lnTo>
              <a:lnTo>
                <a:pt x="0" y="963888"/>
              </a:lnTo>
              <a:lnTo>
                <a:pt x="0" y="108202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5F4D74-3CE7-4D32-8759-61019AAEB388}">
      <dsp:nvSpPr>
        <dsp:cNvPr id="0" name=""/>
        <dsp:cNvSpPr/>
      </dsp:nvSpPr>
      <dsp:spPr>
        <a:xfrm>
          <a:off x="1995263" y="114974"/>
          <a:ext cx="2079174" cy="6748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</a:t>
          </a:r>
          <a:br>
            <a:rPr lang="es-ES" sz="1200" kern="1200" dirty="0" smtClean="0"/>
          </a:br>
          <a:r>
            <a:rPr lang="es-ES" sz="1200" kern="1200" dirty="0" smtClean="0"/>
            <a:t>General Parques </a:t>
          </a:r>
          <a:endParaRPr lang="es-ES" sz="1200" kern="1200" dirty="0"/>
        </a:p>
      </dsp:txBody>
      <dsp:txXfrm>
        <a:off x="1995263" y="114974"/>
        <a:ext cx="2079174" cy="674819"/>
      </dsp:txXfrm>
    </dsp:sp>
    <dsp:sp modelId="{44D6B87C-AC30-49E7-8D40-9D18A8874BE5}">
      <dsp:nvSpPr>
        <dsp:cNvPr id="0" name=""/>
        <dsp:cNvSpPr/>
      </dsp:nvSpPr>
      <dsp:spPr>
        <a:xfrm>
          <a:off x="159969" y="1871820"/>
          <a:ext cx="1750883" cy="611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 Administrativos(as)  </a:t>
          </a:r>
          <a:endParaRPr lang="es-ES" sz="1200" kern="1200" dirty="0"/>
        </a:p>
      </dsp:txBody>
      <dsp:txXfrm>
        <a:off x="159969" y="1871820"/>
        <a:ext cx="1750883" cy="611998"/>
      </dsp:txXfrm>
    </dsp:sp>
    <dsp:sp modelId="{0D3E3E44-A67B-45A0-9563-39AD692DAA6E}">
      <dsp:nvSpPr>
        <dsp:cNvPr id="0" name=""/>
        <dsp:cNvSpPr/>
      </dsp:nvSpPr>
      <dsp:spPr>
        <a:xfrm>
          <a:off x="159969" y="2720096"/>
          <a:ext cx="1750883" cy="5625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 </a:t>
          </a:r>
          <a:endParaRPr lang="es-ES" sz="1200" kern="1200" dirty="0"/>
        </a:p>
      </dsp:txBody>
      <dsp:txXfrm>
        <a:off x="159969" y="2720096"/>
        <a:ext cx="1750883" cy="562565"/>
      </dsp:txXfrm>
    </dsp:sp>
    <dsp:sp modelId="{7573027D-17C9-4D93-985D-F89F8121442B}">
      <dsp:nvSpPr>
        <dsp:cNvPr id="0" name=""/>
        <dsp:cNvSpPr/>
      </dsp:nvSpPr>
      <dsp:spPr>
        <a:xfrm>
          <a:off x="4109736" y="1871820"/>
          <a:ext cx="1799995" cy="5625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Sección</a:t>
          </a:r>
          <a:endParaRPr lang="es-ES" sz="1200" kern="1200" dirty="0"/>
        </a:p>
      </dsp:txBody>
      <dsp:txXfrm>
        <a:off x="4109736" y="1871820"/>
        <a:ext cx="1799995" cy="562565"/>
      </dsp:txXfrm>
    </dsp:sp>
    <dsp:sp modelId="{624DD06F-5CB9-4CA5-9233-FDDF69861C64}">
      <dsp:nvSpPr>
        <dsp:cNvPr id="0" name=""/>
        <dsp:cNvSpPr/>
      </dsp:nvSpPr>
      <dsp:spPr>
        <a:xfrm>
          <a:off x="2147131" y="2670663"/>
          <a:ext cx="1750883" cy="5625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Ayudantes Área</a:t>
          </a:r>
        </a:p>
      </dsp:txBody>
      <dsp:txXfrm>
        <a:off x="2147131" y="2670663"/>
        <a:ext cx="1750883" cy="562565"/>
      </dsp:txXfrm>
    </dsp:sp>
    <dsp:sp modelId="{3CD4BA01-90CA-4803-9F1E-9DDC600D1383}">
      <dsp:nvSpPr>
        <dsp:cNvPr id="0" name=""/>
        <dsp:cNvSpPr/>
      </dsp:nvSpPr>
      <dsp:spPr>
        <a:xfrm>
          <a:off x="4134292" y="2670663"/>
          <a:ext cx="1750883" cy="5625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</a:p>
      </dsp:txBody>
      <dsp:txXfrm>
        <a:off x="4134292" y="2670663"/>
        <a:ext cx="1750883" cy="562565"/>
      </dsp:txXfrm>
    </dsp:sp>
    <dsp:sp modelId="{EDF46966-F662-4A14-92AC-75AC84DA8B0B}">
      <dsp:nvSpPr>
        <dsp:cNvPr id="0" name=""/>
        <dsp:cNvSpPr/>
      </dsp:nvSpPr>
      <dsp:spPr>
        <a:xfrm>
          <a:off x="4134292" y="3399878"/>
          <a:ext cx="1750883" cy="5625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Administrativo(a)</a:t>
          </a:r>
          <a:endParaRPr lang="es-ES" sz="1200" kern="1200" dirty="0"/>
        </a:p>
      </dsp:txBody>
      <dsp:txXfrm>
        <a:off x="4134292" y="3399878"/>
        <a:ext cx="1750883" cy="562565"/>
      </dsp:txXfrm>
    </dsp:sp>
    <dsp:sp modelId="{9EDBD951-C7B1-4A17-92AA-9A29E5FE4E0E}">
      <dsp:nvSpPr>
        <dsp:cNvPr id="0" name=""/>
        <dsp:cNvSpPr/>
      </dsp:nvSpPr>
      <dsp:spPr>
        <a:xfrm>
          <a:off x="4134292" y="4122335"/>
          <a:ext cx="1750883" cy="5625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Promotor(a)</a:t>
          </a:r>
        </a:p>
      </dsp:txBody>
      <dsp:txXfrm>
        <a:off x="4134292" y="4122335"/>
        <a:ext cx="1750883" cy="562565"/>
      </dsp:txXfrm>
    </dsp:sp>
    <dsp:sp modelId="{DBC501B2-EBFC-4804-ABE2-F975DC7D95D4}">
      <dsp:nvSpPr>
        <dsp:cNvPr id="0" name=""/>
        <dsp:cNvSpPr/>
      </dsp:nvSpPr>
      <dsp:spPr>
        <a:xfrm>
          <a:off x="4134292" y="4838037"/>
          <a:ext cx="1750883" cy="5625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Velador(a)</a:t>
          </a:r>
        </a:p>
      </dsp:txBody>
      <dsp:txXfrm>
        <a:off x="4134292" y="4838037"/>
        <a:ext cx="1750883" cy="562565"/>
      </dsp:txXfrm>
    </dsp:sp>
    <dsp:sp modelId="{A209D906-C2EF-435F-B87A-D12A9BCB7311}">
      <dsp:nvSpPr>
        <dsp:cNvPr id="0" name=""/>
        <dsp:cNvSpPr/>
      </dsp:nvSpPr>
      <dsp:spPr>
        <a:xfrm>
          <a:off x="6121453" y="2670663"/>
          <a:ext cx="1750883" cy="5625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Ayudantes Generales </a:t>
          </a:r>
        </a:p>
      </dsp:txBody>
      <dsp:txXfrm>
        <a:off x="6121453" y="2670663"/>
        <a:ext cx="1750883" cy="562565"/>
      </dsp:txXfrm>
    </dsp:sp>
    <dsp:sp modelId="{D1AB36B2-CE75-4151-81C6-06E7C1C14C79}">
      <dsp:nvSpPr>
        <dsp:cNvPr id="0" name=""/>
        <dsp:cNvSpPr/>
      </dsp:nvSpPr>
      <dsp:spPr>
        <a:xfrm>
          <a:off x="6121453" y="3399878"/>
          <a:ext cx="1750883" cy="5625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</a:p>
      </dsp:txBody>
      <dsp:txXfrm>
        <a:off x="6121453" y="3399878"/>
        <a:ext cx="1750883" cy="562565"/>
      </dsp:txXfrm>
    </dsp:sp>
    <dsp:sp modelId="{6B682B2C-0C22-4FD3-B23E-369031A797B5}">
      <dsp:nvSpPr>
        <dsp:cNvPr id="0" name=""/>
        <dsp:cNvSpPr/>
      </dsp:nvSpPr>
      <dsp:spPr>
        <a:xfrm>
          <a:off x="6121453" y="4122335"/>
          <a:ext cx="1750883" cy="5625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</a:t>
          </a:r>
        </a:p>
      </dsp:txBody>
      <dsp:txXfrm>
        <a:off x="6121453" y="4122335"/>
        <a:ext cx="1750883" cy="562565"/>
      </dsp:txXfrm>
    </dsp:sp>
    <dsp:sp modelId="{8C89A3BC-E9A4-4804-A00C-1E8981C34256}">
      <dsp:nvSpPr>
        <dsp:cNvPr id="0" name=""/>
        <dsp:cNvSpPr/>
      </dsp:nvSpPr>
      <dsp:spPr>
        <a:xfrm>
          <a:off x="1791581" y="1021610"/>
          <a:ext cx="1125130" cy="5625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Chofer</a:t>
          </a:r>
        </a:p>
      </dsp:txBody>
      <dsp:txXfrm>
        <a:off x="1791581" y="1021610"/>
        <a:ext cx="1125130" cy="562565"/>
      </dsp:txXfrm>
    </dsp:sp>
    <dsp:sp modelId="{A1EED643-E759-4ABE-908E-68E04A4F109C}">
      <dsp:nvSpPr>
        <dsp:cNvPr id="0" name=""/>
        <dsp:cNvSpPr/>
      </dsp:nvSpPr>
      <dsp:spPr>
        <a:xfrm>
          <a:off x="3152989" y="1021610"/>
          <a:ext cx="1125130" cy="5625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</a:t>
          </a:r>
        </a:p>
      </dsp:txBody>
      <dsp:txXfrm>
        <a:off x="3152989" y="1021610"/>
        <a:ext cx="1125130" cy="562565"/>
      </dsp:txXfrm>
    </dsp:sp>
  </dsp:spTree>
</dsp:drawing>
</file>

<file path=ppt/diagrams/drawing7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89638F-6F27-4A59-B7E4-E01A520DD8DE}">
      <dsp:nvSpPr>
        <dsp:cNvPr id="0" name=""/>
        <dsp:cNvSpPr/>
      </dsp:nvSpPr>
      <dsp:spPr>
        <a:xfrm>
          <a:off x="5818386" y="1720625"/>
          <a:ext cx="1582809" cy="3233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6012"/>
              </a:lnTo>
              <a:lnTo>
                <a:pt x="1582809" y="186012"/>
              </a:lnTo>
              <a:lnTo>
                <a:pt x="1582809" y="32336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13E0DF-1A15-4321-8725-4D49712C10CE}">
      <dsp:nvSpPr>
        <dsp:cNvPr id="0" name=""/>
        <dsp:cNvSpPr/>
      </dsp:nvSpPr>
      <dsp:spPr>
        <a:xfrm>
          <a:off x="5772666" y="4344550"/>
          <a:ext cx="91440" cy="1610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108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B2C081-FD31-4ED4-899B-262C8432E376}">
      <dsp:nvSpPr>
        <dsp:cNvPr id="0" name=""/>
        <dsp:cNvSpPr/>
      </dsp:nvSpPr>
      <dsp:spPr>
        <a:xfrm>
          <a:off x="5772666" y="3511691"/>
          <a:ext cx="91440" cy="17880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880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E43DE5-AB31-4202-AE6F-78ED23B356DC}">
      <dsp:nvSpPr>
        <dsp:cNvPr id="0" name=""/>
        <dsp:cNvSpPr/>
      </dsp:nvSpPr>
      <dsp:spPr>
        <a:xfrm>
          <a:off x="5772666" y="2705054"/>
          <a:ext cx="91440" cy="1525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258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90A94B-B024-44CA-8264-646E2A13F87D}">
      <dsp:nvSpPr>
        <dsp:cNvPr id="0" name=""/>
        <dsp:cNvSpPr/>
      </dsp:nvSpPr>
      <dsp:spPr>
        <a:xfrm>
          <a:off x="5772666" y="1720625"/>
          <a:ext cx="91440" cy="32336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336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53D220-C463-4FB7-B98B-77EB9A0DEFB8}">
      <dsp:nvSpPr>
        <dsp:cNvPr id="0" name=""/>
        <dsp:cNvSpPr/>
      </dsp:nvSpPr>
      <dsp:spPr>
        <a:xfrm>
          <a:off x="4189856" y="2705054"/>
          <a:ext cx="91440" cy="1525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258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255739-CEE3-4D9C-B648-37B42BBFCEF4}">
      <dsp:nvSpPr>
        <dsp:cNvPr id="0" name=""/>
        <dsp:cNvSpPr/>
      </dsp:nvSpPr>
      <dsp:spPr>
        <a:xfrm>
          <a:off x="4235576" y="1720625"/>
          <a:ext cx="1582809" cy="323363"/>
        </a:xfrm>
        <a:custGeom>
          <a:avLst/>
          <a:gdLst/>
          <a:ahLst/>
          <a:cxnLst/>
          <a:rect l="0" t="0" r="0" b="0"/>
          <a:pathLst>
            <a:path>
              <a:moveTo>
                <a:pt x="1582809" y="0"/>
              </a:moveTo>
              <a:lnTo>
                <a:pt x="1582809" y="186012"/>
              </a:lnTo>
              <a:lnTo>
                <a:pt x="0" y="186012"/>
              </a:lnTo>
              <a:lnTo>
                <a:pt x="0" y="32336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64B9F4-E3C5-4F8F-91C6-A4B5A49ABB81}">
      <dsp:nvSpPr>
        <dsp:cNvPr id="0" name=""/>
        <dsp:cNvSpPr/>
      </dsp:nvSpPr>
      <dsp:spPr>
        <a:xfrm>
          <a:off x="3444172" y="654198"/>
          <a:ext cx="2374213" cy="4123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5022"/>
              </a:lnTo>
              <a:lnTo>
                <a:pt x="2374213" y="275022"/>
              </a:lnTo>
              <a:lnTo>
                <a:pt x="2374213" y="41237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B1CF40-7582-411B-B60F-E6E116E1603E}">
      <dsp:nvSpPr>
        <dsp:cNvPr id="0" name=""/>
        <dsp:cNvSpPr/>
      </dsp:nvSpPr>
      <dsp:spPr>
        <a:xfrm>
          <a:off x="2607047" y="4245186"/>
          <a:ext cx="91440" cy="16912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912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8C12AF-1478-44C5-9107-2F85634A71FC}">
      <dsp:nvSpPr>
        <dsp:cNvPr id="0" name=""/>
        <dsp:cNvSpPr/>
      </dsp:nvSpPr>
      <dsp:spPr>
        <a:xfrm>
          <a:off x="2607047" y="3382803"/>
          <a:ext cx="91440" cy="2083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832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A2E97E-25EB-45AF-AB87-970D880442ED}">
      <dsp:nvSpPr>
        <dsp:cNvPr id="0" name=""/>
        <dsp:cNvSpPr/>
      </dsp:nvSpPr>
      <dsp:spPr>
        <a:xfrm>
          <a:off x="2607047" y="2538604"/>
          <a:ext cx="91440" cy="19014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014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17ACE8-5173-4849-A748-FA9C86F0AAC2}">
      <dsp:nvSpPr>
        <dsp:cNvPr id="0" name=""/>
        <dsp:cNvSpPr/>
      </dsp:nvSpPr>
      <dsp:spPr>
        <a:xfrm>
          <a:off x="2607047" y="1720625"/>
          <a:ext cx="91440" cy="16392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392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23A057-3E36-41E9-8661-DCA735577144}">
      <dsp:nvSpPr>
        <dsp:cNvPr id="0" name=""/>
        <dsp:cNvSpPr/>
      </dsp:nvSpPr>
      <dsp:spPr>
        <a:xfrm>
          <a:off x="2652767" y="654198"/>
          <a:ext cx="791404" cy="412374"/>
        </a:xfrm>
        <a:custGeom>
          <a:avLst/>
          <a:gdLst/>
          <a:ahLst/>
          <a:cxnLst/>
          <a:rect l="0" t="0" r="0" b="0"/>
          <a:pathLst>
            <a:path>
              <a:moveTo>
                <a:pt x="791404" y="0"/>
              </a:moveTo>
              <a:lnTo>
                <a:pt x="791404" y="275022"/>
              </a:lnTo>
              <a:lnTo>
                <a:pt x="0" y="275022"/>
              </a:lnTo>
              <a:lnTo>
                <a:pt x="0" y="41237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0DAF1E-70C8-4EBE-A0A7-2007EEADD9C2}">
      <dsp:nvSpPr>
        <dsp:cNvPr id="0" name=""/>
        <dsp:cNvSpPr/>
      </dsp:nvSpPr>
      <dsp:spPr>
        <a:xfrm>
          <a:off x="1024238" y="3382803"/>
          <a:ext cx="91440" cy="2083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832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D0F2D1-0FD9-408B-AA59-DBD796DE2D21}">
      <dsp:nvSpPr>
        <dsp:cNvPr id="0" name=""/>
        <dsp:cNvSpPr/>
      </dsp:nvSpPr>
      <dsp:spPr>
        <a:xfrm>
          <a:off x="1024238" y="2538604"/>
          <a:ext cx="91440" cy="19014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014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57141A-F591-4324-A04E-8790CE94C650}">
      <dsp:nvSpPr>
        <dsp:cNvPr id="0" name=""/>
        <dsp:cNvSpPr/>
      </dsp:nvSpPr>
      <dsp:spPr>
        <a:xfrm>
          <a:off x="1024238" y="1720625"/>
          <a:ext cx="91440" cy="16392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392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69C8E9-D024-4951-B43C-D437946C243E}">
      <dsp:nvSpPr>
        <dsp:cNvPr id="0" name=""/>
        <dsp:cNvSpPr/>
      </dsp:nvSpPr>
      <dsp:spPr>
        <a:xfrm>
          <a:off x="1069958" y="654198"/>
          <a:ext cx="2374213" cy="412374"/>
        </a:xfrm>
        <a:custGeom>
          <a:avLst/>
          <a:gdLst/>
          <a:ahLst/>
          <a:cxnLst/>
          <a:rect l="0" t="0" r="0" b="0"/>
          <a:pathLst>
            <a:path>
              <a:moveTo>
                <a:pt x="2374213" y="0"/>
              </a:moveTo>
              <a:lnTo>
                <a:pt x="2374213" y="275022"/>
              </a:lnTo>
              <a:lnTo>
                <a:pt x="0" y="275022"/>
              </a:lnTo>
              <a:lnTo>
                <a:pt x="0" y="41237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92AF35-C3AB-4281-9503-7ADD7309C6E5}">
      <dsp:nvSpPr>
        <dsp:cNvPr id="0" name=""/>
        <dsp:cNvSpPr/>
      </dsp:nvSpPr>
      <dsp:spPr>
        <a:xfrm>
          <a:off x="2342400" y="144"/>
          <a:ext cx="2203544" cy="6540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General Parques</a:t>
          </a:r>
          <a:endParaRPr lang="es-ES" sz="1200" kern="1200" dirty="0"/>
        </a:p>
      </dsp:txBody>
      <dsp:txXfrm>
        <a:off x="2342400" y="144"/>
        <a:ext cx="2203544" cy="654053"/>
      </dsp:txXfrm>
    </dsp:sp>
    <dsp:sp modelId="{3E0E4A5A-04D3-4198-8031-D26782D4B242}">
      <dsp:nvSpPr>
        <dsp:cNvPr id="0" name=""/>
        <dsp:cNvSpPr/>
      </dsp:nvSpPr>
      <dsp:spPr>
        <a:xfrm>
          <a:off x="415905" y="1066572"/>
          <a:ext cx="1308106" cy="6540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</a:p>
      </dsp:txBody>
      <dsp:txXfrm>
        <a:off x="415905" y="1066572"/>
        <a:ext cx="1308106" cy="654053"/>
      </dsp:txXfrm>
    </dsp:sp>
    <dsp:sp modelId="{39296C99-6D75-46F3-B2FA-F5EC2564D5AB}">
      <dsp:nvSpPr>
        <dsp:cNvPr id="0" name=""/>
        <dsp:cNvSpPr/>
      </dsp:nvSpPr>
      <dsp:spPr>
        <a:xfrm>
          <a:off x="415905" y="1884550"/>
          <a:ext cx="1308106" cy="6540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 General</a:t>
          </a:r>
          <a:endParaRPr lang="es-ES" sz="1200" kern="1200" dirty="0"/>
        </a:p>
      </dsp:txBody>
      <dsp:txXfrm>
        <a:off x="415905" y="1884550"/>
        <a:ext cx="1308106" cy="654053"/>
      </dsp:txXfrm>
    </dsp:sp>
    <dsp:sp modelId="{CA14C86D-3F34-4963-8B6F-54E0763C63C3}">
      <dsp:nvSpPr>
        <dsp:cNvPr id="0" name=""/>
        <dsp:cNvSpPr/>
      </dsp:nvSpPr>
      <dsp:spPr>
        <a:xfrm>
          <a:off x="415905" y="2728750"/>
          <a:ext cx="1308106" cy="6540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Albañil</a:t>
          </a:r>
        </a:p>
      </dsp:txBody>
      <dsp:txXfrm>
        <a:off x="415905" y="2728750"/>
        <a:ext cx="1308106" cy="654053"/>
      </dsp:txXfrm>
    </dsp:sp>
    <dsp:sp modelId="{6E342A9D-A435-439F-BFC6-9DA2AA115C1E}">
      <dsp:nvSpPr>
        <dsp:cNvPr id="0" name=""/>
        <dsp:cNvSpPr/>
      </dsp:nvSpPr>
      <dsp:spPr>
        <a:xfrm>
          <a:off x="415905" y="3591133"/>
          <a:ext cx="1308106" cy="6540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Mantenimiento</a:t>
          </a:r>
          <a:endParaRPr lang="es-ES" sz="1200" kern="1200" dirty="0"/>
        </a:p>
      </dsp:txBody>
      <dsp:txXfrm>
        <a:off x="415905" y="3591133"/>
        <a:ext cx="1308106" cy="654053"/>
      </dsp:txXfrm>
    </dsp:sp>
    <dsp:sp modelId="{FEA13432-800E-4199-84B4-AD0F618DAAC4}">
      <dsp:nvSpPr>
        <dsp:cNvPr id="0" name=""/>
        <dsp:cNvSpPr/>
      </dsp:nvSpPr>
      <dsp:spPr>
        <a:xfrm>
          <a:off x="1998714" y="1066572"/>
          <a:ext cx="1308106" cy="6540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Oficial Eléctrico</a:t>
          </a:r>
        </a:p>
      </dsp:txBody>
      <dsp:txXfrm>
        <a:off x="1998714" y="1066572"/>
        <a:ext cx="1308106" cy="654053"/>
      </dsp:txXfrm>
    </dsp:sp>
    <dsp:sp modelId="{CC6AC018-FAA0-40BF-A8F5-94D8EA94FCBB}">
      <dsp:nvSpPr>
        <dsp:cNvPr id="0" name=""/>
        <dsp:cNvSpPr/>
      </dsp:nvSpPr>
      <dsp:spPr>
        <a:xfrm>
          <a:off x="1998714" y="1884550"/>
          <a:ext cx="1308106" cy="6540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Oficial Administrativo(a)</a:t>
          </a:r>
          <a:endParaRPr lang="es-ES" sz="1200" kern="1200" dirty="0"/>
        </a:p>
      </dsp:txBody>
      <dsp:txXfrm>
        <a:off x="1998714" y="1884550"/>
        <a:ext cx="1308106" cy="654053"/>
      </dsp:txXfrm>
    </dsp:sp>
    <dsp:sp modelId="{04BCB338-337F-401A-899B-818701BA2DF0}">
      <dsp:nvSpPr>
        <dsp:cNvPr id="0" name=""/>
        <dsp:cNvSpPr/>
      </dsp:nvSpPr>
      <dsp:spPr>
        <a:xfrm>
          <a:off x="1998714" y="2728750"/>
          <a:ext cx="1308106" cy="6540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Mecánico(a)</a:t>
          </a:r>
        </a:p>
      </dsp:txBody>
      <dsp:txXfrm>
        <a:off x="1998714" y="2728750"/>
        <a:ext cx="1308106" cy="654053"/>
      </dsp:txXfrm>
    </dsp:sp>
    <dsp:sp modelId="{4B810FD5-C8F8-4CBC-ADB6-EE5DE33FF930}">
      <dsp:nvSpPr>
        <dsp:cNvPr id="0" name=""/>
        <dsp:cNvSpPr/>
      </dsp:nvSpPr>
      <dsp:spPr>
        <a:xfrm>
          <a:off x="1998714" y="3591133"/>
          <a:ext cx="1308106" cy="6540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Velador(a)</a:t>
          </a:r>
        </a:p>
      </dsp:txBody>
      <dsp:txXfrm>
        <a:off x="1998714" y="3591133"/>
        <a:ext cx="1308106" cy="654053"/>
      </dsp:txXfrm>
    </dsp:sp>
    <dsp:sp modelId="{24E955CF-E29A-4DE1-8F86-83E268A2B9EF}">
      <dsp:nvSpPr>
        <dsp:cNvPr id="0" name=""/>
        <dsp:cNvSpPr/>
      </dsp:nvSpPr>
      <dsp:spPr>
        <a:xfrm>
          <a:off x="1998714" y="4414311"/>
          <a:ext cx="1308106" cy="6540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</a:t>
          </a:r>
        </a:p>
      </dsp:txBody>
      <dsp:txXfrm>
        <a:off x="1998714" y="4414311"/>
        <a:ext cx="1308106" cy="654053"/>
      </dsp:txXfrm>
    </dsp:sp>
    <dsp:sp modelId="{867E8C00-F74D-4D19-BCF3-A0D793F7C168}">
      <dsp:nvSpPr>
        <dsp:cNvPr id="0" name=""/>
        <dsp:cNvSpPr/>
      </dsp:nvSpPr>
      <dsp:spPr>
        <a:xfrm>
          <a:off x="5164332" y="1066572"/>
          <a:ext cx="1308106" cy="6540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Área</a:t>
          </a:r>
          <a:endParaRPr lang="es-ES" sz="1200" kern="1200" dirty="0"/>
        </a:p>
      </dsp:txBody>
      <dsp:txXfrm>
        <a:off x="5164332" y="1066572"/>
        <a:ext cx="1308106" cy="654053"/>
      </dsp:txXfrm>
    </dsp:sp>
    <dsp:sp modelId="{7B66BA6F-8C85-459E-ACFA-24A5897A60DD}">
      <dsp:nvSpPr>
        <dsp:cNvPr id="0" name=""/>
        <dsp:cNvSpPr/>
      </dsp:nvSpPr>
      <dsp:spPr>
        <a:xfrm>
          <a:off x="3581523" y="2043989"/>
          <a:ext cx="1308106" cy="6610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Ayudantes de</a:t>
          </a:r>
          <a:br>
            <a:rPr lang="es-ES" sz="1200" kern="1200" dirty="0" smtClean="0"/>
          </a:br>
          <a:r>
            <a:rPr lang="es-ES" sz="1200" kern="1200" dirty="0" smtClean="0"/>
            <a:t> Área</a:t>
          </a:r>
          <a:endParaRPr lang="es-ES" sz="1200" kern="1200" dirty="0"/>
        </a:p>
      </dsp:txBody>
      <dsp:txXfrm>
        <a:off x="3581523" y="2043989"/>
        <a:ext cx="1308106" cy="661064"/>
      </dsp:txXfrm>
    </dsp:sp>
    <dsp:sp modelId="{8A593C33-43D7-4FDA-8018-76EEAD89C6D9}">
      <dsp:nvSpPr>
        <dsp:cNvPr id="0" name=""/>
        <dsp:cNvSpPr/>
      </dsp:nvSpPr>
      <dsp:spPr>
        <a:xfrm>
          <a:off x="3581523" y="2857638"/>
          <a:ext cx="1308106" cy="6540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</a:p>
      </dsp:txBody>
      <dsp:txXfrm>
        <a:off x="3581523" y="2857638"/>
        <a:ext cx="1308106" cy="654053"/>
      </dsp:txXfrm>
    </dsp:sp>
    <dsp:sp modelId="{1CFA214E-4C22-49DA-B22E-9BC06F24225E}">
      <dsp:nvSpPr>
        <dsp:cNvPr id="0" name=""/>
        <dsp:cNvSpPr/>
      </dsp:nvSpPr>
      <dsp:spPr>
        <a:xfrm>
          <a:off x="5164332" y="2043989"/>
          <a:ext cx="1308106" cy="6610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Ayudantes Generales </a:t>
          </a:r>
          <a:endParaRPr lang="es-ES" sz="1200" kern="1200" dirty="0"/>
        </a:p>
      </dsp:txBody>
      <dsp:txXfrm>
        <a:off x="5164332" y="2043989"/>
        <a:ext cx="1308106" cy="661064"/>
      </dsp:txXfrm>
    </dsp:sp>
    <dsp:sp modelId="{3322AF5F-38B0-4E5F-95B8-8AB4FBC31DAC}">
      <dsp:nvSpPr>
        <dsp:cNvPr id="0" name=""/>
        <dsp:cNvSpPr/>
      </dsp:nvSpPr>
      <dsp:spPr>
        <a:xfrm>
          <a:off x="5164332" y="2857638"/>
          <a:ext cx="1308106" cy="6540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Jardinería</a:t>
          </a:r>
          <a:endParaRPr lang="es-ES" sz="1200" kern="1200" dirty="0"/>
        </a:p>
      </dsp:txBody>
      <dsp:txXfrm>
        <a:off x="5164332" y="2857638"/>
        <a:ext cx="1308106" cy="654053"/>
      </dsp:txXfrm>
    </dsp:sp>
    <dsp:sp modelId="{B6562D32-1841-4259-BDF1-8917B13F9E41}">
      <dsp:nvSpPr>
        <dsp:cNvPr id="0" name=""/>
        <dsp:cNvSpPr/>
      </dsp:nvSpPr>
      <dsp:spPr>
        <a:xfrm>
          <a:off x="5164332" y="3690496"/>
          <a:ext cx="1308106" cy="6540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Albañil</a:t>
          </a:r>
        </a:p>
      </dsp:txBody>
      <dsp:txXfrm>
        <a:off x="5164332" y="3690496"/>
        <a:ext cx="1308106" cy="654053"/>
      </dsp:txXfrm>
    </dsp:sp>
    <dsp:sp modelId="{24408542-F3CF-4830-BBDE-7962C095A992}">
      <dsp:nvSpPr>
        <dsp:cNvPr id="0" name=""/>
        <dsp:cNvSpPr/>
      </dsp:nvSpPr>
      <dsp:spPr>
        <a:xfrm>
          <a:off x="5164332" y="4505636"/>
          <a:ext cx="1308106" cy="6540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Sección</a:t>
          </a:r>
        </a:p>
      </dsp:txBody>
      <dsp:txXfrm>
        <a:off x="5164332" y="4505636"/>
        <a:ext cx="1308106" cy="654053"/>
      </dsp:txXfrm>
    </dsp:sp>
    <dsp:sp modelId="{2B6EB9F0-7184-4362-B000-7852C8BAD27F}">
      <dsp:nvSpPr>
        <dsp:cNvPr id="0" name=""/>
        <dsp:cNvSpPr/>
      </dsp:nvSpPr>
      <dsp:spPr>
        <a:xfrm>
          <a:off x="6747141" y="2043989"/>
          <a:ext cx="1308106" cy="6610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Operadores(as) Máquina Liviana </a:t>
          </a:r>
          <a:endParaRPr lang="es-ES" sz="1200" b="1" kern="1200" dirty="0"/>
        </a:p>
      </dsp:txBody>
      <dsp:txXfrm>
        <a:off x="6747141" y="2043989"/>
        <a:ext cx="1308106" cy="661064"/>
      </dsp:txXfrm>
    </dsp:sp>
  </dsp:spTree>
</dsp:drawing>
</file>

<file path=ppt/diagrams/drawing7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732A76-215E-42E6-A69E-FCC1ED43F056}">
      <dsp:nvSpPr>
        <dsp:cNvPr id="0" name=""/>
        <dsp:cNvSpPr/>
      </dsp:nvSpPr>
      <dsp:spPr>
        <a:xfrm>
          <a:off x="6995211" y="2866482"/>
          <a:ext cx="91440" cy="16546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546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1457D0-2BC1-4B46-9910-2B0BAC3463C5}">
      <dsp:nvSpPr>
        <dsp:cNvPr id="0" name=""/>
        <dsp:cNvSpPr/>
      </dsp:nvSpPr>
      <dsp:spPr>
        <a:xfrm>
          <a:off x="5269782" y="1977301"/>
          <a:ext cx="1771148" cy="2629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1498"/>
              </a:lnTo>
              <a:lnTo>
                <a:pt x="1771148" y="131498"/>
              </a:lnTo>
              <a:lnTo>
                <a:pt x="1771148" y="26299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7380D0-8FCA-422A-8A2D-1CFAE247F56D}">
      <dsp:nvSpPr>
        <dsp:cNvPr id="0" name=""/>
        <dsp:cNvSpPr/>
      </dsp:nvSpPr>
      <dsp:spPr>
        <a:xfrm>
          <a:off x="5224062" y="4366324"/>
          <a:ext cx="91440" cy="19372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372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FF6AF9-175D-4B10-9D5A-32D9D69A0ABB}">
      <dsp:nvSpPr>
        <dsp:cNvPr id="0" name=""/>
        <dsp:cNvSpPr/>
      </dsp:nvSpPr>
      <dsp:spPr>
        <a:xfrm>
          <a:off x="5224062" y="3629206"/>
          <a:ext cx="91440" cy="1109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093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366C1C-6E0D-43D7-B091-BA6A7A5F553C}">
      <dsp:nvSpPr>
        <dsp:cNvPr id="0" name=""/>
        <dsp:cNvSpPr/>
      </dsp:nvSpPr>
      <dsp:spPr>
        <a:xfrm>
          <a:off x="5224062" y="2866702"/>
          <a:ext cx="91440" cy="13632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632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E667C2-3203-4950-B903-F1FE2D357BF6}">
      <dsp:nvSpPr>
        <dsp:cNvPr id="0" name=""/>
        <dsp:cNvSpPr/>
      </dsp:nvSpPr>
      <dsp:spPr>
        <a:xfrm>
          <a:off x="5224062" y="1977301"/>
          <a:ext cx="91440" cy="26299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299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FB05AD-A162-4FC1-9465-32545C07EC8D}">
      <dsp:nvSpPr>
        <dsp:cNvPr id="0" name=""/>
        <dsp:cNvSpPr/>
      </dsp:nvSpPr>
      <dsp:spPr>
        <a:xfrm>
          <a:off x="3452913" y="2866702"/>
          <a:ext cx="91440" cy="1671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713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697CAC-1D13-4B0B-B623-17AACA0B772E}">
      <dsp:nvSpPr>
        <dsp:cNvPr id="0" name=""/>
        <dsp:cNvSpPr/>
      </dsp:nvSpPr>
      <dsp:spPr>
        <a:xfrm>
          <a:off x="3498633" y="1977301"/>
          <a:ext cx="1771148" cy="262997"/>
        </a:xfrm>
        <a:custGeom>
          <a:avLst/>
          <a:gdLst/>
          <a:ahLst/>
          <a:cxnLst/>
          <a:rect l="0" t="0" r="0" b="0"/>
          <a:pathLst>
            <a:path>
              <a:moveTo>
                <a:pt x="1771148" y="0"/>
              </a:moveTo>
              <a:lnTo>
                <a:pt x="1771148" y="131498"/>
              </a:lnTo>
              <a:lnTo>
                <a:pt x="0" y="131498"/>
              </a:lnTo>
              <a:lnTo>
                <a:pt x="0" y="26299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85919E-FB8B-4F94-9B10-A222C7C2E17C}">
      <dsp:nvSpPr>
        <dsp:cNvPr id="0" name=""/>
        <dsp:cNvSpPr/>
      </dsp:nvSpPr>
      <dsp:spPr>
        <a:xfrm>
          <a:off x="3498633" y="948049"/>
          <a:ext cx="1771148" cy="4030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1569"/>
              </a:lnTo>
              <a:lnTo>
                <a:pt x="1771148" y="271569"/>
              </a:lnTo>
              <a:lnTo>
                <a:pt x="1771148" y="40306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DE9AEC-5ED2-4E09-9E13-966D2C710F2A}">
      <dsp:nvSpPr>
        <dsp:cNvPr id="0" name=""/>
        <dsp:cNvSpPr/>
      </dsp:nvSpPr>
      <dsp:spPr>
        <a:xfrm>
          <a:off x="1681765" y="4397909"/>
          <a:ext cx="91440" cy="16192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192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4FA21F-1934-4F46-A750-5E93584647C6}">
      <dsp:nvSpPr>
        <dsp:cNvPr id="0" name=""/>
        <dsp:cNvSpPr/>
      </dsp:nvSpPr>
      <dsp:spPr>
        <a:xfrm>
          <a:off x="1681765" y="3590364"/>
          <a:ext cx="91440" cy="1813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136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81D1FD-8B88-4740-8D4A-66E9FACBB6C7}">
      <dsp:nvSpPr>
        <dsp:cNvPr id="0" name=""/>
        <dsp:cNvSpPr/>
      </dsp:nvSpPr>
      <dsp:spPr>
        <a:xfrm>
          <a:off x="1681765" y="2791359"/>
          <a:ext cx="91440" cy="17282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282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71113C-812F-4DB6-89A2-83E9369B7C90}">
      <dsp:nvSpPr>
        <dsp:cNvPr id="0" name=""/>
        <dsp:cNvSpPr/>
      </dsp:nvSpPr>
      <dsp:spPr>
        <a:xfrm>
          <a:off x="1681765" y="1977301"/>
          <a:ext cx="91440" cy="1878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787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B84C80-D066-4865-9D32-3EF6A753C41F}">
      <dsp:nvSpPr>
        <dsp:cNvPr id="0" name=""/>
        <dsp:cNvSpPr/>
      </dsp:nvSpPr>
      <dsp:spPr>
        <a:xfrm>
          <a:off x="1727485" y="948049"/>
          <a:ext cx="1771148" cy="403068"/>
        </a:xfrm>
        <a:custGeom>
          <a:avLst/>
          <a:gdLst/>
          <a:ahLst/>
          <a:cxnLst/>
          <a:rect l="0" t="0" r="0" b="0"/>
          <a:pathLst>
            <a:path>
              <a:moveTo>
                <a:pt x="1771148" y="0"/>
              </a:moveTo>
              <a:lnTo>
                <a:pt x="1771148" y="271569"/>
              </a:lnTo>
              <a:lnTo>
                <a:pt x="0" y="271569"/>
              </a:lnTo>
              <a:lnTo>
                <a:pt x="0" y="40306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F4554A-77D0-4E41-9FE4-70122B58F8EC}">
      <dsp:nvSpPr>
        <dsp:cNvPr id="0" name=""/>
        <dsp:cNvSpPr/>
      </dsp:nvSpPr>
      <dsp:spPr>
        <a:xfrm>
          <a:off x="2282709" y="138180"/>
          <a:ext cx="2431847" cy="8098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General de Parques</a:t>
          </a:r>
        </a:p>
      </dsp:txBody>
      <dsp:txXfrm>
        <a:off x="2282709" y="138180"/>
        <a:ext cx="2431847" cy="809868"/>
      </dsp:txXfrm>
    </dsp:sp>
    <dsp:sp modelId="{57FF8BEC-B0EA-48AE-8BDD-9E6F4FABFD87}">
      <dsp:nvSpPr>
        <dsp:cNvPr id="0" name=""/>
        <dsp:cNvSpPr/>
      </dsp:nvSpPr>
      <dsp:spPr>
        <a:xfrm>
          <a:off x="955012" y="1351117"/>
          <a:ext cx="1544946" cy="6261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</a:p>
      </dsp:txBody>
      <dsp:txXfrm>
        <a:off x="955012" y="1351117"/>
        <a:ext cx="1544946" cy="626183"/>
      </dsp:txXfrm>
    </dsp:sp>
    <dsp:sp modelId="{820968F9-2E0B-4F31-8796-2C210491A2DE}">
      <dsp:nvSpPr>
        <dsp:cNvPr id="0" name=""/>
        <dsp:cNvSpPr/>
      </dsp:nvSpPr>
      <dsp:spPr>
        <a:xfrm>
          <a:off x="973409" y="2165175"/>
          <a:ext cx="1508151" cy="6261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 Área</a:t>
          </a:r>
        </a:p>
      </dsp:txBody>
      <dsp:txXfrm>
        <a:off x="973409" y="2165175"/>
        <a:ext cx="1508151" cy="626183"/>
      </dsp:txXfrm>
    </dsp:sp>
    <dsp:sp modelId="{D5448BF4-97DF-45EF-BB7E-534478A93B50}">
      <dsp:nvSpPr>
        <dsp:cNvPr id="0" name=""/>
        <dsp:cNvSpPr/>
      </dsp:nvSpPr>
      <dsp:spPr>
        <a:xfrm>
          <a:off x="973409" y="2964180"/>
          <a:ext cx="1508151" cy="6261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 General</a:t>
          </a:r>
        </a:p>
      </dsp:txBody>
      <dsp:txXfrm>
        <a:off x="973409" y="2964180"/>
        <a:ext cx="1508151" cy="626183"/>
      </dsp:txXfrm>
    </dsp:sp>
    <dsp:sp modelId="{6F99B58D-898B-40C4-A885-166BF62777BB}">
      <dsp:nvSpPr>
        <dsp:cNvPr id="0" name=""/>
        <dsp:cNvSpPr/>
      </dsp:nvSpPr>
      <dsp:spPr>
        <a:xfrm>
          <a:off x="973409" y="3771725"/>
          <a:ext cx="1508151" cy="6261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Operador(a) Máquina Liviana</a:t>
          </a:r>
        </a:p>
      </dsp:txBody>
      <dsp:txXfrm>
        <a:off x="973409" y="3771725"/>
        <a:ext cx="1508151" cy="626183"/>
      </dsp:txXfrm>
    </dsp:sp>
    <dsp:sp modelId="{942C55C4-5E9A-4291-8857-5670B9EC3E21}">
      <dsp:nvSpPr>
        <dsp:cNvPr id="0" name=""/>
        <dsp:cNvSpPr/>
      </dsp:nvSpPr>
      <dsp:spPr>
        <a:xfrm>
          <a:off x="1101301" y="4559834"/>
          <a:ext cx="1252367" cy="6261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 </a:t>
          </a:r>
          <a:endParaRPr lang="es-ES" sz="1200" kern="1200" dirty="0"/>
        </a:p>
      </dsp:txBody>
      <dsp:txXfrm>
        <a:off x="1101301" y="4559834"/>
        <a:ext cx="1252367" cy="626183"/>
      </dsp:txXfrm>
    </dsp:sp>
    <dsp:sp modelId="{97E43134-D068-44FB-9367-42C28D35779F}">
      <dsp:nvSpPr>
        <dsp:cNvPr id="0" name=""/>
        <dsp:cNvSpPr/>
      </dsp:nvSpPr>
      <dsp:spPr>
        <a:xfrm>
          <a:off x="4497309" y="1351117"/>
          <a:ext cx="1544946" cy="6261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Supervisor(a)</a:t>
          </a:r>
        </a:p>
      </dsp:txBody>
      <dsp:txXfrm>
        <a:off x="4497309" y="1351117"/>
        <a:ext cx="1544946" cy="626183"/>
      </dsp:txXfrm>
    </dsp:sp>
    <dsp:sp modelId="{0C251DFA-4A0A-4F30-AE2A-9DECE8C221C6}">
      <dsp:nvSpPr>
        <dsp:cNvPr id="0" name=""/>
        <dsp:cNvSpPr/>
      </dsp:nvSpPr>
      <dsp:spPr>
        <a:xfrm>
          <a:off x="2744558" y="2240299"/>
          <a:ext cx="1508151" cy="6264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Vigilantes </a:t>
          </a:r>
          <a:endParaRPr lang="es-ES" sz="1200" kern="1200" dirty="0"/>
        </a:p>
      </dsp:txBody>
      <dsp:txXfrm>
        <a:off x="2744558" y="2240299"/>
        <a:ext cx="1508151" cy="626403"/>
      </dsp:txXfrm>
    </dsp:sp>
    <dsp:sp modelId="{7656F621-8197-440C-A63E-AE90CE592D13}">
      <dsp:nvSpPr>
        <dsp:cNvPr id="0" name=""/>
        <dsp:cNvSpPr/>
      </dsp:nvSpPr>
      <dsp:spPr>
        <a:xfrm>
          <a:off x="2744558" y="3033836"/>
          <a:ext cx="1508151" cy="6261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Ayudantes Área</a:t>
          </a:r>
        </a:p>
      </dsp:txBody>
      <dsp:txXfrm>
        <a:off x="2744558" y="3033836"/>
        <a:ext cx="1508151" cy="626183"/>
      </dsp:txXfrm>
    </dsp:sp>
    <dsp:sp modelId="{39D289FF-D3F2-4818-BFB0-18BF4CAFD425}">
      <dsp:nvSpPr>
        <dsp:cNvPr id="0" name=""/>
        <dsp:cNvSpPr/>
      </dsp:nvSpPr>
      <dsp:spPr>
        <a:xfrm>
          <a:off x="4515706" y="2240299"/>
          <a:ext cx="1508151" cy="6264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 General</a:t>
          </a:r>
        </a:p>
      </dsp:txBody>
      <dsp:txXfrm>
        <a:off x="4515706" y="2240299"/>
        <a:ext cx="1508151" cy="626403"/>
      </dsp:txXfrm>
    </dsp:sp>
    <dsp:sp modelId="{28FB614D-7FA4-4336-8E00-1C130EBC9A73}">
      <dsp:nvSpPr>
        <dsp:cNvPr id="0" name=""/>
        <dsp:cNvSpPr/>
      </dsp:nvSpPr>
      <dsp:spPr>
        <a:xfrm>
          <a:off x="4515706" y="3003022"/>
          <a:ext cx="1508151" cy="6261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Velador(a)</a:t>
          </a:r>
        </a:p>
      </dsp:txBody>
      <dsp:txXfrm>
        <a:off x="4515706" y="3003022"/>
        <a:ext cx="1508151" cy="626183"/>
      </dsp:txXfrm>
    </dsp:sp>
    <dsp:sp modelId="{1C89CBDE-1E2C-43A9-9B92-F7223E55648B}">
      <dsp:nvSpPr>
        <dsp:cNvPr id="0" name=""/>
        <dsp:cNvSpPr/>
      </dsp:nvSpPr>
      <dsp:spPr>
        <a:xfrm>
          <a:off x="4515706" y="3740141"/>
          <a:ext cx="1508151" cy="6261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Elemento Operativo(a) </a:t>
          </a:r>
        </a:p>
      </dsp:txBody>
      <dsp:txXfrm>
        <a:off x="4515706" y="3740141"/>
        <a:ext cx="1508151" cy="626183"/>
      </dsp:txXfrm>
    </dsp:sp>
    <dsp:sp modelId="{4A8D5658-B2DD-47E8-ABD7-1EE55F3FEA19}">
      <dsp:nvSpPr>
        <dsp:cNvPr id="0" name=""/>
        <dsp:cNvSpPr/>
      </dsp:nvSpPr>
      <dsp:spPr>
        <a:xfrm>
          <a:off x="4515706" y="4560053"/>
          <a:ext cx="1508151" cy="6261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Encargados(as) Sección</a:t>
          </a:r>
        </a:p>
      </dsp:txBody>
      <dsp:txXfrm>
        <a:off x="4515706" y="4560053"/>
        <a:ext cx="1508151" cy="626183"/>
      </dsp:txXfrm>
    </dsp:sp>
    <dsp:sp modelId="{4E0B86EE-0949-44F2-8C76-C0BDD0EB6F49}">
      <dsp:nvSpPr>
        <dsp:cNvPr id="0" name=""/>
        <dsp:cNvSpPr/>
      </dsp:nvSpPr>
      <dsp:spPr>
        <a:xfrm>
          <a:off x="6286855" y="2240299"/>
          <a:ext cx="1508151" cy="6261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 Administrativos(as)</a:t>
          </a:r>
          <a:endParaRPr lang="es-ES" sz="1200" kern="1200" dirty="0"/>
        </a:p>
      </dsp:txBody>
      <dsp:txXfrm>
        <a:off x="6286855" y="2240299"/>
        <a:ext cx="1508151" cy="626183"/>
      </dsp:txXfrm>
    </dsp:sp>
    <dsp:sp modelId="{70E59F26-C358-4F24-93F6-9CFDBA0220AF}">
      <dsp:nvSpPr>
        <dsp:cNvPr id="0" name=""/>
        <dsp:cNvSpPr/>
      </dsp:nvSpPr>
      <dsp:spPr>
        <a:xfrm>
          <a:off x="6286855" y="3031945"/>
          <a:ext cx="1508151" cy="6261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 </a:t>
          </a:r>
          <a:endParaRPr lang="es-ES" sz="1200" kern="1200" dirty="0"/>
        </a:p>
      </dsp:txBody>
      <dsp:txXfrm>
        <a:off x="6286855" y="3031945"/>
        <a:ext cx="1508151" cy="626183"/>
      </dsp:txXfrm>
    </dsp:sp>
  </dsp:spTree>
</dsp:drawing>
</file>

<file path=ppt/diagrams/drawing7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0EC5A6-99F0-4960-820E-3772B14767DE}">
      <dsp:nvSpPr>
        <dsp:cNvPr id="0" name=""/>
        <dsp:cNvSpPr/>
      </dsp:nvSpPr>
      <dsp:spPr>
        <a:xfrm>
          <a:off x="4176464" y="854167"/>
          <a:ext cx="165558" cy="5516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1663"/>
              </a:lnTo>
              <a:lnTo>
                <a:pt x="165558" y="55166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3DE16C-540A-49F2-B998-A639DC5C299B}">
      <dsp:nvSpPr>
        <dsp:cNvPr id="0" name=""/>
        <dsp:cNvSpPr/>
      </dsp:nvSpPr>
      <dsp:spPr>
        <a:xfrm>
          <a:off x="4010905" y="854167"/>
          <a:ext cx="165558" cy="551663"/>
        </a:xfrm>
        <a:custGeom>
          <a:avLst/>
          <a:gdLst/>
          <a:ahLst/>
          <a:cxnLst/>
          <a:rect l="0" t="0" r="0" b="0"/>
          <a:pathLst>
            <a:path>
              <a:moveTo>
                <a:pt x="165558" y="0"/>
              </a:moveTo>
              <a:lnTo>
                <a:pt x="165558" y="551663"/>
              </a:lnTo>
              <a:lnTo>
                <a:pt x="0" y="55166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5F582F-D197-41E2-A0B2-E38C496F17C1}">
      <dsp:nvSpPr>
        <dsp:cNvPr id="0" name=""/>
        <dsp:cNvSpPr/>
      </dsp:nvSpPr>
      <dsp:spPr>
        <a:xfrm>
          <a:off x="7139847" y="4713810"/>
          <a:ext cx="91440" cy="13012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012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8DACB4-3FEC-4A97-B1A2-0F5DE37DE49C}">
      <dsp:nvSpPr>
        <dsp:cNvPr id="0" name=""/>
        <dsp:cNvSpPr/>
      </dsp:nvSpPr>
      <dsp:spPr>
        <a:xfrm>
          <a:off x="7139847" y="4009657"/>
          <a:ext cx="91440" cy="11785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785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668669-6CC1-48CE-B39B-F8B0E06A2FDE}">
      <dsp:nvSpPr>
        <dsp:cNvPr id="0" name=""/>
        <dsp:cNvSpPr/>
      </dsp:nvSpPr>
      <dsp:spPr>
        <a:xfrm>
          <a:off x="7139847" y="3317776"/>
          <a:ext cx="91440" cy="10558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558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2B5228-49B4-4974-A6CF-1595E81DF4CB}">
      <dsp:nvSpPr>
        <dsp:cNvPr id="0" name=""/>
        <dsp:cNvSpPr/>
      </dsp:nvSpPr>
      <dsp:spPr>
        <a:xfrm>
          <a:off x="7139847" y="2638165"/>
          <a:ext cx="91440" cy="9331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331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3204E8-E61A-4D03-BF46-18888F1387A3}">
      <dsp:nvSpPr>
        <dsp:cNvPr id="0" name=""/>
        <dsp:cNvSpPr/>
      </dsp:nvSpPr>
      <dsp:spPr>
        <a:xfrm>
          <a:off x="4176464" y="854167"/>
          <a:ext cx="3009103" cy="11977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74580"/>
              </a:lnTo>
              <a:lnTo>
                <a:pt x="3009103" y="1074580"/>
              </a:lnTo>
              <a:lnTo>
                <a:pt x="3009103" y="119770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D3BCFD-A777-4379-9F0D-6365FC9B5A2C}">
      <dsp:nvSpPr>
        <dsp:cNvPr id="0" name=""/>
        <dsp:cNvSpPr/>
      </dsp:nvSpPr>
      <dsp:spPr>
        <a:xfrm>
          <a:off x="5133778" y="4009657"/>
          <a:ext cx="91440" cy="11785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785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4941A6-7C14-4A3D-8E2C-37FFD66A1375}">
      <dsp:nvSpPr>
        <dsp:cNvPr id="0" name=""/>
        <dsp:cNvSpPr/>
      </dsp:nvSpPr>
      <dsp:spPr>
        <a:xfrm>
          <a:off x="5133778" y="3317776"/>
          <a:ext cx="91440" cy="10558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558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ED757B-4B0A-48D9-9537-1340E09C1FAD}">
      <dsp:nvSpPr>
        <dsp:cNvPr id="0" name=""/>
        <dsp:cNvSpPr/>
      </dsp:nvSpPr>
      <dsp:spPr>
        <a:xfrm>
          <a:off x="5133778" y="2638165"/>
          <a:ext cx="91440" cy="9331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331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C65462-2DED-44FF-9270-75D9E535F4AC}">
      <dsp:nvSpPr>
        <dsp:cNvPr id="0" name=""/>
        <dsp:cNvSpPr/>
      </dsp:nvSpPr>
      <dsp:spPr>
        <a:xfrm>
          <a:off x="4176464" y="854167"/>
          <a:ext cx="1003034" cy="11977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74580"/>
              </a:lnTo>
              <a:lnTo>
                <a:pt x="1003034" y="1074580"/>
              </a:lnTo>
              <a:lnTo>
                <a:pt x="1003034" y="119770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0D8C0D-1B7E-4C7B-9906-3BF275B1E334}">
      <dsp:nvSpPr>
        <dsp:cNvPr id="0" name=""/>
        <dsp:cNvSpPr/>
      </dsp:nvSpPr>
      <dsp:spPr>
        <a:xfrm>
          <a:off x="3127709" y="3318280"/>
          <a:ext cx="91440" cy="10558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558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96BFD1-9949-4B99-88BC-8430EB1B948A}">
      <dsp:nvSpPr>
        <dsp:cNvPr id="0" name=""/>
        <dsp:cNvSpPr/>
      </dsp:nvSpPr>
      <dsp:spPr>
        <a:xfrm>
          <a:off x="3127709" y="2638669"/>
          <a:ext cx="91440" cy="9331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331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FE7B51-4DD2-4D0D-8434-7262E3DF6529}">
      <dsp:nvSpPr>
        <dsp:cNvPr id="0" name=""/>
        <dsp:cNvSpPr/>
      </dsp:nvSpPr>
      <dsp:spPr>
        <a:xfrm>
          <a:off x="3173429" y="854167"/>
          <a:ext cx="1003034" cy="1197702"/>
        </a:xfrm>
        <a:custGeom>
          <a:avLst/>
          <a:gdLst/>
          <a:ahLst/>
          <a:cxnLst/>
          <a:rect l="0" t="0" r="0" b="0"/>
          <a:pathLst>
            <a:path>
              <a:moveTo>
                <a:pt x="1003034" y="0"/>
              </a:moveTo>
              <a:lnTo>
                <a:pt x="1003034" y="1074580"/>
              </a:lnTo>
              <a:lnTo>
                <a:pt x="0" y="1074580"/>
              </a:lnTo>
              <a:lnTo>
                <a:pt x="0" y="119770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DE66E4-91EC-4E03-BCA8-C09D72C1D5CE}">
      <dsp:nvSpPr>
        <dsp:cNvPr id="0" name=""/>
        <dsp:cNvSpPr/>
      </dsp:nvSpPr>
      <dsp:spPr>
        <a:xfrm>
          <a:off x="1167360" y="854167"/>
          <a:ext cx="3009103" cy="1197702"/>
        </a:xfrm>
        <a:custGeom>
          <a:avLst/>
          <a:gdLst/>
          <a:ahLst/>
          <a:cxnLst/>
          <a:rect l="0" t="0" r="0" b="0"/>
          <a:pathLst>
            <a:path>
              <a:moveTo>
                <a:pt x="3009103" y="0"/>
              </a:moveTo>
              <a:lnTo>
                <a:pt x="3009103" y="1074580"/>
              </a:lnTo>
              <a:lnTo>
                <a:pt x="0" y="1074580"/>
              </a:lnTo>
              <a:lnTo>
                <a:pt x="0" y="119770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66EF60-4A88-4A7C-8D51-F0BF7FD83D80}">
      <dsp:nvSpPr>
        <dsp:cNvPr id="0" name=""/>
        <dsp:cNvSpPr/>
      </dsp:nvSpPr>
      <dsp:spPr>
        <a:xfrm>
          <a:off x="3155764" y="141144"/>
          <a:ext cx="2041399" cy="71302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Jefe(a) Operativo Parque Tucán </a:t>
          </a:r>
        </a:p>
      </dsp:txBody>
      <dsp:txXfrm>
        <a:off x="3155764" y="141144"/>
        <a:ext cx="2041399" cy="713023"/>
      </dsp:txXfrm>
    </dsp:sp>
    <dsp:sp modelId="{E88AB387-F782-4E10-B572-543AA322C7B1}">
      <dsp:nvSpPr>
        <dsp:cNvPr id="0" name=""/>
        <dsp:cNvSpPr/>
      </dsp:nvSpPr>
      <dsp:spPr>
        <a:xfrm>
          <a:off x="287447" y="2051870"/>
          <a:ext cx="1759824" cy="5867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Auxiliares Administrativos(as) </a:t>
          </a:r>
          <a:endParaRPr lang="es-ES" sz="1200" kern="1200" dirty="0"/>
        </a:p>
      </dsp:txBody>
      <dsp:txXfrm>
        <a:off x="287447" y="2051870"/>
        <a:ext cx="1759824" cy="586799"/>
      </dsp:txXfrm>
    </dsp:sp>
    <dsp:sp modelId="{CBA08C0A-57EB-4788-BDFC-BC7A006DDDFA}">
      <dsp:nvSpPr>
        <dsp:cNvPr id="0" name=""/>
        <dsp:cNvSpPr/>
      </dsp:nvSpPr>
      <dsp:spPr>
        <a:xfrm>
          <a:off x="2293517" y="2051870"/>
          <a:ext cx="1759824" cy="5867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Encargado(a) Sección</a:t>
          </a:r>
        </a:p>
      </dsp:txBody>
      <dsp:txXfrm>
        <a:off x="2293517" y="2051870"/>
        <a:ext cx="1759824" cy="586799"/>
      </dsp:txXfrm>
    </dsp:sp>
    <dsp:sp modelId="{C1C0C0E4-2984-4B73-BDF6-91D1EDBE4389}">
      <dsp:nvSpPr>
        <dsp:cNvPr id="0" name=""/>
        <dsp:cNvSpPr/>
      </dsp:nvSpPr>
      <dsp:spPr>
        <a:xfrm>
          <a:off x="2293517" y="2731984"/>
          <a:ext cx="1759824" cy="5862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Ayudantes Generales </a:t>
          </a:r>
          <a:endParaRPr lang="es-ES" sz="1200" kern="1200" dirty="0"/>
        </a:p>
      </dsp:txBody>
      <dsp:txXfrm>
        <a:off x="2293517" y="2731984"/>
        <a:ext cx="1759824" cy="586295"/>
      </dsp:txXfrm>
    </dsp:sp>
    <dsp:sp modelId="{9EBA6019-FF3C-4FE1-AE77-C3E05259D9BF}">
      <dsp:nvSpPr>
        <dsp:cNvPr id="0" name=""/>
        <dsp:cNvSpPr/>
      </dsp:nvSpPr>
      <dsp:spPr>
        <a:xfrm>
          <a:off x="2293517" y="3423866"/>
          <a:ext cx="1759824" cy="5862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Ayudantes Área</a:t>
          </a:r>
        </a:p>
      </dsp:txBody>
      <dsp:txXfrm>
        <a:off x="2293517" y="3423866"/>
        <a:ext cx="1759824" cy="586295"/>
      </dsp:txXfrm>
    </dsp:sp>
    <dsp:sp modelId="{7FFE90AF-DB5A-4802-B53C-D173704A60B9}">
      <dsp:nvSpPr>
        <dsp:cNvPr id="0" name=""/>
        <dsp:cNvSpPr/>
      </dsp:nvSpPr>
      <dsp:spPr>
        <a:xfrm>
          <a:off x="4299586" y="2051870"/>
          <a:ext cx="1759824" cy="5862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Encargados(as) Sección</a:t>
          </a:r>
        </a:p>
      </dsp:txBody>
      <dsp:txXfrm>
        <a:off x="4299586" y="2051870"/>
        <a:ext cx="1759824" cy="586295"/>
      </dsp:txXfrm>
    </dsp:sp>
    <dsp:sp modelId="{6C321C4C-974B-4EE5-848F-D905B09EA118}">
      <dsp:nvSpPr>
        <dsp:cNvPr id="0" name=""/>
        <dsp:cNvSpPr/>
      </dsp:nvSpPr>
      <dsp:spPr>
        <a:xfrm>
          <a:off x="4299586" y="2731480"/>
          <a:ext cx="1759824" cy="5862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Auxiliar </a:t>
          </a:r>
          <a:endParaRPr lang="es-ES" sz="1200" kern="1200" dirty="0"/>
        </a:p>
      </dsp:txBody>
      <dsp:txXfrm>
        <a:off x="4299586" y="2731480"/>
        <a:ext cx="1759824" cy="586295"/>
      </dsp:txXfrm>
    </dsp:sp>
    <dsp:sp modelId="{3CB7901D-7F15-4C5C-A8E6-7A8634310ED4}">
      <dsp:nvSpPr>
        <dsp:cNvPr id="0" name=""/>
        <dsp:cNvSpPr/>
      </dsp:nvSpPr>
      <dsp:spPr>
        <a:xfrm>
          <a:off x="4299586" y="3423362"/>
          <a:ext cx="1759824" cy="5862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Almacenista</a:t>
          </a:r>
        </a:p>
      </dsp:txBody>
      <dsp:txXfrm>
        <a:off x="4299586" y="3423362"/>
        <a:ext cx="1759824" cy="586295"/>
      </dsp:txXfrm>
    </dsp:sp>
    <dsp:sp modelId="{ECE79791-1DD9-4F32-BEE7-27192FEAE076}">
      <dsp:nvSpPr>
        <dsp:cNvPr id="0" name=""/>
        <dsp:cNvSpPr/>
      </dsp:nvSpPr>
      <dsp:spPr>
        <a:xfrm>
          <a:off x="4299586" y="4127514"/>
          <a:ext cx="1759824" cy="5862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Ayudantes </a:t>
          </a:r>
          <a:r>
            <a:rPr lang="es-MX" altLang="es-MX" sz="1200" kern="1200" dirty="0" smtClean="0">
              <a:latin typeface="Calibri" panose="020F0502020204030204" pitchFamily="34" charset="0"/>
            </a:rPr>
            <a:t>Área</a:t>
          </a: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 </a:t>
          </a:r>
          <a:endParaRPr lang="es-ES" sz="1200" kern="1200" dirty="0"/>
        </a:p>
      </dsp:txBody>
      <dsp:txXfrm>
        <a:off x="4299586" y="4127514"/>
        <a:ext cx="1759824" cy="586295"/>
      </dsp:txXfrm>
    </dsp:sp>
    <dsp:sp modelId="{29BD6CD6-FA11-4212-A7C9-411516F17038}">
      <dsp:nvSpPr>
        <dsp:cNvPr id="0" name=""/>
        <dsp:cNvSpPr/>
      </dsp:nvSpPr>
      <dsp:spPr>
        <a:xfrm>
          <a:off x="6305655" y="2051870"/>
          <a:ext cx="1759824" cy="5862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Encargado(a)</a:t>
          </a:r>
        </a:p>
      </dsp:txBody>
      <dsp:txXfrm>
        <a:off x="6305655" y="2051870"/>
        <a:ext cx="1759824" cy="586295"/>
      </dsp:txXfrm>
    </dsp:sp>
    <dsp:sp modelId="{F2E27414-54AD-4028-B99B-9F2689DA2E55}">
      <dsp:nvSpPr>
        <dsp:cNvPr id="0" name=""/>
        <dsp:cNvSpPr/>
      </dsp:nvSpPr>
      <dsp:spPr>
        <a:xfrm>
          <a:off x="6305655" y="2731480"/>
          <a:ext cx="1759824" cy="5862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Operadores(as) Máquina Liviana </a:t>
          </a:r>
          <a:endParaRPr lang="es-ES" sz="1200" kern="1200" dirty="0"/>
        </a:p>
      </dsp:txBody>
      <dsp:txXfrm>
        <a:off x="6305655" y="2731480"/>
        <a:ext cx="1759824" cy="586295"/>
      </dsp:txXfrm>
    </dsp:sp>
    <dsp:sp modelId="{9FFB7D84-D3B0-451C-AA98-F741F8295CEA}">
      <dsp:nvSpPr>
        <dsp:cNvPr id="0" name=""/>
        <dsp:cNvSpPr/>
      </dsp:nvSpPr>
      <dsp:spPr>
        <a:xfrm>
          <a:off x="6305655" y="3423362"/>
          <a:ext cx="1759824" cy="5862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Ayudantes Área</a:t>
          </a:r>
        </a:p>
      </dsp:txBody>
      <dsp:txXfrm>
        <a:off x="6305655" y="3423362"/>
        <a:ext cx="1759824" cy="586295"/>
      </dsp:txXfrm>
    </dsp:sp>
    <dsp:sp modelId="{3DEC1EBB-940B-45E2-8B43-B4F03AC4CFAC}">
      <dsp:nvSpPr>
        <dsp:cNvPr id="0" name=""/>
        <dsp:cNvSpPr/>
      </dsp:nvSpPr>
      <dsp:spPr>
        <a:xfrm>
          <a:off x="6305655" y="4127514"/>
          <a:ext cx="1759824" cy="5862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 General</a:t>
          </a:r>
        </a:p>
      </dsp:txBody>
      <dsp:txXfrm>
        <a:off x="6305655" y="4127514"/>
        <a:ext cx="1759824" cy="586295"/>
      </dsp:txXfrm>
    </dsp:sp>
    <dsp:sp modelId="{15C8979C-A9F6-4FEB-B179-6E902A254C67}">
      <dsp:nvSpPr>
        <dsp:cNvPr id="0" name=""/>
        <dsp:cNvSpPr/>
      </dsp:nvSpPr>
      <dsp:spPr>
        <a:xfrm>
          <a:off x="6305655" y="4843938"/>
          <a:ext cx="1759824" cy="5862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</a:t>
          </a:r>
          <a:r>
            <a:rPr lang="es-MX" altLang="es-MX" sz="1200" kern="1200" dirty="0" smtClean="0">
              <a:latin typeface="Calibri" panose="020F0502020204030204" pitchFamily="34" charset="0"/>
            </a:rPr>
            <a:t>ar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6305655" y="4843938"/>
        <a:ext cx="1759824" cy="586295"/>
      </dsp:txXfrm>
    </dsp:sp>
    <dsp:sp modelId="{2325D86E-438E-4F32-8C39-25F971B1740B}">
      <dsp:nvSpPr>
        <dsp:cNvPr id="0" name=""/>
        <dsp:cNvSpPr/>
      </dsp:nvSpPr>
      <dsp:spPr>
        <a:xfrm>
          <a:off x="2251080" y="1112683"/>
          <a:ext cx="1759824" cy="5862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Auxiliar Administrativo(a)</a:t>
          </a:r>
        </a:p>
      </dsp:txBody>
      <dsp:txXfrm>
        <a:off x="2251080" y="1112683"/>
        <a:ext cx="1759824" cy="586295"/>
      </dsp:txXfrm>
    </dsp:sp>
    <dsp:sp modelId="{B27453CF-999B-4618-A3DA-37E8EC6E2134}">
      <dsp:nvSpPr>
        <dsp:cNvPr id="0" name=""/>
        <dsp:cNvSpPr/>
      </dsp:nvSpPr>
      <dsp:spPr>
        <a:xfrm>
          <a:off x="4342022" y="1112683"/>
          <a:ext cx="1759824" cy="5862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Responsable Área </a:t>
          </a:r>
        </a:p>
      </dsp:txBody>
      <dsp:txXfrm>
        <a:off x="4342022" y="1112683"/>
        <a:ext cx="1759824" cy="586295"/>
      </dsp:txXfrm>
    </dsp:sp>
  </dsp:spTree>
</dsp:drawing>
</file>

<file path=ppt/diagrams/drawing7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732A76-215E-42E6-A69E-FCC1ED43F056}">
      <dsp:nvSpPr>
        <dsp:cNvPr id="0" name=""/>
        <dsp:cNvSpPr/>
      </dsp:nvSpPr>
      <dsp:spPr>
        <a:xfrm>
          <a:off x="6595314" y="2819182"/>
          <a:ext cx="91440" cy="1356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565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1457D0-2BC1-4B46-9910-2B0BAC3463C5}">
      <dsp:nvSpPr>
        <dsp:cNvPr id="0" name=""/>
        <dsp:cNvSpPr/>
      </dsp:nvSpPr>
      <dsp:spPr>
        <a:xfrm>
          <a:off x="4997987" y="1916111"/>
          <a:ext cx="1643046" cy="2575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1940"/>
              </a:lnTo>
              <a:lnTo>
                <a:pt x="1643046" y="121940"/>
              </a:lnTo>
              <a:lnTo>
                <a:pt x="1643046" y="25750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366C1C-6E0D-43D7-B091-BA6A7A5F553C}">
      <dsp:nvSpPr>
        <dsp:cNvPr id="0" name=""/>
        <dsp:cNvSpPr/>
      </dsp:nvSpPr>
      <dsp:spPr>
        <a:xfrm>
          <a:off x="4952267" y="2819182"/>
          <a:ext cx="91440" cy="1356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565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E667C2-3203-4950-B903-F1FE2D357BF6}">
      <dsp:nvSpPr>
        <dsp:cNvPr id="0" name=""/>
        <dsp:cNvSpPr/>
      </dsp:nvSpPr>
      <dsp:spPr>
        <a:xfrm>
          <a:off x="4952267" y="1916111"/>
          <a:ext cx="91440" cy="25750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750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FB05AD-A162-4FC1-9465-32545C07EC8D}">
      <dsp:nvSpPr>
        <dsp:cNvPr id="0" name=""/>
        <dsp:cNvSpPr/>
      </dsp:nvSpPr>
      <dsp:spPr>
        <a:xfrm>
          <a:off x="3309220" y="2819092"/>
          <a:ext cx="91440" cy="1356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565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697CAC-1D13-4B0B-B623-17AACA0B772E}">
      <dsp:nvSpPr>
        <dsp:cNvPr id="0" name=""/>
        <dsp:cNvSpPr/>
      </dsp:nvSpPr>
      <dsp:spPr>
        <a:xfrm>
          <a:off x="3354940" y="1916111"/>
          <a:ext cx="1643046" cy="257508"/>
        </a:xfrm>
        <a:custGeom>
          <a:avLst/>
          <a:gdLst/>
          <a:ahLst/>
          <a:cxnLst/>
          <a:rect l="0" t="0" r="0" b="0"/>
          <a:pathLst>
            <a:path>
              <a:moveTo>
                <a:pt x="1643046" y="0"/>
              </a:moveTo>
              <a:lnTo>
                <a:pt x="1643046" y="121940"/>
              </a:lnTo>
              <a:lnTo>
                <a:pt x="0" y="121940"/>
              </a:lnTo>
              <a:lnTo>
                <a:pt x="0" y="25750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85919E-FB8B-4F94-9B10-A222C7C2E17C}">
      <dsp:nvSpPr>
        <dsp:cNvPr id="0" name=""/>
        <dsp:cNvSpPr/>
      </dsp:nvSpPr>
      <dsp:spPr>
        <a:xfrm>
          <a:off x="3354940" y="945502"/>
          <a:ext cx="1643046" cy="3250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9479"/>
              </a:lnTo>
              <a:lnTo>
                <a:pt x="1643046" y="189479"/>
              </a:lnTo>
              <a:lnTo>
                <a:pt x="1643046" y="32504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BB1852-83B7-4D2F-A0D5-5DED72EF0EBB}">
      <dsp:nvSpPr>
        <dsp:cNvPr id="0" name=""/>
        <dsp:cNvSpPr/>
      </dsp:nvSpPr>
      <dsp:spPr>
        <a:xfrm>
          <a:off x="1666173" y="4399099"/>
          <a:ext cx="91440" cy="13991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991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4FA21F-1934-4F46-A750-5E93584647C6}">
      <dsp:nvSpPr>
        <dsp:cNvPr id="0" name=""/>
        <dsp:cNvSpPr/>
      </dsp:nvSpPr>
      <dsp:spPr>
        <a:xfrm>
          <a:off x="1666173" y="3615800"/>
          <a:ext cx="91440" cy="13773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773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81D1FD-8B88-4740-8D4A-66E9FACBB6C7}">
      <dsp:nvSpPr>
        <dsp:cNvPr id="0" name=""/>
        <dsp:cNvSpPr/>
      </dsp:nvSpPr>
      <dsp:spPr>
        <a:xfrm>
          <a:off x="1666173" y="2834579"/>
          <a:ext cx="91440" cy="1356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565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71113C-812F-4DB6-89A2-83E9369B7C90}">
      <dsp:nvSpPr>
        <dsp:cNvPr id="0" name=""/>
        <dsp:cNvSpPr/>
      </dsp:nvSpPr>
      <dsp:spPr>
        <a:xfrm>
          <a:off x="1666173" y="1916111"/>
          <a:ext cx="91440" cy="27290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290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B84C80-D066-4865-9D32-3EF6A753C41F}">
      <dsp:nvSpPr>
        <dsp:cNvPr id="0" name=""/>
        <dsp:cNvSpPr/>
      </dsp:nvSpPr>
      <dsp:spPr>
        <a:xfrm>
          <a:off x="1711893" y="945502"/>
          <a:ext cx="1643046" cy="325047"/>
        </a:xfrm>
        <a:custGeom>
          <a:avLst/>
          <a:gdLst/>
          <a:ahLst/>
          <a:cxnLst/>
          <a:rect l="0" t="0" r="0" b="0"/>
          <a:pathLst>
            <a:path>
              <a:moveTo>
                <a:pt x="1643046" y="0"/>
              </a:moveTo>
              <a:lnTo>
                <a:pt x="1643046" y="189479"/>
              </a:lnTo>
              <a:lnTo>
                <a:pt x="0" y="189479"/>
              </a:lnTo>
              <a:lnTo>
                <a:pt x="0" y="32504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F4554A-77D0-4E41-9FE4-70122B58F8EC}">
      <dsp:nvSpPr>
        <dsp:cNvPr id="0" name=""/>
        <dsp:cNvSpPr/>
      </dsp:nvSpPr>
      <dsp:spPr>
        <a:xfrm>
          <a:off x="2248085" y="203421"/>
          <a:ext cx="2213711" cy="74208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Operativo(a) </a:t>
          </a:r>
          <a:br>
            <a:rPr lang="es-ES" sz="1200" kern="1200" dirty="0" smtClean="0"/>
          </a:br>
          <a:r>
            <a:rPr lang="es-ES" sz="1200" kern="1200" dirty="0" smtClean="0"/>
            <a:t>Parque Tucán</a:t>
          </a:r>
          <a:endParaRPr lang="es-ES" sz="1200" kern="1200" dirty="0"/>
        </a:p>
      </dsp:txBody>
      <dsp:txXfrm>
        <a:off x="2248085" y="203421"/>
        <a:ext cx="2213711" cy="742080"/>
      </dsp:txXfrm>
    </dsp:sp>
    <dsp:sp modelId="{57FF8BEC-B0EA-48AE-8BDD-9E6F4FABFD87}">
      <dsp:nvSpPr>
        <dsp:cNvPr id="0" name=""/>
        <dsp:cNvSpPr/>
      </dsp:nvSpPr>
      <dsp:spPr>
        <a:xfrm>
          <a:off x="1025938" y="1270549"/>
          <a:ext cx="1371910" cy="6455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Sección</a:t>
          </a:r>
          <a:endParaRPr lang="es-ES" sz="1200" kern="1200" dirty="0"/>
        </a:p>
      </dsp:txBody>
      <dsp:txXfrm>
        <a:off x="1025938" y="1270549"/>
        <a:ext cx="1371910" cy="645562"/>
      </dsp:txXfrm>
    </dsp:sp>
    <dsp:sp modelId="{820968F9-2E0B-4F31-8796-2C210491A2DE}">
      <dsp:nvSpPr>
        <dsp:cNvPr id="0" name=""/>
        <dsp:cNvSpPr/>
      </dsp:nvSpPr>
      <dsp:spPr>
        <a:xfrm>
          <a:off x="1025938" y="2189016"/>
          <a:ext cx="1371910" cy="6455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Administrativo(a) </a:t>
          </a:r>
        </a:p>
      </dsp:txBody>
      <dsp:txXfrm>
        <a:off x="1025938" y="2189016"/>
        <a:ext cx="1371910" cy="645562"/>
      </dsp:txXfrm>
    </dsp:sp>
    <dsp:sp modelId="{D5448BF4-97DF-45EF-BB7E-534478A93B50}">
      <dsp:nvSpPr>
        <dsp:cNvPr id="0" name=""/>
        <dsp:cNvSpPr/>
      </dsp:nvSpPr>
      <dsp:spPr>
        <a:xfrm>
          <a:off x="1025938" y="2970237"/>
          <a:ext cx="1371910" cy="6455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 Área</a:t>
          </a:r>
        </a:p>
      </dsp:txBody>
      <dsp:txXfrm>
        <a:off x="1025938" y="2970237"/>
        <a:ext cx="1371910" cy="645562"/>
      </dsp:txXfrm>
    </dsp:sp>
    <dsp:sp modelId="{6F99B58D-898B-40C4-A885-166BF62777BB}">
      <dsp:nvSpPr>
        <dsp:cNvPr id="0" name=""/>
        <dsp:cNvSpPr/>
      </dsp:nvSpPr>
      <dsp:spPr>
        <a:xfrm>
          <a:off x="1025938" y="3753537"/>
          <a:ext cx="1371910" cy="6455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 General</a:t>
          </a:r>
          <a:endParaRPr lang="es-ES" sz="1200" kern="1200" dirty="0"/>
        </a:p>
      </dsp:txBody>
      <dsp:txXfrm>
        <a:off x="1025938" y="3753537"/>
        <a:ext cx="1371910" cy="645562"/>
      </dsp:txXfrm>
    </dsp:sp>
    <dsp:sp modelId="{CE0CCF2D-38C4-4E47-8EB0-E48A3C2CC0FE}">
      <dsp:nvSpPr>
        <dsp:cNvPr id="0" name=""/>
        <dsp:cNvSpPr/>
      </dsp:nvSpPr>
      <dsp:spPr>
        <a:xfrm>
          <a:off x="1066331" y="4539012"/>
          <a:ext cx="1291124" cy="6455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</a:p>
      </dsp:txBody>
      <dsp:txXfrm>
        <a:off x="1066331" y="4539012"/>
        <a:ext cx="1291124" cy="645562"/>
      </dsp:txXfrm>
    </dsp:sp>
    <dsp:sp modelId="{97E43134-D068-44FB-9367-42C28D35779F}">
      <dsp:nvSpPr>
        <dsp:cNvPr id="0" name=""/>
        <dsp:cNvSpPr/>
      </dsp:nvSpPr>
      <dsp:spPr>
        <a:xfrm>
          <a:off x="4312032" y="1270549"/>
          <a:ext cx="1371910" cy="6455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</a:t>
          </a:r>
        </a:p>
      </dsp:txBody>
      <dsp:txXfrm>
        <a:off x="4312032" y="1270549"/>
        <a:ext cx="1371910" cy="645562"/>
      </dsp:txXfrm>
    </dsp:sp>
    <dsp:sp modelId="{0C251DFA-4A0A-4F30-AE2A-9DECE8C221C6}">
      <dsp:nvSpPr>
        <dsp:cNvPr id="0" name=""/>
        <dsp:cNvSpPr/>
      </dsp:nvSpPr>
      <dsp:spPr>
        <a:xfrm>
          <a:off x="2668985" y="2173620"/>
          <a:ext cx="1371910" cy="6454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Veladores(as) </a:t>
          </a:r>
          <a:endParaRPr lang="es-ES" sz="1200" kern="1200" dirty="0"/>
        </a:p>
      </dsp:txBody>
      <dsp:txXfrm>
        <a:off x="2668985" y="2173620"/>
        <a:ext cx="1371910" cy="645472"/>
      </dsp:txXfrm>
    </dsp:sp>
    <dsp:sp modelId="{7656F621-8197-440C-A63E-AE90CE592D13}">
      <dsp:nvSpPr>
        <dsp:cNvPr id="0" name=""/>
        <dsp:cNvSpPr/>
      </dsp:nvSpPr>
      <dsp:spPr>
        <a:xfrm>
          <a:off x="2668985" y="2954750"/>
          <a:ext cx="1371910" cy="6455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</a:p>
      </dsp:txBody>
      <dsp:txXfrm>
        <a:off x="2668985" y="2954750"/>
        <a:ext cx="1371910" cy="645562"/>
      </dsp:txXfrm>
    </dsp:sp>
    <dsp:sp modelId="{39D289FF-D3F2-4818-BFB0-18BF4CAFD425}">
      <dsp:nvSpPr>
        <dsp:cNvPr id="0" name=""/>
        <dsp:cNvSpPr/>
      </dsp:nvSpPr>
      <dsp:spPr>
        <a:xfrm>
          <a:off x="4312032" y="2173620"/>
          <a:ext cx="1371910" cy="6455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Vigilantes</a:t>
          </a:r>
        </a:p>
      </dsp:txBody>
      <dsp:txXfrm>
        <a:off x="4312032" y="2173620"/>
        <a:ext cx="1371910" cy="645562"/>
      </dsp:txXfrm>
    </dsp:sp>
    <dsp:sp modelId="{28FB614D-7FA4-4336-8E00-1C130EBC9A73}">
      <dsp:nvSpPr>
        <dsp:cNvPr id="0" name=""/>
        <dsp:cNvSpPr/>
      </dsp:nvSpPr>
      <dsp:spPr>
        <a:xfrm>
          <a:off x="4312032" y="2954841"/>
          <a:ext cx="1371910" cy="6455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Ayudantes Área  </a:t>
          </a:r>
          <a:endParaRPr lang="es-ES" sz="1200" kern="1200" dirty="0"/>
        </a:p>
      </dsp:txBody>
      <dsp:txXfrm>
        <a:off x="4312032" y="2954841"/>
        <a:ext cx="1371910" cy="645562"/>
      </dsp:txXfrm>
    </dsp:sp>
    <dsp:sp modelId="{4E0B86EE-0949-44F2-8C76-C0BDD0EB6F49}">
      <dsp:nvSpPr>
        <dsp:cNvPr id="0" name=""/>
        <dsp:cNvSpPr/>
      </dsp:nvSpPr>
      <dsp:spPr>
        <a:xfrm>
          <a:off x="5955078" y="2173620"/>
          <a:ext cx="1371910" cy="6455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Encargados(as) Sección</a:t>
          </a:r>
          <a:endParaRPr lang="es-ES" sz="1200" kern="1200" dirty="0"/>
        </a:p>
      </dsp:txBody>
      <dsp:txXfrm>
        <a:off x="5955078" y="2173620"/>
        <a:ext cx="1371910" cy="645562"/>
      </dsp:txXfrm>
    </dsp:sp>
    <dsp:sp modelId="{70E59F26-C358-4F24-93F6-9CFDBA0220AF}">
      <dsp:nvSpPr>
        <dsp:cNvPr id="0" name=""/>
        <dsp:cNvSpPr/>
      </dsp:nvSpPr>
      <dsp:spPr>
        <a:xfrm>
          <a:off x="5955078" y="2954841"/>
          <a:ext cx="1371910" cy="6455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 General</a:t>
          </a:r>
          <a:endParaRPr lang="es-ES" sz="1200" kern="1200" dirty="0"/>
        </a:p>
      </dsp:txBody>
      <dsp:txXfrm>
        <a:off x="5955078" y="2954841"/>
        <a:ext cx="1371910" cy="645562"/>
      </dsp:txXfrm>
    </dsp:sp>
  </dsp:spTree>
</dsp:drawing>
</file>

<file path=ppt/diagrams/drawing7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34EF63-5A59-4778-A45B-EA4B9078EAD0}">
      <dsp:nvSpPr>
        <dsp:cNvPr id="0" name=""/>
        <dsp:cNvSpPr/>
      </dsp:nvSpPr>
      <dsp:spPr>
        <a:xfrm>
          <a:off x="3632126" y="530408"/>
          <a:ext cx="192785" cy="1196970"/>
        </a:xfrm>
        <a:custGeom>
          <a:avLst/>
          <a:gdLst/>
          <a:ahLst/>
          <a:cxnLst/>
          <a:rect l="0" t="0" r="0" b="0"/>
          <a:pathLst>
            <a:path>
              <a:moveTo>
                <a:pt x="192785" y="0"/>
              </a:moveTo>
              <a:lnTo>
                <a:pt x="192785" y="1196970"/>
              </a:lnTo>
              <a:lnTo>
                <a:pt x="0" y="119697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F4AC26-CFF1-4AC4-B3F4-7F7775EFAEEB}">
      <dsp:nvSpPr>
        <dsp:cNvPr id="0" name=""/>
        <dsp:cNvSpPr/>
      </dsp:nvSpPr>
      <dsp:spPr>
        <a:xfrm>
          <a:off x="3824912" y="530408"/>
          <a:ext cx="175818" cy="4859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5978"/>
              </a:lnTo>
              <a:lnTo>
                <a:pt x="175818" y="48597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A97640-6C7F-4898-9E53-E1EC3962D081}">
      <dsp:nvSpPr>
        <dsp:cNvPr id="0" name=""/>
        <dsp:cNvSpPr/>
      </dsp:nvSpPr>
      <dsp:spPr>
        <a:xfrm>
          <a:off x="3632126" y="530408"/>
          <a:ext cx="192785" cy="485978"/>
        </a:xfrm>
        <a:custGeom>
          <a:avLst/>
          <a:gdLst/>
          <a:ahLst/>
          <a:cxnLst/>
          <a:rect l="0" t="0" r="0" b="0"/>
          <a:pathLst>
            <a:path>
              <a:moveTo>
                <a:pt x="192785" y="0"/>
              </a:moveTo>
              <a:lnTo>
                <a:pt x="192785" y="485978"/>
              </a:lnTo>
              <a:lnTo>
                <a:pt x="0" y="48597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F7968F-CE3D-42CB-91A9-0C1BFFEEB6E5}">
      <dsp:nvSpPr>
        <dsp:cNvPr id="0" name=""/>
        <dsp:cNvSpPr/>
      </dsp:nvSpPr>
      <dsp:spPr>
        <a:xfrm>
          <a:off x="6995270" y="4886676"/>
          <a:ext cx="91440" cy="1766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668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7456CD-DB06-4750-B78E-9ACDF8DBE1E9}">
      <dsp:nvSpPr>
        <dsp:cNvPr id="0" name=""/>
        <dsp:cNvSpPr/>
      </dsp:nvSpPr>
      <dsp:spPr>
        <a:xfrm>
          <a:off x="6995270" y="4223744"/>
          <a:ext cx="91440" cy="1346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469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76B9CF-C400-4A1C-B19B-36BE72BA5F91}">
      <dsp:nvSpPr>
        <dsp:cNvPr id="0" name=""/>
        <dsp:cNvSpPr/>
      </dsp:nvSpPr>
      <dsp:spPr>
        <a:xfrm>
          <a:off x="6995270" y="3530797"/>
          <a:ext cx="91440" cy="1647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470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6A33E3-1D20-41E6-AAEF-4405ED01E2C6}">
      <dsp:nvSpPr>
        <dsp:cNvPr id="0" name=""/>
        <dsp:cNvSpPr/>
      </dsp:nvSpPr>
      <dsp:spPr>
        <a:xfrm>
          <a:off x="6122110" y="2780699"/>
          <a:ext cx="918879" cy="2218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0929"/>
              </a:lnTo>
              <a:lnTo>
                <a:pt x="918879" y="110929"/>
              </a:lnTo>
              <a:lnTo>
                <a:pt x="918879" y="22185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3D0084-83E2-4EF7-B9FA-FBEA7B83938A}">
      <dsp:nvSpPr>
        <dsp:cNvPr id="0" name=""/>
        <dsp:cNvSpPr/>
      </dsp:nvSpPr>
      <dsp:spPr>
        <a:xfrm>
          <a:off x="5157511" y="4223744"/>
          <a:ext cx="91440" cy="1346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469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6D0CAD-8BDC-497F-B7BB-43E04C9C2A82}">
      <dsp:nvSpPr>
        <dsp:cNvPr id="0" name=""/>
        <dsp:cNvSpPr/>
      </dsp:nvSpPr>
      <dsp:spPr>
        <a:xfrm>
          <a:off x="5157511" y="3530797"/>
          <a:ext cx="91440" cy="1647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470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4CEA46-F0EF-4C86-AD56-F303BB1C5AA3}">
      <dsp:nvSpPr>
        <dsp:cNvPr id="0" name=""/>
        <dsp:cNvSpPr/>
      </dsp:nvSpPr>
      <dsp:spPr>
        <a:xfrm>
          <a:off x="5203231" y="2780699"/>
          <a:ext cx="918879" cy="221859"/>
        </a:xfrm>
        <a:custGeom>
          <a:avLst/>
          <a:gdLst/>
          <a:ahLst/>
          <a:cxnLst/>
          <a:rect l="0" t="0" r="0" b="0"/>
          <a:pathLst>
            <a:path>
              <a:moveTo>
                <a:pt x="918879" y="0"/>
              </a:moveTo>
              <a:lnTo>
                <a:pt x="918879" y="110929"/>
              </a:lnTo>
              <a:lnTo>
                <a:pt x="0" y="110929"/>
              </a:lnTo>
              <a:lnTo>
                <a:pt x="0" y="22185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FC9E7A-3D80-4AB6-B2F4-F4E941768D0D}">
      <dsp:nvSpPr>
        <dsp:cNvPr id="0" name=""/>
        <dsp:cNvSpPr/>
      </dsp:nvSpPr>
      <dsp:spPr>
        <a:xfrm>
          <a:off x="3824912" y="530408"/>
          <a:ext cx="2297198" cy="17220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1124"/>
              </a:lnTo>
              <a:lnTo>
                <a:pt x="2297198" y="1611124"/>
              </a:lnTo>
              <a:lnTo>
                <a:pt x="2297198" y="172205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191049-08F2-4AC2-AF63-69408C0462F4}">
      <dsp:nvSpPr>
        <dsp:cNvPr id="0" name=""/>
        <dsp:cNvSpPr/>
      </dsp:nvSpPr>
      <dsp:spPr>
        <a:xfrm>
          <a:off x="3319752" y="4887638"/>
          <a:ext cx="91440" cy="1766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668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9EAC8A-83C4-46B6-B7AF-738BEA78CCF3}">
      <dsp:nvSpPr>
        <dsp:cNvPr id="0" name=""/>
        <dsp:cNvSpPr/>
      </dsp:nvSpPr>
      <dsp:spPr>
        <a:xfrm>
          <a:off x="3319752" y="4224705"/>
          <a:ext cx="91440" cy="1346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469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2A4E84-4A85-41FC-946C-F05C7340C927}">
      <dsp:nvSpPr>
        <dsp:cNvPr id="0" name=""/>
        <dsp:cNvSpPr/>
      </dsp:nvSpPr>
      <dsp:spPr>
        <a:xfrm>
          <a:off x="3319752" y="3531758"/>
          <a:ext cx="91440" cy="1647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470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4E9109-0D28-435C-981A-EC45D9D5C495}">
      <dsp:nvSpPr>
        <dsp:cNvPr id="0" name=""/>
        <dsp:cNvSpPr/>
      </dsp:nvSpPr>
      <dsp:spPr>
        <a:xfrm>
          <a:off x="3319752" y="2781661"/>
          <a:ext cx="91440" cy="2218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185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82C9D9-5282-4070-B053-C018283B7116}">
      <dsp:nvSpPr>
        <dsp:cNvPr id="0" name=""/>
        <dsp:cNvSpPr/>
      </dsp:nvSpPr>
      <dsp:spPr>
        <a:xfrm>
          <a:off x="3365472" y="530408"/>
          <a:ext cx="459439" cy="1722053"/>
        </a:xfrm>
        <a:custGeom>
          <a:avLst/>
          <a:gdLst/>
          <a:ahLst/>
          <a:cxnLst/>
          <a:rect l="0" t="0" r="0" b="0"/>
          <a:pathLst>
            <a:path>
              <a:moveTo>
                <a:pt x="459439" y="0"/>
              </a:moveTo>
              <a:lnTo>
                <a:pt x="459439" y="1611124"/>
              </a:lnTo>
              <a:lnTo>
                <a:pt x="0" y="1611124"/>
              </a:lnTo>
              <a:lnTo>
                <a:pt x="0" y="172205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EBAA49-2DDC-476D-921F-8A9EAFACDAE3}">
      <dsp:nvSpPr>
        <dsp:cNvPr id="0" name=""/>
        <dsp:cNvSpPr/>
      </dsp:nvSpPr>
      <dsp:spPr>
        <a:xfrm>
          <a:off x="1481993" y="3477820"/>
          <a:ext cx="91440" cy="13790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790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6F6970-FB98-4E35-B85F-EAEC67BCAB05}">
      <dsp:nvSpPr>
        <dsp:cNvPr id="0" name=""/>
        <dsp:cNvSpPr/>
      </dsp:nvSpPr>
      <dsp:spPr>
        <a:xfrm>
          <a:off x="1481993" y="2781661"/>
          <a:ext cx="91440" cy="1679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792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0401F9-1C73-4B17-BB43-DBCED3301864}">
      <dsp:nvSpPr>
        <dsp:cNvPr id="0" name=""/>
        <dsp:cNvSpPr/>
      </dsp:nvSpPr>
      <dsp:spPr>
        <a:xfrm>
          <a:off x="1527713" y="530408"/>
          <a:ext cx="2297198" cy="1722053"/>
        </a:xfrm>
        <a:custGeom>
          <a:avLst/>
          <a:gdLst/>
          <a:ahLst/>
          <a:cxnLst/>
          <a:rect l="0" t="0" r="0" b="0"/>
          <a:pathLst>
            <a:path>
              <a:moveTo>
                <a:pt x="2297198" y="0"/>
              </a:moveTo>
              <a:lnTo>
                <a:pt x="2297198" y="1611124"/>
              </a:lnTo>
              <a:lnTo>
                <a:pt x="0" y="1611124"/>
              </a:lnTo>
              <a:lnTo>
                <a:pt x="0" y="172205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558F32-6F71-4C54-831C-701C9887696C}">
      <dsp:nvSpPr>
        <dsp:cNvPr id="0" name=""/>
        <dsp:cNvSpPr/>
      </dsp:nvSpPr>
      <dsp:spPr>
        <a:xfrm>
          <a:off x="2609385" y="2171"/>
          <a:ext cx="2431054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Jefe(a) Operativo (a) Parque Aztlán</a:t>
          </a:r>
        </a:p>
      </dsp:txBody>
      <dsp:txXfrm>
        <a:off x="2609385" y="2171"/>
        <a:ext cx="2431054" cy="528237"/>
      </dsp:txXfrm>
    </dsp:sp>
    <dsp:sp modelId="{49EEB89F-B50F-4C13-A928-3354D8E0F59D}">
      <dsp:nvSpPr>
        <dsp:cNvPr id="0" name=""/>
        <dsp:cNvSpPr/>
      </dsp:nvSpPr>
      <dsp:spPr>
        <a:xfrm>
          <a:off x="719763" y="2252462"/>
          <a:ext cx="1615899" cy="5291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Auxiliares Administrativos(as) </a:t>
          </a:r>
          <a:endParaRPr lang="es-ES" sz="1200" kern="1200" dirty="0"/>
        </a:p>
      </dsp:txBody>
      <dsp:txXfrm>
        <a:off x="719763" y="2252462"/>
        <a:ext cx="1615899" cy="529198"/>
      </dsp:txXfrm>
    </dsp:sp>
    <dsp:sp modelId="{642E4C0F-53A3-4332-8BBD-66C741EF6736}">
      <dsp:nvSpPr>
        <dsp:cNvPr id="0" name=""/>
        <dsp:cNvSpPr/>
      </dsp:nvSpPr>
      <dsp:spPr>
        <a:xfrm>
          <a:off x="719763" y="2949582"/>
          <a:ext cx="1615899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Enfermera(o) </a:t>
          </a:r>
        </a:p>
      </dsp:txBody>
      <dsp:txXfrm>
        <a:off x="719763" y="2949582"/>
        <a:ext cx="1615899" cy="528237"/>
      </dsp:txXfrm>
    </dsp:sp>
    <dsp:sp modelId="{5343E068-4E2A-4E15-B893-62264987A521}">
      <dsp:nvSpPr>
        <dsp:cNvPr id="0" name=""/>
        <dsp:cNvSpPr/>
      </dsp:nvSpPr>
      <dsp:spPr>
        <a:xfrm>
          <a:off x="719763" y="3615721"/>
          <a:ext cx="1615899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Secretaria(o) </a:t>
          </a:r>
        </a:p>
      </dsp:txBody>
      <dsp:txXfrm>
        <a:off x="719763" y="3615721"/>
        <a:ext cx="1615899" cy="528237"/>
      </dsp:txXfrm>
    </dsp:sp>
    <dsp:sp modelId="{23DB38E2-DD35-4391-A9AB-49574E6C4ABA}">
      <dsp:nvSpPr>
        <dsp:cNvPr id="0" name=""/>
        <dsp:cNvSpPr/>
      </dsp:nvSpPr>
      <dsp:spPr>
        <a:xfrm>
          <a:off x="2557522" y="2252462"/>
          <a:ext cx="1615899" cy="5291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Ayudantes Generales</a:t>
          </a:r>
          <a:endParaRPr lang="es-ES" sz="1200" kern="1200" dirty="0"/>
        </a:p>
      </dsp:txBody>
      <dsp:txXfrm>
        <a:off x="2557522" y="2252462"/>
        <a:ext cx="1615899" cy="529198"/>
      </dsp:txXfrm>
    </dsp:sp>
    <dsp:sp modelId="{E273D2EA-9699-4B6A-83DF-0F60D055B9E0}">
      <dsp:nvSpPr>
        <dsp:cNvPr id="0" name=""/>
        <dsp:cNvSpPr/>
      </dsp:nvSpPr>
      <dsp:spPr>
        <a:xfrm>
          <a:off x="2557522" y="3003521"/>
          <a:ext cx="1615899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Ayudantes Área </a:t>
          </a:r>
          <a:endParaRPr lang="es-ES" sz="1200" kern="1200" dirty="0"/>
        </a:p>
      </dsp:txBody>
      <dsp:txXfrm>
        <a:off x="2557522" y="3003521"/>
        <a:ext cx="1615899" cy="528237"/>
      </dsp:txXfrm>
    </dsp:sp>
    <dsp:sp modelId="{0790CD47-AF00-4535-9CCD-87A644990122}">
      <dsp:nvSpPr>
        <dsp:cNvPr id="0" name=""/>
        <dsp:cNvSpPr/>
      </dsp:nvSpPr>
      <dsp:spPr>
        <a:xfrm>
          <a:off x="2557522" y="3696468"/>
          <a:ext cx="1615899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Auxiliares </a:t>
          </a:r>
          <a:endParaRPr lang="es-ES" sz="1200" kern="1200" dirty="0"/>
        </a:p>
      </dsp:txBody>
      <dsp:txXfrm>
        <a:off x="2557522" y="3696468"/>
        <a:ext cx="1615899" cy="528237"/>
      </dsp:txXfrm>
    </dsp:sp>
    <dsp:sp modelId="{8184828D-09A0-42AB-B06C-94A9BF8C9C16}">
      <dsp:nvSpPr>
        <dsp:cNvPr id="0" name=""/>
        <dsp:cNvSpPr/>
      </dsp:nvSpPr>
      <dsp:spPr>
        <a:xfrm>
          <a:off x="2557522" y="4359400"/>
          <a:ext cx="1615899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Operador(a) Máquina Liviana</a:t>
          </a:r>
          <a:endParaRPr lang="es-ES" sz="1200" kern="1200" dirty="0"/>
        </a:p>
      </dsp:txBody>
      <dsp:txXfrm>
        <a:off x="2557522" y="4359400"/>
        <a:ext cx="1615899" cy="528237"/>
      </dsp:txXfrm>
    </dsp:sp>
    <dsp:sp modelId="{EE724715-E377-4A6C-AC67-A8FC4690E82B}">
      <dsp:nvSpPr>
        <dsp:cNvPr id="0" name=""/>
        <dsp:cNvSpPr/>
      </dsp:nvSpPr>
      <dsp:spPr>
        <a:xfrm>
          <a:off x="2557522" y="5064323"/>
          <a:ext cx="1615899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Vigilante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Intendente</a:t>
          </a:r>
          <a:endParaRPr lang="es-ES" sz="1200" kern="1200" dirty="0"/>
        </a:p>
      </dsp:txBody>
      <dsp:txXfrm>
        <a:off x="2557522" y="5064323"/>
        <a:ext cx="1615899" cy="528237"/>
      </dsp:txXfrm>
    </dsp:sp>
    <dsp:sp modelId="{DE4D8EBF-5960-42AA-B7B9-880B9F0C5411}">
      <dsp:nvSpPr>
        <dsp:cNvPr id="0" name=""/>
        <dsp:cNvSpPr/>
      </dsp:nvSpPr>
      <dsp:spPr>
        <a:xfrm>
          <a:off x="5314161" y="2252462"/>
          <a:ext cx="1615899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Encargado(a) Sección</a:t>
          </a:r>
        </a:p>
      </dsp:txBody>
      <dsp:txXfrm>
        <a:off x="5314161" y="2252462"/>
        <a:ext cx="1615899" cy="528237"/>
      </dsp:txXfrm>
    </dsp:sp>
    <dsp:sp modelId="{04619CB8-3B4E-44CB-B0B4-DE4BA5CC37E8}">
      <dsp:nvSpPr>
        <dsp:cNvPr id="0" name=""/>
        <dsp:cNvSpPr/>
      </dsp:nvSpPr>
      <dsp:spPr>
        <a:xfrm>
          <a:off x="4395281" y="3002559"/>
          <a:ext cx="1615899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Ayudantes </a:t>
          </a:r>
          <a:r>
            <a:rPr lang="es-MX" altLang="es-MX" sz="1200" kern="1200" dirty="0" smtClean="0">
              <a:latin typeface="Calibri" panose="020F0502020204030204" pitchFamily="34" charset="0"/>
            </a:rPr>
            <a:t>Área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4395281" y="3002559"/>
        <a:ext cx="1615899" cy="528237"/>
      </dsp:txXfrm>
    </dsp:sp>
    <dsp:sp modelId="{CB11A161-DF45-4ABD-A0E6-BFD11358A492}">
      <dsp:nvSpPr>
        <dsp:cNvPr id="0" name=""/>
        <dsp:cNvSpPr/>
      </dsp:nvSpPr>
      <dsp:spPr>
        <a:xfrm>
          <a:off x="4395281" y="3695506"/>
          <a:ext cx="1615899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Albañil</a:t>
          </a:r>
        </a:p>
      </dsp:txBody>
      <dsp:txXfrm>
        <a:off x="4395281" y="3695506"/>
        <a:ext cx="1615899" cy="528237"/>
      </dsp:txXfrm>
    </dsp:sp>
    <dsp:sp modelId="{9733675C-17B1-4E88-B5BF-D955DE1F769D}">
      <dsp:nvSpPr>
        <dsp:cNvPr id="0" name=""/>
        <dsp:cNvSpPr/>
      </dsp:nvSpPr>
      <dsp:spPr>
        <a:xfrm>
          <a:off x="4395281" y="4358439"/>
          <a:ext cx="1615899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Operador(a) Máquina Liviana</a:t>
          </a:r>
          <a:endParaRPr lang="es-ES" sz="1200" kern="1200" dirty="0"/>
        </a:p>
      </dsp:txBody>
      <dsp:txXfrm>
        <a:off x="4395281" y="4358439"/>
        <a:ext cx="1615899" cy="528237"/>
      </dsp:txXfrm>
    </dsp:sp>
    <dsp:sp modelId="{82AF93EC-06C0-460E-B834-ECB8D6E3E5C2}">
      <dsp:nvSpPr>
        <dsp:cNvPr id="0" name=""/>
        <dsp:cNvSpPr/>
      </dsp:nvSpPr>
      <dsp:spPr>
        <a:xfrm>
          <a:off x="6233040" y="3002559"/>
          <a:ext cx="1615899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Mantenimiento</a:t>
          </a:r>
        </a:p>
      </dsp:txBody>
      <dsp:txXfrm>
        <a:off x="6233040" y="3002559"/>
        <a:ext cx="1615899" cy="528237"/>
      </dsp:txXfrm>
    </dsp:sp>
    <dsp:sp modelId="{5AE14390-0A02-4606-81C7-E17D8731B621}">
      <dsp:nvSpPr>
        <dsp:cNvPr id="0" name=""/>
        <dsp:cNvSpPr/>
      </dsp:nvSpPr>
      <dsp:spPr>
        <a:xfrm>
          <a:off x="6233040" y="3695506"/>
          <a:ext cx="1615899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Vigilante</a:t>
          </a:r>
        </a:p>
      </dsp:txBody>
      <dsp:txXfrm>
        <a:off x="6233040" y="3695506"/>
        <a:ext cx="1615899" cy="528237"/>
      </dsp:txXfrm>
    </dsp:sp>
    <dsp:sp modelId="{BF5CB32F-2471-4B25-BA6C-45ED029B1B92}">
      <dsp:nvSpPr>
        <dsp:cNvPr id="0" name=""/>
        <dsp:cNvSpPr/>
      </dsp:nvSpPr>
      <dsp:spPr>
        <a:xfrm>
          <a:off x="6233040" y="4358439"/>
          <a:ext cx="1615899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Auxiliar</a:t>
          </a:r>
        </a:p>
      </dsp:txBody>
      <dsp:txXfrm>
        <a:off x="6233040" y="4358439"/>
        <a:ext cx="1615899" cy="528237"/>
      </dsp:txXfrm>
    </dsp:sp>
    <dsp:sp modelId="{1E1BD486-5CD6-43E6-ACA1-874FEC790617}">
      <dsp:nvSpPr>
        <dsp:cNvPr id="0" name=""/>
        <dsp:cNvSpPr/>
      </dsp:nvSpPr>
      <dsp:spPr>
        <a:xfrm>
          <a:off x="6232792" y="5063361"/>
          <a:ext cx="1616395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 General</a:t>
          </a:r>
        </a:p>
      </dsp:txBody>
      <dsp:txXfrm>
        <a:off x="6232792" y="5063361"/>
        <a:ext cx="1616395" cy="528237"/>
      </dsp:txXfrm>
    </dsp:sp>
    <dsp:sp modelId="{1D1AF7EE-CD88-40CB-8FA8-262CE3ABBCA2}">
      <dsp:nvSpPr>
        <dsp:cNvPr id="0" name=""/>
        <dsp:cNvSpPr/>
      </dsp:nvSpPr>
      <dsp:spPr>
        <a:xfrm>
          <a:off x="2016227" y="752268"/>
          <a:ext cx="1615899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</a:t>
          </a:r>
          <a:r>
            <a:rPr lang="es-MX" altLang="es-MX" sz="1200" kern="1200" dirty="0" smtClean="0">
              <a:latin typeface="Calibri" panose="020F0502020204030204" pitchFamily="34" charset="0"/>
            </a:rPr>
            <a:t>iliar</a:t>
          </a: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Administrativo(a) </a:t>
          </a:r>
        </a:p>
      </dsp:txBody>
      <dsp:txXfrm>
        <a:off x="2016227" y="752268"/>
        <a:ext cx="1615899" cy="528237"/>
      </dsp:txXfrm>
    </dsp:sp>
    <dsp:sp modelId="{51D2D3E6-2F21-46B7-B168-A7573F74EB7A}">
      <dsp:nvSpPr>
        <dsp:cNvPr id="0" name=""/>
        <dsp:cNvSpPr/>
      </dsp:nvSpPr>
      <dsp:spPr>
        <a:xfrm>
          <a:off x="4000730" y="752268"/>
          <a:ext cx="1615899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Vigilante</a:t>
          </a:r>
        </a:p>
      </dsp:txBody>
      <dsp:txXfrm>
        <a:off x="4000730" y="752268"/>
        <a:ext cx="1615899" cy="528237"/>
      </dsp:txXfrm>
    </dsp:sp>
    <dsp:sp modelId="{B8A3FAA6-D292-4702-B686-220C4B04E59A}">
      <dsp:nvSpPr>
        <dsp:cNvPr id="0" name=""/>
        <dsp:cNvSpPr/>
      </dsp:nvSpPr>
      <dsp:spPr>
        <a:xfrm>
          <a:off x="2016227" y="1463260"/>
          <a:ext cx="1615899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Secretari</a:t>
          </a: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a(o)</a:t>
          </a:r>
        </a:p>
      </dsp:txBody>
      <dsp:txXfrm>
        <a:off x="2016227" y="1463260"/>
        <a:ext cx="1615899" cy="52823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BDB31C-E715-4E93-9960-6F1FCD747689}">
      <dsp:nvSpPr>
        <dsp:cNvPr id="0" name=""/>
        <dsp:cNvSpPr/>
      </dsp:nvSpPr>
      <dsp:spPr>
        <a:xfrm>
          <a:off x="3716015" y="2282812"/>
          <a:ext cx="2910405" cy="4827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4355"/>
              </a:lnTo>
              <a:lnTo>
                <a:pt x="2910405" y="314355"/>
              </a:lnTo>
              <a:lnTo>
                <a:pt x="2910405" y="48272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E85292-A883-405C-8C9E-B0AD2642B401}">
      <dsp:nvSpPr>
        <dsp:cNvPr id="0" name=""/>
        <dsp:cNvSpPr/>
      </dsp:nvSpPr>
      <dsp:spPr>
        <a:xfrm>
          <a:off x="3716015" y="2282812"/>
          <a:ext cx="970135" cy="4827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4355"/>
              </a:lnTo>
              <a:lnTo>
                <a:pt x="970135" y="314355"/>
              </a:lnTo>
              <a:lnTo>
                <a:pt x="970135" y="48272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C69241-C7B4-41E7-A81C-F849A1CF4181}">
      <dsp:nvSpPr>
        <dsp:cNvPr id="0" name=""/>
        <dsp:cNvSpPr/>
      </dsp:nvSpPr>
      <dsp:spPr>
        <a:xfrm>
          <a:off x="2745879" y="2282812"/>
          <a:ext cx="970135" cy="482726"/>
        </a:xfrm>
        <a:custGeom>
          <a:avLst/>
          <a:gdLst/>
          <a:ahLst/>
          <a:cxnLst/>
          <a:rect l="0" t="0" r="0" b="0"/>
          <a:pathLst>
            <a:path>
              <a:moveTo>
                <a:pt x="970135" y="0"/>
              </a:moveTo>
              <a:lnTo>
                <a:pt x="970135" y="314355"/>
              </a:lnTo>
              <a:lnTo>
                <a:pt x="0" y="314355"/>
              </a:lnTo>
              <a:lnTo>
                <a:pt x="0" y="48272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FDD1B3-BEFB-406B-8176-049B12C4B773}">
      <dsp:nvSpPr>
        <dsp:cNvPr id="0" name=""/>
        <dsp:cNvSpPr/>
      </dsp:nvSpPr>
      <dsp:spPr>
        <a:xfrm>
          <a:off x="805609" y="2282812"/>
          <a:ext cx="2910405" cy="482726"/>
        </a:xfrm>
        <a:custGeom>
          <a:avLst/>
          <a:gdLst/>
          <a:ahLst/>
          <a:cxnLst/>
          <a:rect l="0" t="0" r="0" b="0"/>
          <a:pathLst>
            <a:path>
              <a:moveTo>
                <a:pt x="2910405" y="0"/>
              </a:moveTo>
              <a:lnTo>
                <a:pt x="2910405" y="314355"/>
              </a:lnTo>
              <a:lnTo>
                <a:pt x="0" y="314355"/>
              </a:lnTo>
              <a:lnTo>
                <a:pt x="0" y="48272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0AC409-5165-4BF9-A705-E6D129ACD631}">
      <dsp:nvSpPr>
        <dsp:cNvPr id="0" name=""/>
        <dsp:cNvSpPr/>
      </dsp:nvSpPr>
      <dsp:spPr>
        <a:xfrm>
          <a:off x="2592285" y="1337026"/>
          <a:ext cx="2247458" cy="94578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Área de Huertos y Enlace CMT</a:t>
          </a:r>
        </a:p>
      </dsp:txBody>
      <dsp:txXfrm>
        <a:off x="2592285" y="1337026"/>
        <a:ext cx="2247458" cy="945785"/>
      </dsp:txXfrm>
    </dsp:sp>
    <dsp:sp modelId="{E54347ED-FC84-4072-A4CF-49CCF081AD45}">
      <dsp:nvSpPr>
        <dsp:cNvPr id="0" name=""/>
        <dsp:cNvSpPr/>
      </dsp:nvSpPr>
      <dsp:spPr>
        <a:xfrm>
          <a:off x="3844" y="2765539"/>
          <a:ext cx="1603529" cy="720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</a:t>
          </a:r>
        </a:p>
      </dsp:txBody>
      <dsp:txXfrm>
        <a:off x="3844" y="2765539"/>
        <a:ext cx="1603529" cy="720000"/>
      </dsp:txXfrm>
    </dsp:sp>
    <dsp:sp modelId="{BF25BA90-64ED-4ACD-B273-C084258BDA2A}">
      <dsp:nvSpPr>
        <dsp:cNvPr id="0" name=""/>
        <dsp:cNvSpPr/>
      </dsp:nvSpPr>
      <dsp:spPr>
        <a:xfrm>
          <a:off x="1944114" y="2765539"/>
          <a:ext cx="1603529" cy="720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Supervisor(a)</a:t>
          </a:r>
        </a:p>
      </dsp:txBody>
      <dsp:txXfrm>
        <a:off x="1944114" y="2765539"/>
        <a:ext cx="1603529" cy="720000"/>
      </dsp:txXfrm>
    </dsp:sp>
    <dsp:sp modelId="{8A0E1643-1DC6-47DC-B9AC-5A5EB10D169C}">
      <dsp:nvSpPr>
        <dsp:cNvPr id="0" name=""/>
        <dsp:cNvSpPr/>
      </dsp:nvSpPr>
      <dsp:spPr>
        <a:xfrm>
          <a:off x="3884385" y="2765539"/>
          <a:ext cx="1603529" cy="720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Maestra(o)</a:t>
          </a:r>
        </a:p>
      </dsp:txBody>
      <dsp:txXfrm>
        <a:off x="3884385" y="2765539"/>
        <a:ext cx="1603529" cy="720000"/>
      </dsp:txXfrm>
    </dsp:sp>
    <dsp:sp modelId="{269A406B-27FD-4B4A-86F1-7DEFDF191E38}">
      <dsp:nvSpPr>
        <dsp:cNvPr id="0" name=""/>
        <dsp:cNvSpPr/>
      </dsp:nvSpPr>
      <dsp:spPr>
        <a:xfrm>
          <a:off x="5824656" y="2765539"/>
          <a:ext cx="1603529" cy="720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</a:p>
      </dsp:txBody>
      <dsp:txXfrm>
        <a:off x="5824656" y="2765539"/>
        <a:ext cx="1603529" cy="720000"/>
      </dsp:txXfrm>
    </dsp:sp>
  </dsp:spTree>
</dsp:drawing>
</file>

<file path=ppt/diagrams/drawing8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B105BA-E373-4F81-81A3-7D94BBB1C6FA}">
      <dsp:nvSpPr>
        <dsp:cNvPr id="0" name=""/>
        <dsp:cNvSpPr/>
      </dsp:nvSpPr>
      <dsp:spPr>
        <a:xfrm>
          <a:off x="6929442" y="4789447"/>
          <a:ext cx="91440" cy="20271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71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78A7B6-97B5-4678-BA23-03308B4B1397}">
      <dsp:nvSpPr>
        <dsp:cNvPr id="0" name=""/>
        <dsp:cNvSpPr/>
      </dsp:nvSpPr>
      <dsp:spPr>
        <a:xfrm>
          <a:off x="6929442" y="4101054"/>
          <a:ext cx="91440" cy="17778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778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3E4C0B-60A9-4AB4-B971-195C36D558B4}">
      <dsp:nvSpPr>
        <dsp:cNvPr id="0" name=""/>
        <dsp:cNvSpPr/>
      </dsp:nvSpPr>
      <dsp:spPr>
        <a:xfrm>
          <a:off x="6929442" y="3337864"/>
          <a:ext cx="91440" cy="17732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732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67A3D0-735E-4BA9-A4BA-545E750066CC}">
      <dsp:nvSpPr>
        <dsp:cNvPr id="0" name=""/>
        <dsp:cNvSpPr/>
      </dsp:nvSpPr>
      <dsp:spPr>
        <a:xfrm>
          <a:off x="6929442" y="2576912"/>
          <a:ext cx="91440" cy="17509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509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E313A3-9A0B-4CEA-8999-132FBACA6AAB}">
      <dsp:nvSpPr>
        <dsp:cNvPr id="0" name=""/>
        <dsp:cNvSpPr/>
      </dsp:nvSpPr>
      <dsp:spPr>
        <a:xfrm>
          <a:off x="6126272" y="1744051"/>
          <a:ext cx="848890" cy="2460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030"/>
              </a:lnTo>
              <a:lnTo>
                <a:pt x="848890" y="123030"/>
              </a:lnTo>
              <a:lnTo>
                <a:pt x="848890" y="24606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567B99-AD67-4C33-A3BA-E01B272AFB63}">
      <dsp:nvSpPr>
        <dsp:cNvPr id="0" name=""/>
        <dsp:cNvSpPr/>
      </dsp:nvSpPr>
      <dsp:spPr>
        <a:xfrm>
          <a:off x="5231662" y="2576912"/>
          <a:ext cx="91440" cy="18297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297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410D73-4813-410A-A460-4B7DB40604F1}">
      <dsp:nvSpPr>
        <dsp:cNvPr id="0" name=""/>
        <dsp:cNvSpPr/>
      </dsp:nvSpPr>
      <dsp:spPr>
        <a:xfrm>
          <a:off x="5277382" y="1744051"/>
          <a:ext cx="848890" cy="246061"/>
        </a:xfrm>
        <a:custGeom>
          <a:avLst/>
          <a:gdLst/>
          <a:ahLst/>
          <a:cxnLst/>
          <a:rect l="0" t="0" r="0" b="0"/>
          <a:pathLst>
            <a:path>
              <a:moveTo>
                <a:pt x="848890" y="0"/>
              </a:moveTo>
              <a:lnTo>
                <a:pt x="848890" y="123030"/>
              </a:lnTo>
              <a:lnTo>
                <a:pt x="0" y="123030"/>
              </a:lnTo>
              <a:lnTo>
                <a:pt x="0" y="24606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6E1FB5-62C4-4C13-A8B9-A4C745E2CB0D}">
      <dsp:nvSpPr>
        <dsp:cNvPr id="0" name=""/>
        <dsp:cNvSpPr/>
      </dsp:nvSpPr>
      <dsp:spPr>
        <a:xfrm>
          <a:off x="4004046" y="902795"/>
          <a:ext cx="2122225" cy="3142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1266"/>
              </a:lnTo>
              <a:lnTo>
                <a:pt x="2122225" y="191266"/>
              </a:lnTo>
              <a:lnTo>
                <a:pt x="2122225" y="31429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784B11-8436-4500-9150-0B8CEE570805}">
      <dsp:nvSpPr>
        <dsp:cNvPr id="0" name=""/>
        <dsp:cNvSpPr/>
      </dsp:nvSpPr>
      <dsp:spPr>
        <a:xfrm>
          <a:off x="3533881" y="4253993"/>
          <a:ext cx="91440" cy="17331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331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6C3FE5-2568-42E9-B19E-030447D37C7B}">
      <dsp:nvSpPr>
        <dsp:cNvPr id="0" name=""/>
        <dsp:cNvSpPr/>
      </dsp:nvSpPr>
      <dsp:spPr>
        <a:xfrm>
          <a:off x="3533881" y="3508479"/>
          <a:ext cx="91440" cy="15965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965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D46F48-4C0C-41DF-897C-8CF81958EADF}">
      <dsp:nvSpPr>
        <dsp:cNvPr id="0" name=""/>
        <dsp:cNvSpPr/>
      </dsp:nvSpPr>
      <dsp:spPr>
        <a:xfrm>
          <a:off x="3533881" y="2676555"/>
          <a:ext cx="91440" cy="2460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606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9FEF24-B752-4209-8201-A07C1BB6E54B}">
      <dsp:nvSpPr>
        <dsp:cNvPr id="0" name=""/>
        <dsp:cNvSpPr/>
      </dsp:nvSpPr>
      <dsp:spPr>
        <a:xfrm>
          <a:off x="3533881" y="1744051"/>
          <a:ext cx="91440" cy="2460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606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035D86-36B6-4188-B2A2-C0FCFB9567C9}">
      <dsp:nvSpPr>
        <dsp:cNvPr id="0" name=""/>
        <dsp:cNvSpPr/>
      </dsp:nvSpPr>
      <dsp:spPr>
        <a:xfrm>
          <a:off x="3579601" y="902795"/>
          <a:ext cx="424445" cy="314297"/>
        </a:xfrm>
        <a:custGeom>
          <a:avLst/>
          <a:gdLst/>
          <a:ahLst/>
          <a:cxnLst/>
          <a:rect l="0" t="0" r="0" b="0"/>
          <a:pathLst>
            <a:path>
              <a:moveTo>
                <a:pt x="424445" y="0"/>
              </a:moveTo>
              <a:lnTo>
                <a:pt x="424445" y="191266"/>
              </a:lnTo>
              <a:lnTo>
                <a:pt x="0" y="191266"/>
              </a:lnTo>
              <a:lnTo>
                <a:pt x="0" y="31429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C941CC-AF45-4374-833F-14614720E066}">
      <dsp:nvSpPr>
        <dsp:cNvPr id="0" name=""/>
        <dsp:cNvSpPr/>
      </dsp:nvSpPr>
      <dsp:spPr>
        <a:xfrm>
          <a:off x="1836101" y="4928215"/>
          <a:ext cx="91440" cy="18076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076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8233DF-F2A8-483C-BF48-9C6752D1F13F}">
      <dsp:nvSpPr>
        <dsp:cNvPr id="0" name=""/>
        <dsp:cNvSpPr/>
      </dsp:nvSpPr>
      <dsp:spPr>
        <a:xfrm>
          <a:off x="1836101" y="4242962"/>
          <a:ext cx="91440" cy="17464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464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75DB8A-5D5C-47B7-8D90-8592E31C0E6E}">
      <dsp:nvSpPr>
        <dsp:cNvPr id="0" name=""/>
        <dsp:cNvSpPr/>
      </dsp:nvSpPr>
      <dsp:spPr>
        <a:xfrm>
          <a:off x="1836101" y="3508479"/>
          <a:ext cx="91440" cy="1486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862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749ED-6E2F-4F84-8C9F-D45A51F500FD}">
      <dsp:nvSpPr>
        <dsp:cNvPr id="0" name=""/>
        <dsp:cNvSpPr/>
      </dsp:nvSpPr>
      <dsp:spPr>
        <a:xfrm>
          <a:off x="1836101" y="2676555"/>
          <a:ext cx="91440" cy="2460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606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4ABFAF-3CF6-42BA-88DB-F76CA51AB04E}">
      <dsp:nvSpPr>
        <dsp:cNvPr id="0" name=""/>
        <dsp:cNvSpPr/>
      </dsp:nvSpPr>
      <dsp:spPr>
        <a:xfrm>
          <a:off x="1836101" y="1744051"/>
          <a:ext cx="91440" cy="2460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606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3A3D44-2E1F-40D7-8133-45F20C9FDB17}">
      <dsp:nvSpPr>
        <dsp:cNvPr id="0" name=""/>
        <dsp:cNvSpPr/>
      </dsp:nvSpPr>
      <dsp:spPr>
        <a:xfrm>
          <a:off x="1881821" y="902795"/>
          <a:ext cx="2122225" cy="314297"/>
        </a:xfrm>
        <a:custGeom>
          <a:avLst/>
          <a:gdLst/>
          <a:ahLst/>
          <a:cxnLst/>
          <a:rect l="0" t="0" r="0" b="0"/>
          <a:pathLst>
            <a:path>
              <a:moveTo>
                <a:pt x="2122225" y="0"/>
              </a:moveTo>
              <a:lnTo>
                <a:pt x="2122225" y="191266"/>
              </a:lnTo>
              <a:lnTo>
                <a:pt x="0" y="191266"/>
              </a:lnTo>
              <a:lnTo>
                <a:pt x="0" y="31429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00409A-C0C8-4DF4-8609-CDE0829D386F}">
      <dsp:nvSpPr>
        <dsp:cNvPr id="0" name=""/>
        <dsp:cNvSpPr/>
      </dsp:nvSpPr>
      <dsp:spPr>
        <a:xfrm>
          <a:off x="3014046" y="91634"/>
          <a:ext cx="1980001" cy="8111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Jefe(a) Operativo (a)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Parque Aztlán</a:t>
          </a:r>
        </a:p>
      </dsp:txBody>
      <dsp:txXfrm>
        <a:off x="3014046" y="91634"/>
        <a:ext cx="1980001" cy="811160"/>
      </dsp:txXfrm>
    </dsp:sp>
    <dsp:sp modelId="{481E7BE7-A46C-4DCB-974D-93A7D922196E}">
      <dsp:nvSpPr>
        <dsp:cNvPr id="0" name=""/>
        <dsp:cNvSpPr/>
      </dsp:nvSpPr>
      <dsp:spPr>
        <a:xfrm>
          <a:off x="1155962" y="1217092"/>
          <a:ext cx="1451718" cy="5269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Encargado(a) Sección</a:t>
          </a:r>
        </a:p>
      </dsp:txBody>
      <dsp:txXfrm>
        <a:off x="1155962" y="1217092"/>
        <a:ext cx="1451718" cy="526959"/>
      </dsp:txXfrm>
    </dsp:sp>
    <dsp:sp modelId="{10BEB95D-80C3-4622-B530-6043D9E1BC4A}">
      <dsp:nvSpPr>
        <dsp:cNvPr id="0" name=""/>
        <dsp:cNvSpPr/>
      </dsp:nvSpPr>
      <dsp:spPr>
        <a:xfrm>
          <a:off x="1155962" y="1990113"/>
          <a:ext cx="1451718" cy="6864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Operadores(as) Máquina Liviana</a:t>
          </a:r>
          <a:r>
            <a:rPr lang="es-MX" altLang="es-MX" sz="1200" kern="1200" dirty="0" smtClean="0">
              <a:latin typeface="Calibri" panose="020F0502020204030204" pitchFamily="34" charset="0"/>
            </a:rPr>
            <a:t> </a:t>
          </a:r>
          <a:endParaRPr lang="es-ES" sz="1200" kern="1200" dirty="0"/>
        </a:p>
      </dsp:txBody>
      <dsp:txXfrm>
        <a:off x="1155962" y="1990113"/>
        <a:ext cx="1451718" cy="686442"/>
      </dsp:txXfrm>
    </dsp:sp>
    <dsp:sp modelId="{4C69C1C4-4FB7-4F98-8664-8BB23161C8FE}">
      <dsp:nvSpPr>
        <dsp:cNvPr id="0" name=""/>
        <dsp:cNvSpPr/>
      </dsp:nvSpPr>
      <dsp:spPr>
        <a:xfrm>
          <a:off x="1155962" y="2922617"/>
          <a:ext cx="1451718" cy="5858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Ayudantes Área</a:t>
          </a:r>
        </a:p>
      </dsp:txBody>
      <dsp:txXfrm>
        <a:off x="1155962" y="2922617"/>
        <a:ext cx="1451718" cy="585861"/>
      </dsp:txXfrm>
    </dsp:sp>
    <dsp:sp modelId="{86903107-21F4-40E0-AD3A-8870B8CA9BE3}">
      <dsp:nvSpPr>
        <dsp:cNvPr id="0" name=""/>
        <dsp:cNvSpPr/>
      </dsp:nvSpPr>
      <dsp:spPr>
        <a:xfrm>
          <a:off x="1155962" y="3657100"/>
          <a:ext cx="1451718" cy="5858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 General</a:t>
          </a:r>
        </a:p>
      </dsp:txBody>
      <dsp:txXfrm>
        <a:off x="1155962" y="3657100"/>
        <a:ext cx="1451718" cy="585861"/>
      </dsp:txXfrm>
    </dsp:sp>
    <dsp:sp modelId="{0259A969-0E4D-45EB-8B06-D5A5A8D44AF6}">
      <dsp:nvSpPr>
        <dsp:cNvPr id="0" name=""/>
        <dsp:cNvSpPr/>
      </dsp:nvSpPr>
      <dsp:spPr>
        <a:xfrm>
          <a:off x="1155962" y="4417607"/>
          <a:ext cx="1451718" cy="5106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Chofer</a:t>
          </a:r>
        </a:p>
      </dsp:txBody>
      <dsp:txXfrm>
        <a:off x="1155962" y="4417607"/>
        <a:ext cx="1451718" cy="510607"/>
      </dsp:txXfrm>
    </dsp:sp>
    <dsp:sp modelId="{1460B4F1-F2FE-4794-A01F-FAD000015A5E}">
      <dsp:nvSpPr>
        <dsp:cNvPr id="0" name=""/>
        <dsp:cNvSpPr/>
      </dsp:nvSpPr>
      <dsp:spPr>
        <a:xfrm>
          <a:off x="1155962" y="5108982"/>
          <a:ext cx="1451718" cy="5106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rPr>
            <a:t>Encargado(a)</a:t>
          </a:r>
        </a:p>
      </dsp:txBody>
      <dsp:txXfrm>
        <a:off x="1155962" y="5108982"/>
        <a:ext cx="1451718" cy="510607"/>
      </dsp:txXfrm>
    </dsp:sp>
    <dsp:sp modelId="{390C0665-F214-41BC-86E5-1E074ED91A3D}">
      <dsp:nvSpPr>
        <dsp:cNvPr id="0" name=""/>
        <dsp:cNvSpPr/>
      </dsp:nvSpPr>
      <dsp:spPr>
        <a:xfrm>
          <a:off x="2853742" y="1217092"/>
          <a:ext cx="1451718" cy="5269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Encargado(a) Sección</a:t>
          </a:r>
        </a:p>
      </dsp:txBody>
      <dsp:txXfrm>
        <a:off x="2853742" y="1217092"/>
        <a:ext cx="1451718" cy="526959"/>
      </dsp:txXfrm>
    </dsp:sp>
    <dsp:sp modelId="{B437FAD4-D011-4E1C-8B2D-B893E392FC06}">
      <dsp:nvSpPr>
        <dsp:cNvPr id="0" name=""/>
        <dsp:cNvSpPr/>
      </dsp:nvSpPr>
      <dsp:spPr>
        <a:xfrm>
          <a:off x="2853742" y="1990113"/>
          <a:ext cx="1451718" cy="6864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Ayudantes </a:t>
          </a:r>
          <a:r>
            <a:rPr lang="es-MX" altLang="es-MX" sz="1200" kern="1200" dirty="0" smtClean="0">
              <a:latin typeface="Calibri" panose="020F0502020204030204" pitchFamily="34" charset="0"/>
            </a:rPr>
            <a:t>Área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2853742" y="1990113"/>
        <a:ext cx="1451718" cy="686442"/>
      </dsp:txXfrm>
    </dsp:sp>
    <dsp:sp modelId="{4057EC15-72D9-492C-BEFF-330D15CEC1F9}">
      <dsp:nvSpPr>
        <dsp:cNvPr id="0" name=""/>
        <dsp:cNvSpPr/>
      </dsp:nvSpPr>
      <dsp:spPr>
        <a:xfrm>
          <a:off x="2853742" y="2922617"/>
          <a:ext cx="1451718" cy="5858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 General</a:t>
          </a:r>
        </a:p>
      </dsp:txBody>
      <dsp:txXfrm>
        <a:off x="2853742" y="2922617"/>
        <a:ext cx="1451718" cy="585861"/>
      </dsp:txXfrm>
    </dsp:sp>
    <dsp:sp modelId="{981F3F0C-B0EF-498A-A778-946E214A2621}">
      <dsp:nvSpPr>
        <dsp:cNvPr id="0" name=""/>
        <dsp:cNvSpPr/>
      </dsp:nvSpPr>
      <dsp:spPr>
        <a:xfrm>
          <a:off x="2853742" y="3668132"/>
          <a:ext cx="1451718" cy="5858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Auxiliares </a:t>
          </a:r>
          <a:endParaRPr lang="es-ES" sz="1200" kern="1200" dirty="0"/>
        </a:p>
      </dsp:txBody>
      <dsp:txXfrm>
        <a:off x="2853742" y="3668132"/>
        <a:ext cx="1451718" cy="585861"/>
      </dsp:txXfrm>
    </dsp:sp>
    <dsp:sp modelId="{D1606C62-01C7-4598-BA47-975880729076}">
      <dsp:nvSpPr>
        <dsp:cNvPr id="0" name=""/>
        <dsp:cNvSpPr/>
      </dsp:nvSpPr>
      <dsp:spPr>
        <a:xfrm>
          <a:off x="2853742" y="4427309"/>
          <a:ext cx="1451718" cy="5106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Empleado(a) Operativo(a)</a:t>
          </a:r>
          <a:endParaRPr lang="es-ES" sz="1200" kern="1200" dirty="0"/>
        </a:p>
      </dsp:txBody>
      <dsp:txXfrm>
        <a:off x="2853742" y="4427309"/>
        <a:ext cx="1451718" cy="510607"/>
      </dsp:txXfrm>
    </dsp:sp>
    <dsp:sp modelId="{1A3090D6-5EF0-4066-9307-76A502D4EF68}">
      <dsp:nvSpPr>
        <dsp:cNvPr id="0" name=""/>
        <dsp:cNvSpPr/>
      </dsp:nvSpPr>
      <dsp:spPr>
        <a:xfrm>
          <a:off x="5400412" y="1217092"/>
          <a:ext cx="1451718" cy="5269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Encargado(a)</a:t>
          </a:r>
        </a:p>
      </dsp:txBody>
      <dsp:txXfrm>
        <a:off x="5400412" y="1217092"/>
        <a:ext cx="1451718" cy="526959"/>
      </dsp:txXfrm>
    </dsp:sp>
    <dsp:sp modelId="{144B31E2-F8F6-48DF-9017-1EC6268AED40}">
      <dsp:nvSpPr>
        <dsp:cNvPr id="0" name=""/>
        <dsp:cNvSpPr/>
      </dsp:nvSpPr>
      <dsp:spPr>
        <a:xfrm>
          <a:off x="4551522" y="1990113"/>
          <a:ext cx="1451718" cy="5867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Vigilantes</a:t>
          </a:r>
          <a:r>
            <a:rPr lang="es-MX" altLang="es-MX" sz="1200" kern="1200" dirty="0" smtClean="0">
              <a:latin typeface="Calibri" panose="020F0502020204030204" pitchFamily="34" charset="0"/>
            </a:rPr>
            <a:t> </a:t>
          </a:r>
          <a:endParaRPr lang="es-ES" sz="1200" kern="1200" dirty="0"/>
        </a:p>
      </dsp:txBody>
      <dsp:txXfrm>
        <a:off x="4551522" y="1990113"/>
        <a:ext cx="1451718" cy="586798"/>
      </dsp:txXfrm>
    </dsp:sp>
    <dsp:sp modelId="{0B5026F8-7610-45DD-9549-0F7DE55EFC3F}">
      <dsp:nvSpPr>
        <dsp:cNvPr id="0" name=""/>
        <dsp:cNvSpPr/>
      </dsp:nvSpPr>
      <dsp:spPr>
        <a:xfrm>
          <a:off x="4551522" y="2759882"/>
          <a:ext cx="1451718" cy="5867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Encargados(as)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 Sección </a:t>
          </a:r>
          <a:endParaRPr lang="es-ES" sz="1200" kern="1200" dirty="0"/>
        </a:p>
      </dsp:txBody>
      <dsp:txXfrm>
        <a:off x="4551522" y="2759882"/>
        <a:ext cx="1451718" cy="586798"/>
      </dsp:txXfrm>
    </dsp:sp>
    <dsp:sp modelId="{3FF78A6E-9C13-4F28-A235-67D5FB03C5CE}">
      <dsp:nvSpPr>
        <dsp:cNvPr id="0" name=""/>
        <dsp:cNvSpPr/>
      </dsp:nvSpPr>
      <dsp:spPr>
        <a:xfrm>
          <a:off x="6249302" y="1990113"/>
          <a:ext cx="1451718" cy="5867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</a:t>
          </a:r>
          <a:r>
            <a:rPr lang="es-MX" altLang="es-MX" sz="1200" kern="1200" dirty="0" smtClean="0">
              <a:latin typeface="Calibri" panose="020F0502020204030204" pitchFamily="34" charset="0"/>
            </a:rPr>
            <a:t>ante</a:t>
          </a: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 General</a:t>
          </a:r>
        </a:p>
      </dsp:txBody>
      <dsp:txXfrm>
        <a:off x="6249302" y="1990113"/>
        <a:ext cx="1451718" cy="586798"/>
      </dsp:txXfrm>
    </dsp:sp>
    <dsp:sp modelId="{CB82B810-485D-4D9C-9D5A-5DBA4AF1AB26}">
      <dsp:nvSpPr>
        <dsp:cNvPr id="0" name=""/>
        <dsp:cNvSpPr/>
      </dsp:nvSpPr>
      <dsp:spPr>
        <a:xfrm>
          <a:off x="6249302" y="2752002"/>
          <a:ext cx="1451718" cy="5858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Promotor(a)</a:t>
          </a:r>
        </a:p>
      </dsp:txBody>
      <dsp:txXfrm>
        <a:off x="6249302" y="2752002"/>
        <a:ext cx="1451718" cy="585861"/>
      </dsp:txXfrm>
    </dsp:sp>
    <dsp:sp modelId="{C3F6F669-EDFF-4782-93FB-CE38F773F369}">
      <dsp:nvSpPr>
        <dsp:cNvPr id="0" name=""/>
        <dsp:cNvSpPr/>
      </dsp:nvSpPr>
      <dsp:spPr>
        <a:xfrm>
          <a:off x="6249302" y="3515193"/>
          <a:ext cx="1451718" cy="5858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Chofer</a:t>
          </a:r>
        </a:p>
      </dsp:txBody>
      <dsp:txXfrm>
        <a:off x="6249302" y="3515193"/>
        <a:ext cx="1451718" cy="585861"/>
      </dsp:txXfrm>
    </dsp:sp>
    <dsp:sp modelId="{A87F38C3-12BA-4C37-8B9C-9A132586EA73}">
      <dsp:nvSpPr>
        <dsp:cNvPr id="0" name=""/>
        <dsp:cNvSpPr/>
      </dsp:nvSpPr>
      <dsp:spPr>
        <a:xfrm>
          <a:off x="6249302" y="4278840"/>
          <a:ext cx="1451718" cy="5106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Auxiliares </a:t>
          </a:r>
          <a:endParaRPr lang="es-ES" sz="1200" kern="1200" dirty="0"/>
        </a:p>
      </dsp:txBody>
      <dsp:txXfrm>
        <a:off x="6249302" y="4278840"/>
        <a:ext cx="1451718" cy="510607"/>
      </dsp:txXfrm>
    </dsp:sp>
    <dsp:sp modelId="{53AA9969-2F6B-4333-A230-705D3C887F19}">
      <dsp:nvSpPr>
        <dsp:cNvPr id="0" name=""/>
        <dsp:cNvSpPr/>
      </dsp:nvSpPr>
      <dsp:spPr>
        <a:xfrm>
          <a:off x="6249302" y="4992161"/>
          <a:ext cx="1451718" cy="5106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 Área</a:t>
          </a:r>
        </a:p>
      </dsp:txBody>
      <dsp:txXfrm>
        <a:off x="6249302" y="4992161"/>
        <a:ext cx="1451718" cy="510607"/>
      </dsp:txXfrm>
    </dsp:sp>
  </dsp:spTree>
</dsp:drawing>
</file>

<file path=ppt/diagrams/drawing8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5939C4-5BA3-4261-866A-FA6D6BDA2157}">
      <dsp:nvSpPr>
        <dsp:cNvPr id="0" name=""/>
        <dsp:cNvSpPr/>
      </dsp:nvSpPr>
      <dsp:spPr>
        <a:xfrm>
          <a:off x="1067571" y="1575770"/>
          <a:ext cx="1380700" cy="628864"/>
        </a:xfrm>
        <a:custGeom>
          <a:avLst/>
          <a:gdLst/>
          <a:ahLst/>
          <a:cxnLst/>
          <a:rect l="0" t="0" r="0" b="0"/>
          <a:pathLst>
            <a:path>
              <a:moveTo>
                <a:pt x="1380700" y="0"/>
              </a:moveTo>
              <a:lnTo>
                <a:pt x="1380700" y="314432"/>
              </a:lnTo>
              <a:lnTo>
                <a:pt x="0" y="314432"/>
              </a:lnTo>
              <a:lnTo>
                <a:pt x="0" y="62886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95E497-AC42-4FF6-95F6-6333BCB9F3B9}">
      <dsp:nvSpPr>
        <dsp:cNvPr id="0" name=""/>
        <dsp:cNvSpPr/>
      </dsp:nvSpPr>
      <dsp:spPr>
        <a:xfrm>
          <a:off x="2448272" y="1575770"/>
          <a:ext cx="1380700" cy="6288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4432"/>
              </a:lnTo>
              <a:lnTo>
                <a:pt x="1380700" y="314432"/>
              </a:lnTo>
              <a:lnTo>
                <a:pt x="1380700" y="62886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893619-0E84-4021-AD2F-E679F0D47789}">
      <dsp:nvSpPr>
        <dsp:cNvPr id="0" name=""/>
        <dsp:cNvSpPr/>
      </dsp:nvSpPr>
      <dsp:spPr>
        <a:xfrm>
          <a:off x="1188268" y="423766"/>
          <a:ext cx="2520007" cy="1152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Temporada Acuática 2020</a:t>
          </a:r>
          <a:endParaRPr lang="es-ES" sz="1200" kern="1200" dirty="0"/>
        </a:p>
      </dsp:txBody>
      <dsp:txXfrm>
        <a:off x="1188268" y="423766"/>
        <a:ext cx="2520007" cy="1152003"/>
      </dsp:txXfrm>
    </dsp:sp>
    <dsp:sp modelId="{FF82801D-DF18-4673-9E88-D611614D28FF}">
      <dsp:nvSpPr>
        <dsp:cNvPr id="0" name=""/>
        <dsp:cNvSpPr/>
      </dsp:nvSpPr>
      <dsp:spPr>
        <a:xfrm>
          <a:off x="2762704" y="2204634"/>
          <a:ext cx="2132537" cy="971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Auxiliar de Enfermería</a:t>
          </a:r>
        </a:p>
      </dsp:txBody>
      <dsp:txXfrm>
        <a:off x="2762704" y="2204634"/>
        <a:ext cx="2132537" cy="971999"/>
      </dsp:txXfrm>
    </dsp:sp>
    <dsp:sp modelId="{BB25E1F9-0EF8-4B7B-902B-A470A77C5D2A}">
      <dsp:nvSpPr>
        <dsp:cNvPr id="0" name=""/>
        <dsp:cNvSpPr/>
      </dsp:nvSpPr>
      <dsp:spPr>
        <a:xfrm>
          <a:off x="1302" y="2204634"/>
          <a:ext cx="2132537" cy="971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Salvavidas</a:t>
          </a:r>
          <a:r>
            <a:rPr lang="es-ES" sz="1200" kern="1200" dirty="0" smtClean="0"/>
            <a:t> </a:t>
          </a:r>
          <a:endParaRPr lang="es-ES" sz="1200" kern="1200" dirty="0"/>
        </a:p>
      </dsp:txBody>
      <dsp:txXfrm>
        <a:off x="1302" y="2204634"/>
        <a:ext cx="2132537" cy="971999"/>
      </dsp:txXfrm>
    </dsp:sp>
  </dsp:spTree>
</dsp:drawing>
</file>

<file path=ppt/diagrams/drawing8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6BAEE3-4B7D-4C18-A3B9-FD73CFD2BD0E}">
      <dsp:nvSpPr>
        <dsp:cNvPr id="0" name=""/>
        <dsp:cNvSpPr/>
      </dsp:nvSpPr>
      <dsp:spPr>
        <a:xfrm>
          <a:off x="4356484" y="1263726"/>
          <a:ext cx="139736" cy="6624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2457"/>
              </a:lnTo>
              <a:lnTo>
                <a:pt x="139736" y="66245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D15F63-95DC-4634-A8EF-8B2E7AA776A3}">
      <dsp:nvSpPr>
        <dsp:cNvPr id="0" name=""/>
        <dsp:cNvSpPr/>
      </dsp:nvSpPr>
      <dsp:spPr>
        <a:xfrm>
          <a:off x="4216747" y="1263726"/>
          <a:ext cx="139736" cy="662457"/>
        </a:xfrm>
        <a:custGeom>
          <a:avLst/>
          <a:gdLst/>
          <a:ahLst/>
          <a:cxnLst/>
          <a:rect l="0" t="0" r="0" b="0"/>
          <a:pathLst>
            <a:path>
              <a:moveTo>
                <a:pt x="139736" y="0"/>
              </a:moveTo>
              <a:lnTo>
                <a:pt x="139736" y="662457"/>
              </a:lnTo>
              <a:lnTo>
                <a:pt x="0" y="66245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9924D2-A72A-4BCD-BD31-B749293AFDB6}">
      <dsp:nvSpPr>
        <dsp:cNvPr id="0" name=""/>
        <dsp:cNvSpPr/>
      </dsp:nvSpPr>
      <dsp:spPr>
        <a:xfrm>
          <a:off x="4356484" y="1263726"/>
          <a:ext cx="3595484" cy="14358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6081"/>
              </a:lnTo>
              <a:lnTo>
                <a:pt x="3595484" y="1296081"/>
              </a:lnTo>
              <a:lnTo>
                <a:pt x="3595484" y="143581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76E1CD-A173-4209-95C5-9197A562AE23}">
      <dsp:nvSpPr>
        <dsp:cNvPr id="0" name=""/>
        <dsp:cNvSpPr/>
      </dsp:nvSpPr>
      <dsp:spPr>
        <a:xfrm>
          <a:off x="4356484" y="1263726"/>
          <a:ext cx="1797742" cy="14358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6081"/>
              </a:lnTo>
              <a:lnTo>
                <a:pt x="1797742" y="1296081"/>
              </a:lnTo>
              <a:lnTo>
                <a:pt x="1797742" y="143581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EC0646-2EAF-4893-A357-89444DD77D6D}">
      <dsp:nvSpPr>
        <dsp:cNvPr id="0" name=""/>
        <dsp:cNvSpPr/>
      </dsp:nvSpPr>
      <dsp:spPr>
        <a:xfrm>
          <a:off x="4310764" y="1263726"/>
          <a:ext cx="91440" cy="14358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3581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8AFDEF-69B2-45AB-A941-7B0E9927D3BD}">
      <dsp:nvSpPr>
        <dsp:cNvPr id="0" name=""/>
        <dsp:cNvSpPr/>
      </dsp:nvSpPr>
      <dsp:spPr>
        <a:xfrm>
          <a:off x="2558741" y="1263726"/>
          <a:ext cx="1797742" cy="1435818"/>
        </a:xfrm>
        <a:custGeom>
          <a:avLst/>
          <a:gdLst/>
          <a:ahLst/>
          <a:cxnLst/>
          <a:rect l="0" t="0" r="0" b="0"/>
          <a:pathLst>
            <a:path>
              <a:moveTo>
                <a:pt x="1797742" y="0"/>
              </a:moveTo>
              <a:lnTo>
                <a:pt x="1797742" y="1296081"/>
              </a:lnTo>
              <a:lnTo>
                <a:pt x="0" y="1296081"/>
              </a:lnTo>
              <a:lnTo>
                <a:pt x="0" y="143581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D74741-1EB5-475F-98E9-09B041442EA9}">
      <dsp:nvSpPr>
        <dsp:cNvPr id="0" name=""/>
        <dsp:cNvSpPr/>
      </dsp:nvSpPr>
      <dsp:spPr>
        <a:xfrm>
          <a:off x="760999" y="1263726"/>
          <a:ext cx="3595484" cy="1435818"/>
        </a:xfrm>
        <a:custGeom>
          <a:avLst/>
          <a:gdLst/>
          <a:ahLst/>
          <a:cxnLst/>
          <a:rect l="0" t="0" r="0" b="0"/>
          <a:pathLst>
            <a:path>
              <a:moveTo>
                <a:pt x="3595484" y="0"/>
              </a:moveTo>
              <a:lnTo>
                <a:pt x="3595484" y="1296081"/>
              </a:lnTo>
              <a:lnTo>
                <a:pt x="0" y="1296081"/>
              </a:lnTo>
              <a:lnTo>
                <a:pt x="0" y="143581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3203159" y="327725"/>
          <a:ext cx="2306648" cy="936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de Salud Pública </a:t>
          </a:r>
        </a:p>
      </dsp:txBody>
      <dsp:txXfrm>
        <a:off x="3203159" y="327725"/>
        <a:ext cx="2306648" cy="936001"/>
      </dsp:txXfrm>
    </dsp:sp>
    <dsp:sp modelId="{F0C4384C-AAF6-4E1D-B697-D90ED7D85EDE}">
      <dsp:nvSpPr>
        <dsp:cNvPr id="0" name=""/>
        <dsp:cNvSpPr/>
      </dsp:nvSpPr>
      <dsp:spPr>
        <a:xfrm>
          <a:off x="1865" y="2699545"/>
          <a:ext cx="1518269" cy="7937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Administrativo(a)</a:t>
          </a:r>
        </a:p>
      </dsp:txBody>
      <dsp:txXfrm>
        <a:off x="1865" y="2699545"/>
        <a:ext cx="1518269" cy="793716"/>
      </dsp:txXfrm>
    </dsp:sp>
    <dsp:sp modelId="{37AEF8C9-F153-4456-B4E8-AFD354C090D5}">
      <dsp:nvSpPr>
        <dsp:cNvPr id="0" name=""/>
        <dsp:cNvSpPr/>
      </dsp:nvSpPr>
      <dsp:spPr>
        <a:xfrm>
          <a:off x="1799607" y="2699545"/>
          <a:ext cx="1518269" cy="7937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Municipio Saludable </a:t>
          </a:r>
        </a:p>
      </dsp:txBody>
      <dsp:txXfrm>
        <a:off x="1799607" y="2699545"/>
        <a:ext cx="1518269" cy="793716"/>
      </dsp:txXfrm>
    </dsp:sp>
    <dsp:sp modelId="{9B1F9D7B-5894-4150-8F2D-428D6DE0962B}">
      <dsp:nvSpPr>
        <dsp:cNvPr id="0" name=""/>
        <dsp:cNvSpPr/>
      </dsp:nvSpPr>
      <dsp:spPr>
        <a:xfrm>
          <a:off x="3597349" y="2699545"/>
          <a:ext cx="1518269" cy="7937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Operativo(a)</a:t>
          </a:r>
        </a:p>
      </dsp:txBody>
      <dsp:txXfrm>
        <a:off x="3597349" y="2699545"/>
        <a:ext cx="1518269" cy="793716"/>
      </dsp:txXfrm>
    </dsp:sp>
    <dsp:sp modelId="{35BB5E74-0F2B-40C4-8FE2-43D641402863}">
      <dsp:nvSpPr>
        <dsp:cNvPr id="0" name=""/>
        <dsp:cNvSpPr/>
      </dsp:nvSpPr>
      <dsp:spPr>
        <a:xfrm>
          <a:off x="5395091" y="2699545"/>
          <a:ext cx="1518269" cy="7937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Médico(a) de Barrio y Centros de Salud </a:t>
          </a:r>
          <a:endParaRPr lang="es-ES" sz="1200" kern="1200" dirty="0"/>
        </a:p>
      </dsp:txBody>
      <dsp:txXfrm>
        <a:off x="5395091" y="2699545"/>
        <a:ext cx="1518269" cy="793716"/>
      </dsp:txXfrm>
    </dsp:sp>
    <dsp:sp modelId="{DF1885E9-FFBA-4900-A1E6-9819E1B9F41A}">
      <dsp:nvSpPr>
        <dsp:cNvPr id="0" name=""/>
        <dsp:cNvSpPr/>
      </dsp:nvSpPr>
      <dsp:spPr>
        <a:xfrm>
          <a:off x="7192833" y="2699545"/>
          <a:ext cx="1518269" cy="7937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del Centro Canino y Felino </a:t>
          </a:r>
        </a:p>
      </dsp:txBody>
      <dsp:txXfrm>
        <a:off x="7192833" y="2699545"/>
        <a:ext cx="1518269" cy="793716"/>
      </dsp:txXfrm>
    </dsp:sp>
    <dsp:sp modelId="{DB8FFD65-9583-4226-96A0-C49AC9ECFEC8}">
      <dsp:nvSpPr>
        <dsp:cNvPr id="0" name=""/>
        <dsp:cNvSpPr/>
      </dsp:nvSpPr>
      <dsp:spPr>
        <a:xfrm>
          <a:off x="2885924" y="1656183"/>
          <a:ext cx="1330822" cy="54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</a:t>
          </a:r>
        </a:p>
      </dsp:txBody>
      <dsp:txXfrm>
        <a:off x="2885924" y="1656183"/>
        <a:ext cx="1330822" cy="540001"/>
      </dsp:txXfrm>
    </dsp:sp>
    <dsp:sp modelId="{F575BE00-8131-4208-B246-289C54D55378}">
      <dsp:nvSpPr>
        <dsp:cNvPr id="0" name=""/>
        <dsp:cNvSpPr/>
      </dsp:nvSpPr>
      <dsp:spPr>
        <a:xfrm>
          <a:off x="4496220" y="1656183"/>
          <a:ext cx="1330822" cy="54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Promotor(a) </a:t>
          </a:r>
        </a:p>
      </dsp:txBody>
      <dsp:txXfrm>
        <a:off x="4496220" y="1656183"/>
        <a:ext cx="1330822" cy="540001"/>
      </dsp:txXfrm>
    </dsp:sp>
  </dsp:spTree>
</dsp:drawing>
</file>

<file path=ppt/diagrams/drawing8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43EF70-EAF8-4DC7-9463-ECD22A5E6266}">
      <dsp:nvSpPr>
        <dsp:cNvPr id="0" name=""/>
        <dsp:cNvSpPr/>
      </dsp:nvSpPr>
      <dsp:spPr>
        <a:xfrm>
          <a:off x="1021851" y="2681416"/>
          <a:ext cx="91440" cy="43214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214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5939C4-5BA3-4261-866A-FA6D6BDA2157}">
      <dsp:nvSpPr>
        <dsp:cNvPr id="0" name=""/>
        <dsp:cNvSpPr/>
      </dsp:nvSpPr>
      <dsp:spPr>
        <a:xfrm>
          <a:off x="1067571" y="1079999"/>
          <a:ext cx="1380700" cy="737417"/>
        </a:xfrm>
        <a:custGeom>
          <a:avLst/>
          <a:gdLst/>
          <a:ahLst/>
          <a:cxnLst/>
          <a:rect l="0" t="0" r="0" b="0"/>
          <a:pathLst>
            <a:path>
              <a:moveTo>
                <a:pt x="1380700" y="0"/>
              </a:moveTo>
              <a:lnTo>
                <a:pt x="1380700" y="422985"/>
              </a:lnTo>
              <a:lnTo>
                <a:pt x="0" y="422985"/>
              </a:lnTo>
              <a:lnTo>
                <a:pt x="0" y="73741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95E497-AC42-4FF6-95F6-6333BCB9F3B9}">
      <dsp:nvSpPr>
        <dsp:cNvPr id="0" name=""/>
        <dsp:cNvSpPr/>
      </dsp:nvSpPr>
      <dsp:spPr>
        <a:xfrm>
          <a:off x="2448272" y="1079999"/>
          <a:ext cx="1380446" cy="7374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2985"/>
              </a:lnTo>
              <a:lnTo>
                <a:pt x="1380446" y="422985"/>
              </a:lnTo>
              <a:lnTo>
                <a:pt x="1380446" y="73741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893619-0E84-4021-AD2F-E679F0D47789}">
      <dsp:nvSpPr>
        <dsp:cNvPr id="0" name=""/>
        <dsp:cNvSpPr/>
      </dsp:nvSpPr>
      <dsp:spPr>
        <a:xfrm>
          <a:off x="1188268" y="0"/>
          <a:ext cx="2520007" cy="107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Administrativo(a)</a:t>
          </a:r>
        </a:p>
      </dsp:txBody>
      <dsp:txXfrm>
        <a:off x="1188268" y="0"/>
        <a:ext cx="2520007" cy="1079999"/>
      </dsp:txXfrm>
    </dsp:sp>
    <dsp:sp modelId="{FF82801D-DF18-4673-9E88-D611614D28FF}">
      <dsp:nvSpPr>
        <dsp:cNvPr id="0" name=""/>
        <dsp:cNvSpPr/>
      </dsp:nvSpPr>
      <dsp:spPr>
        <a:xfrm>
          <a:off x="2762449" y="1817416"/>
          <a:ext cx="2132537" cy="863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Oficial Administrativo(a)</a:t>
          </a:r>
        </a:p>
      </dsp:txBody>
      <dsp:txXfrm>
        <a:off x="2762449" y="1817416"/>
        <a:ext cx="2132537" cy="863999"/>
      </dsp:txXfrm>
    </dsp:sp>
    <dsp:sp modelId="{BB25E1F9-0EF8-4B7B-902B-A470A77C5D2A}">
      <dsp:nvSpPr>
        <dsp:cNvPr id="0" name=""/>
        <dsp:cNvSpPr/>
      </dsp:nvSpPr>
      <dsp:spPr>
        <a:xfrm>
          <a:off x="1556" y="1817416"/>
          <a:ext cx="2132028" cy="863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 </a:t>
          </a:r>
        </a:p>
      </dsp:txBody>
      <dsp:txXfrm>
        <a:off x="1556" y="1817416"/>
        <a:ext cx="2132028" cy="863999"/>
      </dsp:txXfrm>
    </dsp:sp>
    <dsp:sp modelId="{B757E90C-E7A2-4731-84C6-E990CCE93004}">
      <dsp:nvSpPr>
        <dsp:cNvPr id="0" name=""/>
        <dsp:cNvSpPr/>
      </dsp:nvSpPr>
      <dsp:spPr>
        <a:xfrm>
          <a:off x="1556" y="3113565"/>
          <a:ext cx="2132028" cy="863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Temporal</a:t>
          </a:r>
        </a:p>
      </dsp:txBody>
      <dsp:txXfrm>
        <a:off x="1556" y="3113565"/>
        <a:ext cx="2132028" cy="863999"/>
      </dsp:txXfrm>
    </dsp:sp>
  </dsp:spTree>
</dsp:drawing>
</file>

<file path=ppt/diagrams/drawing8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6EA5CD-FADE-4EB2-A8B6-433E458AAAC7}">
      <dsp:nvSpPr>
        <dsp:cNvPr id="0" name=""/>
        <dsp:cNvSpPr/>
      </dsp:nvSpPr>
      <dsp:spPr>
        <a:xfrm>
          <a:off x="3744416" y="1527958"/>
          <a:ext cx="2932649" cy="8019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2264"/>
              </a:lnTo>
              <a:lnTo>
                <a:pt x="2932649" y="632264"/>
              </a:lnTo>
              <a:lnTo>
                <a:pt x="2932649" y="80192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06E995-B38E-4943-AD6F-828F9C863EBD}">
      <dsp:nvSpPr>
        <dsp:cNvPr id="0" name=""/>
        <dsp:cNvSpPr/>
      </dsp:nvSpPr>
      <dsp:spPr>
        <a:xfrm>
          <a:off x="3744416" y="1527958"/>
          <a:ext cx="977549" cy="8019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2264"/>
              </a:lnTo>
              <a:lnTo>
                <a:pt x="977549" y="632264"/>
              </a:lnTo>
              <a:lnTo>
                <a:pt x="977549" y="80192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4F0311-CBE7-4426-8A41-2F6DA9A98823}">
      <dsp:nvSpPr>
        <dsp:cNvPr id="0" name=""/>
        <dsp:cNvSpPr/>
      </dsp:nvSpPr>
      <dsp:spPr>
        <a:xfrm>
          <a:off x="2766866" y="1527958"/>
          <a:ext cx="977549" cy="801922"/>
        </a:xfrm>
        <a:custGeom>
          <a:avLst/>
          <a:gdLst/>
          <a:ahLst/>
          <a:cxnLst/>
          <a:rect l="0" t="0" r="0" b="0"/>
          <a:pathLst>
            <a:path>
              <a:moveTo>
                <a:pt x="977549" y="0"/>
              </a:moveTo>
              <a:lnTo>
                <a:pt x="977549" y="632264"/>
              </a:lnTo>
              <a:lnTo>
                <a:pt x="0" y="632264"/>
              </a:lnTo>
              <a:lnTo>
                <a:pt x="0" y="80192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C6CE3B-3A57-4C05-B48F-FCB06DF60839}">
      <dsp:nvSpPr>
        <dsp:cNvPr id="0" name=""/>
        <dsp:cNvSpPr/>
      </dsp:nvSpPr>
      <dsp:spPr>
        <a:xfrm>
          <a:off x="811766" y="1527958"/>
          <a:ext cx="2932649" cy="801922"/>
        </a:xfrm>
        <a:custGeom>
          <a:avLst/>
          <a:gdLst/>
          <a:ahLst/>
          <a:cxnLst/>
          <a:rect l="0" t="0" r="0" b="0"/>
          <a:pathLst>
            <a:path>
              <a:moveTo>
                <a:pt x="2932649" y="0"/>
              </a:moveTo>
              <a:lnTo>
                <a:pt x="2932649" y="632264"/>
              </a:lnTo>
              <a:lnTo>
                <a:pt x="0" y="632264"/>
              </a:lnTo>
              <a:lnTo>
                <a:pt x="0" y="80192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40AAD9-E14B-4984-9159-1D6AC30CB9F1}">
      <dsp:nvSpPr>
        <dsp:cNvPr id="0" name=""/>
        <dsp:cNvSpPr/>
      </dsp:nvSpPr>
      <dsp:spPr>
        <a:xfrm>
          <a:off x="2664417" y="519958"/>
          <a:ext cx="2159997" cy="1007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Municipio Saludable</a:t>
          </a:r>
        </a:p>
      </dsp:txBody>
      <dsp:txXfrm>
        <a:off x="2664417" y="519958"/>
        <a:ext cx="2159997" cy="1007999"/>
      </dsp:txXfrm>
    </dsp:sp>
    <dsp:sp modelId="{60C5216B-D491-4D9E-83BE-A9B5939F779C}">
      <dsp:nvSpPr>
        <dsp:cNvPr id="0" name=""/>
        <dsp:cNvSpPr/>
      </dsp:nvSpPr>
      <dsp:spPr>
        <a:xfrm>
          <a:off x="3873" y="2329880"/>
          <a:ext cx="1615784" cy="72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</a:p>
      </dsp:txBody>
      <dsp:txXfrm>
        <a:off x="3873" y="2329880"/>
        <a:ext cx="1615784" cy="720001"/>
      </dsp:txXfrm>
    </dsp:sp>
    <dsp:sp modelId="{FEF61764-7BCF-43F9-8B0D-CECCEE81811C}">
      <dsp:nvSpPr>
        <dsp:cNvPr id="0" name=""/>
        <dsp:cNvSpPr/>
      </dsp:nvSpPr>
      <dsp:spPr>
        <a:xfrm>
          <a:off x="1958973" y="2329880"/>
          <a:ext cx="1615784" cy="72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Odontólogo (a)</a:t>
          </a:r>
        </a:p>
      </dsp:txBody>
      <dsp:txXfrm>
        <a:off x="1958973" y="2329880"/>
        <a:ext cx="1615784" cy="720001"/>
      </dsp:txXfrm>
    </dsp:sp>
    <dsp:sp modelId="{40A9920A-424A-4684-9E72-DEA896F715F7}">
      <dsp:nvSpPr>
        <dsp:cNvPr id="0" name=""/>
        <dsp:cNvSpPr/>
      </dsp:nvSpPr>
      <dsp:spPr>
        <a:xfrm>
          <a:off x="3914073" y="2329880"/>
          <a:ext cx="1615784" cy="72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 Administrativos(as) </a:t>
          </a:r>
          <a:endParaRPr lang="es-ES" sz="1200" kern="1200" dirty="0"/>
        </a:p>
      </dsp:txBody>
      <dsp:txXfrm>
        <a:off x="3914073" y="2329880"/>
        <a:ext cx="1615784" cy="720001"/>
      </dsp:txXfrm>
    </dsp:sp>
    <dsp:sp modelId="{3D20B471-85B0-4EEC-AC1F-DE5B9117836B}">
      <dsp:nvSpPr>
        <dsp:cNvPr id="0" name=""/>
        <dsp:cNvSpPr/>
      </dsp:nvSpPr>
      <dsp:spPr>
        <a:xfrm>
          <a:off x="5869173" y="2329880"/>
          <a:ext cx="1615784" cy="72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Dental</a:t>
          </a:r>
        </a:p>
      </dsp:txBody>
      <dsp:txXfrm>
        <a:off x="5869173" y="2329880"/>
        <a:ext cx="1615784" cy="720001"/>
      </dsp:txXfrm>
    </dsp:sp>
  </dsp:spTree>
</dsp:drawing>
</file>

<file path=ppt/diagrams/drawing8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6770C5-5DD1-43F0-98A4-4E39C4676A1B}">
      <dsp:nvSpPr>
        <dsp:cNvPr id="0" name=""/>
        <dsp:cNvSpPr/>
      </dsp:nvSpPr>
      <dsp:spPr>
        <a:xfrm>
          <a:off x="4452293" y="1142504"/>
          <a:ext cx="132537" cy="6036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3601"/>
              </a:lnTo>
              <a:lnTo>
                <a:pt x="132537" y="60360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2A97A8-76A6-4198-8A97-B05B910EBE87}">
      <dsp:nvSpPr>
        <dsp:cNvPr id="0" name=""/>
        <dsp:cNvSpPr/>
      </dsp:nvSpPr>
      <dsp:spPr>
        <a:xfrm>
          <a:off x="3642904" y="2061670"/>
          <a:ext cx="91440" cy="2650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507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49C0C1-02C7-49D1-92D5-8AB2C7BF5951}">
      <dsp:nvSpPr>
        <dsp:cNvPr id="0" name=""/>
        <dsp:cNvSpPr/>
      </dsp:nvSpPr>
      <dsp:spPr>
        <a:xfrm>
          <a:off x="4319755" y="1142504"/>
          <a:ext cx="132537" cy="603601"/>
        </a:xfrm>
        <a:custGeom>
          <a:avLst/>
          <a:gdLst/>
          <a:ahLst/>
          <a:cxnLst/>
          <a:rect l="0" t="0" r="0" b="0"/>
          <a:pathLst>
            <a:path>
              <a:moveTo>
                <a:pt x="132537" y="0"/>
              </a:moveTo>
              <a:lnTo>
                <a:pt x="132537" y="603601"/>
              </a:lnTo>
              <a:lnTo>
                <a:pt x="0" y="60360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89098D-F45D-4CC0-9A1A-6D4FA56FAAE5}">
      <dsp:nvSpPr>
        <dsp:cNvPr id="0" name=""/>
        <dsp:cNvSpPr/>
      </dsp:nvSpPr>
      <dsp:spPr>
        <a:xfrm>
          <a:off x="4452293" y="1142504"/>
          <a:ext cx="3676186" cy="22588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6274"/>
              </a:lnTo>
              <a:lnTo>
                <a:pt x="3676186" y="2126274"/>
              </a:lnTo>
              <a:lnTo>
                <a:pt x="3676186" y="225881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D37005-276E-439C-99A6-7EB7048C8D68}">
      <dsp:nvSpPr>
        <dsp:cNvPr id="0" name=""/>
        <dsp:cNvSpPr/>
      </dsp:nvSpPr>
      <dsp:spPr>
        <a:xfrm>
          <a:off x="4452293" y="1142504"/>
          <a:ext cx="2227513" cy="22588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6274"/>
              </a:lnTo>
              <a:lnTo>
                <a:pt x="2227513" y="2126274"/>
              </a:lnTo>
              <a:lnTo>
                <a:pt x="2227513" y="225881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DB23F0-CF8D-4D14-B320-68B2F846730C}">
      <dsp:nvSpPr>
        <dsp:cNvPr id="0" name=""/>
        <dsp:cNvSpPr/>
      </dsp:nvSpPr>
      <dsp:spPr>
        <a:xfrm>
          <a:off x="4452293" y="1142504"/>
          <a:ext cx="763668" cy="22588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6274"/>
              </a:lnTo>
              <a:lnTo>
                <a:pt x="763668" y="2126274"/>
              </a:lnTo>
              <a:lnTo>
                <a:pt x="763668" y="225881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7FC495-FEF4-4225-8D49-F1E2E9E55CED}">
      <dsp:nvSpPr>
        <dsp:cNvPr id="0" name=""/>
        <dsp:cNvSpPr/>
      </dsp:nvSpPr>
      <dsp:spPr>
        <a:xfrm>
          <a:off x="3761356" y="1142504"/>
          <a:ext cx="690936" cy="2258811"/>
        </a:xfrm>
        <a:custGeom>
          <a:avLst/>
          <a:gdLst/>
          <a:ahLst/>
          <a:cxnLst/>
          <a:rect l="0" t="0" r="0" b="0"/>
          <a:pathLst>
            <a:path>
              <a:moveTo>
                <a:pt x="690936" y="0"/>
              </a:moveTo>
              <a:lnTo>
                <a:pt x="690936" y="2126274"/>
              </a:lnTo>
              <a:lnTo>
                <a:pt x="0" y="2126274"/>
              </a:lnTo>
              <a:lnTo>
                <a:pt x="0" y="225881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9DEA85-80BD-4C0D-B553-8AEA15832F18}">
      <dsp:nvSpPr>
        <dsp:cNvPr id="0" name=""/>
        <dsp:cNvSpPr/>
      </dsp:nvSpPr>
      <dsp:spPr>
        <a:xfrm>
          <a:off x="2249910" y="1142504"/>
          <a:ext cx="2202382" cy="2258811"/>
        </a:xfrm>
        <a:custGeom>
          <a:avLst/>
          <a:gdLst/>
          <a:ahLst/>
          <a:cxnLst/>
          <a:rect l="0" t="0" r="0" b="0"/>
          <a:pathLst>
            <a:path>
              <a:moveTo>
                <a:pt x="2202382" y="0"/>
              </a:moveTo>
              <a:lnTo>
                <a:pt x="2202382" y="2126274"/>
              </a:lnTo>
              <a:lnTo>
                <a:pt x="0" y="2126274"/>
              </a:lnTo>
              <a:lnTo>
                <a:pt x="0" y="225881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A5637A-BEE0-413A-80BC-8CA1E66745F6}">
      <dsp:nvSpPr>
        <dsp:cNvPr id="0" name=""/>
        <dsp:cNvSpPr/>
      </dsp:nvSpPr>
      <dsp:spPr>
        <a:xfrm>
          <a:off x="753638" y="1142504"/>
          <a:ext cx="3698654" cy="2258811"/>
        </a:xfrm>
        <a:custGeom>
          <a:avLst/>
          <a:gdLst/>
          <a:ahLst/>
          <a:cxnLst/>
          <a:rect l="0" t="0" r="0" b="0"/>
          <a:pathLst>
            <a:path>
              <a:moveTo>
                <a:pt x="3698654" y="0"/>
              </a:moveTo>
              <a:lnTo>
                <a:pt x="3698654" y="2126274"/>
              </a:lnTo>
              <a:lnTo>
                <a:pt x="0" y="2126274"/>
              </a:lnTo>
              <a:lnTo>
                <a:pt x="0" y="225881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B7F0D5-584F-40C6-B1A6-4F2129A4B129}">
      <dsp:nvSpPr>
        <dsp:cNvPr id="0" name=""/>
        <dsp:cNvSpPr/>
      </dsp:nvSpPr>
      <dsp:spPr>
        <a:xfrm>
          <a:off x="3732292" y="511373"/>
          <a:ext cx="1440001" cy="6311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Municipio Saludable</a:t>
          </a:r>
        </a:p>
      </dsp:txBody>
      <dsp:txXfrm>
        <a:off x="3732292" y="511373"/>
        <a:ext cx="1440001" cy="631131"/>
      </dsp:txXfrm>
    </dsp:sp>
    <dsp:sp modelId="{739B424E-9D74-4E7F-B952-625B68D29FF6}">
      <dsp:nvSpPr>
        <dsp:cNvPr id="0" name=""/>
        <dsp:cNvSpPr/>
      </dsp:nvSpPr>
      <dsp:spPr>
        <a:xfrm>
          <a:off x="122507" y="3401315"/>
          <a:ext cx="1262262" cy="6311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Enfermera(o) General</a:t>
          </a:r>
        </a:p>
      </dsp:txBody>
      <dsp:txXfrm>
        <a:off x="122507" y="3401315"/>
        <a:ext cx="1262262" cy="631131"/>
      </dsp:txXfrm>
    </dsp:sp>
    <dsp:sp modelId="{8A63D538-EE86-4155-9ED6-6975762E29A8}">
      <dsp:nvSpPr>
        <dsp:cNvPr id="0" name=""/>
        <dsp:cNvSpPr/>
      </dsp:nvSpPr>
      <dsp:spPr>
        <a:xfrm>
          <a:off x="1618779" y="3401315"/>
          <a:ext cx="1262262" cy="6311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Promotor(a)</a:t>
          </a:r>
        </a:p>
      </dsp:txBody>
      <dsp:txXfrm>
        <a:off x="1618779" y="3401315"/>
        <a:ext cx="1262262" cy="631131"/>
      </dsp:txXfrm>
    </dsp:sp>
    <dsp:sp modelId="{C75F0CD5-6A2C-4EE2-8445-B7828AAD1B5C}">
      <dsp:nvSpPr>
        <dsp:cNvPr id="0" name=""/>
        <dsp:cNvSpPr/>
      </dsp:nvSpPr>
      <dsp:spPr>
        <a:xfrm>
          <a:off x="3130225" y="3401315"/>
          <a:ext cx="1262262" cy="6311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Trabajadores(as) Sociales </a:t>
          </a:r>
          <a:endParaRPr lang="es-ES" sz="1200" kern="1200" dirty="0"/>
        </a:p>
      </dsp:txBody>
      <dsp:txXfrm>
        <a:off x="3130225" y="3401315"/>
        <a:ext cx="1262262" cy="631131"/>
      </dsp:txXfrm>
    </dsp:sp>
    <dsp:sp modelId="{032BAB47-5D8D-4928-87C6-EDC51EB0EBBC}">
      <dsp:nvSpPr>
        <dsp:cNvPr id="0" name=""/>
        <dsp:cNvSpPr/>
      </dsp:nvSpPr>
      <dsp:spPr>
        <a:xfrm>
          <a:off x="4584830" y="3401315"/>
          <a:ext cx="1262262" cy="6311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Fumigadores(as) </a:t>
          </a:r>
          <a:endParaRPr lang="es-ES" sz="1200" kern="1200" dirty="0"/>
        </a:p>
      </dsp:txBody>
      <dsp:txXfrm>
        <a:off x="4584830" y="3401315"/>
        <a:ext cx="1262262" cy="631131"/>
      </dsp:txXfrm>
    </dsp:sp>
    <dsp:sp modelId="{9D9960D1-5F01-4D26-87B2-AD715FCF54C0}">
      <dsp:nvSpPr>
        <dsp:cNvPr id="0" name=""/>
        <dsp:cNvSpPr/>
      </dsp:nvSpPr>
      <dsp:spPr>
        <a:xfrm>
          <a:off x="6048675" y="3401315"/>
          <a:ext cx="1262262" cy="63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Enfermeras(os)  </a:t>
          </a:r>
          <a:endParaRPr lang="es-ES" sz="1200" kern="1200" dirty="0"/>
        </a:p>
      </dsp:txBody>
      <dsp:txXfrm>
        <a:off x="6048675" y="3401315"/>
        <a:ext cx="1262262" cy="630001"/>
      </dsp:txXfrm>
    </dsp:sp>
    <dsp:sp modelId="{673E2BAB-A261-407F-BCEF-69321DEFB9E6}">
      <dsp:nvSpPr>
        <dsp:cNvPr id="0" name=""/>
        <dsp:cNvSpPr/>
      </dsp:nvSpPr>
      <dsp:spPr>
        <a:xfrm>
          <a:off x="7497348" y="3401315"/>
          <a:ext cx="1262262" cy="63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Intendentes</a:t>
          </a:r>
        </a:p>
      </dsp:txBody>
      <dsp:txXfrm>
        <a:off x="7497348" y="3401315"/>
        <a:ext cx="1262262" cy="630001"/>
      </dsp:txXfrm>
    </dsp:sp>
    <dsp:sp modelId="{B6098F19-88EE-4DB3-A08E-941503ABA618}">
      <dsp:nvSpPr>
        <dsp:cNvPr id="0" name=""/>
        <dsp:cNvSpPr/>
      </dsp:nvSpPr>
      <dsp:spPr>
        <a:xfrm>
          <a:off x="3057493" y="1430539"/>
          <a:ext cx="1262262" cy="6311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Brigadas Médicas</a:t>
          </a:r>
        </a:p>
      </dsp:txBody>
      <dsp:txXfrm>
        <a:off x="3057493" y="1430539"/>
        <a:ext cx="1262262" cy="631131"/>
      </dsp:txXfrm>
    </dsp:sp>
    <dsp:sp modelId="{3E4706AA-62C4-4DC9-AD6B-013CAC570708}">
      <dsp:nvSpPr>
        <dsp:cNvPr id="0" name=""/>
        <dsp:cNvSpPr/>
      </dsp:nvSpPr>
      <dsp:spPr>
        <a:xfrm>
          <a:off x="3057493" y="2326745"/>
          <a:ext cx="1262262" cy="6311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</a:p>
      </dsp:txBody>
      <dsp:txXfrm>
        <a:off x="3057493" y="2326745"/>
        <a:ext cx="1262262" cy="631131"/>
      </dsp:txXfrm>
    </dsp:sp>
    <dsp:sp modelId="{BCC9A269-639D-4839-B894-82B3F960B3CF}">
      <dsp:nvSpPr>
        <dsp:cNvPr id="0" name=""/>
        <dsp:cNvSpPr/>
      </dsp:nvSpPr>
      <dsp:spPr>
        <a:xfrm>
          <a:off x="4584830" y="1430539"/>
          <a:ext cx="1262262" cy="6311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de Área</a:t>
          </a:r>
        </a:p>
      </dsp:txBody>
      <dsp:txXfrm>
        <a:off x="4584830" y="1430539"/>
        <a:ext cx="1262262" cy="631131"/>
      </dsp:txXfrm>
    </dsp:sp>
  </dsp:spTree>
</dsp:drawing>
</file>

<file path=ppt/diagrams/drawing8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8A5A2E-429F-404C-888E-1CBD2758013D}">
      <dsp:nvSpPr>
        <dsp:cNvPr id="0" name=""/>
        <dsp:cNvSpPr/>
      </dsp:nvSpPr>
      <dsp:spPr>
        <a:xfrm>
          <a:off x="4387154" y="1030384"/>
          <a:ext cx="145078" cy="16165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6584"/>
              </a:lnTo>
              <a:lnTo>
                <a:pt x="145078" y="161658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4972EB-CDC3-4774-9706-862E3483FE37}">
      <dsp:nvSpPr>
        <dsp:cNvPr id="0" name=""/>
        <dsp:cNvSpPr/>
      </dsp:nvSpPr>
      <dsp:spPr>
        <a:xfrm>
          <a:off x="4242075" y="1030384"/>
          <a:ext cx="145078" cy="1616584"/>
        </a:xfrm>
        <a:custGeom>
          <a:avLst/>
          <a:gdLst/>
          <a:ahLst/>
          <a:cxnLst/>
          <a:rect l="0" t="0" r="0" b="0"/>
          <a:pathLst>
            <a:path>
              <a:moveTo>
                <a:pt x="145078" y="0"/>
              </a:moveTo>
              <a:lnTo>
                <a:pt x="145078" y="1616584"/>
              </a:lnTo>
              <a:lnTo>
                <a:pt x="0" y="161658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C9C54A-B2E2-4B5C-BE37-711C058F0D58}">
      <dsp:nvSpPr>
        <dsp:cNvPr id="0" name=""/>
        <dsp:cNvSpPr/>
      </dsp:nvSpPr>
      <dsp:spPr>
        <a:xfrm>
          <a:off x="4387154" y="1030384"/>
          <a:ext cx="145078" cy="6355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5580"/>
              </a:lnTo>
              <a:lnTo>
                <a:pt x="145078" y="63558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6F0EDB-6D95-4C6E-B761-CB33013C5694}">
      <dsp:nvSpPr>
        <dsp:cNvPr id="0" name=""/>
        <dsp:cNvSpPr/>
      </dsp:nvSpPr>
      <dsp:spPr>
        <a:xfrm>
          <a:off x="4242075" y="1030384"/>
          <a:ext cx="145078" cy="635580"/>
        </a:xfrm>
        <a:custGeom>
          <a:avLst/>
          <a:gdLst/>
          <a:ahLst/>
          <a:cxnLst/>
          <a:rect l="0" t="0" r="0" b="0"/>
          <a:pathLst>
            <a:path>
              <a:moveTo>
                <a:pt x="145078" y="0"/>
              </a:moveTo>
              <a:lnTo>
                <a:pt x="145078" y="635580"/>
              </a:lnTo>
              <a:lnTo>
                <a:pt x="0" y="63558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5CE922-EB17-4766-B302-A59C87E471B0}">
      <dsp:nvSpPr>
        <dsp:cNvPr id="0" name=""/>
        <dsp:cNvSpPr/>
      </dsp:nvSpPr>
      <dsp:spPr>
        <a:xfrm>
          <a:off x="4387154" y="1030384"/>
          <a:ext cx="3689474" cy="22521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07087"/>
              </a:lnTo>
              <a:lnTo>
                <a:pt x="3689474" y="2107087"/>
              </a:lnTo>
              <a:lnTo>
                <a:pt x="3689474" y="225216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ADA35B-BC20-4D0B-853C-21EC443ED722}">
      <dsp:nvSpPr>
        <dsp:cNvPr id="0" name=""/>
        <dsp:cNvSpPr/>
      </dsp:nvSpPr>
      <dsp:spPr>
        <a:xfrm>
          <a:off x="6359056" y="3973397"/>
          <a:ext cx="91440" cy="1297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977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8B9962-6211-4002-97DD-3BB58F5936DD}">
      <dsp:nvSpPr>
        <dsp:cNvPr id="0" name=""/>
        <dsp:cNvSpPr/>
      </dsp:nvSpPr>
      <dsp:spPr>
        <a:xfrm>
          <a:off x="4387154" y="1030384"/>
          <a:ext cx="2017622" cy="22521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07087"/>
              </a:lnTo>
              <a:lnTo>
                <a:pt x="2017622" y="2107087"/>
              </a:lnTo>
              <a:lnTo>
                <a:pt x="2017622" y="225216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B5025F-8E68-4D74-9AD5-F06C5F8F5341}">
      <dsp:nvSpPr>
        <dsp:cNvPr id="0" name=""/>
        <dsp:cNvSpPr/>
      </dsp:nvSpPr>
      <dsp:spPr>
        <a:xfrm>
          <a:off x="4341433" y="1030384"/>
          <a:ext cx="91440" cy="225216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5216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8EDE69-6507-41DE-9853-08844CC88311}">
      <dsp:nvSpPr>
        <dsp:cNvPr id="0" name=""/>
        <dsp:cNvSpPr/>
      </dsp:nvSpPr>
      <dsp:spPr>
        <a:xfrm>
          <a:off x="2323811" y="3973397"/>
          <a:ext cx="91440" cy="1264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643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7FC47E-D7C5-4CC1-B6A1-79FAC0D47537}">
      <dsp:nvSpPr>
        <dsp:cNvPr id="0" name=""/>
        <dsp:cNvSpPr/>
      </dsp:nvSpPr>
      <dsp:spPr>
        <a:xfrm>
          <a:off x="2369531" y="1030384"/>
          <a:ext cx="2017622" cy="2252165"/>
        </a:xfrm>
        <a:custGeom>
          <a:avLst/>
          <a:gdLst/>
          <a:ahLst/>
          <a:cxnLst/>
          <a:rect l="0" t="0" r="0" b="0"/>
          <a:pathLst>
            <a:path>
              <a:moveTo>
                <a:pt x="2017622" y="0"/>
              </a:moveTo>
              <a:lnTo>
                <a:pt x="2017622" y="2107087"/>
              </a:lnTo>
              <a:lnTo>
                <a:pt x="0" y="2107087"/>
              </a:lnTo>
              <a:lnTo>
                <a:pt x="0" y="225216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624538-D3FC-42FA-943E-5FBC5B731E2C}">
      <dsp:nvSpPr>
        <dsp:cNvPr id="0" name=""/>
        <dsp:cNvSpPr/>
      </dsp:nvSpPr>
      <dsp:spPr>
        <a:xfrm>
          <a:off x="697679" y="1030384"/>
          <a:ext cx="3689474" cy="2252165"/>
        </a:xfrm>
        <a:custGeom>
          <a:avLst/>
          <a:gdLst/>
          <a:ahLst/>
          <a:cxnLst/>
          <a:rect l="0" t="0" r="0" b="0"/>
          <a:pathLst>
            <a:path>
              <a:moveTo>
                <a:pt x="3689474" y="0"/>
              </a:moveTo>
              <a:lnTo>
                <a:pt x="3689474" y="2107087"/>
              </a:lnTo>
              <a:lnTo>
                <a:pt x="0" y="2107087"/>
              </a:lnTo>
              <a:lnTo>
                <a:pt x="0" y="225216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8E0D7F-4F9A-4C14-ACB1-27D5BC34FD8C}">
      <dsp:nvSpPr>
        <dsp:cNvPr id="0" name=""/>
        <dsp:cNvSpPr/>
      </dsp:nvSpPr>
      <dsp:spPr>
        <a:xfrm>
          <a:off x="3362460" y="274381"/>
          <a:ext cx="2049387" cy="756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Médico(a) de Barrio y Centros de Salud</a:t>
          </a:r>
          <a:endParaRPr lang="es-ES" sz="1200" kern="1200" dirty="0"/>
        </a:p>
      </dsp:txBody>
      <dsp:txXfrm>
        <a:off x="3362460" y="274381"/>
        <a:ext cx="2049387" cy="756002"/>
      </dsp:txXfrm>
    </dsp:sp>
    <dsp:sp modelId="{3D7ED4C6-66A3-437F-971A-990AE29CF41B}">
      <dsp:nvSpPr>
        <dsp:cNvPr id="0" name=""/>
        <dsp:cNvSpPr/>
      </dsp:nvSpPr>
      <dsp:spPr>
        <a:xfrm>
          <a:off x="6830" y="3282549"/>
          <a:ext cx="1381696" cy="690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Pediatra</a:t>
          </a:r>
        </a:p>
      </dsp:txBody>
      <dsp:txXfrm>
        <a:off x="6830" y="3282549"/>
        <a:ext cx="1381696" cy="690848"/>
      </dsp:txXfrm>
    </dsp:sp>
    <dsp:sp modelId="{5450D244-7FB1-4374-A3C1-877B6C5BDF75}">
      <dsp:nvSpPr>
        <dsp:cNvPr id="0" name=""/>
        <dsp:cNvSpPr/>
      </dsp:nvSpPr>
      <dsp:spPr>
        <a:xfrm>
          <a:off x="1678683" y="3282549"/>
          <a:ext cx="1381696" cy="690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</a:p>
      </dsp:txBody>
      <dsp:txXfrm>
        <a:off x="1678683" y="3282549"/>
        <a:ext cx="1381696" cy="690848"/>
      </dsp:txXfrm>
    </dsp:sp>
    <dsp:sp modelId="{7F2708B0-1AF4-49F9-BF8C-D7C19DCF53DB}">
      <dsp:nvSpPr>
        <dsp:cNvPr id="0" name=""/>
        <dsp:cNvSpPr/>
      </dsp:nvSpPr>
      <dsp:spPr>
        <a:xfrm>
          <a:off x="1678683" y="4099829"/>
          <a:ext cx="1381696" cy="690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Temporal</a:t>
          </a:r>
        </a:p>
      </dsp:txBody>
      <dsp:txXfrm>
        <a:off x="1678683" y="4099829"/>
        <a:ext cx="1381696" cy="690848"/>
      </dsp:txXfrm>
    </dsp:sp>
    <dsp:sp modelId="{0E678A76-6E17-47DA-8442-16CB50B2BBE5}">
      <dsp:nvSpPr>
        <dsp:cNvPr id="0" name=""/>
        <dsp:cNvSpPr/>
      </dsp:nvSpPr>
      <dsp:spPr>
        <a:xfrm>
          <a:off x="3350536" y="3282549"/>
          <a:ext cx="2073235" cy="1547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Médicos(as) 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 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Médico(a) Familiar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/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Ginecólogo(a)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/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Técnico(a) Radiólogo(a)</a:t>
          </a:r>
        </a:p>
      </dsp:txBody>
      <dsp:txXfrm>
        <a:off x="3350536" y="3282549"/>
        <a:ext cx="2073235" cy="1547997"/>
      </dsp:txXfrm>
    </dsp:sp>
    <dsp:sp modelId="{0BC3837E-A42B-4823-8BA1-85D4CFB7F960}">
      <dsp:nvSpPr>
        <dsp:cNvPr id="0" name=""/>
        <dsp:cNvSpPr/>
      </dsp:nvSpPr>
      <dsp:spPr>
        <a:xfrm>
          <a:off x="5713928" y="3282549"/>
          <a:ext cx="1381696" cy="690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Supervisor(a)</a:t>
          </a:r>
        </a:p>
      </dsp:txBody>
      <dsp:txXfrm>
        <a:off x="5713928" y="3282549"/>
        <a:ext cx="1381696" cy="690848"/>
      </dsp:txXfrm>
    </dsp:sp>
    <dsp:sp modelId="{F0FB9C97-AC6F-4752-977F-CEC09BD2DB98}">
      <dsp:nvSpPr>
        <dsp:cNvPr id="0" name=""/>
        <dsp:cNvSpPr/>
      </dsp:nvSpPr>
      <dsp:spPr>
        <a:xfrm>
          <a:off x="5713928" y="4103173"/>
          <a:ext cx="1381696" cy="690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Recepcionista</a:t>
          </a:r>
        </a:p>
      </dsp:txBody>
      <dsp:txXfrm>
        <a:off x="5713928" y="4103173"/>
        <a:ext cx="1381696" cy="690848"/>
      </dsp:txXfrm>
    </dsp:sp>
    <dsp:sp modelId="{39466AD7-D0E6-4CEF-8AA2-938B8F8053AB}">
      <dsp:nvSpPr>
        <dsp:cNvPr id="0" name=""/>
        <dsp:cNvSpPr/>
      </dsp:nvSpPr>
      <dsp:spPr>
        <a:xfrm>
          <a:off x="7385780" y="3282549"/>
          <a:ext cx="1381696" cy="1475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 Administrativos(as)</a:t>
          </a:r>
        </a:p>
      </dsp:txBody>
      <dsp:txXfrm>
        <a:off x="7385780" y="3282549"/>
        <a:ext cx="1381696" cy="1475997"/>
      </dsp:txXfrm>
    </dsp:sp>
    <dsp:sp modelId="{D14CC8D6-A8C8-4ECD-8578-6E445F5F15C0}">
      <dsp:nvSpPr>
        <dsp:cNvPr id="0" name=""/>
        <dsp:cNvSpPr/>
      </dsp:nvSpPr>
      <dsp:spPr>
        <a:xfrm>
          <a:off x="2860379" y="1377963"/>
          <a:ext cx="1381696" cy="576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Chofer</a:t>
          </a:r>
        </a:p>
      </dsp:txBody>
      <dsp:txXfrm>
        <a:off x="2860379" y="1377963"/>
        <a:ext cx="1381696" cy="576001"/>
      </dsp:txXfrm>
    </dsp:sp>
    <dsp:sp modelId="{2338BDBC-0600-4BB1-B982-D431E88A7ACC}">
      <dsp:nvSpPr>
        <dsp:cNvPr id="0" name=""/>
        <dsp:cNvSpPr/>
      </dsp:nvSpPr>
      <dsp:spPr>
        <a:xfrm>
          <a:off x="4532232" y="1377963"/>
          <a:ext cx="1381696" cy="576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 / B </a:t>
          </a:r>
          <a:endParaRPr lang="es-ES" sz="1200" kern="1200" dirty="0"/>
        </a:p>
      </dsp:txBody>
      <dsp:txXfrm>
        <a:off x="4532232" y="1377963"/>
        <a:ext cx="1381696" cy="576001"/>
      </dsp:txXfrm>
    </dsp:sp>
    <dsp:sp modelId="{F05EAF32-1425-4DA5-AE18-C1C1551D55AC}">
      <dsp:nvSpPr>
        <dsp:cNvPr id="0" name=""/>
        <dsp:cNvSpPr/>
      </dsp:nvSpPr>
      <dsp:spPr>
        <a:xfrm>
          <a:off x="2860379" y="2358968"/>
          <a:ext cx="1381696" cy="576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 E</a:t>
          </a:r>
        </a:p>
      </dsp:txBody>
      <dsp:txXfrm>
        <a:off x="2860379" y="2358968"/>
        <a:ext cx="1381696" cy="576001"/>
      </dsp:txXfrm>
    </dsp:sp>
    <dsp:sp modelId="{76E05969-6592-4B29-B960-8EC73AF2A182}">
      <dsp:nvSpPr>
        <dsp:cNvPr id="0" name=""/>
        <dsp:cNvSpPr/>
      </dsp:nvSpPr>
      <dsp:spPr>
        <a:xfrm>
          <a:off x="4532232" y="2358968"/>
          <a:ext cx="1381696" cy="576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de Centro de Salud</a:t>
          </a:r>
          <a:endParaRPr lang="es-ES" sz="1200" kern="1200" dirty="0"/>
        </a:p>
      </dsp:txBody>
      <dsp:txXfrm>
        <a:off x="4532232" y="2358968"/>
        <a:ext cx="1381696" cy="576001"/>
      </dsp:txXfrm>
    </dsp:sp>
  </dsp:spTree>
</dsp:drawing>
</file>

<file path=ppt/diagrams/drawing8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7803A9-01AD-4DEA-A3F1-913CECD86481}">
      <dsp:nvSpPr>
        <dsp:cNvPr id="0" name=""/>
        <dsp:cNvSpPr/>
      </dsp:nvSpPr>
      <dsp:spPr>
        <a:xfrm>
          <a:off x="2860867" y="1306624"/>
          <a:ext cx="187132" cy="709571"/>
        </a:xfrm>
        <a:custGeom>
          <a:avLst/>
          <a:gdLst/>
          <a:ahLst/>
          <a:cxnLst/>
          <a:rect l="0" t="0" r="0" b="0"/>
          <a:pathLst>
            <a:path>
              <a:moveTo>
                <a:pt x="187132" y="0"/>
              </a:moveTo>
              <a:lnTo>
                <a:pt x="187132" y="709571"/>
              </a:lnTo>
              <a:lnTo>
                <a:pt x="0" y="70957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29DEDE-6E84-4AE9-94BD-8E9F16ECF423}">
      <dsp:nvSpPr>
        <dsp:cNvPr id="0" name=""/>
        <dsp:cNvSpPr/>
      </dsp:nvSpPr>
      <dsp:spPr>
        <a:xfrm>
          <a:off x="3048000" y="1306624"/>
          <a:ext cx="2156482" cy="16396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2506"/>
              </a:lnTo>
              <a:lnTo>
                <a:pt x="2156482" y="1452506"/>
              </a:lnTo>
              <a:lnTo>
                <a:pt x="2156482" y="16396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95182-29CC-424E-AB99-E8104DD9B147}">
      <dsp:nvSpPr>
        <dsp:cNvPr id="0" name=""/>
        <dsp:cNvSpPr/>
      </dsp:nvSpPr>
      <dsp:spPr>
        <a:xfrm>
          <a:off x="3002280" y="1306624"/>
          <a:ext cx="91440" cy="16396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396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C98A19-4CCF-4454-8241-E4F44F0F3ADA}">
      <dsp:nvSpPr>
        <dsp:cNvPr id="0" name=""/>
        <dsp:cNvSpPr/>
      </dsp:nvSpPr>
      <dsp:spPr>
        <a:xfrm>
          <a:off x="891517" y="1306624"/>
          <a:ext cx="2156482" cy="1639639"/>
        </a:xfrm>
        <a:custGeom>
          <a:avLst/>
          <a:gdLst/>
          <a:ahLst/>
          <a:cxnLst/>
          <a:rect l="0" t="0" r="0" b="0"/>
          <a:pathLst>
            <a:path>
              <a:moveTo>
                <a:pt x="2156482" y="0"/>
              </a:moveTo>
              <a:lnTo>
                <a:pt x="2156482" y="1452506"/>
              </a:lnTo>
              <a:lnTo>
                <a:pt x="0" y="1452506"/>
              </a:lnTo>
              <a:lnTo>
                <a:pt x="0" y="16396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DDF97E-B020-4DC8-BE55-49E6868FD7A3}">
      <dsp:nvSpPr>
        <dsp:cNvPr id="0" name=""/>
        <dsp:cNvSpPr/>
      </dsp:nvSpPr>
      <dsp:spPr>
        <a:xfrm>
          <a:off x="1775515" y="226627"/>
          <a:ext cx="2544969" cy="1079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Centro Canino y Felino</a:t>
          </a:r>
        </a:p>
      </dsp:txBody>
      <dsp:txXfrm>
        <a:off x="1775515" y="226627"/>
        <a:ext cx="2544969" cy="1079996"/>
      </dsp:txXfrm>
    </dsp:sp>
    <dsp:sp modelId="{387C43B6-69BF-47F6-8DDD-4E15C59F4D6D}">
      <dsp:nvSpPr>
        <dsp:cNvPr id="0" name=""/>
        <dsp:cNvSpPr/>
      </dsp:nvSpPr>
      <dsp:spPr>
        <a:xfrm>
          <a:off x="409" y="2946263"/>
          <a:ext cx="1782216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Choferes </a:t>
          </a:r>
          <a:endParaRPr lang="es-ES" sz="1200" kern="1200" dirty="0"/>
        </a:p>
      </dsp:txBody>
      <dsp:txXfrm>
        <a:off x="409" y="2946263"/>
        <a:ext cx="1782216" cy="891108"/>
      </dsp:txXfrm>
    </dsp:sp>
    <dsp:sp modelId="{EB8C89E0-E921-4AE3-8CD2-90273437C578}">
      <dsp:nvSpPr>
        <dsp:cNvPr id="0" name=""/>
        <dsp:cNvSpPr/>
      </dsp:nvSpPr>
      <dsp:spPr>
        <a:xfrm>
          <a:off x="2156891" y="2946263"/>
          <a:ext cx="1782216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err="1" smtClean="0"/>
            <a:t>Capturadores</a:t>
          </a:r>
          <a:r>
            <a:rPr lang="es-ES" sz="1200" kern="1200" dirty="0" smtClean="0"/>
            <a:t>(as)</a:t>
          </a:r>
        </a:p>
      </dsp:txBody>
      <dsp:txXfrm>
        <a:off x="2156891" y="2946263"/>
        <a:ext cx="1782216" cy="891108"/>
      </dsp:txXfrm>
    </dsp:sp>
    <dsp:sp modelId="{EC9F7BEA-821A-4A92-B306-162EA6B7D5D0}">
      <dsp:nvSpPr>
        <dsp:cNvPr id="0" name=""/>
        <dsp:cNvSpPr/>
      </dsp:nvSpPr>
      <dsp:spPr>
        <a:xfrm>
          <a:off x="4313373" y="2946263"/>
          <a:ext cx="1782216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</a:t>
          </a:r>
          <a:r>
            <a:rPr lang="es-ES" sz="1200" kern="1200" dirty="0" smtClean="0"/>
            <a:t>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  <a:endParaRPr lang="es-E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Veterinarios(as)</a:t>
          </a:r>
        </a:p>
      </dsp:txBody>
      <dsp:txXfrm>
        <a:off x="4313373" y="2946263"/>
        <a:ext cx="1782216" cy="891108"/>
      </dsp:txXfrm>
    </dsp:sp>
    <dsp:sp modelId="{3B901A95-0E49-41C7-9D79-05ED7F04A301}">
      <dsp:nvSpPr>
        <dsp:cNvPr id="0" name=""/>
        <dsp:cNvSpPr/>
      </dsp:nvSpPr>
      <dsp:spPr>
        <a:xfrm>
          <a:off x="1420871" y="1728194"/>
          <a:ext cx="1439995" cy="576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 E</a:t>
          </a:r>
        </a:p>
      </dsp:txBody>
      <dsp:txXfrm>
        <a:off x="1420871" y="1728194"/>
        <a:ext cx="1439995" cy="576003"/>
      </dsp:txXfrm>
    </dsp:sp>
  </dsp:spTree>
</dsp:drawing>
</file>

<file path=ppt/diagrams/drawing8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A53382-FC03-4953-A347-251155AEEA12}">
      <dsp:nvSpPr>
        <dsp:cNvPr id="0" name=""/>
        <dsp:cNvSpPr/>
      </dsp:nvSpPr>
      <dsp:spPr>
        <a:xfrm>
          <a:off x="3528392" y="1802726"/>
          <a:ext cx="2563489" cy="7268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4800"/>
              </a:lnTo>
              <a:lnTo>
                <a:pt x="2563489" y="404800"/>
              </a:lnTo>
              <a:lnTo>
                <a:pt x="2563489" y="72680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A9D612-0E46-47D5-9F29-9F310317D387}">
      <dsp:nvSpPr>
        <dsp:cNvPr id="0" name=""/>
        <dsp:cNvSpPr/>
      </dsp:nvSpPr>
      <dsp:spPr>
        <a:xfrm>
          <a:off x="3481997" y="1802726"/>
          <a:ext cx="91440" cy="726800"/>
        </a:xfrm>
        <a:custGeom>
          <a:avLst/>
          <a:gdLst/>
          <a:ahLst/>
          <a:cxnLst/>
          <a:rect l="0" t="0" r="0" b="0"/>
          <a:pathLst>
            <a:path>
              <a:moveTo>
                <a:pt x="46394" y="0"/>
              </a:moveTo>
              <a:lnTo>
                <a:pt x="46394" y="404800"/>
              </a:lnTo>
              <a:lnTo>
                <a:pt x="45720" y="404800"/>
              </a:lnTo>
              <a:lnTo>
                <a:pt x="45720" y="72680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8019F3-2841-481D-9FE3-FF5AA27D6E83}">
      <dsp:nvSpPr>
        <dsp:cNvPr id="0" name=""/>
        <dsp:cNvSpPr/>
      </dsp:nvSpPr>
      <dsp:spPr>
        <a:xfrm>
          <a:off x="918507" y="3478845"/>
          <a:ext cx="91440" cy="51040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1040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391F3B-C841-488A-AE60-82093F2795F8}">
      <dsp:nvSpPr>
        <dsp:cNvPr id="0" name=""/>
        <dsp:cNvSpPr/>
      </dsp:nvSpPr>
      <dsp:spPr>
        <a:xfrm>
          <a:off x="964227" y="1802726"/>
          <a:ext cx="2564164" cy="726800"/>
        </a:xfrm>
        <a:custGeom>
          <a:avLst/>
          <a:gdLst/>
          <a:ahLst/>
          <a:cxnLst/>
          <a:rect l="0" t="0" r="0" b="0"/>
          <a:pathLst>
            <a:path>
              <a:moveTo>
                <a:pt x="2564164" y="0"/>
              </a:moveTo>
              <a:lnTo>
                <a:pt x="2564164" y="404800"/>
              </a:lnTo>
              <a:lnTo>
                <a:pt x="0" y="404800"/>
              </a:lnTo>
              <a:lnTo>
                <a:pt x="0" y="72680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0B6E30-5D98-4313-866A-F78838448895}">
      <dsp:nvSpPr>
        <dsp:cNvPr id="0" name=""/>
        <dsp:cNvSpPr/>
      </dsp:nvSpPr>
      <dsp:spPr>
        <a:xfrm>
          <a:off x="3482487" y="942371"/>
          <a:ext cx="91440" cy="32036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904" y="0"/>
              </a:lnTo>
              <a:lnTo>
                <a:pt x="45904" y="32036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C3740B-43DF-4CEF-A40A-0E65F47E286C}">
      <dsp:nvSpPr>
        <dsp:cNvPr id="0" name=""/>
        <dsp:cNvSpPr/>
      </dsp:nvSpPr>
      <dsp:spPr>
        <a:xfrm>
          <a:off x="2376259" y="0"/>
          <a:ext cx="2303896" cy="9423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de Atención a Grupos Prioritarios</a:t>
          </a:r>
        </a:p>
      </dsp:txBody>
      <dsp:txXfrm>
        <a:off x="2376259" y="0"/>
        <a:ext cx="2303896" cy="942371"/>
      </dsp:txXfrm>
    </dsp:sp>
    <dsp:sp modelId="{C49571D2-F9E1-4DE2-931F-F8FA277B80FB}">
      <dsp:nvSpPr>
        <dsp:cNvPr id="0" name=""/>
        <dsp:cNvSpPr/>
      </dsp:nvSpPr>
      <dsp:spPr>
        <a:xfrm>
          <a:off x="2844386" y="1262732"/>
          <a:ext cx="1368010" cy="53999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Supervisor(a)</a:t>
          </a:r>
        </a:p>
      </dsp:txBody>
      <dsp:txXfrm>
        <a:off x="2844386" y="1262732"/>
        <a:ext cx="1368010" cy="539994"/>
      </dsp:txXfrm>
    </dsp:sp>
    <dsp:sp modelId="{51D3928A-6004-48B0-8538-4BF3F6E23C85}">
      <dsp:nvSpPr>
        <dsp:cNvPr id="0" name=""/>
        <dsp:cNvSpPr/>
      </dsp:nvSpPr>
      <dsp:spPr>
        <a:xfrm>
          <a:off x="4820" y="2529527"/>
          <a:ext cx="1918814" cy="9493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</a:p>
      </dsp:txBody>
      <dsp:txXfrm>
        <a:off x="4820" y="2529527"/>
        <a:ext cx="1918814" cy="949318"/>
      </dsp:txXfrm>
    </dsp:sp>
    <dsp:sp modelId="{002EAA47-3171-4148-B6C8-EA3D43D27A0C}">
      <dsp:nvSpPr>
        <dsp:cNvPr id="0" name=""/>
        <dsp:cNvSpPr/>
      </dsp:nvSpPr>
      <dsp:spPr>
        <a:xfrm>
          <a:off x="4820" y="3989246"/>
          <a:ext cx="1918814" cy="6912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Temporal</a:t>
          </a:r>
        </a:p>
      </dsp:txBody>
      <dsp:txXfrm>
        <a:off x="4820" y="3989246"/>
        <a:ext cx="1918814" cy="691273"/>
      </dsp:txXfrm>
    </dsp:sp>
    <dsp:sp modelId="{5E54AC4C-A7D8-4C4D-800D-9D30C3F001A1}">
      <dsp:nvSpPr>
        <dsp:cNvPr id="0" name=""/>
        <dsp:cNvSpPr/>
      </dsp:nvSpPr>
      <dsp:spPr>
        <a:xfrm>
          <a:off x="2567635" y="2529527"/>
          <a:ext cx="1920164" cy="9493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Técnico(a) Mantenimiento 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Mantenimiento</a:t>
          </a:r>
        </a:p>
      </dsp:txBody>
      <dsp:txXfrm>
        <a:off x="2567635" y="2529527"/>
        <a:ext cx="1920164" cy="949318"/>
      </dsp:txXfrm>
    </dsp:sp>
    <dsp:sp modelId="{278CC5F3-F362-46E8-A01D-7D1A0535723C}">
      <dsp:nvSpPr>
        <dsp:cNvPr id="0" name=""/>
        <dsp:cNvSpPr/>
      </dsp:nvSpPr>
      <dsp:spPr>
        <a:xfrm>
          <a:off x="5131799" y="2529527"/>
          <a:ext cx="1920164" cy="9493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</a:p>
      </dsp:txBody>
      <dsp:txXfrm>
        <a:off x="5131799" y="2529527"/>
        <a:ext cx="1920164" cy="949318"/>
      </dsp:txXfrm>
    </dsp:sp>
  </dsp:spTree>
</dsp:drawing>
</file>

<file path=ppt/diagrams/drawing8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F5014E-5F6F-4B8C-84C6-1810EEDF6F37}">
      <dsp:nvSpPr>
        <dsp:cNvPr id="0" name=""/>
        <dsp:cNvSpPr/>
      </dsp:nvSpPr>
      <dsp:spPr>
        <a:xfrm>
          <a:off x="1718088" y="2058214"/>
          <a:ext cx="91440" cy="4155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6107" y="0"/>
              </a:lnTo>
              <a:lnTo>
                <a:pt x="46107" y="41558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C3740B-43DF-4CEF-A40A-0E65F47E286C}">
      <dsp:nvSpPr>
        <dsp:cNvPr id="0" name=""/>
        <dsp:cNvSpPr/>
      </dsp:nvSpPr>
      <dsp:spPr>
        <a:xfrm>
          <a:off x="850" y="882919"/>
          <a:ext cx="3525915" cy="117529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de Atención a Grupos Religiosos</a:t>
          </a:r>
        </a:p>
      </dsp:txBody>
      <dsp:txXfrm>
        <a:off x="850" y="882919"/>
        <a:ext cx="3525915" cy="1175294"/>
      </dsp:txXfrm>
    </dsp:sp>
    <dsp:sp modelId="{27DEE30A-3B78-4D33-BB4B-BC175B51B204}">
      <dsp:nvSpPr>
        <dsp:cNvPr id="0" name=""/>
        <dsp:cNvSpPr/>
      </dsp:nvSpPr>
      <dsp:spPr>
        <a:xfrm>
          <a:off x="792186" y="2473797"/>
          <a:ext cx="1944018" cy="8844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Enlace</a:t>
          </a:r>
        </a:p>
      </dsp:txBody>
      <dsp:txXfrm>
        <a:off x="792186" y="2473797"/>
        <a:ext cx="1944018" cy="88440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B57C31-34CF-4FB1-B4BE-CF536DFFE930}">
      <dsp:nvSpPr>
        <dsp:cNvPr id="0" name=""/>
        <dsp:cNvSpPr/>
      </dsp:nvSpPr>
      <dsp:spPr>
        <a:xfrm>
          <a:off x="5656285" y="2889279"/>
          <a:ext cx="970135" cy="3293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0978"/>
              </a:lnTo>
              <a:lnTo>
                <a:pt x="970135" y="160978"/>
              </a:lnTo>
              <a:lnTo>
                <a:pt x="970135" y="32934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AA4858-3AFB-4A53-AEDF-3ADF5AEFE95A}">
      <dsp:nvSpPr>
        <dsp:cNvPr id="0" name=""/>
        <dsp:cNvSpPr/>
      </dsp:nvSpPr>
      <dsp:spPr>
        <a:xfrm>
          <a:off x="4686150" y="2889279"/>
          <a:ext cx="970135" cy="329348"/>
        </a:xfrm>
        <a:custGeom>
          <a:avLst/>
          <a:gdLst/>
          <a:ahLst/>
          <a:cxnLst/>
          <a:rect l="0" t="0" r="0" b="0"/>
          <a:pathLst>
            <a:path>
              <a:moveTo>
                <a:pt x="970135" y="0"/>
              </a:moveTo>
              <a:lnTo>
                <a:pt x="970135" y="160978"/>
              </a:lnTo>
              <a:lnTo>
                <a:pt x="0" y="160978"/>
              </a:lnTo>
              <a:lnTo>
                <a:pt x="0" y="32934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29D07C-7895-4C55-AE37-44B8B019D41A}">
      <dsp:nvSpPr>
        <dsp:cNvPr id="0" name=""/>
        <dsp:cNvSpPr/>
      </dsp:nvSpPr>
      <dsp:spPr>
        <a:xfrm>
          <a:off x="3716014" y="1789514"/>
          <a:ext cx="1940270" cy="4877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9390"/>
              </a:lnTo>
              <a:lnTo>
                <a:pt x="1940270" y="319390"/>
              </a:lnTo>
              <a:lnTo>
                <a:pt x="1940270" y="48776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D2CECC-F8DA-4347-95F2-973662D213C4}">
      <dsp:nvSpPr>
        <dsp:cNvPr id="0" name=""/>
        <dsp:cNvSpPr/>
      </dsp:nvSpPr>
      <dsp:spPr>
        <a:xfrm>
          <a:off x="1775744" y="2889279"/>
          <a:ext cx="970135" cy="3344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125"/>
              </a:lnTo>
              <a:lnTo>
                <a:pt x="970135" y="166125"/>
              </a:lnTo>
              <a:lnTo>
                <a:pt x="970135" y="33449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A97972-F67C-488C-9A86-BB967C74995F}">
      <dsp:nvSpPr>
        <dsp:cNvPr id="0" name=""/>
        <dsp:cNvSpPr/>
      </dsp:nvSpPr>
      <dsp:spPr>
        <a:xfrm>
          <a:off x="805609" y="2889279"/>
          <a:ext cx="970135" cy="336741"/>
        </a:xfrm>
        <a:custGeom>
          <a:avLst/>
          <a:gdLst/>
          <a:ahLst/>
          <a:cxnLst/>
          <a:rect l="0" t="0" r="0" b="0"/>
          <a:pathLst>
            <a:path>
              <a:moveTo>
                <a:pt x="970135" y="0"/>
              </a:moveTo>
              <a:lnTo>
                <a:pt x="970135" y="168370"/>
              </a:lnTo>
              <a:lnTo>
                <a:pt x="0" y="168370"/>
              </a:lnTo>
              <a:lnTo>
                <a:pt x="0" y="33674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92CBD5-B9DA-4078-AA9E-AD4491E47753}">
      <dsp:nvSpPr>
        <dsp:cNvPr id="0" name=""/>
        <dsp:cNvSpPr/>
      </dsp:nvSpPr>
      <dsp:spPr>
        <a:xfrm>
          <a:off x="1775744" y="1789514"/>
          <a:ext cx="1940270" cy="487761"/>
        </a:xfrm>
        <a:custGeom>
          <a:avLst/>
          <a:gdLst/>
          <a:ahLst/>
          <a:cxnLst/>
          <a:rect l="0" t="0" r="0" b="0"/>
          <a:pathLst>
            <a:path>
              <a:moveTo>
                <a:pt x="1940270" y="0"/>
              </a:moveTo>
              <a:lnTo>
                <a:pt x="1940270" y="319390"/>
              </a:lnTo>
              <a:lnTo>
                <a:pt x="0" y="319390"/>
              </a:lnTo>
              <a:lnTo>
                <a:pt x="0" y="48776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0AC409-5165-4BF9-A705-E6D129ACD631}">
      <dsp:nvSpPr>
        <dsp:cNvPr id="0" name=""/>
        <dsp:cNvSpPr/>
      </dsp:nvSpPr>
      <dsp:spPr>
        <a:xfrm>
          <a:off x="2456017" y="763512"/>
          <a:ext cx="2519994" cy="1026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Talleres de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Oficio y Control de almacén</a:t>
          </a:r>
        </a:p>
      </dsp:txBody>
      <dsp:txXfrm>
        <a:off x="2456017" y="763512"/>
        <a:ext cx="2519994" cy="1026002"/>
      </dsp:txXfrm>
    </dsp:sp>
    <dsp:sp modelId="{7B658CFB-8011-47EE-A5F8-BFDDDA227166}">
      <dsp:nvSpPr>
        <dsp:cNvPr id="0" name=""/>
        <dsp:cNvSpPr/>
      </dsp:nvSpPr>
      <dsp:spPr>
        <a:xfrm>
          <a:off x="974741" y="2277276"/>
          <a:ext cx="1602006" cy="612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Jefe(a) de Talleres</a:t>
          </a:r>
        </a:p>
      </dsp:txBody>
      <dsp:txXfrm>
        <a:off x="974741" y="2277276"/>
        <a:ext cx="1602006" cy="612003"/>
      </dsp:txXfrm>
    </dsp:sp>
    <dsp:sp modelId="{E54347ED-FC84-4072-A4CF-49CCF081AD45}">
      <dsp:nvSpPr>
        <dsp:cNvPr id="0" name=""/>
        <dsp:cNvSpPr/>
      </dsp:nvSpPr>
      <dsp:spPr>
        <a:xfrm>
          <a:off x="3844" y="3226020"/>
          <a:ext cx="1603529" cy="82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Encargado(a)</a:t>
          </a:r>
        </a:p>
      </dsp:txBody>
      <dsp:txXfrm>
        <a:off x="3844" y="3226020"/>
        <a:ext cx="1603529" cy="827998"/>
      </dsp:txXfrm>
    </dsp:sp>
    <dsp:sp modelId="{8A0E1643-1DC6-47DC-B9AC-5A5EB10D169C}">
      <dsp:nvSpPr>
        <dsp:cNvPr id="0" name=""/>
        <dsp:cNvSpPr/>
      </dsp:nvSpPr>
      <dsp:spPr>
        <a:xfrm>
          <a:off x="1944114" y="3223775"/>
          <a:ext cx="1603529" cy="82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Auxiliares </a:t>
          </a:r>
        </a:p>
      </dsp:txBody>
      <dsp:txXfrm>
        <a:off x="1944114" y="3223775"/>
        <a:ext cx="1603529" cy="827998"/>
      </dsp:txXfrm>
    </dsp:sp>
    <dsp:sp modelId="{7143B0EB-96B0-45D8-96D8-881F24DD0577}">
      <dsp:nvSpPr>
        <dsp:cNvPr id="0" name=""/>
        <dsp:cNvSpPr/>
      </dsp:nvSpPr>
      <dsp:spPr>
        <a:xfrm>
          <a:off x="4855282" y="2277276"/>
          <a:ext cx="1602006" cy="612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/>
            <a:t>Área de Patrimonio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/>
            <a:t> Seguro</a:t>
          </a:r>
          <a:endParaRPr lang="es-ES" sz="1200" b="0" kern="1200" dirty="0"/>
        </a:p>
      </dsp:txBody>
      <dsp:txXfrm>
        <a:off x="4855282" y="2277276"/>
        <a:ext cx="1602006" cy="612003"/>
      </dsp:txXfrm>
    </dsp:sp>
    <dsp:sp modelId="{B136A9E3-EA26-49DA-99C0-2F250FEAEB60}">
      <dsp:nvSpPr>
        <dsp:cNvPr id="0" name=""/>
        <dsp:cNvSpPr/>
      </dsp:nvSpPr>
      <dsp:spPr>
        <a:xfrm>
          <a:off x="3884385" y="3218628"/>
          <a:ext cx="1603529" cy="82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</a:p>
      </dsp:txBody>
      <dsp:txXfrm>
        <a:off x="3884385" y="3218628"/>
        <a:ext cx="1603529" cy="827998"/>
      </dsp:txXfrm>
    </dsp:sp>
    <dsp:sp modelId="{74ACC1DE-8831-4FA8-830B-53FE41B71B2B}">
      <dsp:nvSpPr>
        <dsp:cNvPr id="0" name=""/>
        <dsp:cNvSpPr/>
      </dsp:nvSpPr>
      <dsp:spPr>
        <a:xfrm>
          <a:off x="5824656" y="3218628"/>
          <a:ext cx="1603529" cy="82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</a:t>
          </a:r>
        </a:p>
      </dsp:txBody>
      <dsp:txXfrm>
        <a:off x="5824656" y="3218628"/>
        <a:ext cx="1603529" cy="8279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159" y="1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CF01E6-845C-48FE-9F97-17E4684193A7}" type="datetimeFigureOut">
              <a:rPr lang="es-MX" smtClean="0"/>
              <a:t>05/06/2020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31059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159" y="8831059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460151-2A2F-4851-AAA7-D0707E4FE4E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505486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159" y="1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5B5ECD-729F-483F-9EA9-1DD194544923}" type="datetimeFigureOut">
              <a:rPr lang="es-MX" smtClean="0"/>
              <a:t>05/06/2020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0714" y="4473513"/>
            <a:ext cx="5608975" cy="366028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31059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159" y="8831059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7AAB53-7296-460C-A342-6CA3997F007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89464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AAB53-7296-460C-A342-6CA3997F0074}" type="slidenum">
              <a:rPr lang="es-MX" smtClean="0"/>
              <a:t>81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43959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AAB53-7296-460C-A342-6CA3997F0074}" type="slidenum">
              <a:rPr lang="es-MX" smtClean="0"/>
              <a:t>83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14542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05/06/2020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82876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05/06/2020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11076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05/06/2020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99032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05/06/2020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42496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05/06/2020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68927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05/06/2020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06677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05/06/2020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47378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05/06/2020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0465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05/06/2020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74182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05/06/2020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72891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05/06/2020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48470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6BC50-FFDC-4329-BD4A-5B8BB4B7A55F}" type="datetimeFigureOut">
              <a:rPr lang="es-MX" smtClean="0"/>
              <a:t>05/06/2020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185738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992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8.xml"/><Relationship Id="rId2" Type="http://schemas.openxmlformats.org/officeDocument/2006/relationships/diagramData" Target="../diagrams/data8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8.xml"/><Relationship Id="rId5" Type="http://schemas.openxmlformats.org/officeDocument/2006/relationships/diagramColors" Target="../diagrams/colors88.xml"/><Relationship Id="rId4" Type="http://schemas.openxmlformats.org/officeDocument/2006/relationships/diagramQuickStyle" Target="../diagrams/quickStyle88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9.xml"/><Relationship Id="rId2" Type="http://schemas.openxmlformats.org/officeDocument/2006/relationships/diagramData" Target="../diagrams/data8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9.xml"/><Relationship Id="rId5" Type="http://schemas.openxmlformats.org/officeDocument/2006/relationships/diagramColors" Target="../diagrams/colors89.xml"/><Relationship Id="rId4" Type="http://schemas.openxmlformats.org/officeDocument/2006/relationships/diagramQuickStyle" Target="../diagrams/quickStyle8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3.xml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4.xml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4.xml"/><Relationship Id="rId5" Type="http://schemas.openxmlformats.org/officeDocument/2006/relationships/diagramColors" Target="../diagrams/colors34.xml"/><Relationship Id="rId4" Type="http://schemas.openxmlformats.org/officeDocument/2006/relationships/diagramQuickStyle" Target="../diagrams/quickStyle3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5.xml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5.xml"/><Relationship Id="rId5" Type="http://schemas.openxmlformats.org/officeDocument/2006/relationships/diagramColors" Target="../diagrams/colors35.xml"/><Relationship Id="rId4" Type="http://schemas.openxmlformats.org/officeDocument/2006/relationships/diagramQuickStyle" Target="../diagrams/quickStyle3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6.xml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6.xml"/><Relationship Id="rId5" Type="http://schemas.openxmlformats.org/officeDocument/2006/relationships/diagramColors" Target="../diagrams/colors36.xml"/><Relationship Id="rId4" Type="http://schemas.openxmlformats.org/officeDocument/2006/relationships/diagramQuickStyle" Target="../diagrams/quickStyle3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7.xml"/><Relationship Id="rId2" Type="http://schemas.openxmlformats.org/officeDocument/2006/relationships/diagramData" Target="../diagrams/data3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7.xml"/><Relationship Id="rId5" Type="http://schemas.openxmlformats.org/officeDocument/2006/relationships/diagramColors" Target="../diagrams/colors37.xml"/><Relationship Id="rId4" Type="http://schemas.openxmlformats.org/officeDocument/2006/relationships/diagramQuickStyle" Target="../diagrams/quickStyle3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8.xml"/><Relationship Id="rId2" Type="http://schemas.openxmlformats.org/officeDocument/2006/relationships/diagramData" Target="../diagrams/data3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8.xml"/><Relationship Id="rId5" Type="http://schemas.openxmlformats.org/officeDocument/2006/relationships/diagramColors" Target="../diagrams/colors38.xml"/><Relationship Id="rId4" Type="http://schemas.openxmlformats.org/officeDocument/2006/relationships/diagramQuickStyle" Target="../diagrams/quickStyle3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9.xml"/><Relationship Id="rId2" Type="http://schemas.openxmlformats.org/officeDocument/2006/relationships/diagramData" Target="../diagrams/data3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9.xml"/><Relationship Id="rId5" Type="http://schemas.openxmlformats.org/officeDocument/2006/relationships/diagramColors" Target="../diagrams/colors39.xml"/><Relationship Id="rId4" Type="http://schemas.openxmlformats.org/officeDocument/2006/relationships/diagramQuickStyle" Target="../diagrams/quickStyle3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0.xml"/><Relationship Id="rId2" Type="http://schemas.openxmlformats.org/officeDocument/2006/relationships/diagramData" Target="../diagrams/data4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0.xml"/><Relationship Id="rId5" Type="http://schemas.openxmlformats.org/officeDocument/2006/relationships/diagramColors" Target="../diagrams/colors40.xml"/><Relationship Id="rId4" Type="http://schemas.openxmlformats.org/officeDocument/2006/relationships/diagramQuickStyle" Target="../diagrams/quickStyle4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1.xml"/><Relationship Id="rId2" Type="http://schemas.openxmlformats.org/officeDocument/2006/relationships/diagramData" Target="../diagrams/data4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1.xml"/><Relationship Id="rId5" Type="http://schemas.openxmlformats.org/officeDocument/2006/relationships/diagramColors" Target="../diagrams/colors41.xml"/><Relationship Id="rId4" Type="http://schemas.openxmlformats.org/officeDocument/2006/relationships/diagramQuickStyle" Target="../diagrams/quickStyle4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2.xml"/><Relationship Id="rId2" Type="http://schemas.openxmlformats.org/officeDocument/2006/relationships/diagramData" Target="../diagrams/data4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2.xml"/><Relationship Id="rId5" Type="http://schemas.openxmlformats.org/officeDocument/2006/relationships/diagramColors" Target="../diagrams/colors42.xml"/><Relationship Id="rId4" Type="http://schemas.openxmlformats.org/officeDocument/2006/relationships/diagramQuickStyle" Target="../diagrams/quickStyle4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3.xml"/><Relationship Id="rId2" Type="http://schemas.openxmlformats.org/officeDocument/2006/relationships/diagramData" Target="../diagrams/data4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3.xml"/><Relationship Id="rId5" Type="http://schemas.openxmlformats.org/officeDocument/2006/relationships/diagramColors" Target="../diagrams/colors43.xml"/><Relationship Id="rId4" Type="http://schemas.openxmlformats.org/officeDocument/2006/relationships/diagramQuickStyle" Target="../diagrams/quickStyle4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4.xml"/><Relationship Id="rId2" Type="http://schemas.openxmlformats.org/officeDocument/2006/relationships/diagramData" Target="../diagrams/data4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4.xml"/><Relationship Id="rId5" Type="http://schemas.openxmlformats.org/officeDocument/2006/relationships/diagramColors" Target="../diagrams/colors44.xml"/><Relationship Id="rId4" Type="http://schemas.openxmlformats.org/officeDocument/2006/relationships/diagramQuickStyle" Target="../diagrams/quickStyle4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5.xml"/><Relationship Id="rId2" Type="http://schemas.openxmlformats.org/officeDocument/2006/relationships/diagramData" Target="../diagrams/data4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5.xml"/><Relationship Id="rId5" Type="http://schemas.openxmlformats.org/officeDocument/2006/relationships/diagramColors" Target="../diagrams/colors45.xml"/><Relationship Id="rId4" Type="http://schemas.openxmlformats.org/officeDocument/2006/relationships/diagramQuickStyle" Target="../diagrams/quickStyle4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6.xml"/><Relationship Id="rId2" Type="http://schemas.openxmlformats.org/officeDocument/2006/relationships/diagramData" Target="../diagrams/data4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6.xml"/><Relationship Id="rId5" Type="http://schemas.openxmlformats.org/officeDocument/2006/relationships/diagramColors" Target="../diagrams/colors46.xml"/><Relationship Id="rId4" Type="http://schemas.openxmlformats.org/officeDocument/2006/relationships/diagramQuickStyle" Target="../diagrams/quickStyle4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7.xml"/><Relationship Id="rId2" Type="http://schemas.openxmlformats.org/officeDocument/2006/relationships/diagramData" Target="../diagrams/data4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7.xml"/><Relationship Id="rId5" Type="http://schemas.openxmlformats.org/officeDocument/2006/relationships/diagramColors" Target="../diagrams/colors47.xml"/><Relationship Id="rId4" Type="http://schemas.openxmlformats.org/officeDocument/2006/relationships/diagramQuickStyle" Target="../diagrams/quickStyle4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8.xml"/><Relationship Id="rId2" Type="http://schemas.openxmlformats.org/officeDocument/2006/relationships/diagramData" Target="../diagrams/data4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8.xml"/><Relationship Id="rId5" Type="http://schemas.openxmlformats.org/officeDocument/2006/relationships/diagramColors" Target="../diagrams/colors48.xml"/><Relationship Id="rId4" Type="http://schemas.openxmlformats.org/officeDocument/2006/relationships/diagramQuickStyle" Target="../diagrams/quickStyle48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9.xml"/><Relationship Id="rId2" Type="http://schemas.openxmlformats.org/officeDocument/2006/relationships/diagramData" Target="../diagrams/data4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9.xml"/><Relationship Id="rId5" Type="http://schemas.openxmlformats.org/officeDocument/2006/relationships/diagramColors" Target="../diagrams/colors49.xml"/><Relationship Id="rId4" Type="http://schemas.openxmlformats.org/officeDocument/2006/relationships/diagramQuickStyle" Target="../diagrams/quickStyle49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0.xml"/><Relationship Id="rId2" Type="http://schemas.openxmlformats.org/officeDocument/2006/relationships/diagramData" Target="../diagrams/data5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0.xml"/><Relationship Id="rId5" Type="http://schemas.openxmlformats.org/officeDocument/2006/relationships/diagramColors" Target="../diagrams/colors50.xml"/><Relationship Id="rId4" Type="http://schemas.openxmlformats.org/officeDocument/2006/relationships/diagramQuickStyle" Target="../diagrams/quickStyle50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1.xml"/><Relationship Id="rId2" Type="http://schemas.openxmlformats.org/officeDocument/2006/relationships/diagramData" Target="../diagrams/data5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1.xml"/><Relationship Id="rId5" Type="http://schemas.openxmlformats.org/officeDocument/2006/relationships/diagramColors" Target="../diagrams/colors51.xml"/><Relationship Id="rId4" Type="http://schemas.openxmlformats.org/officeDocument/2006/relationships/diagramQuickStyle" Target="../diagrams/quickStyle5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2.xml"/><Relationship Id="rId2" Type="http://schemas.openxmlformats.org/officeDocument/2006/relationships/diagramData" Target="../diagrams/data5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2.xml"/><Relationship Id="rId5" Type="http://schemas.openxmlformats.org/officeDocument/2006/relationships/diagramColors" Target="../diagrams/colors52.xml"/><Relationship Id="rId4" Type="http://schemas.openxmlformats.org/officeDocument/2006/relationships/diagramQuickStyle" Target="../diagrams/quickStyle5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3.xml"/><Relationship Id="rId2" Type="http://schemas.openxmlformats.org/officeDocument/2006/relationships/diagramData" Target="../diagrams/data5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3.xml"/><Relationship Id="rId5" Type="http://schemas.openxmlformats.org/officeDocument/2006/relationships/diagramColors" Target="../diagrams/colors53.xml"/><Relationship Id="rId4" Type="http://schemas.openxmlformats.org/officeDocument/2006/relationships/diagramQuickStyle" Target="../diagrams/quickStyle5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4.xml"/><Relationship Id="rId2" Type="http://schemas.openxmlformats.org/officeDocument/2006/relationships/diagramData" Target="../diagrams/data5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4.xml"/><Relationship Id="rId5" Type="http://schemas.openxmlformats.org/officeDocument/2006/relationships/diagramColors" Target="../diagrams/colors54.xml"/><Relationship Id="rId4" Type="http://schemas.openxmlformats.org/officeDocument/2006/relationships/diagramQuickStyle" Target="../diagrams/quickStyle5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5.xml"/><Relationship Id="rId2" Type="http://schemas.openxmlformats.org/officeDocument/2006/relationships/diagramData" Target="../diagrams/data5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5.xml"/><Relationship Id="rId5" Type="http://schemas.openxmlformats.org/officeDocument/2006/relationships/diagramColors" Target="../diagrams/colors55.xml"/><Relationship Id="rId4" Type="http://schemas.openxmlformats.org/officeDocument/2006/relationships/diagramQuickStyle" Target="../diagrams/quickStyle55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6.xml"/><Relationship Id="rId2" Type="http://schemas.openxmlformats.org/officeDocument/2006/relationships/diagramData" Target="../diagrams/data5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6.xml"/><Relationship Id="rId5" Type="http://schemas.openxmlformats.org/officeDocument/2006/relationships/diagramColors" Target="../diagrams/colors56.xml"/><Relationship Id="rId4" Type="http://schemas.openxmlformats.org/officeDocument/2006/relationships/diagramQuickStyle" Target="../diagrams/quickStyle5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7.xml"/><Relationship Id="rId2" Type="http://schemas.openxmlformats.org/officeDocument/2006/relationships/diagramData" Target="../diagrams/data5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7.xml"/><Relationship Id="rId5" Type="http://schemas.openxmlformats.org/officeDocument/2006/relationships/diagramColors" Target="../diagrams/colors57.xml"/><Relationship Id="rId4" Type="http://schemas.openxmlformats.org/officeDocument/2006/relationships/diagramQuickStyle" Target="../diagrams/quickStyle5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8.xml"/><Relationship Id="rId2" Type="http://schemas.openxmlformats.org/officeDocument/2006/relationships/diagramData" Target="../diagrams/data5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8.xml"/><Relationship Id="rId5" Type="http://schemas.openxmlformats.org/officeDocument/2006/relationships/diagramColors" Target="../diagrams/colors58.xml"/><Relationship Id="rId4" Type="http://schemas.openxmlformats.org/officeDocument/2006/relationships/diagramQuickStyle" Target="../diagrams/quickStyle58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9.xml"/><Relationship Id="rId2" Type="http://schemas.openxmlformats.org/officeDocument/2006/relationships/diagramData" Target="../diagrams/data5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9.xml"/><Relationship Id="rId5" Type="http://schemas.openxmlformats.org/officeDocument/2006/relationships/diagramColors" Target="../diagrams/colors59.xml"/><Relationship Id="rId4" Type="http://schemas.openxmlformats.org/officeDocument/2006/relationships/diagramQuickStyle" Target="../diagrams/quickStyle59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0.xml"/><Relationship Id="rId2" Type="http://schemas.openxmlformats.org/officeDocument/2006/relationships/diagramData" Target="../diagrams/data6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0.xml"/><Relationship Id="rId5" Type="http://schemas.openxmlformats.org/officeDocument/2006/relationships/diagramColors" Target="../diagrams/colors60.xml"/><Relationship Id="rId4" Type="http://schemas.openxmlformats.org/officeDocument/2006/relationships/diagramQuickStyle" Target="../diagrams/quickStyle60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1.xml"/><Relationship Id="rId2" Type="http://schemas.openxmlformats.org/officeDocument/2006/relationships/diagramData" Target="../diagrams/data6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1.xml"/><Relationship Id="rId5" Type="http://schemas.openxmlformats.org/officeDocument/2006/relationships/diagramColors" Target="../diagrams/colors61.xml"/><Relationship Id="rId4" Type="http://schemas.openxmlformats.org/officeDocument/2006/relationships/diagramQuickStyle" Target="../diagrams/quickStyle6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2.xml"/><Relationship Id="rId2" Type="http://schemas.openxmlformats.org/officeDocument/2006/relationships/diagramData" Target="../diagrams/data6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2.xml"/><Relationship Id="rId5" Type="http://schemas.openxmlformats.org/officeDocument/2006/relationships/diagramColors" Target="../diagrams/colors62.xml"/><Relationship Id="rId4" Type="http://schemas.openxmlformats.org/officeDocument/2006/relationships/diagramQuickStyle" Target="../diagrams/quickStyle6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3.xml"/><Relationship Id="rId2" Type="http://schemas.openxmlformats.org/officeDocument/2006/relationships/diagramData" Target="../diagrams/data6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3.xml"/><Relationship Id="rId5" Type="http://schemas.openxmlformats.org/officeDocument/2006/relationships/diagramColors" Target="../diagrams/colors63.xml"/><Relationship Id="rId4" Type="http://schemas.openxmlformats.org/officeDocument/2006/relationships/diagramQuickStyle" Target="../diagrams/quickStyle6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4.xml"/><Relationship Id="rId2" Type="http://schemas.openxmlformats.org/officeDocument/2006/relationships/diagramData" Target="../diagrams/data6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4.xml"/><Relationship Id="rId5" Type="http://schemas.openxmlformats.org/officeDocument/2006/relationships/diagramColors" Target="../diagrams/colors64.xml"/><Relationship Id="rId4" Type="http://schemas.openxmlformats.org/officeDocument/2006/relationships/diagramQuickStyle" Target="../diagrams/quickStyle64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5.xml"/><Relationship Id="rId2" Type="http://schemas.openxmlformats.org/officeDocument/2006/relationships/diagramData" Target="../diagrams/data6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5.xml"/><Relationship Id="rId5" Type="http://schemas.openxmlformats.org/officeDocument/2006/relationships/diagramColors" Target="../diagrams/colors65.xml"/><Relationship Id="rId4" Type="http://schemas.openxmlformats.org/officeDocument/2006/relationships/diagramQuickStyle" Target="../diagrams/quickStyle65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6.xml"/><Relationship Id="rId2" Type="http://schemas.openxmlformats.org/officeDocument/2006/relationships/diagramData" Target="../diagrams/data6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6.xml"/><Relationship Id="rId5" Type="http://schemas.openxmlformats.org/officeDocument/2006/relationships/diagramColors" Target="../diagrams/colors66.xml"/><Relationship Id="rId4" Type="http://schemas.openxmlformats.org/officeDocument/2006/relationships/diagramQuickStyle" Target="../diagrams/quickStyle66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7.xml"/><Relationship Id="rId2" Type="http://schemas.openxmlformats.org/officeDocument/2006/relationships/diagramData" Target="../diagrams/data6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7.xml"/><Relationship Id="rId5" Type="http://schemas.openxmlformats.org/officeDocument/2006/relationships/diagramColors" Target="../diagrams/colors67.xml"/><Relationship Id="rId4" Type="http://schemas.openxmlformats.org/officeDocument/2006/relationships/diagramQuickStyle" Target="../diagrams/quickStyle6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8.xml"/><Relationship Id="rId2" Type="http://schemas.openxmlformats.org/officeDocument/2006/relationships/diagramData" Target="../diagrams/data6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8.xml"/><Relationship Id="rId5" Type="http://schemas.openxmlformats.org/officeDocument/2006/relationships/diagramColors" Target="../diagrams/colors68.xml"/><Relationship Id="rId4" Type="http://schemas.openxmlformats.org/officeDocument/2006/relationships/diagramQuickStyle" Target="../diagrams/quickStyle68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9.xml"/><Relationship Id="rId2" Type="http://schemas.openxmlformats.org/officeDocument/2006/relationships/diagramData" Target="../diagrams/data6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9.xml"/><Relationship Id="rId5" Type="http://schemas.openxmlformats.org/officeDocument/2006/relationships/diagramColors" Target="../diagrams/colors69.xml"/><Relationship Id="rId4" Type="http://schemas.openxmlformats.org/officeDocument/2006/relationships/diagramQuickStyle" Target="../diagrams/quickStyle69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0.xml"/><Relationship Id="rId2" Type="http://schemas.openxmlformats.org/officeDocument/2006/relationships/diagramData" Target="../diagrams/data7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0.xml"/><Relationship Id="rId5" Type="http://schemas.openxmlformats.org/officeDocument/2006/relationships/diagramColors" Target="../diagrams/colors70.xml"/><Relationship Id="rId4" Type="http://schemas.openxmlformats.org/officeDocument/2006/relationships/diagramQuickStyle" Target="../diagrams/quickStyle70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1.xml"/><Relationship Id="rId7" Type="http://schemas.microsoft.com/office/2007/relationships/diagramDrawing" Target="../diagrams/drawing7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1.xml"/><Relationship Id="rId5" Type="http://schemas.openxmlformats.org/officeDocument/2006/relationships/diagramQuickStyle" Target="../diagrams/quickStyle71.xml"/><Relationship Id="rId4" Type="http://schemas.openxmlformats.org/officeDocument/2006/relationships/diagramLayout" Target="../diagrams/layout7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2.xml"/><Relationship Id="rId2" Type="http://schemas.openxmlformats.org/officeDocument/2006/relationships/diagramData" Target="../diagrams/data7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2.xml"/><Relationship Id="rId5" Type="http://schemas.openxmlformats.org/officeDocument/2006/relationships/diagramColors" Target="../diagrams/colors72.xml"/><Relationship Id="rId4" Type="http://schemas.openxmlformats.org/officeDocument/2006/relationships/diagramQuickStyle" Target="../diagrams/quickStyle7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3.xml"/><Relationship Id="rId7" Type="http://schemas.microsoft.com/office/2007/relationships/diagramDrawing" Target="../diagrams/drawing7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3.xml"/><Relationship Id="rId5" Type="http://schemas.openxmlformats.org/officeDocument/2006/relationships/diagramQuickStyle" Target="../diagrams/quickStyle73.xml"/><Relationship Id="rId4" Type="http://schemas.openxmlformats.org/officeDocument/2006/relationships/diagramLayout" Target="../diagrams/layout73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4.xml"/><Relationship Id="rId2" Type="http://schemas.openxmlformats.org/officeDocument/2006/relationships/diagramData" Target="../diagrams/data7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4.xml"/><Relationship Id="rId5" Type="http://schemas.openxmlformats.org/officeDocument/2006/relationships/diagramColors" Target="../diagrams/colors74.xml"/><Relationship Id="rId4" Type="http://schemas.openxmlformats.org/officeDocument/2006/relationships/diagramQuickStyle" Target="../diagrams/quickStyle74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5.xml"/><Relationship Id="rId2" Type="http://schemas.openxmlformats.org/officeDocument/2006/relationships/diagramData" Target="../diagrams/data7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5.xml"/><Relationship Id="rId5" Type="http://schemas.openxmlformats.org/officeDocument/2006/relationships/diagramColors" Target="../diagrams/colors75.xml"/><Relationship Id="rId4" Type="http://schemas.openxmlformats.org/officeDocument/2006/relationships/diagramQuickStyle" Target="../diagrams/quickStyle75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6.xml"/><Relationship Id="rId2" Type="http://schemas.openxmlformats.org/officeDocument/2006/relationships/diagramData" Target="../diagrams/data7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6.xml"/><Relationship Id="rId5" Type="http://schemas.openxmlformats.org/officeDocument/2006/relationships/diagramColors" Target="../diagrams/colors76.xml"/><Relationship Id="rId4" Type="http://schemas.openxmlformats.org/officeDocument/2006/relationships/diagramQuickStyle" Target="../diagrams/quickStyle76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7.xml"/><Relationship Id="rId2" Type="http://schemas.openxmlformats.org/officeDocument/2006/relationships/diagramData" Target="../diagrams/data7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7.xml"/><Relationship Id="rId5" Type="http://schemas.openxmlformats.org/officeDocument/2006/relationships/diagramColors" Target="../diagrams/colors77.xml"/><Relationship Id="rId4" Type="http://schemas.openxmlformats.org/officeDocument/2006/relationships/diagramQuickStyle" Target="../diagrams/quickStyle7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8.xml"/><Relationship Id="rId2" Type="http://schemas.openxmlformats.org/officeDocument/2006/relationships/diagramData" Target="../diagrams/data7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8.xml"/><Relationship Id="rId5" Type="http://schemas.openxmlformats.org/officeDocument/2006/relationships/diagramColors" Target="../diagrams/colors78.xml"/><Relationship Id="rId4" Type="http://schemas.openxmlformats.org/officeDocument/2006/relationships/diagramQuickStyle" Target="../diagrams/quickStyle78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9.xml"/><Relationship Id="rId2" Type="http://schemas.openxmlformats.org/officeDocument/2006/relationships/diagramData" Target="../diagrams/data7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9.xml"/><Relationship Id="rId5" Type="http://schemas.openxmlformats.org/officeDocument/2006/relationships/diagramColors" Target="../diagrams/colors79.xml"/><Relationship Id="rId4" Type="http://schemas.openxmlformats.org/officeDocument/2006/relationships/diagramQuickStyle" Target="../diagrams/quickStyle7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0.xml"/><Relationship Id="rId2" Type="http://schemas.openxmlformats.org/officeDocument/2006/relationships/diagramData" Target="../diagrams/data8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0.xml"/><Relationship Id="rId5" Type="http://schemas.openxmlformats.org/officeDocument/2006/relationships/diagramColors" Target="../diagrams/colors80.xml"/><Relationship Id="rId4" Type="http://schemas.openxmlformats.org/officeDocument/2006/relationships/diagramQuickStyle" Target="../diagrams/quickStyle80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1.xml"/><Relationship Id="rId2" Type="http://schemas.openxmlformats.org/officeDocument/2006/relationships/diagramData" Target="../diagrams/data8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1.xml"/><Relationship Id="rId5" Type="http://schemas.openxmlformats.org/officeDocument/2006/relationships/diagramColors" Target="../diagrams/colors81.xml"/><Relationship Id="rId4" Type="http://schemas.openxmlformats.org/officeDocument/2006/relationships/diagramQuickStyle" Target="../diagrams/quickStyle81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2.xml"/><Relationship Id="rId2" Type="http://schemas.openxmlformats.org/officeDocument/2006/relationships/diagramData" Target="../diagrams/data8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2.xml"/><Relationship Id="rId5" Type="http://schemas.openxmlformats.org/officeDocument/2006/relationships/diagramColors" Target="../diagrams/colors82.xml"/><Relationship Id="rId4" Type="http://schemas.openxmlformats.org/officeDocument/2006/relationships/diagramQuickStyle" Target="../diagrams/quickStyle8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3.xml"/><Relationship Id="rId2" Type="http://schemas.openxmlformats.org/officeDocument/2006/relationships/diagramData" Target="../diagrams/data8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3.xml"/><Relationship Id="rId5" Type="http://schemas.openxmlformats.org/officeDocument/2006/relationships/diagramColors" Target="../diagrams/colors83.xml"/><Relationship Id="rId4" Type="http://schemas.openxmlformats.org/officeDocument/2006/relationships/diagramQuickStyle" Target="../diagrams/quickStyle83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4.xml"/><Relationship Id="rId2" Type="http://schemas.openxmlformats.org/officeDocument/2006/relationships/diagramData" Target="../diagrams/data8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4.xml"/><Relationship Id="rId5" Type="http://schemas.openxmlformats.org/officeDocument/2006/relationships/diagramColors" Target="../diagrams/colors84.xml"/><Relationship Id="rId4" Type="http://schemas.openxmlformats.org/officeDocument/2006/relationships/diagramQuickStyle" Target="../diagrams/quickStyle84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5.xml"/><Relationship Id="rId2" Type="http://schemas.openxmlformats.org/officeDocument/2006/relationships/diagramData" Target="../diagrams/data8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5.xml"/><Relationship Id="rId5" Type="http://schemas.openxmlformats.org/officeDocument/2006/relationships/diagramColors" Target="../diagrams/colors85.xml"/><Relationship Id="rId4" Type="http://schemas.openxmlformats.org/officeDocument/2006/relationships/diagramQuickStyle" Target="../diagrams/quickStyle85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6.xml"/><Relationship Id="rId2" Type="http://schemas.openxmlformats.org/officeDocument/2006/relationships/diagramData" Target="../diagrams/data8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6.xml"/><Relationship Id="rId5" Type="http://schemas.openxmlformats.org/officeDocument/2006/relationships/diagramColors" Target="../diagrams/colors86.xml"/><Relationship Id="rId4" Type="http://schemas.openxmlformats.org/officeDocument/2006/relationships/diagramQuickStyle" Target="../diagrams/quickStyle86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7.xml"/><Relationship Id="rId2" Type="http://schemas.openxmlformats.org/officeDocument/2006/relationships/diagramData" Target="../diagrams/data8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7.xml"/><Relationship Id="rId5" Type="http://schemas.openxmlformats.org/officeDocument/2006/relationships/diagramColors" Target="../diagrams/colors87.xml"/><Relationship Id="rId4" Type="http://schemas.openxmlformats.org/officeDocument/2006/relationships/diagramQuickStyle" Target="../diagrams/quickStyle87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uadroTexto 7"/>
          <p:cNvSpPr txBox="1"/>
          <p:nvPr/>
        </p:nvSpPr>
        <p:spPr>
          <a:xfrm>
            <a:off x="720725" y="2634936"/>
            <a:ext cx="7939058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Secretaría de Desarrollo Social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18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51520" y="260648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" name="7 CuadroTexto"/>
          <p:cNvSpPr txBox="1"/>
          <p:nvPr/>
        </p:nvSpPr>
        <p:spPr>
          <a:xfrm>
            <a:off x="361026" y="239274"/>
            <a:ext cx="637121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 pitchFamily="34" charset="0"/>
                <a:ea typeface="MS Gothic" panose="020B0609070205080204" pitchFamily="49" charset="-128"/>
                <a:cs typeface="Arial" pitchFamily="34" charset="0"/>
              </a:rPr>
              <a:t>Coordinación de Vivienda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310354101"/>
              </p:ext>
            </p:extLst>
          </p:nvPr>
        </p:nvGraphicFramePr>
        <p:xfrm>
          <a:off x="1187624" y="1556792"/>
          <a:ext cx="6696744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0811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88640"/>
            <a:ext cx="7141770" cy="11387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Atención a Grupos Prioritarios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530075430"/>
              </p:ext>
            </p:extLst>
          </p:nvPr>
        </p:nvGraphicFramePr>
        <p:xfrm>
          <a:off x="899592" y="1052736"/>
          <a:ext cx="7056784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9477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" y="2636912"/>
            <a:ext cx="914339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Atención a Grupos Religiosos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27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88640"/>
            <a:ext cx="7141770" cy="11387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Atención a Grupos Religiosos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469704045"/>
              </p:ext>
            </p:extLst>
          </p:nvPr>
        </p:nvGraphicFramePr>
        <p:xfrm>
          <a:off x="3059832" y="1556792"/>
          <a:ext cx="3528392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319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7 CuadroTexto"/>
          <p:cNvSpPr txBox="1"/>
          <p:nvPr/>
        </p:nvSpPr>
        <p:spPr>
          <a:xfrm>
            <a:off x="361026" y="239274"/>
            <a:ext cx="637121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 pitchFamily="34" charset="0"/>
                <a:ea typeface="MS Gothic" panose="020B0609070205080204" pitchFamily="49" charset="-128"/>
                <a:cs typeface="Arial" pitchFamily="34" charset="0"/>
              </a:rPr>
              <a:t>Coordinación de Capacitación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650494851"/>
              </p:ext>
            </p:extLst>
          </p:nvPr>
        </p:nvGraphicFramePr>
        <p:xfrm>
          <a:off x="1475656" y="1700808"/>
          <a:ext cx="6096000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1017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7 CuadroTexto"/>
          <p:cNvSpPr txBox="1"/>
          <p:nvPr/>
        </p:nvSpPr>
        <p:spPr>
          <a:xfrm>
            <a:off x="361026" y="88756"/>
            <a:ext cx="709129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 pitchFamily="34" charset="0"/>
                <a:ea typeface="MS Gothic" panose="020B0609070205080204" pitchFamily="49" charset="-128"/>
                <a:cs typeface="Arial" pitchFamily="34" charset="0"/>
              </a:rPr>
              <a:t>Área de </a:t>
            </a:r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Huertos y Enlace </a:t>
            </a:r>
            <a:r>
              <a:rPr lang="es-ES_tradnl" sz="32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CMT</a:t>
            </a:r>
            <a:endParaRPr lang="es-ES" sz="3200" b="1" dirty="0">
              <a:solidFill>
                <a:srgbClr val="00B050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759763003"/>
              </p:ext>
            </p:extLst>
          </p:nvPr>
        </p:nvGraphicFramePr>
        <p:xfrm>
          <a:off x="827584" y="1196752"/>
          <a:ext cx="743203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9472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7 CuadroTexto"/>
          <p:cNvSpPr txBox="1"/>
          <p:nvPr/>
        </p:nvSpPr>
        <p:spPr>
          <a:xfrm>
            <a:off x="361026" y="88756"/>
            <a:ext cx="70912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 pitchFamily="34" charset="0"/>
                <a:ea typeface="MS Gothic" panose="020B0609070205080204" pitchFamily="49" charset="-128"/>
                <a:cs typeface="Arial" pitchFamily="34" charset="0"/>
              </a:rPr>
              <a:t>Coordinación de </a:t>
            </a:r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Talleres de Oficio y Control de Almacén</a:t>
            </a:r>
            <a:endParaRPr lang="es-ES" sz="3200" dirty="0">
              <a:solidFill>
                <a:srgbClr val="00B050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343363658"/>
              </p:ext>
            </p:extLst>
          </p:nvPr>
        </p:nvGraphicFramePr>
        <p:xfrm>
          <a:off x="827584" y="1196752"/>
          <a:ext cx="743203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3685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361026" y="239274"/>
            <a:ext cx="637121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smtClean="0">
                <a:solidFill>
                  <a:srgbClr val="C51A4A"/>
                </a:solidFill>
                <a:latin typeface="Arial" pitchFamily="34" charset="0"/>
                <a:ea typeface="MS Gothic" panose="020B0609070205080204" pitchFamily="49" charset="-128"/>
                <a:cs typeface="Arial" pitchFamily="34" charset="0"/>
              </a:rPr>
              <a:t>Coordinación Operativa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223037987"/>
              </p:ext>
            </p:extLst>
          </p:nvPr>
        </p:nvGraphicFramePr>
        <p:xfrm>
          <a:off x="2411760" y="1772816"/>
          <a:ext cx="4752528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7529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uadroTexto 7"/>
          <p:cNvSpPr txBox="1"/>
          <p:nvPr/>
        </p:nvSpPr>
        <p:spPr>
          <a:xfrm>
            <a:off x="602471" y="2634936"/>
            <a:ext cx="7939058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Atención y Vinculación Ciudadana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77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uadroTexto 25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249323237"/>
              </p:ext>
            </p:extLst>
          </p:nvPr>
        </p:nvGraphicFramePr>
        <p:xfrm>
          <a:off x="251520" y="1124744"/>
          <a:ext cx="8640960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1294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127894558"/>
              </p:ext>
            </p:extLst>
          </p:nvPr>
        </p:nvGraphicFramePr>
        <p:xfrm>
          <a:off x="2195736" y="1412776"/>
          <a:ext cx="4860540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904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458957372"/>
              </p:ext>
            </p:extLst>
          </p:nvPr>
        </p:nvGraphicFramePr>
        <p:xfrm>
          <a:off x="2267744" y="1556792"/>
          <a:ext cx="460851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2778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927394057"/>
              </p:ext>
            </p:extLst>
          </p:nvPr>
        </p:nvGraphicFramePr>
        <p:xfrm>
          <a:off x="2123728" y="2348880"/>
          <a:ext cx="5040560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5124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374848" y="168809"/>
            <a:ext cx="8229600" cy="838339"/>
          </a:xfrm>
        </p:spPr>
        <p:txBody>
          <a:bodyPr>
            <a:normAutofit/>
          </a:bodyPr>
          <a:lstStyle/>
          <a:p>
            <a:pPr algn="l"/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Secretaría de Desarrollo Social</a:t>
            </a:r>
            <a:endParaRPr lang="es-MX" sz="3400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79470005"/>
              </p:ext>
            </p:extLst>
          </p:nvPr>
        </p:nvGraphicFramePr>
        <p:xfrm>
          <a:off x="1475656" y="1007148"/>
          <a:ext cx="6474942" cy="6093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3870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uadroTexto 24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7763509"/>
              </p:ext>
            </p:extLst>
          </p:nvPr>
        </p:nvGraphicFramePr>
        <p:xfrm>
          <a:off x="899592" y="1268760"/>
          <a:ext cx="7371434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731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023812231"/>
              </p:ext>
            </p:extLst>
          </p:nvPr>
        </p:nvGraphicFramePr>
        <p:xfrm>
          <a:off x="539552" y="1484784"/>
          <a:ext cx="8121758" cy="48641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3903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693272360"/>
              </p:ext>
            </p:extLst>
          </p:nvPr>
        </p:nvGraphicFramePr>
        <p:xfrm>
          <a:off x="611560" y="1412776"/>
          <a:ext cx="8136904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6112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283080911"/>
              </p:ext>
            </p:extLst>
          </p:nvPr>
        </p:nvGraphicFramePr>
        <p:xfrm>
          <a:off x="2019370" y="1484784"/>
          <a:ext cx="5105260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1033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uadroTexto 37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4" name="Diagrama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343943"/>
              </p:ext>
            </p:extLst>
          </p:nvPr>
        </p:nvGraphicFramePr>
        <p:xfrm>
          <a:off x="1331640" y="1700808"/>
          <a:ext cx="6696744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0382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uadroTexto 7"/>
          <p:cNvSpPr txBox="1"/>
          <p:nvPr/>
        </p:nvSpPr>
        <p:spPr>
          <a:xfrm>
            <a:off x="602471" y="3008885"/>
            <a:ext cx="7939058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Administrativa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3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uadroTexto 4"/>
          <p:cNvSpPr txBox="1"/>
          <p:nvPr/>
        </p:nvSpPr>
        <p:spPr>
          <a:xfrm>
            <a:off x="400345" y="259381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Administrativa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147645646"/>
              </p:ext>
            </p:extLst>
          </p:nvPr>
        </p:nvGraphicFramePr>
        <p:xfrm>
          <a:off x="1634809" y="1124744"/>
          <a:ext cx="5874383" cy="6093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4681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uadroTexto 4"/>
          <p:cNvSpPr txBox="1"/>
          <p:nvPr/>
        </p:nvSpPr>
        <p:spPr>
          <a:xfrm>
            <a:off x="400345" y="259381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Administrativa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986459666"/>
              </p:ext>
            </p:extLst>
          </p:nvPr>
        </p:nvGraphicFramePr>
        <p:xfrm>
          <a:off x="1670813" y="1512168"/>
          <a:ext cx="5802375" cy="486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2520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3367" y="3008885"/>
            <a:ext cx="914339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Cultura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25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382559" y="260648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161618341"/>
              </p:ext>
            </p:extLst>
          </p:nvPr>
        </p:nvGraphicFramePr>
        <p:xfrm>
          <a:off x="251520" y="980728"/>
          <a:ext cx="8604448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5989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865438"/>
            <a:ext cx="8229600" cy="1143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ES_tradnl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Oficina del Secretario</a:t>
            </a:r>
            <a:endParaRPr lang="es-ES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4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CuadroTexto 7"/>
          <p:cNvSpPr txBox="1"/>
          <p:nvPr/>
        </p:nvSpPr>
        <p:spPr>
          <a:xfrm>
            <a:off x="602471" y="2642874"/>
            <a:ext cx="7939058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Oficina del Secretario de Desarrollo Social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42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4"/>
          <p:cNvSpPr txBox="1"/>
          <p:nvPr/>
        </p:nvSpPr>
        <p:spPr>
          <a:xfrm>
            <a:off x="382559" y="260648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612228077"/>
              </p:ext>
            </p:extLst>
          </p:nvPr>
        </p:nvGraphicFramePr>
        <p:xfrm>
          <a:off x="1619672" y="1196752"/>
          <a:ext cx="5328592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792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adroTexto 4"/>
          <p:cNvSpPr txBox="1"/>
          <p:nvPr/>
        </p:nvSpPr>
        <p:spPr>
          <a:xfrm>
            <a:off x="382559" y="260648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256100986"/>
              </p:ext>
            </p:extLst>
          </p:nvPr>
        </p:nvGraphicFramePr>
        <p:xfrm>
          <a:off x="586342" y="908720"/>
          <a:ext cx="7946098" cy="5417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0032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uadroTexto 4"/>
          <p:cNvSpPr txBox="1"/>
          <p:nvPr/>
        </p:nvSpPr>
        <p:spPr>
          <a:xfrm>
            <a:off x="382559" y="260648"/>
            <a:ext cx="622961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Museo Metropolitano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60375853"/>
              </p:ext>
            </p:extLst>
          </p:nvPr>
        </p:nvGraphicFramePr>
        <p:xfrm>
          <a:off x="1871700" y="1484784"/>
          <a:ext cx="5400600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9147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adroTexto 4"/>
          <p:cNvSpPr txBox="1"/>
          <p:nvPr/>
        </p:nvSpPr>
        <p:spPr>
          <a:xfrm>
            <a:off x="382559" y="260648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344154198"/>
              </p:ext>
            </p:extLst>
          </p:nvPr>
        </p:nvGraphicFramePr>
        <p:xfrm>
          <a:off x="683568" y="1340768"/>
          <a:ext cx="7776864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3027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uadroTexto 4"/>
          <p:cNvSpPr txBox="1"/>
          <p:nvPr/>
        </p:nvSpPr>
        <p:spPr>
          <a:xfrm>
            <a:off x="382559" y="260648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107920102"/>
              </p:ext>
            </p:extLst>
          </p:nvPr>
        </p:nvGraphicFramePr>
        <p:xfrm>
          <a:off x="382559" y="1124744"/>
          <a:ext cx="8206640" cy="5343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755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uadroTexto 4"/>
          <p:cNvSpPr txBox="1"/>
          <p:nvPr/>
        </p:nvSpPr>
        <p:spPr>
          <a:xfrm>
            <a:off x="382559" y="260648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294546919"/>
              </p:ext>
            </p:extLst>
          </p:nvPr>
        </p:nvGraphicFramePr>
        <p:xfrm>
          <a:off x="467544" y="980728"/>
          <a:ext cx="8162829" cy="5239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8580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uadroTexto 4"/>
          <p:cNvSpPr txBox="1"/>
          <p:nvPr/>
        </p:nvSpPr>
        <p:spPr>
          <a:xfrm>
            <a:off x="382559" y="260648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796115372"/>
              </p:ext>
            </p:extLst>
          </p:nvPr>
        </p:nvGraphicFramePr>
        <p:xfrm>
          <a:off x="1547664" y="1700808"/>
          <a:ext cx="6096000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215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4"/>
          <p:cNvSpPr txBox="1"/>
          <p:nvPr/>
        </p:nvSpPr>
        <p:spPr>
          <a:xfrm>
            <a:off x="382559" y="260648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145665716"/>
              </p:ext>
            </p:extLst>
          </p:nvPr>
        </p:nvGraphicFramePr>
        <p:xfrm>
          <a:off x="1403648" y="1412776"/>
          <a:ext cx="6292382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0850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uadroTexto 7"/>
          <p:cNvSpPr txBox="1"/>
          <p:nvPr/>
        </p:nvSpPr>
        <p:spPr>
          <a:xfrm>
            <a:off x="602471" y="2634936"/>
            <a:ext cx="7939058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Cultura Física y Deporte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89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60010923"/>
              </p:ext>
            </p:extLst>
          </p:nvPr>
        </p:nvGraphicFramePr>
        <p:xfrm>
          <a:off x="181513" y="1124744"/>
          <a:ext cx="8782975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2653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374848" y="168809"/>
            <a:ext cx="7077472" cy="1342395"/>
          </a:xfrm>
        </p:spPr>
        <p:txBody>
          <a:bodyPr>
            <a:normAutofit/>
          </a:bodyPr>
          <a:lstStyle/>
          <a:p>
            <a:pPr algn="l"/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Oficina del Secretario de Desarrollo Social</a:t>
            </a:r>
            <a:endParaRPr lang="es-MX" sz="34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031427649"/>
              </p:ext>
            </p:extLst>
          </p:nvPr>
        </p:nvGraphicFramePr>
        <p:xfrm>
          <a:off x="179512" y="1268760"/>
          <a:ext cx="8830645" cy="5302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6732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541868393"/>
              </p:ext>
            </p:extLst>
          </p:nvPr>
        </p:nvGraphicFramePr>
        <p:xfrm>
          <a:off x="1500336" y="16288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4242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976489409"/>
              </p:ext>
            </p:extLst>
          </p:nvPr>
        </p:nvGraphicFramePr>
        <p:xfrm>
          <a:off x="1259632" y="1484784"/>
          <a:ext cx="676875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5680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599011856"/>
              </p:ext>
            </p:extLst>
          </p:nvPr>
        </p:nvGraphicFramePr>
        <p:xfrm>
          <a:off x="1115616" y="1484784"/>
          <a:ext cx="6912768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2991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961827911"/>
              </p:ext>
            </p:extLst>
          </p:nvPr>
        </p:nvGraphicFramePr>
        <p:xfrm>
          <a:off x="225921" y="849812"/>
          <a:ext cx="8738567" cy="57475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1221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803249752"/>
              </p:ext>
            </p:extLst>
          </p:nvPr>
        </p:nvGraphicFramePr>
        <p:xfrm>
          <a:off x="179512" y="1628800"/>
          <a:ext cx="8782975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4126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11120982"/>
              </p:ext>
            </p:extLst>
          </p:nvPr>
        </p:nvGraphicFramePr>
        <p:xfrm>
          <a:off x="348611" y="1628800"/>
          <a:ext cx="824038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9943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689605802"/>
              </p:ext>
            </p:extLst>
          </p:nvPr>
        </p:nvGraphicFramePr>
        <p:xfrm>
          <a:off x="361025" y="1124744"/>
          <a:ext cx="8421710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083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826917660"/>
              </p:ext>
            </p:extLst>
          </p:nvPr>
        </p:nvGraphicFramePr>
        <p:xfrm>
          <a:off x="100820" y="1066366"/>
          <a:ext cx="8935676" cy="5098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4507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254597580"/>
              </p:ext>
            </p:extLst>
          </p:nvPr>
        </p:nvGraphicFramePr>
        <p:xfrm>
          <a:off x="2267744" y="2132856"/>
          <a:ext cx="4655840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8510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71211497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5831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uadroTexto 7"/>
          <p:cNvSpPr txBox="1"/>
          <p:nvPr/>
        </p:nvSpPr>
        <p:spPr>
          <a:xfrm>
            <a:off x="602471" y="2634936"/>
            <a:ext cx="7939058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General de Bienestar Social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92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976692182"/>
              </p:ext>
            </p:extLst>
          </p:nvPr>
        </p:nvGraphicFramePr>
        <p:xfrm>
          <a:off x="1619672" y="1340768"/>
          <a:ext cx="6096000" cy="5200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8561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306088479"/>
              </p:ext>
            </p:extLst>
          </p:nvPr>
        </p:nvGraphicFramePr>
        <p:xfrm>
          <a:off x="539552" y="531661"/>
          <a:ext cx="8059025" cy="6302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6174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58 CuadroTexto"/>
          <p:cNvSpPr txBox="1">
            <a:spLocks noChangeArrowheads="1"/>
          </p:cNvSpPr>
          <p:nvPr/>
        </p:nvSpPr>
        <p:spPr bwMode="auto">
          <a:xfrm>
            <a:off x="2614381" y="1340768"/>
            <a:ext cx="391523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BUROCRATAS MUNICIPALES</a:t>
            </a:r>
          </a:p>
        </p:txBody>
      </p:sp>
      <p:sp>
        <p:nvSpPr>
          <p:cNvPr id="22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704045759"/>
              </p:ext>
            </p:extLst>
          </p:nvPr>
        </p:nvGraphicFramePr>
        <p:xfrm>
          <a:off x="1524000" y="1663933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1468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58 CuadroTexto"/>
          <p:cNvSpPr txBox="1">
            <a:spLocks noChangeArrowheads="1"/>
          </p:cNvSpPr>
          <p:nvPr/>
        </p:nvSpPr>
        <p:spPr bwMode="auto">
          <a:xfrm>
            <a:off x="2956077" y="1412776"/>
            <a:ext cx="323184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VALLE DEL MIRADOR</a:t>
            </a:r>
          </a:p>
        </p:txBody>
      </p:sp>
      <p:sp>
        <p:nvSpPr>
          <p:cNvPr id="13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2698640"/>
              </p:ext>
            </p:extLst>
          </p:nvPr>
        </p:nvGraphicFramePr>
        <p:xfrm>
          <a:off x="2483768" y="2324668"/>
          <a:ext cx="4032447" cy="2616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8499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58 CuadroTexto"/>
          <p:cNvSpPr txBox="1">
            <a:spLocks noChangeArrowheads="1"/>
          </p:cNvSpPr>
          <p:nvPr/>
        </p:nvSpPr>
        <p:spPr bwMode="auto">
          <a:xfrm>
            <a:off x="3320696" y="1377015"/>
            <a:ext cx="250260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10 DE MARZO</a:t>
            </a:r>
          </a:p>
        </p:txBody>
      </p:sp>
      <p:sp>
        <p:nvSpPr>
          <p:cNvPr id="21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818154588"/>
              </p:ext>
            </p:extLst>
          </p:nvPr>
        </p:nvGraphicFramePr>
        <p:xfrm>
          <a:off x="1010850" y="2276872"/>
          <a:ext cx="7122300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8613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58 CuadroTexto"/>
          <p:cNvSpPr txBox="1">
            <a:spLocks noChangeArrowheads="1"/>
          </p:cNvSpPr>
          <p:nvPr/>
        </p:nvSpPr>
        <p:spPr bwMode="auto">
          <a:xfrm>
            <a:off x="3141833" y="1361587"/>
            <a:ext cx="286033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PARQUE ESPAÑA</a:t>
            </a:r>
          </a:p>
        </p:txBody>
      </p:sp>
      <p:sp>
        <p:nvSpPr>
          <p:cNvPr id="17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530306017"/>
              </p:ext>
            </p:extLst>
          </p:nvPr>
        </p:nvGraphicFramePr>
        <p:xfrm>
          <a:off x="1524000" y="195728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8531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58 CuadroTexto"/>
          <p:cNvSpPr txBox="1">
            <a:spLocks noChangeArrowheads="1"/>
          </p:cNvSpPr>
          <p:nvPr/>
        </p:nvSpPr>
        <p:spPr bwMode="auto">
          <a:xfrm>
            <a:off x="3302197" y="1413649"/>
            <a:ext cx="2539606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POLIVALENTE</a:t>
            </a:r>
          </a:p>
        </p:txBody>
      </p:sp>
      <p:sp>
        <p:nvSpPr>
          <p:cNvPr id="34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167478481"/>
              </p:ext>
            </p:extLst>
          </p:nvPr>
        </p:nvGraphicFramePr>
        <p:xfrm>
          <a:off x="361025" y="1340768"/>
          <a:ext cx="8387439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1062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58 CuadroTexto"/>
          <p:cNvSpPr txBox="1">
            <a:spLocks noChangeArrowheads="1"/>
          </p:cNvSpPr>
          <p:nvPr/>
        </p:nvSpPr>
        <p:spPr bwMode="auto">
          <a:xfrm>
            <a:off x="2525318" y="1460799"/>
            <a:ext cx="409336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r>
              <a:rPr lang="es-MX" altLang="es-MX" sz="1500" dirty="0">
                <a:solidFill>
                  <a:schemeClr val="tx1"/>
                </a:solidFill>
                <a:latin typeface="Arial" charset="0"/>
                <a:cs typeface="Arial" charset="0"/>
              </a:rPr>
              <a:t>UNIDAD </a:t>
            </a:r>
            <a:r>
              <a:rPr lang="es-MX" altLang="es-MX" sz="15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DEPORTIVA </a:t>
            </a:r>
            <a:r>
              <a:rPr lang="es-MX" altLang="es-MX" sz="1500" dirty="0">
                <a:solidFill>
                  <a:schemeClr val="tx1"/>
                </a:solidFill>
                <a:latin typeface="Arial" charset="0"/>
                <a:cs typeface="Arial" charset="0"/>
              </a:rPr>
              <a:t>VALLE SANTA LUCIA</a:t>
            </a:r>
          </a:p>
        </p:txBody>
      </p:sp>
      <p:sp>
        <p:nvSpPr>
          <p:cNvPr id="24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868728504"/>
              </p:ext>
            </p:extLst>
          </p:nvPr>
        </p:nvGraphicFramePr>
        <p:xfrm>
          <a:off x="231261" y="1617794"/>
          <a:ext cx="8681478" cy="46915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0872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58 CuadroTexto"/>
          <p:cNvSpPr txBox="1">
            <a:spLocks noChangeArrowheads="1"/>
          </p:cNvSpPr>
          <p:nvPr/>
        </p:nvSpPr>
        <p:spPr bwMode="auto">
          <a:xfrm>
            <a:off x="2195228" y="1374219"/>
            <a:ext cx="475354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 DEPORTIVA JESUS HINOJOSA TIJERINA</a:t>
            </a:r>
          </a:p>
        </p:txBody>
      </p:sp>
      <p:sp>
        <p:nvSpPr>
          <p:cNvPr id="32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194160652"/>
              </p:ext>
            </p:extLst>
          </p:nvPr>
        </p:nvGraphicFramePr>
        <p:xfrm>
          <a:off x="1247560" y="1674936"/>
          <a:ext cx="6648879" cy="4312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9373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58 CuadroTexto"/>
          <p:cNvSpPr txBox="1">
            <a:spLocks noChangeArrowheads="1"/>
          </p:cNvSpPr>
          <p:nvPr/>
        </p:nvSpPr>
        <p:spPr bwMode="auto">
          <a:xfrm>
            <a:off x="2680713" y="1425161"/>
            <a:ext cx="378257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r>
              <a:rPr lang="es-MX" altLang="es-MX" sz="1500" dirty="0">
                <a:solidFill>
                  <a:schemeClr val="tx1"/>
                </a:solidFill>
                <a:latin typeface="Arial" charset="0"/>
                <a:cs typeface="Arial" charset="0"/>
              </a:rPr>
              <a:t>UNIDAD </a:t>
            </a:r>
            <a:r>
              <a:rPr lang="es-MX" altLang="es-MX" sz="15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DEPORTIVA </a:t>
            </a:r>
            <a:r>
              <a:rPr lang="es-MX" altLang="es-MX" sz="1500" dirty="0">
                <a:solidFill>
                  <a:schemeClr val="tx1"/>
                </a:solidFill>
                <a:latin typeface="Arial" charset="0"/>
                <a:cs typeface="Arial" charset="0"/>
              </a:rPr>
              <a:t>RAUL GONZALEZ</a:t>
            </a:r>
          </a:p>
        </p:txBody>
      </p:sp>
      <p:sp>
        <p:nvSpPr>
          <p:cNvPr id="24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842162171"/>
              </p:ext>
            </p:extLst>
          </p:nvPr>
        </p:nvGraphicFramePr>
        <p:xfrm>
          <a:off x="1524000" y="198884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5564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88640"/>
            <a:ext cx="7141770" cy="11387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General de </a:t>
            </a:r>
            <a:r>
              <a:rPr lang="es-ES_tradnl" sz="3400" b="1" kern="1400" spc="-15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Bienestar Social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221368935"/>
              </p:ext>
            </p:extLst>
          </p:nvPr>
        </p:nvGraphicFramePr>
        <p:xfrm>
          <a:off x="3059832" y="1556792"/>
          <a:ext cx="3024336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5399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58 CuadroTexto"/>
          <p:cNvSpPr txBox="1">
            <a:spLocks noChangeArrowheads="1"/>
          </p:cNvSpPr>
          <p:nvPr/>
        </p:nvSpPr>
        <p:spPr bwMode="auto">
          <a:xfrm>
            <a:off x="3260583" y="1442122"/>
            <a:ext cx="262283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SAN BERNABE</a:t>
            </a:r>
          </a:p>
        </p:txBody>
      </p:sp>
      <p:sp>
        <p:nvSpPr>
          <p:cNvPr id="23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877044415"/>
              </p:ext>
            </p:extLst>
          </p:nvPr>
        </p:nvGraphicFramePr>
        <p:xfrm>
          <a:off x="1010850" y="1988840"/>
          <a:ext cx="7122300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75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58 CuadroTexto"/>
          <p:cNvSpPr txBox="1">
            <a:spLocks noChangeArrowheads="1"/>
          </p:cNvSpPr>
          <p:nvPr/>
        </p:nvSpPr>
        <p:spPr bwMode="auto">
          <a:xfrm>
            <a:off x="3188063" y="1417340"/>
            <a:ext cx="276787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VILLA ALEGRE</a:t>
            </a:r>
          </a:p>
        </p:txBody>
      </p:sp>
      <p:sp>
        <p:nvSpPr>
          <p:cNvPr id="26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825900851"/>
              </p:ext>
            </p:extLst>
          </p:nvPr>
        </p:nvGraphicFramePr>
        <p:xfrm>
          <a:off x="1010850" y="1988840"/>
          <a:ext cx="7122300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984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58 CuadroTexto"/>
          <p:cNvSpPr txBox="1">
            <a:spLocks noChangeArrowheads="1"/>
          </p:cNvSpPr>
          <p:nvPr/>
        </p:nvSpPr>
        <p:spPr bwMode="auto">
          <a:xfrm>
            <a:off x="3327909" y="1417332"/>
            <a:ext cx="24881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SAN JORGE</a:t>
            </a:r>
          </a:p>
        </p:txBody>
      </p:sp>
      <p:sp>
        <p:nvSpPr>
          <p:cNvPr id="9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349054991"/>
              </p:ext>
            </p:extLst>
          </p:nvPr>
        </p:nvGraphicFramePr>
        <p:xfrm>
          <a:off x="1524000" y="213285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7018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58 CuadroTexto"/>
          <p:cNvSpPr txBox="1">
            <a:spLocks noChangeArrowheads="1"/>
          </p:cNvSpPr>
          <p:nvPr/>
        </p:nvSpPr>
        <p:spPr bwMode="auto">
          <a:xfrm>
            <a:off x="3602023" y="1412776"/>
            <a:ext cx="193995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INDECO NARANJO</a:t>
            </a:r>
          </a:p>
        </p:txBody>
      </p:sp>
      <p:sp>
        <p:nvSpPr>
          <p:cNvPr id="10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752373465"/>
              </p:ext>
            </p:extLst>
          </p:nvPr>
        </p:nvGraphicFramePr>
        <p:xfrm>
          <a:off x="3097967" y="2324668"/>
          <a:ext cx="2986201" cy="32765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9674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58 CuadroTexto"/>
          <p:cNvSpPr txBox="1">
            <a:spLocks noChangeArrowheads="1"/>
          </p:cNvSpPr>
          <p:nvPr/>
        </p:nvSpPr>
        <p:spPr bwMode="auto">
          <a:xfrm>
            <a:off x="2962297" y="1484784"/>
            <a:ext cx="321940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VALLE DE INFONAVIT</a:t>
            </a:r>
          </a:p>
        </p:txBody>
      </p:sp>
      <p:sp>
        <p:nvSpPr>
          <p:cNvPr id="21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838584970"/>
              </p:ext>
            </p:extLst>
          </p:nvPr>
        </p:nvGraphicFramePr>
        <p:xfrm>
          <a:off x="1475656" y="217331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6585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58 CuadroTexto"/>
          <p:cNvSpPr txBox="1">
            <a:spLocks noChangeArrowheads="1"/>
          </p:cNvSpPr>
          <p:nvPr/>
        </p:nvSpPr>
        <p:spPr bwMode="auto">
          <a:xfrm>
            <a:off x="3288636" y="1434262"/>
            <a:ext cx="256672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CAMINO REAL</a:t>
            </a:r>
          </a:p>
        </p:txBody>
      </p:sp>
      <p:sp>
        <p:nvSpPr>
          <p:cNvPr id="19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763638038"/>
              </p:ext>
            </p:extLst>
          </p:nvPr>
        </p:nvGraphicFramePr>
        <p:xfrm>
          <a:off x="1010850" y="2060848"/>
          <a:ext cx="7122300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7702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58 CuadroTexto"/>
          <p:cNvSpPr txBox="1">
            <a:spLocks noChangeArrowheads="1"/>
          </p:cNvSpPr>
          <p:nvPr/>
        </p:nvSpPr>
        <p:spPr bwMode="auto">
          <a:xfrm>
            <a:off x="2949729" y="1412776"/>
            <a:ext cx="324454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FILIBERTO SAGRERO</a:t>
            </a:r>
          </a:p>
        </p:txBody>
      </p:sp>
      <p:sp>
        <p:nvSpPr>
          <p:cNvPr id="7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21658913"/>
              </p:ext>
            </p:extLst>
          </p:nvPr>
        </p:nvGraphicFramePr>
        <p:xfrm>
          <a:off x="2303748" y="2492896"/>
          <a:ext cx="4536504" cy="29161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175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58 CuadroTexto"/>
          <p:cNvSpPr txBox="1">
            <a:spLocks noChangeArrowheads="1"/>
          </p:cNvSpPr>
          <p:nvPr/>
        </p:nvSpPr>
        <p:spPr bwMode="auto">
          <a:xfrm>
            <a:off x="1975969" y="1484784"/>
            <a:ext cx="488813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BICENTENARIO SECTOR ALIANZA FOMERREY 113</a:t>
            </a:r>
          </a:p>
        </p:txBody>
      </p:sp>
      <p:sp>
        <p:nvSpPr>
          <p:cNvPr id="7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605437083"/>
              </p:ext>
            </p:extLst>
          </p:nvPr>
        </p:nvGraphicFramePr>
        <p:xfrm>
          <a:off x="2627784" y="2348880"/>
          <a:ext cx="3830102" cy="3081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9032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58 CuadroTexto"/>
          <p:cNvSpPr txBox="1">
            <a:spLocks noChangeArrowheads="1"/>
          </p:cNvSpPr>
          <p:nvPr/>
        </p:nvSpPr>
        <p:spPr bwMode="auto">
          <a:xfrm>
            <a:off x="2528011" y="1412776"/>
            <a:ext cx="408797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r>
              <a:rPr lang="es-MX" altLang="es-MX" sz="1500" dirty="0">
                <a:solidFill>
                  <a:schemeClr val="tx1"/>
                </a:solidFill>
                <a:latin typeface="Arial" charset="0"/>
                <a:cs typeface="Arial" charset="0"/>
              </a:rPr>
              <a:t>BICENTENARIO DIEGO DE MONTEMAYOR</a:t>
            </a:r>
          </a:p>
        </p:txBody>
      </p:sp>
      <p:sp>
        <p:nvSpPr>
          <p:cNvPr id="19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621384193"/>
              </p:ext>
            </p:extLst>
          </p:nvPr>
        </p:nvGraphicFramePr>
        <p:xfrm>
          <a:off x="1010850" y="2060848"/>
          <a:ext cx="7122300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1582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58 CuadroTexto"/>
          <p:cNvSpPr txBox="1">
            <a:spLocks noChangeArrowheads="1"/>
          </p:cNvSpPr>
          <p:nvPr/>
        </p:nvSpPr>
        <p:spPr bwMode="auto">
          <a:xfrm>
            <a:off x="3003590" y="1412776"/>
            <a:ext cx="313682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 DEPORTIVA MODERNA</a:t>
            </a:r>
          </a:p>
        </p:txBody>
      </p:sp>
      <p:sp>
        <p:nvSpPr>
          <p:cNvPr id="21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04372830"/>
              </p:ext>
            </p:extLst>
          </p:nvPr>
        </p:nvGraphicFramePr>
        <p:xfrm>
          <a:off x="2119633" y="2060848"/>
          <a:ext cx="4684615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6246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uadroTexto 7"/>
          <p:cNvSpPr txBox="1"/>
          <p:nvPr/>
        </p:nvSpPr>
        <p:spPr>
          <a:xfrm>
            <a:off x="602471" y="2634936"/>
            <a:ext cx="7939058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Desarrollo Social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70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58 CuadroTexto"/>
          <p:cNvSpPr txBox="1">
            <a:spLocks noChangeArrowheads="1"/>
          </p:cNvSpPr>
          <p:nvPr/>
        </p:nvSpPr>
        <p:spPr bwMode="auto">
          <a:xfrm>
            <a:off x="3123527" y="1412776"/>
            <a:ext cx="289694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r>
              <a:rPr lang="es-MX" altLang="es-MX" sz="1500" dirty="0">
                <a:solidFill>
                  <a:schemeClr val="tx1"/>
                </a:solidFill>
                <a:latin typeface="Arial" charset="0"/>
                <a:cs typeface="Arial" charset="0"/>
              </a:rPr>
              <a:t>GIMNASIO LOS CAMPEONES</a:t>
            </a:r>
          </a:p>
        </p:txBody>
      </p:sp>
      <p:sp>
        <p:nvSpPr>
          <p:cNvPr id="21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876287218"/>
              </p:ext>
            </p:extLst>
          </p:nvPr>
        </p:nvGraphicFramePr>
        <p:xfrm>
          <a:off x="1010850" y="1412776"/>
          <a:ext cx="7122300" cy="4408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9278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378"/>
            <a:ext cx="9144000" cy="6858000"/>
          </a:xfrm>
          <a:prstGeom prst="rect">
            <a:avLst/>
          </a:prstGeom>
        </p:spPr>
      </p:pic>
      <p:sp>
        <p:nvSpPr>
          <p:cNvPr id="7" name="CuadroTexto 7"/>
          <p:cNvSpPr txBox="1"/>
          <p:nvPr/>
        </p:nvSpPr>
        <p:spPr>
          <a:xfrm>
            <a:off x="602471" y="3043615"/>
            <a:ext cx="7939058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Educación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6241774" y="619406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MX" dirty="0"/>
          </a:p>
        </p:txBody>
      </p:sp>
      <p:sp>
        <p:nvSpPr>
          <p:cNvPr id="6" name="Rectángulo 5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20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27 Conector recto"/>
          <p:cNvCxnSpPr/>
          <p:nvPr/>
        </p:nvCxnSpPr>
        <p:spPr>
          <a:xfrm>
            <a:off x="9807974" y="2001704"/>
            <a:ext cx="0" cy="1026319"/>
          </a:xfrm>
          <a:prstGeom prst="line">
            <a:avLst/>
          </a:prstGeom>
          <a:ln w="19050">
            <a:solidFill>
              <a:schemeClr val="tx1">
                <a:alpha val="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uadroTexto 4"/>
          <p:cNvSpPr txBox="1"/>
          <p:nvPr/>
        </p:nvSpPr>
        <p:spPr>
          <a:xfrm>
            <a:off x="323528" y="252335"/>
            <a:ext cx="5232449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33064570"/>
              </p:ext>
            </p:extLst>
          </p:nvPr>
        </p:nvGraphicFramePr>
        <p:xfrm>
          <a:off x="683568" y="1484784"/>
          <a:ext cx="7776864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4711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27 Conector recto"/>
          <p:cNvCxnSpPr/>
          <p:nvPr/>
        </p:nvCxnSpPr>
        <p:spPr>
          <a:xfrm>
            <a:off x="9807974" y="2001704"/>
            <a:ext cx="0" cy="1026319"/>
          </a:xfrm>
          <a:prstGeom prst="line">
            <a:avLst/>
          </a:prstGeom>
          <a:ln w="19050">
            <a:solidFill>
              <a:schemeClr val="tx1">
                <a:alpha val="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uadroTexto 4"/>
          <p:cNvSpPr txBox="1"/>
          <p:nvPr/>
        </p:nvSpPr>
        <p:spPr>
          <a:xfrm>
            <a:off x="323528" y="252335"/>
            <a:ext cx="5232449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457803065"/>
              </p:ext>
            </p:extLst>
          </p:nvPr>
        </p:nvGraphicFramePr>
        <p:xfrm>
          <a:off x="1763688" y="1124744"/>
          <a:ext cx="5616624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5734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uadroTexto 4"/>
          <p:cNvSpPr txBox="1"/>
          <p:nvPr/>
        </p:nvSpPr>
        <p:spPr>
          <a:xfrm>
            <a:off x="323528" y="252335"/>
            <a:ext cx="5232449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93491400"/>
              </p:ext>
            </p:extLst>
          </p:nvPr>
        </p:nvGraphicFramePr>
        <p:xfrm>
          <a:off x="1691680" y="1124744"/>
          <a:ext cx="6120680" cy="57860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1719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uadroTexto 4"/>
          <p:cNvSpPr txBox="1"/>
          <p:nvPr/>
        </p:nvSpPr>
        <p:spPr>
          <a:xfrm>
            <a:off x="323528" y="252335"/>
            <a:ext cx="5232449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912046030"/>
              </p:ext>
            </p:extLst>
          </p:nvPr>
        </p:nvGraphicFramePr>
        <p:xfrm>
          <a:off x="323528" y="1196752"/>
          <a:ext cx="8496751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4499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uadroTexto 4"/>
          <p:cNvSpPr txBox="1"/>
          <p:nvPr/>
        </p:nvSpPr>
        <p:spPr>
          <a:xfrm>
            <a:off x="323528" y="252335"/>
            <a:ext cx="5232449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134557012"/>
              </p:ext>
            </p:extLst>
          </p:nvPr>
        </p:nvGraphicFramePr>
        <p:xfrm>
          <a:off x="1500336" y="1484784"/>
          <a:ext cx="624001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7479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27 Conector recto"/>
          <p:cNvCxnSpPr/>
          <p:nvPr/>
        </p:nvCxnSpPr>
        <p:spPr>
          <a:xfrm>
            <a:off x="9807974" y="2001704"/>
            <a:ext cx="0" cy="1026319"/>
          </a:xfrm>
          <a:prstGeom prst="line">
            <a:avLst/>
          </a:prstGeom>
          <a:ln w="19050">
            <a:solidFill>
              <a:schemeClr val="tx1">
                <a:alpha val="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uadroTexto 4"/>
          <p:cNvSpPr txBox="1"/>
          <p:nvPr/>
        </p:nvSpPr>
        <p:spPr>
          <a:xfrm>
            <a:off x="323528" y="252335"/>
            <a:ext cx="5232449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425364236"/>
              </p:ext>
            </p:extLst>
          </p:nvPr>
        </p:nvGraphicFramePr>
        <p:xfrm>
          <a:off x="3059832" y="1124744"/>
          <a:ext cx="3168352" cy="54377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3877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27 Conector recto"/>
          <p:cNvCxnSpPr/>
          <p:nvPr/>
        </p:nvCxnSpPr>
        <p:spPr>
          <a:xfrm>
            <a:off x="9807974" y="2001704"/>
            <a:ext cx="0" cy="1026319"/>
          </a:xfrm>
          <a:prstGeom prst="line">
            <a:avLst/>
          </a:prstGeom>
          <a:ln w="19050">
            <a:solidFill>
              <a:schemeClr val="tx1">
                <a:alpha val="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uadroTexto 4"/>
          <p:cNvSpPr txBox="1"/>
          <p:nvPr/>
        </p:nvSpPr>
        <p:spPr>
          <a:xfrm>
            <a:off x="323528" y="252335"/>
            <a:ext cx="5232449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600847397"/>
              </p:ext>
            </p:extLst>
          </p:nvPr>
        </p:nvGraphicFramePr>
        <p:xfrm>
          <a:off x="2939752" y="980728"/>
          <a:ext cx="316835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9409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0" y="2634936"/>
            <a:ext cx="914339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Parques Públicos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97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53752"/>
            <a:ext cx="7133854" cy="1143000"/>
          </a:xfrm>
        </p:spPr>
        <p:txBody>
          <a:bodyPr>
            <a:noAutofit/>
          </a:bodyPr>
          <a:lstStyle/>
          <a:p>
            <a:pPr algn="l"/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</a:t>
            </a:r>
            <a:r>
              <a:rPr lang="es-ES_tradnl" sz="34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> de Desarrollo Social</a:t>
            </a:r>
            <a:endParaRPr lang="en-US" sz="3400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263700308"/>
              </p:ext>
            </p:extLst>
          </p:nvPr>
        </p:nvGraphicFramePr>
        <p:xfrm>
          <a:off x="1403648" y="620688"/>
          <a:ext cx="6408712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577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adroTexto 19"/>
          <p:cNvSpPr txBox="1"/>
          <p:nvPr/>
        </p:nvSpPr>
        <p:spPr>
          <a:xfrm>
            <a:off x="408328" y="245923"/>
            <a:ext cx="712718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3500" b="1" kern="1400" spc="-15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r>
              <a:rPr lang="es-ES_tradnl" sz="3400" dirty="0"/>
              <a:t>Dirección de Parques Públicos</a:t>
            </a:r>
            <a:endParaRPr lang="es-ES" sz="34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707028982"/>
              </p:ext>
            </p:extLst>
          </p:nvPr>
        </p:nvGraphicFramePr>
        <p:xfrm>
          <a:off x="539552" y="1052736"/>
          <a:ext cx="7836152" cy="56179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1866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uadroTexto 20"/>
          <p:cNvSpPr txBox="1"/>
          <p:nvPr/>
        </p:nvSpPr>
        <p:spPr>
          <a:xfrm>
            <a:off x="408328" y="245923"/>
            <a:ext cx="712718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3500" b="1" kern="1400" spc="-15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r>
              <a:rPr lang="es-ES_tradnl" sz="3400" dirty="0"/>
              <a:t>Dirección de Parques Públicos</a:t>
            </a:r>
            <a:endParaRPr lang="es-ES" sz="34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23738602"/>
              </p:ext>
            </p:extLst>
          </p:nvPr>
        </p:nvGraphicFramePr>
        <p:xfrm>
          <a:off x="899592" y="1340768"/>
          <a:ext cx="7540634" cy="49299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5849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395536" y="254197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3500" b="1" kern="1400" spc="-15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r>
              <a:rPr lang="es-ES_tradnl" sz="3400" dirty="0"/>
              <a:t>Parque Canoas</a:t>
            </a:r>
            <a:endParaRPr lang="es-ES" sz="34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67611346"/>
              </p:ext>
            </p:extLst>
          </p:nvPr>
        </p:nvGraphicFramePr>
        <p:xfrm>
          <a:off x="971600" y="1196752"/>
          <a:ext cx="7229350" cy="53948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1428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uadroTexto 25"/>
          <p:cNvSpPr txBox="1"/>
          <p:nvPr/>
        </p:nvSpPr>
        <p:spPr>
          <a:xfrm>
            <a:off x="395536" y="254197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3500" b="1" kern="1400" spc="-15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r>
              <a:rPr lang="es-ES_tradnl" sz="3400" dirty="0"/>
              <a:t>Parque </a:t>
            </a:r>
            <a:r>
              <a:rPr lang="es-ES_tradnl" sz="3400" dirty="0" smtClean="0"/>
              <a:t>España</a:t>
            </a:r>
            <a:endParaRPr lang="es-ES" sz="34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2197430"/>
              </p:ext>
            </p:extLst>
          </p:nvPr>
        </p:nvGraphicFramePr>
        <p:xfrm>
          <a:off x="827584" y="980729"/>
          <a:ext cx="7355722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6126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uadroTexto 25"/>
          <p:cNvSpPr txBox="1"/>
          <p:nvPr/>
        </p:nvSpPr>
        <p:spPr>
          <a:xfrm>
            <a:off x="395536" y="254197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3500" b="1" kern="1400" spc="-15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r>
              <a:rPr lang="es-ES_tradnl" sz="3400" dirty="0"/>
              <a:t>Parque </a:t>
            </a:r>
            <a:r>
              <a:rPr lang="es-ES_tradnl" sz="3400" dirty="0" smtClean="0"/>
              <a:t>España</a:t>
            </a:r>
            <a:endParaRPr lang="es-ES" sz="34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088950262"/>
              </p:ext>
            </p:extLst>
          </p:nvPr>
        </p:nvGraphicFramePr>
        <p:xfrm>
          <a:off x="611560" y="1124744"/>
          <a:ext cx="8032307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6547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uadroTexto 30"/>
          <p:cNvSpPr txBox="1"/>
          <p:nvPr/>
        </p:nvSpPr>
        <p:spPr>
          <a:xfrm>
            <a:off x="395536" y="254197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3500" b="1" kern="1400" spc="-15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r>
              <a:rPr lang="es-ES_tradnl" sz="3400" dirty="0"/>
              <a:t>Parque </a:t>
            </a:r>
            <a:r>
              <a:rPr lang="es-ES_tradnl" sz="3400" dirty="0" smtClean="0"/>
              <a:t>España</a:t>
            </a:r>
            <a:endParaRPr lang="es-ES" sz="34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844269624"/>
              </p:ext>
            </p:extLst>
          </p:nvPr>
        </p:nvGraphicFramePr>
        <p:xfrm>
          <a:off x="395536" y="1220211"/>
          <a:ext cx="8471154" cy="5305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4896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uadroTexto 36"/>
          <p:cNvSpPr txBox="1"/>
          <p:nvPr/>
        </p:nvSpPr>
        <p:spPr>
          <a:xfrm>
            <a:off x="395536" y="254197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3500" b="1" kern="1400" spc="-15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r>
              <a:rPr lang="es-ES_tradnl" sz="3400" dirty="0"/>
              <a:t>Parque </a:t>
            </a:r>
            <a:r>
              <a:rPr lang="es-ES_tradnl" sz="3400" dirty="0" smtClean="0"/>
              <a:t>España</a:t>
            </a:r>
            <a:endParaRPr lang="es-ES" sz="34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698033400"/>
              </p:ext>
            </p:extLst>
          </p:nvPr>
        </p:nvGraphicFramePr>
        <p:xfrm>
          <a:off x="251520" y="1268760"/>
          <a:ext cx="8750019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8494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uadroTexto 26"/>
          <p:cNvSpPr txBox="1"/>
          <p:nvPr/>
        </p:nvSpPr>
        <p:spPr>
          <a:xfrm>
            <a:off x="395536" y="254197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3500" b="1" kern="1400" spc="-15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r>
              <a:rPr lang="es-ES_tradnl" sz="3400" dirty="0"/>
              <a:t>Parque </a:t>
            </a:r>
            <a:r>
              <a:rPr lang="es-ES_tradnl" sz="3400" dirty="0" smtClean="0"/>
              <a:t>Tucán</a:t>
            </a:r>
            <a:endParaRPr lang="es-ES" sz="34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177006987"/>
              </p:ext>
            </p:extLst>
          </p:nvPr>
        </p:nvGraphicFramePr>
        <p:xfrm>
          <a:off x="395536" y="885139"/>
          <a:ext cx="8352928" cy="5712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0712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uadroTexto 31"/>
          <p:cNvSpPr txBox="1"/>
          <p:nvPr/>
        </p:nvSpPr>
        <p:spPr>
          <a:xfrm>
            <a:off x="395536" y="254197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3500" b="1" kern="1400" spc="-15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r>
              <a:rPr lang="es-ES_tradnl" sz="3400" dirty="0"/>
              <a:t>Parque </a:t>
            </a:r>
            <a:r>
              <a:rPr lang="es-ES_tradnl" sz="3400" dirty="0" smtClean="0"/>
              <a:t>Tucán</a:t>
            </a:r>
            <a:endParaRPr lang="es-ES" sz="34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111927785"/>
              </p:ext>
            </p:extLst>
          </p:nvPr>
        </p:nvGraphicFramePr>
        <p:xfrm>
          <a:off x="467544" y="1124744"/>
          <a:ext cx="8352928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2864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uadroTexto 39"/>
          <p:cNvSpPr txBox="1"/>
          <p:nvPr/>
        </p:nvSpPr>
        <p:spPr>
          <a:xfrm>
            <a:off x="395536" y="254197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3500" b="1" kern="1400" spc="-15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r>
              <a:rPr lang="es-ES_tradnl" sz="3400" dirty="0"/>
              <a:t>Parque </a:t>
            </a:r>
            <a:r>
              <a:rPr lang="es-ES_tradnl" sz="3400" dirty="0" smtClean="0"/>
              <a:t>Aztlán</a:t>
            </a:r>
            <a:endParaRPr lang="es-ES" sz="34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175253809"/>
              </p:ext>
            </p:extLst>
          </p:nvPr>
        </p:nvGraphicFramePr>
        <p:xfrm>
          <a:off x="251520" y="885139"/>
          <a:ext cx="8568952" cy="57842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0031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361026" y="239274"/>
            <a:ext cx="637121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 pitchFamily="34" charset="0"/>
                <a:ea typeface="MS Gothic" panose="020B0609070205080204" pitchFamily="49" charset="-128"/>
                <a:cs typeface="Arial" pitchFamily="34" charset="0"/>
              </a:rPr>
              <a:t>Coordinación Administrativa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822366231"/>
              </p:ext>
            </p:extLst>
          </p:nvPr>
        </p:nvGraphicFramePr>
        <p:xfrm>
          <a:off x="1619672" y="1196752"/>
          <a:ext cx="5951984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8406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uadroTexto 34"/>
          <p:cNvSpPr txBox="1"/>
          <p:nvPr/>
        </p:nvSpPr>
        <p:spPr>
          <a:xfrm>
            <a:off x="395536" y="254197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3500" b="1" kern="1400" spc="-15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r>
              <a:rPr lang="es-ES_tradnl" sz="3400" dirty="0"/>
              <a:t>Parque </a:t>
            </a:r>
            <a:r>
              <a:rPr lang="es-ES_tradnl" sz="3400" dirty="0" smtClean="0"/>
              <a:t>Aztlán</a:t>
            </a:r>
            <a:endParaRPr lang="es-ES" sz="34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410903834"/>
              </p:ext>
            </p:extLst>
          </p:nvPr>
        </p:nvGraphicFramePr>
        <p:xfrm>
          <a:off x="107504" y="885139"/>
          <a:ext cx="8856984" cy="56959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8533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Parques Públicos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Diagrama 12"/>
          <p:cNvGraphicFramePr/>
          <p:nvPr>
            <p:extLst>
              <p:ext uri="{D42A27DB-BD31-4B8C-83A1-F6EECF244321}">
                <p14:modId xmlns:p14="http://schemas.microsoft.com/office/powerpoint/2010/main" val="2588296161"/>
              </p:ext>
            </p:extLst>
          </p:nvPr>
        </p:nvGraphicFramePr>
        <p:xfrm>
          <a:off x="2123728" y="1844824"/>
          <a:ext cx="4896544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4374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uadroTexto 7"/>
          <p:cNvSpPr txBox="1"/>
          <p:nvPr/>
        </p:nvSpPr>
        <p:spPr>
          <a:xfrm>
            <a:off x="0" y="3059551"/>
            <a:ext cx="9144000" cy="10895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Salud Pública</a:t>
            </a:r>
          </a:p>
          <a:p>
            <a:pPr algn="ctr">
              <a:lnSpc>
                <a:spcPct val="90000"/>
              </a:lnSpc>
            </a:pPr>
            <a:endParaRPr lang="es-ES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6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-73438" y="264070"/>
            <a:ext cx="622961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4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>Dirección de Salud Pública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107621565"/>
              </p:ext>
            </p:extLst>
          </p:nvPr>
        </p:nvGraphicFramePr>
        <p:xfrm>
          <a:off x="251520" y="1556792"/>
          <a:ext cx="8712968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810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395536" y="260648"/>
            <a:ext cx="622961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Coordinación</a:t>
            </a:r>
            <a:r>
              <a:rPr lang="es-ES_tradnl" sz="34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> Administrativa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861994727"/>
              </p:ext>
            </p:extLst>
          </p:nvPr>
        </p:nvGraphicFramePr>
        <p:xfrm>
          <a:off x="2051720" y="1611670"/>
          <a:ext cx="4896544" cy="45536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5583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3214735"/>
              </p:ext>
            </p:extLst>
          </p:nvPr>
        </p:nvGraphicFramePr>
        <p:xfrm>
          <a:off x="971600" y="1340768"/>
          <a:ext cx="7488832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179512" y="129987"/>
            <a:ext cx="69651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Coordinación de Municipio Saludable</a:t>
            </a:r>
            <a:endParaRPr lang="es-ES" sz="3400" dirty="0">
              <a:solidFill>
                <a:srgbClr val="C51A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77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79512" y="129987"/>
            <a:ext cx="69651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Coordinación de Municipio Saludable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655124298"/>
              </p:ext>
            </p:extLst>
          </p:nvPr>
        </p:nvGraphicFramePr>
        <p:xfrm>
          <a:off x="107504" y="1412776"/>
          <a:ext cx="8904586" cy="4701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0274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380631" y="42"/>
            <a:ext cx="622961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Área Médica de Barrio y Centros de Salud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093569531"/>
              </p:ext>
            </p:extLst>
          </p:nvPr>
        </p:nvGraphicFramePr>
        <p:xfrm>
          <a:off x="190180" y="1224552"/>
          <a:ext cx="8774308" cy="5228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1483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uadroTexto 4"/>
          <p:cNvSpPr txBox="1"/>
          <p:nvPr/>
        </p:nvSpPr>
        <p:spPr>
          <a:xfrm>
            <a:off x="331035" y="-1400"/>
            <a:ext cx="622961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Jefatura de Centro de Atención Canino y Felino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223680297"/>
              </p:ext>
            </p:extLst>
          </p:nvPr>
        </p:nvGraphicFramePr>
        <p:xfrm>
          <a:off x="1475656" y="155679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4167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2442" y="2634936"/>
            <a:ext cx="914339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Atención a Grupos Prioritarios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42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12698</TotalTime>
  <Words>2424</Words>
  <Application>Microsoft Office PowerPoint</Application>
  <PresentationFormat>Presentación en pantalla (4:3)</PresentationFormat>
  <Paragraphs>832</Paragraphs>
  <Slides>102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102</vt:i4>
      </vt:variant>
    </vt:vector>
  </HeadingPairs>
  <TitlesOfParts>
    <vt:vector size="107" baseType="lpstr">
      <vt:lpstr>MS Gothic</vt:lpstr>
      <vt:lpstr>Arial</vt:lpstr>
      <vt:lpstr>Calibri</vt:lpstr>
      <vt:lpstr>Times New Roman</vt:lpstr>
      <vt:lpstr>Tema de Office</vt:lpstr>
      <vt:lpstr>Presentación de PowerPoint</vt:lpstr>
      <vt:lpstr>Secretaría de Desarrollo Social</vt:lpstr>
      <vt:lpstr>Oficina del Secretario</vt:lpstr>
      <vt:lpstr>Oficina del Secretario de Desarrollo Social</vt:lpstr>
      <vt:lpstr>Presentación de PowerPoint</vt:lpstr>
      <vt:lpstr>Presentación de PowerPoint</vt:lpstr>
      <vt:lpstr>Presentación de PowerPoint</vt:lpstr>
      <vt:lpstr>Dirección de Desarrollo Social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Alma Deyanira Castillo Alvarez</dc:creator>
  <cp:lastModifiedBy>Alejandro Alvarado Silva</cp:lastModifiedBy>
  <cp:revision>1575</cp:revision>
  <cp:lastPrinted>2019-12-20T16:52:38Z</cp:lastPrinted>
  <dcterms:created xsi:type="dcterms:W3CDTF">2018-05-18T00:47:28Z</dcterms:created>
  <dcterms:modified xsi:type="dcterms:W3CDTF">2020-06-05T21:03:12Z</dcterms:modified>
</cp:coreProperties>
</file>