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9"/>
  </p:notesMasterIdLst>
  <p:handoutMasterIdLst>
    <p:handoutMasterId r:id="rId80"/>
  </p:handoutMasterIdLst>
  <p:sldIdLst>
    <p:sldId id="543" r:id="rId3"/>
    <p:sldId id="544" r:id="rId4"/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67" r:id="rId17"/>
    <p:sldId id="568" r:id="rId18"/>
    <p:sldId id="569" r:id="rId19"/>
    <p:sldId id="570" r:id="rId20"/>
    <p:sldId id="571" r:id="rId21"/>
    <p:sldId id="572" r:id="rId22"/>
    <p:sldId id="573" r:id="rId23"/>
    <p:sldId id="574" r:id="rId24"/>
    <p:sldId id="575" r:id="rId25"/>
    <p:sldId id="576" r:id="rId26"/>
    <p:sldId id="577" r:id="rId27"/>
    <p:sldId id="578" r:id="rId28"/>
    <p:sldId id="579" r:id="rId29"/>
    <p:sldId id="580" r:id="rId30"/>
    <p:sldId id="581" r:id="rId31"/>
    <p:sldId id="582" r:id="rId32"/>
    <p:sldId id="583" r:id="rId33"/>
    <p:sldId id="584" r:id="rId34"/>
    <p:sldId id="585" r:id="rId35"/>
    <p:sldId id="586" r:id="rId36"/>
    <p:sldId id="587" r:id="rId37"/>
    <p:sldId id="588" r:id="rId38"/>
    <p:sldId id="589" r:id="rId39"/>
    <p:sldId id="590" r:id="rId40"/>
    <p:sldId id="591" r:id="rId41"/>
    <p:sldId id="592" r:id="rId42"/>
    <p:sldId id="593" r:id="rId43"/>
    <p:sldId id="594" r:id="rId44"/>
    <p:sldId id="595" r:id="rId45"/>
    <p:sldId id="596" r:id="rId46"/>
    <p:sldId id="597" r:id="rId47"/>
    <p:sldId id="598" r:id="rId48"/>
    <p:sldId id="599" r:id="rId49"/>
    <p:sldId id="600" r:id="rId50"/>
    <p:sldId id="601" r:id="rId51"/>
    <p:sldId id="602" r:id="rId52"/>
    <p:sldId id="603" r:id="rId53"/>
    <p:sldId id="604" r:id="rId54"/>
    <p:sldId id="605" r:id="rId55"/>
    <p:sldId id="606" r:id="rId56"/>
    <p:sldId id="607" r:id="rId57"/>
    <p:sldId id="608" r:id="rId58"/>
    <p:sldId id="609" r:id="rId59"/>
    <p:sldId id="610" r:id="rId60"/>
    <p:sldId id="611" r:id="rId61"/>
    <p:sldId id="612" r:id="rId62"/>
    <p:sldId id="613" r:id="rId63"/>
    <p:sldId id="614" r:id="rId64"/>
    <p:sldId id="615" r:id="rId65"/>
    <p:sldId id="616" r:id="rId66"/>
    <p:sldId id="617" r:id="rId67"/>
    <p:sldId id="618" r:id="rId68"/>
    <p:sldId id="619" r:id="rId69"/>
    <p:sldId id="633" r:id="rId70"/>
    <p:sldId id="634" r:id="rId71"/>
    <p:sldId id="635" r:id="rId72"/>
    <p:sldId id="636" r:id="rId73"/>
    <p:sldId id="637" r:id="rId74"/>
    <p:sldId id="638" r:id="rId75"/>
    <p:sldId id="639" r:id="rId76"/>
    <p:sldId id="640" r:id="rId77"/>
    <p:sldId id="641" r:id="rId78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364" autoAdjust="0"/>
  </p:normalViewPr>
  <p:slideViewPr>
    <p:cSldViewPr>
      <p:cViewPr varScale="1">
        <p:scale>
          <a:sx n="105" d="100"/>
          <a:sy n="105" d="100"/>
        </p:scale>
        <p:origin x="18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Desarrollo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Humano e Igualdad Sustantiva 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Bienestar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Vinculación Interinstitucional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) de Enlace Municipal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Educación</a:t>
          </a: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Salud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de Igualdad Sustantiva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50546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120437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7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7" custScaleX="241534" custScaleY="81943" custLinFactNeighborY="3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7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1" presStyleCnt="7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1" presStyleCnt="7" custScaleX="241534" custScaleY="81943" custLinFactNeighborY="18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1" presStyleCnt="7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2" presStyleCnt="7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2" presStyleCnt="7" custScaleX="241534" custScaleY="81943" custLinFactNeighborY="18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2" presStyleCnt="7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3" presStyleCnt="7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3" presStyleCnt="7" custScaleX="241534" custScaleY="81943" custLinFactNeighborY="7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3" presStyleCnt="7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4" presStyleCnt="7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4" presStyleCnt="7" custScaleX="241534" custScaleY="81943" custLinFactNeighborY="7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4" presStyleCnt="7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5" presStyleCnt="7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5" presStyleCnt="7" custScaleX="241534" custScaleY="81943" custLinFactNeighborY="-1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5" presStyleCnt="7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6" presStyleCnt="7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6" presStyleCnt="7" custScaleX="241534" custScaleY="81943" custLinFactNeighborX="-27" custLinFactNeighborY="-24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6" presStyleCnt="7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3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1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4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6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5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2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B089AC09-B368-4390-B704-5B36156CF246}" type="presParOf" srcId="{6DE04AD7-1D80-4ADE-90C8-832786F3244C}" destId="{A9A929FE-291A-4ABE-8465-ECF791781A74}" srcOrd="2" destOrd="0" presId="urn:microsoft.com/office/officeart/2005/8/layout/orgChart1"/>
    <dgm:cxn modelId="{9937D419-7389-4E41-B024-C42A2161CE7C}" type="presParOf" srcId="{6DE04AD7-1D80-4ADE-90C8-832786F3244C}" destId="{36CAC565-730B-449E-934B-02447FDEF067}" srcOrd="3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4" destOrd="0" presId="urn:microsoft.com/office/officeart/2005/8/layout/orgChart1"/>
    <dgm:cxn modelId="{95B16C94-3D15-4295-94CB-96BE7010C317}" type="presParOf" srcId="{6DE04AD7-1D80-4ADE-90C8-832786F3244C}" destId="{1C70D43D-F81A-48B5-89AB-A3F463D54113}" srcOrd="5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6" destOrd="0" presId="urn:microsoft.com/office/officeart/2005/8/layout/orgChart1"/>
    <dgm:cxn modelId="{88214F42-E259-44E3-A85C-36CC186B6EFC}" type="presParOf" srcId="{6DE04AD7-1D80-4ADE-90C8-832786F3244C}" destId="{50E73BDC-80E0-4C94-8A7F-72659D818BE2}" srcOrd="7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8" destOrd="0" presId="urn:microsoft.com/office/officeart/2005/8/layout/orgChart1"/>
    <dgm:cxn modelId="{6DE8850C-C2C6-4701-8821-F349843FA7A3}" type="presParOf" srcId="{6DE04AD7-1D80-4ADE-90C8-832786F3244C}" destId="{E6B3F620-86E0-4BC1-899D-29E8163C4034}" srcOrd="9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A9DC2BA8-AB0F-4E8E-8D1D-64633C77F2A2}" type="presParOf" srcId="{6DE04AD7-1D80-4ADE-90C8-832786F3244C}" destId="{9BF561EC-D1A3-41B3-B530-605B22B2A28B}" srcOrd="10" destOrd="0" presId="urn:microsoft.com/office/officeart/2005/8/layout/orgChart1"/>
    <dgm:cxn modelId="{62629236-40DD-4231-933E-F5D729A24B1C}" type="presParOf" srcId="{6DE04AD7-1D80-4ADE-90C8-832786F3244C}" destId="{EC6BC750-346D-43AD-9201-2C063AA9AF22}" srcOrd="11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2" destOrd="0" presId="urn:microsoft.com/office/officeart/2005/8/layout/orgChart1"/>
    <dgm:cxn modelId="{1AE5B1E1-6B5B-42E2-8A61-2E2C558D63C2}" type="presParOf" srcId="{6DE04AD7-1D80-4ADE-90C8-832786F3244C}" destId="{2C74E5C6-EF59-445C-B6FC-FB173F026800}" srcOrd="13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 smtClean="0">
            <a:solidFill>
              <a:schemeClr val="tx1"/>
            </a:solidFill>
            <a:latin typeface="+mj-lt"/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X="83698" custScaleY="89975" custLinFactNeighborY="-103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6844" custScaleY="73236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6844" custScaleY="7323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</a:t>
          </a:r>
          <a:r>
            <a:rPr lang="es-ES" sz="1200" dirty="0" smtClean="0">
              <a:solidFill>
                <a:schemeClr val="tx1"/>
              </a:solidFill>
            </a:rPr>
            <a:t>de Enlace Municipal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A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584B9D-0694-4110-8AC2-EEC24CD6DD7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5F90BBCF-4098-40BD-83B8-1137E36B6A7D}" type="parTrans" cxnId="{18902001-513F-4322-B77D-DC1F07E65A71}">
      <dgm:prSet/>
      <dgm:spPr/>
      <dgm:t>
        <a:bodyPr/>
        <a:lstStyle/>
        <a:p>
          <a:endParaRPr lang="es-ES"/>
        </a:p>
      </dgm:t>
    </dgm:pt>
    <dgm:pt modelId="{78A3C569-E344-43B7-BE00-EB0C20D76707}" type="sibTrans" cxnId="{18902001-513F-4322-B77D-DC1F07E65A7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6027" custScaleY="167390" custLinFactNeighborY="242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08956" custScaleY="112722" custLinFactNeighborX="43" custLinFactNeighborY="-31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01088" custScaleY="88490" custLinFactNeighborX="-9395" custLinFactNeighborY="307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6" custScaleX="101088" custScaleY="88490" custLinFactNeighborX="11156" custLinFactNeighborY="31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6" custScaleX="101088" custScaleY="88490" custLinFactNeighborX="-9395" custLinFactNeighborY="1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6" custScaleX="101088" custScaleY="88490" custLinFactNeighborX="11156" custLinFactNeighborY="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6" custScaleX="101088" custScaleY="88490" custLinFactNeighborX="-9395" custLinFactNeighborY="-27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  <dgm:pt modelId="{F46DC5EB-C354-4907-ABF5-82B6B2C485BC}" type="pres">
      <dgm:prSet presAssocID="{5F90BBCF-4098-40BD-83B8-1137E36B6A7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94FA157-8A38-4F04-8EA5-D9C44CA4C5D8}" type="pres">
      <dgm:prSet presAssocID="{09584B9D-0694-4110-8AC2-EEC24CD6DD79}" presName="hierRoot3" presStyleCnt="0">
        <dgm:presLayoutVars>
          <dgm:hierBranch val="init"/>
        </dgm:presLayoutVars>
      </dgm:prSet>
      <dgm:spPr/>
    </dgm:pt>
    <dgm:pt modelId="{BAA5BA93-DB33-4DE0-84CC-218DB0AA552E}" type="pres">
      <dgm:prSet presAssocID="{09584B9D-0694-4110-8AC2-EEC24CD6DD79}" presName="rootComposite3" presStyleCnt="0"/>
      <dgm:spPr/>
    </dgm:pt>
    <dgm:pt modelId="{6583A232-41AD-4960-A1CB-932D509DC6C8}" type="pres">
      <dgm:prSet presAssocID="{09584B9D-0694-4110-8AC2-EEC24CD6DD79}" presName="rootText3" presStyleLbl="asst1" presStyleIdx="5" presStyleCnt="6" custScaleX="101088" custScaleY="88490" custLinFactNeighborX="11156" custLinFactNeighborY="-27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8119D3-546C-493D-A421-7FFBEC796757}" type="pres">
      <dgm:prSet presAssocID="{09584B9D-0694-4110-8AC2-EEC24CD6DD79}" presName="rootConnector3" presStyleLbl="asst1" presStyleIdx="5" presStyleCnt="6"/>
      <dgm:spPr/>
      <dgm:t>
        <a:bodyPr/>
        <a:lstStyle/>
        <a:p>
          <a:endParaRPr lang="es-ES"/>
        </a:p>
      </dgm:t>
    </dgm:pt>
    <dgm:pt modelId="{162D64C5-7203-43D1-B434-97082134C2AE}" type="pres">
      <dgm:prSet presAssocID="{09584B9D-0694-4110-8AC2-EEC24CD6DD79}" presName="hierChild6" presStyleCnt="0"/>
      <dgm:spPr/>
    </dgm:pt>
    <dgm:pt modelId="{A81B1E94-FC1A-46AD-BE23-7F4F98E17348}" type="pres">
      <dgm:prSet presAssocID="{09584B9D-0694-4110-8AC2-EEC24CD6DD79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2B5C56D5-2813-4060-92F0-446F45F762F3}" type="presOf" srcId="{09584B9D-0694-4110-8AC2-EEC24CD6DD79}" destId="{F48119D3-546C-493D-A421-7FFBEC796757}" srcOrd="1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9F3E3497-4F16-410E-AD67-F06D47DE400E}" type="presOf" srcId="{09584B9D-0694-4110-8AC2-EEC24CD6DD79}" destId="{6583A232-41AD-4960-A1CB-932D509DC6C8}" srcOrd="0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18902001-513F-4322-B77D-DC1F07E65A71}" srcId="{38D466A1-BA08-4A61-967E-A5EB0E0CCF80}" destId="{09584B9D-0694-4110-8AC2-EEC24CD6DD79}" srcOrd="6" destOrd="0" parTransId="{5F90BBCF-4098-40BD-83B8-1137E36B6A7D}" sibTransId="{78A3C569-E344-43B7-BE00-EB0C20D76707}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9B3518B-25BF-4466-8794-DDF5F2221A06}" type="presOf" srcId="{5F90BBCF-4098-40BD-83B8-1137E36B6A7D}" destId="{F46DC5EB-C354-4907-ABF5-82B6B2C485BC}" srcOrd="0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  <dgm:cxn modelId="{EAD3C55E-4098-4A43-B792-EB6AE4800DE4}" type="presParOf" srcId="{47B3CEEF-714E-4F1A-9F3A-824638D0ED25}" destId="{F46DC5EB-C354-4907-ABF5-82B6B2C485BC}" srcOrd="10" destOrd="0" presId="urn:microsoft.com/office/officeart/2005/8/layout/orgChart1"/>
    <dgm:cxn modelId="{5D951E88-9A79-4254-8F43-537AA458DCD4}" type="presParOf" srcId="{47B3CEEF-714E-4F1A-9F3A-824638D0ED25}" destId="{F94FA157-8A38-4F04-8EA5-D9C44CA4C5D8}" srcOrd="11" destOrd="0" presId="urn:microsoft.com/office/officeart/2005/8/layout/orgChart1"/>
    <dgm:cxn modelId="{14EA99CA-8CA4-4C6E-A689-97E6A168C924}" type="presParOf" srcId="{F94FA157-8A38-4F04-8EA5-D9C44CA4C5D8}" destId="{BAA5BA93-DB33-4DE0-84CC-218DB0AA552E}" srcOrd="0" destOrd="0" presId="urn:microsoft.com/office/officeart/2005/8/layout/orgChart1"/>
    <dgm:cxn modelId="{371D6536-99CF-4E16-A1A8-679CCC2F2F87}" type="presParOf" srcId="{BAA5BA93-DB33-4DE0-84CC-218DB0AA552E}" destId="{6583A232-41AD-4960-A1CB-932D509DC6C8}" srcOrd="0" destOrd="0" presId="urn:microsoft.com/office/officeart/2005/8/layout/orgChart1"/>
    <dgm:cxn modelId="{82541E8E-0733-4196-BD07-35EC18F73435}" type="presParOf" srcId="{BAA5BA93-DB33-4DE0-84CC-218DB0AA552E}" destId="{F48119D3-546C-493D-A421-7FFBEC796757}" srcOrd="1" destOrd="0" presId="urn:microsoft.com/office/officeart/2005/8/layout/orgChart1"/>
    <dgm:cxn modelId="{C85B66E3-5BE3-4289-A1AC-73A067D86D8F}" type="presParOf" srcId="{F94FA157-8A38-4F04-8EA5-D9C44CA4C5D8}" destId="{162D64C5-7203-43D1-B434-97082134C2AE}" srcOrd="1" destOrd="0" presId="urn:microsoft.com/office/officeart/2005/8/layout/orgChart1"/>
    <dgm:cxn modelId="{8FDA1CEB-47B4-41DD-9865-7923681932A1}" type="presParOf" srcId="{F94FA157-8A38-4F04-8EA5-D9C44CA4C5D8}" destId="{A81B1E94-FC1A-46AD-BE23-7F4F98E173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Administrativo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1195" custScaleY="78418" custLinFactNeighborX="-104" custLinFactNeighborY="8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53699" custScaleY="59845" custLinFactNeighborX="8317" custLinFactNeighborY="10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53699" custScaleY="59845" custLinFactNeighborX="-145" custLinFactNeighborY="10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53699" custScaleY="59845" custLinFactNeighborX="-8215" custLinFactNeighborY="10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 Área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8246EA-5190-47A3-AF53-FD4E3223E5B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8C1A2A50-5473-4E45-AD34-14459539AFCA}" type="parTrans" cxnId="{14CCE4D5-AC1E-4D55-9648-165A2D66DA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6B6534-18FF-4717-8459-B2731987DFAD}" type="sibTrans" cxnId="{14CCE4D5-AC1E-4D55-9648-165A2D66DA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5607" custScaleY="128588" custLinFactNeighborY="15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2AB2EDA-E296-4C63-8ADD-64BC36BD3866}" type="pres">
      <dgm:prSet presAssocID="{30020A1D-5D64-4C0E-9D27-45EC5B61CAD3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0" presStyleCnt="1" custScaleX="109702" custScaleY="99332" custLinFactY="5131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C0575A96-6A33-4466-B6D3-A2E6EC5B8508}" type="pres">
      <dgm:prSet presAssocID="{65BB524C-B106-4F43-B93A-E9D9B762A10B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1" presStyleIdx="0" presStyleCnt="4" custScaleX="102004" custScaleY="93518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1" presStyleIdx="1" presStyleCnt="4" custScaleX="102004" custScaleY="93518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1" presStyleIdx="2" presStyleCnt="4" custScaleX="102004" custScaleY="93518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D3A07D27-8262-40DF-BB50-132E57F2E944}" type="pres">
      <dgm:prSet presAssocID="{8C1A2A50-5473-4E45-AD34-14459539AFCA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FE555BD-7CA4-484B-84BB-69A962FDCA33}" type="pres">
      <dgm:prSet presAssocID="{498246EA-5190-47A3-AF53-FD4E3223E5BD}" presName="hierRoot3" presStyleCnt="0">
        <dgm:presLayoutVars>
          <dgm:hierBranch val="init"/>
        </dgm:presLayoutVars>
      </dgm:prSet>
      <dgm:spPr/>
    </dgm:pt>
    <dgm:pt modelId="{169C2FFC-1E0F-42D1-A3B6-B7247938C4D1}" type="pres">
      <dgm:prSet presAssocID="{498246EA-5190-47A3-AF53-FD4E3223E5BD}" presName="rootComposite3" presStyleCnt="0"/>
      <dgm:spPr/>
    </dgm:pt>
    <dgm:pt modelId="{ED059DD2-9439-4723-80AF-D9F3AFF3F071}" type="pres">
      <dgm:prSet presAssocID="{498246EA-5190-47A3-AF53-FD4E3223E5BD}" presName="rootText3" presStyleLbl="asst1" presStyleIdx="3" presStyleCnt="4" custScaleX="102004" custScaleY="93518" custLinFactNeighborX="3267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D5F88-6F21-4636-850B-7B4D7000E78F}" type="pres">
      <dgm:prSet presAssocID="{498246EA-5190-47A3-AF53-FD4E3223E5B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2068E6B-E2DD-4A0C-98EA-2567D61C5EA4}" type="pres">
      <dgm:prSet presAssocID="{498246EA-5190-47A3-AF53-FD4E3223E5BD}" presName="hierChild6" presStyleCnt="0"/>
      <dgm:spPr/>
    </dgm:pt>
    <dgm:pt modelId="{6EC3D95D-2C52-4CC1-979C-D8176536D501}" type="pres">
      <dgm:prSet presAssocID="{498246EA-5190-47A3-AF53-FD4E3223E5BD}" presName="hierChild7" presStyleCnt="0"/>
      <dgm:spPr/>
    </dgm:pt>
  </dgm:ptLst>
  <dgm:cxnLst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48E5C010-4840-4D97-B2D9-E3E895E59462}" type="presOf" srcId="{2B943B1D-67B9-4A69-A3EE-E41EAA1C2952}" destId="{264A571E-04FF-4A83-8B7B-EBE9D1D4A207}" srcOrd="0" destOrd="0" presId="urn:microsoft.com/office/officeart/2005/8/layout/orgChart1"/>
    <dgm:cxn modelId="{7300F196-4E42-4FC5-99BB-0CEA2E69A8E6}" type="presOf" srcId="{65BB524C-B106-4F43-B93A-E9D9B762A10B}" destId="{C0575A96-6A33-4466-B6D3-A2E6EC5B8508}" srcOrd="0" destOrd="0" presId="urn:microsoft.com/office/officeart/2005/8/layout/orgChart1"/>
    <dgm:cxn modelId="{757B7C51-0CD7-4337-AD75-BED78FB35826}" srcId="{84579AF0-4408-438F-970E-BE007F0381A1}" destId="{776F07BA-E39B-46D1-9869-FC043DD6158C}" srcOrd="2" destOrd="0" parTransId="{B6879296-BD6D-4054-96BA-734C9AA58A3A}" sibTransId="{8F4273BB-1E53-4DEF-B86C-E8B302C9A209}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14CCE4D5-AC1E-4D55-9648-165A2D66DA04}" srcId="{84579AF0-4408-438F-970E-BE007F0381A1}" destId="{498246EA-5190-47A3-AF53-FD4E3223E5BD}" srcOrd="4" destOrd="0" parTransId="{8C1A2A50-5473-4E45-AD34-14459539AFCA}" sibTransId="{F06B6534-18FF-4717-8459-B2731987DFAD}"/>
    <dgm:cxn modelId="{B44FDDCA-FE91-4A16-8FE4-C46024B8BA51}" type="presOf" srcId="{2B943B1D-67B9-4A69-A3EE-E41EAA1C2952}" destId="{8C4ABF95-FE64-487A-8165-6554F00E1CC6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A526BAD-EBA5-413A-83AC-D73A5B3496B5}" srcId="{84579AF0-4408-438F-970E-BE007F0381A1}" destId="{2B943B1D-67B9-4A69-A3EE-E41EAA1C2952}" srcOrd="1" destOrd="0" parTransId="{65BB524C-B106-4F43-B93A-E9D9B762A10B}" sibTransId="{F13D76E5-24AE-4328-9930-C8A9BE670A8D}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F83C420C-29A8-44B7-B287-E24B783B491A}" srcId="{84579AF0-4408-438F-970E-BE007F0381A1}" destId="{BC803C0D-133E-4AB0-B6FC-CCB10DBDFA71}" srcOrd="0" destOrd="0" parTransId="{30020A1D-5D64-4C0E-9D27-45EC5B61CAD3}" sibTransId="{615FAF7E-26B9-458F-9723-B4240D55B905}"/>
    <dgm:cxn modelId="{0FC70E5A-1196-4D04-8F9F-A6D98BC8CF43}" type="presOf" srcId="{498246EA-5190-47A3-AF53-FD4E3223E5BD}" destId="{ED059DD2-9439-4723-80AF-D9F3AFF3F071}" srcOrd="0" destOrd="0" presId="urn:microsoft.com/office/officeart/2005/8/layout/orgChart1"/>
    <dgm:cxn modelId="{5834E768-C2DE-4B08-A742-80F94417513C}" type="presOf" srcId="{C26E1C2F-C9A5-4919-A20A-79B58C4BE01A}" destId="{A6639CF3-A2E6-4811-9F84-8ACB4C6AED56}" srcOrd="0" destOrd="0" presId="urn:microsoft.com/office/officeart/2005/8/layout/orgChart1"/>
    <dgm:cxn modelId="{078C2713-A33B-436D-ACF6-ED02C092EE04}" type="presOf" srcId="{498246EA-5190-47A3-AF53-FD4E3223E5BD}" destId="{1CDD5F88-6F21-4636-850B-7B4D7000E78F}" srcOrd="1" destOrd="0" presId="urn:microsoft.com/office/officeart/2005/8/layout/orgChart1"/>
    <dgm:cxn modelId="{7529DE38-58FD-422D-AEC7-54A375AEFB70}" type="presOf" srcId="{776F07BA-E39B-46D1-9869-FC043DD6158C}" destId="{A66E7B6F-504E-4BDF-8C43-5107833AFBAF}" srcOrd="0" destOrd="0" presId="urn:microsoft.com/office/officeart/2005/8/layout/orgChart1"/>
    <dgm:cxn modelId="{489E08EB-41EC-4F15-93AE-588668B40F77}" type="presOf" srcId="{776F07BA-E39B-46D1-9869-FC043DD6158C}" destId="{D8E7E874-9DAB-4A23-95E2-754C8E3A1237}" srcOrd="1" destOrd="0" presId="urn:microsoft.com/office/officeart/2005/8/layout/orgChart1"/>
    <dgm:cxn modelId="{9960500E-90BF-427F-844C-7DB51FC1AE66}" type="presOf" srcId="{8DE031D0-1BD1-4E03-BBF2-7A5D2C15A94F}" destId="{FE59EDFB-590C-4AA7-B866-98FB8DB5EF97}" srcOrd="0" destOrd="0" presId="urn:microsoft.com/office/officeart/2005/8/layout/orgChart1"/>
    <dgm:cxn modelId="{C2E7B089-3222-4054-88B7-8805EF4996C6}" type="presOf" srcId="{8DE031D0-1BD1-4E03-BBF2-7A5D2C15A94F}" destId="{FA2945FE-C8EF-4AFE-A73E-3794CD34FAB8}" srcOrd="1" destOrd="0" presId="urn:microsoft.com/office/officeart/2005/8/layout/orgChart1"/>
    <dgm:cxn modelId="{C1F049C3-D399-4EB0-979C-719F8DED62B7}" type="presOf" srcId="{B6879296-BD6D-4054-96BA-734C9AA58A3A}" destId="{96C84B95-A9B1-4DF3-920A-CAFC6561190C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2AA139E8-5234-4E73-B142-2D0A368B3DDF}" type="presOf" srcId="{8C1A2A50-5473-4E45-AD34-14459539AFCA}" destId="{D3A07D27-8262-40DF-BB50-132E57F2E944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456A5DA-F8F9-489A-85C5-540043B5B077}" srcId="{84579AF0-4408-438F-970E-BE007F0381A1}" destId="{8DE031D0-1BD1-4E03-BBF2-7A5D2C15A94F}" srcOrd="3" destOrd="0" parTransId="{C26E1C2F-C9A5-4919-A20A-79B58C4BE01A}" sibTransId="{1FE8F290-8EA5-4CD6-B9E1-79312D1640F9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BB783363-291A-4788-B704-E3270359E834}" type="presParOf" srcId="{C212D9BA-6797-4225-A692-A814A4696490}" destId="{32AB2EDA-E296-4C63-8ADD-64BC36BD3866}" srcOrd="0" destOrd="0" presId="urn:microsoft.com/office/officeart/2005/8/layout/orgChart1"/>
    <dgm:cxn modelId="{B0DED4D5-8BF7-4408-BB2E-E6E868DE2315}" type="presParOf" srcId="{C212D9BA-6797-4225-A692-A814A4696490}" destId="{5BC6D72F-325C-4F37-85F2-7E83EC925C00}" srcOrd="1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973D5DA6-923D-498A-8372-94F3251ACEBB}" type="presParOf" srcId="{094F24CE-73FB-4D28-8FA1-40B33E7F4F0A}" destId="{C0575A96-6A33-4466-B6D3-A2E6EC5B8508}" srcOrd="0" destOrd="0" presId="urn:microsoft.com/office/officeart/2005/8/layout/orgChart1"/>
    <dgm:cxn modelId="{007BD8C7-1B99-407A-BFBD-A728A639EDE5}" type="presParOf" srcId="{094F24CE-73FB-4D28-8FA1-40B33E7F4F0A}" destId="{882E5183-83AD-41D6-85C3-F341625EE57D}" srcOrd="1" destOrd="0" presId="urn:microsoft.com/office/officeart/2005/8/layout/orgChart1"/>
    <dgm:cxn modelId="{5ACC3F0D-FFFD-46A0-BBCC-C59ED3508C62}" type="presParOf" srcId="{882E5183-83AD-41D6-85C3-F341625EE57D}" destId="{A3B2D65F-6D2B-4BA1-ADD3-A74C6DED6CC6}" srcOrd="0" destOrd="0" presId="urn:microsoft.com/office/officeart/2005/8/layout/orgChart1"/>
    <dgm:cxn modelId="{14EA64A4-7F69-4DFC-AFC5-7E5BAB30D857}" type="presParOf" srcId="{A3B2D65F-6D2B-4BA1-ADD3-A74C6DED6CC6}" destId="{264A571E-04FF-4A83-8B7B-EBE9D1D4A207}" srcOrd="0" destOrd="0" presId="urn:microsoft.com/office/officeart/2005/8/layout/orgChart1"/>
    <dgm:cxn modelId="{0B3AD6EA-111A-4990-8242-24F5CCCBBEF2}" type="presParOf" srcId="{A3B2D65F-6D2B-4BA1-ADD3-A74C6DED6CC6}" destId="{8C4ABF95-FE64-487A-8165-6554F00E1CC6}" srcOrd="1" destOrd="0" presId="urn:microsoft.com/office/officeart/2005/8/layout/orgChart1"/>
    <dgm:cxn modelId="{9EBA272F-2658-4C05-A37C-A27D5D6C74EA}" type="presParOf" srcId="{882E5183-83AD-41D6-85C3-F341625EE57D}" destId="{E1E3D318-3C98-4AF1-BF27-7D787BAED21B}" srcOrd="1" destOrd="0" presId="urn:microsoft.com/office/officeart/2005/8/layout/orgChart1"/>
    <dgm:cxn modelId="{5AD163F0-EB67-48D6-8243-85776A35573A}" type="presParOf" srcId="{882E5183-83AD-41D6-85C3-F341625EE57D}" destId="{EC3E8588-C00A-456D-8E3B-7F53191B15B5}" srcOrd="2" destOrd="0" presId="urn:microsoft.com/office/officeart/2005/8/layout/orgChart1"/>
    <dgm:cxn modelId="{2B3AB364-28D2-4C1D-82B4-D03496F99781}" type="presParOf" srcId="{094F24CE-73FB-4D28-8FA1-40B33E7F4F0A}" destId="{96C84B95-A9B1-4DF3-920A-CAFC6561190C}" srcOrd="2" destOrd="0" presId="urn:microsoft.com/office/officeart/2005/8/layout/orgChart1"/>
    <dgm:cxn modelId="{3E5AEC11-2882-4256-9377-C83D1F5572D0}" type="presParOf" srcId="{094F24CE-73FB-4D28-8FA1-40B33E7F4F0A}" destId="{0F308A0A-2B61-4913-AEB3-309D6735D717}" srcOrd="3" destOrd="0" presId="urn:microsoft.com/office/officeart/2005/8/layout/orgChart1"/>
    <dgm:cxn modelId="{5DD7D71F-B1DA-47A8-B9DD-DCE1F5C1F6CF}" type="presParOf" srcId="{0F308A0A-2B61-4913-AEB3-309D6735D717}" destId="{37C8F64F-4EC7-437E-8346-699B7CC0BD22}" srcOrd="0" destOrd="0" presId="urn:microsoft.com/office/officeart/2005/8/layout/orgChart1"/>
    <dgm:cxn modelId="{CF1BFFA1-80AC-41FF-BA06-5B71A7985875}" type="presParOf" srcId="{37C8F64F-4EC7-437E-8346-699B7CC0BD22}" destId="{A66E7B6F-504E-4BDF-8C43-5107833AFBAF}" srcOrd="0" destOrd="0" presId="urn:microsoft.com/office/officeart/2005/8/layout/orgChart1"/>
    <dgm:cxn modelId="{5B375DE1-989C-4F30-82FA-90C95B79BD93}" type="presParOf" srcId="{37C8F64F-4EC7-437E-8346-699B7CC0BD22}" destId="{D8E7E874-9DAB-4A23-95E2-754C8E3A1237}" srcOrd="1" destOrd="0" presId="urn:microsoft.com/office/officeart/2005/8/layout/orgChart1"/>
    <dgm:cxn modelId="{8205B5AF-B756-4ED6-8B75-380FF72D893C}" type="presParOf" srcId="{0F308A0A-2B61-4913-AEB3-309D6735D717}" destId="{8AB11BA3-4B49-4235-B9FD-7C077333E618}" srcOrd="1" destOrd="0" presId="urn:microsoft.com/office/officeart/2005/8/layout/orgChart1"/>
    <dgm:cxn modelId="{22729114-83F9-46FD-BC79-C54161AD9934}" type="presParOf" srcId="{0F308A0A-2B61-4913-AEB3-309D6735D717}" destId="{F2B239CC-8A9F-4787-87AA-67C6988D96B4}" srcOrd="2" destOrd="0" presId="urn:microsoft.com/office/officeart/2005/8/layout/orgChart1"/>
    <dgm:cxn modelId="{2F1FC22B-C99A-421A-A6A8-14F9D8EB5B86}" type="presParOf" srcId="{094F24CE-73FB-4D28-8FA1-40B33E7F4F0A}" destId="{A6639CF3-A2E6-4811-9F84-8ACB4C6AED56}" srcOrd="4" destOrd="0" presId="urn:microsoft.com/office/officeart/2005/8/layout/orgChart1"/>
    <dgm:cxn modelId="{A54E18D7-E9A4-4BF7-85CC-54DD9C73F904}" type="presParOf" srcId="{094F24CE-73FB-4D28-8FA1-40B33E7F4F0A}" destId="{20B6E99A-C1BD-4B3A-91EF-186B88F0F19E}" srcOrd="5" destOrd="0" presId="urn:microsoft.com/office/officeart/2005/8/layout/orgChart1"/>
    <dgm:cxn modelId="{F2D22A85-03A5-47BD-8288-005486EA16C0}" type="presParOf" srcId="{20B6E99A-C1BD-4B3A-91EF-186B88F0F19E}" destId="{12F3A427-6338-4454-AED2-9DE076771EF7}" srcOrd="0" destOrd="0" presId="urn:microsoft.com/office/officeart/2005/8/layout/orgChart1"/>
    <dgm:cxn modelId="{253448F5-8BE2-4772-AF6B-F55814A3C8F1}" type="presParOf" srcId="{12F3A427-6338-4454-AED2-9DE076771EF7}" destId="{FE59EDFB-590C-4AA7-B866-98FB8DB5EF97}" srcOrd="0" destOrd="0" presId="urn:microsoft.com/office/officeart/2005/8/layout/orgChart1"/>
    <dgm:cxn modelId="{49CEE006-A5A0-4225-9153-8139B506123C}" type="presParOf" srcId="{12F3A427-6338-4454-AED2-9DE076771EF7}" destId="{FA2945FE-C8EF-4AFE-A73E-3794CD34FAB8}" srcOrd="1" destOrd="0" presId="urn:microsoft.com/office/officeart/2005/8/layout/orgChart1"/>
    <dgm:cxn modelId="{9143B81C-1105-4B21-A4DE-B94453188824}" type="presParOf" srcId="{20B6E99A-C1BD-4B3A-91EF-186B88F0F19E}" destId="{B6AB3C33-FA3A-4332-8031-0A6C05BDE715}" srcOrd="1" destOrd="0" presId="urn:microsoft.com/office/officeart/2005/8/layout/orgChart1"/>
    <dgm:cxn modelId="{31BE5ED5-BC35-4E9E-B8B2-08C0A39BA022}" type="presParOf" srcId="{20B6E99A-C1BD-4B3A-91EF-186B88F0F19E}" destId="{727EA08F-1525-48A5-A525-F05F6B20AC68}" srcOrd="2" destOrd="0" presId="urn:microsoft.com/office/officeart/2005/8/layout/orgChart1"/>
    <dgm:cxn modelId="{E0E2C31F-6403-47EF-A3C3-DED617230F39}" type="presParOf" srcId="{094F24CE-73FB-4D28-8FA1-40B33E7F4F0A}" destId="{D3A07D27-8262-40DF-BB50-132E57F2E944}" srcOrd="6" destOrd="0" presId="urn:microsoft.com/office/officeart/2005/8/layout/orgChart1"/>
    <dgm:cxn modelId="{FE3ACA7D-5E74-4ED3-A73F-0CFD56D05223}" type="presParOf" srcId="{094F24CE-73FB-4D28-8FA1-40B33E7F4F0A}" destId="{7FE555BD-7CA4-484B-84BB-69A962FDCA33}" srcOrd="7" destOrd="0" presId="urn:microsoft.com/office/officeart/2005/8/layout/orgChart1"/>
    <dgm:cxn modelId="{DB868CB6-EA40-4DE0-8D90-481D6E5379D0}" type="presParOf" srcId="{7FE555BD-7CA4-484B-84BB-69A962FDCA33}" destId="{169C2FFC-1E0F-42D1-A3B6-B7247938C4D1}" srcOrd="0" destOrd="0" presId="urn:microsoft.com/office/officeart/2005/8/layout/orgChart1"/>
    <dgm:cxn modelId="{81408595-C259-4D4B-B942-1CC9CF8D67A8}" type="presParOf" srcId="{169C2FFC-1E0F-42D1-A3B6-B7247938C4D1}" destId="{ED059DD2-9439-4723-80AF-D9F3AFF3F071}" srcOrd="0" destOrd="0" presId="urn:microsoft.com/office/officeart/2005/8/layout/orgChart1"/>
    <dgm:cxn modelId="{B45316C1-E179-40E9-A6E4-0B7CFC0E6230}" type="presParOf" srcId="{169C2FFC-1E0F-42D1-A3B6-B7247938C4D1}" destId="{1CDD5F88-6F21-4636-850B-7B4D7000E78F}" srcOrd="1" destOrd="0" presId="urn:microsoft.com/office/officeart/2005/8/layout/orgChart1"/>
    <dgm:cxn modelId="{58D07C64-25A7-4F87-875B-BFF3F8606A13}" type="presParOf" srcId="{7FE555BD-7CA4-484B-84BB-69A962FDCA33}" destId="{82068E6B-E2DD-4A0C-98EA-2567D61C5EA4}" srcOrd="1" destOrd="0" presId="urn:microsoft.com/office/officeart/2005/8/layout/orgChart1"/>
    <dgm:cxn modelId="{E1AFD002-840F-46F3-B524-6E2AB539B558}" type="presParOf" srcId="{7FE555BD-7CA4-484B-84BB-69A962FDCA33}" destId="{6EC3D95D-2C52-4CC1-979C-D8176536D5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Área Administrativa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Logística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91544" custScaleY="101403" custLinFactNeighborX="-45" custLinFactNeighborY="-11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3236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3236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3236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3236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Calderón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Y="-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Operativo(a)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130369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X="77645" custScaleY="89032" custLinFactNeighborX="13360" custLinFactNeighborY="18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X="77645" custScaleY="89032" custLinFactNeighborX="5059" custLinFactNeighborY="18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X="77645" custScaleY="89032" custLinFactNeighborX="-3221" custLinFactNeighborY="18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3" presStyleCnt="4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3" presStyleCnt="4" custScaleX="77645" custScaleY="89032" custLinFactNeighborX="-10966" custLinFactNeighborY="18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3" presStyleCnt="4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7B1C85A8-4D97-43ED-B47F-9B3024AF5CA5}" srcId="{F492D46A-D11E-4931-AAED-9CFD36B75C69}" destId="{5470ADF7-A678-4495-940C-C1408FE03820}" srcOrd="3" destOrd="0" parTransId="{6A01A9CA-D5AF-457F-B32C-7D0885D060E3}" sibTransId="{BAE5473B-ACE2-4CF2-9608-7CD30A25B731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11A4283D-091E-4139-8C20-D02CA2AEDBA2}" type="presParOf" srcId="{6057D871-0612-4596-9654-33ECB20A6DFA}" destId="{2B2BA394-D4D9-4709-B196-09C766B43E11}" srcOrd="6" destOrd="0" presId="urn:microsoft.com/office/officeart/2005/8/layout/orgChart1"/>
    <dgm:cxn modelId="{8F3A696C-9A14-4CE3-B352-BE232F60C204}" type="presParOf" srcId="{6057D871-0612-4596-9654-33ECB20A6DFA}" destId="{2509DFC5-C613-485B-8D0D-FE84AFAB5CCF}" srcOrd="7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</a:t>
          </a: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Zertuche</a:t>
          </a: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63181" custLinFactNeighborY="-26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 </a:t>
          </a:r>
          <a:endParaRPr lang="es-ES" sz="1200" dirty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Promotor(a) </a:t>
          </a:r>
          <a:endParaRPr lang="es-ES" sz="1200" dirty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</a:t>
          </a: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95777" custLinFactNeighborY="-4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</a:t>
          </a:r>
          <a:r>
            <a:rPr lang="es-ES" sz="1200" dirty="0" smtClean="0">
              <a:solidFill>
                <a:schemeClr val="tx1"/>
              </a:solidFill>
            </a:rPr>
            <a:t>Humano e Igualdad Sustantiva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Jurídico(a)</a:t>
          </a:r>
          <a:endParaRPr lang="es-ES" sz="1200" dirty="0">
            <a:solidFill>
              <a:schemeClr val="tx1"/>
            </a:solidFill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Vinculación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/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/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/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229" custScaleY="168346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10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6" custScaleX="109920" custScaleY="124555" custLinFactNeighborX="-407" custLinFactNeighborY="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6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1" custScaleX="109920" custScaleY="112231" custLinFactNeighborX="-407" custLinFactNeighborY="276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5A02D2A8-38D0-4E01-BFD4-B9ECA34637F4}" type="pres">
      <dgm:prSet presAssocID="{7FA5DBD8-E465-4E07-9459-44C9F3AEA91D}" presName="Name35" presStyleLbl="parChTrans1D2" presStyleIdx="1" presStyleCnt="10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2" presStyleIdx="1" presStyleCnt="6" custScaleX="109796" custScaleY="124555" custLinFactNeighborX="-377" custLinFactNeighborY="31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2" presStyleIdx="1" presStyleCnt="6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31D297E7-BA12-457C-A2E6-31A5F655AA16}" type="pres">
      <dgm:prSet presAssocID="{08F38D7B-3EDF-4322-972E-7AA498436236}" presName="Name35" presStyleLbl="parChTrans1D2" presStyleIdx="2" presStyleCnt="10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6" custScaleX="109796" custScaleY="124555" custLinFactNeighborY="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6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3" presStyleCnt="10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6" custScaleX="109796" custScaleY="124555" custLinFactNeighborX="2379" custLinFactNeighborY="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6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4" presStyleCnt="10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6" custScaleX="109796" custScaleY="124555" custLinFactNeighborX="2534" custLinFactNeighborY="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6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5" presStyleCnt="10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 val="init"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5" presStyleCnt="6" custScaleX="109796" custScaleY="124555" custLinFactNeighborY="31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5" presStyleCnt="6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115348" custScaleY="118466" custLinFactNeighborX="-5308" custLinFactNeighborY="-2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115348" custScaleY="118466" custLinFactNeighborX="9360" custLinFactNeighborY="-2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2" presStyleCnt="4" custScaleX="115348" custScaleY="118466" custLinFactX="45709" custLinFactNeighborX="100000" custLinFactNeighborY="-7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  <dgm:pt modelId="{E6A1D066-F11D-4F90-A179-573598A1BCD3}" type="pres">
      <dgm:prSet presAssocID="{772F885B-8D0B-4431-9A3A-943E100D9F77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3" presStyleCnt="4" custScaleX="115348" custScaleY="118466" custLinFactX="-43428" custLinFactNeighborX="-100000" custLinFactNeighborY="-7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24BC0C1-0C55-4323-B3CC-842280981C7F}" srcId="{FC1BE685-0EFF-4131-BF2F-336945B2318F}" destId="{CCAFA78B-6824-4819-85BC-CD87CF8AD6C4}" srcOrd="3" destOrd="0" parTransId="{772F885B-8D0B-4431-9A3A-943E100D9F77}" sibTransId="{AC0E15CF-D5D9-47D9-8F1D-182DDAE34116}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2DF0FD57-A0A5-465D-BDC4-968064C46710}" srcId="{FC1BE685-0EFF-4131-BF2F-336945B2318F}" destId="{4ABD8A98-FF24-4237-AA37-7C68DD862A4B}" srcOrd="9" destOrd="0" parTransId="{33100F81-CF96-431D-9E1F-2D886FE65F29}" sibTransId="{25FC089E-AB20-429E-B6AD-C259C8DD59FB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444B9223-7031-4F7F-BCCB-FE4CC4464E21}" type="presOf" srcId="{08F38D7B-3EDF-4322-972E-7AA498436236}" destId="{31D297E7-BA12-457C-A2E6-31A5F655AA16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E5DBA08A-8023-4159-B9EA-B47C78D7F0F4}" type="presOf" srcId="{1743827C-4771-4F74-AF52-7A75C2271705}" destId="{B3E16D17-B68D-42DC-8EFF-C107A3886BE8}" srcOrd="1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FC1BE685-0EFF-4131-BF2F-336945B2318F}" destId="{1743827C-4771-4F74-AF52-7A75C2271705}" srcOrd="5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890041B2-DA78-41BF-A11A-F654FE2A415F}" srcId="{FC1BE685-0EFF-4131-BF2F-336945B2318F}" destId="{1FE30EDD-850F-4D3E-ADB6-EE51E83E3D9E}" srcOrd="2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F84AC0ED-BE02-4FD3-A96D-312B97B7BA8F}" type="presOf" srcId="{7FA5DBD8-E465-4E07-9459-44C9F3AEA91D}" destId="{5A02D2A8-38D0-4E01-BFD4-B9ECA34637F4}" srcOrd="0" destOrd="0" presId="urn:microsoft.com/office/officeart/2005/8/layout/orgChart1"/>
    <dgm:cxn modelId="{D2B037CB-BEAE-47E3-B9C7-B6C263B84C41}" type="presOf" srcId="{1743827C-4771-4F74-AF52-7A75C2271705}" destId="{7CD2A64E-C2AF-4F08-900E-E1009FF3026C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37171C6C-9C40-41C8-963E-288658D6E5C2}" type="presParOf" srcId="{685020D4-75FD-4FBF-997E-7DCBEB7B36FC}" destId="{5A02D2A8-38D0-4E01-BFD4-B9ECA34637F4}" srcOrd="2" destOrd="0" presId="urn:microsoft.com/office/officeart/2005/8/layout/orgChart1"/>
    <dgm:cxn modelId="{D47D05F5-94A1-4778-BEAA-1A14DC8175C6}" type="presParOf" srcId="{685020D4-75FD-4FBF-997E-7DCBEB7B36FC}" destId="{0791520B-1DD9-4257-ABA1-FB6C16F1F938}" srcOrd="3" destOrd="0" presId="urn:microsoft.com/office/officeart/2005/8/layout/orgChart1"/>
    <dgm:cxn modelId="{E6373916-9F73-44F8-97B8-33B5FB40D330}" type="presParOf" srcId="{0791520B-1DD9-4257-ABA1-FB6C16F1F938}" destId="{F0CBA6E7-0D04-4F51-8A78-14BAA5BF0107}" srcOrd="0" destOrd="0" presId="urn:microsoft.com/office/officeart/2005/8/layout/orgChart1"/>
    <dgm:cxn modelId="{E69BDB8C-9F2D-4AA6-B8F3-F89C476BAE6A}" type="presParOf" srcId="{F0CBA6E7-0D04-4F51-8A78-14BAA5BF0107}" destId="{7CD2A64E-C2AF-4F08-900E-E1009FF3026C}" srcOrd="0" destOrd="0" presId="urn:microsoft.com/office/officeart/2005/8/layout/orgChart1"/>
    <dgm:cxn modelId="{E0D5B5AB-36A6-494C-BE6E-C794868143C6}" type="presParOf" srcId="{F0CBA6E7-0D04-4F51-8A78-14BAA5BF0107}" destId="{B3E16D17-B68D-42DC-8EFF-C107A3886BE8}" srcOrd="1" destOrd="0" presId="urn:microsoft.com/office/officeart/2005/8/layout/orgChart1"/>
    <dgm:cxn modelId="{7D4FD0F2-9040-4DCE-AF5E-4BC2509EE743}" type="presParOf" srcId="{0791520B-1DD9-4257-ABA1-FB6C16F1F938}" destId="{BED36BEB-B1FF-4E3E-9323-CB2C9365122B}" srcOrd="1" destOrd="0" presId="urn:microsoft.com/office/officeart/2005/8/layout/orgChart1"/>
    <dgm:cxn modelId="{6E70EEA2-1622-47DD-8FA7-20830A5ACD27}" type="presParOf" srcId="{0791520B-1DD9-4257-ABA1-FB6C16F1F938}" destId="{533BEAE2-8276-46AE-A983-54C3C8D048DB}" srcOrd="2" destOrd="0" presId="urn:microsoft.com/office/officeart/2005/8/layout/orgChart1"/>
    <dgm:cxn modelId="{E2DA77E9-3949-4D08-BA0B-A5549A57066B}" type="presParOf" srcId="{685020D4-75FD-4FBF-997E-7DCBEB7B36FC}" destId="{31D297E7-BA12-457C-A2E6-31A5F655AA16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7B7CB20E-2F41-4C3F-B381-78A8AC47549D}" type="presParOf" srcId="{685020D4-75FD-4FBF-997E-7DCBEB7B36FC}" destId="{827A5833-7766-471A-AB04-94015C879887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10" destOrd="0" presId="urn:microsoft.com/office/officeart/2005/8/layout/orgChart1"/>
    <dgm:cxn modelId="{3CC67480-423E-4F93-B267-7CF4867A42C7}" type="presParOf" srcId="{685020D4-75FD-4FBF-997E-7DCBEB7B36FC}" destId="{0C123DBE-AC88-40A3-AF6D-EE32349D821D}" srcOrd="11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E7EB5731-2F15-4508-8DE1-93E0D2B9B2E1}" type="presParOf" srcId="{F77AB227-EBD7-497A-9419-7B019A9F8B04}" destId="{47BD97A7-EAB9-4FDD-BFCC-66960F354BD8}" srcOrd="4" destOrd="0" presId="urn:microsoft.com/office/officeart/2005/8/layout/orgChart1"/>
    <dgm:cxn modelId="{A498F94E-36A5-48C7-8B4F-CDB95FC8958A}" type="presParOf" srcId="{F77AB227-EBD7-497A-9419-7B019A9F8B04}" destId="{449C3A19-B3B7-43BD-81D2-86EA15D63078}" srcOrd="5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  <dgm:cxn modelId="{072EDA52-41FA-4F79-88A8-0D3D9303BE45}" type="presParOf" srcId="{F77AB227-EBD7-497A-9419-7B019A9F8B04}" destId="{E6A1D066-F11D-4F90-A179-573598A1BCD3}" srcOrd="6" destOrd="0" presId="urn:microsoft.com/office/officeart/2005/8/layout/orgChart1"/>
    <dgm:cxn modelId="{98B31B17-740D-4EC1-8BB7-2463345FB978}" type="presParOf" srcId="{F77AB227-EBD7-497A-9419-7B019A9F8B04}" destId="{D41C0E53-910F-42E4-A68A-10C611F6073F}" srcOrd="7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Regia</a:t>
          </a: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65725" custLinFactNeighborX="-1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3347" custScaleY="45382" custLinFactNeighborX="-12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340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909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3347" custScaleY="45382" custLinFactNeighborX="-10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130385" custLinFactNeighborY="-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43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Planeación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Natación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Selectivo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Acuática</a:t>
          </a:r>
          <a:endParaRPr lang="es-ES" sz="1200" b="1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872304-2074-4F5B-8227-695405B8485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EA429B35-446D-4610-9984-7394FD267AB2}" type="parTrans" cxnId="{C98D66AE-1C71-4750-BB17-EADA1E2722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1DEAB0-9692-4EED-954E-93732DA5E47E}" type="sibTrans" cxnId="{C98D66AE-1C71-4750-BB17-EADA1E2722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66470" custScaleY="220345" custLinFactNeighborX="-42910" custLinFactNeighborY="56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221841" custScaleY="151073" custLinFactY="4882" custLinFactNeighborX="-2041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1C27D46E-82F7-4557-A8E8-24D492C161FF}" type="pres">
      <dgm:prSet presAssocID="{EA429B35-446D-4610-9984-7394FD267AB2}" presName="Name37" presStyleLbl="parChTrans1D3" presStyleIdx="0" presStyleCnt="11"/>
      <dgm:spPr/>
      <dgm:t>
        <a:bodyPr/>
        <a:lstStyle/>
        <a:p>
          <a:endParaRPr lang="es-ES"/>
        </a:p>
      </dgm:t>
    </dgm:pt>
    <dgm:pt modelId="{8BE108DE-99C9-4365-BD21-3AB64D26D520}" type="pres">
      <dgm:prSet presAssocID="{74872304-2074-4F5B-8227-695405B84854}" presName="hierRoot2" presStyleCnt="0">
        <dgm:presLayoutVars>
          <dgm:hierBranch val="init"/>
        </dgm:presLayoutVars>
      </dgm:prSet>
      <dgm:spPr/>
    </dgm:pt>
    <dgm:pt modelId="{4AF1C8C6-46AE-4A1C-A4A6-DE37CBD152BB}" type="pres">
      <dgm:prSet presAssocID="{74872304-2074-4F5B-8227-695405B84854}" presName="rootComposite" presStyleCnt="0"/>
      <dgm:spPr/>
    </dgm:pt>
    <dgm:pt modelId="{1759FA9E-04AD-4812-A3A5-16BC2732D6EE}" type="pres">
      <dgm:prSet presAssocID="{74872304-2074-4F5B-8227-695405B84854}" presName="rootText" presStyleLbl="node3" presStyleIdx="0" presStyleCnt="6" custScaleX="215450" custScaleY="146636" custLinFactNeighborX="-31029" custLinFactNeighborY="-71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4A202E-DB3D-40AD-B21B-A29C1C9DB61D}" type="pres">
      <dgm:prSet presAssocID="{74872304-2074-4F5B-8227-695405B84854}" presName="rootConnector" presStyleLbl="node3" presStyleIdx="0" presStyleCnt="6"/>
      <dgm:spPr/>
      <dgm:t>
        <a:bodyPr/>
        <a:lstStyle/>
        <a:p>
          <a:endParaRPr lang="es-ES"/>
        </a:p>
      </dgm:t>
    </dgm:pt>
    <dgm:pt modelId="{5C036466-7757-4A2C-A0A4-430324D022F6}" type="pres">
      <dgm:prSet presAssocID="{74872304-2074-4F5B-8227-695405B84854}" presName="hierChild4" presStyleCnt="0"/>
      <dgm:spPr/>
    </dgm:pt>
    <dgm:pt modelId="{DC609827-D7D7-4972-BA28-A017841233EB}" type="pres">
      <dgm:prSet presAssocID="{74872304-2074-4F5B-8227-695405B84854}" presName="hierChild5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11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215450" custScaleY="146636" custLinFactY="32210" custLinFactNeighborX="-276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11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215450" custScaleY="146636" custLinFactY="32210" custLinFactNeighborX="-1106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11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215450" custScaleY="146636" custLinFactY="26163" custLinFactNeighborX="-276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11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215450" custScaleY="146636" custLinFactY="26163" custLinFactNeighborX="-1106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5" presStyleCnt="11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215450" custScaleY="146636" custLinFactY="17617" custLinFactNeighborX="-276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EDC7820C-D12D-4EC2-9B91-366DB5906EB3}" type="pres">
      <dgm:prSet presAssocID="{D89FD8FC-E3E0-4EA7-80F4-171E17C82F0F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221841" custScaleY="151018" custLinFactX="50966" custLinFactY="4882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6" presStyleCnt="1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6" custScaleX="207051" custScaleY="146636" custLinFactX="42786" custLinFactY="4136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7" presStyleCnt="11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6" custScaleX="207051" custScaleY="146636" custLinFactX="60618" custLinFactY="4136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6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8" presStyleCnt="11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6" custScaleX="207051" custScaleY="146636" custLinFactX="42786" custLinFactY="33260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6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9" presStyleCnt="11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4" presStyleCnt="6" custScaleX="207051" custScaleY="146636" custLinFactX="60618" custLinFactY="32797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4" presStyleCnt="6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3" presStyleIdx="10" presStyleCnt="11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3" presStyleIdx="5" presStyleCnt="6" custScaleX="207051" custScaleY="146636" custLinFactX="188669" custLinFactY="27584" custLinFactNeighborX="2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3" presStyleIdx="5" presStyleCnt="6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221841" custScaleY="151018" custLinFactX="-190473" custLinFactY="6802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5" custScaleX="270565" custScaleY="128175" custLinFactNeighborX="-56253" custLinFactNeighborY="82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5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5" custScaleX="270565" custScaleY="128175" custLinFactNeighborX="-28413" custLinFactNeighborY="8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5" custScaleX="270565" custScaleY="128175" custLinFactNeighborX="-56253" custLinFactNeighborY="80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5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3" presStyleCnt="5" custScaleX="270565" custScaleY="128175" custLinFactX="-148602" custLinFactY="100000" custLinFactNeighborX="-200000" custLinFactNeighborY="148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3" presStyleCnt="5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4" presStyleCnt="5" custScaleX="270565" custScaleY="128175" custLinFactX="100000" custLinFactNeighborX="163638" custLinFactNeighborY="-900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4" presStyleCnt="5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81FF6F53-6436-4727-AFB0-BAB37316BA08}" type="presOf" srcId="{74872304-2074-4F5B-8227-695405B84854}" destId="{254A202E-DB3D-40AD-B21B-A29C1C9DB61D}" srcOrd="1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0B322A71-11B2-422A-A510-495CAD33C3C7}" srcId="{9460999F-411C-4C31-B047-C664E61C4334}" destId="{73FAD993-3532-4D91-A40C-1E0FEC7B47AC}" srcOrd="3" destOrd="0" parTransId="{C92C5ABA-50E0-4919-A12D-E716C5451835}" sibTransId="{EBDA514D-5C92-475E-96B0-C43ECC83A10C}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433B8A33-211A-49C0-8C91-FFBB2D109305}" srcId="{9460999F-411C-4C31-B047-C664E61C4334}" destId="{CD08E821-9F17-44F1-AAD7-376EEF7F769D}" srcOrd="4" destOrd="0" parTransId="{05F13522-706A-4340-8764-C1ABA991C831}" sibTransId="{97038BE9-AE8E-4602-867D-440EB3AA0327}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61E03D73-35C5-438F-90B0-9666F581FF76}" srcId="{9460999F-411C-4C31-B047-C664E61C4334}" destId="{A6A9FA81-F0E4-4C02-BFB2-7A0906B4C8FC}" srcOrd="6" destOrd="0" parTransId="{D89FD8FC-E3E0-4EA7-80F4-171E17C82F0F}" sibTransId="{6E4BFB77-BD10-44B3-845C-DFDDEB20DAA1}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08219EED-6C6F-4D73-AE97-764778FA9177}" type="presOf" srcId="{CE448D27-91DE-490F-A666-79443693522A}" destId="{1B838F3F-2031-407C-8359-B2270FA695CD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3C38CB47-74A6-4281-AFA1-E1C74FB3EFB3}" type="presOf" srcId="{EA429B35-446D-4610-9984-7394FD267AB2}" destId="{1C27D46E-82F7-4557-A8E8-24D492C161FF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6DA696AE-876E-4CA4-809C-A06A70B19566}" type="presOf" srcId="{3F9591D9-AB88-41AF-B623-1D5E706A5E9E}" destId="{80DAF57B-6F3A-4C8B-A74A-7A38EEE03DDD}" srcOrd="0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121E5ED8-B4C7-4C06-911C-6570746B0AD2}" srcId="{9460999F-411C-4C31-B047-C664E61C4334}" destId="{04234B25-C378-4927-BC5D-1D2F1A8C68A2}" srcOrd="5" destOrd="0" parTransId="{CE11ACE6-82C6-4AB6-8285-BA507FB4AC75}" sibTransId="{277A5735-5BF1-4A25-BC3E-A2836F5834E3}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693820AB-8855-435E-AD23-A2590FDF36F4}" srcId="{9460999F-411C-4C31-B047-C664E61C4334}" destId="{025CF52D-B1F5-42C4-9FDB-4652E45D6CD9}" srcOrd="7" destOrd="0" parTransId="{E729CCF0-67F5-4C72-9B24-E21B4F6C5E0C}" sibTransId="{4D574086-E868-4D91-B8E4-5032BD8EEC2E}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46A0D040-4CD9-4C17-8F99-A75C7D4087C1}" type="presOf" srcId="{74872304-2074-4F5B-8227-695405B84854}" destId="{1759FA9E-04AD-4812-A3A5-16BC2732D6EE}" srcOrd="0" destOrd="0" presId="urn:microsoft.com/office/officeart/2005/8/layout/orgChart1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B8B5590E-D33B-4674-9CC9-014BA2A1DE05}" type="presOf" srcId="{3F9591D9-AB88-41AF-B623-1D5E706A5E9E}" destId="{E7AD07BC-2D57-4D33-ADF5-A460D0EAFEF2}" srcOrd="1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C98D66AE-1C71-4750-BB17-EADA1E2722AC}" srcId="{04234B25-C378-4927-BC5D-1D2F1A8C68A2}" destId="{74872304-2074-4F5B-8227-695405B84854}" srcOrd="5" destOrd="0" parTransId="{EA429B35-446D-4610-9984-7394FD267AB2}" sibTransId="{081DEAB0-9692-4EED-954E-93732DA5E47E}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410DF1B0-9092-47EC-95D9-8285D7E69943}" type="presParOf" srcId="{5F981D01-CA98-442E-9857-4EB03A7A482F}" destId="{1C27D46E-82F7-4557-A8E8-24D492C161FF}" srcOrd="0" destOrd="0" presId="urn:microsoft.com/office/officeart/2005/8/layout/orgChart1"/>
    <dgm:cxn modelId="{5A67CB0E-ED5F-4C0A-B964-9CFC7870A10B}" type="presParOf" srcId="{5F981D01-CA98-442E-9857-4EB03A7A482F}" destId="{8BE108DE-99C9-4365-BD21-3AB64D26D520}" srcOrd="1" destOrd="0" presId="urn:microsoft.com/office/officeart/2005/8/layout/orgChart1"/>
    <dgm:cxn modelId="{F5C8733E-92BE-444F-8400-7C1B612F5E5F}" type="presParOf" srcId="{8BE108DE-99C9-4365-BD21-3AB64D26D520}" destId="{4AF1C8C6-46AE-4A1C-A4A6-DE37CBD152BB}" srcOrd="0" destOrd="0" presId="urn:microsoft.com/office/officeart/2005/8/layout/orgChart1"/>
    <dgm:cxn modelId="{E34C7BE8-72A1-4637-9F3F-7AB370AB40E1}" type="presParOf" srcId="{4AF1C8C6-46AE-4A1C-A4A6-DE37CBD152BB}" destId="{1759FA9E-04AD-4812-A3A5-16BC2732D6EE}" srcOrd="0" destOrd="0" presId="urn:microsoft.com/office/officeart/2005/8/layout/orgChart1"/>
    <dgm:cxn modelId="{37D717F1-FEBC-459C-955F-5BDA0E8A39FB}" type="presParOf" srcId="{4AF1C8C6-46AE-4A1C-A4A6-DE37CBD152BB}" destId="{254A202E-DB3D-40AD-B21B-A29C1C9DB61D}" srcOrd="1" destOrd="0" presId="urn:microsoft.com/office/officeart/2005/8/layout/orgChart1"/>
    <dgm:cxn modelId="{FFB00CCB-04A2-481C-9991-C282C72B9903}" type="presParOf" srcId="{8BE108DE-99C9-4365-BD21-3AB64D26D520}" destId="{5C036466-7757-4A2C-A0A4-430324D022F6}" srcOrd="1" destOrd="0" presId="urn:microsoft.com/office/officeart/2005/8/layout/orgChart1"/>
    <dgm:cxn modelId="{2670AFC0-F833-4597-B3DA-2388F729285B}" type="presParOf" srcId="{8BE108DE-99C9-4365-BD21-3AB64D26D520}" destId="{DC609827-D7D7-4972-BA28-A017841233EB}" srcOrd="2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4B4233F7-5502-4A65-9DF8-369D1C86DAE1}" type="presParOf" srcId="{6528D6DE-D0CD-47E2-B851-5DF023F09BFE}" destId="{1B838F3F-2031-407C-8359-B2270FA695CD}" srcOrd="8" destOrd="0" presId="urn:microsoft.com/office/officeart/2005/8/layout/orgChart1"/>
    <dgm:cxn modelId="{BC402773-FB4C-45EC-ACE2-9C3500C196AD}" type="presParOf" srcId="{6528D6DE-D0CD-47E2-B851-5DF023F09BFE}" destId="{A95A04C6-F804-4830-8BD5-18C001F0F78F}" srcOrd="9" destOrd="0" presId="urn:microsoft.com/office/officeart/2005/8/layout/orgChart1"/>
    <dgm:cxn modelId="{04CF036A-9223-40A1-99FF-418F6C341EF3}" type="presParOf" srcId="{A95A04C6-F804-4830-8BD5-18C001F0F78F}" destId="{144FC7BF-C146-4E17-AA62-340C72E7091C}" srcOrd="0" destOrd="0" presId="urn:microsoft.com/office/officeart/2005/8/layout/orgChart1"/>
    <dgm:cxn modelId="{0BD7508A-C0DE-433F-8291-82D899507F81}" type="presParOf" srcId="{144FC7BF-C146-4E17-AA62-340C72E7091C}" destId="{80DAF57B-6F3A-4C8B-A74A-7A38EEE03DDD}" srcOrd="0" destOrd="0" presId="urn:microsoft.com/office/officeart/2005/8/layout/orgChart1"/>
    <dgm:cxn modelId="{5C5500C1-710B-45CE-A579-CCC435BD332D}" type="presParOf" srcId="{144FC7BF-C146-4E17-AA62-340C72E7091C}" destId="{E7AD07BC-2D57-4D33-ADF5-A460D0EAFEF2}" srcOrd="1" destOrd="0" presId="urn:microsoft.com/office/officeart/2005/8/layout/orgChart1"/>
    <dgm:cxn modelId="{C05C098E-71C6-4D31-A91A-6CF62FFDFEFD}" type="presParOf" srcId="{A95A04C6-F804-4830-8BD5-18C001F0F78F}" destId="{AB65E22F-69AC-4C09-A159-0AD7E5BDDC73}" srcOrd="1" destOrd="0" presId="urn:microsoft.com/office/officeart/2005/8/layout/orgChart1"/>
    <dgm:cxn modelId="{B6836091-3B9D-43FE-9F17-23E72C3B2D8D}" type="presParOf" srcId="{A95A04C6-F804-4830-8BD5-18C001F0F78F}" destId="{47A3DC1B-07CE-40A2-AA70-7F7AA83AD2A0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E8B7D633-A87F-420A-8F62-A29E557AACF1}" type="presParOf" srcId="{5550A35E-84F9-403B-BF9F-FAD32FBCE5CE}" destId="{125EB21E-4E9D-4A0F-8A69-E5BDACEEAE85}" srcOrd="6" destOrd="0" presId="urn:microsoft.com/office/officeart/2005/8/layout/orgChart1"/>
    <dgm:cxn modelId="{2CF91A34-B7AC-4EEE-B79F-8BD2CE34077A}" type="presParOf" srcId="{5550A35E-84F9-403B-BF9F-FAD32FBCE5CE}" destId="{F78F6E85-ED13-4F5F-9F1D-103C5D8F233F}" srcOrd="7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8" destOrd="0" presId="urn:microsoft.com/office/officeart/2005/8/layout/orgChart1"/>
    <dgm:cxn modelId="{52CDF057-33BD-4B37-BEB0-CB106C07209E}" type="presParOf" srcId="{5550A35E-84F9-403B-BF9F-FAD32FBCE5CE}" destId="{6190E221-BF6E-45A9-A614-F395239ADB5B}" srcOrd="9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Especialista 1</a:t>
          </a: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Mantenimiento</a:t>
          </a: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</a:p>
        <a:p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EA11AD-E3A7-4A85-96AA-DB30323D920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endParaRPr lang="es-ES" sz="1200" dirty="0">
            <a:solidFill>
              <a:schemeClr val="tx1"/>
            </a:solidFill>
          </a:endParaRPr>
        </a:p>
      </dgm:t>
    </dgm:pt>
    <dgm:pt modelId="{5BB3AB0F-D627-4BDB-A290-B5891ED4951E}" type="par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2E2523-4683-44D5-940D-A5979DA29ADB}" type="sib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91049" custScaleY="276858" custLinFactY="46080" custLinFactNeighborX="496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100000" custLinFactNeighborX="-72781" custLinFactNeighborY="191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8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239687" custScaleY="179658" custLinFactY="191022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8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239687" custScaleY="179658" custLinFactY="191022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8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239687" custScaleY="179658" custLinFactY="200000" custLinFactNeighborX="-97136" custLinFactNeighborY="236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8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239687" custScaleY="179658" custLinFactY="200000" custLinFactNeighborX="-44492" custLinFactNeighborY="236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100000" custLinFactNeighborX="48841" custLinFactNeighborY="191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8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216860" custScaleY="451880" custLinFactY="100000" custLinFactNeighborX="32783" custLinFactNeighborY="111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8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216860" custScaleY="128067" custLinFactX="-100000" custLinFactY="326862" custLinFactNeighborX="-101799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8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96591" custScaleY="451880" custLinFactX="107483" custLinFactY="-100000" custLinFactNeighborX="200000" custLinFactNeighborY="-1826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F9C6E7B8-41E3-4BD9-887E-B38DB4FD835C}" type="pres">
      <dgm:prSet presAssocID="{5BB3AB0F-D627-4BDB-A290-B5891ED4951E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AEC6721-F2CB-4950-B133-96401F5E068B}" type="pres">
      <dgm:prSet presAssocID="{49EA11AD-E3A7-4A85-96AA-DB30323D920F}" presName="hierRoot3" presStyleCnt="0">
        <dgm:presLayoutVars>
          <dgm:hierBranch val="init"/>
        </dgm:presLayoutVars>
      </dgm:prSet>
      <dgm:spPr/>
    </dgm:pt>
    <dgm:pt modelId="{0DBEE34F-5A20-4EB1-B271-B9F4D2EC5D33}" type="pres">
      <dgm:prSet presAssocID="{49EA11AD-E3A7-4A85-96AA-DB30323D920F}" presName="rootComposite3" presStyleCnt="0"/>
      <dgm:spPr/>
    </dgm:pt>
    <dgm:pt modelId="{69FC8A1F-8458-4E88-981B-B62477E71EC4}" type="pres">
      <dgm:prSet presAssocID="{49EA11AD-E3A7-4A85-96AA-DB30323D920F}" presName="rootText3" presStyleLbl="asst2" presStyleIdx="0" presStyleCnt="1" custScaleX="196591" custScaleY="128067" custLinFactX="100000" custLinFactY="400000" custLinFactNeighborX="183648" custLinFactNeighborY="496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883EE5-B189-42CE-A981-4A3887D1B719}" type="pres">
      <dgm:prSet presAssocID="{49EA11AD-E3A7-4A85-96AA-DB30323D920F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257E05C-0EBB-4CF8-B3AC-0EAD8690794E}" type="pres">
      <dgm:prSet presAssocID="{49EA11AD-E3A7-4A85-96AA-DB30323D920F}" presName="hierChild6" presStyleCnt="0"/>
      <dgm:spPr/>
    </dgm:pt>
    <dgm:pt modelId="{6B7BE26D-5E34-46DA-97AC-2D83987CA178}" type="pres">
      <dgm:prSet presAssocID="{49EA11AD-E3A7-4A85-96AA-DB30323D920F}" presName="hierChild7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85138" custScaleY="174248" custLinFactY="100000" custLinFactNeighborX="-18508" custLinFactNeighborY="112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880FAEF-30B9-4F22-9094-058685F3F2A1}" type="presOf" srcId="{5BB3AB0F-D627-4BDB-A290-B5891ED4951E}" destId="{F9C6E7B8-41E3-4BD9-887E-B38DB4FD835C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AFD59E72-47CB-47C9-8D5C-5305D3124E64}" srcId="{E78384A8-7ACD-4973-94DB-A7243B908518}" destId="{49EA11AD-E3A7-4A85-96AA-DB30323D920F}" srcOrd="3" destOrd="0" parTransId="{5BB3AB0F-D627-4BDB-A290-B5891ED4951E}" sibTransId="{4B2E2523-4683-44D5-940D-A5979DA29ADB}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4D9B8E4-E514-42FF-862A-31C45A5217EB}" type="presOf" srcId="{49EA11AD-E3A7-4A85-96AA-DB30323D920F}" destId="{69FC8A1F-8458-4E88-981B-B62477E71EC4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F6B0E651-08DB-4621-B07D-382DA98270FB}" type="presOf" srcId="{49EA11AD-E3A7-4A85-96AA-DB30323D920F}" destId="{B5883EE5-B189-42CE-A981-4A3887D1B719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8E2F428A-3836-4030-9B32-EE25E39DECB1}" type="presParOf" srcId="{AC7B50F0-6A7B-4419-BF53-E3AE94544E3E}" destId="{F9C6E7B8-41E3-4BD9-887E-B38DB4FD835C}" srcOrd="0" destOrd="0" presId="urn:microsoft.com/office/officeart/2005/8/layout/orgChart1"/>
    <dgm:cxn modelId="{4B950340-1C72-4643-9495-F8175E01FB89}" type="presParOf" srcId="{AC7B50F0-6A7B-4419-BF53-E3AE94544E3E}" destId="{BAEC6721-F2CB-4950-B133-96401F5E068B}" srcOrd="1" destOrd="0" presId="urn:microsoft.com/office/officeart/2005/8/layout/orgChart1"/>
    <dgm:cxn modelId="{BC7D77FC-33A9-4535-8939-ED4ADDAC369B}" type="presParOf" srcId="{BAEC6721-F2CB-4950-B133-96401F5E068B}" destId="{0DBEE34F-5A20-4EB1-B271-B9F4D2EC5D33}" srcOrd="0" destOrd="0" presId="urn:microsoft.com/office/officeart/2005/8/layout/orgChart1"/>
    <dgm:cxn modelId="{15B2F31D-4E16-4DF0-BF33-D56A155BE4D6}" type="presParOf" srcId="{0DBEE34F-5A20-4EB1-B271-B9F4D2EC5D33}" destId="{69FC8A1F-8458-4E88-981B-B62477E71EC4}" srcOrd="0" destOrd="0" presId="urn:microsoft.com/office/officeart/2005/8/layout/orgChart1"/>
    <dgm:cxn modelId="{66B62897-66D9-4196-9038-AAAC03C4EF74}" type="presParOf" srcId="{0DBEE34F-5A20-4EB1-B271-B9F4D2EC5D33}" destId="{B5883EE5-B189-42CE-A981-4A3887D1B719}" srcOrd="1" destOrd="0" presId="urn:microsoft.com/office/officeart/2005/8/layout/orgChart1"/>
    <dgm:cxn modelId="{ADACB0C8-FFE7-4084-9C36-18CF14D09A6E}" type="presParOf" srcId="{BAEC6721-F2CB-4950-B133-96401F5E068B}" destId="{C257E05C-0EBB-4CF8-B3AC-0EAD8690794E}" srcOrd="1" destOrd="0" presId="urn:microsoft.com/office/officeart/2005/8/layout/orgChart1"/>
    <dgm:cxn modelId="{E941FBE5-6847-4062-AF31-C8C3FC609003}" type="presParOf" srcId="{BAEC6721-F2CB-4950-B133-96401F5E068B}" destId="{6B7BE26D-5E34-46DA-97AC-2D83987CA178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3" custScaleX="79405" custScaleY="105194" custLinFactNeighborX="-3089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3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3" custScaleX="79405" custScaleY="105194" custLinFactX="3494" custLinFactNeighborX="100000" custLinFactNeighborY="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3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2" presStyleCnt="3" custScaleX="79405" custScaleY="105194" custLinFactNeighborX="-99679" custLinFactNeighborY="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2" presStyleCnt="3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8FC6759-7191-44DC-A1F8-7B7E7B0EDF8E}" srcId="{9E64F3AE-BF5C-4477-91A4-9EB0CB364462}" destId="{B1B44AD9-4209-412F-871E-3D434926743E}" srcOrd="2" destOrd="0" parTransId="{CBAF4EB9-239A-452F-BF4A-B11BC11F4B4E}" sibTransId="{5D89805D-A114-4820-9EED-1CB0860CBA5D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8743E2E9-A0B2-4D63-9270-741A210060F4}" type="presParOf" srcId="{E66C4754-7756-4D58-87B8-A4E7E4D9850B}" destId="{E71F53E3-3736-49F8-BBC9-E77BCCAA8414}" srcOrd="4" destOrd="0" presId="urn:microsoft.com/office/officeart/2005/8/layout/orgChart1"/>
    <dgm:cxn modelId="{DD1E13E9-7090-411C-8B3D-795B4B581A32}" type="presParOf" srcId="{E66C4754-7756-4D58-87B8-A4E7E4D9850B}" destId="{614D9937-4BF8-4A77-AF40-BD0DB3531AB7}" srcOrd="5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2692" custLinFactNeighborY="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9363" custScaleY="30316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Maestro(a) de </a:t>
          </a:r>
          <a:r>
            <a:rPr lang="es-ES" sz="1200" dirty="0" err="1" smtClean="0">
              <a:solidFill>
                <a:schemeClr val="tx1"/>
              </a:solidFill>
            </a:rPr>
            <a:t>Football</a:t>
          </a: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3336" custScaleY="134959" custLinFactNeighborX="10" custLinFactNeighborY="-59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2904" custScaleY="111237" custLinFactNeighborX="-394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2904" custScaleY="111237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2904" custScaleY="111237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64320" custScaleY="71012" custLinFactNeighborX="-17105" custLinFactNeighborY="-9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75EAC791-923E-4751-94D2-D6DCE572085C}" type="presOf" srcId="{BF0432F2-C4CA-418D-B139-B34D5B5B0ED6}" destId="{25340010-7394-4D6D-A6E2-A29771F6F7FD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B49A5513-2630-411B-BA6E-706D46ED03EA}" type="presOf" srcId="{7D44A8F9-5CC1-48AA-BD25-503215550F64}" destId="{52D1BCD9-9409-4F5E-AB20-7B45056AEE70}" srcOrd="0" destOrd="0" presId="urn:microsoft.com/office/officeart/2005/8/layout/orgChart1"/>
    <dgm:cxn modelId="{10CF72F5-C16E-433E-807A-5412F16C2265}" type="presOf" srcId="{2320B0BB-5457-4241-BAD3-F6CAAD40B1EF}" destId="{DBB5C405-2C27-4863-888C-4E7FAB861F66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15CBF151-CC66-4EEF-9D27-7326505C2419}" type="presOf" srcId="{7D44A8F9-5CC1-48AA-BD25-503215550F64}" destId="{24D91E9C-3B17-464E-8862-F4B1C5483EA6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4A5058C8-56CE-4250-A998-674CBE9C2B19}" type="presOf" srcId="{80222AB7-4BD4-4315-B477-5397DE29860D}" destId="{F95C8633-055D-4229-9005-10A94EC4E306}" srcOrd="0" destOrd="0" presId="urn:microsoft.com/office/officeart/2005/8/layout/orgChart1"/>
    <dgm:cxn modelId="{1D8A54FD-7405-4AF1-8367-D153ED6B336F}" type="presOf" srcId="{BF0432F2-C4CA-418D-B139-B34D5B5B0ED6}" destId="{D789F510-582E-4480-AEC8-7D0930FE5FE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BADD9E46-1ABC-4039-BF27-D6DB2C47849C}" type="presParOf" srcId="{5E12C4FD-0F5E-4911-AC30-E420FB8D05EB}" destId="{DBB5C405-2C27-4863-888C-4E7FAB861F66}" srcOrd="2" destOrd="0" presId="urn:microsoft.com/office/officeart/2005/8/layout/orgChart1"/>
    <dgm:cxn modelId="{1AC1E6C4-1408-49BF-BAB7-517AD7D13BFF}" type="presParOf" srcId="{5E12C4FD-0F5E-4911-AC30-E420FB8D05EB}" destId="{B5CCF99E-B351-4A6E-BB5A-6469DF8729DF}" srcOrd="3" destOrd="0" presId="urn:microsoft.com/office/officeart/2005/8/layout/orgChart1"/>
    <dgm:cxn modelId="{51169EC9-9866-41B8-933E-B779328C81FF}" type="presParOf" srcId="{B5CCF99E-B351-4A6E-BB5A-6469DF8729DF}" destId="{AB279E13-380A-4122-91A8-2A8CB4A454FE}" srcOrd="0" destOrd="0" presId="urn:microsoft.com/office/officeart/2005/8/layout/orgChart1"/>
    <dgm:cxn modelId="{A10E325D-165A-4172-AF10-606D3ACC3348}" type="presParOf" srcId="{AB279E13-380A-4122-91A8-2A8CB4A454FE}" destId="{52D1BCD9-9409-4F5E-AB20-7B45056AEE70}" srcOrd="0" destOrd="0" presId="urn:microsoft.com/office/officeart/2005/8/layout/orgChart1"/>
    <dgm:cxn modelId="{61CD93E2-B401-4215-8BE1-107C13A3313E}" type="presParOf" srcId="{AB279E13-380A-4122-91A8-2A8CB4A454FE}" destId="{24D91E9C-3B17-464E-8862-F4B1C5483EA6}" srcOrd="1" destOrd="0" presId="urn:microsoft.com/office/officeart/2005/8/layout/orgChart1"/>
    <dgm:cxn modelId="{F384F20B-D312-4EF1-B5B5-2958D7E6071D}" type="presParOf" srcId="{B5CCF99E-B351-4A6E-BB5A-6469DF8729DF}" destId="{5EA66C3B-1648-44B2-AAB3-FA6FB86D3CF4}" srcOrd="1" destOrd="0" presId="urn:microsoft.com/office/officeart/2005/8/layout/orgChart1"/>
    <dgm:cxn modelId="{9C720387-13C1-4B15-BC86-89BF53541B30}" type="presParOf" srcId="{B5CCF99E-B351-4A6E-BB5A-6469DF8729DF}" destId="{167950AF-495A-46D5-9155-3F05C62DEC36}" srcOrd="2" destOrd="0" presId="urn:microsoft.com/office/officeart/2005/8/layout/orgChart1"/>
    <dgm:cxn modelId="{0BB8333F-99B8-494F-A33C-A3932B8092C1}" type="presParOf" srcId="{5E12C4FD-0F5E-4911-AC30-E420FB8D05EB}" destId="{F95C8633-055D-4229-9005-10A94EC4E306}" srcOrd="4" destOrd="0" presId="urn:microsoft.com/office/officeart/2005/8/layout/orgChart1"/>
    <dgm:cxn modelId="{45A782C4-7CFD-4928-B7BF-7221A1B86898}" type="presParOf" srcId="{5E12C4FD-0F5E-4911-AC30-E420FB8D05EB}" destId="{C3453D66-1FF9-46A4-A8FB-35DD30436533}" srcOrd="5" destOrd="0" presId="urn:microsoft.com/office/officeart/2005/8/layout/orgChart1"/>
    <dgm:cxn modelId="{B03B9077-1D70-41B8-AF2C-00BC5E35FC1E}" type="presParOf" srcId="{C3453D66-1FF9-46A4-A8FB-35DD30436533}" destId="{D7D422FD-785E-4354-ACF4-CF26EE8DC171}" srcOrd="0" destOrd="0" presId="urn:microsoft.com/office/officeart/2005/8/layout/orgChart1"/>
    <dgm:cxn modelId="{EBB7B807-ECE7-4B12-848C-AA9856CAF5E0}" type="presParOf" srcId="{D7D422FD-785E-4354-ACF4-CF26EE8DC171}" destId="{25340010-7394-4D6D-A6E2-A29771F6F7FD}" srcOrd="0" destOrd="0" presId="urn:microsoft.com/office/officeart/2005/8/layout/orgChart1"/>
    <dgm:cxn modelId="{6769674C-7FF3-47D0-A381-6E26AABDE533}" type="presParOf" srcId="{D7D422FD-785E-4354-ACF4-CF26EE8DC171}" destId="{D789F510-582E-4480-AEC8-7D0930FE5FE5}" srcOrd="1" destOrd="0" presId="urn:microsoft.com/office/officeart/2005/8/layout/orgChart1"/>
    <dgm:cxn modelId="{A8591A78-800D-41E6-AC0F-AFE32586A081}" type="presParOf" srcId="{C3453D66-1FF9-46A4-A8FB-35DD30436533}" destId="{133D94BD-9877-4784-906F-C0674826EEF5}" srcOrd="1" destOrd="0" presId="urn:microsoft.com/office/officeart/2005/8/layout/orgChart1"/>
    <dgm:cxn modelId="{C92E2933-1DB5-4836-88E5-716AA6150E40}" type="presParOf" srcId="{C3453D66-1FF9-46A4-A8FB-35DD30436533}" destId="{FEF1C97C-0087-48B2-8069-B350148EB119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 / O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Esgrima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Box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Béisbol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Ruedas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Arco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Halterofilia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Atletismo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Asociadas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55273" custScaleY="47456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04945" custScaleY="79484" custLinFactNeighborX="-16402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04945" custScaleY="79484" custLinFactNeighborX="25023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Humanos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0515" custScaleY="156310" custLinFactNeighborY="23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50521" custScaleY="97681" custLinFactNeighborX="-12596" custLinFactNeighborY="46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50521" custScaleY="97681" custLinFactY="200000" custLinFactNeighborX="12587" custLinFactNeighborY="228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50521" custScaleY="97681" custLinFactY="200000" custLinFactNeighborX="12587" custLinFactNeighborY="21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50521" custScaleY="97681" custLinFactNeighborX="-12596" custLinFactNeighborY="19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50521" custScaleY="97681" custLinFactY="-8170" custLinFactNeighborX="127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50521" custScaleY="97681" custLinFactY="-100000" custLinFactNeighborX="-12596" custLinFactNeighborY="-15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50521" custScaleY="97681" custLinFactY="-22792" custLinFactNeighborX="1274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50521" custScaleY="97681" custLinFactX="84277" custLinFactY="-219548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50521" custScaleY="97681" custLinFactX="-84116" custLinFactY="-3741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Bienestar 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5EC1BB47-BEB6-4A1F-81AF-A3143C6037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0283F7B1-9745-4AD6-BDC2-F61C86FF3F0F}" type="parTrans" cxnId="{10C69D76-3EA8-461A-92E9-CBD645D50A79}">
      <dgm:prSet/>
      <dgm:spPr/>
      <dgm:t>
        <a:bodyPr/>
        <a:lstStyle/>
        <a:p>
          <a:endParaRPr lang="es-ES" sz="1200"/>
        </a:p>
      </dgm:t>
    </dgm:pt>
    <dgm:pt modelId="{AB70F072-5091-4260-B857-FC6DB41A9B6B}" type="sibTrans" cxnId="{10C69D76-3EA8-461A-92E9-CBD645D50A79}">
      <dgm:prSet/>
      <dgm:spPr/>
      <dgm:t>
        <a:bodyPr/>
        <a:lstStyle/>
        <a:p>
          <a:endParaRPr lang="es-ES" sz="1200"/>
        </a:p>
      </dgm:t>
    </dgm:pt>
    <dgm:pt modelId="{E24A6741-BBF0-4BEF-B796-C95F08F3DD6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de Bienestar Social</a:t>
          </a:r>
        </a:p>
      </dgm:t>
    </dgm:pt>
    <dgm:pt modelId="{1ADF43EE-83F4-4429-821A-4AFFE13A64CB}" type="parTrans" cxnId="{B1E8D880-9CA0-44F5-9F50-592147B90C57}">
      <dgm:prSet/>
      <dgm:spPr/>
      <dgm:t>
        <a:bodyPr/>
        <a:lstStyle/>
        <a:p>
          <a:endParaRPr lang="es-ES"/>
        </a:p>
      </dgm:t>
    </dgm:pt>
    <dgm:pt modelId="{0B7EE863-B44E-4CA7-8E14-3D25413817B7}" type="sibTrans" cxnId="{B1E8D880-9CA0-44F5-9F50-592147B90C57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08606" custScaleY="112227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E3782A3A-54D5-46D8-9751-F558C16F4C86}" type="pres">
      <dgm:prSet presAssocID="{81CE74A5-7112-46C9-99D5-4AD6CEF6545F}" presName="Name35" presStyleLbl="parChTrans1D2" presStyleIdx="0" presStyleCnt="4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3" custScaleX="83322" custScaleY="94444" custLinFactNeighborX="-209" custLinFactNeighborY="-11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3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1" presStyleCnt="3" custScaleX="83322" custScaleY="94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1" presStyleCnt="3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849FB6B5-C31E-400E-9F92-8344F5292F66}" type="pres">
      <dgm:prSet presAssocID="{0283F7B1-9745-4AD6-BDC2-F61C86FF3F0F}" presName="Name35" presStyleLbl="parChTrans1D2" presStyleIdx="2" presStyleCnt="4"/>
      <dgm:spPr/>
      <dgm:t>
        <a:bodyPr/>
        <a:lstStyle/>
        <a:p>
          <a:endParaRPr lang="es-ES"/>
        </a:p>
      </dgm:t>
    </dgm:pt>
    <dgm:pt modelId="{2ECB42B9-93FA-4D3E-8C7A-976B1B38229C}" type="pres">
      <dgm:prSet presAssocID="{5EC1BB47-BEB6-4A1F-81AF-A3143C603764}" presName="hierRoot2" presStyleCnt="0">
        <dgm:presLayoutVars>
          <dgm:hierBranch val="init"/>
        </dgm:presLayoutVars>
      </dgm:prSet>
      <dgm:spPr/>
    </dgm:pt>
    <dgm:pt modelId="{00395936-8DF2-4D38-B197-8863922C4902}" type="pres">
      <dgm:prSet presAssocID="{5EC1BB47-BEB6-4A1F-81AF-A3143C603764}" presName="rootComposite" presStyleCnt="0"/>
      <dgm:spPr/>
    </dgm:pt>
    <dgm:pt modelId="{EDDD2F02-FE25-4CC3-A41D-AEC5CF0D9194}" type="pres">
      <dgm:prSet presAssocID="{5EC1BB47-BEB6-4A1F-81AF-A3143C603764}" presName="rootText" presStyleLbl="node2" presStyleIdx="2" presStyleCnt="3" custScaleX="83322" custScaleY="94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076797-2586-441A-8D5B-465DED5E3017}" type="pres">
      <dgm:prSet presAssocID="{5EC1BB47-BEB6-4A1F-81AF-A3143C60376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1788BDE-CA75-426F-9B4C-916D61165331}" type="pres">
      <dgm:prSet presAssocID="{5EC1BB47-BEB6-4A1F-81AF-A3143C603764}" presName="hierChild4" presStyleCnt="0"/>
      <dgm:spPr/>
    </dgm:pt>
    <dgm:pt modelId="{A39B4EAF-1EF7-4D12-BFF8-788882CDA091}" type="pres">
      <dgm:prSet presAssocID="{5EC1BB47-BEB6-4A1F-81AF-A3143C603764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F4CB0BE-9CA0-4B1D-A983-83562C1E8751}" type="pres">
      <dgm:prSet presAssocID="{1ADF43EE-83F4-4429-821A-4AFFE13A64C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E99EF6C-57A2-47BE-B8DF-650D4A1DA214}" type="pres">
      <dgm:prSet presAssocID="{E24A6741-BBF0-4BEF-B796-C95F08F3DD68}" presName="hierRoot3" presStyleCnt="0">
        <dgm:presLayoutVars>
          <dgm:hierBranch val="init"/>
        </dgm:presLayoutVars>
      </dgm:prSet>
      <dgm:spPr/>
    </dgm:pt>
    <dgm:pt modelId="{A2F9EAC0-89ED-4824-A524-18A5FC714B0A}" type="pres">
      <dgm:prSet presAssocID="{E24A6741-BBF0-4BEF-B796-C95F08F3DD68}" presName="rootComposite3" presStyleCnt="0"/>
      <dgm:spPr/>
    </dgm:pt>
    <dgm:pt modelId="{A212C18A-061A-43BD-BD6B-AB3A039953F4}" type="pres">
      <dgm:prSet presAssocID="{E24A6741-BBF0-4BEF-B796-C95F08F3DD68}" presName="rootText3" presStyleLbl="asst1" presStyleIdx="0" presStyleCnt="1" custScaleX="69343" custScaleY="83789" custLinFactNeighborX="95736" custLinFactNeighborY="-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69B456-0AC3-451F-83CB-16ABF5DCBDCA}" type="pres">
      <dgm:prSet presAssocID="{E24A6741-BBF0-4BEF-B796-C95F08F3DD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16D738E-8F7E-4D82-BA22-AD3E906E9B09}" type="pres">
      <dgm:prSet presAssocID="{E24A6741-BBF0-4BEF-B796-C95F08F3DD68}" presName="hierChild6" presStyleCnt="0"/>
      <dgm:spPr/>
    </dgm:pt>
    <dgm:pt modelId="{0F5F4476-3113-4748-8F91-97247642D6F3}" type="pres">
      <dgm:prSet presAssocID="{E24A6741-BBF0-4BEF-B796-C95F08F3DD68}" presName="hierChild7" presStyleCnt="0"/>
      <dgm:spPr/>
    </dgm:pt>
  </dgm:ptLst>
  <dgm:cxnLst>
    <dgm:cxn modelId="{B1E8D880-9CA0-44F5-9F50-592147B90C57}" srcId="{84579AF0-4408-438F-970E-BE007F0381A1}" destId="{E24A6741-BBF0-4BEF-B796-C95F08F3DD68}" srcOrd="3" destOrd="0" parTransId="{1ADF43EE-83F4-4429-821A-4AFFE13A64CB}" sibTransId="{0B7EE863-B44E-4CA7-8E14-3D25413817B7}"/>
    <dgm:cxn modelId="{0F70A054-ED79-4BDA-A2DE-E3CBA6876C71}" type="presOf" srcId="{E24A6741-BBF0-4BEF-B796-C95F08F3DD68}" destId="{A212C18A-061A-43BD-BD6B-AB3A039953F4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10C69D76-3EA8-461A-92E9-CBD645D50A79}" srcId="{84579AF0-4408-438F-970E-BE007F0381A1}" destId="{5EC1BB47-BEB6-4A1F-81AF-A3143C603764}" srcOrd="2" destOrd="0" parTransId="{0283F7B1-9745-4AD6-BDC2-F61C86FF3F0F}" sibTransId="{AB70F072-5091-4260-B857-FC6DB41A9B6B}"/>
    <dgm:cxn modelId="{050B11EF-9403-4799-BBFB-55604A6DA7EC}" type="presOf" srcId="{81CE74A5-7112-46C9-99D5-4AD6CEF6545F}" destId="{E3782A3A-54D5-46D8-9751-F558C16F4C86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D59AB705-1195-4C2E-8639-C35EBDCBC8C8}" type="presOf" srcId="{340D6A9A-05E7-4FC3-BF62-15657AD9B622}" destId="{B27D6D6E-4020-47F5-AC86-D8CFDDBCDB09}" srcOrd="0" destOrd="0" presId="urn:microsoft.com/office/officeart/2005/8/layout/orgChart1"/>
    <dgm:cxn modelId="{3D30DFBC-AA1C-4F32-8BEF-5F48B3580704}" type="presOf" srcId="{E24A6741-BBF0-4BEF-B796-C95F08F3DD68}" destId="{AD69B456-0AC3-451F-83CB-16ABF5DCBDCA}" srcOrd="1" destOrd="0" presId="urn:microsoft.com/office/officeart/2005/8/layout/orgChart1"/>
    <dgm:cxn modelId="{18A94D55-27F4-4694-BD46-517B35CB5496}" type="presOf" srcId="{1ADF43EE-83F4-4429-821A-4AFFE13A64CB}" destId="{DF4CB0BE-9CA0-4B1D-A983-83562C1E8751}" srcOrd="0" destOrd="0" presId="urn:microsoft.com/office/officeart/2005/8/layout/orgChart1"/>
    <dgm:cxn modelId="{FAB91C2A-B5D7-42CE-ABE0-CC5CCCEB93DA}" type="presOf" srcId="{5EC1BB47-BEB6-4A1F-81AF-A3143C603764}" destId="{EDDD2F02-FE25-4CC3-A41D-AEC5CF0D9194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13544463-B7FF-4E88-B3A0-0F04521FA0AD}" srcId="{84579AF0-4408-438F-970E-BE007F0381A1}" destId="{340D6A9A-05E7-4FC3-BF62-15657AD9B622}" srcOrd="1" destOrd="0" parTransId="{B125F048-20F7-49D7-98EE-B4DF64D04332}" sibTransId="{6EE6F6DF-BE72-4025-861B-DA263E908C0D}"/>
    <dgm:cxn modelId="{21A32331-DED2-4FD2-AE58-B6FC52081DD4}" type="presOf" srcId="{0283F7B1-9745-4AD6-BDC2-F61C86FF3F0F}" destId="{849FB6B5-C31E-400E-9F92-8344F5292F66}" srcOrd="0" destOrd="0" presId="urn:microsoft.com/office/officeart/2005/8/layout/orgChart1"/>
    <dgm:cxn modelId="{1469C33E-8D9D-4E8D-B562-0A6615A52389}" type="presOf" srcId="{5EC1BB47-BEB6-4A1F-81AF-A3143C603764}" destId="{CB076797-2586-441A-8D5B-465DED5E3017}" srcOrd="1" destOrd="0" presId="urn:microsoft.com/office/officeart/2005/8/layout/orgChart1"/>
    <dgm:cxn modelId="{E1CD8F32-153E-4423-AF31-4FB746AAD969}" type="presOf" srcId="{340D6A9A-05E7-4FC3-BF62-15657AD9B622}" destId="{40323FCF-C8E0-4126-B479-58BE16C56E4D}" srcOrd="1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44CB73-3D1F-49B8-A670-E80B3C05A7CA}" type="presOf" srcId="{B125F048-20F7-49D7-98EE-B4DF64D04332}" destId="{76F20995-1771-4521-9EEE-86946FD744B6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46DA24BF-FA39-4688-8FCB-A0D02BEF1285}" type="presParOf" srcId="{C212D9BA-6797-4225-A692-A814A4696490}" destId="{E3782A3A-54D5-46D8-9751-F558C16F4C86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79E6C4BC-9CF6-46E2-8707-BE43AFC1A889}" type="presParOf" srcId="{C212D9BA-6797-4225-A692-A814A4696490}" destId="{76F20995-1771-4521-9EEE-86946FD744B6}" srcOrd="2" destOrd="0" presId="urn:microsoft.com/office/officeart/2005/8/layout/orgChart1"/>
    <dgm:cxn modelId="{0DF2CDFB-E718-4534-8C52-ED4C27D13A54}" type="presParOf" srcId="{C212D9BA-6797-4225-A692-A814A4696490}" destId="{47C8B71F-CE6C-418C-8084-9F412E628C99}" srcOrd="3" destOrd="0" presId="urn:microsoft.com/office/officeart/2005/8/layout/orgChart1"/>
    <dgm:cxn modelId="{6A24CA0F-EED9-4B24-BB8B-E261B9A441DF}" type="presParOf" srcId="{47C8B71F-CE6C-418C-8084-9F412E628C99}" destId="{46E6B20A-F66E-4FAC-9EA3-D45232BA58BD}" srcOrd="0" destOrd="0" presId="urn:microsoft.com/office/officeart/2005/8/layout/orgChart1"/>
    <dgm:cxn modelId="{8A0C7A74-B188-4AEF-9F23-AD6021F7CD6F}" type="presParOf" srcId="{46E6B20A-F66E-4FAC-9EA3-D45232BA58BD}" destId="{B27D6D6E-4020-47F5-AC86-D8CFDDBCDB09}" srcOrd="0" destOrd="0" presId="urn:microsoft.com/office/officeart/2005/8/layout/orgChart1"/>
    <dgm:cxn modelId="{02C11A8C-5153-4213-9084-3088AB08DF91}" type="presParOf" srcId="{46E6B20A-F66E-4FAC-9EA3-D45232BA58BD}" destId="{40323FCF-C8E0-4126-B479-58BE16C56E4D}" srcOrd="1" destOrd="0" presId="urn:microsoft.com/office/officeart/2005/8/layout/orgChart1"/>
    <dgm:cxn modelId="{702158E8-193A-4423-9386-4100C1C58B07}" type="presParOf" srcId="{47C8B71F-CE6C-418C-8084-9F412E628C99}" destId="{78031963-C504-4012-9A1A-2765A3A063CF}" srcOrd="1" destOrd="0" presId="urn:microsoft.com/office/officeart/2005/8/layout/orgChart1"/>
    <dgm:cxn modelId="{4ECFCFA1-0129-4F1C-B3E5-9C0CC4935FE1}" type="presParOf" srcId="{47C8B71F-CE6C-418C-8084-9F412E628C99}" destId="{994FE74A-8F0B-4CBD-8CF5-24931F7DCCF8}" srcOrd="2" destOrd="0" presId="urn:microsoft.com/office/officeart/2005/8/layout/orgChart1"/>
    <dgm:cxn modelId="{AF06F9C6-C02A-4606-BDA4-D5218642AFDC}" type="presParOf" srcId="{C212D9BA-6797-4225-A692-A814A4696490}" destId="{849FB6B5-C31E-400E-9F92-8344F5292F66}" srcOrd="4" destOrd="0" presId="urn:microsoft.com/office/officeart/2005/8/layout/orgChart1"/>
    <dgm:cxn modelId="{4D4F14D1-B33B-4F7C-9661-C1E83920DC89}" type="presParOf" srcId="{C212D9BA-6797-4225-A692-A814A4696490}" destId="{2ECB42B9-93FA-4D3E-8C7A-976B1B38229C}" srcOrd="5" destOrd="0" presId="urn:microsoft.com/office/officeart/2005/8/layout/orgChart1"/>
    <dgm:cxn modelId="{827127B5-65C4-4A41-B5C8-72E94CED3071}" type="presParOf" srcId="{2ECB42B9-93FA-4D3E-8C7A-976B1B38229C}" destId="{00395936-8DF2-4D38-B197-8863922C4902}" srcOrd="0" destOrd="0" presId="urn:microsoft.com/office/officeart/2005/8/layout/orgChart1"/>
    <dgm:cxn modelId="{8182EE1F-CF1B-45D6-88F7-381F03681B3A}" type="presParOf" srcId="{00395936-8DF2-4D38-B197-8863922C4902}" destId="{EDDD2F02-FE25-4CC3-A41D-AEC5CF0D9194}" srcOrd="0" destOrd="0" presId="urn:microsoft.com/office/officeart/2005/8/layout/orgChart1"/>
    <dgm:cxn modelId="{AC165500-CAC1-4E4B-8E9A-6EF9B3430597}" type="presParOf" srcId="{00395936-8DF2-4D38-B197-8863922C4902}" destId="{CB076797-2586-441A-8D5B-465DED5E3017}" srcOrd="1" destOrd="0" presId="urn:microsoft.com/office/officeart/2005/8/layout/orgChart1"/>
    <dgm:cxn modelId="{6499880D-F4AC-4DAC-9030-CB6E79220785}" type="presParOf" srcId="{2ECB42B9-93FA-4D3E-8C7A-976B1B38229C}" destId="{51788BDE-CA75-426F-9B4C-916D61165331}" srcOrd="1" destOrd="0" presId="urn:microsoft.com/office/officeart/2005/8/layout/orgChart1"/>
    <dgm:cxn modelId="{9510D37C-F554-49B8-BE37-42056FB57E23}" type="presParOf" srcId="{2ECB42B9-93FA-4D3E-8C7A-976B1B38229C}" destId="{A39B4EAF-1EF7-4D12-BFF8-788882CDA091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04FC4AE4-87C3-42D7-ADC1-F0ADF494789F}" type="presParOf" srcId="{094F24CE-73FB-4D28-8FA1-40B33E7F4F0A}" destId="{DF4CB0BE-9CA0-4B1D-A983-83562C1E8751}" srcOrd="0" destOrd="0" presId="urn:microsoft.com/office/officeart/2005/8/layout/orgChart1"/>
    <dgm:cxn modelId="{C52EA516-D6B3-45B3-9E50-73D1C1FF6D3B}" type="presParOf" srcId="{094F24CE-73FB-4D28-8FA1-40B33E7F4F0A}" destId="{DE99EF6C-57A2-47BE-B8DF-650D4A1DA214}" srcOrd="1" destOrd="0" presId="urn:microsoft.com/office/officeart/2005/8/layout/orgChart1"/>
    <dgm:cxn modelId="{84345A19-D196-4E8E-A4F4-36AD5CCFBE5F}" type="presParOf" srcId="{DE99EF6C-57A2-47BE-B8DF-650D4A1DA214}" destId="{A2F9EAC0-89ED-4824-A524-18A5FC714B0A}" srcOrd="0" destOrd="0" presId="urn:microsoft.com/office/officeart/2005/8/layout/orgChart1"/>
    <dgm:cxn modelId="{C5D1CF35-C64C-4A65-B204-C860F34EFC11}" type="presParOf" srcId="{A2F9EAC0-89ED-4824-A524-18A5FC714B0A}" destId="{A212C18A-061A-43BD-BD6B-AB3A039953F4}" srcOrd="0" destOrd="0" presId="urn:microsoft.com/office/officeart/2005/8/layout/orgChart1"/>
    <dgm:cxn modelId="{B824633E-3B99-46C1-AB02-27134E57662C}" type="presParOf" srcId="{A2F9EAC0-89ED-4824-A524-18A5FC714B0A}" destId="{AD69B456-0AC3-451F-83CB-16ABF5DCBDCA}" srcOrd="1" destOrd="0" presId="urn:microsoft.com/office/officeart/2005/8/layout/orgChart1"/>
    <dgm:cxn modelId="{8FF08C9A-C8CA-4208-B824-DE0CC90BA2BD}" type="presParOf" srcId="{DE99EF6C-57A2-47BE-B8DF-650D4A1DA214}" destId="{916D738E-8F7E-4D82-BA22-AD3E906E9B09}" srcOrd="1" destOrd="0" presId="urn:microsoft.com/office/officeart/2005/8/layout/orgChart1"/>
    <dgm:cxn modelId="{839A81BD-E323-4A96-82C3-86A8D4190AEB}" type="presParOf" srcId="{DE99EF6C-57A2-47BE-B8DF-650D4A1DA214}" destId="{0F5F4476-3113-4748-8F91-97247642D6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1595" custScaleY="132649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05264" custScaleY="112892" custLinFactNeighborX="-18411" custLinFactNeighborY="121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18335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5369" custScaleY="61622" custLinFactNeighborX="-19645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Soldador(a)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Ayudante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E42E5E-653E-467B-8DCB-7B19553E64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Jardinero(a)</a:t>
          </a:r>
        </a:p>
      </dgm:t>
    </dgm:pt>
    <dgm:pt modelId="{46F90C10-E0A0-404D-92E2-6A7EC5F71B76}" type="parTrans" cxnId="{6457D257-A030-4DF0-8EE9-6E5620B8F7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695AB9-927E-4F7B-81B0-37733FC78262}" type="sibTrans" cxnId="{6457D257-A030-4DF0-8EE9-6E5620B8F7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3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3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3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3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E8C62737-49CA-4BFF-A519-3F4B2A5AF90B}" type="pres">
      <dgm:prSet presAssocID="{46F90C10-E0A0-404D-92E2-6A7EC5F71B76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1693F86-A35D-4437-B1C3-6345184AA35D}" type="pres">
      <dgm:prSet presAssocID="{9EE42E5E-653E-467B-8DCB-7B19553E64AF}" presName="hierRoot2" presStyleCnt="0">
        <dgm:presLayoutVars>
          <dgm:hierBranch val="init"/>
        </dgm:presLayoutVars>
      </dgm:prSet>
      <dgm:spPr/>
    </dgm:pt>
    <dgm:pt modelId="{A001A84C-BF89-4D6A-824B-D46153217CBC}" type="pres">
      <dgm:prSet presAssocID="{9EE42E5E-653E-467B-8DCB-7B19553E64AF}" presName="rootComposite" presStyleCnt="0"/>
      <dgm:spPr/>
    </dgm:pt>
    <dgm:pt modelId="{366423BC-611E-41B6-B652-764B8D7F1904}" type="pres">
      <dgm:prSet presAssocID="{9EE42E5E-653E-467B-8DCB-7B19553E64AF}" presName="rootText" presStyleLbl="node3" presStyleIdx="2" presStyleCnt="3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C3A0A4-E885-4046-80E4-0C1BE8093B2B}" type="pres">
      <dgm:prSet presAssocID="{9EE42E5E-653E-467B-8DCB-7B19553E64AF}" presName="rootConnector" presStyleLbl="node3" presStyleIdx="2" presStyleCnt="3"/>
      <dgm:spPr/>
      <dgm:t>
        <a:bodyPr/>
        <a:lstStyle/>
        <a:p>
          <a:endParaRPr lang="es-ES"/>
        </a:p>
      </dgm:t>
    </dgm:pt>
    <dgm:pt modelId="{588F20CC-F312-4962-99C1-CA73E22671AD}" type="pres">
      <dgm:prSet presAssocID="{9EE42E5E-653E-467B-8DCB-7B19553E64AF}" presName="hierChild4" presStyleCnt="0"/>
      <dgm:spPr/>
    </dgm:pt>
    <dgm:pt modelId="{4ACE1BF8-9823-4BED-9FBB-B98CC182A22C}" type="pres">
      <dgm:prSet presAssocID="{9EE42E5E-653E-467B-8DCB-7B19553E64AF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C562D0F1-AF07-4F29-B226-EDFE97BB078B}" type="presOf" srcId="{9EE42E5E-653E-467B-8DCB-7B19553E64AF}" destId="{366423BC-611E-41B6-B652-764B8D7F1904}" srcOrd="0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81319C32-5B0C-4883-8F06-6EA9C0AECB76}" type="presOf" srcId="{9EE42E5E-653E-467B-8DCB-7B19553E64AF}" destId="{2FC3A0A4-E885-4046-80E4-0C1BE8093B2B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457D257-A030-4DF0-8EE9-6E5620B8F79C}" srcId="{BD0DE84C-5840-4AE3-BBEC-CC1449871793}" destId="{9EE42E5E-653E-467B-8DCB-7B19553E64AF}" srcOrd="2" destOrd="0" parTransId="{46F90C10-E0A0-404D-92E2-6A7EC5F71B76}" sibTransId="{28695AB9-927E-4F7B-81B0-37733FC78262}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14ADAF18-F681-4F60-A6E8-29277F79FD43}" type="presOf" srcId="{46F90C10-E0A0-404D-92E2-6A7EC5F71B76}" destId="{E8C62737-49CA-4BFF-A519-3F4B2A5AF90B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8638FDD9-8206-45C9-B7D6-F65AB6EDBB17}" type="presParOf" srcId="{2EC714A8-3940-401D-9A20-D4B015F68F6A}" destId="{E8C62737-49CA-4BFF-A519-3F4B2A5AF90B}" srcOrd="4" destOrd="0" presId="urn:microsoft.com/office/officeart/2005/8/layout/orgChart1"/>
    <dgm:cxn modelId="{1AD4AEEB-02F2-4A82-B1A0-CF665247AF6B}" type="presParOf" srcId="{2EC714A8-3940-401D-9A20-D4B015F68F6A}" destId="{11693F86-A35D-4437-B1C3-6345184AA35D}" srcOrd="5" destOrd="0" presId="urn:microsoft.com/office/officeart/2005/8/layout/orgChart1"/>
    <dgm:cxn modelId="{98C31D64-E354-4CCF-9C0D-E2EA0E70023E}" type="presParOf" srcId="{11693F86-A35D-4437-B1C3-6345184AA35D}" destId="{A001A84C-BF89-4D6A-824B-D46153217CBC}" srcOrd="0" destOrd="0" presId="urn:microsoft.com/office/officeart/2005/8/layout/orgChart1"/>
    <dgm:cxn modelId="{E4359342-2223-4012-8133-68DFE27E44C5}" type="presParOf" srcId="{A001A84C-BF89-4D6A-824B-D46153217CBC}" destId="{366423BC-611E-41B6-B652-764B8D7F1904}" srcOrd="0" destOrd="0" presId="urn:microsoft.com/office/officeart/2005/8/layout/orgChart1"/>
    <dgm:cxn modelId="{2D8BB083-FDA0-42D4-8B27-BC97E129C57C}" type="presParOf" srcId="{A001A84C-BF89-4D6A-824B-D46153217CBC}" destId="{2FC3A0A4-E885-4046-80E4-0C1BE8093B2B}" srcOrd="1" destOrd="0" presId="urn:microsoft.com/office/officeart/2005/8/layout/orgChart1"/>
    <dgm:cxn modelId="{34299A2E-E764-426F-83F6-1AD3C05A0CF5}" type="presParOf" srcId="{11693F86-A35D-4437-B1C3-6345184AA35D}" destId="{588F20CC-F312-4962-99C1-CA73E22671AD}" srcOrd="1" destOrd="0" presId="urn:microsoft.com/office/officeart/2005/8/layout/orgChart1"/>
    <dgm:cxn modelId="{E0E4E531-8459-4991-84E6-527DEBFCBE67}" type="presParOf" srcId="{11693F86-A35D-4437-B1C3-6345184AA35D}" destId="{4ACE1BF8-9823-4BED-9FBB-B98CC182A22C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53819" custScaleY="123022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Municipales</a:t>
          </a: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  <a:r>
            <a:rPr lang="es-MX" sz="1200" b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A</a:t>
          </a: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40827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77477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77477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61261" custScaleY="64864" custLinFactNeighborX="-4570" custLinFactNeighborY="-10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O</a:t>
          </a: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Atletismo</a:t>
          </a: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 </a:t>
          </a:r>
          <a:endParaRPr lang="es-ES" sz="1200" dirty="0"/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80946" custLinFactNeighborY="3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23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Vinculación Interinstitucional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Capacitador(a)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Almacén</a:t>
          </a:r>
          <a:endParaRPr lang="es-ES" sz="1200" dirty="0">
            <a:solidFill>
              <a:schemeClr val="tx1"/>
            </a:solidFill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47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56617" custScaleY="77745" custLinFactY="-331099" custLinFactNeighborX="-16161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56617" custScaleY="77745" custLinFactNeighborX="43821" custLinFactNeighborY="34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56617" custScaleY="77745" custLinFactNeighborX="16161" custLinFactNeighborY="34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16599" custScaleY="105824" custLinFactY="16473" custLinFactNeighborX="-949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16599" custScaleY="105824" custLinFactY="16473" custLinFactNeighborX="874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16599" custScaleY="105824" custLinFactY="2349" custLinFactNeighborX="-949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16599" custScaleY="105824" custLinFactY="2349" custLinFactNeighborX="874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16599" custScaleY="105824" custLinFactNeighborX="-9496" custLinFactNeighborY="90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2" custScaleX="216599" custScaleY="105824" custLinFactNeighborX="8746" custLinFactNeighborY="90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2" custScaleX="216599" custScaleY="105824" custLinFactNeighborX="-9496" custLinFactNeighborY="784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2" custScaleX="216599" custScaleY="105967" custLinFactNeighborX="8746" custLinFactNeighborY="79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2" custScaleX="216599" custScaleY="105824" custLinFactNeighborX="-9496" custLinFactNeighborY="66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1" presStyleCnt="12" custScaleX="216599" custScaleY="105967" custLinFactNeighborX="8857" custLinFactNeighborY="66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2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7BB0C0A1-7F3A-4BF0-A261-B607AE9C8785}" type="presParOf" srcId="{8A568C84-F26F-4E92-9BD6-23A8289EA664}" destId="{81B98653-FC5D-4CB3-B48A-ED0E303CC504}" srcOrd="22" destOrd="0" presId="urn:microsoft.com/office/officeart/2005/8/layout/orgChart1"/>
    <dgm:cxn modelId="{2878B06D-5AD9-4F9D-BE2E-DD859BFD247F}" type="presParOf" srcId="{8A568C84-F26F-4E92-9BD6-23A8289EA664}" destId="{BE0EF899-2AE8-4434-B3A6-2BC1BB64116D}" srcOrd="23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 </a:t>
          </a:r>
          <a:endParaRPr lang="es-ES" sz="1200" dirty="0">
            <a:solidFill>
              <a:schemeClr val="tx1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A</a:t>
          </a:r>
          <a:endParaRPr lang="es-ES" sz="1200" dirty="0">
            <a:solidFill>
              <a:schemeClr val="tx1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Gimnasia</a:t>
          </a: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68679" custScaleY="7271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Bernabé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Cajero(a)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1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Naranjo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 / O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INFONAVIT </a:t>
          </a: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6535" custScaleY="60055" custLinFactNeighborX="-826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Administrativo(a)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noProof="0" dirty="0">
            <a:solidFill>
              <a:schemeClr val="tx1"/>
            </a:solidFill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107B6E-A8D3-463B-A1FB-758CA4EC9F0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/>
        </a:p>
      </dgm:t>
    </dgm:pt>
    <dgm:pt modelId="{BE8A1DAF-872D-488C-925E-98D21430E023}" type="parTrans" cxnId="{A42B36C8-2F08-4AF4-9714-D6C9FB7CC8B5}">
      <dgm:prSet/>
      <dgm:spPr/>
      <dgm:t>
        <a:bodyPr/>
        <a:lstStyle/>
        <a:p>
          <a:endParaRPr lang="es-ES"/>
        </a:p>
      </dgm:t>
    </dgm:pt>
    <dgm:pt modelId="{1BE827BA-673B-4146-96B0-789B24F5CC73}" type="sibTrans" cxnId="{A42B36C8-2F08-4AF4-9714-D6C9FB7CC8B5}">
      <dgm:prSet/>
      <dgm:spPr/>
      <dgm:t>
        <a:bodyPr/>
        <a:lstStyle/>
        <a:p>
          <a:endParaRPr lang="es-ES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12318" custScaleY="100465" custLinFactNeighborY="36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82712" custScaleY="88311" custLinFactNeighborY="26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124820" custScaleY="168497" custLinFactNeighborY="-10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53D9F9B3-FC7B-4D49-9C78-F32F396BFBDD}" type="pres">
      <dgm:prSet presAssocID="{BE8A1DAF-872D-488C-925E-98D21430E02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F0BE336-DC8D-4100-A751-0F94FF6D3514}" type="pres">
      <dgm:prSet presAssocID="{58107B6E-A8D3-463B-A1FB-758CA4EC9F0F}" presName="hierRoot3" presStyleCnt="0">
        <dgm:presLayoutVars>
          <dgm:hierBranch val="init"/>
        </dgm:presLayoutVars>
      </dgm:prSet>
      <dgm:spPr/>
    </dgm:pt>
    <dgm:pt modelId="{29D4AA06-45A7-40B6-B841-AC539694D4C2}" type="pres">
      <dgm:prSet presAssocID="{58107B6E-A8D3-463B-A1FB-758CA4EC9F0F}" presName="rootComposite3" presStyleCnt="0"/>
      <dgm:spPr/>
    </dgm:pt>
    <dgm:pt modelId="{46C29569-7F5A-4F50-A290-62E2A9CC7B18}" type="pres">
      <dgm:prSet presAssocID="{58107B6E-A8D3-463B-A1FB-758CA4EC9F0F}" presName="rootText3" presStyleLbl="asst2" presStyleIdx="0" presStyleCnt="1" custScaleX="68238" custScaleY="70305" custLinFactNeighborY="131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2E97E0-8CBC-4517-B9FC-247F039297F0}" type="pres">
      <dgm:prSet presAssocID="{58107B6E-A8D3-463B-A1FB-758CA4EC9F0F}" presName="rootConnector3" presStyleLbl="asst2" presStyleIdx="0" presStyleCnt="1"/>
      <dgm:spPr/>
      <dgm:t>
        <a:bodyPr/>
        <a:lstStyle/>
        <a:p>
          <a:endParaRPr lang="es-ES"/>
        </a:p>
      </dgm:t>
    </dgm:pt>
    <dgm:pt modelId="{575A5991-9D8C-4914-9058-2B2F0ED5C83A}" type="pres">
      <dgm:prSet presAssocID="{58107B6E-A8D3-463B-A1FB-758CA4EC9F0F}" presName="hierChild6" presStyleCnt="0"/>
      <dgm:spPr/>
    </dgm:pt>
    <dgm:pt modelId="{B6322B2C-81B7-49D1-ADFC-BC292D9675D7}" type="pres">
      <dgm:prSet presAssocID="{58107B6E-A8D3-463B-A1FB-758CA4EC9F0F}" presName="hierChild7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68766" custScaleY="73350" custLinFactNeighborX="173" custLinFactNeighborY="27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68766" custScaleY="73350" custLinFactNeighborX="-16154" custLinFactNeighborY="27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42B36C8-2F08-4AF4-9714-D6C9FB7CC8B5}" srcId="{87FA2772-D691-4E56-B197-CD0A8836018C}" destId="{58107B6E-A8D3-463B-A1FB-758CA4EC9F0F}" srcOrd="1" destOrd="0" parTransId="{BE8A1DAF-872D-488C-925E-98D21430E023}" sibTransId="{1BE827BA-673B-4146-96B0-789B24F5CC73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C9411A94-E660-4088-A5A3-3F9C27C09724}" type="presOf" srcId="{58107B6E-A8D3-463B-A1FB-758CA4EC9F0F}" destId="{46C29569-7F5A-4F50-A290-62E2A9CC7B18}" srcOrd="0" destOrd="0" presId="urn:microsoft.com/office/officeart/2005/8/layout/orgChart1"/>
    <dgm:cxn modelId="{44679C40-DF6E-49F3-A6CA-C19BEA81C6D6}" type="presOf" srcId="{58107B6E-A8D3-463B-A1FB-758CA4EC9F0F}" destId="{D72E97E0-8CBC-4517-B9FC-247F039297F0}" srcOrd="1" destOrd="0" presId="urn:microsoft.com/office/officeart/2005/8/layout/orgChart1"/>
    <dgm:cxn modelId="{4AA7DE7E-4274-4A48-847A-88884178D8EC}" type="presOf" srcId="{BE8A1DAF-872D-488C-925E-98D21430E023}" destId="{53D9F9B3-FC7B-4D49-9C78-F32F396BFBDD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E9FCD755-F123-4D90-A804-93A8300D2DA2}" type="presParOf" srcId="{A91D2042-803A-422E-9E5D-416975DA0B3E}" destId="{53D9F9B3-FC7B-4D49-9C78-F32F396BFBDD}" srcOrd="0" destOrd="0" presId="urn:microsoft.com/office/officeart/2005/8/layout/orgChart1"/>
    <dgm:cxn modelId="{47943C74-830D-4EB5-8905-87CD44605625}" type="presParOf" srcId="{A91D2042-803A-422E-9E5D-416975DA0B3E}" destId="{AF0BE336-DC8D-4100-A751-0F94FF6D3514}" srcOrd="1" destOrd="0" presId="urn:microsoft.com/office/officeart/2005/8/layout/orgChart1"/>
    <dgm:cxn modelId="{67E926AD-F84D-491E-86EE-D5474A282A76}" type="presParOf" srcId="{AF0BE336-DC8D-4100-A751-0F94FF6D3514}" destId="{29D4AA06-45A7-40B6-B841-AC539694D4C2}" srcOrd="0" destOrd="0" presId="urn:microsoft.com/office/officeart/2005/8/layout/orgChart1"/>
    <dgm:cxn modelId="{13F788A2-6AB9-4BEB-8D71-F1713EEF6C10}" type="presParOf" srcId="{29D4AA06-45A7-40B6-B841-AC539694D4C2}" destId="{46C29569-7F5A-4F50-A290-62E2A9CC7B18}" srcOrd="0" destOrd="0" presId="urn:microsoft.com/office/officeart/2005/8/layout/orgChart1"/>
    <dgm:cxn modelId="{E4952B61-C45D-459E-83DA-FB77B47F9C6D}" type="presParOf" srcId="{29D4AA06-45A7-40B6-B841-AC539694D4C2}" destId="{D72E97E0-8CBC-4517-B9FC-247F039297F0}" srcOrd="1" destOrd="0" presId="urn:microsoft.com/office/officeart/2005/8/layout/orgChart1"/>
    <dgm:cxn modelId="{33AB700C-6C81-4F01-B9C7-BDE917954958}" type="presParOf" srcId="{AF0BE336-DC8D-4100-A751-0F94FF6D3514}" destId="{575A5991-9D8C-4914-9058-2B2F0ED5C83A}" srcOrd="1" destOrd="0" presId="urn:microsoft.com/office/officeart/2005/8/layout/orgChart1"/>
    <dgm:cxn modelId="{210A2C97-21F6-4D74-9210-0DD907E3BE57}" type="presParOf" srcId="{AF0BE336-DC8D-4100-A751-0F94FF6D3514}" destId="{B6322B2C-81B7-49D1-ADFC-BC292D9675D7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Gimnasio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Los Campeones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Ayudante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Programas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39A729-4C14-4EE4-AE6F-2F9FEDE09E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Becas</a:t>
          </a:r>
        </a:p>
      </dgm:t>
    </dgm:pt>
    <dgm:pt modelId="{F12C8146-B3C9-4C6D-9CF3-93EE812BC9F1}" type="parTrans" cxnId="{1702AE61-A3A1-4947-A502-17830D7587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BB810D-AF4A-4FA4-82A0-A5616426EA69}" type="sibTrans" cxnId="{1702AE61-A3A1-4947-A502-17830D7587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9292" custScaleY="194660" custLinFactNeighborX="-1169" custLinFactNeighborY="-45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7DA527A3-891E-47EE-BE68-DA5DFD406E05}" type="pres">
      <dgm:prSet presAssocID="{95F80771-30F9-42A9-9E35-F3966DCF127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4" custScaleX="137897" custScaleY="153679" custLinFactNeighborY="341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0556C46-0175-412D-A70E-2C723E9C162B}" type="pres">
      <dgm:prSet presAssocID="{510DC284-7493-44A0-9F06-FA797E334D25}" presName="Name35" presStyleLbl="parChTrans1D2" presStyleIdx="1" presStyleCnt="5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4" custScaleX="137897" custScaleY="153679" custLinFactNeighborX="-1294" custLinFactNeighborY="341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2" presStyleCnt="5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4" custScaleX="137897" custScaleY="153679" custLinFactNeighborY="341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EEAE0B38-5E10-436A-9F5A-784D9D0381FA}" type="pres">
      <dgm:prSet presAssocID="{F12C8146-B3C9-4C6D-9CF3-93EE812BC9F1}" presName="Name35" presStyleLbl="parChTrans1D2" presStyleIdx="3" presStyleCnt="5"/>
      <dgm:spPr/>
      <dgm:t>
        <a:bodyPr/>
        <a:lstStyle/>
        <a:p>
          <a:endParaRPr lang="es-ES"/>
        </a:p>
      </dgm:t>
    </dgm:pt>
    <dgm:pt modelId="{07A5332B-62CD-4B10-87E2-131B28B1C691}" type="pres">
      <dgm:prSet presAssocID="{8939A729-4C14-4EE4-AE6F-2F9FEDE09E77}" presName="hierRoot2" presStyleCnt="0">
        <dgm:presLayoutVars>
          <dgm:hierBranch val="init"/>
        </dgm:presLayoutVars>
      </dgm:prSet>
      <dgm:spPr/>
    </dgm:pt>
    <dgm:pt modelId="{4AB1B662-264D-497F-BFDA-85D5DA1A2320}" type="pres">
      <dgm:prSet presAssocID="{8939A729-4C14-4EE4-AE6F-2F9FEDE09E77}" presName="rootComposite" presStyleCnt="0"/>
      <dgm:spPr/>
    </dgm:pt>
    <dgm:pt modelId="{65D9F835-6A4F-4FE0-857F-D88984988C6D}" type="pres">
      <dgm:prSet presAssocID="{8939A729-4C14-4EE4-AE6F-2F9FEDE09E77}" presName="rootText" presStyleLbl="node2" presStyleIdx="3" presStyleCnt="4" custScaleX="137897" custScaleY="153679" custLinFactNeighborY="348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F3C49-19DC-4B1B-B7BB-C0D5C9E41609}" type="pres">
      <dgm:prSet presAssocID="{8939A729-4C14-4EE4-AE6F-2F9FEDE09E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FB44E7E8-9A9B-4A72-B1B2-29B19537C481}" type="pres">
      <dgm:prSet presAssocID="{8939A729-4C14-4EE4-AE6F-2F9FEDE09E77}" presName="hierChild4" presStyleCnt="0"/>
      <dgm:spPr/>
    </dgm:pt>
    <dgm:pt modelId="{0C085AB0-47FB-432B-8D1C-C574FE3BB03E}" type="pres">
      <dgm:prSet presAssocID="{8939A729-4C14-4EE4-AE6F-2F9FEDE09E77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102453" custScaleY="112698" custLinFactNeighborX="-19593" custLinFactNeighborY="-2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9983AC69-3753-4D26-8A01-58620E9AE769}" type="presOf" srcId="{95F80771-30F9-42A9-9E35-F3966DCF1279}" destId="{7DA527A3-891E-47EE-BE68-DA5DFD406E05}" srcOrd="0" destOrd="0" presId="urn:microsoft.com/office/officeart/2005/8/layout/orgChart1"/>
    <dgm:cxn modelId="{C58B5365-6FA4-425A-8459-FCB8CB190A2E}" type="presOf" srcId="{510DC284-7493-44A0-9F06-FA797E334D25}" destId="{A0556C46-0175-412D-A70E-2C723E9C162B}" srcOrd="0" destOrd="0" presId="urn:microsoft.com/office/officeart/2005/8/layout/orgChart1"/>
    <dgm:cxn modelId="{3439FD53-B5A2-44F5-B240-2B812932F055}" type="presOf" srcId="{F12C8146-B3C9-4C6D-9CF3-93EE812BC9F1}" destId="{EEAE0B38-5E10-436A-9F5A-784D9D0381FA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AE6F809B-C730-4117-BDA5-C12A2E026185}" type="presOf" srcId="{8939A729-4C14-4EE4-AE6F-2F9FEDE09E77}" destId="{65D9F835-6A4F-4FE0-857F-D88984988C6D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702AE61-A3A1-4947-A502-17830D7587D3}" srcId="{8F3A5752-0B5D-4641-8E32-CCA038B23664}" destId="{8939A729-4C14-4EE4-AE6F-2F9FEDE09E77}" srcOrd="4" destOrd="0" parTransId="{F12C8146-B3C9-4C6D-9CF3-93EE812BC9F1}" sibTransId="{0EBB810D-AF4A-4FA4-82A0-A5616426EA69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E554BDF-E683-49C3-8B66-6635BB1889AB}" type="presOf" srcId="{8939A729-4C14-4EE4-AE6F-2F9FEDE09E77}" destId="{985F3C49-19DC-4B1B-B7BB-C0D5C9E41609}" srcOrd="1" destOrd="0" presId="urn:microsoft.com/office/officeart/2005/8/layout/orgChart1"/>
    <dgm:cxn modelId="{BC9B3BD5-5B40-49A2-A606-7EFB731C366B}" type="presOf" srcId="{2EC64752-927D-40DD-A0B9-BC3BA63D4E06}" destId="{1B46B926-CC39-4D46-BFD2-5A2F6BA913F6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A08DB6F-553A-4FF6-A71F-C4EB580023BF}" type="presParOf" srcId="{24392372-3E5C-4E83-A7A2-75B2D5C4B789}" destId="{7DA527A3-891E-47EE-BE68-DA5DFD406E05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99269E0D-9D75-4709-9E9F-41794D58CA3F}" type="presParOf" srcId="{24392372-3E5C-4E83-A7A2-75B2D5C4B789}" destId="{A0556C46-0175-412D-A70E-2C723E9C162B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FEEF9F9B-160C-46CF-8943-9C928EB260F9}" type="presParOf" srcId="{24392372-3E5C-4E83-A7A2-75B2D5C4B789}" destId="{1B46B926-CC39-4D46-BFD2-5A2F6BA913F6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BE6122C2-02B8-4A5C-8A40-FD33904EA1E4}" type="presParOf" srcId="{24392372-3E5C-4E83-A7A2-75B2D5C4B789}" destId="{EEAE0B38-5E10-436A-9F5A-784D9D0381FA}" srcOrd="6" destOrd="0" presId="urn:microsoft.com/office/officeart/2005/8/layout/orgChart1"/>
    <dgm:cxn modelId="{1911DF03-5FE4-4464-9D00-B264B4738FD9}" type="presParOf" srcId="{24392372-3E5C-4E83-A7A2-75B2D5C4B789}" destId="{07A5332B-62CD-4B10-87E2-131B28B1C691}" srcOrd="7" destOrd="0" presId="urn:microsoft.com/office/officeart/2005/8/layout/orgChart1"/>
    <dgm:cxn modelId="{3FBDBEC3-7848-4D0A-90AD-42B469DD86C7}" type="presParOf" srcId="{07A5332B-62CD-4B10-87E2-131B28B1C691}" destId="{4AB1B662-264D-497F-BFDA-85D5DA1A2320}" srcOrd="0" destOrd="0" presId="urn:microsoft.com/office/officeart/2005/8/layout/orgChart1"/>
    <dgm:cxn modelId="{38363A88-A5EA-4296-B386-FD3786E9799D}" type="presParOf" srcId="{4AB1B662-264D-497F-BFDA-85D5DA1A2320}" destId="{65D9F835-6A4F-4FE0-857F-D88984988C6D}" srcOrd="0" destOrd="0" presId="urn:microsoft.com/office/officeart/2005/8/layout/orgChart1"/>
    <dgm:cxn modelId="{B898FDB0-853D-4114-A152-402AD887AB8D}" type="presParOf" srcId="{4AB1B662-264D-497F-BFDA-85D5DA1A2320}" destId="{985F3C49-19DC-4B1B-B7BB-C0D5C9E41609}" srcOrd="1" destOrd="0" presId="urn:microsoft.com/office/officeart/2005/8/layout/orgChart1"/>
    <dgm:cxn modelId="{C564F921-5B02-44AA-85E9-CF6616546B75}" type="presParOf" srcId="{07A5332B-62CD-4B10-87E2-131B28B1C691}" destId="{FB44E7E8-9A9B-4A72-B1B2-29B19537C481}" srcOrd="1" destOrd="0" presId="urn:microsoft.com/office/officeart/2005/8/layout/orgChart1"/>
    <dgm:cxn modelId="{42AAE9F4-FCAE-4CCA-843D-DAB17EC63A58}" type="presParOf" srcId="{07A5332B-62CD-4B10-87E2-131B28B1C691}" destId="{0C085AB0-47FB-432B-8D1C-C574FE3BB03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</a:p>
        <a:p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Bibliotecas</a:t>
          </a: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845AE-EF23-4A6A-9E10-193F3ED5CD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</dgm:t>
    </dgm:pt>
    <dgm:pt modelId="{D7DF4EBB-1C87-4D89-8835-B1C899530548}" type="parTrans" cxnId="{C2FA502A-8DE8-44AA-BEB6-DA1F6F265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2ECA70-42A3-4185-A50B-5E20C480044D}" type="sibTrans" cxnId="{C2FA502A-8DE8-44AA-BEB6-DA1F6F265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NeighborX="16" custLinFactNeighborY="29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6" custScaleX="82868" custScaleY="73661" custLinFactNeighborX="-9069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6" custScaleX="82868" custScaleY="73661" custLinFactNeighborX="150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6" custScaleX="82868" custScaleY="73661" custLinFactNeighborX="-9069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6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6" custScaleX="82868" custScaleY="73661" custLinFactNeighborX="150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6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4" presStyleCnt="6" custScaleX="82868" custScaleY="73661" custLinFactNeighborX="-9769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02BD10A4-E4EE-4F43-B317-446F0B2C7C30}" type="pres">
      <dgm:prSet presAssocID="{D7DF4EBB-1C87-4D89-8835-B1C899530548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55009594-8493-426F-9362-24ABDB9DA2A3}" type="pres">
      <dgm:prSet presAssocID="{FCA845AE-EF23-4A6A-9E10-193F3ED5CDC6}" presName="hierRoot3" presStyleCnt="0">
        <dgm:presLayoutVars>
          <dgm:hierBranch val="init"/>
        </dgm:presLayoutVars>
      </dgm:prSet>
      <dgm:spPr/>
    </dgm:pt>
    <dgm:pt modelId="{E788BEF6-F577-4D13-9292-86F63CB27490}" type="pres">
      <dgm:prSet presAssocID="{FCA845AE-EF23-4A6A-9E10-193F3ED5CDC6}" presName="rootComposite3" presStyleCnt="0"/>
      <dgm:spPr/>
    </dgm:pt>
    <dgm:pt modelId="{55FC6854-F915-4990-894F-8A240324B76E}" type="pres">
      <dgm:prSet presAssocID="{FCA845AE-EF23-4A6A-9E10-193F3ED5CDC6}" presName="rootText3" presStyleLbl="asst1" presStyleIdx="5" presStyleCnt="6" custScaleX="82868" custScaleY="73661" custLinFactNeighborX="1203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5DAFB-CD80-43C2-9FEB-8944F20E7FC2}" type="pres">
      <dgm:prSet presAssocID="{FCA845AE-EF23-4A6A-9E10-193F3ED5CDC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5B6A874-2E28-44E0-A951-C8633B0A1C78}" type="pres">
      <dgm:prSet presAssocID="{FCA845AE-EF23-4A6A-9E10-193F3ED5CDC6}" presName="hierChild6" presStyleCnt="0"/>
      <dgm:spPr/>
    </dgm:pt>
    <dgm:pt modelId="{8DB6937A-7E1B-402D-9EDA-EE4E90BE6F14}" type="pres">
      <dgm:prSet presAssocID="{FCA845AE-EF23-4A6A-9E10-193F3ED5CDC6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C2FA502A-8DE8-44AA-BEB6-DA1F6F26557C}" srcId="{8F3A5752-0B5D-4641-8E32-CCA038B23664}" destId="{FCA845AE-EF23-4A6A-9E10-193F3ED5CDC6}" srcOrd="5" destOrd="0" parTransId="{D7DF4EBB-1C87-4D89-8835-B1C899530548}" sibTransId="{362ECA70-42A3-4185-A50B-5E20C480044D}"/>
    <dgm:cxn modelId="{57AE6726-8410-492A-B54A-188BEDA50603}" srcId="{8F3A5752-0B5D-4641-8E32-CCA038B23664}" destId="{824E14EA-2B66-4175-B1DE-9CD4FA87E778}" srcOrd="4" destOrd="0" parTransId="{8491AE73-8CDA-4F78-880B-E1233AE69F28}" sibTransId="{4AB5A0B0-56E3-4927-A818-6094BF58D350}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3" destOrd="0" parTransId="{80B51AF4-1A6B-4086-B2DB-B0A5B0553AE0}" sibTransId="{9E3DA75A-D529-4CEE-A56A-4B836DC8874B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1" destOrd="0" parTransId="{E30B5A59-28E6-4399-8C5A-56973DD9617F}" sibTransId="{42A5C743-EC14-4C3E-8DFA-859ACC3AE93D}"/>
    <dgm:cxn modelId="{A6C68FE4-718C-4410-B49C-18893136EECE}" type="presOf" srcId="{D7DF4EBB-1C87-4D89-8835-B1C899530548}" destId="{02BD10A4-E4EE-4F43-B317-446F0B2C7C3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AAA0CB37-D9EB-4DE4-9319-25A722C22F85}" type="presOf" srcId="{FCA845AE-EF23-4A6A-9E10-193F3ED5CDC6}" destId="{D545DAFB-CD80-43C2-9FEB-8944F20E7FC2}" srcOrd="1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13F5126F-E984-40BC-B235-C442B5AE6AA7}" type="presOf" srcId="{FCA845AE-EF23-4A6A-9E10-193F3ED5CDC6}" destId="{55FC6854-F915-4990-894F-8A240324B76E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  <dgm:cxn modelId="{E588C462-58B4-43E6-B56C-CCD6D4C68F06}" type="presParOf" srcId="{A6F0A5A3-E43A-49BF-827F-04D361BA9BF3}" destId="{0586DF45-5330-456D-A014-C623E6C0B244}" srcOrd="8" destOrd="0" presId="urn:microsoft.com/office/officeart/2005/8/layout/orgChart1"/>
    <dgm:cxn modelId="{CF8A524C-F8E5-4FB7-98F7-C4DC0268EAF6}" type="presParOf" srcId="{A6F0A5A3-E43A-49BF-827F-04D361BA9BF3}" destId="{81A04A21-A9FB-4FA7-B801-1B5B758E513F}" srcOrd="9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F7BC972-83B2-4328-8D17-3BBA3028C23B}" type="presParOf" srcId="{A6F0A5A3-E43A-49BF-827F-04D361BA9BF3}" destId="{02BD10A4-E4EE-4F43-B317-446F0B2C7C30}" srcOrd="10" destOrd="0" presId="urn:microsoft.com/office/officeart/2005/8/layout/orgChart1"/>
    <dgm:cxn modelId="{AF2F6A27-6D5E-4CE6-8688-2F931BE31731}" type="presParOf" srcId="{A6F0A5A3-E43A-49BF-827F-04D361BA9BF3}" destId="{55009594-8493-426F-9362-24ABDB9DA2A3}" srcOrd="11" destOrd="0" presId="urn:microsoft.com/office/officeart/2005/8/layout/orgChart1"/>
    <dgm:cxn modelId="{1D639F61-A866-4C5C-A619-BD11212B9980}" type="presParOf" srcId="{55009594-8493-426F-9362-24ABDB9DA2A3}" destId="{E788BEF6-F577-4D13-9292-86F63CB27490}" srcOrd="0" destOrd="0" presId="urn:microsoft.com/office/officeart/2005/8/layout/orgChart1"/>
    <dgm:cxn modelId="{079E74E0-165D-4C71-8F2B-FF74E6FEE3F5}" type="presParOf" srcId="{E788BEF6-F577-4D13-9292-86F63CB27490}" destId="{55FC6854-F915-4990-894F-8A240324B76E}" srcOrd="0" destOrd="0" presId="urn:microsoft.com/office/officeart/2005/8/layout/orgChart1"/>
    <dgm:cxn modelId="{CC4D6AB1-2FD6-4706-9BD3-78290C38E9FB}" type="presParOf" srcId="{E788BEF6-F577-4D13-9292-86F63CB27490}" destId="{D545DAFB-CD80-43C2-9FEB-8944F20E7FC2}" srcOrd="1" destOrd="0" presId="urn:microsoft.com/office/officeart/2005/8/layout/orgChart1"/>
    <dgm:cxn modelId="{945BDB7D-C18E-4D3C-B58B-C42E0C5D690D}" type="presParOf" srcId="{55009594-8493-426F-9362-24ABDB9DA2A3}" destId="{B5B6A874-2E28-44E0-A951-C8633B0A1C78}" srcOrd="1" destOrd="0" presId="urn:microsoft.com/office/officeart/2005/8/layout/orgChart1"/>
    <dgm:cxn modelId="{1992CCF1-EC4B-4C21-B0D3-D21A23786B49}" type="presParOf" srcId="{55009594-8493-426F-9362-24ABDB9DA2A3}" destId="{8DB6937A-7E1B-402D-9EDA-EE4E90BE6F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Ejecutivo(a) Enlace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</a:t>
          </a: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endParaRPr lang="es-ES" sz="1200" b="1" dirty="0" smtClean="0">
            <a:solidFill>
              <a:schemeClr val="tx1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62414" custScaleY="152919" custLinFactNeighborY="52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83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83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7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73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5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5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18877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al Lector</a:t>
          </a: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ScaleX="121253" custScaleY="127316" custLinFactY="36208" custLinFactNeighborX="-62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ScaleX="121253" custScaleY="127316" custLinFactY="36208" custLinFactNeighborX="624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ScaleX="121253" custScaleY="127316" custLinFactY="-81397" custLinFactNeighborX="-623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ScaleX="121253" custScaleY="127316" custLinFactY="-81397" custLinFactNeighborX="624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940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940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86506" custLinFactNeighborX="-30" custLinFactNeighborY="-7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72423" custLinFactNeighborX="3" custLinFactNeighborY="5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Programas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55545" custScaleY="59950" custLinFactNeighborX="12" custLinFactNeighborY="13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41943" custScaleY="43763" custLinFactNeighborX="12" custLinFactNeighborY="-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38716" custScaleY="49895" custLinFactNeighborX="12" custLinFactNeighborY="-20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9428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3" custScaleX="63698" custScaleY="70716" custLinFactNeighborX="3912" custLinFactNeighborY="16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63698" custScaleY="70716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3" custScaleX="63698" custScaleY="70716" custLinFactNeighborX="-2803" custLinFactNeighborY="16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Salud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Canina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Felina</a:t>
          </a:r>
          <a:endParaRPr lang="es-ES" sz="1200" dirty="0">
            <a:solidFill>
              <a:schemeClr val="tx1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126" custScaleY="189357" custLinFactNeighborY="-40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29844" custLinFactNeighborY="39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29844" custLinFactNeighborY="39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29844" custLinFactNeighborY="39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29844" custLinFactNeighborY="39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29844" custLinFactNeighborY="39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113614" custLinFactNeighborX="-11243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113614" custLinFactNeighborX="11243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Secretaria/o B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3" custScaleX="86465" custScaleY="100427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86465" custScaleY="100427" custLinFactNeighborX="-9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3" custScaleX="86465" custScaleY="100427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3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3" custScaleX="86465" custScaleY="100427" custLinFactNeighborX="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45938" custScaleY="51355" custLinFactNeighborY="4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2713" custScaleY="36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Saneamiento</a:t>
          </a:r>
          <a:endParaRPr lang="es-ES" sz="1200" dirty="0">
            <a:solidFill>
              <a:schemeClr val="tx1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General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                </a:t>
          </a: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 Enfermeras(os)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b="1" dirty="0">
            <a:solidFill>
              <a:schemeClr val="tx1"/>
            </a:solidFill>
          </a:endParaRP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(a) de Brigadas Médicas</a:t>
          </a:r>
          <a:endParaRPr lang="es-ES" sz="1200" b="1" dirty="0">
            <a:solidFill>
              <a:schemeClr val="tx1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Fumigador(a)</a:t>
          </a: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Dentista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Dental</a:t>
          </a: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17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9518" custScaleY="103114" custLinFactNeighborX="6522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103114" custLinFactNeighborX="76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6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6" custScaleX="109518" custScaleY="157296" custLinFactNeighborX="7081" custLinFactNeighborY="12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6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6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6" custScaleX="109518" custLinFactNeighborX="7081" custLinFactNeighborY="6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185605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103114" custLinFactNeighborX="-6991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888" custScaleY="103114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869050B3-B666-4D3C-A470-447025ED6FD3}" type="pres">
      <dgm:prSet presAssocID="{11E9984B-8E53-4E8F-BE0B-29CBA8263D59}" presName="Name50" presStyleLbl="parChTrans1D3" presStyleIdx="2" presStyleCnt="6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init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2" presStyleCnt="6" custScaleX="123650" custScaleY="264964" custLinFactY="44144" custLinFactNeighborX="-652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2" presStyleCnt="6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6F6EEA08-BB32-47B9-95DE-BD28FEDD13FC}" type="pres">
      <dgm:prSet presAssocID="{B158C281-30EA-455D-9C76-021AE508C25E}" presName="Name50" presStyleLbl="parChTrans1D3" presStyleIdx="3" presStyleCnt="6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init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3" presStyleCnt="6" custScaleX="123650" custScaleY="105986" custLinFactY="-100000" custLinFactNeighborX="-6895" custLinFactNeighborY="-195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3" presStyleCnt="6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l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103114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4" presStyleCnt="6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init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4" presStyleCnt="6" custScaleX="123650" custScaleY="151233" custLinFactNeighborX="4109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4" presStyleCnt="6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5" presStyleCnt="6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init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5" presStyleCnt="6" custScaleX="123650" custScaleY="264964" custLinFactNeighborX="443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5" presStyleCnt="6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58108" custScaleY="110683" custLinFactNeighborX="-7962" custLinFactNeighborY="22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58108" custScaleY="110683" custLinFactNeighborX="7962" custLinFactNeighborY="22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58108" custScaleY="110683" custLinFactNeighborX="-7962" custLinFactNeighborY="1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58108" custScaleY="110683" custLinFactNeighborX="7962" custLinFactNeighborY="1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CD350013-0B5D-4420-9D87-5C3BBAC0DC4A}" type="presOf" srcId="{9D8C9523-F877-4F5F-80B4-89EAAF901EA8}" destId="{366EA5E8-A373-49D0-BEEF-42CF84EFA6A4}" srcOrd="0" destOrd="0" presId="urn:microsoft.com/office/officeart/2005/8/layout/orgChart1"/>
    <dgm:cxn modelId="{5752B9DF-A719-484D-B638-C12161143410}" type="presOf" srcId="{71485C07-7CE5-4EBF-B822-31E4381E2BA2}" destId="{FF97ED0D-209D-48E4-AAE1-52D182BA3CB1}" srcOrd="1" destOrd="0" presId="urn:microsoft.com/office/officeart/2005/8/layout/orgChart1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90AFD48F-37E4-494F-A4E1-A72FBB57F873}" srcId="{68CD4491-2D6C-475E-B317-C9AC91C84029}" destId="{9D8C9523-F877-4F5F-80B4-89EAAF901EA8}" srcOrd="0" destOrd="0" parTransId="{11E9984B-8E53-4E8F-BE0B-29CBA8263D59}" sibTransId="{FCAB5D0C-5733-4C9E-B889-680317CB810A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3940A200-3564-482B-9844-957B15E79B01}" type="presOf" srcId="{32797B06-8231-4F81-9A4B-F7644C5FE9FD}" destId="{EEDC65E3-F0B0-452E-AB71-D45FE322498D}" srcOrd="1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9C2494CF-341C-4D5D-B380-1C4A0BC531B4}" type="presOf" srcId="{3EFE5D33-8B56-42ED-B460-F1E422D2ADF8}" destId="{D345EA03-5577-43C4-88D1-DFACB15E9CA7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C307A839-75F5-4F72-BE12-7AC77B3F2156}" type="presOf" srcId="{9D8C9523-F877-4F5F-80B4-89EAAF901EA8}" destId="{5567C022-1CE3-4EBF-8373-208A17DF4FD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FFC4E56D-8FF3-407D-B5D3-AFF36A87490E}" type="presOf" srcId="{561B5AE5-2A8E-432F-8EBB-817E96475563}" destId="{E7C4A283-E5C6-4A04-BF95-E65F7D0F96E7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BD0F58D6-7A12-483E-9FC4-457E83DB2AA2}" type="presOf" srcId="{32797B06-8231-4F81-9A4B-F7644C5FE9FD}" destId="{8F41B090-6C9F-4D09-89A2-1A56E32D9177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2E93A4B3-722A-4829-A2A0-F03483C12B3C}" type="presOf" srcId="{3EFE5D33-8B56-42ED-B460-F1E422D2ADF8}" destId="{767D983C-186A-4554-8356-85745832A1D4}" srcOrd="1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70FE05BA-815C-4B93-8207-DDB9ED4BFFE4}" type="presOf" srcId="{386366B4-5764-4470-92E0-2E7366CE9705}" destId="{27B28843-D1C9-4239-B07A-A14C66C28195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F0FBB46E-EC8D-45DF-958D-CD30884837EA}" type="presOf" srcId="{71485C07-7CE5-4EBF-B822-31E4381E2BA2}" destId="{CE5124BC-6E80-4FCE-8820-555BC8F2AA4F}" srcOrd="0" destOrd="0" presId="urn:microsoft.com/office/officeart/2005/8/layout/orgChart1"/>
    <dgm:cxn modelId="{C41FC2DE-D315-4456-9D79-31BE458DFD90}" type="presOf" srcId="{B158C281-30EA-455D-9C76-021AE508C25E}" destId="{6F6EEA08-BB32-47B9-95DE-BD28FEDD13F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8EE41B3F-8DF4-40FD-BFF0-29D48BCC14CB}" type="presOf" srcId="{11E9984B-8E53-4E8F-BE0B-29CBA8263D59}" destId="{869050B3-B666-4D3C-A470-447025ED6FD3}" srcOrd="0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899403BC-EC6D-42E6-94F5-3A013836840C}" srcId="{68CD4491-2D6C-475E-B317-C9AC91C84029}" destId="{71485C07-7CE5-4EBF-B822-31E4381E2BA2}" srcOrd="1" destOrd="0" parTransId="{B158C281-30EA-455D-9C76-021AE508C25E}" sibTransId="{74261B8C-CC3E-479A-8A34-A9B67B45370E}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71062ED2-70D7-4859-B422-94AB20B28799}" type="presParOf" srcId="{4F363984-8D31-4F66-8A80-C79070861C41}" destId="{869050B3-B666-4D3C-A470-447025ED6FD3}" srcOrd="0" destOrd="0" presId="urn:microsoft.com/office/officeart/2005/8/layout/orgChart1"/>
    <dgm:cxn modelId="{4278C2D3-F471-470D-957B-5FC3CCCDC1B0}" type="presParOf" srcId="{4F363984-8D31-4F66-8A80-C79070861C41}" destId="{FE5702FF-422A-4E5F-8928-1D06DA669540}" srcOrd="1" destOrd="0" presId="urn:microsoft.com/office/officeart/2005/8/layout/orgChart1"/>
    <dgm:cxn modelId="{EE64067E-E23F-41B0-B2BD-970F81B95186}" type="presParOf" srcId="{FE5702FF-422A-4E5F-8928-1D06DA669540}" destId="{2C30FEE9-750B-4385-AE1F-730DD6400703}" srcOrd="0" destOrd="0" presId="urn:microsoft.com/office/officeart/2005/8/layout/orgChart1"/>
    <dgm:cxn modelId="{0FECB6AA-2B89-4A54-AB4C-16D8F8574880}" type="presParOf" srcId="{2C30FEE9-750B-4385-AE1F-730DD6400703}" destId="{366EA5E8-A373-49D0-BEEF-42CF84EFA6A4}" srcOrd="0" destOrd="0" presId="urn:microsoft.com/office/officeart/2005/8/layout/orgChart1"/>
    <dgm:cxn modelId="{85E9AAAB-74A2-44DF-A01D-542F4D59C7DE}" type="presParOf" srcId="{2C30FEE9-750B-4385-AE1F-730DD6400703}" destId="{5567C022-1CE3-4EBF-8373-208A17DF4FDE}" srcOrd="1" destOrd="0" presId="urn:microsoft.com/office/officeart/2005/8/layout/orgChart1"/>
    <dgm:cxn modelId="{F07C3F62-2740-40AF-BD73-FD5BCA572029}" type="presParOf" srcId="{FE5702FF-422A-4E5F-8928-1D06DA669540}" destId="{A908B5AF-3EC9-4876-A191-0F79E8CCB617}" srcOrd="1" destOrd="0" presId="urn:microsoft.com/office/officeart/2005/8/layout/orgChart1"/>
    <dgm:cxn modelId="{BE6E131A-3D07-47B7-B642-A3C21248FB4F}" type="presParOf" srcId="{FE5702FF-422A-4E5F-8928-1D06DA669540}" destId="{C3B679B5-19A7-4AD3-BAD5-D83C79DD9657}" srcOrd="2" destOrd="0" presId="urn:microsoft.com/office/officeart/2005/8/layout/orgChart1"/>
    <dgm:cxn modelId="{7E194B92-FA4F-4B8E-A172-CF31E8B73C23}" type="presParOf" srcId="{4F363984-8D31-4F66-8A80-C79070861C41}" destId="{6F6EEA08-BB32-47B9-95DE-BD28FEDD13FC}" srcOrd="2" destOrd="0" presId="urn:microsoft.com/office/officeart/2005/8/layout/orgChart1"/>
    <dgm:cxn modelId="{47018DD4-1415-41B6-873B-6E3531AC8EB9}" type="presParOf" srcId="{4F363984-8D31-4F66-8A80-C79070861C41}" destId="{4D5F051A-B8C9-4443-8B54-D5D243D89CA4}" srcOrd="3" destOrd="0" presId="urn:microsoft.com/office/officeart/2005/8/layout/orgChart1"/>
    <dgm:cxn modelId="{83E598BE-3615-4E77-9331-70529BDE0457}" type="presParOf" srcId="{4D5F051A-B8C9-4443-8B54-D5D243D89CA4}" destId="{F69ADCE3-59FF-4443-B3BB-AB2867302870}" srcOrd="0" destOrd="0" presId="urn:microsoft.com/office/officeart/2005/8/layout/orgChart1"/>
    <dgm:cxn modelId="{3183DF71-D8C8-40E4-8F2C-EFB6D1478AB2}" type="presParOf" srcId="{F69ADCE3-59FF-4443-B3BB-AB2867302870}" destId="{CE5124BC-6E80-4FCE-8820-555BC8F2AA4F}" srcOrd="0" destOrd="0" presId="urn:microsoft.com/office/officeart/2005/8/layout/orgChart1"/>
    <dgm:cxn modelId="{5D7D3C9C-1372-477C-9915-068275879B73}" type="presParOf" srcId="{F69ADCE3-59FF-4443-B3BB-AB2867302870}" destId="{FF97ED0D-209D-48E4-AAE1-52D182BA3CB1}" srcOrd="1" destOrd="0" presId="urn:microsoft.com/office/officeart/2005/8/layout/orgChart1"/>
    <dgm:cxn modelId="{5C3E264C-D8F9-475D-9216-A506256CE444}" type="presParOf" srcId="{4D5F051A-B8C9-4443-8B54-D5D243D89CA4}" destId="{B8AECF64-5A3E-4093-8919-967AAAC8A4EA}" srcOrd="1" destOrd="0" presId="urn:microsoft.com/office/officeart/2005/8/layout/orgChart1"/>
    <dgm:cxn modelId="{17501FE0-8413-4D67-9B28-A3EA412BF5E3}" type="presParOf" srcId="{4D5F051A-B8C9-4443-8B54-D5D243D89CA4}" destId="{BEB3680D-4328-4072-B200-8770A4F91BB3}" srcOrd="2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FADB1135-4406-422A-931D-008A45D9AA3F}" type="presParOf" srcId="{B237B5A7-5AFB-4789-A797-3759D4298A80}" destId="{27B28843-D1C9-4239-B07A-A14C66C28195}" srcOrd="0" destOrd="0" presId="urn:microsoft.com/office/officeart/2005/8/layout/orgChart1"/>
    <dgm:cxn modelId="{9BB93AEC-95D6-436C-A034-21FC88A99E1B}" type="presParOf" srcId="{B237B5A7-5AFB-4789-A797-3759D4298A80}" destId="{43564A74-D3CD-47FA-A1F4-C942C501AC79}" srcOrd="1" destOrd="0" presId="urn:microsoft.com/office/officeart/2005/8/layout/orgChart1"/>
    <dgm:cxn modelId="{08AD5347-1B97-4962-A873-C3647314D5D8}" type="presParOf" srcId="{43564A74-D3CD-47FA-A1F4-C942C501AC79}" destId="{73BEB4F7-06EC-4D82-9872-5B83D2D11818}" srcOrd="0" destOrd="0" presId="urn:microsoft.com/office/officeart/2005/8/layout/orgChart1"/>
    <dgm:cxn modelId="{F6BCC34B-34BA-44E6-A987-A3246CD8F272}" type="presParOf" srcId="{73BEB4F7-06EC-4D82-9872-5B83D2D11818}" destId="{8F41B090-6C9F-4D09-89A2-1A56E32D9177}" srcOrd="0" destOrd="0" presId="urn:microsoft.com/office/officeart/2005/8/layout/orgChart1"/>
    <dgm:cxn modelId="{0160D1A7-58D0-47A8-95D0-DDA5F5A50B14}" type="presParOf" srcId="{73BEB4F7-06EC-4D82-9872-5B83D2D11818}" destId="{EEDC65E3-F0B0-452E-AB71-D45FE322498D}" srcOrd="1" destOrd="0" presId="urn:microsoft.com/office/officeart/2005/8/layout/orgChart1"/>
    <dgm:cxn modelId="{7F000C56-0028-4A03-8085-B5A3AC26AD53}" type="presParOf" srcId="{43564A74-D3CD-47FA-A1F4-C942C501AC79}" destId="{5D263E26-8A28-4B54-8644-07ADAD5634E8}" srcOrd="1" destOrd="0" presId="urn:microsoft.com/office/officeart/2005/8/layout/orgChart1"/>
    <dgm:cxn modelId="{44C7CB64-B373-4209-B016-3D32122D67AB}" type="presParOf" srcId="{43564A74-D3CD-47FA-A1F4-C942C501AC79}" destId="{B78FAC92-42BE-482F-8C47-3778C64FABEA}" srcOrd="2" destOrd="0" presId="urn:microsoft.com/office/officeart/2005/8/layout/orgChart1"/>
    <dgm:cxn modelId="{AB12548C-11BF-4C77-AAD2-A652B14B8ACD}" type="presParOf" srcId="{B237B5A7-5AFB-4789-A797-3759D4298A80}" destId="{E7C4A283-E5C6-4A04-BF95-E65F7D0F96E7}" srcOrd="2" destOrd="0" presId="urn:microsoft.com/office/officeart/2005/8/layout/orgChart1"/>
    <dgm:cxn modelId="{C0E5A942-BDCB-4C5C-9FBC-2ECD94886334}" type="presParOf" srcId="{B237B5A7-5AFB-4789-A797-3759D4298A80}" destId="{67FBEAD7-F8E1-4514-9603-7356C428D81A}" srcOrd="3" destOrd="0" presId="urn:microsoft.com/office/officeart/2005/8/layout/orgChart1"/>
    <dgm:cxn modelId="{BBCA0FB8-64C9-4B6B-8955-FAF0A70772A4}" type="presParOf" srcId="{67FBEAD7-F8E1-4514-9603-7356C428D81A}" destId="{02297D05-4B97-4F52-8CA2-FBA8C9976BC8}" srcOrd="0" destOrd="0" presId="urn:microsoft.com/office/officeart/2005/8/layout/orgChart1"/>
    <dgm:cxn modelId="{4CE39844-13B9-4B7A-87D1-AE7550EB783C}" type="presParOf" srcId="{02297D05-4B97-4F52-8CA2-FBA8C9976BC8}" destId="{D345EA03-5577-43C4-88D1-DFACB15E9CA7}" srcOrd="0" destOrd="0" presId="urn:microsoft.com/office/officeart/2005/8/layout/orgChart1"/>
    <dgm:cxn modelId="{22ECA6FB-EB86-423A-9698-F257CFA946F6}" type="presParOf" srcId="{02297D05-4B97-4F52-8CA2-FBA8C9976BC8}" destId="{767D983C-186A-4554-8356-85745832A1D4}" srcOrd="1" destOrd="0" presId="urn:microsoft.com/office/officeart/2005/8/layout/orgChart1"/>
    <dgm:cxn modelId="{4C7A0118-C7D1-405F-89B9-D9D91CE81EFE}" type="presParOf" srcId="{67FBEAD7-F8E1-4514-9603-7356C428D81A}" destId="{B7A4EE2E-EF64-4918-8686-D598DA78D51C}" srcOrd="1" destOrd="0" presId="urn:microsoft.com/office/officeart/2005/8/layout/orgChart1"/>
    <dgm:cxn modelId="{0AB3F5DF-52FE-4288-91AD-0E26F7EBBCC2}" type="presParOf" srcId="{67FBEAD7-F8E1-4514-9603-7356C428D81A}" destId="{08EF6BAF-5340-413D-A28A-3E9D7D694647}" srcOrd="2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Recepcionista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Centro de Salud</a:t>
          </a: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Familiar</a:t>
          </a: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Ginecólogo(a)</a:t>
          </a: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136044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488158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104034" custLinFactNeighborX="-9854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40078" custLinFactNeighborX="14103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104034" custLinFactNeighborX="-9854" custLinFactNeighborY="-92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Canina y Felina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Secretaria/o E</a:t>
          </a: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(as)</a:t>
          </a: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Veterinarios(as)</a:t>
          </a: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0253" custScaleY="11668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5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4" custScaleX="110253" custScaleY="11668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5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4" custScaleX="110148" custScaleY="11668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110148" custScaleY="112015" custLinFactNeighborY="9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3" presStyleCnt="5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3" presStyleCnt="4" custScaleX="110253" custScaleY="11668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3" presStyleCnt="4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79344" custScaleY="88678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5F0FA350-2727-4870-B5CC-75CB6F1754FC}" type="presOf" srcId="{D6BE35C6-6C5D-45B1-BBC6-445A6A11C2B6}" destId="{D384FE94-8018-457A-AC24-3F5276AF45D7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A59D27B1-2C9D-4270-A3DE-5AFB63763B83}" type="presOf" srcId="{BFC23BD4-BF60-4394-AF0D-D35ED75293F2}" destId="{1E24D6FA-52BD-4D8B-BA3E-21C89C8F1B06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B65EFE0B-DEBC-4F45-86B4-CA756E936B8A}" type="presOf" srcId="{BFC23BD4-BF60-4394-AF0D-D35ED75293F2}" destId="{37D9B6F9-B493-4739-9BD1-8D928056C08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4" destOrd="0" parTransId="{D6BE35C6-6C5D-45B1-BBC6-445A6A11C2B6}" sibTransId="{9F27B633-71CE-4C67-883A-D8D4BEB907BC}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8D2A314C-2367-40E3-ACD2-4F3ED4C7D65C}" type="presParOf" srcId="{8EFE8F77-C5C0-48AA-B8C2-DD712621EB61}" destId="{D384FE94-8018-457A-AC24-3F5276AF45D7}" srcOrd="6" destOrd="0" presId="urn:microsoft.com/office/officeart/2005/8/layout/orgChart1"/>
    <dgm:cxn modelId="{1820F725-C1BD-4C1E-B409-C4BBAE1BD377}" type="presParOf" srcId="{8EFE8F77-C5C0-48AA-B8C2-DD712621EB61}" destId="{F93E5046-FBEE-42D0-99E5-B618A83E2C69}" srcOrd="7" destOrd="0" presId="urn:microsoft.com/office/officeart/2005/8/layout/orgChart1"/>
    <dgm:cxn modelId="{96793BAB-77D6-4192-B90A-86CAD6C14A2D}" type="presParOf" srcId="{F93E5046-FBEE-42D0-99E5-B618A83E2C69}" destId="{1C08C4FF-8CC2-4988-B766-9D04E6B18D3A}" srcOrd="0" destOrd="0" presId="urn:microsoft.com/office/officeart/2005/8/layout/orgChart1"/>
    <dgm:cxn modelId="{41A75820-536E-4097-83AD-94FD64B4B1E5}" type="presParOf" srcId="{1C08C4FF-8CC2-4988-B766-9D04E6B18D3A}" destId="{37D9B6F9-B493-4739-9BD1-8D928056C088}" srcOrd="0" destOrd="0" presId="urn:microsoft.com/office/officeart/2005/8/layout/orgChart1"/>
    <dgm:cxn modelId="{FEE0BF5B-A7F7-4814-9C90-3708DB0BFA81}" type="presParOf" srcId="{1C08C4FF-8CC2-4988-B766-9D04E6B18D3A}" destId="{1E24D6FA-52BD-4D8B-BA3E-21C89C8F1B06}" srcOrd="1" destOrd="0" presId="urn:microsoft.com/office/officeart/2005/8/layout/orgChart1"/>
    <dgm:cxn modelId="{1A6F35F1-FE45-4130-A734-3C1E0E586AF8}" type="presParOf" srcId="{F93E5046-FBEE-42D0-99E5-B618A83E2C69}" destId="{23C87C13-2D94-4BBB-B0B7-45A670098309}" srcOrd="1" destOrd="0" presId="urn:microsoft.com/office/officeart/2005/8/layout/orgChart1"/>
    <dgm:cxn modelId="{1C8302BD-3ED1-49DD-94A4-7A784790CF83}" type="presParOf" srcId="{F93E5046-FBEE-42D0-99E5-B618A83E2C69}" destId="{98DF8FDE-A223-40CC-BF1F-39D04627BA7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err="1" smtClean="0">
              <a:solidFill>
                <a:schemeClr val="tx1"/>
              </a:solidFill>
            </a:rPr>
            <a:t>Igualda</a:t>
          </a:r>
          <a:r>
            <a:rPr lang="es-ES" sz="1200" dirty="0" smtClean="0">
              <a:solidFill>
                <a:schemeClr val="tx1"/>
              </a:solidFill>
            </a:rPr>
            <a:t> 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Abogado(a)</a:t>
          </a: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B18BEB-CAA3-452C-AACB-0368E992160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</a:p>
      </dgm:t>
    </dgm:pt>
    <dgm:pt modelId="{FD1059C4-E305-4E7F-9039-814F393E2660}" type="parTrans" cxnId="{4481A612-FBF3-4796-B2F8-D3D82B29CA26}">
      <dgm:prSet/>
      <dgm:spPr/>
      <dgm:t>
        <a:bodyPr/>
        <a:lstStyle/>
        <a:p>
          <a:endParaRPr lang="es-ES"/>
        </a:p>
      </dgm:t>
    </dgm:pt>
    <dgm:pt modelId="{D6D319B5-F2F1-415F-9F86-7F49F674FD84}" type="sibTrans" cxnId="{4481A612-FBF3-4796-B2F8-D3D82B29CA26}">
      <dgm:prSet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5AC01D43-C4AA-47E4-96F9-3C07FA6B33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Interinstitucional</a:t>
          </a:r>
        </a:p>
      </dgm:t>
    </dgm:pt>
    <dgm:pt modelId="{583D3DCC-9605-41F4-87A5-2AD50272FB03}" type="parTrans" cxnId="{E4FCEB4F-4BC6-43AE-B3EA-63610343FD9E}">
      <dgm:prSet/>
      <dgm:spPr/>
      <dgm:t>
        <a:bodyPr/>
        <a:lstStyle/>
        <a:p>
          <a:endParaRPr lang="es-ES"/>
        </a:p>
      </dgm:t>
    </dgm:pt>
    <dgm:pt modelId="{57D52B18-43CE-476C-B8FB-7C2917A45079}" type="sibTrans" cxnId="{E4FCEB4F-4BC6-43AE-B3EA-63610343FD9E}">
      <dgm:prSet/>
      <dgm:spPr/>
      <dgm:t>
        <a:bodyPr/>
        <a:lstStyle/>
        <a:p>
          <a:endParaRPr lang="es-ES"/>
        </a:p>
      </dgm:t>
    </dgm:pt>
    <dgm:pt modelId="{4021EBF6-0BC3-440D-883B-CF6C275D258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Género</a:t>
          </a:r>
        </a:p>
      </dgm:t>
    </dgm:pt>
    <dgm:pt modelId="{8F456618-DEEA-4F0B-A8E0-3829A49A2EF2}" type="parTrans" cxnId="{9A087802-1594-4DF8-B2A3-E30FE8149360}">
      <dgm:prSet/>
      <dgm:spPr/>
      <dgm:t>
        <a:bodyPr/>
        <a:lstStyle/>
        <a:p>
          <a:endParaRPr lang="es-ES"/>
        </a:p>
      </dgm:t>
    </dgm:pt>
    <dgm:pt modelId="{71D3925C-0C90-4504-BFB2-835C99AD5803}" type="sibTrans" cxnId="{9A087802-1594-4DF8-B2A3-E30FE8149360}">
      <dgm:prSet/>
      <dgm:spPr/>
      <dgm:t>
        <a:bodyPr/>
        <a:lstStyle/>
        <a:p>
          <a:endParaRPr lang="es-ES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/>
        </a:p>
      </dgm:t>
    </dgm:pt>
    <dgm:pt modelId="{968143C3-D014-4960-BC2B-2812E5FB60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 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/>
        </a:p>
      </dgm:t>
    </dgm:pt>
    <dgm:pt modelId="{7673D1E4-E428-4D63-A319-201E179BA902}" type="parTrans" cxnId="{59E6CAD4-A7B1-4048-9A0F-5B99F7750A1E}">
      <dgm:prSet/>
      <dgm:spPr/>
      <dgm:t>
        <a:bodyPr/>
        <a:lstStyle/>
        <a:p>
          <a:endParaRPr lang="es-ES"/>
        </a:p>
      </dgm:t>
    </dgm:pt>
    <dgm:pt modelId="{80F7E3E0-5F92-422A-92AB-4A55887CBAA8}" type="sibTrans" cxnId="{59E6CAD4-A7B1-4048-9A0F-5B99F7750A1E}">
      <dgm:prSet/>
      <dgm:spPr/>
      <dgm:t>
        <a:bodyPr/>
        <a:lstStyle/>
        <a:p>
          <a:endParaRPr lang="es-ES"/>
        </a:p>
      </dgm:t>
    </dgm:pt>
    <dgm:pt modelId="{D022FC61-D5EE-437B-936D-5729342DC12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/>
        </a:p>
      </dgm:t>
    </dgm:pt>
    <dgm:pt modelId="{F84FA913-C8AB-47A0-9F1A-F59E8ADAE46D}" type="parTrans" cxnId="{59483F73-9DB6-4AF3-9915-59220F071C35}">
      <dgm:prSet/>
      <dgm:spPr/>
      <dgm:t>
        <a:bodyPr/>
        <a:lstStyle/>
        <a:p>
          <a:endParaRPr lang="es-ES"/>
        </a:p>
      </dgm:t>
    </dgm:pt>
    <dgm:pt modelId="{59EB818E-AD20-45DE-916E-48DBF71DA2EF}" type="sibTrans" cxnId="{59483F73-9DB6-4AF3-9915-59220F071C35}">
      <dgm:prSet/>
      <dgm:spPr/>
      <dgm:t>
        <a:bodyPr/>
        <a:lstStyle/>
        <a:p>
          <a:endParaRPr lang="es-ES"/>
        </a:p>
      </dgm:t>
    </dgm:pt>
    <dgm:pt modelId="{E4212888-2690-4FA6-AB9E-E1BA03FCE1AF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3B25673F-DFE5-4A35-8608-A65C8EAC6BA6}" type="parTrans" cxnId="{575FE0BC-6A32-49C2-B397-62D8F4D4A375}">
      <dgm:prSet/>
      <dgm:spPr/>
      <dgm:t>
        <a:bodyPr/>
        <a:lstStyle/>
        <a:p>
          <a:endParaRPr lang="es-ES"/>
        </a:p>
      </dgm:t>
    </dgm:pt>
    <dgm:pt modelId="{2D3A889E-4C01-462F-8343-7303FF7FC5A4}" type="sibTrans" cxnId="{575FE0BC-6A32-49C2-B397-62D8F4D4A375}">
      <dgm:prSet/>
      <dgm:spPr/>
      <dgm:t>
        <a:bodyPr/>
        <a:lstStyle/>
        <a:p>
          <a:endParaRPr lang="es-ES"/>
        </a:p>
      </dgm:t>
    </dgm:pt>
    <dgm:pt modelId="{1B71587A-3AEB-4039-901D-33B7F55F267A}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C1C1C353-8D17-4CE1-899C-E25D0F337F30}" type="parTrans" cxnId="{4A57D6BB-107F-44B9-AB8D-944ABF211A07}">
      <dgm:prSet/>
      <dgm:spPr/>
      <dgm:t>
        <a:bodyPr/>
        <a:lstStyle/>
        <a:p>
          <a:endParaRPr lang="es-ES"/>
        </a:p>
      </dgm:t>
    </dgm:pt>
    <dgm:pt modelId="{56D89B62-0B0E-435E-A731-E7278F158244}" type="sibTrans" cxnId="{4A57D6BB-107F-44B9-AB8D-944ABF211A07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06346" custScaleY="220577" custLinFactY="-36276" custLinFactNeighborX="-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5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5" custScaleX="145001" custScaleY="177209" custLinFactNeighborY="-47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5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D62A2352-7C72-4774-9C2B-FEA0A5AAE700}" type="pres">
      <dgm:prSet presAssocID="{FD1059C4-E305-4E7F-9039-814F393E2660}" presName="Name35" presStyleLbl="parChTrans1D2" presStyleIdx="1" presStyleCnt="5"/>
      <dgm:spPr/>
      <dgm:t>
        <a:bodyPr/>
        <a:lstStyle/>
        <a:p>
          <a:endParaRPr lang="es-ES"/>
        </a:p>
      </dgm:t>
    </dgm:pt>
    <dgm:pt modelId="{F99AE5D2-2A85-433C-B0A7-6F673F7D126D}" type="pres">
      <dgm:prSet presAssocID="{46B18BEB-CAA3-452C-AACB-0368E9921609}" presName="hierRoot2" presStyleCnt="0">
        <dgm:presLayoutVars>
          <dgm:hierBranch val="init"/>
        </dgm:presLayoutVars>
      </dgm:prSet>
      <dgm:spPr/>
    </dgm:pt>
    <dgm:pt modelId="{A907E749-697D-4CCF-AE6D-CCD0F2919A31}" type="pres">
      <dgm:prSet presAssocID="{46B18BEB-CAA3-452C-AACB-0368E9921609}" presName="rootComposite" presStyleCnt="0"/>
      <dgm:spPr/>
    </dgm:pt>
    <dgm:pt modelId="{2367BD1A-9738-41C3-9FCB-6E16A9810DB4}" type="pres">
      <dgm:prSet presAssocID="{46B18BEB-CAA3-452C-AACB-0368E9921609}" presName="rootText" presStyleLbl="node2" presStyleIdx="1" presStyleCnt="5" custScaleX="145001" custScaleY="177209" custLinFactNeighborY="-47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7872C8-4917-4D51-94E1-30A043C12420}" type="pres">
      <dgm:prSet presAssocID="{46B18BEB-CAA3-452C-AACB-0368E9921609}" presName="rootConnector" presStyleLbl="node2" presStyleIdx="1" presStyleCnt="5"/>
      <dgm:spPr/>
      <dgm:t>
        <a:bodyPr/>
        <a:lstStyle/>
        <a:p>
          <a:endParaRPr lang="es-ES"/>
        </a:p>
      </dgm:t>
    </dgm:pt>
    <dgm:pt modelId="{2AF580EB-62EF-4C18-A3B1-345917E374C6}" type="pres">
      <dgm:prSet presAssocID="{46B18BEB-CAA3-452C-AACB-0368E9921609}" presName="hierChild4" presStyleCnt="0"/>
      <dgm:spPr/>
    </dgm:pt>
    <dgm:pt modelId="{7E628DBE-1AA8-48F8-8D99-61554D5D080D}" type="pres">
      <dgm:prSet presAssocID="{46B18BEB-CAA3-452C-AACB-0368E9921609}" presName="hierChild5" presStyleCnt="0"/>
      <dgm:spPr/>
    </dgm:pt>
    <dgm:pt modelId="{104E11AB-F852-4CDE-A579-AE678EE618FD}" type="pres">
      <dgm:prSet presAssocID="{755EB2C0-9FF6-427C-962D-2E7D1207B4DD}" presName="Name35" presStyleLbl="parChTrans1D2" presStyleIdx="2" presStyleCnt="5"/>
      <dgm:spPr/>
      <dgm:t>
        <a:bodyPr/>
        <a:lstStyle/>
        <a:p>
          <a:endParaRPr lang="es-ES"/>
        </a:p>
      </dgm:t>
    </dgm:pt>
    <dgm:pt modelId="{0D98EB0F-6DBC-494B-BA7B-494F6ABA7DF9}" type="pres">
      <dgm:prSet presAssocID="{A71E2735-1932-4973-8E0A-A76EB3324118}" presName="hierRoot2" presStyleCnt="0">
        <dgm:presLayoutVars>
          <dgm:hierBranch/>
        </dgm:presLayoutVars>
      </dgm:prSet>
      <dgm:spPr/>
    </dgm:pt>
    <dgm:pt modelId="{18E46735-7AB7-4D1A-82E7-2C2366CF6D66}" type="pres">
      <dgm:prSet presAssocID="{A71E2735-1932-4973-8E0A-A76EB3324118}" presName="rootComposite" presStyleCnt="0"/>
      <dgm:spPr/>
    </dgm:pt>
    <dgm:pt modelId="{97D0414E-2043-491B-95C5-6428092E080E}" type="pres">
      <dgm:prSet presAssocID="{A71E2735-1932-4973-8E0A-A76EB3324118}" presName="rootText" presStyleLbl="node2" presStyleIdx="2" presStyleCnt="5" custScaleX="145001" custScaleY="177209" custLinFactNeighborY="-47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8393DF-EA29-480A-9204-5B701741CFF0}" type="pres">
      <dgm:prSet presAssocID="{A71E2735-1932-4973-8E0A-A76EB3324118}" presName="rootConnector" presStyleLbl="node2" presStyleIdx="2" presStyleCnt="5"/>
      <dgm:spPr/>
      <dgm:t>
        <a:bodyPr/>
        <a:lstStyle/>
        <a:p>
          <a:endParaRPr lang="es-ES"/>
        </a:p>
      </dgm:t>
    </dgm:pt>
    <dgm:pt modelId="{2BB2AF52-00C8-4B74-B54B-BF139D7C6FDD}" type="pres">
      <dgm:prSet presAssocID="{A71E2735-1932-4973-8E0A-A76EB3324118}" presName="hierChild4" presStyleCnt="0"/>
      <dgm:spPr/>
    </dgm:pt>
    <dgm:pt modelId="{9FE778DB-516B-4FDD-9930-0F7B67BD09C4}" type="pres">
      <dgm:prSet presAssocID="{A2FC49F5-7A07-4B0B-9018-74B7E83B19F9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3" presStyleIdx="0" presStyleCnt="5" custScaleX="145157" custScaleY="167585" custLinFactNeighborY="36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3" presStyleIdx="0" presStyleCnt="5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3936746C-8D3C-410A-AD4A-9889B0CA476E}" type="pres">
      <dgm:prSet presAssocID="{7673D1E4-E428-4D63-A319-201E179BA90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A6ED4C4F-9699-4449-88CE-6BBB8E55515E}" type="pres">
      <dgm:prSet presAssocID="{968143C3-D014-4960-BC2B-2812E5FB6077}" presName="hierRoot2" presStyleCnt="0">
        <dgm:presLayoutVars>
          <dgm:hierBranch val="init"/>
        </dgm:presLayoutVars>
      </dgm:prSet>
      <dgm:spPr/>
    </dgm:pt>
    <dgm:pt modelId="{607D2F05-7E2C-475F-86FA-16FA676FD8AB}" type="pres">
      <dgm:prSet presAssocID="{968143C3-D014-4960-BC2B-2812E5FB6077}" presName="rootComposite" presStyleCnt="0"/>
      <dgm:spPr/>
    </dgm:pt>
    <dgm:pt modelId="{59331A5C-3A56-4073-BA2C-106CED39CD8A}" type="pres">
      <dgm:prSet presAssocID="{968143C3-D014-4960-BC2B-2812E5FB6077}" presName="rootText" presStyleLbl="node3" presStyleIdx="1" presStyleCnt="5" custScaleX="145157" custScaleY="167585" custLinFactNeighborY="36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2EDD68-7C83-4094-B5C9-99DF6A91B171}" type="pres">
      <dgm:prSet presAssocID="{968143C3-D014-4960-BC2B-2812E5FB6077}" presName="rootConnector" presStyleLbl="node3" presStyleIdx="1" presStyleCnt="5"/>
      <dgm:spPr/>
      <dgm:t>
        <a:bodyPr/>
        <a:lstStyle/>
        <a:p>
          <a:endParaRPr lang="es-ES"/>
        </a:p>
      </dgm:t>
    </dgm:pt>
    <dgm:pt modelId="{0B3DF077-3A88-430B-84BF-E68090E02570}" type="pres">
      <dgm:prSet presAssocID="{968143C3-D014-4960-BC2B-2812E5FB6077}" presName="hierChild4" presStyleCnt="0"/>
      <dgm:spPr/>
    </dgm:pt>
    <dgm:pt modelId="{B68CAEB9-DD81-419A-8A75-2D5BCB4CEBA8}" type="pres">
      <dgm:prSet presAssocID="{968143C3-D014-4960-BC2B-2812E5FB6077}" presName="hierChild5" presStyleCnt="0"/>
      <dgm:spPr/>
    </dgm:pt>
    <dgm:pt modelId="{956E8903-EA07-43C8-95C9-BEC1BD595A31}" type="pres">
      <dgm:prSet presAssocID="{F84FA913-C8AB-47A0-9F1A-F59E8ADAE46D}" presName="Name35" presStyleLbl="parChTrans1D3" presStyleIdx="2" presStyleCnt="5"/>
      <dgm:spPr/>
      <dgm:t>
        <a:bodyPr/>
        <a:lstStyle/>
        <a:p>
          <a:endParaRPr lang="es-ES"/>
        </a:p>
      </dgm:t>
    </dgm:pt>
    <dgm:pt modelId="{80350D35-2A05-45A2-A061-71B2C88EE408}" type="pres">
      <dgm:prSet presAssocID="{D022FC61-D5EE-437B-936D-5729342DC12D}" presName="hierRoot2" presStyleCnt="0">
        <dgm:presLayoutVars>
          <dgm:hierBranch val="init"/>
        </dgm:presLayoutVars>
      </dgm:prSet>
      <dgm:spPr/>
    </dgm:pt>
    <dgm:pt modelId="{1DEC8A64-0F1B-4690-8CA6-FD0474FC94ED}" type="pres">
      <dgm:prSet presAssocID="{D022FC61-D5EE-437B-936D-5729342DC12D}" presName="rootComposite" presStyleCnt="0"/>
      <dgm:spPr/>
    </dgm:pt>
    <dgm:pt modelId="{31B4B66C-9691-4903-83C9-F56F2939E6F1}" type="pres">
      <dgm:prSet presAssocID="{D022FC61-D5EE-437B-936D-5729342DC12D}" presName="rootText" presStyleLbl="node3" presStyleIdx="2" presStyleCnt="5" custScaleX="145157" custScaleY="167585" custLinFactNeighborY="36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85B60F-7E8E-4D7D-B836-22859D3E695A}" type="pres">
      <dgm:prSet presAssocID="{D022FC61-D5EE-437B-936D-5729342DC12D}" presName="rootConnector" presStyleLbl="node3" presStyleIdx="2" presStyleCnt="5"/>
      <dgm:spPr/>
      <dgm:t>
        <a:bodyPr/>
        <a:lstStyle/>
        <a:p>
          <a:endParaRPr lang="es-ES"/>
        </a:p>
      </dgm:t>
    </dgm:pt>
    <dgm:pt modelId="{952AC36C-AF63-4592-AD0C-3356A2878592}" type="pres">
      <dgm:prSet presAssocID="{D022FC61-D5EE-437B-936D-5729342DC12D}" presName="hierChild4" presStyleCnt="0"/>
      <dgm:spPr/>
    </dgm:pt>
    <dgm:pt modelId="{72E5463D-E28A-436B-B33E-C1364C73B9BE}" type="pres">
      <dgm:prSet presAssocID="{D022FC61-D5EE-437B-936D-5729342DC12D}" presName="hierChild5" presStyleCnt="0"/>
      <dgm:spPr/>
    </dgm:pt>
    <dgm:pt modelId="{A04397CC-7387-4EF8-89D6-3B75365ADB5E}" type="pres">
      <dgm:prSet presAssocID="{3B25673F-DFE5-4A35-8608-A65C8EAC6BA6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018DCA-195D-4ACF-BE7A-C9C385EB2E9C}" type="pres">
      <dgm:prSet presAssocID="{E4212888-2690-4FA6-AB9E-E1BA03FCE1AF}" presName="hierRoot2" presStyleCnt="0">
        <dgm:presLayoutVars>
          <dgm:hierBranch val="init"/>
        </dgm:presLayoutVars>
      </dgm:prSet>
      <dgm:spPr/>
    </dgm:pt>
    <dgm:pt modelId="{5AA1AE86-542E-4773-B4BE-283AB8B12F7D}" type="pres">
      <dgm:prSet presAssocID="{E4212888-2690-4FA6-AB9E-E1BA03FCE1AF}" presName="rootComposite" presStyleCnt="0"/>
      <dgm:spPr/>
    </dgm:pt>
    <dgm:pt modelId="{76395701-BDA0-4DF4-BFFC-7CA3DB8C7FC4}" type="pres">
      <dgm:prSet presAssocID="{E4212888-2690-4FA6-AB9E-E1BA03FCE1AF}" presName="rootText" presStyleLbl="node3" presStyleIdx="3" presStyleCnt="5" custScaleX="145157" custScaleY="167585" custLinFactNeighborY="36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AF2D0-33E8-49E1-9F6F-78D0865A2A43}" type="pres">
      <dgm:prSet presAssocID="{E4212888-2690-4FA6-AB9E-E1BA03FCE1AF}" presName="rootConnector" presStyleLbl="node3" presStyleIdx="3" presStyleCnt="5"/>
      <dgm:spPr/>
      <dgm:t>
        <a:bodyPr/>
        <a:lstStyle/>
        <a:p>
          <a:endParaRPr lang="es-ES"/>
        </a:p>
      </dgm:t>
    </dgm:pt>
    <dgm:pt modelId="{A54B77AE-77BC-4417-9471-CD6203D97975}" type="pres">
      <dgm:prSet presAssocID="{E4212888-2690-4FA6-AB9E-E1BA03FCE1AF}" presName="hierChild4" presStyleCnt="0"/>
      <dgm:spPr/>
    </dgm:pt>
    <dgm:pt modelId="{432C06E6-8039-4337-B74D-B746A9121C06}" type="pres">
      <dgm:prSet presAssocID="{E4212888-2690-4FA6-AB9E-E1BA03FCE1AF}" presName="hierChild5" presStyleCnt="0"/>
      <dgm:spPr/>
    </dgm:pt>
    <dgm:pt modelId="{BF0B0D3B-D677-467C-BA85-530CF7CAD178}" type="pres">
      <dgm:prSet presAssocID="{C1C1C353-8D17-4CE1-899C-E25D0F337F30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DDFAC49-D122-46D6-B5D8-B0990E086DEF}" type="pres">
      <dgm:prSet presAssocID="{1B71587A-3AEB-4039-901D-33B7F55F267A}" presName="hierRoot2" presStyleCnt="0">
        <dgm:presLayoutVars>
          <dgm:hierBranch val="init"/>
        </dgm:presLayoutVars>
      </dgm:prSet>
      <dgm:spPr/>
    </dgm:pt>
    <dgm:pt modelId="{4A3BE4F2-81C1-466B-99B8-0F37EDD07E72}" type="pres">
      <dgm:prSet presAssocID="{1B71587A-3AEB-4039-901D-33B7F55F267A}" presName="rootComposite" presStyleCnt="0"/>
      <dgm:spPr/>
    </dgm:pt>
    <dgm:pt modelId="{99FD6A0E-6D8E-4F8E-B741-2226BB156506}" type="pres">
      <dgm:prSet presAssocID="{1B71587A-3AEB-4039-901D-33B7F55F267A}" presName="rootText" presStyleLbl="node3" presStyleIdx="4" presStyleCnt="5" custScaleX="145157" custScaleY="167585" custLinFactNeighborX="151" custLinFactNeighborY="36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5EBAA2-7F11-4BF0-B0C2-091E2CEAE8E4}" type="pres">
      <dgm:prSet presAssocID="{1B71587A-3AEB-4039-901D-33B7F55F267A}" presName="rootConnector" presStyleLbl="node3" presStyleIdx="4" presStyleCnt="5"/>
      <dgm:spPr/>
      <dgm:t>
        <a:bodyPr/>
        <a:lstStyle/>
        <a:p>
          <a:endParaRPr lang="es-ES"/>
        </a:p>
      </dgm:t>
    </dgm:pt>
    <dgm:pt modelId="{9291FD60-38FB-439E-BDBA-9BE57F360B7D}" type="pres">
      <dgm:prSet presAssocID="{1B71587A-3AEB-4039-901D-33B7F55F267A}" presName="hierChild4" presStyleCnt="0"/>
      <dgm:spPr/>
    </dgm:pt>
    <dgm:pt modelId="{6D8E3D6D-E54F-4204-9315-441ECA276FDD}" type="pres">
      <dgm:prSet presAssocID="{1B71587A-3AEB-4039-901D-33B7F55F267A}" presName="hierChild5" presStyleCnt="0"/>
      <dgm:spPr/>
    </dgm:pt>
    <dgm:pt modelId="{97DCA951-AD69-4997-B9E9-24BB3CB39BA5}" type="pres">
      <dgm:prSet presAssocID="{A71E2735-1932-4973-8E0A-A76EB3324118}" presName="hierChild5" presStyleCnt="0"/>
      <dgm:spPr/>
    </dgm:pt>
    <dgm:pt modelId="{AFA4A219-7E2D-4174-AED3-E7D1C2733CEE}" type="pres">
      <dgm:prSet presAssocID="{583D3DCC-9605-41F4-87A5-2AD50272FB03}" presName="Name35" presStyleLbl="parChTrans1D2" presStyleIdx="3" presStyleCnt="5"/>
      <dgm:spPr/>
      <dgm:t>
        <a:bodyPr/>
        <a:lstStyle/>
        <a:p>
          <a:endParaRPr lang="es-ES"/>
        </a:p>
      </dgm:t>
    </dgm:pt>
    <dgm:pt modelId="{6D437186-35C8-45EA-B5B6-5BCCDE27D704}" type="pres">
      <dgm:prSet presAssocID="{5AC01D43-C4AA-47E4-96F9-3C07FA6B3378}" presName="hierRoot2" presStyleCnt="0">
        <dgm:presLayoutVars>
          <dgm:hierBranch val="init"/>
        </dgm:presLayoutVars>
      </dgm:prSet>
      <dgm:spPr/>
    </dgm:pt>
    <dgm:pt modelId="{9144AA0E-4159-47C7-878D-2130443D5232}" type="pres">
      <dgm:prSet presAssocID="{5AC01D43-C4AA-47E4-96F9-3C07FA6B3378}" presName="rootComposite" presStyleCnt="0"/>
      <dgm:spPr/>
    </dgm:pt>
    <dgm:pt modelId="{BB8B5B26-6C63-40BA-B81C-DEADBBF19EE0}" type="pres">
      <dgm:prSet presAssocID="{5AC01D43-C4AA-47E4-96F9-3C07FA6B3378}" presName="rootText" presStyleLbl="node2" presStyleIdx="3" presStyleCnt="5" custScaleX="145001" custScaleY="177209" custLinFactNeighborY="-47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767043-7ACA-49AF-A5FA-7C6520CF2EF4}" type="pres">
      <dgm:prSet presAssocID="{5AC01D43-C4AA-47E4-96F9-3C07FA6B3378}" presName="rootConnector" presStyleLbl="node2" presStyleIdx="3" presStyleCnt="5"/>
      <dgm:spPr/>
      <dgm:t>
        <a:bodyPr/>
        <a:lstStyle/>
        <a:p>
          <a:endParaRPr lang="es-ES"/>
        </a:p>
      </dgm:t>
    </dgm:pt>
    <dgm:pt modelId="{3365FCD2-3520-40E5-A204-1A243799CD30}" type="pres">
      <dgm:prSet presAssocID="{5AC01D43-C4AA-47E4-96F9-3C07FA6B3378}" presName="hierChild4" presStyleCnt="0"/>
      <dgm:spPr/>
    </dgm:pt>
    <dgm:pt modelId="{84A9AD40-EF6F-49B7-9901-E154ED357818}" type="pres">
      <dgm:prSet presAssocID="{5AC01D43-C4AA-47E4-96F9-3C07FA6B3378}" presName="hierChild5" presStyleCnt="0"/>
      <dgm:spPr/>
    </dgm:pt>
    <dgm:pt modelId="{C044B065-E4E7-4DB4-A445-C269700475BA}" type="pres">
      <dgm:prSet presAssocID="{8F456618-DEEA-4F0B-A8E0-3829A49A2EF2}" presName="Name35" presStyleLbl="parChTrans1D2" presStyleIdx="4" presStyleCnt="5"/>
      <dgm:spPr/>
      <dgm:t>
        <a:bodyPr/>
        <a:lstStyle/>
        <a:p>
          <a:endParaRPr lang="es-ES"/>
        </a:p>
      </dgm:t>
    </dgm:pt>
    <dgm:pt modelId="{41E7CBB3-1CC1-45DC-A76E-012DEFD27A48}" type="pres">
      <dgm:prSet presAssocID="{4021EBF6-0BC3-440D-883B-CF6C275D2585}" presName="hierRoot2" presStyleCnt="0">
        <dgm:presLayoutVars>
          <dgm:hierBranch val="init"/>
        </dgm:presLayoutVars>
      </dgm:prSet>
      <dgm:spPr/>
    </dgm:pt>
    <dgm:pt modelId="{4905B0AE-D73B-419D-AA00-4FC5D0A6BDFD}" type="pres">
      <dgm:prSet presAssocID="{4021EBF6-0BC3-440D-883B-CF6C275D2585}" presName="rootComposite" presStyleCnt="0"/>
      <dgm:spPr/>
    </dgm:pt>
    <dgm:pt modelId="{F312E8AC-2FC4-41AB-8C5B-2C0682CCB489}" type="pres">
      <dgm:prSet presAssocID="{4021EBF6-0BC3-440D-883B-CF6C275D2585}" presName="rootText" presStyleLbl="node2" presStyleIdx="4" presStyleCnt="5" custScaleX="145001" custScaleY="177209" custLinFactNeighborY="-47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3F5675-3137-4C68-BBE1-F960C369EFBF}" type="pres">
      <dgm:prSet presAssocID="{4021EBF6-0BC3-440D-883B-CF6C275D2585}" presName="rootConnector" presStyleLbl="node2" presStyleIdx="4" presStyleCnt="5"/>
      <dgm:spPr/>
      <dgm:t>
        <a:bodyPr/>
        <a:lstStyle/>
        <a:p>
          <a:endParaRPr lang="es-ES"/>
        </a:p>
      </dgm:t>
    </dgm:pt>
    <dgm:pt modelId="{3FD0E3A3-3B93-461E-A692-496A8A2F09AF}" type="pres">
      <dgm:prSet presAssocID="{4021EBF6-0BC3-440D-883B-CF6C275D2585}" presName="hierChild4" presStyleCnt="0"/>
      <dgm:spPr/>
    </dgm:pt>
    <dgm:pt modelId="{C7913D43-6B07-4ECD-9513-D916665C084E}" type="pres">
      <dgm:prSet presAssocID="{4021EBF6-0BC3-440D-883B-CF6C275D2585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7D9D0AAA-B39A-4CBC-B81C-A1D8476FDB38}" type="presOf" srcId="{1B71587A-3AEB-4039-901D-33B7F55F267A}" destId="{99FD6A0E-6D8E-4F8E-B741-2226BB156506}" srcOrd="0" destOrd="0" presId="urn:microsoft.com/office/officeart/2005/8/layout/orgChart1"/>
    <dgm:cxn modelId="{434FBAE1-303F-4453-8737-D78FDC3621D5}" type="presOf" srcId="{F84FA913-C8AB-47A0-9F1A-F59E8ADAE46D}" destId="{956E8903-EA07-43C8-95C9-BEC1BD595A31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0CB81954-BA25-4F62-90D6-D5903A063CE0}" type="presOf" srcId="{5AC01D43-C4AA-47E4-96F9-3C07FA6B3378}" destId="{B1767043-7ACA-49AF-A5FA-7C6520CF2EF4}" srcOrd="1" destOrd="0" presId="urn:microsoft.com/office/officeart/2005/8/layout/orgChart1"/>
    <dgm:cxn modelId="{4A57D6BB-107F-44B9-AB8D-944ABF211A07}" srcId="{A71E2735-1932-4973-8E0A-A76EB3324118}" destId="{1B71587A-3AEB-4039-901D-33B7F55F267A}" srcOrd="4" destOrd="0" parTransId="{C1C1C353-8D17-4CE1-899C-E25D0F337F30}" sibTransId="{56D89B62-0B0E-435E-A731-E7278F158244}"/>
    <dgm:cxn modelId="{B1B09AE8-BD94-4A01-A771-6353BCB4BE26}" type="presOf" srcId="{A2FC49F5-7A07-4B0B-9018-74B7E83B19F9}" destId="{9FE778DB-516B-4FDD-9930-0F7B67BD09C4}" srcOrd="0" destOrd="0" presId="urn:microsoft.com/office/officeart/2005/8/layout/orgChart1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6EA440E3-2BE0-4C27-8F30-1C79A6D90993}" type="presOf" srcId="{A8EF67FB-442E-4AE6-B366-79AE89D9CD4D}" destId="{82766838-1E1C-4551-B391-E5701106A789}" srcOrd="0" destOrd="0" presId="urn:microsoft.com/office/officeart/2005/8/layout/orgChart1"/>
    <dgm:cxn modelId="{AFDFD861-8FC7-4846-9BF2-29A7276DE5D3}" type="presOf" srcId="{D022FC61-D5EE-437B-936D-5729342DC12D}" destId="{31B4B66C-9691-4903-83C9-F56F2939E6F1}" srcOrd="0" destOrd="0" presId="urn:microsoft.com/office/officeart/2005/8/layout/orgChart1"/>
    <dgm:cxn modelId="{824CD52A-FD59-4D46-90F5-C4937AD8D92B}" type="presOf" srcId="{C1C1C353-8D17-4CE1-899C-E25D0F337F30}" destId="{BF0B0D3B-D677-467C-BA85-530CF7CAD178}" srcOrd="0" destOrd="0" presId="urn:microsoft.com/office/officeart/2005/8/layout/orgChart1"/>
    <dgm:cxn modelId="{575FE0BC-6A32-49C2-B397-62D8F4D4A375}" srcId="{A71E2735-1932-4973-8E0A-A76EB3324118}" destId="{E4212888-2690-4FA6-AB9E-E1BA03FCE1AF}" srcOrd="3" destOrd="0" parTransId="{3B25673F-DFE5-4A35-8608-A65C8EAC6BA6}" sibTransId="{2D3A889E-4C01-462F-8343-7303FF7FC5A4}"/>
    <dgm:cxn modelId="{BD8D86D2-CF67-4402-961A-07A0DE8222A8}" type="presOf" srcId="{3B25673F-DFE5-4A35-8608-A65C8EAC6BA6}" destId="{A04397CC-7387-4EF8-89D6-3B75365ADB5E}" srcOrd="0" destOrd="0" presId="urn:microsoft.com/office/officeart/2005/8/layout/orgChart1"/>
    <dgm:cxn modelId="{59483F73-9DB6-4AF3-9915-59220F071C35}" srcId="{A71E2735-1932-4973-8E0A-A76EB3324118}" destId="{D022FC61-D5EE-437B-936D-5729342DC12D}" srcOrd="2" destOrd="0" parTransId="{F84FA913-C8AB-47A0-9F1A-F59E8ADAE46D}" sibTransId="{59EB818E-AD20-45DE-916E-48DBF71DA2EF}"/>
    <dgm:cxn modelId="{E300B3AC-561F-4684-A90A-CE45A177FE2E}" type="presOf" srcId="{4021EBF6-0BC3-440D-883B-CF6C275D2585}" destId="{F312E8AC-2FC4-41AB-8C5B-2C0682CCB489}" srcOrd="0" destOrd="0" presId="urn:microsoft.com/office/officeart/2005/8/layout/orgChart1"/>
    <dgm:cxn modelId="{E4FCEB4F-4BC6-43AE-B3EA-63610343FD9E}" srcId="{84579AF0-4408-438F-970E-BE007F0381A1}" destId="{5AC01D43-C4AA-47E4-96F9-3C07FA6B3378}" srcOrd="3" destOrd="0" parTransId="{583D3DCC-9605-41F4-87A5-2AD50272FB03}" sibTransId="{57D52B18-43CE-476C-B8FB-7C2917A45079}"/>
    <dgm:cxn modelId="{D81B9DDE-3581-4037-99E9-813063D4B1F5}" type="presOf" srcId="{1B71587A-3AEB-4039-901D-33B7F55F267A}" destId="{975EBAA2-7F11-4BF0-B0C2-091E2CEAE8E4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9931E81-D1E2-4233-9EDD-09A19594F473}" type="presOf" srcId="{4021EBF6-0BC3-440D-883B-CF6C275D2585}" destId="{F13F5675-3137-4C68-BBE1-F960C369EFBF}" srcOrd="1" destOrd="0" presId="urn:microsoft.com/office/officeart/2005/8/layout/orgChart1"/>
    <dgm:cxn modelId="{7B589A18-2DCB-4257-88FD-861561E3DAAF}" type="presOf" srcId="{D022FC61-D5EE-437B-936D-5729342DC12D}" destId="{8D85B60F-7E8E-4D7D-B836-22859D3E695A}" srcOrd="1" destOrd="0" presId="urn:microsoft.com/office/officeart/2005/8/layout/orgChart1"/>
    <dgm:cxn modelId="{A13DB332-1BA8-410E-8B32-03307A6D355D}" type="presOf" srcId="{583D3DCC-9605-41F4-87A5-2AD50272FB03}" destId="{AFA4A219-7E2D-4174-AED3-E7D1C2733CEE}" srcOrd="0" destOrd="0" presId="urn:microsoft.com/office/officeart/2005/8/layout/orgChart1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95E3087-9D2A-4EB1-B95B-B2D4D8A3ABEF}" type="presOf" srcId="{A71E2735-1932-4973-8E0A-A76EB3324118}" destId="{888393DF-EA29-480A-9204-5B701741CFF0}" srcOrd="1" destOrd="0" presId="urn:microsoft.com/office/officeart/2005/8/layout/orgChart1"/>
    <dgm:cxn modelId="{97FCB7A3-8A88-441D-9708-D70BDD73C2AA}" type="presOf" srcId="{8F456618-DEEA-4F0B-A8E0-3829A49A2EF2}" destId="{C044B065-E4E7-4DB4-A445-C269700475BA}" srcOrd="0" destOrd="0" presId="urn:microsoft.com/office/officeart/2005/8/layout/orgChart1"/>
    <dgm:cxn modelId="{59E6CAD4-A7B1-4048-9A0F-5B99F7750A1E}" srcId="{A71E2735-1932-4973-8E0A-A76EB3324118}" destId="{968143C3-D014-4960-BC2B-2812E5FB6077}" srcOrd="1" destOrd="0" parTransId="{7673D1E4-E428-4D63-A319-201E179BA902}" sibTransId="{80F7E3E0-5F92-422A-92AB-4A55887CBAA8}"/>
    <dgm:cxn modelId="{32A19C55-E932-4434-B8B5-9E64ACBD649F}" srcId="{84579AF0-4408-438F-970E-BE007F0381A1}" destId="{A71E2735-1932-4973-8E0A-A76EB3324118}" srcOrd="2" destOrd="0" parTransId="{755EB2C0-9FF6-427C-962D-2E7D1207B4DD}" sibTransId="{27D4631B-1966-4329-BC1E-9F38D9E73470}"/>
    <dgm:cxn modelId="{6439AAFC-31F3-4529-AC98-C3B5103CB95B}" type="presOf" srcId="{968143C3-D014-4960-BC2B-2812E5FB6077}" destId="{6D2EDD68-7C83-4094-B5C9-99DF6A91B171}" srcOrd="1" destOrd="0" presId="urn:microsoft.com/office/officeart/2005/8/layout/orgChart1"/>
    <dgm:cxn modelId="{6E44EA12-3909-49D9-9AE9-A0AEC5690A6B}" type="presOf" srcId="{5AC01D43-C4AA-47E4-96F9-3C07FA6B3378}" destId="{BB8B5B26-6C63-40BA-B81C-DEADBBF19EE0}" srcOrd="0" destOrd="0" presId="urn:microsoft.com/office/officeart/2005/8/layout/orgChart1"/>
    <dgm:cxn modelId="{9A087802-1594-4DF8-B2A3-E30FE8149360}" srcId="{84579AF0-4408-438F-970E-BE007F0381A1}" destId="{4021EBF6-0BC3-440D-883B-CF6C275D2585}" srcOrd="4" destOrd="0" parTransId="{8F456618-DEEA-4F0B-A8E0-3829A49A2EF2}" sibTransId="{71D3925C-0C90-4504-BFB2-835C99AD5803}"/>
    <dgm:cxn modelId="{CDB97873-04DB-4D81-B64D-17EA8C70645A}" type="presOf" srcId="{A71E2735-1932-4973-8E0A-A76EB3324118}" destId="{97D0414E-2043-491B-95C5-6428092E080E}" srcOrd="0" destOrd="0" presId="urn:microsoft.com/office/officeart/2005/8/layout/orgChart1"/>
    <dgm:cxn modelId="{38C3A0A2-97F9-491B-A160-27C373B886D2}" type="presOf" srcId="{FD1059C4-E305-4E7F-9039-814F393E2660}" destId="{D62A2352-7C72-4774-9C2B-FEA0A5AAE700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4481A612-FBF3-4796-B2F8-D3D82B29CA26}" srcId="{84579AF0-4408-438F-970E-BE007F0381A1}" destId="{46B18BEB-CAA3-452C-AACB-0368E9921609}" srcOrd="1" destOrd="0" parTransId="{FD1059C4-E305-4E7F-9039-814F393E2660}" sibTransId="{D6D319B5-F2F1-415F-9F86-7F49F674FD84}"/>
    <dgm:cxn modelId="{E412DD87-E840-4CE8-8805-21826C214364}" type="presOf" srcId="{7673D1E4-E428-4D63-A319-201E179BA902}" destId="{3936746C-8D3C-410A-AD4A-9889B0CA476E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DA1B2983-AD66-406F-9484-0BD28CCFF6CE}" type="presOf" srcId="{A8EF67FB-442E-4AE6-B366-79AE89D9CD4D}" destId="{A46E2C3C-6090-4ACB-B1D1-ED538F48FFAB}" srcOrd="1" destOrd="0" presId="urn:microsoft.com/office/officeart/2005/8/layout/orgChart1"/>
    <dgm:cxn modelId="{E0B8D4E8-3C59-4BFD-8417-E0C44DCDC882}" type="presOf" srcId="{755EB2C0-9FF6-427C-962D-2E7D1207B4DD}" destId="{104E11AB-F852-4CDE-A579-AE678EE618FD}" srcOrd="0" destOrd="0" presId="urn:microsoft.com/office/officeart/2005/8/layout/orgChart1"/>
    <dgm:cxn modelId="{42E29FED-B098-4F67-B197-5B6687C1E47B}" type="presOf" srcId="{46B18BEB-CAA3-452C-AACB-0368E9921609}" destId="{097872C8-4917-4D51-94E1-30A043C12420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1A64742-7860-4E2C-8889-C20746B747DE}" type="presOf" srcId="{968143C3-D014-4960-BC2B-2812E5FB6077}" destId="{59331A5C-3A56-4073-BA2C-106CED39CD8A}" srcOrd="0" destOrd="0" presId="urn:microsoft.com/office/officeart/2005/8/layout/orgChart1"/>
    <dgm:cxn modelId="{010F5492-F16C-479A-BD25-D7FD63491DF8}" type="presOf" srcId="{E4212888-2690-4FA6-AB9E-E1BA03FCE1AF}" destId="{76395701-BDA0-4DF4-BFFC-7CA3DB8C7FC4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7F695DC2-E3E8-491B-9466-4823B1DAC1EB}" type="presOf" srcId="{46B18BEB-CAA3-452C-AACB-0368E9921609}" destId="{2367BD1A-9738-41C3-9FCB-6E16A9810DB4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62D1DA32-806C-4C9B-BB93-163B9FA43E5C}" type="presOf" srcId="{E4212888-2690-4FA6-AB9E-E1BA03FCE1AF}" destId="{B32AF2D0-33E8-49E1-9F6F-78D0865A2A43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678D2D79-6DC6-4BCD-94D2-92C3EF49D8CA}" type="presParOf" srcId="{C212D9BA-6797-4225-A692-A814A4696490}" destId="{D62A2352-7C72-4774-9C2B-FEA0A5AAE700}" srcOrd="2" destOrd="0" presId="urn:microsoft.com/office/officeart/2005/8/layout/orgChart1"/>
    <dgm:cxn modelId="{D41FE2F2-2250-49BF-A602-ECB173C41047}" type="presParOf" srcId="{C212D9BA-6797-4225-A692-A814A4696490}" destId="{F99AE5D2-2A85-433C-B0A7-6F673F7D126D}" srcOrd="3" destOrd="0" presId="urn:microsoft.com/office/officeart/2005/8/layout/orgChart1"/>
    <dgm:cxn modelId="{4B1A5ECD-B94B-46BF-8080-4BB2257699FD}" type="presParOf" srcId="{F99AE5D2-2A85-433C-B0A7-6F673F7D126D}" destId="{A907E749-697D-4CCF-AE6D-CCD0F2919A31}" srcOrd="0" destOrd="0" presId="urn:microsoft.com/office/officeart/2005/8/layout/orgChart1"/>
    <dgm:cxn modelId="{CF2353B2-14D8-487D-9C51-41DD76D5C606}" type="presParOf" srcId="{A907E749-697D-4CCF-AE6D-CCD0F2919A31}" destId="{2367BD1A-9738-41C3-9FCB-6E16A9810DB4}" srcOrd="0" destOrd="0" presId="urn:microsoft.com/office/officeart/2005/8/layout/orgChart1"/>
    <dgm:cxn modelId="{AE1C4020-2C0B-48BC-B5E6-361A1913B896}" type="presParOf" srcId="{A907E749-697D-4CCF-AE6D-CCD0F2919A31}" destId="{097872C8-4917-4D51-94E1-30A043C12420}" srcOrd="1" destOrd="0" presId="urn:microsoft.com/office/officeart/2005/8/layout/orgChart1"/>
    <dgm:cxn modelId="{2045ACE6-506A-4066-8A58-2A14F4B4FDA9}" type="presParOf" srcId="{F99AE5D2-2A85-433C-B0A7-6F673F7D126D}" destId="{2AF580EB-62EF-4C18-A3B1-345917E374C6}" srcOrd="1" destOrd="0" presId="urn:microsoft.com/office/officeart/2005/8/layout/orgChart1"/>
    <dgm:cxn modelId="{B0667114-FD0E-4D45-A0A7-6F2784C71BAE}" type="presParOf" srcId="{F99AE5D2-2A85-433C-B0A7-6F673F7D126D}" destId="{7E628DBE-1AA8-48F8-8D99-61554D5D080D}" srcOrd="2" destOrd="0" presId="urn:microsoft.com/office/officeart/2005/8/layout/orgChart1"/>
    <dgm:cxn modelId="{D1C56A8E-4DC8-4B2F-8718-A2649D639256}" type="presParOf" srcId="{C212D9BA-6797-4225-A692-A814A4696490}" destId="{104E11AB-F852-4CDE-A579-AE678EE618FD}" srcOrd="4" destOrd="0" presId="urn:microsoft.com/office/officeart/2005/8/layout/orgChart1"/>
    <dgm:cxn modelId="{F7C03947-0C17-41DB-A2D7-2B33EA367C43}" type="presParOf" srcId="{C212D9BA-6797-4225-A692-A814A4696490}" destId="{0D98EB0F-6DBC-494B-BA7B-494F6ABA7DF9}" srcOrd="5" destOrd="0" presId="urn:microsoft.com/office/officeart/2005/8/layout/orgChart1"/>
    <dgm:cxn modelId="{A9456157-D06F-4966-B19E-8E77E3B0DC6B}" type="presParOf" srcId="{0D98EB0F-6DBC-494B-BA7B-494F6ABA7DF9}" destId="{18E46735-7AB7-4D1A-82E7-2C2366CF6D66}" srcOrd="0" destOrd="0" presId="urn:microsoft.com/office/officeart/2005/8/layout/orgChart1"/>
    <dgm:cxn modelId="{444DE9EE-0CB7-47C4-9DA4-6D44EA404FA0}" type="presParOf" srcId="{18E46735-7AB7-4D1A-82E7-2C2366CF6D66}" destId="{97D0414E-2043-491B-95C5-6428092E080E}" srcOrd="0" destOrd="0" presId="urn:microsoft.com/office/officeart/2005/8/layout/orgChart1"/>
    <dgm:cxn modelId="{38F50DCB-BC40-43E3-9AAB-4B800413B596}" type="presParOf" srcId="{18E46735-7AB7-4D1A-82E7-2C2366CF6D66}" destId="{888393DF-EA29-480A-9204-5B701741CFF0}" srcOrd="1" destOrd="0" presId="urn:microsoft.com/office/officeart/2005/8/layout/orgChart1"/>
    <dgm:cxn modelId="{BD19AF2E-2A63-4885-99A0-3F6461372F73}" type="presParOf" srcId="{0D98EB0F-6DBC-494B-BA7B-494F6ABA7DF9}" destId="{2BB2AF52-00C8-4B74-B54B-BF139D7C6FDD}" srcOrd="1" destOrd="0" presId="urn:microsoft.com/office/officeart/2005/8/layout/orgChart1"/>
    <dgm:cxn modelId="{9B149525-A867-44B0-8A1B-917F9996DA21}" type="presParOf" srcId="{2BB2AF52-00C8-4B74-B54B-BF139D7C6FDD}" destId="{9FE778DB-516B-4FDD-9930-0F7B67BD09C4}" srcOrd="0" destOrd="0" presId="urn:microsoft.com/office/officeart/2005/8/layout/orgChart1"/>
    <dgm:cxn modelId="{3B576DD9-D2DC-4F23-B618-02BD9FC70543}" type="presParOf" srcId="{2BB2AF52-00C8-4B74-B54B-BF139D7C6FDD}" destId="{D1B5630A-1414-4A2E-BC8B-F05F1BEB48DD}" srcOrd="1" destOrd="0" presId="urn:microsoft.com/office/officeart/2005/8/layout/orgChart1"/>
    <dgm:cxn modelId="{92F9EAD0-5BFA-4065-985E-426D86066981}" type="presParOf" srcId="{D1B5630A-1414-4A2E-BC8B-F05F1BEB48DD}" destId="{61C186E8-8740-4D58-BB41-124F6E5EFE1D}" srcOrd="0" destOrd="0" presId="urn:microsoft.com/office/officeart/2005/8/layout/orgChart1"/>
    <dgm:cxn modelId="{70A2E634-C2DA-4668-BCA4-DEBEC9D65698}" type="presParOf" srcId="{61C186E8-8740-4D58-BB41-124F6E5EFE1D}" destId="{82766838-1E1C-4551-B391-E5701106A789}" srcOrd="0" destOrd="0" presId="urn:microsoft.com/office/officeart/2005/8/layout/orgChart1"/>
    <dgm:cxn modelId="{8E4A57FE-45B4-43E0-8A27-0BE3DEDF25F5}" type="presParOf" srcId="{61C186E8-8740-4D58-BB41-124F6E5EFE1D}" destId="{A46E2C3C-6090-4ACB-B1D1-ED538F48FFAB}" srcOrd="1" destOrd="0" presId="urn:microsoft.com/office/officeart/2005/8/layout/orgChart1"/>
    <dgm:cxn modelId="{FB7A88C9-F2E4-4CA6-AC23-75C4E076C246}" type="presParOf" srcId="{D1B5630A-1414-4A2E-BC8B-F05F1BEB48DD}" destId="{153730E1-48AB-4AAB-975E-7EDA04A43FF2}" srcOrd="1" destOrd="0" presId="urn:microsoft.com/office/officeart/2005/8/layout/orgChart1"/>
    <dgm:cxn modelId="{A6259605-16EF-4BFB-883E-F56B62611170}" type="presParOf" srcId="{D1B5630A-1414-4A2E-BC8B-F05F1BEB48DD}" destId="{9106E1BA-7F67-45DE-93B3-8D5E6F5A7DF7}" srcOrd="2" destOrd="0" presId="urn:microsoft.com/office/officeart/2005/8/layout/orgChart1"/>
    <dgm:cxn modelId="{8CFD763C-6160-4B11-BD77-D631EF220E50}" type="presParOf" srcId="{2BB2AF52-00C8-4B74-B54B-BF139D7C6FDD}" destId="{3936746C-8D3C-410A-AD4A-9889B0CA476E}" srcOrd="2" destOrd="0" presId="urn:microsoft.com/office/officeart/2005/8/layout/orgChart1"/>
    <dgm:cxn modelId="{7610BFF6-5877-42E9-A34C-FEF712AF9EDA}" type="presParOf" srcId="{2BB2AF52-00C8-4B74-B54B-BF139D7C6FDD}" destId="{A6ED4C4F-9699-4449-88CE-6BBB8E55515E}" srcOrd="3" destOrd="0" presId="urn:microsoft.com/office/officeart/2005/8/layout/orgChart1"/>
    <dgm:cxn modelId="{87505501-873D-46AA-835B-4C7029E927CA}" type="presParOf" srcId="{A6ED4C4F-9699-4449-88CE-6BBB8E55515E}" destId="{607D2F05-7E2C-475F-86FA-16FA676FD8AB}" srcOrd="0" destOrd="0" presId="urn:microsoft.com/office/officeart/2005/8/layout/orgChart1"/>
    <dgm:cxn modelId="{0EF9AD5F-D55F-4416-90B9-D74A215DCADB}" type="presParOf" srcId="{607D2F05-7E2C-475F-86FA-16FA676FD8AB}" destId="{59331A5C-3A56-4073-BA2C-106CED39CD8A}" srcOrd="0" destOrd="0" presId="urn:microsoft.com/office/officeart/2005/8/layout/orgChart1"/>
    <dgm:cxn modelId="{CB72A751-529D-4029-AA29-39127AECBA8A}" type="presParOf" srcId="{607D2F05-7E2C-475F-86FA-16FA676FD8AB}" destId="{6D2EDD68-7C83-4094-B5C9-99DF6A91B171}" srcOrd="1" destOrd="0" presId="urn:microsoft.com/office/officeart/2005/8/layout/orgChart1"/>
    <dgm:cxn modelId="{745A145A-BC4F-4F57-BBDC-CB8367910F76}" type="presParOf" srcId="{A6ED4C4F-9699-4449-88CE-6BBB8E55515E}" destId="{0B3DF077-3A88-430B-84BF-E68090E02570}" srcOrd="1" destOrd="0" presId="urn:microsoft.com/office/officeart/2005/8/layout/orgChart1"/>
    <dgm:cxn modelId="{7E35EF39-6DC6-440E-A36B-217C8AEAA6EA}" type="presParOf" srcId="{A6ED4C4F-9699-4449-88CE-6BBB8E55515E}" destId="{B68CAEB9-DD81-419A-8A75-2D5BCB4CEBA8}" srcOrd="2" destOrd="0" presId="urn:microsoft.com/office/officeart/2005/8/layout/orgChart1"/>
    <dgm:cxn modelId="{75724E92-CED7-4AE0-BE50-4214C4A7411A}" type="presParOf" srcId="{2BB2AF52-00C8-4B74-B54B-BF139D7C6FDD}" destId="{956E8903-EA07-43C8-95C9-BEC1BD595A31}" srcOrd="4" destOrd="0" presId="urn:microsoft.com/office/officeart/2005/8/layout/orgChart1"/>
    <dgm:cxn modelId="{395E2C4F-FF50-46A7-A8F7-956E3B5A04AA}" type="presParOf" srcId="{2BB2AF52-00C8-4B74-B54B-BF139D7C6FDD}" destId="{80350D35-2A05-45A2-A061-71B2C88EE408}" srcOrd="5" destOrd="0" presId="urn:microsoft.com/office/officeart/2005/8/layout/orgChart1"/>
    <dgm:cxn modelId="{103BA6C0-75DB-4439-A6AD-E72FC40F552C}" type="presParOf" srcId="{80350D35-2A05-45A2-A061-71B2C88EE408}" destId="{1DEC8A64-0F1B-4690-8CA6-FD0474FC94ED}" srcOrd="0" destOrd="0" presId="urn:microsoft.com/office/officeart/2005/8/layout/orgChart1"/>
    <dgm:cxn modelId="{CCF0E6D3-B022-4F31-99B7-0168F040F8EE}" type="presParOf" srcId="{1DEC8A64-0F1B-4690-8CA6-FD0474FC94ED}" destId="{31B4B66C-9691-4903-83C9-F56F2939E6F1}" srcOrd="0" destOrd="0" presId="urn:microsoft.com/office/officeart/2005/8/layout/orgChart1"/>
    <dgm:cxn modelId="{534AFA16-F6BE-439F-BC61-A1A0E92C69AE}" type="presParOf" srcId="{1DEC8A64-0F1B-4690-8CA6-FD0474FC94ED}" destId="{8D85B60F-7E8E-4D7D-B836-22859D3E695A}" srcOrd="1" destOrd="0" presId="urn:microsoft.com/office/officeart/2005/8/layout/orgChart1"/>
    <dgm:cxn modelId="{FC5F1A09-3711-4670-8691-DA0BCD720773}" type="presParOf" srcId="{80350D35-2A05-45A2-A061-71B2C88EE408}" destId="{952AC36C-AF63-4592-AD0C-3356A2878592}" srcOrd="1" destOrd="0" presId="urn:microsoft.com/office/officeart/2005/8/layout/orgChart1"/>
    <dgm:cxn modelId="{6608C456-3046-4FED-85FA-4F74C8230F2C}" type="presParOf" srcId="{80350D35-2A05-45A2-A061-71B2C88EE408}" destId="{72E5463D-E28A-436B-B33E-C1364C73B9BE}" srcOrd="2" destOrd="0" presId="urn:microsoft.com/office/officeart/2005/8/layout/orgChart1"/>
    <dgm:cxn modelId="{A5C48FA2-E32B-4BA0-8BF7-CBF6A14E0348}" type="presParOf" srcId="{2BB2AF52-00C8-4B74-B54B-BF139D7C6FDD}" destId="{A04397CC-7387-4EF8-89D6-3B75365ADB5E}" srcOrd="6" destOrd="0" presId="urn:microsoft.com/office/officeart/2005/8/layout/orgChart1"/>
    <dgm:cxn modelId="{FFAE97F4-8E72-4C02-8872-099EEFCD62CB}" type="presParOf" srcId="{2BB2AF52-00C8-4B74-B54B-BF139D7C6FDD}" destId="{D2018DCA-195D-4ACF-BE7A-C9C385EB2E9C}" srcOrd="7" destOrd="0" presId="urn:microsoft.com/office/officeart/2005/8/layout/orgChart1"/>
    <dgm:cxn modelId="{2A957F99-32FA-4DD7-BFC7-59AA7537C36E}" type="presParOf" srcId="{D2018DCA-195D-4ACF-BE7A-C9C385EB2E9C}" destId="{5AA1AE86-542E-4773-B4BE-283AB8B12F7D}" srcOrd="0" destOrd="0" presId="urn:microsoft.com/office/officeart/2005/8/layout/orgChart1"/>
    <dgm:cxn modelId="{D6A48219-F6B2-4B2D-A006-A5943745DB26}" type="presParOf" srcId="{5AA1AE86-542E-4773-B4BE-283AB8B12F7D}" destId="{76395701-BDA0-4DF4-BFFC-7CA3DB8C7FC4}" srcOrd="0" destOrd="0" presId="urn:microsoft.com/office/officeart/2005/8/layout/orgChart1"/>
    <dgm:cxn modelId="{50D800EE-B55A-4C30-A69F-2076D47425FD}" type="presParOf" srcId="{5AA1AE86-542E-4773-B4BE-283AB8B12F7D}" destId="{B32AF2D0-33E8-49E1-9F6F-78D0865A2A43}" srcOrd="1" destOrd="0" presId="urn:microsoft.com/office/officeart/2005/8/layout/orgChart1"/>
    <dgm:cxn modelId="{50104A8F-EAF9-445F-9659-495CC14921D9}" type="presParOf" srcId="{D2018DCA-195D-4ACF-BE7A-C9C385EB2E9C}" destId="{A54B77AE-77BC-4417-9471-CD6203D97975}" srcOrd="1" destOrd="0" presId="urn:microsoft.com/office/officeart/2005/8/layout/orgChart1"/>
    <dgm:cxn modelId="{AB10A0AE-809B-401C-B80B-85C58A8AACE8}" type="presParOf" srcId="{D2018DCA-195D-4ACF-BE7A-C9C385EB2E9C}" destId="{432C06E6-8039-4337-B74D-B746A9121C06}" srcOrd="2" destOrd="0" presId="urn:microsoft.com/office/officeart/2005/8/layout/orgChart1"/>
    <dgm:cxn modelId="{D60CA6E5-7568-4E06-9097-E83E068B80E9}" type="presParOf" srcId="{2BB2AF52-00C8-4B74-B54B-BF139D7C6FDD}" destId="{BF0B0D3B-D677-467C-BA85-530CF7CAD178}" srcOrd="8" destOrd="0" presId="urn:microsoft.com/office/officeart/2005/8/layout/orgChart1"/>
    <dgm:cxn modelId="{0CA54690-AB73-4848-B559-EE1FBF10ECD3}" type="presParOf" srcId="{2BB2AF52-00C8-4B74-B54B-BF139D7C6FDD}" destId="{8DDFAC49-D122-46D6-B5D8-B0990E086DEF}" srcOrd="9" destOrd="0" presId="urn:microsoft.com/office/officeart/2005/8/layout/orgChart1"/>
    <dgm:cxn modelId="{CC12F644-F91B-408B-8D0B-8A6441CD42A6}" type="presParOf" srcId="{8DDFAC49-D122-46D6-B5D8-B0990E086DEF}" destId="{4A3BE4F2-81C1-466B-99B8-0F37EDD07E72}" srcOrd="0" destOrd="0" presId="urn:microsoft.com/office/officeart/2005/8/layout/orgChart1"/>
    <dgm:cxn modelId="{3C6CFDB5-95AC-4111-8D8D-78B3B5DFE6E1}" type="presParOf" srcId="{4A3BE4F2-81C1-466B-99B8-0F37EDD07E72}" destId="{99FD6A0E-6D8E-4F8E-B741-2226BB156506}" srcOrd="0" destOrd="0" presId="urn:microsoft.com/office/officeart/2005/8/layout/orgChart1"/>
    <dgm:cxn modelId="{171F6681-7DBC-4F01-906B-E6128B1EA8F7}" type="presParOf" srcId="{4A3BE4F2-81C1-466B-99B8-0F37EDD07E72}" destId="{975EBAA2-7F11-4BF0-B0C2-091E2CEAE8E4}" srcOrd="1" destOrd="0" presId="urn:microsoft.com/office/officeart/2005/8/layout/orgChart1"/>
    <dgm:cxn modelId="{4A038A9A-F982-42B0-9C68-21E94B8EE2E3}" type="presParOf" srcId="{8DDFAC49-D122-46D6-B5D8-B0990E086DEF}" destId="{9291FD60-38FB-439E-BDBA-9BE57F360B7D}" srcOrd="1" destOrd="0" presId="urn:microsoft.com/office/officeart/2005/8/layout/orgChart1"/>
    <dgm:cxn modelId="{F2B9FCCB-8FF0-400F-972A-C192B011C51F}" type="presParOf" srcId="{8DDFAC49-D122-46D6-B5D8-B0990E086DEF}" destId="{6D8E3D6D-E54F-4204-9315-441ECA276FDD}" srcOrd="2" destOrd="0" presId="urn:microsoft.com/office/officeart/2005/8/layout/orgChart1"/>
    <dgm:cxn modelId="{299FEB7F-3CD5-41C4-B242-B0F8ED4B088A}" type="presParOf" srcId="{0D98EB0F-6DBC-494B-BA7B-494F6ABA7DF9}" destId="{97DCA951-AD69-4997-B9E9-24BB3CB39BA5}" srcOrd="2" destOrd="0" presId="urn:microsoft.com/office/officeart/2005/8/layout/orgChart1"/>
    <dgm:cxn modelId="{37B51B32-B235-45F9-A193-E50E8F52E80C}" type="presParOf" srcId="{C212D9BA-6797-4225-A692-A814A4696490}" destId="{AFA4A219-7E2D-4174-AED3-E7D1C2733CEE}" srcOrd="6" destOrd="0" presId="urn:microsoft.com/office/officeart/2005/8/layout/orgChart1"/>
    <dgm:cxn modelId="{3A308C36-0447-46DB-A310-761BD295BB50}" type="presParOf" srcId="{C212D9BA-6797-4225-A692-A814A4696490}" destId="{6D437186-35C8-45EA-B5B6-5BCCDE27D704}" srcOrd="7" destOrd="0" presId="urn:microsoft.com/office/officeart/2005/8/layout/orgChart1"/>
    <dgm:cxn modelId="{B03F8E00-AB38-494D-A847-9A26BC1D631D}" type="presParOf" srcId="{6D437186-35C8-45EA-B5B6-5BCCDE27D704}" destId="{9144AA0E-4159-47C7-878D-2130443D5232}" srcOrd="0" destOrd="0" presId="urn:microsoft.com/office/officeart/2005/8/layout/orgChart1"/>
    <dgm:cxn modelId="{5CD625B3-0A9A-4EC7-80AA-CEC7934E55E1}" type="presParOf" srcId="{9144AA0E-4159-47C7-878D-2130443D5232}" destId="{BB8B5B26-6C63-40BA-B81C-DEADBBF19EE0}" srcOrd="0" destOrd="0" presId="urn:microsoft.com/office/officeart/2005/8/layout/orgChart1"/>
    <dgm:cxn modelId="{86FCE51C-4120-47BA-8FA0-C0204B52E3C5}" type="presParOf" srcId="{9144AA0E-4159-47C7-878D-2130443D5232}" destId="{B1767043-7ACA-49AF-A5FA-7C6520CF2EF4}" srcOrd="1" destOrd="0" presId="urn:microsoft.com/office/officeart/2005/8/layout/orgChart1"/>
    <dgm:cxn modelId="{2A87B274-3F30-40DE-B7EB-5E75FB715583}" type="presParOf" srcId="{6D437186-35C8-45EA-B5B6-5BCCDE27D704}" destId="{3365FCD2-3520-40E5-A204-1A243799CD30}" srcOrd="1" destOrd="0" presId="urn:microsoft.com/office/officeart/2005/8/layout/orgChart1"/>
    <dgm:cxn modelId="{543C0283-A26C-4E5A-8183-2469A74FF6A1}" type="presParOf" srcId="{6D437186-35C8-45EA-B5B6-5BCCDE27D704}" destId="{84A9AD40-EF6F-49B7-9901-E154ED357818}" srcOrd="2" destOrd="0" presId="urn:microsoft.com/office/officeart/2005/8/layout/orgChart1"/>
    <dgm:cxn modelId="{9B4813C5-AB62-4B3B-8525-45A3854D1DF1}" type="presParOf" srcId="{C212D9BA-6797-4225-A692-A814A4696490}" destId="{C044B065-E4E7-4DB4-A445-C269700475BA}" srcOrd="8" destOrd="0" presId="urn:microsoft.com/office/officeart/2005/8/layout/orgChart1"/>
    <dgm:cxn modelId="{DA03ECA8-A655-4E37-9469-38E6E2E43E88}" type="presParOf" srcId="{C212D9BA-6797-4225-A692-A814A4696490}" destId="{41E7CBB3-1CC1-45DC-A76E-012DEFD27A48}" srcOrd="9" destOrd="0" presId="urn:microsoft.com/office/officeart/2005/8/layout/orgChart1"/>
    <dgm:cxn modelId="{AC550A69-B56C-4979-B1BF-D80FFE99C132}" type="presParOf" srcId="{41E7CBB3-1CC1-45DC-A76E-012DEFD27A48}" destId="{4905B0AE-D73B-419D-AA00-4FC5D0A6BDFD}" srcOrd="0" destOrd="0" presId="urn:microsoft.com/office/officeart/2005/8/layout/orgChart1"/>
    <dgm:cxn modelId="{BCD27A4D-3E61-4467-A428-EF883D142BB9}" type="presParOf" srcId="{4905B0AE-D73B-419D-AA00-4FC5D0A6BDFD}" destId="{F312E8AC-2FC4-41AB-8C5B-2C0682CCB489}" srcOrd="0" destOrd="0" presId="urn:microsoft.com/office/officeart/2005/8/layout/orgChart1"/>
    <dgm:cxn modelId="{F45DF0F5-A906-4C1F-8E8E-23B0249B60B1}" type="presParOf" srcId="{4905B0AE-D73B-419D-AA00-4FC5D0A6BDFD}" destId="{F13F5675-3137-4C68-BBE1-F960C369EFBF}" srcOrd="1" destOrd="0" presId="urn:microsoft.com/office/officeart/2005/8/layout/orgChart1"/>
    <dgm:cxn modelId="{F1AA15CB-C868-4FDD-9AE2-EAFF22F6AFD0}" type="presParOf" srcId="{41E7CBB3-1CC1-45DC-A76E-012DEFD27A48}" destId="{3FD0E3A3-3B93-461E-A692-496A8A2F09AF}" srcOrd="1" destOrd="0" presId="urn:microsoft.com/office/officeart/2005/8/layout/orgChart1"/>
    <dgm:cxn modelId="{0A9EEB4D-089F-4492-ABF0-6F25B43B2D02}" type="presParOf" srcId="{41E7CBB3-1CC1-45DC-A76E-012DEFD27A48}" destId="{C7913D43-6B07-4ECD-9513-D916665C084E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Capacitación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Profesionales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Especialistas 1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794" custScaleY="73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50634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47402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47402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14352" custScaleY="134318" custLinFactNeighborY="-35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Encargado(a)</a:t>
          </a: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Maestra(o)</a:t>
          </a: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6939" custScaleY="132984" custLinFactNeighborY="-5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04145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106074" custScaleY="115717" custLinFactNeighborY="16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100288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04145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3751A-4091-47B3-B113-85F643C2393B}">
      <dsp:nvSpPr>
        <dsp:cNvPr id="0" name=""/>
        <dsp:cNvSpPr/>
      </dsp:nvSpPr>
      <dsp:spPr>
        <a:xfrm>
          <a:off x="3277532" y="2343143"/>
          <a:ext cx="142847" cy="2759379"/>
        </a:xfrm>
        <a:custGeom>
          <a:avLst/>
          <a:gdLst/>
          <a:ahLst/>
          <a:cxnLst/>
          <a:rect l="0" t="0" r="0" b="0"/>
          <a:pathLst>
            <a:path>
              <a:moveTo>
                <a:pt x="142847" y="0"/>
              </a:moveTo>
              <a:lnTo>
                <a:pt x="142847" y="2759379"/>
              </a:lnTo>
              <a:lnTo>
                <a:pt x="0" y="27593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79" y="2343143"/>
          <a:ext cx="142481" cy="1955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053"/>
              </a:lnTo>
              <a:lnTo>
                <a:pt x="142481" y="19550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77898" y="2343143"/>
          <a:ext cx="142481" cy="2091740"/>
        </a:xfrm>
        <a:custGeom>
          <a:avLst/>
          <a:gdLst/>
          <a:ahLst/>
          <a:cxnLst/>
          <a:rect l="0" t="0" r="0" b="0"/>
          <a:pathLst>
            <a:path>
              <a:moveTo>
                <a:pt x="142481" y="0"/>
              </a:moveTo>
              <a:lnTo>
                <a:pt x="142481" y="2091740"/>
              </a:lnTo>
              <a:lnTo>
                <a:pt x="0" y="20917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420379" y="2343143"/>
          <a:ext cx="142481" cy="1250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810"/>
              </a:lnTo>
              <a:lnTo>
                <a:pt x="142481" y="12508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77898" y="2343143"/>
          <a:ext cx="142481" cy="1372882"/>
        </a:xfrm>
        <a:custGeom>
          <a:avLst/>
          <a:gdLst/>
          <a:ahLst/>
          <a:cxnLst/>
          <a:rect l="0" t="0" r="0" b="0"/>
          <a:pathLst>
            <a:path>
              <a:moveTo>
                <a:pt x="142481" y="0"/>
              </a:moveTo>
              <a:lnTo>
                <a:pt x="142481" y="1372882"/>
              </a:lnTo>
              <a:lnTo>
                <a:pt x="0" y="13728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420379" y="2343143"/>
          <a:ext cx="142481" cy="531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952"/>
              </a:lnTo>
              <a:lnTo>
                <a:pt x="142481" y="5319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77898" y="2343143"/>
          <a:ext cx="142481" cy="639424"/>
        </a:xfrm>
        <a:custGeom>
          <a:avLst/>
          <a:gdLst/>
          <a:ahLst/>
          <a:cxnLst/>
          <a:rect l="0" t="0" r="0" b="0"/>
          <a:pathLst>
            <a:path>
              <a:moveTo>
                <a:pt x="142481" y="0"/>
              </a:moveTo>
              <a:lnTo>
                <a:pt x="142481" y="639424"/>
              </a:lnTo>
              <a:lnTo>
                <a:pt x="0" y="6394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59" y="1310291"/>
          <a:ext cx="91440" cy="386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2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398953" y="385067"/>
          <a:ext cx="2042852" cy="925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Desarrollo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Humano e Igualdad Sustantiva 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398953" y="385067"/>
        <a:ext cx="2042852" cy="925224"/>
      </dsp:txXfrm>
    </dsp:sp>
    <dsp:sp modelId="{A122AB98-6AEB-4224-8BB5-6741593B0990}">
      <dsp:nvSpPr>
        <dsp:cNvPr id="0" name=""/>
        <dsp:cNvSpPr/>
      </dsp:nvSpPr>
      <dsp:spPr>
        <a:xfrm>
          <a:off x="2603237" y="1696537"/>
          <a:ext cx="1634284" cy="646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Bienestar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603237" y="1696537"/>
        <a:ext cx="1634284" cy="646606"/>
      </dsp:txXfrm>
    </dsp:sp>
    <dsp:sp modelId="{737D0D25-FC07-439A-811C-4436C0FDD776}">
      <dsp:nvSpPr>
        <dsp:cNvPr id="0" name=""/>
        <dsp:cNvSpPr/>
      </dsp:nvSpPr>
      <dsp:spPr>
        <a:xfrm>
          <a:off x="373" y="2704583"/>
          <a:ext cx="3277525" cy="555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Vinculación Interinstitucional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3" y="2704583"/>
        <a:ext cx="3277525" cy="555967"/>
      </dsp:txXfrm>
    </dsp:sp>
    <dsp:sp modelId="{57E07DF7-CE51-443E-BC95-964C680B7368}">
      <dsp:nvSpPr>
        <dsp:cNvPr id="0" name=""/>
        <dsp:cNvSpPr/>
      </dsp:nvSpPr>
      <dsp:spPr>
        <a:xfrm>
          <a:off x="3562861" y="2597112"/>
          <a:ext cx="3277525" cy="555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) de Enlace Municipal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62861" y="2597112"/>
        <a:ext cx="3277525" cy="555967"/>
      </dsp:txXfrm>
    </dsp:sp>
    <dsp:sp modelId="{771E9286-B055-4092-8238-783CCE0A6D8E}">
      <dsp:nvSpPr>
        <dsp:cNvPr id="0" name=""/>
        <dsp:cNvSpPr/>
      </dsp:nvSpPr>
      <dsp:spPr>
        <a:xfrm>
          <a:off x="373" y="3438042"/>
          <a:ext cx="3277525" cy="555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73" y="3438042"/>
        <a:ext cx="3277525" cy="555967"/>
      </dsp:txXfrm>
    </dsp:sp>
    <dsp:sp modelId="{3CE931B2-A068-4F2F-9DD6-EAEA6CC5BA29}">
      <dsp:nvSpPr>
        <dsp:cNvPr id="0" name=""/>
        <dsp:cNvSpPr/>
      </dsp:nvSpPr>
      <dsp:spPr>
        <a:xfrm>
          <a:off x="3562861" y="3315969"/>
          <a:ext cx="3277525" cy="555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62861" y="3315969"/>
        <a:ext cx="3277525" cy="555967"/>
      </dsp:txXfrm>
    </dsp:sp>
    <dsp:sp modelId="{AFA9A362-FDDF-4280-AC14-8BD725FC1AAD}">
      <dsp:nvSpPr>
        <dsp:cNvPr id="0" name=""/>
        <dsp:cNvSpPr/>
      </dsp:nvSpPr>
      <dsp:spPr>
        <a:xfrm>
          <a:off x="373" y="4156899"/>
          <a:ext cx="3277525" cy="555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Educación</a:t>
          </a:r>
        </a:p>
      </dsp:txBody>
      <dsp:txXfrm>
        <a:off x="373" y="4156899"/>
        <a:ext cx="3277525" cy="555967"/>
      </dsp:txXfrm>
    </dsp:sp>
    <dsp:sp modelId="{41340268-AE5E-4F9C-B101-F27DB87DAA86}">
      <dsp:nvSpPr>
        <dsp:cNvPr id="0" name=""/>
        <dsp:cNvSpPr/>
      </dsp:nvSpPr>
      <dsp:spPr>
        <a:xfrm>
          <a:off x="3562861" y="4020212"/>
          <a:ext cx="3277525" cy="555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Salud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62861" y="4020212"/>
        <a:ext cx="3277525" cy="555967"/>
      </dsp:txXfrm>
    </dsp:sp>
    <dsp:sp modelId="{76781323-3E25-470E-B823-5C7B8366FAC2}">
      <dsp:nvSpPr>
        <dsp:cNvPr id="0" name=""/>
        <dsp:cNvSpPr/>
      </dsp:nvSpPr>
      <dsp:spPr>
        <a:xfrm>
          <a:off x="7" y="4824538"/>
          <a:ext cx="3277525" cy="555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de Igualdad Sustantiva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7" y="4824538"/>
        <a:ext cx="3277525" cy="5559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664295" y="1621555"/>
          <a:ext cx="1511333" cy="97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25"/>
              </a:lnTo>
              <a:lnTo>
                <a:pt x="1511333" y="609925"/>
              </a:lnTo>
              <a:lnTo>
                <a:pt x="1511333" y="9712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50033" y="1621555"/>
          <a:ext cx="1514262" cy="971224"/>
        </a:xfrm>
        <a:custGeom>
          <a:avLst/>
          <a:gdLst/>
          <a:ahLst/>
          <a:cxnLst/>
          <a:rect l="0" t="0" r="0" b="0"/>
          <a:pathLst>
            <a:path>
              <a:moveTo>
                <a:pt x="1514262" y="0"/>
              </a:moveTo>
              <a:lnTo>
                <a:pt x="1514262" y="609925"/>
              </a:lnTo>
              <a:lnTo>
                <a:pt x="0" y="609925"/>
              </a:lnTo>
              <a:lnTo>
                <a:pt x="0" y="9712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224293" y="73558"/>
          <a:ext cx="2880005" cy="1547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1224293" y="73558"/>
        <a:ext cx="2880005" cy="1547996"/>
      </dsp:txXfrm>
    </dsp:sp>
    <dsp:sp modelId="{561035FD-A036-45F3-8768-74A8DEB66B75}">
      <dsp:nvSpPr>
        <dsp:cNvPr id="0" name=""/>
        <dsp:cNvSpPr/>
      </dsp:nvSpPr>
      <dsp:spPr>
        <a:xfrm>
          <a:off x="0" y="2592780"/>
          <a:ext cx="2300067" cy="1260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0" y="2592780"/>
        <a:ext cx="2300067" cy="1260006"/>
      </dsp:txXfrm>
    </dsp:sp>
    <dsp:sp modelId="{88F7E2BC-39DC-4929-872F-592E1E6CDBE2}">
      <dsp:nvSpPr>
        <dsp:cNvPr id="0" name=""/>
        <dsp:cNvSpPr/>
      </dsp:nvSpPr>
      <dsp:spPr>
        <a:xfrm>
          <a:off x="3025595" y="2592780"/>
          <a:ext cx="2300067" cy="1260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j-lt"/>
          </a:endParaRPr>
        </a:p>
      </dsp:txBody>
      <dsp:txXfrm>
        <a:off x="3025595" y="2592780"/>
        <a:ext cx="2300067" cy="12600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DC5EB-C354-4907-ABF5-82B6B2C485BC}">
      <dsp:nvSpPr>
        <dsp:cNvPr id="0" name=""/>
        <dsp:cNvSpPr/>
      </dsp:nvSpPr>
      <dsp:spPr>
        <a:xfrm>
          <a:off x="2448272" y="1522905"/>
          <a:ext cx="343023" cy="257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1012"/>
              </a:lnTo>
              <a:lnTo>
                <a:pt x="343023" y="2571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11F47-3D18-4E91-BF42-336A1961B792}">
      <dsp:nvSpPr>
        <dsp:cNvPr id="0" name=""/>
        <dsp:cNvSpPr/>
      </dsp:nvSpPr>
      <dsp:spPr>
        <a:xfrm>
          <a:off x="2133142" y="1522905"/>
          <a:ext cx="315129" cy="2571012"/>
        </a:xfrm>
        <a:custGeom>
          <a:avLst/>
          <a:gdLst/>
          <a:ahLst/>
          <a:cxnLst/>
          <a:rect l="0" t="0" r="0" b="0"/>
          <a:pathLst>
            <a:path>
              <a:moveTo>
                <a:pt x="315129" y="0"/>
              </a:moveTo>
              <a:lnTo>
                <a:pt x="315129" y="2571012"/>
              </a:lnTo>
              <a:lnTo>
                <a:pt x="0" y="2571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2448272" y="1522905"/>
          <a:ext cx="343023" cy="1668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002"/>
              </a:lnTo>
              <a:lnTo>
                <a:pt x="343023" y="16680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2133142" y="1522905"/>
          <a:ext cx="315129" cy="1670259"/>
        </a:xfrm>
        <a:custGeom>
          <a:avLst/>
          <a:gdLst/>
          <a:ahLst/>
          <a:cxnLst/>
          <a:rect l="0" t="0" r="0" b="0"/>
          <a:pathLst>
            <a:path>
              <a:moveTo>
                <a:pt x="315129" y="0"/>
              </a:moveTo>
              <a:lnTo>
                <a:pt x="315129" y="1670259"/>
              </a:lnTo>
              <a:lnTo>
                <a:pt x="0" y="16702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2448272" y="1522905"/>
          <a:ext cx="343023" cy="782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447"/>
              </a:lnTo>
              <a:lnTo>
                <a:pt x="343023" y="7824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2133142" y="1522905"/>
          <a:ext cx="315129" cy="779627"/>
        </a:xfrm>
        <a:custGeom>
          <a:avLst/>
          <a:gdLst/>
          <a:ahLst/>
          <a:cxnLst/>
          <a:rect l="0" t="0" r="0" b="0"/>
          <a:pathLst>
            <a:path>
              <a:moveTo>
                <a:pt x="315129" y="0"/>
              </a:moveTo>
              <a:lnTo>
                <a:pt x="315129" y="779627"/>
              </a:lnTo>
              <a:lnTo>
                <a:pt x="0" y="7796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402552" y="1522905"/>
          <a:ext cx="91440" cy="3265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9542"/>
              </a:lnTo>
              <a:lnTo>
                <a:pt x="46401" y="3099542"/>
              </a:lnTo>
              <a:lnTo>
                <a:pt x="46401" y="32658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212565" y="197206"/>
          <a:ext cx="2471413" cy="1325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</a:t>
          </a:r>
          <a:r>
            <a:rPr lang="es-ES" sz="1200" kern="1200" dirty="0" smtClean="0">
              <a:solidFill>
                <a:schemeClr val="tx1"/>
              </a:solidFill>
            </a:rPr>
            <a:t>de Enlace Municipal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12565" y="197206"/>
        <a:ext cx="2471413" cy="1325699"/>
      </dsp:txXfrm>
    </dsp:sp>
    <dsp:sp modelId="{B5FF97B9-0585-4891-A353-FA06C42D20CE}">
      <dsp:nvSpPr>
        <dsp:cNvPr id="0" name=""/>
        <dsp:cNvSpPr/>
      </dsp:nvSpPr>
      <dsp:spPr>
        <a:xfrm>
          <a:off x="1586040" y="4788764"/>
          <a:ext cx="1725824" cy="892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1586040" y="4788764"/>
        <a:ext cx="1725824" cy="892738"/>
      </dsp:txXfrm>
    </dsp:sp>
    <dsp:sp modelId="{BAD29B51-BEB0-4DC5-B714-ED6E74970C40}">
      <dsp:nvSpPr>
        <dsp:cNvPr id="0" name=""/>
        <dsp:cNvSpPr/>
      </dsp:nvSpPr>
      <dsp:spPr>
        <a:xfrm>
          <a:off x="531943" y="1952120"/>
          <a:ext cx="1601198" cy="700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A</a:t>
          </a:r>
        </a:p>
      </dsp:txBody>
      <dsp:txXfrm>
        <a:off x="531943" y="1952120"/>
        <a:ext cx="1601198" cy="700825"/>
      </dsp:txXfrm>
    </dsp:sp>
    <dsp:sp modelId="{34FD5BEE-9C96-4CA0-9AF6-E24242D18EAC}">
      <dsp:nvSpPr>
        <dsp:cNvPr id="0" name=""/>
        <dsp:cNvSpPr/>
      </dsp:nvSpPr>
      <dsp:spPr>
        <a:xfrm>
          <a:off x="2791295" y="1954940"/>
          <a:ext cx="1601198" cy="700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 </a:t>
          </a:r>
        </a:p>
      </dsp:txBody>
      <dsp:txXfrm>
        <a:off x="2791295" y="1954940"/>
        <a:ext cx="1601198" cy="700825"/>
      </dsp:txXfrm>
    </dsp:sp>
    <dsp:sp modelId="{EFFE6B15-FC58-46EE-9D99-38DF27BE4087}">
      <dsp:nvSpPr>
        <dsp:cNvPr id="0" name=""/>
        <dsp:cNvSpPr/>
      </dsp:nvSpPr>
      <dsp:spPr>
        <a:xfrm>
          <a:off x="531943" y="2842752"/>
          <a:ext cx="1601198" cy="700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531943" y="2842752"/>
        <a:ext cx="1601198" cy="700825"/>
      </dsp:txXfrm>
    </dsp:sp>
    <dsp:sp modelId="{7D28F5B0-2742-4384-8800-C73BF3B6CAFB}">
      <dsp:nvSpPr>
        <dsp:cNvPr id="0" name=""/>
        <dsp:cNvSpPr/>
      </dsp:nvSpPr>
      <dsp:spPr>
        <a:xfrm>
          <a:off x="2791295" y="2840495"/>
          <a:ext cx="1601198" cy="700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791295" y="2840495"/>
        <a:ext cx="1601198" cy="700825"/>
      </dsp:txXfrm>
    </dsp:sp>
    <dsp:sp modelId="{83A5A9A2-489B-4568-8E0D-BA57AE5B3835}">
      <dsp:nvSpPr>
        <dsp:cNvPr id="0" name=""/>
        <dsp:cNvSpPr/>
      </dsp:nvSpPr>
      <dsp:spPr>
        <a:xfrm>
          <a:off x="531943" y="3743506"/>
          <a:ext cx="1601198" cy="700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531943" y="3743506"/>
        <a:ext cx="1601198" cy="700825"/>
      </dsp:txXfrm>
    </dsp:sp>
    <dsp:sp modelId="{6583A232-41AD-4960-A1CB-932D509DC6C8}">
      <dsp:nvSpPr>
        <dsp:cNvPr id="0" name=""/>
        <dsp:cNvSpPr/>
      </dsp:nvSpPr>
      <dsp:spPr>
        <a:xfrm>
          <a:off x="2791295" y="3743506"/>
          <a:ext cx="1601198" cy="700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2791295" y="3743506"/>
        <a:ext cx="1601198" cy="7008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3542511" y="2382864"/>
          <a:ext cx="2323255" cy="769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607"/>
              </a:lnTo>
              <a:lnTo>
                <a:pt x="2323255" y="403607"/>
              </a:lnTo>
              <a:lnTo>
                <a:pt x="2323255" y="7699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3495360" y="2382864"/>
          <a:ext cx="91440" cy="769952"/>
        </a:xfrm>
        <a:custGeom>
          <a:avLst/>
          <a:gdLst/>
          <a:ahLst/>
          <a:cxnLst/>
          <a:rect l="0" t="0" r="0" b="0"/>
          <a:pathLst>
            <a:path>
              <a:moveTo>
                <a:pt x="47150" y="0"/>
              </a:moveTo>
              <a:lnTo>
                <a:pt x="47150" y="403607"/>
              </a:lnTo>
              <a:lnTo>
                <a:pt x="45720" y="403607"/>
              </a:lnTo>
              <a:lnTo>
                <a:pt x="45720" y="7699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230071" y="2382864"/>
          <a:ext cx="2312439" cy="769952"/>
        </a:xfrm>
        <a:custGeom>
          <a:avLst/>
          <a:gdLst/>
          <a:ahLst/>
          <a:cxnLst/>
          <a:rect l="0" t="0" r="0" b="0"/>
          <a:pathLst>
            <a:path>
              <a:moveTo>
                <a:pt x="2312439" y="0"/>
              </a:moveTo>
              <a:lnTo>
                <a:pt x="2312439" y="403607"/>
              </a:lnTo>
              <a:lnTo>
                <a:pt x="0" y="403607"/>
              </a:lnTo>
              <a:lnTo>
                <a:pt x="0" y="7699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2300514" y="1014862"/>
          <a:ext cx="2483993" cy="136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300514" y="1014862"/>
        <a:ext cx="2483993" cy="1368002"/>
      </dsp:txXfrm>
    </dsp:sp>
    <dsp:sp modelId="{014D5955-FC02-4D8A-97F0-DB4DC5A4E9E8}">
      <dsp:nvSpPr>
        <dsp:cNvPr id="0" name=""/>
        <dsp:cNvSpPr/>
      </dsp:nvSpPr>
      <dsp:spPr>
        <a:xfrm>
          <a:off x="293292" y="3152816"/>
          <a:ext cx="1873558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3292" y="3152816"/>
        <a:ext cx="1873558" cy="1043996"/>
      </dsp:txXfrm>
    </dsp:sp>
    <dsp:sp modelId="{C757DCC9-A07E-41EF-9DA7-A0BDACEE6D74}">
      <dsp:nvSpPr>
        <dsp:cNvPr id="0" name=""/>
        <dsp:cNvSpPr/>
      </dsp:nvSpPr>
      <dsp:spPr>
        <a:xfrm>
          <a:off x="2604301" y="3152816"/>
          <a:ext cx="1873558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04301" y="3152816"/>
        <a:ext cx="1873558" cy="1043996"/>
      </dsp:txXfrm>
    </dsp:sp>
    <dsp:sp modelId="{410FAEC9-2329-4BCB-8D4F-FACECAE3F331}">
      <dsp:nvSpPr>
        <dsp:cNvPr id="0" name=""/>
        <dsp:cNvSpPr/>
      </dsp:nvSpPr>
      <dsp:spPr>
        <a:xfrm>
          <a:off x="4928987" y="3152816"/>
          <a:ext cx="1873558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Administrativo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928987" y="3152816"/>
        <a:ext cx="1873558" cy="10439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7D27-8262-40DF-BB50-132E57F2E944}">
      <dsp:nvSpPr>
        <dsp:cNvPr id="0" name=""/>
        <dsp:cNvSpPr/>
      </dsp:nvSpPr>
      <dsp:spPr>
        <a:xfrm>
          <a:off x="2880320" y="1346297"/>
          <a:ext cx="257514" cy="2083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348"/>
              </a:lnTo>
              <a:lnTo>
                <a:pt x="257514" y="20833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2580606" y="1346297"/>
          <a:ext cx="299713" cy="2083348"/>
        </a:xfrm>
        <a:custGeom>
          <a:avLst/>
          <a:gdLst/>
          <a:ahLst/>
          <a:cxnLst/>
          <a:rect l="0" t="0" r="0" b="0"/>
          <a:pathLst>
            <a:path>
              <a:moveTo>
                <a:pt x="299713" y="0"/>
              </a:moveTo>
              <a:lnTo>
                <a:pt x="299713" y="2083348"/>
              </a:lnTo>
              <a:lnTo>
                <a:pt x="0" y="20833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2880320" y="1346297"/>
          <a:ext cx="257514" cy="98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714"/>
              </a:lnTo>
              <a:lnTo>
                <a:pt x="257514" y="9817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2580606" y="1346297"/>
          <a:ext cx="299713" cy="981714"/>
        </a:xfrm>
        <a:custGeom>
          <a:avLst/>
          <a:gdLst/>
          <a:ahLst/>
          <a:cxnLst/>
          <a:rect l="0" t="0" r="0" b="0"/>
          <a:pathLst>
            <a:path>
              <a:moveTo>
                <a:pt x="299713" y="0"/>
              </a:moveTo>
              <a:lnTo>
                <a:pt x="299713" y="981714"/>
              </a:lnTo>
              <a:lnTo>
                <a:pt x="0" y="9817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2834600" y="1346297"/>
          <a:ext cx="91440" cy="2909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92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1705567" y="143664"/>
          <a:ext cx="2349504" cy="12026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</a:t>
          </a:r>
        </a:p>
      </dsp:txBody>
      <dsp:txXfrm>
        <a:off x="1705567" y="143664"/>
        <a:ext cx="2349504" cy="1202632"/>
      </dsp:txXfrm>
    </dsp:sp>
    <dsp:sp modelId="{A12AECA4-76A9-4D09-AAC9-B06941678D5E}">
      <dsp:nvSpPr>
        <dsp:cNvPr id="0" name=""/>
        <dsp:cNvSpPr/>
      </dsp:nvSpPr>
      <dsp:spPr>
        <a:xfrm>
          <a:off x="1854320" y="4255563"/>
          <a:ext cx="2051998" cy="929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1854320" y="4255563"/>
        <a:ext cx="2051998" cy="929012"/>
      </dsp:txXfrm>
    </dsp:sp>
    <dsp:sp modelId="{264A571E-04FF-4A83-8B7B-EBE9D1D4A207}">
      <dsp:nvSpPr>
        <dsp:cNvPr id="0" name=""/>
        <dsp:cNvSpPr/>
      </dsp:nvSpPr>
      <dsp:spPr>
        <a:xfrm>
          <a:off x="672600" y="1890693"/>
          <a:ext cx="1908005" cy="874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 Área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2600" y="1890693"/>
        <a:ext cx="1908005" cy="874636"/>
      </dsp:txXfrm>
    </dsp:sp>
    <dsp:sp modelId="{A66E7B6F-504E-4BDF-8C43-5107833AFBAF}">
      <dsp:nvSpPr>
        <dsp:cNvPr id="0" name=""/>
        <dsp:cNvSpPr/>
      </dsp:nvSpPr>
      <dsp:spPr>
        <a:xfrm>
          <a:off x="3137834" y="1890693"/>
          <a:ext cx="1908005" cy="874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7834" y="1890693"/>
        <a:ext cx="1908005" cy="874636"/>
      </dsp:txXfrm>
    </dsp:sp>
    <dsp:sp modelId="{FE59EDFB-590C-4AA7-B866-98FB8DB5EF97}">
      <dsp:nvSpPr>
        <dsp:cNvPr id="0" name=""/>
        <dsp:cNvSpPr/>
      </dsp:nvSpPr>
      <dsp:spPr>
        <a:xfrm>
          <a:off x="672600" y="2992326"/>
          <a:ext cx="1908005" cy="874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2600" y="2992326"/>
        <a:ext cx="1908005" cy="874636"/>
      </dsp:txXfrm>
    </dsp:sp>
    <dsp:sp modelId="{ED059DD2-9439-4723-80AF-D9F3AFF3F071}">
      <dsp:nvSpPr>
        <dsp:cNvPr id="0" name=""/>
        <dsp:cNvSpPr/>
      </dsp:nvSpPr>
      <dsp:spPr>
        <a:xfrm>
          <a:off x="3137834" y="2992326"/>
          <a:ext cx="1908005" cy="874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137834" y="2992326"/>
        <a:ext cx="1908005" cy="8746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528928"/>
          <a:ext cx="2283804" cy="87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5"/>
              </a:lnTo>
              <a:lnTo>
                <a:pt x="2283804" y="608385"/>
              </a:lnTo>
              <a:lnTo>
                <a:pt x="2283804" y="876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528928"/>
          <a:ext cx="91440" cy="876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823"/>
              </a:lnTo>
              <a:lnTo>
                <a:pt x="46154" y="607823"/>
              </a:lnTo>
              <a:lnTo>
                <a:pt x="46154" y="8762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3341151"/>
          <a:ext cx="91440" cy="488157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219763"/>
              </a:lnTo>
              <a:lnTo>
                <a:pt x="45720" y="219763"/>
              </a:lnTo>
              <a:lnTo>
                <a:pt x="45720" y="4881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528928"/>
          <a:ext cx="2258626" cy="876217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607823"/>
              </a:lnTo>
              <a:lnTo>
                <a:pt x="0" y="607823"/>
              </a:lnTo>
              <a:lnTo>
                <a:pt x="0" y="8762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927" y="232929"/>
          <a:ext cx="2339988" cy="129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Área Administrativa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927" y="232929"/>
        <a:ext cx="2339988" cy="1295999"/>
      </dsp:txXfrm>
    </dsp:sp>
    <dsp:sp modelId="{63F34BBA-E0FA-4989-B85E-8914F8D1D3AD}">
      <dsp:nvSpPr>
        <dsp:cNvPr id="0" name=""/>
        <dsp:cNvSpPr/>
      </dsp:nvSpPr>
      <dsp:spPr>
        <a:xfrm>
          <a:off x="140407" y="2405145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Logística</a:t>
          </a:r>
        </a:p>
      </dsp:txBody>
      <dsp:txXfrm>
        <a:off x="140407" y="2405145"/>
        <a:ext cx="1857773" cy="936005"/>
      </dsp:txXfrm>
    </dsp:sp>
    <dsp:sp modelId="{77EE6A04-79D7-4CE4-A9B5-411F64538077}">
      <dsp:nvSpPr>
        <dsp:cNvPr id="0" name=""/>
        <dsp:cNvSpPr/>
      </dsp:nvSpPr>
      <dsp:spPr>
        <a:xfrm>
          <a:off x="140126" y="3829309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140126" y="3829309"/>
        <a:ext cx="1857773" cy="936005"/>
      </dsp:txXfrm>
    </dsp:sp>
    <dsp:sp modelId="{0B452168-7237-4DD4-A2CD-82CF743CE15F}">
      <dsp:nvSpPr>
        <dsp:cNvPr id="0" name=""/>
        <dsp:cNvSpPr/>
      </dsp:nvSpPr>
      <dsp:spPr>
        <a:xfrm>
          <a:off x="2399162" y="2405145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99162" y="2405145"/>
        <a:ext cx="1858387" cy="936005"/>
      </dsp:txXfrm>
    </dsp:sp>
    <dsp:sp modelId="{0CF1DA18-2BED-4249-97F0-99C9BA003ED2}">
      <dsp:nvSpPr>
        <dsp:cNvPr id="0" name=""/>
        <dsp:cNvSpPr/>
      </dsp:nvSpPr>
      <dsp:spPr>
        <a:xfrm>
          <a:off x="4682533" y="2405708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682533" y="2405708"/>
        <a:ext cx="1858387" cy="9360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475150"/>
          <a:ext cx="336802" cy="684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260"/>
              </a:lnTo>
              <a:lnTo>
                <a:pt x="336802" y="684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9" y="3743437"/>
          <a:ext cx="3111716" cy="585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251"/>
              </a:lnTo>
              <a:lnTo>
                <a:pt x="3111716" y="405251"/>
              </a:lnTo>
              <a:lnTo>
                <a:pt x="3111716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743437"/>
          <a:ext cx="1037238" cy="585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251"/>
              </a:lnTo>
              <a:lnTo>
                <a:pt x="1037238" y="405251"/>
              </a:lnTo>
              <a:lnTo>
                <a:pt x="1037238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743437"/>
          <a:ext cx="1037238" cy="585268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405251"/>
              </a:lnTo>
              <a:lnTo>
                <a:pt x="0" y="405251"/>
              </a:lnTo>
              <a:lnTo>
                <a:pt x="0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743437"/>
          <a:ext cx="3111716" cy="585268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405251"/>
              </a:lnTo>
              <a:lnTo>
                <a:pt x="0" y="405251"/>
              </a:lnTo>
              <a:lnTo>
                <a:pt x="0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9" y="1475150"/>
          <a:ext cx="91440" cy="13682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82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785050" y="179150"/>
          <a:ext cx="2375997" cy="129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785050" y="179150"/>
        <a:ext cx="2375997" cy="1295999"/>
      </dsp:txXfrm>
    </dsp:sp>
    <dsp:sp modelId="{7727897A-866A-4D6B-80A8-383650D7A534}">
      <dsp:nvSpPr>
        <dsp:cNvPr id="0" name=""/>
        <dsp:cNvSpPr/>
      </dsp:nvSpPr>
      <dsp:spPr>
        <a:xfrm>
          <a:off x="3109046" y="2843440"/>
          <a:ext cx="1728005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Calderón</a:t>
          </a:r>
        </a:p>
      </dsp:txBody>
      <dsp:txXfrm>
        <a:off x="3109046" y="2843440"/>
        <a:ext cx="1728005" cy="899997"/>
      </dsp:txXfrm>
    </dsp:sp>
    <dsp:sp modelId="{8EB81392-14AF-4586-B2EB-C1289ADB3A1E}">
      <dsp:nvSpPr>
        <dsp:cNvPr id="0" name=""/>
        <dsp:cNvSpPr/>
      </dsp:nvSpPr>
      <dsp:spPr>
        <a:xfrm>
          <a:off x="4110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4110" y="4328706"/>
        <a:ext cx="1714444" cy="936000"/>
      </dsp:txXfrm>
    </dsp:sp>
    <dsp:sp modelId="{25F58A1A-CB80-4303-B8BA-99113B5CB7BA}">
      <dsp:nvSpPr>
        <dsp:cNvPr id="0" name=""/>
        <dsp:cNvSpPr/>
      </dsp:nvSpPr>
      <dsp:spPr>
        <a:xfrm>
          <a:off x="2078587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078587" y="4328706"/>
        <a:ext cx="1714444" cy="936000"/>
      </dsp:txXfrm>
    </dsp:sp>
    <dsp:sp modelId="{D3AC3D8B-E79D-448C-A119-E0B916D3BCBF}">
      <dsp:nvSpPr>
        <dsp:cNvPr id="0" name=""/>
        <dsp:cNvSpPr/>
      </dsp:nvSpPr>
      <dsp:spPr>
        <a:xfrm>
          <a:off x="4153065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4153065" y="4328706"/>
        <a:ext cx="1714444" cy="936000"/>
      </dsp:txXfrm>
    </dsp:sp>
    <dsp:sp modelId="{B6BC957E-CFA0-4639-9BDD-A4460613A9E6}">
      <dsp:nvSpPr>
        <dsp:cNvPr id="0" name=""/>
        <dsp:cNvSpPr/>
      </dsp:nvSpPr>
      <dsp:spPr>
        <a:xfrm>
          <a:off x="6227543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6227543" y="4328706"/>
        <a:ext cx="1714444" cy="936000"/>
      </dsp:txXfrm>
    </dsp:sp>
    <dsp:sp modelId="{B9C7B403-E6AC-40B9-8BB5-49FCC32C5BB2}">
      <dsp:nvSpPr>
        <dsp:cNvPr id="0" name=""/>
        <dsp:cNvSpPr/>
      </dsp:nvSpPr>
      <dsp:spPr>
        <a:xfrm>
          <a:off x="4309851" y="1781410"/>
          <a:ext cx="140399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09851" y="1781410"/>
        <a:ext cx="1403992" cy="7560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86024" y="1597415"/>
          <a:ext cx="2545230" cy="88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196"/>
              </a:lnTo>
              <a:lnTo>
                <a:pt x="2545230" y="551196"/>
              </a:lnTo>
              <a:lnTo>
                <a:pt x="2545230" y="88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40304" y="1597415"/>
          <a:ext cx="91440" cy="88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95074" y="3527729"/>
          <a:ext cx="91440" cy="428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1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40794" y="1597415"/>
          <a:ext cx="2545230" cy="886309"/>
        </a:xfrm>
        <a:custGeom>
          <a:avLst/>
          <a:gdLst/>
          <a:ahLst/>
          <a:cxnLst/>
          <a:rect l="0" t="0" r="0" b="0"/>
          <a:pathLst>
            <a:path>
              <a:moveTo>
                <a:pt x="2545230" y="0"/>
              </a:moveTo>
              <a:lnTo>
                <a:pt x="2545230" y="551196"/>
              </a:lnTo>
              <a:lnTo>
                <a:pt x="0" y="551196"/>
              </a:lnTo>
              <a:lnTo>
                <a:pt x="0" y="88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190031" y="121419"/>
          <a:ext cx="2591986" cy="147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0031" y="121419"/>
        <a:ext cx="2591986" cy="1475996"/>
      </dsp:txXfrm>
    </dsp:sp>
    <dsp:sp modelId="{D1EB352E-134F-4CA8-B76E-264A49F673E9}">
      <dsp:nvSpPr>
        <dsp:cNvPr id="0" name=""/>
        <dsp:cNvSpPr/>
      </dsp:nvSpPr>
      <dsp:spPr>
        <a:xfrm>
          <a:off x="3292" y="2483725"/>
          <a:ext cx="187500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3292" y="2483725"/>
        <a:ext cx="1875004" cy="1044004"/>
      </dsp:txXfrm>
    </dsp:sp>
    <dsp:sp modelId="{D0CA83AD-5F3F-444E-8E18-7289F6E66AB2}">
      <dsp:nvSpPr>
        <dsp:cNvPr id="0" name=""/>
        <dsp:cNvSpPr/>
      </dsp:nvSpPr>
      <dsp:spPr>
        <a:xfrm>
          <a:off x="3292" y="3955924"/>
          <a:ext cx="187500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3292" y="3955924"/>
        <a:ext cx="1875004" cy="1044004"/>
      </dsp:txXfrm>
    </dsp:sp>
    <dsp:sp modelId="{A9B27FAC-55FD-4A1D-975E-F9C48A0C5ACE}">
      <dsp:nvSpPr>
        <dsp:cNvPr id="0" name=""/>
        <dsp:cNvSpPr/>
      </dsp:nvSpPr>
      <dsp:spPr>
        <a:xfrm>
          <a:off x="2548522" y="2483725"/>
          <a:ext cx="187500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548522" y="2483725"/>
        <a:ext cx="1875004" cy="1044004"/>
      </dsp:txXfrm>
    </dsp:sp>
    <dsp:sp modelId="{90246C1D-FCDC-4815-A6D5-ED35A473D837}">
      <dsp:nvSpPr>
        <dsp:cNvPr id="0" name=""/>
        <dsp:cNvSpPr/>
      </dsp:nvSpPr>
      <dsp:spPr>
        <a:xfrm>
          <a:off x="5093752" y="2483725"/>
          <a:ext cx="187500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5093752" y="2483725"/>
        <a:ext cx="1875004" cy="10440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052067"/>
          <a:ext cx="3102183" cy="1001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966"/>
              </a:lnTo>
              <a:lnTo>
                <a:pt x="3102183" y="763966"/>
              </a:lnTo>
              <a:lnTo>
                <a:pt x="3102183" y="10017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230216" y="2052067"/>
          <a:ext cx="1043896" cy="1001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966"/>
              </a:lnTo>
              <a:lnTo>
                <a:pt x="1043896" y="763966"/>
              </a:lnTo>
              <a:lnTo>
                <a:pt x="1043896" y="10017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227938" y="2052067"/>
          <a:ext cx="1002277" cy="1001722"/>
        </a:xfrm>
        <a:custGeom>
          <a:avLst/>
          <a:gdLst/>
          <a:ahLst/>
          <a:cxnLst/>
          <a:rect l="0" t="0" r="0" b="0"/>
          <a:pathLst>
            <a:path>
              <a:moveTo>
                <a:pt x="1002277" y="0"/>
              </a:moveTo>
              <a:lnTo>
                <a:pt x="1002277" y="763966"/>
              </a:lnTo>
              <a:lnTo>
                <a:pt x="0" y="763966"/>
              </a:lnTo>
              <a:lnTo>
                <a:pt x="0" y="10017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1182240" y="2052067"/>
          <a:ext cx="3047975" cy="1001722"/>
        </a:xfrm>
        <a:custGeom>
          <a:avLst/>
          <a:gdLst/>
          <a:ahLst/>
          <a:cxnLst/>
          <a:rect l="0" t="0" r="0" b="0"/>
          <a:pathLst>
            <a:path>
              <a:moveTo>
                <a:pt x="3047975" y="0"/>
              </a:moveTo>
              <a:lnTo>
                <a:pt x="3047975" y="763966"/>
              </a:lnTo>
              <a:lnTo>
                <a:pt x="0" y="763966"/>
              </a:lnTo>
              <a:lnTo>
                <a:pt x="0" y="10017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952220" y="576066"/>
          <a:ext cx="2555990" cy="147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Operativo(a)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de Proyectos</a:t>
          </a:r>
        </a:p>
      </dsp:txBody>
      <dsp:txXfrm>
        <a:off x="2952220" y="576066"/>
        <a:ext cx="2555990" cy="1476000"/>
      </dsp:txXfrm>
    </dsp:sp>
    <dsp:sp modelId="{B00A8240-B192-4B1A-BED3-826CE7918735}">
      <dsp:nvSpPr>
        <dsp:cNvPr id="0" name=""/>
        <dsp:cNvSpPr/>
      </dsp:nvSpPr>
      <dsp:spPr>
        <a:xfrm>
          <a:off x="303166" y="3053790"/>
          <a:ext cx="1758149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303166" y="3053790"/>
        <a:ext cx="1758149" cy="1007994"/>
      </dsp:txXfrm>
    </dsp:sp>
    <dsp:sp modelId="{48ED984C-FD57-4B6F-ABEC-D73E5B65A5F4}">
      <dsp:nvSpPr>
        <dsp:cNvPr id="0" name=""/>
        <dsp:cNvSpPr/>
      </dsp:nvSpPr>
      <dsp:spPr>
        <a:xfrm>
          <a:off x="2348864" y="3053790"/>
          <a:ext cx="1758149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348864" y="3053790"/>
        <a:ext cx="1758149" cy="1007994"/>
      </dsp:txXfrm>
    </dsp:sp>
    <dsp:sp modelId="{7621AAD5-F12B-46FF-A5E9-BB310E9D83C7}">
      <dsp:nvSpPr>
        <dsp:cNvPr id="0" name=""/>
        <dsp:cNvSpPr/>
      </dsp:nvSpPr>
      <dsp:spPr>
        <a:xfrm>
          <a:off x="4395037" y="3053790"/>
          <a:ext cx="1758149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395037" y="3053790"/>
        <a:ext cx="1758149" cy="1007994"/>
      </dsp:txXfrm>
    </dsp:sp>
    <dsp:sp modelId="{EB5E604F-65DC-459C-B552-A80D7CF0DE9D}">
      <dsp:nvSpPr>
        <dsp:cNvPr id="0" name=""/>
        <dsp:cNvSpPr/>
      </dsp:nvSpPr>
      <dsp:spPr>
        <a:xfrm>
          <a:off x="6453325" y="3053790"/>
          <a:ext cx="1758149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453325" y="3053790"/>
        <a:ext cx="1758149" cy="10079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700199"/>
          <a:ext cx="3404454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3404454" y="382642"/>
              </a:lnTo>
              <a:lnTo>
                <a:pt x="3404454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700199"/>
          <a:ext cx="1702369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1702369" y="382642"/>
              </a:lnTo>
              <a:lnTo>
                <a:pt x="1702369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4036496"/>
          <a:ext cx="91440" cy="412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700199"/>
          <a:ext cx="91440" cy="54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775"/>
              </a:lnTo>
              <a:lnTo>
                <a:pt x="46005" y="386775"/>
              </a:lnTo>
              <a:lnTo>
                <a:pt x="46005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700199"/>
          <a:ext cx="1701942" cy="544293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700199"/>
          <a:ext cx="3404312" cy="544293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368020"/>
          <a:ext cx="91440" cy="432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1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987316" y="144019"/>
          <a:ext cx="2232007" cy="122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2987316" y="144019"/>
        <a:ext cx="2232007" cy="1224001"/>
      </dsp:txXfrm>
    </dsp:sp>
    <dsp:sp modelId="{484BAC4D-337B-4C8A-AC8E-F1BD81C4533D}">
      <dsp:nvSpPr>
        <dsp:cNvPr id="0" name=""/>
        <dsp:cNvSpPr/>
      </dsp:nvSpPr>
      <dsp:spPr>
        <a:xfrm>
          <a:off x="3221321" y="1800198"/>
          <a:ext cx="1763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21321" y="1800198"/>
        <a:ext cx="1763997" cy="900000"/>
      </dsp:txXfrm>
    </dsp:sp>
    <dsp:sp modelId="{27F0CFB3-BC26-4514-B5C2-F6286E21C8C3}">
      <dsp:nvSpPr>
        <dsp:cNvPr id="0" name=""/>
        <dsp:cNvSpPr/>
      </dsp:nvSpPr>
      <dsp:spPr>
        <a:xfrm>
          <a:off x="5341" y="324449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1" y="3244493"/>
        <a:ext cx="1387332" cy="792003"/>
      </dsp:txXfrm>
    </dsp:sp>
    <dsp:sp modelId="{5CFD16C3-83D9-43B7-9787-020C7EFF1DA2}">
      <dsp:nvSpPr>
        <dsp:cNvPr id="0" name=""/>
        <dsp:cNvSpPr/>
      </dsp:nvSpPr>
      <dsp:spPr>
        <a:xfrm>
          <a:off x="1707711" y="324449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7711" y="3244493"/>
        <a:ext cx="1387332" cy="792003"/>
      </dsp:txXfrm>
    </dsp:sp>
    <dsp:sp modelId="{9F850073-27DC-4FAB-9524-2567BBD7F961}">
      <dsp:nvSpPr>
        <dsp:cNvPr id="0" name=""/>
        <dsp:cNvSpPr/>
      </dsp:nvSpPr>
      <dsp:spPr>
        <a:xfrm>
          <a:off x="3410081" y="3244493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Zertuche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0081" y="3244493"/>
        <a:ext cx="1387047" cy="792003"/>
      </dsp:txXfrm>
    </dsp:sp>
    <dsp:sp modelId="{94F415F8-985A-444F-B8A0-FA340BA9CAB7}">
      <dsp:nvSpPr>
        <dsp:cNvPr id="0" name=""/>
        <dsp:cNvSpPr/>
      </dsp:nvSpPr>
      <dsp:spPr>
        <a:xfrm>
          <a:off x="3409938" y="4448564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3409938" y="4448564"/>
        <a:ext cx="1387332" cy="792003"/>
      </dsp:txXfrm>
    </dsp:sp>
    <dsp:sp modelId="{135B3FCF-A9AF-47DE-ABEF-7C2BA4EE02D3}">
      <dsp:nvSpPr>
        <dsp:cNvPr id="0" name=""/>
        <dsp:cNvSpPr/>
      </dsp:nvSpPr>
      <dsp:spPr>
        <a:xfrm>
          <a:off x="5112165" y="3240360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240360"/>
        <a:ext cx="1387047" cy="792003"/>
      </dsp:txXfrm>
    </dsp:sp>
    <dsp:sp modelId="{17A7D9CB-75AE-440D-A1F9-FE99ACE5F3ED}">
      <dsp:nvSpPr>
        <dsp:cNvPr id="0" name=""/>
        <dsp:cNvSpPr/>
      </dsp:nvSpPr>
      <dsp:spPr>
        <a:xfrm>
          <a:off x="6814250" y="3240360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14250" y="3240360"/>
        <a:ext cx="1387047" cy="79200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33551"/>
          <a:ext cx="337001" cy="955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764"/>
              </a:lnTo>
              <a:lnTo>
                <a:pt x="337001" y="955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70343" y="1633551"/>
          <a:ext cx="311070" cy="955764"/>
        </a:xfrm>
        <a:custGeom>
          <a:avLst/>
          <a:gdLst/>
          <a:ahLst/>
          <a:cxnLst/>
          <a:rect l="0" t="0" r="0" b="0"/>
          <a:pathLst>
            <a:path>
              <a:moveTo>
                <a:pt x="311070" y="0"/>
              </a:moveTo>
              <a:lnTo>
                <a:pt x="311070" y="955764"/>
              </a:lnTo>
              <a:lnTo>
                <a:pt x="0" y="955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633551"/>
          <a:ext cx="3381964" cy="2005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8843"/>
              </a:lnTo>
              <a:lnTo>
                <a:pt x="3381964" y="1858843"/>
              </a:lnTo>
              <a:lnTo>
                <a:pt x="3381964" y="2005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633551"/>
          <a:ext cx="1690982" cy="201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816"/>
              </a:lnTo>
              <a:lnTo>
                <a:pt x="1690982" y="1866816"/>
              </a:lnTo>
              <a:lnTo>
                <a:pt x="1690982" y="201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633551"/>
          <a:ext cx="91440" cy="2013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633551"/>
          <a:ext cx="1690982" cy="2013554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866816"/>
              </a:lnTo>
              <a:lnTo>
                <a:pt x="0" y="1866816"/>
              </a:lnTo>
              <a:lnTo>
                <a:pt x="0" y="201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633551"/>
          <a:ext cx="3381964" cy="2013554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866816"/>
              </a:lnTo>
              <a:lnTo>
                <a:pt x="0" y="1866816"/>
              </a:lnTo>
              <a:lnTo>
                <a:pt x="0" y="201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875415" y="265554"/>
          <a:ext cx="2411997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5415" y="265554"/>
        <a:ext cx="2411997" cy="1367997"/>
      </dsp:txXfrm>
    </dsp:sp>
    <dsp:sp modelId="{874A6971-A530-4707-93D8-12EB989909D4}">
      <dsp:nvSpPr>
        <dsp:cNvPr id="0" name=""/>
        <dsp:cNvSpPr/>
      </dsp:nvSpPr>
      <dsp:spPr>
        <a:xfrm>
          <a:off x="697" y="3647106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697" y="3647106"/>
        <a:ext cx="1397505" cy="792001"/>
      </dsp:txXfrm>
    </dsp:sp>
    <dsp:sp modelId="{2E8BEB8B-9C8A-430D-8A77-D3F5AB74010B}">
      <dsp:nvSpPr>
        <dsp:cNvPr id="0" name=""/>
        <dsp:cNvSpPr/>
      </dsp:nvSpPr>
      <dsp:spPr>
        <a:xfrm>
          <a:off x="1691679" y="3647106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sp:txBody>
      <dsp:txXfrm>
        <a:off x="1691679" y="3647106"/>
        <a:ext cx="1397505" cy="792001"/>
      </dsp:txXfrm>
    </dsp:sp>
    <dsp:sp modelId="{E360D8B5-04E8-45E6-B2B9-E4B8346BEB8E}">
      <dsp:nvSpPr>
        <dsp:cNvPr id="0" name=""/>
        <dsp:cNvSpPr/>
      </dsp:nvSpPr>
      <dsp:spPr>
        <a:xfrm>
          <a:off x="3382661" y="3647106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sp:txBody>
      <dsp:txXfrm>
        <a:off x="3382661" y="3647106"/>
        <a:ext cx="1397505" cy="792001"/>
      </dsp:txXfrm>
    </dsp:sp>
    <dsp:sp modelId="{2EB3D05B-357D-4922-A924-D5082C9A83CF}">
      <dsp:nvSpPr>
        <dsp:cNvPr id="0" name=""/>
        <dsp:cNvSpPr/>
      </dsp:nvSpPr>
      <dsp:spPr>
        <a:xfrm>
          <a:off x="5073643" y="3647106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sp:txBody>
      <dsp:txXfrm>
        <a:off x="5073643" y="3647106"/>
        <a:ext cx="1397505" cy="792001"/>
      </dsp:txXfrm>
    </dsp:sp>
    <dsp:sp modelId="{1CDDF9B0-8CD1-43CF-B3AE-327E4F909398}">
      <dsp:nvSpPr>
        <dsp:cNvPr id="0" name=""/>
        <dsp:cNvSpPr/>
      </dsp:nvSpPr>
      <dsp:spPr>
        <a:xfrm>
          <a:off x="6764625" y="3639133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764625" y="3639133"/>
        <a:ext cx="1397505" cy="792001"/>
      </dsp:txXfrm>
    </dsp:sp>
    <dsp:sp modelId="{2B9981EF-9734-4952-BEA1-62B5A3C28209}">
      <dsp:nvSpPr>
        <dsp:cNvPr id="0" name=""/>
        <dsp:cNvSpPr/>
      </dsp:nvSpPr>
      <dsp:spPr>
        <a:xfrm>
          <a:off x="2438338" y="2211315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8338" y="2211315"/>
        <a:ext cx="1332004" cy="756001"/>
      </dsp:txXfrm>
    </dsp:sp>
    <dsp:sp modelId="{2AC215A7-34D7-45C0-85AF-F58079C7DEB8}">
      <dsp:nvSpPr>
        <dsp:cNvPr id="0" name=""/>
        <dsp:cNvSpPr/>
      </dsp:nvSpPr>
      <dsp:spPr>
        <a:xfrm>
          <a:off x="4418416" y="2211315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18416" y="2211315"/>
        <a:ext cx="1332004" cy="756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1D066-F11D-4F90-A179-573598A1BCD3}">
      <dsp:nvSpPr>
        <dsp:cNvPr id="0" name=""/>
        <dsp:cNvSpPr/>
      </dsp:nvSpPr>
      <dsp:spPr>
        <a:xfrm>
          <a:off x="4212314" y="1260030"/>
          <a:ext cx="203007" cy="1638327"/>
        </a:xfrm>
        <a:custGeom>
          <a:avLst/>
          <a:gdLst/>
          <a:ahLst/>
          <a:cxnLst/>
          <a:rect l="0" t="0" r="0" b="0"/>
          <a:pathLst>
            <a:path>
              <a:moveTo>
                <a:pt x="203007" y="0"/>
              </a:moveTo>
              <a:lnTo>
                <a:pt x="203007" y="1638327"/>
              </a:lnTo>
              <a:lnTo>
                <a:pt x="0" y="163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D97A7-EAB9-4FDD-BFCC-66960F354BD8}">
      <dsp:nvSpPr>
        <dsp:cNvPr id="0" name=""/>
        <dsp:cNvSpPr/>
      </dsp:nvSpPr>
      <dsp:spPr>
        <a:xfrm>
          <a:off x="4415322" y="1260030"/>
          <a:ext cx="229347" cy="1638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8327"/>
              </a:lnTo>
              <a:lnTo>
                <a:pt x="229347" y="163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260030"/>
          <a:ext cx="229336" cy="738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154"/>
              </a:lnTo>
              <a:lnTo>
                <a:pt x="229336" y="7381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232777" y="1260030"/>
          <a:ext cx="182545" cy="738154"/>
        </a:xfrm>
        <a:custGeom>
          <a:avLst/>
          <a:gdLst/>
          <a:ahLst/>
          <a:cxnLst/>
          <a:rect l="0" t="0" r="0" b="0"/>
          <a:pathLst>
            <a:path>
              <a:moveTo>
                <a:pt x="182545" y="0"/>
              </a:moveTo>
              <a:lnTo>
                <a:pt x="182545" y="738154"/>
              </a:lnTo>
              <a:lnTo>
                <a:pt x="0" y="7381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415322" y="1260030"/>
          <a:ext cx="3776679" cy="244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674"/>
              </a:lnTo>
              <a:lnTo>
                <a:pt x="3776679" y="2323674"/>
              </a:lnTo>
              <a:lnTo>
                <a:pt x="3776679" y="2444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415322" y="1260030"/>
          <a:ext cx="2295555" cy="2452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1093"/>
              </a:lnTo>
              <a:lnTo>
                <a:pt x="2295555" y="2331093"/>
              </a:lnTo>
              <a:lnTo>
                <a:pt x="2295555" y="24523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4415322" y="1260030"/>
          <a:ext cx="783380" cy="2452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1093"/>
              </a:lnTo>
              <a:lnTo>
                <a:pt x="783380" y="2331093"/>
              </a:lnTo>
              <a:lnTo>
                <a:pt x="783380" y="24523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297E7-BA12-457C-A2E6-31A5F655AA16}">
      <dsp:nvSpPr>
        <dsp:cNvPr id="0" name=""/>
        <dsp:cNvSpPr/>
      </dsp:nvSpPr>
      <dsp:spPr>
        <a:xfrm>
          <a:off x="3660845" y="1260030"/>
          <a:ext cx="754476" cy="2452343"/>
        </a:xfrm>
        <a:custGeom>
          <a:avLst/>
          <a:gdLst/>
          <a:ahLst/>
          <a:cxnLst/>
          <a:rect l="0" t="0" r="0" b="0"/>
          <a:pathLst>
            <a:path>
              <a:moveTo>
                <a:pt x="754476" y="0"/>
              </a:moveTo>
              <a:lnTo>
                <a:pt x="754476" y="2331093"/>
              </a:lnTo>
              <a:lnTo>
                <a:pt x="0" y="2331093"/>
              </a:lnTo>
              <a:lnTo>
                <a:pt x="0" y="24523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2D2A8-38D0-4E01-BFD4-B9ECA34637F4}">
      <dsp:nvSpPr>
        <dsp:cNvPr id="0" name=""/>
        <dsp:cNvSpPr/>
      </dsp:nvSpPr>
      <dsp:spPr>
        <a:xfrm>
          <a:off x="2146106" y="1260030"/>
          <a:ext cx="2269215" cy="2445530"/>
        </a:xfrm>
        <a:custGeom>
          <a:avLst/>
          <a:gdLst/>
          <a:ahLst/>
          <a:cxnLst/>
          <a:rect l="0" t="0" r="0" b="0"/>
          <a:pathLst>
            <a:path>
              <a:moveTo>
                <a:pt x="2269215" y="0"/>
              </a:moveTo>
              <a:lnTo>
                <a:pt x="2269215" y="2324280"/>
              </a:lnTo>
              <a:lnTo>
                <a:pt x="0" y="2324280"/>
              </a:lnTo>
              <a:lnTo>
                <a:pt x="0" y="2445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588939" y="4431532"/>
          <a:ext cx="91440" cy="213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1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634659" y="1260030"/>
          <a:ext cx="3780663" cy="2452343"/>
        </a:xfrm>
        <a:custGeom>
          <a:avLst/>
          <a:gdLst/>
          <a:ahLst/>
          <a:cxnLst/>
          <a:rect l="0" t="0" r="0" b="0"/>
          <a:pathLst>
            <a:path>
              <a:moveTo>
                <a:pt x="3780663" y="0"/>
              </a:moveTo>
              <a:lnTo>
                <a:pt x="3780663" y="2331093"/>
              </a:lnTo>
              <a:lnTo>
                <a:pt x="0" y="2331093"/>
              </a:lnTo>
              <a:lnTo>
                <a:pt x="0" y="24523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61319" y="288031"/>
          <a:ext cx="1908005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</a:t>
          </a:r>
          <a:r>
            <a:rPr lang="es-ES" sz="1200" kern="1200" dirty="0" smtClean="0">
              <a:solidFill>
                <a:schemeClr val="tx1"/>
              </a:solidFill>
            </a:rPr>
            <a:t>Humano e Igualdad Sustantiva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61319" y="288031"/>
        <a:ext cx="1908005" cy="971999"/>
      </dsp:txXfrm>
    </dsp:sp>
    <dsp:sp modelId="{A122AB98-6AEB-4224-8BB5-6741593B0990}">
      <dsp:nvSpPr>
        <dsp:cNvPr id="0" name=""/>
        <dsp:cNvSpPr/>
      </dsp:nvSpPr>
      <dsp:spPr>
        <a:xfrm>
          <a:off x="0" y="3712374"/>
          <a:ext cx="1269316" cy="71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Jurídico(a)</a:t>
          </a:r>
        </a:p>
      </dsp:txBody>
      <dsp:txXfrm>
        <a:off x="0" y="3712374"/>
        <a:ext cx="1269316" cy="719158"/>
      </dsp:txXfrm>
    </dsp:sp>
    <dsp:sp modelId="{B838292E-CF48-4ACF-9FBB-C7DFDDA1F89F}">
      <dsp:nvSpPr>
        <dsp:cNvPr id="0" name=""/>
        <dsp:cNvSpPr/>
      </dsp:nvSpPr>
      <dsp:spPr>
        <a:xfrm>
          <a:off x="0" y="4644725"/>
          <a:ext cx="1269316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Jurídico(a)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4644725"/>
        <a:ext cx="1269316" cy="648001"/>
      </dsp:txXfrm>
    </dsp:sp>
    <dsp:sp modelId="{7CD2A64E-C2AF-4F08-900E-E1009FF3026C}">
      <dsp:nvSpPr>
        <dsp:cNvPr id="0" name=""/>
        <dsp:cNvSpPr/>
      </dsp:nvSpPr>
      <dsp:spPr>
        <a:xfrm>
          <a:off x="1512164" y="3705561"/>
          <a:ext cx="1267884" cy="71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1512164" y="3705561"/>
        <a:ext cx="1267884" cy="719158"/>
      </dsp:txXfrm>
    </dsp:sp>
    <dsp:sp modelId="{29F95214-19A6-41AE-91E6-C61E2FEE05B6}">
      <dsp:nvSpPr>
        <dsp:cNvPr id="0" name=""/>
        <dsp:cNvSpPr/>
      </dsp:nvSpPr>
      <dsp:spPr>
        <a:xfrm>
          <a:off x="3026903" y="3712374"/>
          <a:ext cx="1267884" cy="71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Vinculación</a:t>
          </a:r>
        </a:p>
      </dsp:txBody>
      <dsp:txXfrm>
        <a:off x="3026903" y="3712374"/>
        <a:ext cx="1267884" cy="719158"/>
      </dsp:txXfrm>
    </dsp:sp>
    <dsp:sp modelId="{01762AC5-3F38-49B4-A72F-5B0B37B1FB90}">
      <dsp:nvSpPr>
        <dsp:cNvPr id="0" name=""/>
        <dsp:cNvSpPr/>
      </dsp:nvSpPr>
      <dsp:spPr>
        <a:xfrm>
          <a:off x="4564760" y="3712374"/>
          <a:ext cx="1267884" cy="71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 </a:t>
          </a:r>
        </a:p>
      </dsp:txBody>
      <dsp:txXfrm>
        <a:off x="4564760" y="3712374"/>
        <a:ext cx="1267884" cy="719158"/>
      </dsp:txXfrm>
    </dsp:sp>
    <dsp:sp modelId="{14141957-0A00-4A87-867B-0312D78A39FB}">
      <dsp:nvSpPr>
        <dsp:cNvPr id="0" name=""/>
        <dsp:cNvSpPr/>
      </dsp:nvSpPr>
      <dsp:spPr>
        <a:xfrm>
          <a:off x="6076935" y="3712374"/>
          <a:ext cx="1267884" cy="71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</a:p>
      </dsp:txBody>
      <dsp:txXfrm>
        <a:off x="6076935" y="3712374"/>
        <a:ext cx="1267884" cy="719158"/>
      </dsp:txXfrm>
    </dsp:sp>
    <dsp:sp modelId="{850BC938-76B3-4000-993D-6448EAAAF8D9}">
      <dsp:nvSpPr>
        <dsp:cNvPr id="0" name=""/>
        <dsp:cNvSpPr/>
      </dsp:nvSpPr>
      <dsp:spPr>
        <a:xfrm>
          <a:off x="7558059" y="3704955"/>
          <a:ext cx="1267884" cy="71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7558059" y="3704955"/>
        <a:ext cx="1267884" cy="719158"/>
      </dsp:txXfrm>
    </dsp:sp>
    <dsp:sp modelId="{238AD271-90C3-47DF-B3A7-6B125E9867B2}">
      <dsp:nvSpPr>
        <dsp:cNvPr id="0" name=""/>
        <dsp:cNvSpPr/>
      </dsp:nvSpPr>
      <dsp:spPr>
        <a:xfrm>
          <a:off x="2900779" y="1656184"/>
          <a:ext cx="1331997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Ejecutivo(a) Enlace </a:t>
          </a:r>
        </a:p>
      </dsp:txBody>
      <dsp:txXfrm>
        <a:off x="2900779" y="1656184"/>
        <a:ext cx="1331997" cy="684001"/>
      </dsp:txXfrm>
    </dsp:sp>
    <dsp:sp modelId="{5B92A3F6-F2CE-4F67-82FB-9479D0CA0278}">
      <dsp:nvSpPr>
        <dsp:cNvPr id="0" name=""/>
        <dsp:cNvSpPr/>
      </dsp:nvSpPr>
      <dsp:spPr>
        <a:xfrm>
          <a:off x="4644658" y="1656184"/>
          <a:ext cx="1331997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</a:p>
      </dsp:txBody>
      <dsp:txXfrm>
        <a:off x="4644658" y="1656184"/>
        <a:ext cx="1331997" cy="684001"/>
      </dsp:txXfrm>
    </dsp:sp>
    <dsp:sp modelId="{250097A1-EE4E-4CC3-ABF1-D9490B3D899C}">
      <dsp:nvSpPr>
        <dsp:cNvPr id="0" name=""/>
        <dsp:cNvSpPr/>
      </dsp:nvSpPr>
      <dsp:spPr>
        <a:xfrm>
          <a:off x="4644670" y="2556357"/>
          <a:ext cx="1331997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644670" y="2556357"/>
        <a:ext cx="1331997" cy="684001"/>
      </dsp:txXfrm>
    </dsp:sp>
    <dsp:sp modelId="{657EABCF-5CE2-4E95-AAE5-69C8D5DF0820}">
      <dsp:nvSpPr>
        <dsp:cNvPr id="0" name=""/>
        <dsp:cNvSpPr/>
      </dsp:nvSpPr>
      <dsp:spPr>
        <a:xfrm>
          <a:off x="2880317" y="2556357"/>
          <a:ext cx="1331997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880317" y="2556357"/>
        <a:ext cx="1331997" cy="684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999914" y="1394915"/>
          <a:ext cx="1454736" cy="88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737"/>
              </a:lnTo>
              <a:lnTo>
                <a:pt x="1454736" y="444737"/>
              </a:lnTo>
              <a:lnTo>
                <a:pt x="1454736" y="889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660893" y="3245489"/>
          <a:ext cx="941827" cy="82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088"/>
              </a:lnTo>
              <a:lnTo>
                <a:pt x="941827" y="383088"/>
              </a:lnTo>
              <a:lnTo>
                <a:pt x="941827" y="8278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792607" y="3245489"/>
          <a:ext cx="868286" cy="827826"/>
        </a:xfrm>
        <a:custGeom>
          <a:avLst/>
          <a:gdLst/>
          <a:ahLst/>
          <a:cxnLst/>
          <a:rect l="0" t="0" r="0" b="0"/>
          <a:pathLst>
            <a:path>
              <a:moveTo>
                <a:pt x="868286" y="0"/>
              </a:moveTo>
              <a:lnTo>
                <a:pt x="868286" y="383088"/>
              </a:lnTo>
              <a:lnTo>
                <a:pt x="0" y="383088"/>
              </a:lnTo>
              <a:lnTo>
                <a:pt x="0" y="8278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660893" y="1394915"/>
          <a:ext cx="1339020" cy="889475"/>
        </a:xfrm>
        <a:custGeom>
          <a:avLst/>
          <a:gdLst/>
          <a:ahLst/>
          <a:cxnLst/>
          <a:rect l="0" t="0" r="0" b="0"/>
          <a:pathLst>
            <a:path>
              <a:moveTo>
                <a:pt x="1339020" y="0"/>
              </a:moveTo>
              <a:lnTo>
                <a:pt x="1339020" y="444737"/>
              </a:lnTo>
              <a:lnTo>
                <a:pt x="0" y="444737"/>
              </a:lnTo>
              <a:lnTo>
                <a:pt x="0" y="889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681267" y="2992"/>
          <a:ext cx="2637293" cy="13919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81267" y="2992"/>
        <a:ext cx="2637293" cy="1391922"/>
      </dsp:txXfrm>
    </dsp:sp>
    <dsp:sp modelId="{19E62891-7B04-43F4-96E4-1DB4411BA228}">
      <dsp:nvSpPr>
        <dsp:cNvPr id="0" name=""/>
        <dsp:cNvSpPr/>
      </dsp:nvSpPr>
      <dsp:spPr>
        <a:xfrm>
          <a:off x="742892" y="2284390"/>
          <a:ext cx="1836003" cy="961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Regia</a:t>
          </a:r>
        </a:p>
      </dsp:txBody>
      <dsp:txXfrm>
        <a:off x="742892" y="2284390"/>
        <a:ext cx="1836003" cy="961099"/>
      </dsp:txXfrm>
    </dsp:sp>
    <dsp:sp modelId="{D02ADB12-5F30-452D-867E-67D60C04BE59}">
      <dsp:nvSpPr>
        <dsp:cNvPr id="0" name=""/>
        <dsp:cNvSpPr/>
      </dsp:nvSpPr>
      <dsp:spPr>
        <a:xfrm>
          <a:off x="0" y="4073315"/>
          <a:ext cx="1585214" cy="850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0" y="4073315"/>
        <a:ext cx="1585214" cy="850613"/>
      </dsp:txXfrm>
    </dsp:sp>
    <dsp:sp modelId="{9E9F911D-AFA6-4CB1-A715-37A4E278C53E}">
      <dsp:nvSpPr>
        <dsp:cNvPr id="0" name=""/>
        <dsp:cNvSpPr/>
      </dsp:nvSpPr>
      <dsp:spPr>
        <a:xfrm>
          <a:off x="1810113" y="4073315"/>
          <a:ext cx="1585214" cy="850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1810113" y="4073315"/>
        <a:ext cx="1585214" cy="850613"/>
      </dsp:txXfrm>
    </dsp:sp>
    <dsp:sp modelId="{44949337-B8D3-4FF5-9552-F8D34BDA42E5}">
      <dsp:nvSpPr>
        <dsp:cNvPr id="0" name=""/>
        <dsp:cNvSpPr/>
      </dsp:nvSpPr>
      <dsp:spPr>
        <a:xfrm>
          <a:off x="3536648" y="2284390"/>
          <a:ext cx="1836003" cy="961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3536648" y="2284390"/>
        <a:ext cx="1836003" cy="9610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790483" y="2940283"/>
          <a:ext cx="91440" cy="466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1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790483" y="1422381"/>
          <a:ext cx="91440" cy="449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558499" y="571"/>
          <a:ext cx="2555408" cy="142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558499" y="571"/>
        <a:ext cx="2555408" cy="1421809"/>
      </dsp:txXfrm>
    </dsp:sp>
    <dsp:sp modelId="{BFFA5F52-C6F8-4DB0-84FB-63B6D66FDD0B}">
      <dsp:nvSpPr>
        <dsp:cNvPr id="0" name=""/>
        <dsp:cNvSpPr/>
      </dsp:nvSpPr>
      <dsp:spPr>
        <a:xfrm>
          <a:off x="864202" y="1872353"/>
          <a:ext cx="1944003" cy="1067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Orquesta</a:t>
          </a:r>
        </a:p>
      </dsp:txBody>
      <dsp:txXfrm>
        <a:off x="864202" y="1872353"/>
        <a:ext cx="1944003" cy="1067930"/>
      </dsp:txXfrm>
    </dsp:sp>
    <dsp:sp modelId="{3BED58B0-8A60-4306-8AB1-8838D7CECDC5}">
      <dsp:nvSpPr>
        <dsp:cNvPr id="0" name=""/>
        <dsp:cNvSpPr/>
      </dsp:nvSpPr>
      <dsp:spPr>
        <a:xfrm>
          <a:off x="504510" y="3406448"/>
          <a:ext cx="2663386" cy="1561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Músicos(as)</a:t>
          </a:r>
        </a:p>
      </dsp:txBody>
      <dsp:txXfrm>
        <a:off x="504510" y="3406448"/>
        <a:ext cx="2663386" cy="156138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497422" y="996647"/>
          <a:ext cx="183094" cy="1077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374"/>
              </a:lnTo>
              <a:lnTo>
                <a:pt x="183094" y="10773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320478" y="996647"/>
          <a:ext cx="176944" cy="1681857"/>
        </a:xfrm>
        <a:custGeom>
          <a:avLst/>
          <a:gdLst/>
          <a:ahLst/>
          <a:cxnLst/>
          <a:rect l="0" t="0" r="0" b="0"/>
          <a:pathLst>
            <a:path>
              <a:moveTo>
                <a:pt x="176944" y="0"/>
              </a:moveTo>
              <a:lnTo>
                <a:pt x="176944" y="1681857"/>
              </a:lnTo>
              <a:lnTo>
                <a:pt x="0" y="1681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326111" y="996647"/>
          <a:ext cx="171311" cy="1077374"/>
        </a:xfrm>
        <a:custGeom>
          <a:avLst/>
          <a:gdLst/>
          <a:ahLst/>
          <a:cxnLst/>
          <a:rect l="0" t="0" r="0" b="0"/>
          <a:pathLst>
            <a:path>
              <a:moveTo>
                <a:pt x="171311" y="0"/>
              </a:moveTo>
              <a:lnTo>
                <a:pt x="171311" y="1077374"/>
              </a:lnTo>
              <a:lnTo>
                <a:pt x="0" y="10773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497422" y="996647"/>
          <a:ext cx="179602" cy="474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544"/>
              </a:lnTo>
              <a:lnTo>
                <a:pt x="179602" y="4745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326111" y="996647"/>
          <a:ext cx="171311" cy="474803"/>
        </a:xfrm>
        <a:custGeom>
          <a:avLst/>
          <a:gdLst/>
          <a:ahLst/>
          <a:cxnLst/>
          <a:rect l="0" t="0" r="0" b="0"/>
          <a:pathLst>
            <a:path>
              <a:moveTo>
                <a:pt x="171311" y="0"/>
              </a:moveTo>
              <a:lnTo>
                <a:pt x="171311" y="474803"/>
              </a:lnTo>
              <a:lnTo>
                <a:pt x="0" y="474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451702" y="996647"/>
          <a:ext cx="91440" cy="21655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124"/>
              </a:lnTo>
              <a:lnTo>
                <a:pt x="89605" y="2090124"/>
              </a:lnTo>
              <a:lnTo>
                <a:pt x="89605" y="2165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6686728" y="3697847"/>
          <a:ext cx="144791" cy="1851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1180"/>
              </a:lnTo>
              <a:lnTo>
                <a:pt x="144791" y="18511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686728" y="3697847"/>
          <a:ext cx="144791" cy="119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2235"/>
              </a:lnTo>
              <a:lnTo>
                <a:pt x="144791" y="11922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6552513" y="3697847"/>
          <a:ext cx="134215" cy="1193899"/>
        </a:xfrm>
        <a:custGeom>
          <a:avLst/>
          <a:gdLst/>
          <a:ahLst/>
          <a:cxnLst/>
          <a:rect l="0" t="0" r="0" b="0"/>
          <a:pathLst>
            <a:path>
              <a:moveTo>
                <a:pt x="134215" y="0"/>
              </a:moveTo>
              <a:lnTo>
                <a:pt x="134215" y="1193899"/>
              </a:lnTo>
              <a:lnTo>
                <a:pt x="0" y="11938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686728" y="3697847"/>
          <a:ext cx="144791" cy="54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329"/>
              </a:lnTo>
              <a:lnTo>
                <a:pt x="144791" y="5453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6552513" y="3697847"/>
          <a:ext cx="134215" cy="545329"/>
        </a:xfrm>
        <a:custGeom>
          <a:avLst/>
          <a:gdLst/>
          <a:ahLst/>
          <a:cxnLst/>
          <a:rect l="0" t="0" r="0" b="0"/>
          <a:pathLst>
            <a:path>
              <a:moveTo>
                <a:pt x="134215" y="0"/>
              </a:moveTo>
              <a:lnTo>
                <a:pt x="134215" y="545329"/>
              </a:lnTo>
              <a:lnTo>
                <a:pt x="0" y="5453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497422" y="996647"/>
          <a:ext cx="2189305" cy="215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226"/>
              </a:lnTo>
              <a:lnTo>
                <a:pt x="2189305" y="2083226"/>
              </a:lnTo>
              <a:lnTo>
                <a:pt x="2189305" y="215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990720" y="3698044"/>
          <a:ext cx="127217" cy="1815374"/>
        </a:xfrm>
        <a:custGeom>
          <a:avLst/>
          <a:gdLst/>
          <a:ahLst/>
          <a:cxnLst/>
          <a:rect l="0" t="0" r="0" b="0"/>
          <a:pathLst>
            <a:path>
              <a:moveTo>
                <a:pt x="127217" y="0"/>
              </a:moveTo>
              <a:lnTo>
                <a:pt x="127217" y="1815374"/>
              </a:lnTo>
              <a:lnTo>
                <a:pt x="0" y="18153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117937" y="3698044"/>
          <a:ext cx="142614" cy="1168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8403"/>
              </a:lnTo>
              <a:lnTo>
                <a:pt x="142614" y="1168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990720" y="3698044"/>
          <a:ext cx="127217" cy="1168403"/>
        </a:xfrm>
        <a:custGeom>
          <a:avLst/>
          <a:gdLst/>
          <a:ahLst/>
          <a:cxnLst/>
          <a:rect l="0" t="0" r="0" b="0"/>
          <a:pathLst>
            <a:path>
              <a:moveTo>
                <a:pt x="127217" y="0"/>
              </a:moveTo>
              <a:lnTo>
                <a:pt x="127217" y="1168403"/>
              </a:lnTo>
              <a:lnTo>
                <a:pt x="0" y="1168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117937" y="3698044"/>
          <a:ext cx="142614" cy="51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454"/>
              </a:lnTo>
              <a:lnTo>
                <a:pt x="142614" y="5124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990720" y="3698044"/>
          <a:ext cx="127217" cy="512454"/>
        </a:xfrm>
        <a:custGeom>
          <a:avLst/>
          <a:gdLst/>
          <a:ahLst/>
          <a:cxnLst/>
          <a:rect l="0" t="0" r="0" b="0"/>
          <a:pathLst>
            <a:path>
              <a:moveTo>
                <a:pt x="127217" y="0"/>
              </a:moveTo>
              <a:lnTo>
                <a:pt x="127217" y="512454"/>
              </a:lnTo>
              <a:lnTo>
                <a:pt x="0" y="5124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7D46E-82F7-4557-A8E8-24D492C161FF}">
      <dsp:nvSpPr>
        <dsp:cNvPr id="0" name=""/>
        <dsp:cNvSpPr/>
      </dsp:nvSpPr>
      <dsp:spPr>
        <a:xfrm>
          <a:off x="2117937" y="3698044"/>
          <a:ext cx="162819" cy="1815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374"/>
              </a:lnTo>
              <a:lnTo>
                <a:pt x="162819" y="18153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2117937" y="996647"/>
          <a:ext cx="2379485" cy="2158669"/>
        </a:xfrm>
        <a:custGeom>
          <a:avLst/>
          <a:gdLst/>
          <a:ahLst/>
          <a:cxnLst/>
          <a:rect l="0" t="0" r="0" b="0"/>
          <a:pathLst>
            <a:path>
              <a:moveTo>
                <a:pt x="2379485" y="0"/>
              </a:moveTo>
              <a:lnTo>
                <a:pt x="2379485" y="2083226"/>
              </a:lnTo>
              <a:lnTo>
                <a:pt x="0" y="2083226"/>
              </a:lnTo>
              <a:lnTo>
                <a:pt x="0" y="215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540132" y="205060"/>
          <a:ext cx="1914581" cy="7915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40132" y="205060"/>
        <a:ext cx="1914581" cy="791586"/>
      </dsp:txXfrm>
    </dsp:sp>
    <dsp:sp modelId="{48FCCE86-1B3A-4663-AC1B-92EE4DF9C8B2}">
      <dsp:nvSpPr>
        <dsp:cNvPr id="0" name=""/>
        <dsp:cNvSpPr/>
      </dsp:nvSpPr>
      <dsp:spPr>
        <a:xfrm>
          <a:off x="1320976" y="3155316"/>
          <a:ext cx="1593922" cy="542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320976" y="3155316"/>
        <a:ext cx="1593922" cy="542728"/>
      </dsp:txXfrm>
    </dsp:sp>
    <dsp:sp modelId="{1759FA9E-04AD-4812-A3A5-16BC2732D6EE}">
      <dsp:nvSpPr>
        <dsp:cNvPr id="0" name=""/>
        <dsp:cNvSpPr/>
      </dsp:nvSpPr>
      <dsp:spPr>
        <a:xfrm>
          <a:off x="2280757" y="5250025"/>
          <a:ext cx="1548003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0757" y="5250025"/>
        <a:ext cx="1548003" cy="526788"/>
      </dsp:txXfrm>
    </dsp:sp>
    <dsp:sp modelId="{DD7FF7A3-DFD8-4E1B-946C-B0A2C5F311DB}">
      <dsp:nvSpPr>
        <dsp:cNvPr id="0" name=""/>
        <dsp:cNvSpPr/>
      </dsp:nvSpPr>
      <dsp:spPr>
        <a:xfrm>
          <a:off x="442717" y="3947105"/>
          <a:ext cx="1548003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42717" y="3947105"/>
        <a:ext cx="1548003" cy="526788"/>
      </dsp:txXfrm>
    </dsp:sp>
    <dsp:sp modelId="{01C90863-4FFC-42E2-996A-A2EF500EEE75}">
      <dsp:nvSpPr>
        <dsp:cNvPr id="0" name=""/>
        <dsp:cNvSpPr/>
      </dsp:nvSpPr>
      <dsp:spPr>
        <a:xfrm>
          <a:off x="2260552" y="3947105"/>
          <a:ext cx="1548003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Natación</a:t>
          </a:r>
        </a:p>
      </dsp:txBody>
      <dsp:txXfrm>
        <a:off x="2260552" y="3947105"/>
        <a:ext cx="1548003" cy="526788"/>
      </dsp:txXfrm>
    </dsp:sp>
    <dsp:sp modelId="{4B843E2F-EE2D-4C98-85EF-5B1F03A15805}">
      <dsp:nvSpPr>
        <dsp:cNvPr id="0" name=""/>
        <dsp:cNvSpPr/>
      </dsp:nvSpPr>
      <dsp:spPr>
        <a:xfrm>
          <a:off x="442717" y="4603053"/>
          <a:ext cx="1548003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2717" y="4603053"/>
        <a:ext cx="1548003" cy="526788"/>
      </dsp:txXfrm>
    </dsp:sp>
    <dsp:sp modelId="{F7481589-9C1E-4C06-A8C0-BD5C63C6C77A}">
      <dsp:nvSpPr>
        <dsp:cNvPr id="0" name=""/>
        <dsp:cNvSpPr/>
      </dsp:nvSpPr>
      <dsp:spPr>
        <a:xfrm>
          <a:off x="2260552" y="4603053"/>
          <a:ext cx="1548003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Selectivo</a:t>
          </a:r>
        </a:p>
      </dsp:txBody>
      <dsp:txXfrm>
        <a:off x="2260552" y="4603053"/>
        <a:ext cx="1548003" cy="526788"/>
      </dsp:txXfrm>
    </dsp:sp>
    <dsp:sp modelId="{D8AE5DD6-8EDD-4661-8DF6-48E8E03125CA}">
      <dsp:nvSpPr>
        <dsp:cNvPr id="0" name=""/>
        <dsp:cNvSpPr/>
      </dsp:nvSpPr>
      <dsp:spPr>
        <a:xfrm>
          <a:off x="442717" y="5250025"/>
          <a:ext cx="1548003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Acuática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42717" y="5250025"/>
        <a:ext cx="1548003" cy="526788"/>
      </dsp:txXfrm>
    </dsp:sp>
    <dsp:sp modelId="{D4E2BA58-BB11-413D-A5EC-CBAF4B797ABE}">
      <dsp:nvSpPr>
        <dsp:cNvPr id="0" name=""/>
        <dsp:cNvSpPr/>
      </dsp:nvSpPr>
      <dsp:spPr>
        <a:xfrm>
          <a:off x="5889767" y="3155316"/>
          <a:ext cx="1593922" cy="542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Planeación</a:t>
          </a:r>
        </a:p>
      </dsp:txBody>
      <dsp:txXfrm>
        <a:off x="5889767" y="3155316"/>
        <a:ext cx="1593922" cy="542530"/>
      </dsp:txXfrm>
    </dsp:sp>
    <dsp:sp modelId="{923FA23E-A418-4062-900F-1FCC2EF62FC7}">
      <dsp:nvSpPr>
        <dsp:cNvPr id="0" name=""/>
        <dsp:cNvSpPr/>
      </dsp:nvSpPr>
      <dsp:spPr>
        <a:xfrm>
          <a:off x="5064856" y="3979782"/>
          <a:ext cx="1487656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5064856" y="3979782"/>
        <a:ext cx="1487656" cy="526788"/>
      </dsp:txXfrm>
    </dsp:sp>
    <dsp:sp modelId="{86FF3132-3E5B-4DBB-8F73-CC6AC21334F9}">
      <dsp:nvSpPr>
        <dsp:cNvPr id="0" name=""/>
        <dsp:cNvSpPr/>
      </dsp:nvSpPr>
      <dsp:spPr>
        <a:xfrm>
          <a:off x="6831520" y="3979782"/>
          <a:ext cx="1487656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</a:t>
          </a:r>
        </a:p>
      </dsp:txBody>
      <dsp:txXfrm>
        <a:off x="6831520" y="3979782"/>
        <a:ext cx="1487656" cy="526788"/>
      </dsp:txXfrm>
    </dsp:sp>
    <dsp:sp modelId="{94C488EF-E173-4203-B39A-A2F71DF7152B}">
      <dsp:nvSpPr>
        <dsp:cNvPr id="0" name=""/>
        <dsp:cNvSpPr/>
      </dsp:nvSpPr>
      <dsp:spPr>
        <a:xfrm>
          <a:off x="5064856" y="4628352"/>
          <a:ext cx="1487656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64856" y="4628352"/>
        <a:ext cx="1487656" cy="526788"/>
      </dsp:txXfrm>
    </dsp:sp>
    <dsp:sp modelId="{23AEAB90-D66E-4C24-AC58-79C7959CF7DF}">
      <dsp:nvSpPr>
        <dsp:cNvPr id="0" name=""/>
        <dsp:cNvSpPr/>
      </dsp:nvSpPr>
      <dsp:spPr>
        <a:xfrm>
          <a:off x="6831520" y="4626688"/>
          <a:ext cx="1487656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31520" y="4626688"/>
        <a:ext cx="1487656" cy="526788"/>
      </dsp:txXfrm>
    </dsp:sp>
    <dsp:sp modelId="{80DAF57B-6F3A-4C8B-A74A-7A38EEE03DDD}">
      <dsp:nvSpPr>
        <dsp:cNvPr id="0" name=""/>
        <dsp:cNvSpPr/>
      </dsp:nvSpPr>
      <dsp:spPr>
        <a:xfrm>
          <a:off x="6831520" y="5285634"/>
          <a:ext cx="1487656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31520" y="5285634"/>
        <a:ext cx="1487656" cy="526788"/>
      </dsp:txXfrm>
    </dsp:sp>
    <dsp:sp modelId="{81A27537-C461-47F0-B34F-42C3D086165D}">
      <dsp:nvSpPr>
        <dsp:cNvPr id="0" name=""/>
        <dsp:cNvSpPr/>
      </dsp:nvSpPr>
      <dsp:spPr>
        <a:xfrm>
          <a:off x="3744347" y="3162214"/>
          <a:ext cx="1593922" cy="542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44347" y="3162214"/>
        <a:ext cx="1593922" cy="542530"/>
      </dsp:txXfrm>
    </dsp:sp>
    <dsp:sp modelId="{D471276E-15DB-4607-B221-1200AEDD62F0}">
      <dsp:nvSpPr>
        <dsp:cNvPr id="0" name=""/>
        <dsp:cNvSpPr/>
      </dsp:nvSpPr>
      <dsp:spPr>
        <a:xfrm>
          <a:off x="2382107" y="1241217"/>
          <a:ext cx="1944003" cy="460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382107" y="1241217"/>
        <a:ext cx="1944003" cy="460467"/>
      </dsp:txXfrm>
    </dsp:sp>
    <dsp:sp modelId="{FB41900A-FAD5-43F7-BC70-49699BF04225}">
      <dsp:nvSpPr>
        <dsp:cNvPr id="0" name=""/>
        <dsp:cNvSpPr/>
      </dsp:nvSpPr>
      <dsp:spPr>
        <a:xfrm>
          <a:off x="4677025" y="1240958"/>
          <a:ext cx="1944003" cy="460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77025" y="1240958"/>
        <a:ext cx="1944003" cy="460467"/>
      </dsp:txXfrm>
    </dsp:sp>
    <dsp:sp modelId="{03F7B51C-13DD-4428-982A-38057E45B74B}">
      <dsp:nvSpPr>
        <dsp:cNvPr id="0" name=""/>
        <dsp:cNvSpPr/>
      </dsp:nvSpPr>
      <dsp:spPr>
        <a:xfrm>
          <a:off x="2382107" y="1843788"/>
          <a:ext cx="1944003" cy="460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2382107" y="1843788"/>
        <a:ext cx="1944003" cy="460467"/>
      </dsp:txXfrm>
    </dsp:sp>
    <dsp:sp modelId="{278E7FE3-7D1B-4B00-8129-22A19AEF4BDC}">
      <dsp:nvSpPr>
        <dsp:cNvPr id="0" name=""/>
        <dsp:cNvSpPr/>
      </dsp:nvSpPr>
      <dsp:spPr>
        <a:xfrm>
          <a:off x="2376474" y="2448271"/>
          <a:ext cx="1944003" cy="460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2376474" y="2448271"/>
        <a:ext cx="1944003" cy="460467"/>
      </dsp:txXfrm>
    </dsp:sp>
    <dsp:sp modelId="{0EF93B45-F6A4-4BCB-A16F-782D2EFE9663}">
      <dsp:nvSpPr>
        <dsp:cNvPr id="0" name=""/>
        <dsp:cNvSpPr/>
      </dsp:nvSpPr>
      <dsp:spPr>
        <a:xfrm>
          <a:off x="4680517" y="1843788"/>
          <a:ext cx="1944003" cy="460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680517" y="1843788"/>
        <a:ext cx="1944003" cy="4604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</a:p>
      </dsp:txBody>
      <dsp:txXfrm>
        <a:off x="1062227" y="1694267"/>
        <a:ext cx="2052008" cy="242466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567082" y="1335531"/>
          <a:ext cx="214327" cy="615596"/>
        </a:xfrm>
        <a:custGeom>
          <a:avLst/>
          <a:gdLst/>
          <a:ahLst/>
          <a:cxnLst/>
          <a:rect l="0" t="0" r="0" b="0"/>
          <a:pathLst>
            <a:path>
              <a:moveTo>
                <a:pt x="214327" y="0"/>
              </a:moveTo>
              <a:lnTo>
                <a:pt x="214327" y="615596"/>
              </a:lnTo>
              <a:lnTo>
                <a:pt x="0" y="6155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6E7B8-41E3-4BD9-887E-B38DB4FD835C}">
      <dsp:nvSpPr>
        <dsp:cNvPr id="0" name=""/>
        <dsp:cNvSpPr/>
      </dsp:nvSpPr>
      <dsp:spPr>
        <a:xfrm>
          <a:off x="5630641" y="3013230"/>
          <a:ext cx="174838" cy="2244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310"/>
              </a:lnTo>
              <a:lnTo>
                <a:pt x="174838" y="22443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5630641" y="3013230"/>
          <a:ext cx="197333" cy="112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599"/>
              </a:lnTo>
              <a:lnTo>
                <a:pt x="197333" y="11285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5483786" y="3013230"/>
          <a:ext cx="146855" cy="2244310"/>
        </a:xfrm>
        <a:custGeom>
          <a:avLst/>
          <a:gdLst/>
          <a:ahLst/>
          <a:cxnLst/>
          <a:rect l="0" t="0" r="0" b="0"/>
          <a:pathLst>
            <a:path>
              <a:moveTo>
                <a:pt x="146855" y="0"/>
              </a:moveTo>
              <a:lnTo>
                <a:pt x="146855" y="2244310"/>
              </a:lnTo>
              <a:lnTo>
                <a:pt x="0" y="22443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463108" y="3013230"/>
          <a:ext cx="167533" cy="1128599"/>
        </a:xfrm>
        <a:custGeom>
          <a:avLst/>
          <a:gdLst/>
          <a:ahLst/>
          <a:cxnLst/>
          <a:rect l="0" t="0" r="0" b="0"/>
          <a:pathLst>
            <a:path>
              <a:moveTo>
                <a:pt x="167533" y="0"/>
              </a:moveTo>
              <a:lnTo>
                <a:pt x="167533" y="1128599"/>
              </a:lnTo>
              <a:lnTo>
                <a:pt x="0" y="11285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781410" y="1335531"/>
          <a:ext cx="1849231" cy="1272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695"/>
              </a:lnTo>
              <a:lnTo>
                <a:pt x="1849231" y="1206695"/>
              </a:lnTo>
              <a:lnTo>
                <a:pt x="1849231" y="12729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1718481" y="3014378"/>
          <a:ext cx="244689" cy="1571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641"/>
              </a:lnTo>
              <a:lnTo>
                <a:pt x="244689" y="15716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1511997" y="3014378"/>
          <a:ext cx="206483" cy="1571641"/>
        </a:xfrm>
        <a:custGeom>
          <a:avLst/>
          <a:gdLst/>
          <a:ahLst/>
          <a:cxnLst/>
          <a:rect l="0" t="0" r="0" b="0"/>
          <a:pathLst>
            <a:path>
              <a:moveTo>
                <a:pt x="206483" y="0"/>
              </a:moveTo>
              <a:lnTo>
                <a:pt x="206483" y="1571641"/>
              </a:lnTo>
              <a:lnTo>
                <a:pt x="0" y="15716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1718481" y="3014378"/>
          <a:ext cx="244689" cy="728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838"/>
              </a:lnTo>
              <a:lnTo>
                <a:pt x="244689" y="7288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1511997" y="3014378"/>
          <a:ext cx="206483" cy="728838"/>
        </a:xfrm>
        <a:custGeom>
          <a:avLst/>
          <a:gdLst/>
          <a:ahLst/>
          <a:cxnLst/>
          <a:rect l="0" t="0" r="0" b="0"/>
          <a:pathLst>
            <a:path>
              <a:moveTo>
                <a:pt x="206483" y="0"/>
              </a:moveTo>
              <a:lnTo>
                <a:pt x="206483" y="728838"/>
              </a:lnTo>
              <a:lnTo>
                <a:pt x="0" y="7288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1718481" y="1335531"/>
          <a:ext cx="2062928" cy="1274079"/>
        </a:xfrm>
        <a:custGeom>
          <a:avLst/>
          <a:gdLst/>
          <a:ahLst/>
          <a:cxnLst/>
          <a:rect l="0" t="0" r="0" b="0"/>
          <a:pathLst>
            <a:path>
              <a:moveTo>
                <a:pt x="2062928" y="0"/>
              </a:moveTo>
              <a:lnTo>
                <a:pt x="2062928" y="1207843"/>
              </a:lnTo>
              <a:lnTo>
                <a:pt x="0" y="1207843"/>
              </a:lnTo>
              <a:lnTo>
                <a:pt x="0" y="12740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863409" y="462291"/>
          <a:ext cx="1836000" cy="873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863409" y="462291"/>
        <a:ext cx="1836000" cy="873240"/>
      </dsp:txXfrm>
    </dsp:sp>
    <dsp:sp modelId="{EEA40343-2367-430C-9F9D-F95276D86A7F}">
      <dsp:nvSpPr>
        <dsp:cNvPr id="0" name=""/>
        <dsp:cNvSpPr/>
      </dsp:nvSpPr>
      <dsp:spPr>
        <a:xfrm>
          <a:off x="1173602" y="2609611"/>
          <a:ext cx="1089757" cy="404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73602" y="2609611"/>
        <a:ext cx="1089757" cy="404766"/>
      </dsp:txXfrm>
    </dsp:sp>
    <dsp:sp modelId="{440B497E-2F6A-4933-AC44-DFB4CFDF335A}">
      <dsp:nvSpPr>
        <dsp:cNvPr id="0" name=""/>
        <dsp:cNvSpPr/>
      </dsp:nvSpPr>
      <dsp:spPr>
        <a:xfrm>
          <a:off x="0" y="3459886"/>
          <a:ext cx="1511997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sp:txBody>
      <dsp:txXfrm>
        <a:off x="0" y="3459886"/>
        <a:ext cx="1511997" cy="566660"/>
      </dsp:txXfrm>
    </dsp:sp>
    <dsp:sp modelId="{80800B27-C2EF-457D-9BF9-06FB558ACE70}">
      <dsp:nvSpPr>
        <dsp:cNvPr id="0" name=""/>
        <dsp:cNvSpPr/>
      </dsp:nvSpPr>
      <dsp:spPr>
        <a:xfrm>
          <a:off x="1963170" y="3459886"/>
          <a:ext cx="1511997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1963170" y="3459886"/>
        <a:ext cx="1511997" cy="566660"/>
      </dsp:txXfrm>
    </dsp:sp>
    <dsp:sp modelId="{C6880A2E-438C-4B59-8DCC-837F57D956DB}">
      <dsp:nvSpPr>
        <dsp:cNvPr id="0" name=""/>
        <dsp:cNvSpPr/>
      </dsp:nvSpPr>
      <dsp:spPr>
        <a:xfrm>
          <a:off x="0" y="4302689"/>
          <a:ext cx="1511997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</a:p>
      </dsp:txBody>
      <dsp:txXfrm>
        <a:off x="0" y="4302689"/>
        <a:ext cx="1511997" cy="566660"/>
      </dsp:txXfrm>
    </dsp:sp>
    <dsp:sp modelId="{67478183-57FC-42AE-8396-57ABB052EA34}">
      <dsp:nvSpPr>
        <dsp:cNvPr id="0" name=""/>
        <dsp:cNvSpPr/>
      </dsp:nvSpPr>
      <dsp:spPr>
        <a:xfrm>
          <a:off x="1963170" y="4302689"/>
          <a:ext cx="1511997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sp:txBody>
      <dsp:txXfrm>
        <a:off x="1963170" y="4302689"/>
        <a:ext cx="1511997" cy="566660"/>
      </dsp:txXfrm>
    </dsp:sp>
    <dsp:sp modelId="{FC7A6262-42A4-4D23-AED8-7DC580203F43}">
      <dsp:nvSpPr>
        <dsp:cNvPr id="0" name=""/>
        <dsp:cNvSpPr/>
      </dsp:nvSpPr>
      <dsp:spPr>
        <a:xfrm>
          <a:off x="5085763" y="2608463"/>
          <a:ext cx="1089757" cy="404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5763" y="2608463"/>
        <a:ext cx="1089757" cy="404766"/>
      </dsp:txXfrm>
    </dsp:sp>
    <dsp:sp modelId="{B342C0FA-D607-4E01-95C5-708F1117E5C4}">
      <dsp:nvSpPr>
        <dsp:cNvPr id="0" name=""/>
        <dsp:cNvSpPr/>
      </dsp:nvSpPr>
      <dsp:spPr>
        <a:xfrm>
          <a:off x="4095108" y="3429191"/>
          <a:ext cx="1367999" cy="1425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</a:p>
      </dsp:txBody>
      <dsp:txXfrm>
        <a:off x="4095108" y="3429191"/>
        <a:ext cx="1367999" cy="1425278"/>
      </dsp:txXfrm>
    </dsp:sp>
    <dsp:sp modelId="{109AEACF-2030-482A-9F3F-831A46BC59CA}">
      <dsp:nvSpPr>
        <dsp:cNvPr id="0" name=""/>
        <dsp:cNvSpPr/>
      </dsp:nvSpPr>
      <dsp:spPr>
        <a:xfrm>
          <a:off x="4115786" y="5055572"/>
          <a:ext cx="1367999" cy="40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sp:txBody>
      <dsp:txXfrm>
        <a:off x="4115786" y="5055572"/>
        <a:ext cx="1367999" cy="403937"/>
      </dsp:txXfrm>
    </dsp:sp>
    <dsp:sp modelId="{09E97D8D-67AB-4B92-B1A5-E1A93D9768A6}">
      <dsp:nvSpPr>
        <dsp:cNvPr id="0" name=""/>
        <dsp:cNvSpPr/>
      </dsp:nvSpPr>
      <dsp:spPr>
        <a:xfrm>
          <a:off x="5827975" y="3429191"/>
          <a:ext cx="1240138" cy="1425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</a:p>
      </dsp:txBody>
      <dsp:txXfrm>
        <a:off x="5827975" y="3429191"/>
        <a:ext cx="1240138" cy="1425278"/>
      </dsp:txXfrm>
    </dsp:sp>
    <dsp:sp modelId="{69FC8A1F-8458-4E88-981B-B62477E71EC4}">
      <dsp:nvSpPr>
        <dsp:cNvPr id="0" name=""/>
        <dsp:cNvSpPr/>
      </dsp:nvSpPr>
      <dsp:spPr>
        <a:xfrm>
          <a:off x="5805480" y="5055572"/>
          <a:ext cx="1240138" cy="40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05480" y="5055572"/>
        <a:ext cx="1240138" cy="403937"/>
      </dsp:txXfrm>
    </dsp:sp>
    <dsp:sp modelId="{4C330964-E5CA-4C02-A01D-8A2EE83E9780}">
      <dsp:nvSpPr>
        <dsp:cNvPr id="0" name=""/>
        <dsp:cNvSpPr/>
      </dsp:nvSpPr>
      <dsp:spPr>
        <a:xfrm>
          <a:off x="2399191" y="1676330"/>
          <a:ext cx="1167890" cy="54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</a:p>
      </dsp:txBody>
      <dsp:txXfrm>
        <a:off x="2399191" y="1676330"/>
        <a:ext cx="1167890" cy="54959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3428552" y="2610193"/>
          <a:ext cx="91440" cy="633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1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3474272" y="2610193"/>
          <a:ext cx="2460215" cy="633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408"/>
              </a:lnTo>
              <a:lnTo>
                <a:pt x="2460215" y="374408"/>
              </a:lnTo>
              <a:lnTo>
                <a:pt x="2460215" y="6331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78278" y="2610193"/>
          <a:ext cx="2495993" cy="634646"/>
        </a:xfrm>
        <a:custGeom>
          <a:avLst/>
          <a:gdLst/>
          <a:ahLst/>
          <a:cxnLst/>
          <a:rect l="0" t="0" r="0" b="0"/>
          <a:pathLst>
            <a:path>
              <a:moveTo>
                <a:pt x="2495993" y="0"/>
              </a:moveTo>
              <a:lnTo>
                <a:pt x="2495993" y="375923"/>
              </a:lnTo>
              <a:lnTo>
                <a:pt x="0" y="375923"/>
              </a:lnTo>
              <a:lnTo>
                <a:pt x="0" y="6346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3428552" y="1242019"/>
          <a:ext cx="91440" cy="4321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2358266" y="18015"/>
          <a:ext cx="2232010" cy="122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358266" y="18015"/>
        <a:ext cx="2232010" cy="1224003"/>
      </dsp:txXfrm>
    </dsp:sp>
    <dsp:sp modelId="{94C7EDBA-BCD6-4A4D-B6F8-C772F26D1FC5}">
      <dsp:nvSpPr>
        <dsp:cNvPr id="0" name=""/>
        <dsp:cNvSpPr/>
      </dsp:nvSpPr>
      <dsp:spPr>
        <a:xfrm>
          <a:off x="2592275" y="1674196"/>
          <a:ext cx="1763994" cy="93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</dsp:txBody>
      <dsp:txXfrm>
        <a:off x="2592275" y="1674196"/>
        <a:ext cx="1763994" cy="935996"/>
      </dsp:txXfrm>
    </dsp:sp>
    <dsp:sp modelId="{A5D29336-0AF0-4111-A45C-A220EB0D16F6}">
      <dsp:nvSpPr>
        <dsp:cNvPr id="0" name=""/>
        <dsp:cNvSpPr/>
      </dsp:nvSpPr>
      <dsp:spPr>
        <a:xfrm>
          <a:off x="0" y="3244839"/>
          <a:ext cx="1956557" cy="129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0" y="3244839"/>
        <a:ext cx="1956557" cy="1296002"/>
      </dsp:txXfrm>
    </dsp:sp>
    <dsp:sp modelId="{A7A1F951-7745-438A-85E4-3B9635BC2785}">
      <dsp:nvSpPr>
        <dsp:cNvPr id="0" name=""/>
        <dsp:cNvSpPr/>
      </dsp:nvSpPr>
      <dsp:spPr>
        <a:xfrm>
          <a:off x="4956209" y="3243323"/>
          <a:ext cx="1956557" cy="129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</a:p>
      </dsp:txBody>
      <dsp:txXfrm>
        <a:off x="4956209" y="3243323"/>
        <a:ext cx="1956557" cy="1296002"/>
      </dsp:txXfrm>
    </dsp:sp>
    <dsp:sp modelId="{C98CCBD2-5741-4264-A008-4DEE0E5E07E1}">
      <dsp:nvSpPr>
        <dsp:cNvPr id="0" name=""/>
        <dsp:cNvSpPr/>
      </dsp:nvSpPr>
      <dsp:spPr>
        <a:xfrm>
          <a:off x="2495993" y="3243323"/>
          <a:ext cx="1956557" cy="129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95993" y="3243323"/>
        <a:ext cx="1956557" cy="129600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3" y="2005659"/>
          <a:ext cx="91440" cy="625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52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684189" y="803253"/>
          <a:ext cx="2304029" cy="1202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684189" y="803253"/>
        <a:ext cx="2304029" cy="1202406"/>
      </dsp:txXfrm>
    </dsp:sp>
    <dsp:sp modelId="{BD10F608-A80A-42F4-8DAA-414391E447AE}">
      <dsp:nvSpPr>
        <dsp:cNvPr id="0" name=""/>
        <dsp:cNvSpPr/>
      </dsp:nvSpPr>
      <dsp:spPr>
        <a:xfrm>
          <a:off x="810195" y="2630919"/>
          <a:ext cx="2052017" cy="1606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</dsp:txBody>
      <dsp:txXfrm>
        <a:off x="810195" y="2630919"/>
        <a:ext cx="2052017" cy="160638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679039" y="1284119"/>
          <a:ext cx="525507" cy="790063"/>
        </a:xfrm>
        <a:custGeom>
          <a:avLst/>
          <a:gdLst/>
          <a:ahLst/>
          <a:cxnLst/>
          <a:rect l="0" t="0" r="0" b="0"/>
          <a:pathLst>
            <a:path>
              <a:moveTo>
                <a:pt x="525507" y="0"/>
              </a:moveTo>
              <a:lnTo>
                <a:pt x="525507" y="790063"/>
              </a:lnTo>
              <a:lnTo>
                <a:pt x="0" y="7900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204546" y="1284119"/>
          <a:ext cx="2167377" cy="1751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2115"/>
              </a:lnTo>
              <a:lnTo>
                <a:pt x="2167377" y="1552115"/>
              </a:lnTo>
              <a:lnTo>
                <a:pt x="2167377" y="1751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158636" y="1284119"/>
          <a:ext cx="91440" cy="1751927"/>
        </a:xfrm>
        <a:custGeom>
          <a:avLst/>
          <a:gdLst/>
          <a:ahLst/>
          <a:cxnLst/>
          <a:rect l="0" t="0" r="0" b="0"/>
          <a:pathLst>
            <a:path>
              <a:moveTo>
                <a:pt x="45910" y="0"/>
              </a:moveTo>
              <a:lnTo>
                <a:pt x="45910" y="1552115"/>
              </a:lnTo>
              <a:lnTo>
                <a:pt x="45720" y="1552115"/>
              </a:lnTo>
              <a:lnTo>
                <a:pt x="45720" y="1751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029290" y="1284119"/>
          <a:ext cx="2175255" cy="1751927"/>
        </a:xfrm>
        <a:custGeom>
          <a:avLst/>
          <a:gdLst/>
          <a:ahLst/>
          <a:cxnLst/>
          <a:rect l="0" t="0" r="0" b="0"/>
          <a:pathLst>
            <a:path>
              <a:moveTo>
                <a:pt x="2175255" y="0"/>
              </a:moveTo>
              <a:lnTo>
                <a:pt x="2175255" y="1552115"/>
              </a:lnTo>
              <a:lnTo>
                <a:pt x="0" y="1552115"/>
              </a:lnTo>
              <a:lnTo>
                <a:pt x="0" y="1751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031018" y="0"/>
          <a:ext cx="2347056" cy="1284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Deportivas</a:t>
          </a:r>
        </a:p>
      </dsp:txBody>
      <dsp:txXfrm>
        <a:off x="2031018" y="0"/>
        <a:ext cx="2347056" cy="1284119"/>
      </dsp:txXfrm>
    </dsp:sp>
    <dsp:sp modelId="{67F1DC44-2E3B-4303-A402-930E7F58F13F}">
      <dsp:nvSpPr>
        <dsp:cNvPr id="0" name=""/>
        <dsp:cNvSpPr/>
      </dsp:nvSpPr>
      <dsp:spPr>
        <a:xfrm>
          <a:off x="145319" y="3036047"/>
          <a:ext cx="1767942" cy="105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</a:rPr>
            <a:t>Football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145319" y="3036047"/>
        <a:ext cx="1767942" cy="1058407"/>
      </dsp:txXfrm>
    </dsp:sp>
    <dsp:sp modelId="{52D1BCD9-9409-4F5E-AB20-7B45056AEE70}">
      <dsp:nvSpPr>
        <dsp:cNvPr id="0" name=""/>
        <dsp:cNvSpPr/>
      </dsp:nvSpPr>
      <dsp:spPr>
        <a:xfrm>
          <a:off x="2320384" y="3036047"/>
          <a:ext cx="1767942" cy="105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320384" y="3036047"/>
        <a:ext cx="1767942" cy="1058407"/>
      </dsp:txXfrm>
    </dsp:sp>
    <dsp:sp modelId="{25340010-7394-4D6D-A6E2-A29771F6F7FD}">
      <dsp:nvSpPr>
        <dsp:cNvPr id="0" name=""/>
        <dsp:cNvSpPr/>
      </dsp:nvSpPr>
      <dsp:spPr>
        <a:xfrm>
          <a:off x="4487952" y="3036047"/>
          <a:ext cx="1767942" cy="105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7952" y="3036047"/>
        <a:ext cx="1767942" cy="1058407"/>
      </dsp:txXfrm>
    </dsp:sp>
    <dsp:sp modelId="{AEA21AD5-A041-401A-AB0B-7561A463D652}">
      <dsp:nvSpPr>
        <dsp:cNvPr id="0" name=""/>
        <dsp:cNvSpPr/>
      </dsp:nvSpPr>
      <dsp:spPr>
        <a:xfrm>
          <a:off x="1455043" y="1736347"/>
          <a:ext cx="1223995" cy="6756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</a:p>
      </dsp:txBody>
      <dsp:txXfrm>
        <a:off x="1455043" y="1736347"/>
        <a:ext cx="1223995" cy="67567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32592" y="1327859"/>
          <a:ext cx="395771" cy="1157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132"/>
              </a:lnTo>
              <a:lnTo>
                <a:pt x="395771" y="11571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1836046" y="1327859"/>
          <a:ext cx="396545" cy="1157132"/>
        </a:xfrm>
        <a:custGeom>
          <a:avLst/>
          <a:gdLst/>
          <a:ahLst/>
          <a:cxnLst/>
          <a:rect l="0" t="0" r="0" b="0"/>
          <a:pathLst>
            <a:path>
              <a:moveTo>
                <a:pt x="396545" y="0"/>
              </a:moveTo>
              <a:lnTo>
                <a:pt x="396545" y="1157132"/>
              </a:lnTo>
              <a:lnTo>
                <a:pt x="0" y="11571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32592" y="1327859"/>
          <a:ext cx="395847" cy="508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523"/>
              </a:lnTo>
              <a:lnTo>
                <a:pt x="395847" y="5085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838864" y="1327859"/>
          <a:ext cx="393728" cy="508523"/>
        </a:xfrm>
        <a:custGeom>
          <a:avLst/>
          <a:gdLst/>
          <a:ahLst/>
          <a:cxnLst/>
          <a:rect l="0" t="0" r="0" b="0"/>
          <a:pathLst>
            <a:path>
              <a:moveTo>
                <a:pt x="393728" y="0"/>
              </a:moveTo>
              <a:lnTo>
                <a:pt x="393728" y="508523"/>
              </a:lnTo>
              <a:lnTo>
                <a:pt x="0" y="5085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186872" y="1327859"/>
          <a:ext cx="91440" cy="15675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4250"/>
              </a:lnTo>
              <a:lnTo>
                <a:pt x="45935" y="1434250"/>
              </a:lnTo>
              <a:lnTo>
                <a:pt x="45935" y="1567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1224594" y="360039"/>
          <a:ext cx="2015995" cy="96782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1224594" y="360039"/>
        <a:ext cx="2015995" cy="967820"/>
      </dsp:txXfrm>
    </dsp:sp>
    <dsp:sp modelId="{DB87B778-1BA9-440A-A1B4-733CE7F7D788}">
      <dsp:nvSpPr>
        <dsp:cNvPr id="0" name=""/>
        <dsp:cNvSpPr/>
      </dsp:nvSpPr>
      <dsp:spPr>
        <a:xfrm>
          <a:off x="612806" y="2895378"/>
          <a:ext cx="3240004" cy="30116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Esgrima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Box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Béisbol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Ruedas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Arco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Halterofilia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Atletismo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Asociadas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612806" y="2895378"/>
        <a:ext cx="3240004" cy="3011656"/>
      </dsp:txXfrm>
    </dsp:sp>
    <dsp:sp modelId="{B942DF9C-BA00-42B3-AF71-148728147FCE}">
      <dsp:nvSpPr>
        <dsp:cNvPr id="0" name=""/>
        <dsp:cNvSpPr/>
      </dsp:nvSpPr>
      <dsp:spPr>
        <a:xfrm>
          <a:off x="506870" y="1584174"/>
          <a:ext cx="1331994" cy="5044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 / 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6870" y="1584174"/>
        <a:ext cx="1331994" cy="504417"/>
      </dsp:txXfrm>
    </dsp:sp>
    <dsp:sp modelId="{B277CEB9-CD22-4D45-8CC0-6CDCD3DE2D25}">
      <dsp:nvSpPr>
        <dsp:cNvPr id="0" name=""/>
        <dsp:cNvSpPr/>
      </dsp:nvSpPr>
      <dsp:spPr>
        <a:xfrm>
          <a:off x="2628440" y="1584174"/>
          <a:ext cx="1331994" cy="5044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2628440" y="1584174"/>
        <a:ext cx="1331994" cy="504417"/>
      </dsp:txXfrm>
    </dsp:sp>
    <dsp:sp modelId="{20A6C9EB-FCC5-4FBF-83AB-941BDE69F892}">
      <dsp:nvSpPr>
        <dsp:cNvPr id="0" name=""/>
        <dsp:cNvSpPr/>
      </dsp:nvSpPr>
      <dsp:spPr>
        <a:xfrm>
          <a:off x="504052" y="2232783"/>
          <a:ext cx="1331994" cy="504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4052" y="2232783"/>
        <a:ext cx="1331994" cy="504417"/>
      </dsp:txXfrm>
    </dsp:sp>
    <dsp:sp modelId="{CE951814-180D-4DB7-AB5A-0A5121004604}">
      <dsp:nvSpPr>
        <dsp:cNvPr id="0" name=""/>
        <dsp:cNvSpPr/>
      </dsp:nvSpPr>
      <dsp:spPr>
        <a:xfrm>
          <a:off x="2628364" y="2232783"/>
          <a:ext cx="1331994" cy="504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2628364" y="2232783"/>
        <a:ext cx="1331994" cy="50441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2631440" y="1109664"/>
          <a:ext cx="284883" cy="3066161"/>
        </a:xfrm>
        <a:custGeom>
          <a:avLst/>
          <a:gdLst/>
          <a:ahLst/>
          <a:cxnLst/>
          <a:rect l="0" t="0" r="0" b="0"/>
          <a:pathLst>
            <a:path>
              <a:moveTo>
                <a:pt x="284883" y="0"/>
              </a:moveTo>
              <a:lnTo>
                <a:pt x="284883" y="3066161"/>
              </a:lnTo>
              <a:lnTo>
                <a:pt x="0" y="3066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916323" y="1109664"/>
          <a:ext cx="286869" cy="709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303"/>
              </a:lnTo>
              <a:lnTo>
                <a:pt x="286869" y="709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916323" y="1109664"/>
          <a:ext cx="286671" cy="228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546"/>
              </a:lnTo>
              <a:lnTo>
                <a:pt x="286671" y="22805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631427" y="1109664"/>
          <a:ext cx="284895" cy="1494924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1494924"/>
              </a:lnTo>
              <a:lnTo>
                <a:pt x="0" y="1494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916323" y="1109664"/>
          <a:ext cx="286869" cy="149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4"/>
              </a:lnTo>
              <a:lnTo>
                <a:pt x="286869" y="1494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631427" y="1109664"/>
          <a:ext cx="284895" cy="2280546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2280546"/>
              </a:lnTo>
              <a:lnTo>
                <a:pt x="0" y="22805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4083747" y="4477057"/>
          <a:ext cx="91440" cy="183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916323" y="1109664"/>
          <a:ext cx="284784" cy="3066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161"/>
              </a:lnTo>
              <a:lnTo>
                <a:pt x="284784" y="3066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2631427" y="1109664"/>
          <a:ext cx="284895" cy="709303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709303"/>
              </a:lnTo>
              <a:lnTo>
                <a:pt x="0" y="709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926324" y="145600"/>
          <a:ext cx="1979997" cy="96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926324" y="145600"/>
        <a:ext cx="1979997" cy="964063"/>
      </dsp:txXfrm>
    </dsp:sp>
    <dsp:sp modelId="{BEC61B7C-0C80-4034-B3B0-969749014DF8}">
      <dsp:nvSpPr>
        <dsp:cNvPr id="0" name=""/>
        <dsp:cNvSpPr/>
      </dsp:nvSpPr>
      <dsp:spPr>
        <a:xfrm>
          <a:off x="774709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74709" y="1517737"/>
        <a:ext cx="1856718" cy="602461"/>
      </dsp:txXfrm>
    </dsp:sp>
    <dsp:sp modelId="{FB41900A-FAD5-43F7-BC70-49699BF04225}">
      <dsp:nvSpPr>
        <dsp:cNvPr id="0" name=""/>
        <dsp:cNvSpPr/>
      </dsp:nvSpPr>
      <dsp:spPr>
        <a:xfrm>
          <a:off x="3201108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01108" y="3874595"/>
        <a:ext cx="1856718" cy="602461"/>
      </dsp:txXfrm>
    </dsp:sp>
    <dsp:sp modelId="{E1D1B538-2968-4431-A519-46183B42B7A9}">
      <dsp:nvSpPr>
        <dsp:cNvPr id="0" name=""/>
        <dsp:cNvSpPr/>
      </dsp:nvSpPr>
      <dsp:spPr>
        <a:xfrm>
          <a:off x="3201108" y="4660214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01108" y="4660214"/>
        <a:ext cx="1856718" cy="602461"/>
      </dsp:txXfrm>
    </dsp:sp>
    <dsp:sp modelId="{03F7B51C-13DD-4428-982A-38057E45B74B}">
      <dsp:nvSpPr>
        <dsp:cNvPr id="0" name=""/>
        <dsp:cNvSpPr/>
      </dsp:nvSpPr>
      <dsp:spPr>
        <a:xfrm>
          <a:off x="774709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774709" y="3088980"/>
        <a:ext cx="1856718" cy="602461"/>
      </dsp:txXfrm>
    </dsp:sp>
    <dsp:sp modelId="{B4E630E5-A943-410F-A0C3-EA9EEDD61BE3}">
      <dsp:nvSpPr>
        <dsp:cNvPr id="0" name=""/>
        <dsp:cNvSpPr/>
      </dsp:nvSpPr>
      <dsp:spPr>
        <a:xfrm>
          <a:off x="3203192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3203192" y="2303358"/>
        <a:ext cx="1856718" cy="602461"/>
      </dsp:txXfrm>
    </dsp:sp>
    <dsp:sp modelId="{278E7FE3-7D1B-4B00-8129-22A19AEF4BDC}">
      <dsp:nvSpPr>
        <dsp:cNvPr id="0" name=""/>
        <dsp:cNvSpPr/>
      </dsp:nvSpPr>
      <dsp:spPr>
        <a:xfrm>
          <a:off x="774709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774709" y="2303358"/>
        <a:ext cx="1856718" cy="602461"/>
      </dsp:txXfrm>
    </dsp:sp>
    <dsp:sp modelId="{0EF93B45-F6A4-4BCB-A16F-782D2EFE9663}">
      <dsp:nvSpPr>
        <dsp:cNvPr id="0" name=""/>
        <dsp:cNvSpPr/>
      </dsp:nvSpPr>
      <dsp:spPr>
        <a:xfrm>
          <a:off x="3202995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3202995" y="3088980"/>
        <a:ext cx="1856718" cy="602461"/>
      </dsp:txXfrm>
    </dsp:sp>
    <dsp:sp modelId="{ABF5C09C-022D-4C00-A2AB-ED401B7344A1}">
      <dsp:nvSpPr>
        <dsp:cNvPr id="0" name=""/>
        <dsp:cNvSpPr/>
      </dsp:nvSpPr>
      <dsp:spPr>
        <a:xfrm>
          <a:off x="3203192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</a:p>
      </dsp:txBody>
      <dsp:txXfrm>
        <a:off x="3203192" y="1517737"/>
        <a:ext cx="1856718" cy="602461"/>
      </dsp:txXfrm>
    </dsp:sp>
    <dsp:sp modelId="{C31D9618-95E8-4F02-9F02-08F5BDAAEA7A}">
      <dsp:nvSpPr>
        <dsp:cNvPr id="0" name=""/>
        <dsp:cNvSpPr/>
      </dsp:nvSpPr>
      <dsp:spPr>
        <a:xfrm>
          <a:off x="774721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774721" y="3874595"/>
        <a:ext cx="1856718" cy="6024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CB0BE-9CA0-4B1D-A983-83562C1E8751}">
      <dsp:nvSpPr>
        <dsp:cNvPr id="0" name=""/>
        <dsp:cNvSpPr/>
      </dsp:nvSpPr>
      <dsp:spPr>
        <a:xfrm>
          <a:off x="3775934" y="1398334"/>
          <a:ext cx="400535" cy="102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2607"/>
              </a:lnTo>
              <a:lnTo>
                <a:pt x="400535" y="10226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FB6B5-C31E-400E-9F92-8344F5292F66}">
      <dsp:nvSpPr>
        <dsp:cNvPr id="0" name=""/>
        <dsp:cNvSpPr/>
      </dsp:nvSpPr>
      <dsp:spPr>
        <a:xfrm>
          <a:off x="3775934" y="1398334"/>
          <a:ext cx="2604164" cy="2293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683"/>
              </a:lnTo>
              <a:lnTo>
                <a:pt x="2604164" y="2031683"/>
              </a:lnTo>
              <a:lnTo>
                <a:pt x="2604164" y="2293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3730214" y="1398334"/>
          <a:ext cx="91440" cy="2293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1683"/>
              </a:lnTo>
              <a:lnTo>
                <a:pt x="50205" y="2031683"/>
              </a:lnTo>
              <a:lnTo>
                <a:pt x="50205" y="2293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1175532" y="1398334"/>
          <a:ext cx="2600401" cy="2279597"/>
        </a:xfrm>
        <a:custGeom>
          <a:avLst/>
          <a:gdLst/>
          <a:ahLst/>
          <a:cxnLst/>
          <a:rect l="0" t="0" r="0" b="0"/>
          <a:pathLst>
            <a:path>
              <a:moveTo>
                <a:pt x="2600401" y="0"/>
              </a:moveTo>
              <a:lnTo>
                <a:pt x="2600401" y="2017940"/>
              </a:lnTo>
              <a:lnTo>
                <a:pt x="0" y="2017940"/>
              </a:lnTo>
              <a:lnTo>
                <a:pt x="0" y="22795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422716" y="0"/>
          <a:ext cx="2706435" cy="1398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Bienestar 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422716" y="0"/>
        <a:ext cx="2706435" cy="1398334"/>
      </dsp:txXfrm>
    </dsp:sp>
    <dsp:sp modelId="{FC74B5C8-FA7D-4472-8EDA-B13A79EFD391}">
      <dsp:nvSpPr>
        <dsp:cNvPr id="0" name=""/>
        <dsp:cNvSpPr/>
      </dsp:nvSpPr>
      <dsp:spPr>
        <a:xfrm>
          <a:off x="137350" y="3677932"/>
          <a:ext cx="2076364" cy="1176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137350" y="3677932"/>
        <a:ext cx="2076364" cy="1176760"/>
      </dsp:txXfrm>
    </dsp:sp>
    <dsp:sp modelId="{B27D6D6E-4020-47F5-AC86-D8CFDDBCDB09}">
      <dsp:nvSpPr>
        <dsp:cNvPr id="0" name=""/>
        <dsp:cNvSpPr/>
      </dsp:nvSpPr>
      <dsp:spPr>
        <a:xfrm>
          <a:off x="2742237" y="3691676"/>
          <a:ext cx="2076364" cy="1176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742237" y="3691676"/>
        <a:ext cx="2076364" cy="1176760"/>
      </dsp:txXfrm>
    </dsp:sp>
    <dsp:sp modelId="{EDDD2F02-FE25-4CC3-A41D-AEC5CF0D9194}">
      <dsp:nvSpPr>
        <dsp:cNvPr id="0" name=""/>
        <dsp:cNvSpPr/>
      </dsp:nvSpPr>
      <dsp:spPr>
        <a:xfrm>
          <a:off x="5341917" y="3691676"/>
          <a:ext cx="2076364" cy="1176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5341917" y="3691676"/>
        <a:ext cx="2076364" cy="1176760"/>
      </dsp:txXfrm>
    </dsp:sp>
    <dsp:sp modelId="{A212C18A-061A-43BD-BD6B-AB3A039953F4}">
      <dsp:nvSpPr>
        <dsp:cNvPr id="0" name=""/>
        <dsp:cNvSpPr/>
      </dsp:nvSpPr>
      <dsp:spPr>
        <a:xfrm>
          <a:off x="4176469" y="1898942"/>
          <a:ext cx="1728010" cy="104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de Bienestar Social</a:t>
          </a:r>
        </a:p>
      </dsp:txBody>
      <dsp:txXfrm>
        <a:off x="4176469" y="1898942"/>
        <a:ext cx="1728010" cy="10440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160240" y="1534856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053"/>
              </a:lnTo>
              <a:lnTo>
                <a:pt x="1182185" y="730053"/>
              </a:lnTo>
              <a:lnTo>
                <a:pt x="1182185" y="935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978054" y="1534856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1182185" y="0"/>
              </a:moveTo>
              <a:lnTo>
                <a:pt x="1182185" y="730053"/>
              </a:lnTo>
              <a:lnTo>
                <a:pt x="0" y="730053"/>
              </a:lnTo>
              <a:lnTo>
                <a:pt x="0" y="935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72241" y="238859"/>
          <a:ext cx="2375997" cy="129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972241" y="238859"/>
        <a:ext cx="2375997" cy="1295997"/>
      </dsp:txXfrm>
    </dsp:sp>
    <dsp:sp modelId="{297D227A-6FD1-4EBB-86E6-2CA0CC339ECB}">
      <dsp:nvSpPr>
        <dsp:cNvPr id="0" name=""/>
        <dsp:cNvSpPr/>
      </dsp:nvSpPr>
      <dsp:spPr>
        <a:xfrm>
          <a:off x="1041" y="2470082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1041" y="2470082"/>
        <a:ext cx="1954025" cy="900004"/>
      </dsp:txXfrm>
    </dsp:sp>
    <dsp:sp modelId="{B8DB22C7-6207-4DCA-8297-4BA8C47B221A}">
      <dsp:nvSpPr>
        <dsp:cNvPr id="0" name=""/>
        <dsp:cNvSpPr/>
      </dsp:nvSpPr>
      <dsp:spPr>
        <a:xfrm>
          <a:off x="2365412" y="2470082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365412" y="2470082"/>
        <a:ext cx="1954025" cy="90000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395870" y="1463063"/>
          <a:ext cx="274204" cy="913167"/>
        </a:xfrm>
        <a:custGeom>
          <a:avLst/>
          <a:gdLst/>
          <a:ahLst/>
          <a:cxnLst/>
          <a:rect l="0" t="0" r="0" b="0"/>
          <a:pathLst>
            <a:path>
              <a:moveTo>
                <a:pt x="274204" y="0"/>
              </a:moveTo>
              <a:lnTo>
                <a:pt x="274204" y="913167"/>
              </a:lnTo>
              <a:lnTo>
                <a:pt x="0" y="913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624355" y="1463063"/>
          <a:ext cx="91440" cy="1847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1822"/>
              </a:lnTo>
              <a:lnTo>
                <a:pt x="47495" y="1601822"/>
              </a:lnTo>
              <a:lnTo>
                <a:pt x="47495" y="18471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440149" y="144010"/>
          <a:ext cx="2459851" cy="1319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1440149" y="144010"/>
        <a:ext cx="2459851" cy="1319053"/>
      </dsp:txXfrm>
    </dsp:sp>
    <dsp:sp modelId="{12A4A7F0-01B7-473D-B4FA-1BB11D43004A}">
      <dsp:nvSpPr>
        <dsp:cNvPr id="0" name=""/>
        <dsp:cNvSpPr/>
      </dsp:nvSpPr>
      <dsp:spPr>
        <a:xfrm>
          <a:off x="1850054" y="3310254"/>
          <a:ext cx="1643593" cy="878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1850054" y="3310254"/>
        <a:ext cx="1643593" cy="878336"/>
      </dsp:txXfrm>
    </dsp:sp>
    <dsp:sp modelId="{F6666403-C46B-492A-A2A1-22DBA94377D9}">
      <dsp:nvSpPr>
        <dsp:cNvPr id="0" name=""/>
        <dsp:cNvSpPr/>
      </dsp:nvSpPr>
      <dsp:spPr>
        <a:xfrm>
          <a:off x="1101985" y="2016228"/>
          <a:ext cx="1293885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sp:txBody>
      <dsp:txXfrm>
        <a:off x="1101985" y="2016228"/>
        <a:ext cx="1293885" cy="72000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4009966" y="1244189"/>
          <a:ext cx="326293" cy="464728"/>
        </a:xfrm>
        <a:custGeom>
          <a:avLst/>
          <a:gdLst/>
          <a:ahLst/>
          <a:cxnLst/>
          <a:rect l="0" t="0" r="0" b="0"/>
          <a:pathLst>
            <a:path>
              <a:moveTo>
                <a:pt x="326293" y="0"/>
              </a:moveTo>
              <a:lnTo>
                <a:pt x="326293" y="464728"/>
              </a:lnTo>
              <a:lnTo>
                <a:pt x="0" y="464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62737-49CA-4BFF-A519-3F4B2A5AF90B}">
      <dsp:nvSpPr>
        <dsp:cNvPr id="0" name=""/>
        <dsp:cNvSpPr/>
      </dsp:nvSpPr>
      <dsp:spPr>
        <a:xfrm>
          <a:off x="4336423" y="2855339"/>
          <a:ext cx="2837273" cy="33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49"/>
              </a:lnTo>
              <a:lnTo>
                <a:pt x="2837273" y="181849"/>
              </a:lnTo>
              <a:lnTo>
                <a:pt x="2837273" y="3380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4288978" y="2855339"/>
          <a:ext cx="91440" cy="338012"/>
        </a:xfrm>
        <a:custGeom>
          <a:avLst/>
          <a:gdLst/>
          <a:ahLst/>
          <a:cxnLst/>
          <a:rect l="0" t="0" r="0" b="0"/>
          <a:pathLst>
            <a:path>
              <a:moveTo>
                <a:pt x="47445" y="0"/>
              </a:moveTo>
              <a:lnTo>
                <a:pt x="47445" y="181849"/>
              </a:lnTo>
              <a:lnTo>
                <a:pt x="45720" y="181849"/>
              </a:lnTo>
              <a:lnTo>
                <a:pt x="45720" y="3380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467262" y="2855339"/>
          <a:ext cx="2869160" cy="338012"/>
        </a:xfrm>
        <a:custGeom>
          <a:avLst/>
          <a:gdLst/>
          <a:ahLst/>
          <a:cxnLst/>
          <a:rect l="0" t="0" r="0" b="0"/>
          <a:pathLst>
            <a:path>
              <a:moveTo>
                <a:pt x="2869160" y="0"/>
              </a:moveTo>
              <a:lnTo>
                <a:pt x="2869160" y="181849"/>
              </a:lnTo>
              <a:lnTo>
                <a:pt x="0" y="181849"/>
              </a:lnTo>
              <a:lnTo>
                <a:pt x="0" y="3380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4290539" y="1244189"/>
          <a:ext cx="91440" cy="911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4851"/>
              </a:lnTo>
              <a:lnTo>
                <a:pt x="45883" y="754851"/>
              </a:lnTo>
              <a:lnTo>
                <a:pt x="45883" y="911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3328259" y="275490"/>
          <a:ext cx="2016000" cy="968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28259" y="275490"/>
        <a:ext cx="2016000" cy="968699"/>
      </dsp:txXfrm>
    </dsp:sp>
    <dsp:sp modelId="{A91B298A-A66C-49F9-BD1C-B6F4D6991355}">
      <dsp:nvSpPr>
        <dsp:cNvPr id="0" name=""/>
        <dsp:cNvSpPr/>
      </dsp:nvSpPr>
      <dsp:spPr>
        <a:xfrm>
          <a:off x="3580427" y="2155204"/>
          <a:ext cx="1511993" cy="700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80427" y="2155204"/>
        <a:ext cx="1511993" cy="700134"/>
      </dsp:txXfrm>
    </dsp:sp>
    <dsp:sp modelId="{2E969F01-C44D-4A4E-8DB6-5229215695C4}">
      <dsp:nvSpPr>
        <dsp:cNvPr id="0" name=""/>
        <dsp:cNvSpPr/>
      </dsp:nvSpPr>
      <dsp:spPr>
        <a:xfrm>
          <a:off x="196817" y="3193352"/>
          <a:ext cx="2540889" cy="786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196817" y="3193352"/>
        <a:ext cx="2540889" cy="786686"/>
      </dsp:txXfrm>
    </dsp:sp>
    <dsp:sp modelId="{6F9E41C7-F476-48F9-8F31-3F17DB589F8F}">
      <dsp:nvSpPr>
        <dsp:cNvPr id="0" name=""/>
        <dsp:cNvSpPr/>
      </dsp:nvSpPr>
      <dsp:spPr>
        <a:xfrm>
          <a:off x="3064253" y="3193352"/>
          <a:ext cx="2540889" cy="26373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Soldador(a)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3064253" y="3193352"/>
        <a:ext cx="2540889" cy="2637354"/>
      </dsp:txXfrm>
    </dsp:sp>
    <dsp:sp modelId="{366423BC-611E-41B6-B652-764B8D7F1904}">
      <dsp:nvSpPr>
        <dsp:cNvPr id="0" name=""/>
        <dsp:cNvSpPr/>
      </dsp:nvSpPr>
      <dsp:spPr>
        <a:xfrm>
          <a:off x="5903252" y="3193352"/>
          <a:ext cx="2540889" cy="786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Jardinero(a)</a:t>
          </a:r>
        </a:p>
      </dsp:txBody>
      <dsp:txXfrm>
        <a:off x="5903252" y="3193352"/>
        <a:ext cx="2540889" cy="786686"/>
      </dsp:txXfrm>
    </dsp:sp>
    <dsp:sp modelId="{20601663-72D4-41F2-859D-ACCA2961A5A5}">
      <dsp:nvSpPr>
        <dsp:cNvPr id="0" name=""/>
        <dsp:cNvSpPr/>
      </dsp:nvSpPr>
      <dsp:spPr>
        <a:xfrm>
          <a:off x="2848673" y="1446689"/>
          <a:ext cx="1161293" cy="524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48673" y="1446689"/>
        <a:ext cx="1161293" cy="52445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72407" y="1097139"/>
          <a:ext cx="384834" cy="36380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01"/>
              </a:lnTo>
              <a:lnTo>
                <a:pt x="0" y="363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139"/>
          <a:ext cx="199005" cy="492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2933"/>
              </a:lnTo>
              <a:lnTo>
                <a:pt x="199005" y="4922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139"/>
          <a:ext cx="161067" cy="492293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2933"/>
              </a:lnTo>
              <a:lnTo>
                <a:pt x="0" y="4922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139"/>
          <a:ext cx="199005" cy="449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617"/>
              </a:lnTo>
              <a:lnTo>
                <a:pt x="199005" y="4491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139"/>
          <a:ext cx="161067" cy="44916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617"/>
              </a:lnTo>
              <a:lnTo>
                <a:pt x="0" y="4491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139"/>
          <a:ext cx="199005" cy="406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297"/>
              </a:lnTo>
              <a:lnTo>
                <a:pt x="199005" y="40602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139"/>
          <a:ext cx="161067" cy="406029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297"/>
              </a:lnTo>
              <a:lnTo>
                <a:pt x="0" y="40602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139"/>
          <a:ext cx="199005" cy="362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981"/>
              </a:lnTo>
              <a:lnTo>
                <a:pt x="199005" y="362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139"/>
          <a:ext cx="161067" cy="362898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8981"/>
              </a:lnTo>
              <a:lnTo>
                <a:pt x="0" y="362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139"/>
          <a:ext cx="199005" cy="31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0987"/>
              </a:lnTo>
              <a:lnTo>
                <a:pt x="199005" y="3190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139"/>
          <a:ext cx="161067" cy="318661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619"/>
              </a:lnTo>
              <a:lnTo>
                <a:pt x="0" y="31866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139"/>
          <a:ext cx="199005" cy="274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67"/>
              </a:lnTo>
              <a:lnTo>
                <a:pt x="199005" y="2740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139"/>
          <a:ext cx="171036" cy="274018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183"/>
              </a:lnTo>
              <a:lnTo>
                <a:pt x="0" y="27401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139"/>
          <a:ext cx="198686" cy="2285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538"/>
              </a:lnTo>
              <a:lnTo>
                <a:pt x="198686" y="2285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139"/>
          <a:ext cx="161067" cy="228113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134"/>
              </a:lnTo>
              <a:lnTo>
                <a:pt x="0" y="2281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139"/>
          <a:ext cx="199005" cy="1831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829"/>
              </a:lnTo>
              <a:lnTo>
                <a:pt x="199005" y="1831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139"/>
          <a:ext cx="161067" cy="182737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370"/>
              </a:lnTo>
              <a:lnTo>
                <a:pt x="0" y="18273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139"/>
          <a:ext cx="198686" cy="135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655"/>
              </a:lnTo>
              <a:lnTo>
                <a:pt x="198686" y="1359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139"/>
          <a:ext cx="161067" cy="136003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032"/>
              </a:lnTo>
              <a:lnTo>
                <a:pt x="0" y="1360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139"/>
          <a:ext cx="199005" cy="89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308"/>
              </a:lnTo>
              <a:lnTo>
                <a:pt x="199005" y="897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139"/>
          <a:ext cx="161067" cy="89574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748"/>
              </a:lnTo>
              <a:lnTo>
                <a:pt x="0" y="895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63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63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1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19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77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03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2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84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84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29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0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0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0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65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65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3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09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09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458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45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45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45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76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76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76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08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08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08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0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0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800"/>
          <a:ext cx="1116000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6406" y="1237800"/>
        <a:ext cx="1116000" cy="44627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79802" y="2048531"/>
          <a:ext cx="294973" cy="686833"/>
        </a:xfrm>
        <a:custGeom>
          <a:avLst/>
          <a:gdLst/>
          <a:ahLst/>
          <a:cxnLst/>
          <a:rect l="0" t="0" r="0" b="0"/>
          <a:pathLst>
            <a:path>
              <a:moveTo>
                <a:pt x="294973" y="0"/>
              </a:moveTo>
              <a:lnTo>
                <a:pt x="294973" y="686833"/>
              </a:lnTo>
              <a:lnTo>
                <a:pt x="0" y="6868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28814" y="2048531"/>
          <a:ext cx="91440" cy="1492081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35"/>
              </a:lnTo>
              <a:lnTo>
                <a:pt x="45720" y="1129535"/>
              </a:lnTo>
              <a:lnTo>
                <a:pt x="45720" y="1492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940769" y="934929"/>
          <a:ext cx="2268014" cy="1113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Municipales</a:t>
          </a:r>
        </a:p>
      </dsp:txBody>
      <dsp:txXfrm>
        <a:off x="1940769" y="934929"/>
        <a:ext cx="2268014" cy="1113601"/>
      </dsp:txXfrm>
    </dsp:sp>
    <dsp:sp modelId="{7488CD22-623A-44D8-BB5F-E4D6CC8D37E8}">
      <dsp:nvSpPr>
        <dsp:cNvPr id="0" name=""/>
        <dsp:cNvSpPr/>
      </dsp:nvSpPr>
      <dsp:spPr>
        <a:xfrm>
          <a:off x="2361442" y="3540612"/>
          <a:ext cx="1426184" cy="675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2361442" y="3540612"/>
        <a:ext cx="1426184" cy="675266"/>
      </dsp:txXfrm>
    </dsp:sp>
    <dsp:sp modelId="{8B3ACF25-AA08-46EB-B11E-DBBC5DAF0912}">
      <dsp:nvSpPr>
        <dsp:cNvPr id="0" name=""/>
        <dsp:cNvSpPr/>
      </dsp:nvSpPr>
      <dsp:spPr>
        <a:xfrm>
          <a:off x="1638855" y="2450127"/>
          <a:ext cx="1140947" cy="570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  <a:r>
            <a:rPr lang="es-MX" sz="1200" b="1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38855" y="2450127"/>
        <a:ext cx="1140947" cy="57047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545398"/>
          <a:ext cx="2165212" cy="892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946"/>
              </a:lnTo>
              <a:lnTo>
                <a:pt x="2165212" y="704946"/>
              </a:lnTo>
              <a:lnTo>
                <a:pt x="2165212" y="8928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545398"/>
          <a:ext cx="91440" cy="892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28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545398"/>
          <a:ext cx="2165212" cy="892837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704946"/>
              </a:lnTo>
              <a:lnTo>
                <a:pt x="0" y="704946"/>
              </a:lnTo>
              <a:lnTo>
                <a:pt x="0" y="8928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72335" y="285396"/>
          <a:ext cx="2376008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72335" y="285396"/>
        <a:ext cx="2376008" cy="1260001"/>
      </dsp:txXfrm>
    </dsp:sp>
    <dsp:sp modelId="{A4355BDB-2C53-4247-BB9E-B81BCB301B8E}">
      <dsp:nvSpPr>
        <dsp:cNvPr id="0" name=""/>
        <dsp:cNvSpPr/>
      </dsp:nvSpPr>
      <dsp:spPr>
        <a:xfrm>
          <a:off x="410" y="2438235"/>
          <a:ext cx="1789432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10" y="2438235"/>
        <a:ext cx="1789432" cy="972001"/>
      </dsp:txXfrm>
    </dsp:sp>
    <dsp:sp modelId="{A6C51691-4FCF-47B5-98BE-9D7A7A5590AD}">
      <dsp:nvSpPr>
        <dsp:cNvPr id="0" name=""/>
        <dsp:cNvSpPr/>
      </dsp:nvSpPr>
      <dsp:spPr>
        <a:xfrm>
          <a:off x="2165623" y="2438235"/>
          <a:ext cx="1789432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A</a:t>
          </a:r>
        </a:p>
      </dsp:txBody>
      <dsp:txXfrm>
        <a:off x="2165623" y="2438235"/>
        <a:ext cx="1789432" cy="972001"/>
      </dsp:txXfrm>
    </dsp:sp>
    <dsp:sp modelId="{2349C9EB-608B-41FE-9BA3-60303CE8C98D}">
      <dsp:nvSpPr>
        <dsp:cNvPr id="0" name=""/>
        <dsp:cNvSpPr/>
      </dsp:nvSpPr>
      <dsp:spPr>
        <a:xfrm>
          <a:off x="4330836" y="2438235"/>
          <a:ext cx="1789432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330836" y="2438235"/>
        <a:ext cx="1789432" cy="97200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88389" y="1265989"/>
          <a:ext cx="372760" cy="899486"/>
        </a:xfrm>
        <a:custGeom>
          <a:avLst/>
          <a:gdLst/>
          <a:ahLst/>
          <a:cxnLst/>
          <a:rect l="0" t="0" r="0" b="0"/>
          <a:pathLst>
            <a:path>
              <a:moveTo>
                <a:pt x="372760" y="0"/>
              </a:moveTo>
              <a:lnTo>
                <a:pt x="372760" y="899486"/>
              </a:lnTo>
              <a:lnTo>
                <a:pt x="0" y="8994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65989"/>
          <a:ext cx="2117004" cy="190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14"/>
              </a:lnTo>
              <a:lnTo>
                <a:pt x="2117004" y="1678814"/>
              </a:lnTo>
              <a:lnTo>
                <a:pt x="2117004" y="19093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265989"/>
          <a:ext cx="91440" cy="1909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93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444145" y="1265989"/>
          <a:ext cx="2117004" cy="1909319"/>
        </a:xfrm>
        <a:custGeom>
          <a:avLst/>
          <a:gdLst/>
          <a:ahLst/>
          <a:cxnLst/>
          <a:rect l="0" t="0" r="0" b="0"/>
          <a:pathLst>
            <a:path>
              <a:moveTo>
                <a:pt x="2117004" y="0"/>
              </a:moveTo>
              <a:lnTo>
                <a:pt x="2117004" y="1678814"/>
              </a:lnTo>
              <a:lnTo>
                <a:pt x="0" y="1678814"/>
              </a:lnTo>
              <a:lnTo>
                <a:pt x="0" y="19093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1144" y="111113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</a:t>
          </a:r>
        </a:p>
      </dsp:txBody>
      <dsp:txXfrm>
        <a:off x="2481144" y="111113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61614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616147" y="3175309"/>
        <a:ext cx="1655994" cy="856371"/>
      </dsp:txXfrm>
    </dsp:sp>
    <dsp:sp modelId="{47CE08D7-9963-408D-ADF4-8160FED4550A}">
      <dsp:nvSpPr>
        <dsp:cNvPr id="0" name=""/>
        <dsp:cNvSpPr/>
      </dsp:nvSpPr>
      <dsp:spPr>
        <a:xfrm>
          <a:off x="273315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733152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485015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4850157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28381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1928381" y="1823477"/>
        <a:ext cx="1260008" cy="68399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778402" y="1149065"/>
          <a:ext cx="301101" cy="813123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13123"/>
              </a:lnTo>
              <a:lnTo>
                <a:pt x="0" y="813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079503" y="1149065"/>
          <a:ext cx="983793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983793" y="1630127"/>
              </a:lnTo>
              <a:lnTo>
                <a:pt x="983793" y="1839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95709" y="1149065"/>
          <a:ext cx="983793" cy="1839919"/>
        </a:xfrm>
        <a:custGeom>
          <a:avLst/>
          <a:gdLst/>
          <a:ahLst/>
          <a:cxnLst/>
          <a:rect l="0" t="0" r="0" b="0"/>
          <a:pathLst>
            <a:path>
              <a:moveTo>
                <a:pt x="983793" y="0"/>
              </a:moveTo>
              <a:lnTo>
                <a:pt x="983793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981503" y="1743"/>
          <a:ext cx="219600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sp:txBody>
      <dsp:txXfrm>
        <a:off x="1981503" y="1743"/>
        <a:ext cx="2196001" cy="1147321"/>
      </dsp:txXfrm>
    </dsp:sp>
    <dsp:sp modelId="{08CD3FED-6585-4B0B-9DF6-B123BD23D011}">
      <dsp:nvSpPr>
        <dsp:cNvPr id="0" name=""/>
        <dsp:cNvSpPr/>
      </dsp:nvSpPr>
      <dsp:spPr>
        <a:xfrm>
          <a:off x="1321707" y="2988984"/>
          <a:ext cx="1548004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1321707" y="2988984"/>
        <a:ext cx="1548004" cy="827439"/>
      </dsp:txXfrm>
    </dsp:sp>
    <dsp:sp modelId="{7FE83826-4D8E-47BC-A7D4-FAA6ABFA3119}">
      <dsp:nvSpPr>
        <dsp:cNvPr id="0" name=""/>
        <dsp:cNvSpPr/>
      </dsp:nvSpPr>
      <dsp:spPr>
        <a:xfrm>
          <a:off x="3289295" y="2988984"/>
          <a:ext cx="1548004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3289295" y="2988984"/>
        <a:ext cx="1548004" cy="827439"/>
      </dsp:txXfrm>
    </dsp:sp>
    <dsp:sp modelId="{BB4A5560-FC0B-4ECA-8C6C-59A077D4E231}">
      <dsp:nvSpPr>
        <dsp:cNvPr id="0" name=""/>
        <dsp:cNvSpPr/>
      </dsp:nvSpPr>
      <dsp:spPr>
        <a:xfrm>
          <a:off x="1554396" y="1638189"/>
          <a:ext cx="1224005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sp:txBody>
      <dsp:txXfrm>
        <a:off x="1554396" y="1638189"/>
        <a:ext cx="1224005" cy="64799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chemeClr val="tx1"/>
            </a:solidFill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O</a:t>
          </a:r>
        </a:p>
      </dsp:txBody>
      <dsp:txXfrm>
        <a:off x="2734201" y="2220625"/>
        <a:ext cx="1440021" cy="80221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836070"/>
          <a:ext cx="309785" cy="738190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738190"/>
              </a:lnTo>
              <a:lnTo>
                <a:pt x="0" y="7381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4207057"/>
          <a:ext cx="752870" cy="362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80"/>
              </a:lnTo>
              <a:lnTo>
                <a:pt x="752870" y="224480"/>
              </a:lnTo>
              <a:lnTo>
                <a:pt x="752870" y="362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4207057"/>
          <a:ext cx="752870" cy="362355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24480"/>
              </a:lnTo>
              <a:lnTo>
                <a:pt x="0" y="224480"/>
              </a:lnTo>
              <a:lnTo>
                <a:pt x="0" y="362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836070"/>
          <a:ext cx="3177694" cy="154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112"/>
              </a:lnTo>
              <a:lnTo>
                <a:pt x="3177694" y="1405112"/>
              </a:lnTo>
              <a:lnTo>
                <a:pt x="3177694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836070"/>
          <a:ext cx="1588847" cy="154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112"/>
              </a:lnTo>
              <a:lnTo>
                <a:pt x="1588847" y="1405112"/>
              </a:lnTo>
              <a:lnTo>
                <a:pt x="1588847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836070"/>
          <a:ext cx="91440" cy="15429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836070"/>
          <a:ext cx="1588847" cy="1542987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405112"/>
              </a:lnTo>
              <a:lnTo>
                <a:pt x="0" y="1405112"/>
              </a:lnTo>
              <a:lnTo>
                <a:pt x="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836070"/>
          <a:ext cx="3177694" cy="1542987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405112"/>
              </a:lnTo>
              <a:lnTo>
                <a:pt x="0" y="1405112"/>
              </a:lnTo>
              <a:lnTo>
                <a:pt x="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648072"/>
          <a:ext cx="2195997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0062" y="648072"/>
        <a:ext cx="2195997" cy="1187998"/>
      </dsp:txXfrm>
    </dsp:sp>
    <dsp:sp modelId="{537FD853-5822-4BEC-B14F-FB2BBCF6ECC4}">
      <dsp:nvSpPr>
        <dsp:cNvPr id="0" name=""/>
        <dsp:cNvSpPr/>
      </dsp:nvSpPr>
      <dsp:spPr>
        <a:xfrm>
          <a:off x="3817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17" y="3379058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664" y="3379058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</a:p>
      </dsp:txBody>
      <dsp:txXfrm>
        <a:off x="3181512" y="3379058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0359" y="3379058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59206" y="3379058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4569413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47889" y="4569413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4569413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53630" y="4569413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2250261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 </a:t>
          </a:r>
          <a:endParaRPr lang="es-ES" sz="1200" kern="1200" dirty="0"/>
        </a:p>
      </dsp:txBody>
      <dsp:txXfrm>
        <a:off x="2340276" y="2250261"/>
        <a:ext cx="1187998" cy="648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98653-FC5D-4CB3-B48A-ED0E303CC504}">
      <dsp:nvSpPr>
        <dsp:cNvPr id="0" name=""/>
        <dsp:cNvSpPr/>
      </dsp:nvSpPr>
      <dsp:spPr>
        <a:xfrm>
          <a:off x="3384376" y="1111137"/>
          <a:ext cx="209121" cy="4579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9325"/>
              </a:lnTo>
              <a:lnTo>
                <a:pt x="209121" y="45793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3168351" y="1111137"/>
          <a:ext cx="216024" cy="4579711"/>
        </a:xfrm>
        <a:custGeom>
          <a:avLst/>
          <a:gdLst/>
          <a:ahLst/>
          <a:cxnLst/>
          <a:rect l="0" t="0" r="0" b="0"/>
          <a:pathLst>
            <a:path>
              <a:moveTo>
                <a:pt x="216024" y="0"/>
              </a:moveTo>
              <a:lnTo>
                <a:pt x="216024" y="4579711"/>
              </a:lnTo>
              <a:lnTo>
                <a:pt x="0" y="45797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6" y="1111137"/>
          <a:ext cx="207922" cy="3848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286"/>
              </a:lnTo>
              <a:lnTo>
                <a:pt x="207922" y="38482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168351" y="1111137"/>
          <a:ext cx="216024" cy="3843994"/>
        </a:xfrm>
        <a:custGeom>
          <a:avLst/>
          <a:gdLst/>
          <a:ahLst/>
          <a:cxnLst/>
          <a:rect l="0" t="0" r="0" b="0"/>
          <a:pathLst>
            <a:path>
              <a:moveTo>
                <a:pt x="216024" y="0"/>
              </a:moveTo>
              <a:lnTo>
                <a:pt x="216024" y="3843994"/>
              </a:lnTo>
              <a:lnTo>
                <a:pt x="0" y="38439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6" y="1111137"/>
          <a:ext cx="207922" cy="3111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502"/>
              </a:lnTo>
              <a:lnTo>
                <a:pt x="207922" y="31115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168351" y="1111137"/>
          <a:ext cx="216024" cy="3110427"/>
        </a:xfrm>
        <a:custGeom>
          <a:avLst/>
          <a:gdLst/>
          <a:ahLst/>
          <a:cxnLst/>
          <a:rect l="0" t="0" r="0" b="0"/>
          <a:pathLst>
            <a:path>
              <a:moveTo>
                <a:pt x="216024" y="0"/>
              </a:moveTo>
              <a:lnTo>
                <a:pt x="216024" y="3110427"/>
              </a:lnTo>
              <a:lnTo>
                <a:pt x="0" y="3110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6" y="1111137"/>
          <a:ext cx="207922" cy="2376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174"/>
              </a:lnTo>
              <a:lnTo>
                <a:pt x="207922" y="23761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168351" y="1111137"/>
          <a:ext cx="216024" cy="2376174"/>
        </a:xfrm>
        <a:custGeom>
          <a:avLst/>
          <a:gdLst/>
          <a:ahLst/>
          <a:cxnLst/>
          <a:rect l="0" t="0" r="0" b="0"/>
          <a:pathLst>
            <a:path>
              <a:moveTo>
                <a:pt x="216024" y="0"/>
              </a:moveTo>
              <a:lnTo>
                <a:pt x="216024" y="2376174"/>
              </a:lnTo>
              <a:lnTo>
                <a:pt x="0" y="23761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6" y="1111137"/>
          <a:ext cx="207922" cy="1653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967"/>
              </a:lnTo>
              <a:lnTo>
                <a:pt x="207922" y="16539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168351" y="1111137"/>
          <a:ext cx="216024" cy="1653967"/>
        </a:xfrm>
        <a:custGeom>
          <a:avLst/>
          <a:gdLst/>
          <a:ahLst/>
          <a:cxnLst/>
          <a:rect l="0" t="0" r="0" b="0"/>
          <a:pathLst>
            <a:path>
              <a:moveTo>
                <a:pt x="216024" y="0"/>
              </a:moveTo>
              <a:lnTo>
                <a:pt x="216024" y="1653967"/>
              </a:lnTo>
              <a:lnTo>
                <a:pt x="0" y="16539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6" y="1111137"/>
          <a:ext cx="288029" cy="42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999"/>
              </a:lnTo>
              <a:lnTo>
                <a:pt x="288029" y="425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96346" y="1111137"/>
          <a:ext cx="288029" cy="425999"/>
        </a:xfrm>
        <a:custGeom>
          <a:avLst/>
          <a:gdLst/>
          <a:ahLst/>
          <a:cxnLst/>
          <a:rect l="0" t="0" r="0" b="0"/>
          <a:pathLst>
            <a:path>
              <a:moveTo>
                <a:pt x="288029" y="0"/>
              </a:moveTo>
              <a:lnTo>
                <a:pt x="288029" y="425999"/>
              </a:lnTo>
              <a:lnTo>
                <a:pt x="0" y="425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96346" y="1111137"/>
          <a:ext cx="288029" cy="993850"/>
        </a:xfrm>
        <a:custGeom>
          <a:avLst/>
          <a:gdLst/>
          <a:ahLst/>
          <a:cxnLst/>
          <a:rect l="0" t="0" r="0" b="0"/>
          <a:pathLst>
            <a:path>
              <a:moveTo>
                <a:pt x="288029" y="0"/>
              </a:moveTo>
              <a:lnTo>
                <a:pt x="288029" y="993850"/>
              </a:lnTo>
              <a:lnTo>
                <a:pt x="0" y="9938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2376375" y="255465"/>
          <a:ext cx="2016000" cy="8556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Vinculación Interinstitucional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76375" y="255465"/>
        <a:ext cx="2016000" cy="855672"/>
      </dsp:txXfrm>
    </dsp:sp>
    <dsp:sp modelId="{A668F1D7-27A0-4A39-A406-5B39602EF0D7}">
      <dsp:nvSpPr>
        <dsp:cNvPr id="0" name=""/>
        <dsp:cNvSpPr/>
      </dsp:nvSpPr>
      <dsp:spPr>
        <a:xfrm>
          <a:off x="1404350" y="1895010"/>
          <a:ext cx="1691995" cy="41995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404350" y="1895010"/>
        <a:ext cx="1691995" cy="419955"/>
      </dsp:txXfrm>
    </dsp:sp>
    <dsp:sp modelId="{A20DA8DE-3EAE-496A-B828-0A5813CDECAF}">
      <dsp:nvSpPr>
        <dsp:cNvPr id="0" name=""/>
        <dsp:cNvSpPr/>
      </dsp:nvSpPr>
      <dsp:spPr>
        <a:xfrm>
          <a:off x="1404350" y="1327159"/>
          <a:ext cx="1691995" cy="41995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404350" y="1327159"/>
        <a:ext cx="1691995" cy="419955"/>
      </dsp:txXfrm>
    </dsp:sp>
    <dsp:sp modelId="{0A80B95C-D6D8-45A7-AB30-3C8EE843497F}">
      <dsp:nvSpPr>
        <dsp:cNvPr id="0" name=""/>
        <dsp:cNvSpPr/>
      </dsp:nvSpPr>
      <dsp:spPr>
        <a:xfrm>
          <a:off x="3672405" y="1327159"/>
          <a:ext cx="1691995" cy="41995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672405" y="1327159"/>
        <a:ext cx="1691995" cy="419955"/>
      </dsp:txXfrm>
    </dsp:sp>
    <dsp:sp modelId="{CA81ADA6-D911-4D6D-B109-B08F6320F697}">
      <dsp:nvSpPr>
        <dsp:cNvPr id="0" name=""/>
        <dsp:cNvSpPr/>
      </dsp:nvSpPr>
      <dsp:spPr>
        <a:xfrm>
          <a:off x="828346" y="2479290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828346" y="2479290"/>
        <a:ext cx="2340005" cy="571629"/>
      </dsp:txXfrm>
    </dsp:sp>
    <dsp:sp modelId="{F2E3A372-0A99-4177-9934-37E01310721A}">
      <dsp:nvSpPr>
        <dsp:cNvPr id="0" name=""/>
        <dsp:cNvSpPr/>
      </dsp:nvSpPr>
      <dsp:spPr>
        <a:xfrm>
          <a:off x="3592298" y="2479290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592298" y="2479290"/>
        <a:ext cx="2340005" cy="571629"/>
      </dsp:txXfrm>
    </dsp:sp>
    <dsp:sp modelId="{DEDB21DC-FC23-4B10-8AB8-EDD7E848D268}">
      <dsp:nvSpPr>
        <dsp:cNvPr id="0" name=""/>
        <dsp:cNvSpPr/>
      </dsp:nvSpPr>
      <dsp:spPr>
        <a:xfrm>
          <a:off x="828346" y="3201497"/>
          <a:ext cx="2340005" cy="571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828346" y="3201497"/>
        <a:ext cx="2340005" cy="571629"/>
      </dsp:txXfrm>
    </dsp:sp>
    <dsp:sp modelId="{8BF7BF3D-E5BE-42F0-BDC0-DD9764E9E486}">
      <dsp:nvSpPr>
        <dsp:cNvPr id="0" name=""/>
        <dsp:cNvSpPr/>
      </dsp:nvSpPr>
      <dsp:spPr>
        <a:xfrm>
          <a:off x="3592298" y="3201497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Oficio y Control de almacén</a:t>
          </a:r>
        </a:p>
      </dsp:txBody>
      <dsp:txXfrm>
        <a:off x="3592298" y="3201497"/>
        <a:ext cx="2340005" cy="571629"/>
      </dsp:txXfrm>
    </dsp:sp>
    <dsp:sp modelId="{EB176D71-8A4B-4152-991F-344ED7A9809D}">
      <dsp:nvSpPr>
        <dsp:cNvPr id="0" name=""/>
        <dsp:cNvSpPr/>
      </dsp:nvSpPr>
      <dsp:spPr>
        <a:xfrm>
          <a:off x="828346" y="3935750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828346" y="3935750"/>
        <a:ext cx="2340005" cy="571629"/>
      </dsp:txXfrm>
    </dsp:sp>
    <dsp:sp modelId="{474D0195-21CE-4C91-9751-22DA80B88221}">
      <dsp:nvSpPr>
        <dsp:cNvPr id="0" name=""/>
        <dsp:cNvSpPr/>
      </dsp:nvSpPr>
      <dsp:spPr>
        <a:xfrm>
          <a:off x="3592298" y="3936825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592298" y="3936825"/>
        <a:ext cx="2340005" cy="571629"/>
      </dsp:txXfrm>
    </dsp:sp>
    <dsp:sp modelId="{4A17E49B-139D-448D-834F-1C62567D7755}">
      <dsp:nvSpPr>
        <dsp:cNvPr id="0" name=""/>
        <dsp:cNvSpPr/>
      </dsp:nvSpPr>
      <dsp:spPr>
        <a:xfrm>
          <a:off x="828346" y="4669317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828346" y="4669317"/>
        <a:ext cx="2340005" cy="571629"/>
      </dsp:txXfrm>
    </dsp:sp>
    <dsp:sp modelId="{8C6D4B5B-B413-4D49-BD6D-7FF3064261CB}">
      <dsp:nvSpPr>
        <dsp:cNvPr id="0" name=""/>
        <dsp:cNvSpPr/>
      </dsp:nvSpPr>
      <dsp:spPr>
        <a:xfrm>
          <a:off x="3592298" y="4673223"/>
          <a:ext cx="2340005" cy="5724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3592298" y="4673223"/>
        <a:ext cx="2340005" cy="572401"/>
      </dsp:txXfrm>
    </dsp:sp>
    <dsp:sp modelId="{4789E1C4-2079-4334-BDF0-845E39C09FFC}">
      <dsp:nvSpPr>
        <dsp:cNvPr id="0" name=""/>
        <dsp:cNvSpPr/>
      </dsp:nvSpPr>
      <dsp:spPr>
        <a:xfrm>
          <a:off x="828346" y="5405034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Capacitador(a)</a:t>
          </a:r>
        </a:p>
      </dsp:txBody>
      <dsp:txXfrm>
        <a:off x="828346" y="5405034"/>
        <a:ext cx="2340005" cy="571629"/>
      </dsp:txXfrm>
    </dsp:sp>
    <dsp:sp modelId="{E3126C76-6E6D-4319-99E9-78F3E703CC74}">
      <dsp:nvSpPr>
        <dsp:cNvPr id="0" name=""/>
        <dsp:cNvSpPr/>
      </dsp:nvSpPr>
      <dsp:spPr>
        <a:xfrm>
          <a:off x="3593497" y="5404261"/>
          <a:ext cx="2340005" cy="572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93497" y="5404261"/>
        <a:ext cx="2340005" cy="57240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47394" y="1466041"/>
          <a:ext cx="403194" cy="813263"/>
        </a:xfrm>
        <a:custGeom>
          <a:avLst/>
          <a:gdLst/>
          <a:ahLst/>
          <a:cxnLst/>
          <a:rect l="0" t="0" r="0" b="0"/>
          <a:pathLst>
            <a:path>
              <a:moveTo>
                <a:pt x="403194" y="0"/>
              </a:moveTo>
              <a:lnTo>
                <a:pt x="403194" y="813263"/>
              </a:lnTo>
              <a:lnTo>
                <a:pt x="0" y="813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466041"/>
          <a:ext cx="2585776" cy="1902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103"/>
              </a:lnTo>
              <a:lnTo>
                <a:pt x="2585776" y="1661103"/>
              </a:lnTo>
              <a:lnTo>
                <a:pt x="2585776" y="1902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466041"/>
          <a:ext cx="91440" cy="19028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2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564813" y="1466041"/>
          <a:ext cx="2585776" cy="1902896"/>
        </a:xfrm>
        <a:custGeom>
          <a:avLst/>
          <a:gdLst/>
          <a:ahLst/>
          <a:cxnLst/>
          <a:rect l="0" t="0" r="0" b="0"/>
          <a:pathLst>
            <a:path>
              <a:moveTo>
                <a:pt x="2585776" y="0"/>
              </a:moveTo>
              <a:lnTo>
                <a:pt x="2585776" y="1661103"/>
              </a:lnTo>
              <a:lnTo>
                <a:pt x="0" y="1661103"/>
              </a:lnTo>
              <a:lnTo>
                <a:pt x="0" y="1902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980589" y="217033"/>
          <a:ext cx="2339999" cy="1249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</a:t>
          </a:r>
        </a:p>
      </dsp:txBody>
      <dsp:txXfrm>
        <a:off x="2980589" y="217033"/>
        <a:ext cx="2339999" cy="1249008"/>
      </dsp:txXfrm>
    </dsp:sp>
    <dsp:sp modelId="{F439CFAB-A6C0-41A2-B8D8-271470E343FB}">
      <dsp:nvSpPr>
        <dsp:cNvPr id="0" name=""/>
        <dsp:cNvSpPr/>
      </dsp:nvSpPr>
      <dsp:spPr>
        <a:xfrm>
          <a:off x="513717" y="3368937"/>
          <a:ext cx="2102191" cy="1238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</dsp:txBody>
      <dsp:txXfrm>
        <a:off x="513717" y="3368937"/>
        <a:ext cx="2102191" cy="1238208"/>
      </dsp:txXfrm>
    </dsp:sp>
    <dsp:sp modelId="{BCE779C9-E6DC-4BB5-916B-42DEF69034F0}">
      <dsp:nvSpPr>
        <dsp:cNvPr id="0" name=""/>
        <dsp:cNvSpPr/>
      </dsp:nvSpPr>
      <dsp:spPr>
        <a:xfrm>
          <a:off x="3099493" y="3368937"/>
          <a:ext cx="2102191" cy="1238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9493" y="3368937"/>
        <a:ext cx="2102191" cy="1238208"/>
      </dsp:txXfrm>
    </dsp:sp>
    <dsp:sp modelId="{2D30FC6A-F12B-411D-89CD-8F0CA156B0DD}">
      <dsp:nvSpPr>
        <dsp:cNvPr id="0" name=""/>
        <dsp:cNvSpPr/>
      </dsp:nvSpPr>
      <dsp:spPr>
        <a:xfrm>
          <a:off x="5685270" y="3368937"/>
          <a:ext cx="2102191" cy="1238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</a:p>
      </dsp:txBody>
      <dsp:txXfrm>
        <a:off x="5685270" y="3368937"/>
        <a:ext cx="2102191" cy="1238208"/>
      </dsp:txXfrm>
    </dsp:sp>
    <dsp:sp modelId="{1FD2D8CC-BA3B-434D-88BB-D6A960BA3113}">
      <dsp:nvSpPr>
        <dsp:cNvPr id="0" name=""/>
        <dsp:cNvSpPr/>
      </dsp:nvSpPr>
      <dsp:spPr>
        <a:xfrm>
          <a:off x="2487401" y="1937306"/>
          <a:ext cx="1259992" cy="68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87401" y="1937306"/>
        <a:ext cx="1259992" cy="683996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5752"/>
          <a:ext cx="240452" cy="748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8675"/>
              </a:lnTo>
              <a:lnTo>
                <a:pt x="240452" y="7486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603619" y="1475752"/>
          <a:ext cx="246986" cy="748675"/>
        </a:xfrm>
        <a:custGeom>
          <a:avLst/>
          <a:gdLst/>
          <a:ahLst/>
          <a:cxnLst/>
          <a:rect l="0" t="0" r="0" b="0"/>
          <a:pathLst>
            <a:path>
              <a:moveTo>
                <a:pt x="246986" y="0"/>
              </a:moveTo>
              <a:lnTo>
                <a:pt x="246986" y="748675"/>
              </a:lnTo>
              <a:lnTo>
                <a:pt x="0" y="7486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2850606" y="1475752"/>
          <a:ext cx="2016824" cy="169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27"/>
              </a:lnTo>
              <a:lnTo>
                <a:pt x="2016824" y="1515327"/>
              </a:lnTo>
              <a:lnTo>
                <a:pt x="2016824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04885" y="1475752"/>
          <a:ext cx="91440" cy="1690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833781" y="1475752"/>
          <a:ext cx="2016824" cy="1690340"/>
        </a:xfrm>
        <a:custGeom>
          <a:avLst/>
          <a:gdLst/>
          <a:ahLst/>
          <a:cxnLst/>
          <a:rect l="0" t="0" r="0" b="0"/>
          <a:pathLst>
            <a:path>
              <a:moveTo>
                <a:pt x="2016824" y="0"/>
              </a:moveTo>
              <a:lnTo>
                <a:pt x="2016824" y="1515327"/>
              </a:lnTo>
              <a:lnTo>
                <a:pt x="0" y="1515327"/>
              </a:lnTo>
              <a:lnTo>
                <a:pt x="0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680606" y="215754"/>
          <a:ext cx="2339999" cy="125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80606" y="215754"/>
        <a:ext cx="2339999" cy="1259998"/>
      </dsp:txXfrm>
    </dsp:sp>
    <dsp:sp modelId="{2E6F7FA2-41A7-4747-B3BB-DA46FB9CD60B}">
      <dsp:nvSpPr>
        <dsp:cNvPr id="0" name=""/>
        <dsp:cNvSpPr/>
      </dsp:nvSpPr>
      <dsp:spPr>
        <a:xfrm>
          <a:off x="382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382" y="3166093"/>
        <a:ext cx="1666797" cy="900003"/>
      </dsp:txXfrm>
    </dsp:sp>
    <dsp:sp modelId="{0DC8F29D-F261-41AA-9A88-9D1575A8D9E3}">
      <dsp:nvSpPr>
        <dsp:cNvPr id="0" name=""/>
        <dsp:cNvSpPr/>
      </dsp:nvSpPr>
      <dsp:spPr>
        <a:xfrm>
          <a:off x="2017207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</dsp:txBody>
      <dsp:txXfrm>
        <a:off x="2017207" y="3166093"/>
        <a:ext cx="1666797" cy="900003"/>
      </dsp:txXfrm>
    </dsp:sp>
    <dsp:sp modelId="{C6910EE0-408A-4450-A2D1-A63EF8D20EEA}">
      <dsp:nvSpPr>
        <dsp:cNvPr id="0" name=""/>
        <dsp:cNvSpPr/>
      </dsp:nvSpPr>
      <dsp:spPr>
        <a:xfrm>
          <a:off x="4034032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4034032" y="3166093"/>
        <a:ext cx="1666797" cy="900003"/>
      </dsp:txXfrm>
    </dsp:sp>
    <dsp:sp modelId="{C0CD15E1-2301-4103-BB93-C0900E8D60FD}">
      <dsp:nvSpPr>
        <dsp:cNvPr id="0" name=""/>
        <dsp:cNvSpPr/>
      </dsp:nvSpPr>
      <dsp:spPr>
        <a:xfrm>
          <a:off x="1415626" y="1882426"/>
          <a:ext cx="1187993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</dsp:txBody>
      <dsp:txXfrm>
        <a:off x="1415626" y="1882426"/>
        <a:ext cx="1187993" cy="684003"/>
      </dsp:txXfrm>
    </dsp:sp>
    <dsp:sp modelId="{C13FFAA3-CA1A-45D1-B32F-9142124C6664}">
      <dsp:nvSpPr>
        <dsp:cNvPr id="0" name=""/>
        <dsp:cNvSpPr/>
      </dsp:nvSpPr>
      <dsp:spPr>
        <a:xfrm>
          <a:off x="3091058" y="1882426"/>
          <a:ext cx="1187993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1058" y="1882426"/>
        <a:ext cx="1187993" cy="684003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409" y="3121830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Gimnasia</a:t>
          </a: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99823" y="1941780"/>
          <a:ext cx="122400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9823" y="1941780"/>
        <a:ext cx="1224008" cy="64799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400912"/>
          <a:ext cx="434580" cy="742813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742813"/>
              </a:lnTo>
              <a:lnTo>
                <a:pt x="0" y="742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1400912"/>
          <a:ext cx="2211215" cy="169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194"/>
              </a:lnTo>
              <a:lnTo>
                <a:pt x="2211215" y="1482194"/>
              </a:lnTo>
              <a:lnTo>
                <a:pt x="2211215" y="1692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400912"/>
          <a:ext cx="91440" cy="16923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2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49934" y="1400912"/>
          <a:ext cx="2211215" cy="1692387"/>
        </a:xfrm>
        <a:custGeom>
          <a:avLst/>
          <a:gdLst/>
          <a:ahLst/>
          <a:cxnLst/>
          <a:rect l="0" t="0" r="0" b="0"/>
          <a:pathLst>
            <a:path>
              <a:moveTo>
                <a:pt x="2211215" y="0"/>
              </a:moveTo>
              <a:lnTo>
                <a:pt x="2211215" y="1482194"/>
              </a:lnTo>
              <a:lnTo>
                <a:pt x="0" y="1482194"/>
              </a:lnTo>
              <a:lnTo>
                <a:pt x="0" y="1692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150421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Bernabé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84767" y="150421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454520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54520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2665735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Cajero(a)</a:t>
          </a:r>
        </a:p>
      </dsp:txBody>
      <dsp:txXfrm>
        <a:off x="2665735" y="3093300"/>
        <a:ext cx="1790828" cy="938033"/>
      </dsp:txXfrm>
    </dsp:sp>
    <dsp:sp modelId="{481DFCC8-5AA1-49A6-904F-C1F1EDDDFC58}">
      <dsp:nvSpPr>
        <dsp:cNvPr id="0" name=""/>
        <dsp:cNvSpPr/>
      </dsp:nvSpPr>
      <dsp:spPr>
        <a:xfrm>
          <a:off x="4876951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876951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/ E</a:t>
          </a:r>
        </a:p>
      </dsp:txBody>
      <dsp:txXfrm>
        <a:off x="1859683" y="1801726"/>
        <a:ext cx="1266886" cy="68399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2012983" y="1716346"/>
        <a:ext cx="1223998" cy="68400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Naranjo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 / O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4592061" y="2919469"/>
        <a:ext cx="1191899" cy="57789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16430" y="1280126"/>
          <a:ext cx="336065" cy="825689"/>
        </a:xfrm>
        <a:custGeom>
          <a:avLst/>
          <a:gdLst/>
          <a:ahLst/>
          <a:cxnLst/>
          <a:rect l="0" t="0" r="0" b="0"/>
          <a:pathLst>
            <a:path>
              <a:moveTo>
                <a:pt x="336065" y="0"/>
              </a:moveTo>
              <a:lnTo>
                <a:pt x="336065" y="825689"/>
              </a:lnTo>
              <a:lnTo>
                <a:pt x="0" y="825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52496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662"/>
              </a:lnTo>
              <a:lnTo>
                <a:pt x="1019452" y="1653662"/>
              </a:lnTo>
              <a:lnTo>
                <a:pt x="1019452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33043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1019452" y="0"/>
              </a:moveTo>
              <a:lnTo>
                <a:pt x="1019452" y="1653662"/>
              </a:lnTo>
              <a:lnTo>
                <a:pt x="0" y="1653662"/>
              </a:lnTo>
              <a:lnTo>
                <a:pt x="0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4493" y="165775"/>
          <a:ext cx="2196006" cy="111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INFONAVIT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4493" y="165775"/>
        <a:ext cx="2196006" cy="1114350"/>
      </dsp:txXfrm>
    </dsp:sp>
    <dsp:sp modelId="{027E0837-CF06-434B-8453-53E974BA80E8}">
      <dsp:nvSpPr>
        <dsp:cNvPr id="0" name=""/>
        <dsp:cNvSpPr/>
      </dsp:nvSpPr>
      <dsp:spPr>
        <a:xfrm>
          <a:off x="1247605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47605" y="3167802"/>
        <a:ext cx="1570877" cy="821142"/>
      </dsp:txXfrm>
    </dsp:sp>
    <dsp:sp modelId="{4F22EBA1-8B10-4175-9402-BEF5DECABA63}">
      <dsp:nvSpPr>
        <dsp:cNvPr id="0" name=""/>
        <dsp:cNvSpPr/>
      </dsp:nvSpPr>
      <dsp:spPr>
        <a:xfrm>
          <a:off x="3286510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3286510" y="3167802"/>
        <a:ext cx="1570877" cy="821142"/>
      </dsp:txXfrm>
    </dsp:sp>
    <dsp:sp modelId="{63464403-3396-417A-B9B2-F4D87917F733}">
      <dsp:nvSpPr>
        <dsp:cNvPr id="0" name=""/>
        <dsp:cNvSpPr/>
      </dsp:nvSpPr>
      <dsp:spPr>
        <a:xfrm>
          <a:off x="1456434" y="1771203"/>
          <a:ext cx="1259996" cy="669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</a:p>
      </dsp:txBody>
      <dsp:txXfrm>
        <a:off x="1456434" y="1771203"/>
        <a:ext cx="1259996" cy="669223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1465716" y="1572457"/>
        <a:ext cx="1223998" cy="64800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Secretarias(os)</a:t>
          </a:r>
        </a:p>
      </dsp:txBody>
      <dsp:txXfrm>
        <a:off x="1192505" y="1575921"/>
        <a:ext cx="1294925" cy="68399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997053" y="1975043"/>
        <a:ext cx="1835994" cy="10488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147899" y="1080122"/>
          <a:ext cx="156473" cy="648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101"/>
              </a:lnTo>
              <a:lnTo>
                <a:pt x="156473" y="648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1985709" y="1080122"/>
          <a:ext cx="162190" cy="648101"/>
        </a:xfrm>
        <a:custGeom>
          <a:avLst/>
          <a:gdLst/>
          <a:ahLst/>
          <a:cxnLst/>
          <a:rect l="0" t="0" r="0" b="0"/>
          <a:pathLst>
            <a:path>
              <a:moveTo>
                <a:pt x="162190" y="0"/>
              </a:moveTo>
              <a:lnTo>
                <a:pt x="162190" y="648101"/>
              </a:lnTo>
              <a:lnTo>
                <a:pt x="0" y="648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9F9B3-FC7B-4D49-9C78-F32F396BFBDD}">
      <dsp:nvSpPr>
        <dsp:cNvPr id="0" name=""/>
        <dsp:cNvSpPr/>
      </dsp:nvSpPr>
      <dsp:spPr>
        <a:xfrm>
          <a:off x="1982992" y="3141756"/>
          <a:ext cx="164907" cy="614649"/>
        </a:xfrm>
        <a:custGeom>
          <a:avLst/>
          <a:gdLst/>
          <a:ahLst/>
          <a:cxnLst/>
          <a:rect l="0" t="0" r="0" b="0"/>
          <a:pathLst>
            <a:path>
              <a:moveTo>
                <a:pt x="164907" y="0"/>
              </a:moveTo>
              <a:lnTo>
                <a:pt x="164907" y="614649"/>
              </a:lnTo>
              <a:lnTo>
                <a:pt x="0" y="6146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2102179" y="3141756"/>
          <a:ext cx="91440" cy="1147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477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102179" y="1080122"/>
          <a:ext cx="91440" cy="13681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8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265896" y="291197"/>
          <a:ext cx="1764006" cy="788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Administrativo(a)</a:t>
          </a:r>
        </a:p>
      </dsp:txBody>
      <dsp:txXfrm>
        <a:off x="1265896" y="291197"/>
        <a:ext cx="1764006" cy="788925"/>
      </dsp:txXfrm>
    </dsp:sp>
    <dsp:sp modelId="{086950E9-743A-4495-98E4-541B4F97974D}">
      <dsp:nvSpPr>
        <dsp:cNvPr id="0" name=""/>
        <dsp:cNvSpPr/>
      </dsp:nvSpPr>
      <dsp:spPr>
        <a:xfrm>
          <a:off x="1498384" y="2448273"/>
          <a:ext cx="1299030" cy="6934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8384" y="2448273"/>
        <a:ext cx="1299030" cy="693482"/>
      </dsp:txXfrm>
    </dsp:sp>
    <dsp:sp modelId="{1188F178-7FDF-4815-BB89-8365F58972F8}">
      <dsp:nvSpPr>
        <dsp:cNvPr id="0" name=""/>
        <dsp:cNvSpPr/>
      </dsp:nvSpPr>
      <dsp:spPr>
        <a:xfrm>
          <a:off x="1167721" y="4289464"/>
          <a:ext cx="1960356" cy="132316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67721" y="4289464"/>
        <a:ext cx="1960356" cy="1323162"/>
      </dsp:txXfrm>
    </dsp:sp>
    <dsp:sp modelId="{46C29569-7F5A-4F50-A290-62E2A9CC7B18}">
      <dsp:nvSpPr>
        <dsp:cNvPr id="0" name=""/>
        <dsp:cNvSpPr/>
      </dsp:nvSpPr>
      <dsp:spPr>
        <a:xfrm>
          <a:off x="911282" y="3480362"/>
          <a:ext cx="1071709" cy="552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/>
        </a:p>
      </dsp:txBody>
      <dsp:txXfrm>
        <a:off x="911282" y="3480362"/>
        <a:ext cx="1071709" cy="552086"/>
      </dsp:txXfrm>
    </dsp:sp>
    <dsp:sp modelId="{63F093BD-CAAF-40A7-B590-54C5948C490E}">
      <dsp:nvSpPr>
        <dsp:cNvPr id="0" name=""/>
        <dsp:cNvSpPr/>
      </dsp:nvSpPr>
      <dsp:spPr>
        <a:xfrm>
          <a:off x="905707" y="1440225"/>
          <a:ext cx="1080002" cy="57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905707" y="1440225"/>
        <a:ext cx="1080002" cy="575998"/>
      </dsp:txXfrm>
    </dsp:sp>
    <dsp:sp modelId="{343812E9-0047-40DA-9DFF-0E300689337E}">
      <dsp:nvSpPr>
        <dsp:cNvPr id="0" name=""/>
        <dsp:cNvSpPr/>
      </dsp:nvSpPr>
      <dsp:spPr>
        <a:xfrm>
          <a:off x="2304373" y="1440225"/>
          <a:ext cx="1080002" cy="57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noProof="0" dirty="0">
            <a:solidFill>
              <a:schemeClr val="tx1"/>
            </a:solidFill>
          </a:endParaRPr>
        </a:p>
      </dsp:txBody>
      <dsp:txXfrm>
        <a:off x="2304373" y="1440225"/>
        <a:ext cx="1080002" cy="57599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Gimnasio</a:t>
          </a: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1215195" y="1529314"/>
        <a:ext cx="1223216" cy="68399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296010"/>
          <a:ext cx="2224840" cy="86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240"/>
              </a:lnTo>
              <a:lnTo>
                <a:pt x="2224840" y="669240"/>
              </a:lnTo>
              <a:lnTo>
                <a:pt x="2224840" y="8642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296010"/>
          <a:ext cx="91440" cy="864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296010"/>
          <a:ext cx="2247426" cy="864339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69315"/>
              </a:lnTo>
              <a:lnTo>
                <a:pt x="0" y="669315"/>
              </a:lnTo>
              <a:lnTo>
                <a:pt x="0" y="864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096541" y="108013"/>
          <a:ext cx="2159999" cy="118799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2096541" y="108013"/>
        <a:ext cx="2159999" cy="1187997"/>
      </dsp:txXfrm>
    </dsp:sp>
    <dsp:sp modelId="{68F90279-E630-440E-8937-16E69DB36ADA}">
      <dsp:nvSpPr>
        <dsp:cNvPr id="0" name=""/>
        <dsp:cNvSpPr/>
      </dsp:nvSpPr>
      <dsp:spPr>
        <a:xfrm>
          <a:off x="426" y="2160350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26" y="2160350"/>
        <a:ext cx="1857377" cy="1007998"/>
      </dsp:txXfrm>
    </dsp:sp>
    <dsp:sp modelId="{FD85042B-3A5E-41AD-8A4A-B4AFFF75C61F}">
      <dsp:nvSpPr>
        <dsp:cNvPr id="0" name=""/>
        <dsp:cNvSpPr/>
      </dsp:nvSpPr>
      <dsp:spPr>
        <a:xfrm>
          <a:off x="2247852" y="2160350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2247852" y="2160350"/>
        <a:ext cx="1857377" cy="1007998"/>
      </dsp:txXfrm>
    </dsp:sp>
    <dsp:sp modelId="{B007F721-2441-4550-B12D-646D3DE57F71}">
      <dsp:nvSpPr>
        <dsp:cNvPr id="0" name=""/>
        <dsp:cNvSpPr/>
      </dsp:nvSpPr>
      <dsp:spPr>
        <a:xfrm>
          <a:off x="4472693" y="2160276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472693" y="2160276"/>
        <a:ext cx="1857377" cy="100799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Los Campeones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1894638" y="2040984"/>
        <a:ext cx="1276336" cy="684004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897514" y="1656587"/>
          <a:ext cx="406534" cy="863745"/>
        </a:xfrm>
        <a:custGeom>
          <a:avLst/>
          <a:gdLst/>
          <a:ahLst/>
          <a:cxnLst/>
          <a:rect l="0" t="0" r="0" b="0"/>
          <a:pathLst>
            <a:path>
              <a:moveTo>
                <a:pt x="406534" y="0"/>
              </a:moveTo>
              <a:lnTo>
                <a:pt x="406534" y="863745"/>
              </a:lnTo>
              <a:lnTo>
                <a:pt x="0" y="863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E0B38-5E10-436A-9F5A-784D9D0381FA}">
      <dsp:nvSpPr>
        <dsp:cNvPr id="0" name=""/>
        <dsp:cNvSpPr/>
      </dsp:nvSpPr>
      <dsp:spPr>
        <a:xfrm>
          <a:off x="4304049" y="1656587"/>
          <a:ext cx="3366441" cy="1943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6355"/>
              </a:lnTo>
              <a:lnTo>
                <a:pt x="3366441" y="1796355"/>
              </a:lnTo>
              <a:lnTo>
                <a:pt x="3366441" y="19439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4304049" y="1656587"/>
          <a:ext cx="1133100" cy="1938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1182"/>
              </a:lnTo>
              <a:lnTo>
                <a:pt x="1133100" y="1791182"/>
              </a:lnTo>
              <a:lnTo>
                <a:pt x="1133100" y="1938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3185622" y="1656587"/>
          <a:ext cx="1118427" cy="1938763"/>
        </a:xfrm>
        <a:custGeom>
          <a:avLst/>
          <a:gdLst/>
          <a:ahLst/>
          <a:cxnLst/>
          <a:rect l="0" t="0" r="0" b="0"/>
          <a:pathLst>
            <a:path>
              <a:moveTo>
                <a:pt x="1118427" y="0"/>
              </a:moveTo>
              <a:lnTo>
                <a:pt x="1118427" y="1791182"/>
              </a:lnTo>
              <a:lnTo>
                <a:pt x="0" y="1791182"/>
              </a:lnTo>
              <a:lnTo>
                <a:pt x="0" y="1938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527A3-891E-47EE-BE68-DA5DFD406E05}">
      <dsp:nvSpPr>
        <dsp:cNvPr id="0" name=""/>
        <dsp:cNvSpPr/>
      </dsp:nvSpPr>
      <dsp:spPr>
        <a:xfrm>
          <a:off x="970469" y="1656587"/>
          <a:ext cx="3333580" cy="1938763"/>
        </a:xfrm>
        <a:custGeom>
          <a:avLst/>
          <a:gdLst/>
          <a:ahLst/>
          <a:cxnLst/>
          <a:rect l="0" t="0" r="0" b="0"/>
          <a:pathLst>
            <a:path>
              <a:moveTo>
                <a:pt x="3333580" y="0"/>
              </a:moveTo>
              <a:lnTo>
                <a:pt x="3333580" y="1791182"/>
              </a:lnTo>
              <a:lnTo>
                <a:pt x="0" y="1791182"/>
              </a:lnTo>
              <a:lnTo>
                <a:pt x="0" y="1938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044050" y="288587"/>
          <a:ext cx="2519997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</a:t>
          </a:r>
        </a:p>
      </dsp:txBody>
      <dsp:txXfrm>
        <a:off x="3044050" y="288587"/>
        <a:ext cx="2519997" cy="1367999"/>
      </dsp:txXfrm>
    </dsp:sp>
    <dsp:sp modelId="{ECD6F034-0843-4543-A3AE-98E7E38A772F}">
      <dsp:nvSpPr>
        <dsp:cNvPr id="0" name=""/>
        <dsp:cNvSpPr/>
      </dsp:nvSpPr>
      <dsp:spPr>
        <a:xfrm>
          <a:off x="1379" y="3595350"/>
          <a:ext cx="193817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1379" y="3595350"/>
        <a:ext cx="1938179" cy="1080000"/>
      </dsp:txXfrm>
    </dsp:sp>
    <dsp:sp modelId="{F406D603-0F97-49D1-A230-75F2EB1A2562}">
      <dsp:nvSpPr>
        <dsp:cNvPr id="0" name=""/>
        <dsp:cNvSpPr/>
      </dsp:nvSpPr>
      <dsp:spPr>
        <a:xfrm>
          <a:off x="2216532" y="3595350"/>
          <a:ext cx="193817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2216532" y="3595350"/>
        <a:ext cx="1938179" cy="1080000"/>
      </dsp:txXfrm>
    </dsp:sp>
    <dsp:sp modelId="{BF8DD503-79E9-4153-A9A7-D98611AA346B}">
      <dsp:nvSpPr>
        <dsp:cNvPr id="0" name=""/>
        <dsp:cNvSpPr/>
      </dsp:nvSpPr>
      <dsp:spPr>
        <a:xfrm>
          <a:off x="4468060" y="3595350"/>
          <a:ext cx="193817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Programas</a:t>
          </a:r>
        </a:p>
      </dsp:txBody>
      <dsp:txXfrm>
        <a:off x="4468060" y="3595350"/>
        <a:ext cx="1938179" cy="1080000"/>
      </dsp:txXfrm>
    </dsp:sp>
    <dsp:sp modelId="{65D9F835-6A4F-4FE0-857F-D88984988C6D}">
      <dsp:nvSpPr>
        <dsp:cNvPr id="0" name=""/>
        <dsp:cNvSpPr/>
      </dsp:nvSpPr>
      <dsp:spPr>
        <a:xfrm>
          <a:off x="6701400" y="3600522"/>
          <a:ext cx="193817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Becas</a:t>
          </a:r>
        </a:p>
      </dsp:txBody>
      <dsp:txXfrm>
        <a:off x="6701400" y="3600522"/>
        <a:ext cx="1938179" cy="1080000"/>
      </dsp:txXfrm>
    </dsp:sp>
    <dsp:sp modelId="{7DBBC19C-001A-42BF-A9E1-8C13D8BDC9EE}">
      <dsp:nvSpPr>
        <dsp:cNvPr id="0" name=""/>
        <dsp:cNvSpPr/>
      </dsp:nvSpPr>
      <dsp:spPr>
        <a:xfrm>
          <a:off x="2457509" y="2124332"/>
          <a:ext cx="1440004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</dsp:txBody>
      <dsp:txXfrm>
        <a:off x="2457509" y="2124332"/>
        <a:ext cx="1440004" cy="79200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10A4-E4EE-4F43-B317-446F0B2C7C30}">
      <dsp:nvSpPr>
        <dsp:cNvPr id="0" name=""/>
        <dsp:cNvSpPr/>
      </dsp:nvSpPr>
      <dsp:spPr>
        <a:xfrm>
          <a:off x="2304564" y="1361737"/>
          <a:ext cx="390230" cy="2900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0251"/>
              </a:lnTo>
              <a:lnTo>
                <a:pt x="390230" y="2900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1913717" y="1361737"/>
          <a:ext cx="390846" cy="2900251"/>
        </a:xfrm>
        <a:custGeom>
          <a:avLst/>
          <a:gdLst/>
          <a:ahLst/>
          <a:cxnLst/>
          <a:rect l="0" t="0" r="0" b="0"/>
          <a:pathLst>
            <a:path>
              <a:moveTo>
                <a:pt x="390846" y="0"/>
              </a:moveTo>
              <a:lnTo>
                <a:pt x="390846" y="2900251"/>
              </a:lnTo>
              <a:lnTo>
                <a:pt x="0" y="2900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A6B71-4861-460D-B448-64D7301D8591}">
      <dsp:nvSpPr>
        <dsp:cNvPr id="0" name=""/>
        <dsp:cNvSpPr/>
      </dsp:nvSpPr>
      <dsp:spPr>
        <a:xfrm>
          <a:off x="2304564" y="1361737"/>
          <a:ext cx="369941" cy="1910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861"/>
              </a:lnTo>
              <a:lnTo>
                <a:pt x="369941" y="1910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927205" y="1361737"/>
          <a:ext cx="377359" cy="1910861"/>
        </a:xfrm>
        <a:custGeom>
          <a:avLst/>
          <a:gdLst/>
          <a:ahLst/>
          <a:cxnLst/>
          <a:rect l="0" t="0" r="0" b="0"/>
          <a:pathLst>
            <a:path>
              <a:moveTo>
                <a:pt x="377359" y="0"/>
              </a:moveTo>
              <a:lnTo>
                <a:pt x="377359" y="1910861"/>
              </a:lnTo>
              <a:lnTo>
                <a:pt x="0" y="1910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304564" y="1361737"/>
          <a:ext cx="369941" cy="928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27"/>
              </a:lnTo>
              <a:lnTo>
                <a:pt x="369941" y="928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27205" y="1361737"/>
          <a:ext cx="377359" cy="928927"/>
        </a:xfrm>
        <a:custGeom>
          <a:avLst/>
          <a:gdLst/>
          <a:ahLst/>
          <a:cxnLst/>
          <a:rect l="0" t="0" r="0" b="0"/>
          <a:pathLst>
            <a:path>
              <a:moveTo>
                <a:pt x="377359" y="0"/>
              </a:moveTo>
              <a:lnTo>
                <a:pt x="377359" y="928927"/>
              </a:lnTo>
              <a:lnTo>
                <a:pt x="0" y="928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24567" y="283311"/>
          <a:ext cx="2159993" cy="1078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1224567" y="283311"/>
        <a:ext cx="2159993" cy="1078426"/>
      </dsp:txXfrm>
    </dsp:sp>
    <dsp:sp modelId="{8152EA35-9CDF-40B9-A284-B90D945FE2BB}">
      <dsp:nvSpPr>
        <dsp:cNvPr id="0" name=""/>
        <dsp:cNvSpPr/>
      </dsp:nvSpPr>
      <dsp:spPr>
        <a:xfrm>
          <a:off x="330523" y="1935844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0523" y="1935844"/>
        <a:ext cx="1596681" cy="709641"/>
      </dsp:txXfrm>
    </dsp:sp>
    <dsp:sp modelId="{879CF3CE-3826-4411-8750-4A90CA157093}">
      <dsp:nvSpPr>
        <dsp:cNvPr id="0" name=""/>
        <dsp:cNvSpPr/>
      </dsp:nvSpPr>
      <dsp:spPr>
        <a:xfrm>
          <a:off x="2674505" y="1935844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4505" y="1935844"/>
        <a:ext cx="1596681" cy="709641"/>
      </dsp:txXfrm>
    </dsp:sp>
    <dsp:sp modelId="{1010ADA0-FBE6-43F8-A34B-DB3F073225DF}">
      <dsp:nvSpPr>
        <dsp:cNvPr id="0" name=""/>
        <dsp:cNvSpPr/>
      </dsp:nvSpPr>
      <dsp:spPr>
        <a:xfrm>
          <a:off x="330523" y="2917778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0523" y="2917778"/>
        <a:ext cx="1596681" cy="709641"/>
      </dsp:txXfrm>
    </dsp:sp>
    <dsp:sp modelId="{B5E18026-23BC-4B30-B57F-ECE5140B52DE}">
      <dsp:nvSpPr>
        <dsp:cNvPr id="0" name=""/>
        <dsp:cNvSpPr/>
      </dsp:nvSpPr>
      <dsp:spPr>
        <a:xfrm>
          <a:off x="2674505" y="2917778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2674505" y="2917778"/>
        <a:ext cx="1596681" cy="709641"/>
      </dsp:txXfrm>
    </dsp:sp>
    <dsp:sp modelId="{72CE1758-79ED-40C9-9ACF-3A6F9BDF7EBA}">
      <dsp:nvSpPr>
        <dsp:cNvPr id="0" name=""/>
        <dsp:cNvSpPr/>
      </dsp:nvSpPr>
      <dsp:spPr>
        <a:xfrm>
          <a:off x="317036" y="3907168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7036" y="3907168"/>
        <a:ext cx="1596681" cy="709641"/>
      </dsp:txXfrm>
    </dsp:sp>
    <dsp:sp modelId="{55FC6854-F915-4990-894F-8A240324B76E}">
      <dsp:nvSpPr>
        <dsp:cNvPr id="0" name=""/>
        <dsp:cNvSpPr/>
      </dsp:nvSpPr>
      <dsp:spPr>
        <a:xfrm>
          <a:off x="2694794" y="3907168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</dsp:txBody>
      <dsp:txXfrm>
        <a:off x="2694794" y="3907168"/>
        <a:ext cx="1596681" cy="70964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993425" y="1300243"/>
          <a:ext cx="210930" cy="2284580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2284580"/>
              </a:lnTo>
              <a:lnTo>
                <a:pt x="0" y="22845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204355" y="1300243"/>
          <a:ext cx="210943" cy="3896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6440"/>
              </a:lnTo>
              <a:lnTo>
                <a:pt x="210943" y="38964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93425" y="1300243"/>
          <a:ext cx="210930" cy="3896440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3896440"/>
              </a:lnTo>
              <a:lnTo>
                <a:pt x="0" y="38964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204355" y="1300243"/>
          <a:ext cx="210943" cy="3094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4461"/>
              </a:lnTo>
              <a:lnTo>
                <a:pt x="210943" y="30944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93425" y="1300243"/>
          <a:ext cx="210930" cy="3094461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3094461"/>
              </a:lnTo>
              <a:lnTo>
                <a:pt x="0" y="30944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204355" y="1300243"/>
          <a:ext cx="210943" cy="1900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05"/>
              </a:lnTo>
              <a:lnTo>
                <a:pt x="210943" y="1900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93425" y="1300243"/>
          <a:ext cx="210930" cy="1494180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1494180"/>
              </a:lnTo>
              <a:lnTo>
                <a:pt x="0" y="14941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204355" y="1300243"/>
          <a:ext cx="210943" cy="736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561"/>
              </a:lnTo>
              <a:lnTo>
                <a:pt x="210943" y="736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93425" y="1300243"/>
          <a:ext cx="210930" cy="736561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736561"/>
              </a:lnTo>
              <a:lnTo>
                <a:pt x="0" y="736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178357" y="334226"/>
          <a:ext cx="2051997" cy="966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178357" y="334226"/>
        <a:ext cx="2051997" cy="966017"/>
      </dsp:txXfrm>
    </dsp:sp>
    <dsp:sp modelId="{907B92F7-AFBA-4A50-B054-4F4BE3C5BD64}">
      <dsp:nvSpPr>
        <dsp:cNvPr id="0" name=""/>
        <dsp:cNvSpPr/>
      </dsp:nvSpPr>
      <dsp:spPr>
        <a:xfrm>
          <a:off x="769815" y="176087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769815" y="1760879"/>
        <a:ext cx="2223609" cy="551850"/>
      </dsp:txXfrm>
    </dsp:sp>
    <dsp:sp modelId="{98D0B439-05E9-48E2-8366-542DD34C9435}">
      <dsp:nvSpPr>
        <dsp:cNvPr id="0" name=""/>
        <dsp:cNvSpPr/>
      </dsp:nvSpPr>
      <dsp:spPr>
        <a:xfrm>
          <a:off x="3415299" y="176087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Ejecutivo(a) Enlace</a:t>
          </a:r>
        </a:p>
      </dsp:txBody>
      <dsp:txXfrm>
        <a:off x="3415299" y="1760879"/>
        <a:ext cx="2223609" cy="551850"/>
      </dsp:txXfrm>
    </dsp:sp>
    <dsp:sp modelId="{9F4699FF-5008-4F8A-A4AA-F268A7531ADD}">
      <dsp:nvSpPr>
        <dsp:cNvPr id="0" name=""/>
        <dsp:cNvSpPr/>
      </dsp:nvSpPr>
      <dsp:spPr>
        <a:xfrm>
          <a:off x="769815" y="251849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</a:p>
      </dsp:txBody>
      <dsp:txXfrm>
        <a:off x="769815" y="2518499"/>
        <a:ext cx="2223609" cy="551850"/>
      </dsp:txXfrm>
    </dsp:sp>
    <dsp:sp modelId="{2CEB68AE-346B-4F99-9443-D3AF8E3F845E}">
      <dsp:nvSpPr>
        <dsp:cNvPr id="0" name=""/>
        <dsp:cNvSpPr/>
      </dsp:nvSpPr>
      <dsp:spPr>
        <a:xfrm>
          <a:off x="3415299" y="2514614"/>
          <a:ext cx="2223609" cy="1372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3415299" y="2514614"/>
        <a:ext cx="2223609" cy="1372868"/>
      </dsp:txXfrm>
    </dsp:sp>
    <dsp:sp modelId="{724BD599-F0BA-4C9F-8E3A-00C76D7BF2D8}">
      <dsp:nvSpPr>
        <dsp:cNvPr id="0" name=""/>
        <dsp:cNvSpPr/>
      </dsp:nvSpPr>
      <dsp:spPr>
        <a:xfrm>
          <a:off x="769815" y="4118710"/>
          <a:ext cx="2223609" cy="5519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769815" y="4118710"/>
        <a:ext cx="2223609" cy="551988"/>
      </dsp:txXfrm>
    </dsp:sp>
    <dsp:sp modelId="{E88BB908-2DA5-4A10-8A8A-663536CE506E}">
      <dsp:nvSpPr>
        <dsp:cNvPr id="0" name=""/>
        <dsp:cNvSpPr/>
      </dsp:nvSpPr>
      <dsp:spPr>
        <a:xfrm>
          <a:off x="3415299" y="4118710"/>
          <a:ext cx="2223609" cy="551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5299" y="4118710"/>
        <a:ext cx="2223609" cy="551988"/>
      </dsp:txXfrm>
    </dsp:sp>
    <dsp:sp modelId="{68DBA4D7-5E1A-43FE-99B5-255978C69DF9}">
      <dsp:nvSpPr>
        <dsp:cNvPr id="0" name=""/>
        <dsp:cNvSpPr/>
      </dsp:nvSpPr>
      <dsp:spPr>
        <a:xfrm>
          <a:off x="769815" y="492075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769815" y="4920759"/>
        <a:ext cx="2223609" cy="551850"/>
      </dsp:txXfrm>
    </dsp:sp>
    <dsp:sp modelId="{CBA7A604-34D3-4032-AA40-3F76CC23DF93}">
      <dsp:nvSpPr>
        <dsp:cNvPr id="0" name=""/>
        <dsp:cNvSpPr/>
      </dsp:nvSpPr>
      <dsp:spPr>
        <a:xfrm>
          <a:off x="3415299" y="492075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endParaRPr lang="es-ES" sz="1200" b="1" kern="1200" dirty="0" smtClean="0">
            <a:solidFill>
              <a:schemeClr val="tx1"/>
            </a:solidFill>
          </a:endParaRPr>
        </a:p>
      </dsp:txBody>
      <dsp:txXfrm>
        <a:off x="3415299" y="4920759"/>
        <a:ext cx="2223609" cy="551850"/>
      </dsp:txXfrm>
    </dsp:sp>
    <dsp:sp modelId="{9619E9DC-5DC6-412E-A318-941EEB04D18A}">
      <dsp:nvSpPr>
        <dsp:cNvPr id="0" name=""/>
        <dsp:cNvSpPr/>
      </dsp:nvSpPr>
      <dsp:spPr>
        <a:xfrm>
          <a:off x="769815" y="3308898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769815" y="3308898"/>
        <a:ext cx="2223609" cy="55185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151997"/>
          <a:ext cx="198898" cy="82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30"/>
              </a:lnTo>
              <a:lnTo>
                <a:pt x="198898" y="8298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151997"/>
          <a:ext cx="198708" cy="829830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829830"/>
              </a:lnTo>
              <a:lnTo>
                <a:pt x="0" y="8298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1151997"/>
          <a:ext cx="198898" cy="1710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367"/>
              </a:lnTo>
              <a:lnTo>
                <a:pt x="198898" y="1710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49667" y="1151997"/>
          <a:ext cx="198708" cy="171036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1710367"/>
              </a:lnTo>
              <a:lnTo>
                <a:pt x="0" y="1710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151997"/>
          <a:ext cx="3640662" cy="2700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821"/>
              </a:lnTo>
              <a:lnTo>
                <a:pt x="3640662" y="2575821"/>
              </a:lnTo>
              <a:lnTo>
                <a:pt x="3640662" y="2700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151997"/>
          <a:ext cx="2184397" cy="2700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821"/>
              </a:lnTo>
              <a:lnTo>
                <a:pt x="2184397" y="2575821"/>
              </a:lnTo>
              <a:lnTo>
                <a:pt x="2184397" y="2700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151997"/>
          <a:ext cx="728132" cy="2700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821"/>
              </a:lnTo>
              <a:lnTo>
                <a:pt x="728132" y="2575821"/>
              </a:lnTo>
              <a:lnTo>
                <a:pt x="728132" y="2700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151997"/>
          <a:ext cx="728132" cy="2700519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575821"/>
              </a:lnTo>
              <a:lnTo>
                <a:pt x="0" y="2575821"/>
              </a:lnTo>
              <a:lnTo>
                <a:pt x="0" y="2700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151997"/>
          <a:ext cx="2184397" cy="2700519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575821"/>
              </a:lnTo>
              <a:lnTo>
                <a:pt x="0" y="2575821"/>
              </a:lnTo>
              <a:lnTo>
                <a:pt x="0" y="2700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151997"/>
          <a:ext cx="3640662" cy="2700519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575821"/>
              </a:lnTo>
              <a:lnTo>
                <a:pt x="0" y="2575821"/>
              </a:lnTo>
              <a:lnTo>
                <a:pt x="0" y="2700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0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Bibliotecas</a:t>
          </a:r>
        </a:p>
      </dsp:txBody>
      <dsp:txXfrm>
        <a:off x="3150378" y="0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8525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852516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8525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1460543" y="3852516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8525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852516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8525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852516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8525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5829337" y="3852516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8525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852516"/>
        <a:ext cx="1206869" cy="792001"/>
      </dsp:txXfrm>
    </dsp:sp>
    <dsp:sp modelId="{32DA4FC1-38BF-44C8-B772-A5442007D112}">
      <dsp:nvSpPr>
        <dsp:cNvPr id="0" name=""/>
        <dsp:cNvSpPr/>
      </dsp:nvSpPr>
      <dsp:spPr>
        <a:xfrm>
          <a:off x="2609672" y="2484364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</dsp:txBody>
      <dsp:txXfrm>
        <a:off x="2609672" y="2484364"/>
        <a:ext cx="1439994" cy="755999"/>
      </dsp:txXfrm>
    </dsp:sp>
    <dsp:sp modelId="{AB0527A3-24A8-4139-9409-7C8E75E328A7}">
      <dsp:nvSpPr>
        <dsp:cNvPr id="0" name=""/>
        <dsp:cNvSpPr/>
      </dsp:nvSpPr>
      <dsp:spPr>
        <a:xfrm>
          <a:off x="4447273" y="2484364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4447273" y="2484364"/>
        <a:ext cx="1439994" cy="755999"/>
      </dsp:txXfrm>
    </dsp:sp>
    <dsp:sp modelId="{D1E07DFB-3766-446A-8886-DEAB87EF2DE6}">
      <dsp:nvSpPr>
        <dsp:cNvPr id="0" name=""/>
        <dsp:cNvSpPr/>
      </dsp:nvSpPr>
      <dsp:spPr>
        <a:xfrm>
          <a:off x="2609672" y="1603828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09672" y="1603828"/>
        <a:ext cx="1439994" cy="755999"/>
      </dsp:txXfrm>
    </dsp:sp>
    <dsp:sp modelId="{872AA2FF-1F0E-4D22-A061-D1ED4659116F}">
      <dsp:nvSpPr>
        <dsp:cNvPr id="0" name=""/>
        <dsp:cNvSpPr/>
      </dsp:nvSpPr>
      <dsp:spPr>
        <a:xfrm>
          <a:off x="4447273" y="1603828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al Lector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273" y="1603828"/>
        <a:ext cx="1439994" cy="75599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70198"/>
          <a:ext cx="1769164" cy="676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24"/>
              </a:lnTo>
              <a:lnTo>
                <a:pt x="1769164" y="411824"/>
              </a:lnTo>
              <a:lnTo>
                <a:pt x="1769164" y="6768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07199" y="1170198"/>
          <a:ext cx="1769164" cy="676808"/>
        </a:xfrm>
        <a:custGeom>
          <a:avLst/>
          <a:gdLst/>
          <a:ahLst/>
          <a:cxnLst/>
          <a:rect l="0" t="0" r="0" b="0"/>
          <a:pathLst>
            <a:path>
              <a:moveTo>
                <a:pt x="1769164" y="0"/>
              </a:moveTo>
              <a:lnTo>
                <a:pt x="1769164" y="411824"/>
              </a:lnTo>
              <a:lnTo>
                <a:pt x="0" y="411824"/>
              </a:lnTo>
              <a:lnTo>
                <a:pt x="0" y="6768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86317" y="54196"/>
          <a:ext cx="2180092" cy="111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Bibliotecas</a:t>
          </a:r>
        </a:p>
      </dsp:txBody>
      <dsp:txXfrm>
        <a:off x="2186317" y="54196"/>
        <a:ext cx="2180092" cy="1116002"/>
      </dsp:txXfrm>
    </dsp:sp>
    <dsp:sp modelId="{E4500AE6-F970-4C15-AEF7-7D9D80CAD4BF}">
      <dsp:nvSpPr>
        <dsp:cNvPr id="0" name=""/>
        <dsp:cNvSpPr/>
      </dsp:nvSpPr>
      <dsp:spPr>
        <a:xfrm>
          <a:off x="3020" y="1847007"/>
          <a:ext cx="3008359" cy="244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</dsp:txBody>
      <dsp:txXfrm>
        <a:off x="3020" y="1847007"/>
        <a:ext cx="3008359" cy="2448004"/>
      </dsp:txXfrm>
    </dsp:sp>
    <dsp:sp modelId="{C1AB1745-0E2B-419A-A767-8341E429DDDD}">
      <dsp:nvSpPr>
        <dsp:cNvPr id="0" name=""/>
        <dsp:cNvSpPr/>
      </dsp:nvSpPr>
      <dsp:spPr>
        <a:xfrm>
          <a:off x="3541348" y="1847007"/>
          <a:ext cx="3008359" cy="244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3541348" y="1847007"/>
        <a:ext cx="3008359" cy="244800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357362" y="1692016"/>
          <a:ext cx="91440" cy="972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6647"/>
              </a:lnTo>
              <a:lnTo>
                <a:pt x="46901" y="596647"/>
              </a:lnTo>
              <a:lnTo>
                <a:pt x="46901" y="9724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7" y="144012"/>
          <a:ext cx="2806149" cy="154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7" y="144012"/>
        <a:ext cx="2806149" cy="1548004"/>
      </dsp:txXfrm>
    </dsp:sp>
    <dsp:sp modelId="{F406D603-0F97-49D1-A230-75F2EB1A2562}">
      <dsp:nvSpPr>
        <dsp:cNvPr id="0" name=""/>
        <dsp:cNvSpPr/>
      </dsp:nvSpPr>
      <dsp:spPr>
        <a:xfrm>
          <a:off x="261468" y="2664453"/>
          <a:ext cx="2285590" cy="1295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61468" y="2664453"/>
        <a:ext cx="2285590" cy="1295992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38957" y="2976058"/>
          <a:ext cx="91440" cy="527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5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8957" y="1534712"/>
          <a:ext cx="91440" cy="5273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424612" y="282648"/>
          <a:ext cx="2320129" cy="1252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424612" y="282648"/>
        <a:ext cx="2320129" cy="1252063"/>
      </dsp:txXfrm>
    </dsp:sp>
    <dsp:sp modelId="{F406D603-0F97-49D1-A230-75F2EB1A2562}">
      <dsp:nvSpPr>
        <dsp:cNvPr id="0" name=""/>
        <dsp:cNvSpPr/>
      </dsp:nvSpPr>
      <dsp:spPr>
        <a:xfrm>
          <a:off x="708692" y="2062062"/>
          <a:ext cx="1751970" cy="91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Programas</a:t>
          </a:r>
        </a:p>
      </dsp:txBody>
      <dsp:txXfrm>
        <a:off x="708692" y="2062062"/>
        <a:ext cx="1751970" cy="913996"/>
      </dsp:txXfrm>
    </dsp:sp>
    <dsp:sp modelId="{A26C7DD0-22C3-472F-8956-750A0E5B231F}">
      <dsp:nvSpPr>
        <dsp:cNvPr id="0" name=""/>
        <dsp:cNvSpPr/>
      </dsp:nvSpPr>
      <dsp:spPr>
        <a:xfrm>
          <a:off x="776088" y="3503637"/>
          <a:ext cx="1617177" cy="1042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776088" y="3503637"/>
        <a:ext cx="1617177" cy="10420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66646-9C05-4B16-A81C-0EFCDF40B91E}">
      <dsp:nvSpPr>
        <dsp:cNvPr id="0" name=""/>
        <dsp:cNvSpPr/>
      </dsp:nvSpPr>
      <dsp:spPr>
        <a:xfrm>
          <a:off x="3564396" y="1440005"/>
          <a:ext cx="2501442" cy="1101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70"/>
              </a:lnTo>
              <a:lnTo>
                <a:pt x="2501442" y="781170"/>
              </a:lnTo>
              <a:lnTo>
                <a:pt x="2501442" y="11018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514155" y="1440005"/>
          <a:ext cx="91440" cy="1101887"/>
        </a:xfrm>
        <a:custGeom>
          <a:avLst/>
          <a:gdLst/>
          <a:ahLst/>
          <a:cxnLst/>
          <a:rect l="0" t="0" r="0" b="0"/>
          <a:pathLst>
            <a:path>
              <a:moveTo>
                <a:pt x="50240" y="0"/>
              </a:moveTo>
              <a:lnTo>
                <a:pt x="50240" y="781170"/>
              </a:lnTo>
              <a:lnTo>
                <a:pt x="45720" y="781170"/>
              </a:lnTo>
              <a:lnTo>
                <a:pt x="45720" y="11018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1096827" y="1440005"/>
          <a:ext cx="2467568" cy="1101887"/>
        </a:xfrm>
        <a:custGeom>
          <a:avLst/>
          <a:gdLst/>
          <a:ahLst/>
          <a:cxnLst/>
          <a:rect l="0" t="0" r="0" b="0"/>
          <a:pathLst>
            <a:path>
              <a:moveTo>
                <a:pt x="2467568" y="0"/>
              </a:moveTo>
              <a:lnTo>
                <a:pt x="2467568" y="781170"/>
              </a:lnTo>
              <a:lnTo>
                <a:pt x="0" y="781170"/>
              </a:lnTo>
              <a:lnTo>
                <a:pt x="0" y="11018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268392" y="0"/>
          <a:ext cx="2592006" cy="14400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268392" y="0"/>
        <a:ext cx="2592006" cy="1440005"/>
      </dsp:txXfrm>
    </dsp:sp>
    <dsp:sp modelId="{A8990391-8BC5-47C2-AC60-DE385918E6C0}">
      <dsp:nvSpPr>
        <dsp:cNvPr id="0" name=""/>
        <dsp:cNvSpPr/>
      </dsp:nvSpPr>
      <dsp:spPr>
        <a:xfrm>
          <a:off x="124015" y="2541893"/>
          <a:ext cx="1945623" cy="107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124015" y="2541893"/>
        <a:ext cx="1945623" cy="1079992"/>
      </dsp:txXfrm>
    </dsp:sp>
    <dsp:sp modelId="{0C383773-3E75-40C1-8F41-944F99267FEE}">
      <dsp:nvSpPr>
        <dsp:cNvPr id="0" name=""/>
        <dsp:cNvSpPr/>
      </dsp:nvSpPr>
      <dsp:spPr>
        <a:xfrm>
          <a:off x="2587063" y="2541893"/>
          <a:ext cx="1945623" cy="107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2587063" y="2541893"/>
        <a:ext cx="1945623" cy="1079992"/>
      </dsp:txXfrm>
    </dsp:sp>
    <dsp:sp modelId="{01A0B41B-7573-4DE0-B7B2-1833FFE8216D}">
      <dsp:nvSpPr>
        <dsp:cNvPr id="0" name=""/>
        <dsp:cNvSpPr/>
      </dsp:nvSpPr>
      <dsp:spPr>
        <a:xfrm>
          <a:off x="5093026" y="2541893"/>
          <a:ext cx="1945623" cy="107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5093026" y="2541893"/>
        <a:ext cx="1945623" cy="107999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410950" y="1275756"/>
          <a:ext cx="292978" cy="904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470"/>
              </a:lnTo>
              <a:lnTo>
                <a:pt x="292978" y="9044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117972" y="1275756"/>
          <a:ext cx="292978" cy="904470"/>
        </a:xfrm>
        <a:custGeom>
          <a:avLst/>
          <a:gdLst/>
          <a:ahLst/>
          <a:cxnLst/>
          <a:rect l="0" t="0" r="0" b="0"/>
          <a:pathLst>
            <a:path>
              <a:moveTo>
                <a:pt x="292978" y="0"/>
              </a:moveTo>
              <a:lnTo>
                <a:pt x="292978" y="904470"/>
              </a:lnTo>
              <a:lnTo>
                <a:pt x="0" y="9044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410950" y="1275756"/>
          <a:ext cx="3640436" cy="1871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931"/>
              </a:lnTo>
              <a:lnTo>
                <a:pt x="3640436" y="1729931"/>
              </a:lnTo>
              <a:lnTo>
                <a:pt x="3640436" y="1871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410950" y="1275756"/>
          <a:ext cx="1820218" cy="1871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931"/>
              </a:lnTo>
              <a:lnTo>
                <a:pt x="1820218" y="1729931"/>
              </a:lnTo>
              <a:lnTo>
                <a:pt x="1820218" y="1871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65230" y="1275756"/>
          <a:ext cx="91440" cy="1871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1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90732" y="1275756"/>
          <a:ext cx="1820218" cy="1871415"/>
        </a:xfrm>
        <a:custGeom>
          <a:avLst/>
          <a:gdLst/>
          <a:ahLst/>
          <a:cxnLst/>
          <a:rect l="0" t="0" r="0" b="0"/>
          <a:pathLst>
            <a:path>
              <a:moveTo>
                <a:pt x="1820218" y="0"/>
              </a:moveTo>
              <a:lnTo>
                <a:pt x="1820218" y="1729931"/>
              </a:lnTo>
              <a:lnTo>
                <a:pt x="0" y="1729931"/>
              </a:lnTo>
              <a:lnTo>
                <a:pt x="0" y="1871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70514" y="1275756"/>
          <a:ext cx="3640436" cy="1871415"/>
        </a:xfrm>
        <a:custGeom>
          <a:avLst/>
          <a:gdLst/>
          <a:ahLst/>
          <a:cxnLst/>
          <a:rect l="0" t="0" r="0" b="0"/>
          <a:pathLst>
            <a:path>
              <a:moveTo>
                <a:pt x="3640436" y="0"/>
              </a:moveTo>
              <a:lnTo>
                <a:pt x="3640436" y="1729931"/>
              </a:lnTo>
              <a:lnTo>
                <a:pt x="0" y="1729931"/>
              </a:lnTo>
              <a:lnTo>
                <a:pt x="0" y="1871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44547" y="0"/>
          <a:ext cx="2332806" cy="1275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44547" y="0"/>
        <a:ext cx="2332806" cy="1275756"/>
      </dsp:txXfrm>
    </dsp:sp>
    <dsp:sp modelId="{F0C4384C-AAF6-4E1D-B697-D90ED7D85EDE}">
      <dsp:nvSpPr>
        <dsp:cNvPr id="0" name=""/>
        <dsp:cNvSpPr/>
      </dsp:nvSpPr>
      <dsp:spPr>
        <a:xfrm>
          <a:off x="1888" y="3147172"/>
          <a:ext cx="1537251" cy="874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1888" y="3147172"/>
        <a:ext cx="1537251" cy="874798"/>
      </dsp:txXfrm>
    </dsp:sp>
    <dsp:sp modelId="{37AEF8C9-F153-4456-B4E8-AFD354C090D5}">
      <dsp:nvSpPr>
        <dsp:cNvPr id="0" name=""/>
        <dsp:cNvSpPr/>
      </dsp:nvSpPr>
      <dsp:spPr>
        <a:xfrm>
          <a:off x="1822106" y="3147172"/>
          <a:ext cx="1537251" cy="874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1822106" y="3147172"/>
        <a:ext cx="1537251" cy="874798"/>
      </dsp:txXfrm>
    </dsp:sp>
    <dsp:sp modelId="{9B1F9D7B-5894-4150-8F2D-428D6DE0962B}">
      <dsp:nvSpPr>
        <dsp:cNvPr id="0" name=""/>
        <dsp:cNvSpPr/>
      </dsp:nvSpPr>
      <dsp:spPr>
        <a:xfrm>
          <a:off x="3642325" y="3147172"/>
          <a:ext cx="1537251" cy="874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642325" y="3147172"/>
        <a:ext cx="1537251" cy="874798"/>
      </dsp:txXfrm>
    </dsp:sp>
    <dsp:sp modelId="{35BB5E74-0F2B-40C4-8FE2-43D641402863}">
      <dsp:nvSpPr>
        <dsp:cNvPr id="0" name=""/>
        <dsp:cNvSpPr/>
      </dsp:nvSpPr>
      <dsp:spPr>
        <a:xfrm>
          <a:off x="5462543" y="3147172"/>
          <a:ext cx="1537251" cy="874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462543" y="3147172"/>
        <a:ext cx="1537251" cy="874798"/>
      </dsp:txXfrm>
    </dsp:sp>
    <dsp:sp modelId="{DF1885E9-FFBA-4900-A1E6-9819E1B9F41A}">
      <dsp:nvSpPr>
        <dsp:cNvPr id="0" name=""/>
        <dsp:cNvSpPr/>
      </dsp:nvSpPr>
      <dsp:spPr>
        <a:xfrm>
          <a:off x="7282762" y="3147172"/>
          <a:ext cx="1537251" cy="874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Canina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Felina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2762" y="3147172"/>
        <a:ext cx="1537251" cy="874798"/>
      </dsp:txXfrm>
    </dsp:sp>
    <dsp:sp modelId="{DB8FFD65-9583-4226-96A0-C49AC9ECFEC8}">
      <dsp:nvSpPr>
        <dsp:cNvPr id="0" name=""/>
        <dsp:cNvSpPr/>
      </dsp:nvSpPr>
      <dsp:spPr>
        <a:xfrm>
          <a:off x="2770510" y="1797500"/>
          <a:ext cx="1347461" cy="7654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770510" y="1797500"/>
        <a:ext cx="1347461" cy="765452"/>
      </dsp:txXfrm>
    </dsp:sp>
    <dsp:sp modelId="{F575BE00-8131-4208-B246-289C54D55378}">
      <dsp:nvSpPr>
        <dsp:cNvPr id="0" name=""/>
        <dsp:cNvSpPr/>
      </dsp:nvSpPr>
      <dsp:spPr>
        <a:xfrm>
          <a:off x="4703929" y="1797500"/>
          <a:ext cx="1347461" cy="7654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4703929" y="1797500"/>
        <a:ext cx="1347461" cy="76545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807769" y="1231041"/>
          <a:ext cx="432590" cy="712627"/>
        </a:xfrm>
        <a:custGeom>
          <a:avLst/>
          <a:gdLst/>
          <a:ahLst/>
          <a:cxnLst/>
          <a:rect l="0" t="0" r="0" b="0"/>
          <a:pathLst>
            <a:path>
              <a:moveTo>
                <a:pt x="432590" y="0"/>
              </a:moveTo>
              <a:lnTo>
                <a:pt x="432590" y="712627"/>
              </a:lnTo>
              <a:lnTo>
                <a:pt x="0" y="7126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240360" y="1231041"/>
          <a:ext cx="2054223" cy="1655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958"/>
              </a:lnTo>
              <a:lnTo>
                <a:pt x="2054223" y="1471958"/>
              </a:lnTo>
              <a:lnTo>
                <a:pt x="2054223" y="1655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94640" y="1231041"/>
          <a:ext cx="91440" cy="16557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140416" y="3765678"/>
          <a:ext cx="91440" cy="3230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0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186136" y="1231041"/>
          <a:ext cx="2054223" cy="1655741"/>
        </a:xfrm>
        <a:custGeom>
          <a:avLst/>
          <a:gdLst/>
          <a:ahLst/>
          <a:cxnLst/>
          <a:rect l="0" t="0" r="0" b="0"/>
          <a:pathLst>
            <a:path>
              <a:moveTo>
                <a:pt x="2054223" y="0"/>
              </a:moveTo>
              <a:lnTo>
                <a:pt x="2054223" y="1471958"/>
              </a:lnTo>
              <a:lnTo>
                <a:pt x="0" y="1471958"/>
              </a:lnTo>
              <a:lnTo>
                <a:pt x="0" y="1655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60594" y="0"/>
          <a:ext cx="2359531" cy="1231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060594" y="0"/>
        <a:ext cx="2359531" cy="1231041"/>
      </dsp:txXfrm>
    </dsp:sp>
    <dsp:sp modelId="{F0C4384C-AAF6-4E1D-B697-D90ED7D85EDE}">
      <dsp:nvSpPr>
        <dsp:cNvPr id="0" name=""/>
        <dsp:cNvSpPr/>
      </dsp:nvSpPr>
      <dsp:spPr>
        <a:xfrm>
          <a:off x="429430" y="2886783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</a:p>
      </dsp:txBody>
      <dsp:txXfrm>
        <a:off x="429430" y="2886783"/>
        <a:ext cx="1513411" cy="878895"/>
      </dsp:txXfrm>
    </dsp:sp>
    <dsp:sp modelId="{A9115B0F-1236-4BD8-9394-7D9210ACEADD}">
      <dsp:nvSpPr>
        <dsp:cNvPr id="0" name=""/>
        <dsp:cNvSpPr/>
      </dsp:nvSpPr>
      <dsp:spPr>
        <a:xfrm>
          <a:off x="429430" y="4088725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29430" y="4088725"/>
        <a:ext cx="1513411" cy="878895"/>
      </dsp:txXfrm>
    </dsp:sp>
    <dsp:sp modelId="{37AEF8C9-F153-4456-B4E8-AFD354C090D5}">
      <dsp:nvSpPr>
        <dsp:cNvPr id="0" name=""/>
        <dsp:cNvSpPr/>
      </dsp:nvSpPr>
      <dsp:spPr>
        <a:xfrm>
          <a:off x="2483654" y="2886783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483654" y="2886783"/>
        <a:ext cx="1513411" cy="878895"/>
      </dsp:txXfrm>
    </dsp:sp>
    <dsp:sp modelId="{9B1F9D7B-5894-4150-8F2D-428D6DE0962B}">
      <dsp:nvSpPr>
        <dsp:cNvPr id="0" name=""/>
        <dsp:cNvSpPr/>
      </dsp:nvSpPr>
      <dsp:spPr>
        <a:xfrm>
          <a:off x="4537878" y="2886783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4537878" y="2886783"/>
        <a:ext cx="1513411" cy="878895"/>
      </dsp:txXfrm>
    </dsp:sp>
    <dsp:sp modelId="{F575BE00-8131-4208-B246-289C54D55378}">
      <dsp:nvSpPr>
        <dsp:cNvPr id="0" name=""/>
        <dsp:cNvSpPr/>
      </dsp:nvSpPr>
      <dsp:spPr>
        <a:xfrm>
          <a:off x="1510557" y="1583335"/>
          <a:ext cx="1297212" cy="720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Secretaria/o B</a:t>
          </a:r>
        </a:p>
      </dsp:txBody>
      <dsp:txXfrm>
        <a:off x="1510557" y="1583335"/>
        <a:ext cx="1297212" cy="720666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1754479" y="1418990"/>
          <a:ext cx="91440" cy="9590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9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31208" y="112151"/>
          <a:ext cx="2337983" cy="1306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631208" y="112151"/>
        <a:ext cx="2337983" cy="1306839"/>
      </dsp:txXfrm>
    </dsp:sp>
    <dsp:sp modelId="{35BB5E74-0F2B-40C4-8FE2-43D641402863}">
      <dsp:nvSpPr>
        <dsp:cNvPr id="0" name=""/>
        <dsp:cNvSpPr/>
      </dsp:nvSpPr>
      <dsp:spPr>
        <a:xfrm>
          <a:off x="967746" y="2377992"/>
          <a:ext cx="1664906" cy="9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967746" y="2377992"/>
        <a:ext cx="1664906" cy="932002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936103"/>
          <a:ext cx="193368" cy="1222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351"/>
              </a:lnTo>
              <a:lnTo>
                <a:pt x="193368" y="12223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5123" y="936103"/>
          <a:ext cx="193368" cy="1222351"/>
        </a:xfrm>
        <a:custGeom>
          <a:avLst/>
          <a:gdLst/>
          <a:ahLst/>
          <a:cxnLst/>
          <a:rect l="0" t="0" r="0" b="0"/>
          <a:pathLst>
            <a:path>
              <a:moveTo>
                <a:pt x="193368" y="0"/>
              </a:moveTo>
              <a:lnTo>
                <a:pt x="193368" y="1222351"/>
              </a:lnTo>
              <a:lnTo>
                <a:pt x="0" y="12223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936103"/>
          <a:ext cx="193368" cy="535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830"/>
              </a:lnTo>
              <a:lnTo>
                <a:pt x="193368" y="5358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5123" y="936103"/>
          <a:ext cx="193368" cy="535830"/>
        </a:xfrm>
        <a:custGeom>
          <a:avLst/>
          <a:gdLst/>
          <a:ahLst/>
          <a:cxnLst/>
          <a:rect l="0" t="0" r="0" b="0"/>
          <a:pathLst>
            <a:path>
              <a:moveTo>
                <a:pt x="193368" y="0"/>
              </a:moveTo>
              <a:lnTo>
                <a:pt x="193368" y="535830"/>
              </a:lnTo>
              <a:lnTo>
                <a:pt x="0" y="5358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8518671" y="3332155"/>
          <a:ext cx="91440" cy="1754134"/>
        </a:xfrm>
        <a:custGeom>
          <a:avLst/>
          <a:gdLst/>
          <a:ahLst/>
          <a:cxnLst/>
          <a:rect l="0" t="0" r="0" b="0"/>
          <a:pathLst>
            <a:path>
              <a:moveTo>
                <a:pt x="130367" y="0"/>
              </a:moveTo>
              <a:lnTo>
                <a:pt x="130367" y="1754134"/>
              </a:lnTo>
              <a:lnTo>
                <a:pt x="45720" y="17541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8515246" y="3332155"/>
          <a:ext cx="91440" cy="537113"/>
        </a:xfrm>
        <a:custGeom>
          <a:avLst/>
          <a:gdLst/>
          <a:ahLst/>
          <a:cxnLst/>
          <a:rect l="0" t="0" r="0" b="0"/>
          <a:pathLst>
            <a:path>
              <a:moveTo>
                <a:pt x="133792" y="0"/>
              </a:moveTo>
              <a:lnTo>
                <a:pt x="133792" y="537113"/>
              </a:lnTo>
              <a:lnTo>
                <a:pt x="45720" y="5371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936103"/>
          <a:ext cx="3684653" cy="18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074"/>
              </a:lnTo>
              <a:lnTo>
                <a:pt x="3684653" y="1746074"/>
              </a:lnTo>
              <a:lnTo>
                <a:pt x="3684653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6886088" y="3332155"/>
          <a:ext cx="134675" cy="425977"/>
        </a:xfrm>
        <a:custGeom>
          <a:avLst/>
          <a:gdLst/>
          <a:ahLst/>
          <a:cxnLst/>
          <a:rect l="0" t="0" r="0" b="0"/>
          <a:pathLst>
            <a:path>
              <a:moveTo>
                <a:pt x="134675" y="0"/>
              </a:moveTo>
              <a:lnTo>
                <a:pt x="134675" y="425977"/>
              </a:lnTo>
              <a:lnTo>
                <a:pt x="0" y="425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6889974" y="3332155"/>
          <a:ext cx="130789" cy="1538890"/>
        </a:xfrm>
        <a:custGeom>
          <a:avLst/>
          <a:gdLst/>
          <a:ahLst/>
          <a:cxnLst/>
          <a:rect l="0" t="0" r="0" b="0"/>
          <a:pathLst>
            <a:path>
              <a:moveTo>
                <a:pt x="130789" y="0"/>
              </a:moveTo>
              <a:lnTo>
                <a:pt x="130789" y="1538890"/>
              </a:lnTo>
              <a:lnTo>
                <a:pt x="0" y="153889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936103"/>
          <a:ext cx="2056478" cy="18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074"/>
              </a:lnTo>
              <a:lnTo>
                <a:pt x="2056478" y="1746074"/>
              </a:lnTo>
              <a:lnTo>
                <a:pt x="2056478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936103"/>
          <a:ext cx="562159" cy="18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074"/>
              </a:lnTo>
              <a:lnTo>
                <a:pt x="562159" y="1746074"/>
              </a:lnTo>
              <a:lnTo>
                <a:pt x="562159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77961" y="936103"/>
          <a:ext cx="950530" cy="1856050"/>
        </a:xfrm>
        <a:custGeom>
          <a:avLst/>
          <a:gdLst/>
          <a:ahLst/>
          <a:cxnLst/>
          <a:rect l="0" t="0" r="0" b="0"/>
          <a:pathLst>
            <a:path>
              <a:moveTo>
                <a:pt x="950530" y="0"/>
              </a:moveTo>
              <a:lnTo>
                <a:pt x="950530" y="1746074"/>
              </a:lnTo>
              <a:lnTo>
                <a:pt x="0" y="1746074"/>
              </a:lnTo>
              <a:lnTo>
                <a:pt x="0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377729" y="3332155"/>
          <a:ext cx="120277" cy="1432125"/>
        </a:xfrm>
        <a:custGeom>
          <a:avLst/>
          <a:gdLst/>
          <a:ahLst/>
          <a:cxnLst/>
          <a:rect l="0" t="0" r="0" b="0"/>
          <a:pathLst>
            <a:path>
              <a:moveTo>
                <a:pt x="120277" y="0"/>
              </a:moveTo>
              <a:lnTo>
                <a:pt x="120277" y="1432125"/>
              </a:lnTo>
              <a:lnTo>
                <a:pt x="0" y="14321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377729" y="3332155"/>
          <a:ext cx="120277" cy="569318"/>
        </a:xfrm>
        <a:custGeom>
          <a:avLst/>
          <a:gdLst/>
          <a:ahLst/>
          <a:cxnLst/>
          <a:rect l="0" t="0" r="0" b="0"/>
          <a:pathLst>
            <a:path>
              <a:moveTo>
                <a:pt x="120277" y="0"/>
              </a:moveTo>
              <a:lnTo>
                <a:pt x="120277" y="569318"/>
              </a:lnTo>
              <a:lnTo>
                <a:pt x="0" y="569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2000719" y="936103"/>
          <a:ext cx="2427772" cy="1856050"/>
        </a:xfrm>
        <a:custGeom>
          <a:avLst/>
          <a:gdLst/>
          <a:ahLst/>
          <a:cxnLst/>
          <a:rect l="0" t="0" r="0" b="0"/>
          <a:pathLst>
            <a:path>
              <a:moveTo>
                <a:pt x="2427772" y="0"/>
              </a:moveTo>
              <a:lnTo>
                <a:pt x="2427772" y="1746074"/>
              </a:lnTo>
              <a:lnTo>
                <a:pt x="0" y="1746074"/>
              </a:lnTo>
              <a:lnTo>
                <a:pt x="0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45970" y="936103"/>
          <a:ext cx="3782521" cy="1856050"/>
        </a:xfrm>
        <a:custGeom>
          <a:avLst/>
          <a:gdLst/>
          <a:ahLst/>
          <a:cxnLst/>
          <a:rect l="0" t="0" r="0" b="0"/>
          <a:pathLst>
            <a:path>
              <a:moveTo>
                <a:pt x="3782521" y="0"/>
              </a:moveTo>
              <a:lnTo>
                <a:pt x="3782521" y="1746074"/>
              </a:lnTo>
              <a:lnTo>
                <a:pt x="0" y="1746074"/>
              </a:lnTo>
              <a:lnTo>
                <a:pt x="0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443575" y="148168"/>
          <a:ext cx="1969833" cy="7879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3443575" y="148168"/>
        <a:ext cx="1969833" cy="787934"/>
      </dsp:txXfrm>
    </dsp:sp>
    <dsp:sp modelId="{C75F0CD5-6A2C-4EE2-8445-B7828AAD1B5C}">
      <dsp:nvSpPr>
        <dsp:cNvPr id="0" name=""/>
        <dsp:cNvSpPr/>
      </dsp:nvSpPr>
      <dsp:spPr>
        <a:xfrm>
          <a:off x="72431" y="2792153"/>
          <a:ext cx="1147078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431" y="2792153"/>
        <a:ext cx="1147078" cy="540001"/>
      </dsp:txXfrm>
    </dsp:sp>
    <dsp:sp modelId="{032BAB47-5D8D-4928-87C6-EDC51EB0EBBC}">
      <dsp:nvSpPr>
        <dsp:cNvPr id="0" name=""/>
        <dsp:cNvSpPr/>
      </dsp:nvSpPr>
      <dsp:spPr>
        <a:xfrm>
          <a:off x="1379110" y="2792153"/>
          <a:ext cx="1243218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Saneamiento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79110" y="2792153"/>
        <a:ext cx="1243218" cy="540001"/>
      </dsp:txXfrm>
    </dsp:sp>
    <dsp:sp modelId="{E333131B-15CF-40C0-9E90-1D5CB3286B19}">
      <dsp:nvSpPr>
        <dsp:cNvPr id="0" name=""/>
        <dsp:cNvSpPr/>
      </dsp:nvSpPr>
      <dsp:spPr>
        <a:xfrm>
          <a:off x="1230651" y="3489598"/>
          <a:ext cx="1147078" cy="82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</a:p>
      </dsp:txBody>
      <dsp:txXfrm>
        <a:off x="1230651" y="3489598"/>
        <a:ext cx="1147078" cy="823749"/>
      </dsp:txXfrm>
    </dsp:sp>
    <dsp:sp modelId="{9B2529B9-D4A3-4B12-A508-06CAF74F87A3}">
      <dsp:nvSpPr>
        <dsp:cNvPr id="0" name=""/>
        <dsp:cNvSpPr/>
      </dsp:nvSpPr>
      <dsp:spPr>
        <a:xfrm>
          <a:off x="1230651" y="4502433"/>
          <a:ext cx="1147078" cy="523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Fumigador(a)</a:t>
          </a:r>
        </a:p>
      </dsp:txBody>
      <dsp:txXfrm>
        <a:off x="1230651" y="4502433"/>
        <a:ext cx="1147078" cy="523694"/>
      </dsp:txXfrm>
    </dsp:sp>
    <dsp:sp modelId="{9D9960D1-5F01-4D26-87B2-AD715FCF54C0}">
      <dsp:nvSpPr>
        <dsp:cNvPr id="0" name=""/>
        <dsp:cNvSpPr/>
      </dsp:nvSpPr>
      <dsp:spPr>
        <a:xfrm>
          <a:off x="2808093" y="2792153"/>
          <a:ext cx="1339735" cy="97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General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Enfermeras(os)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08093" y="2792153"/>
        <a:ext cx="1339735" cy="972002"/>
      </dsp:txXfrm>
    </dsp:sp>
    <dsp:sp modelId="{C3073F2C-C0A1-4D4E-8B81-A2EFE4C4C3F4}">
      <dsp:nvSpPr>
        <dsp:cNvPr id="0" name=""/>
        <dsp:cNvSpPr/>
      </dsp:nvSpPr>
      <dsp:spPr>
        <a:xfrm>
          <a:off x="4320783" y="2792153"/>
          <a:ext cx="133973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4320783" y="2792153"/>
        <a:ext cx="1339735" cy="540001"/>
      </dsp:txXfrm>
    </dsp:sp>
    <dsp:sp modelId="{673E2BAB-A261-407F-BCEF-69321DEFB9E6}">
      <dsp:nvSpPr>
        <dsp:cNvPr id="0" name=""/>
        <dsp:cNvSpPr/>
      </dsp:nvSpPr>
      <dsp:spPr>
        <a:xfrm>
          <a:off x="5815228" y="2792153"/>
          <a:ext cx="133948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5815228" y="2792153"/>
        <a:ext cx="1339483" cy="540001"/>
      </dsp:txXfrm>
    </dsp:sp>
    <dsp:sp modelId="{366EA5E8-A373-49D0-BEEF-42CF84EFA6A4}">
      <dsp:nvSpPr>
        <dsp:cNvPr id="0" name=""/>
        <dsp:cNvSpPr/>
      </dsp:nvSpPr>
      <dsp:spPr>
        <a:xfrm>
          <a:off x="5594879" y="4177245"/>
          <a:ext cx="1295095" cy="1387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94879" y="4177245"/>
        <a:ext cx="1295095" cy="1387600"/>
      </dsp:txXfrm>
    </dsp:sp>
    <dsp:sp modelId="{CE5124BC-6E80-4FCE-8820-555BC8F2AA4F}">
      <dsp:nvSpPr>
        <dsp:cNvPr id="0" name=""/>
        <dsp:cNvSpPr/>
      </dsp:nvSpPr>
      <dsp:spPr>
        <a:xfrm>
          <a:off x="5590993" y="3480612"/>
          <a:ext cx="1295095" cy="5550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90993" y="3480612"/>
        <a:ext cx="1295095" cy="555042"/>
      </dsp:txXfrm>
    </dsp:sp>
    <dsp:sp modelId="{35668D7B-64FF-4E93-BD22-858CDEA4814B}">
      <dsp:nvSpPr>
        <dsp:cNvPr id="0" name=""/>
        <dsp:cNvSpPr/>
      </dsp:nvSpPr>
      <dsp:spPr>
        <a:xfrm>
          <a:off x="7443278" y="2792153"/>
          <a:ext cx="133973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43278" y="2792153"/>
        <a:ext cx="1339735" cy="540001"/>
      </dsp:txXfrm>
    </dsp:sp>
    <dsp:sp modelId="{8F41B090-6C9F-4D09-89A2-1A56E32D9177}">
      <dsp:nvSpPr>
        <dsp:cNvPr id="0" name=""/>
        <dsp:cNvSpPr/>
      </dsp:nvSpPr>
      <dsp:spPr>
        <a:xfrm>
          <a:off x="7265871" y="3473270"/>
          <a:ext cx="1295095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Dentista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65871" y="3473270"/>
        <a:ext cx="1295095" cy="791998"/>
      </dsp:txXfrm>
    </dsp:sp>
    <dsp:sp modelId="{D345EA03-5577-43C4-88D1-DFACB15E9CA7}">
      <dsp:nvSpPr>
        <dsp:cNvPr id="0" name=""/>
        <dsp:cNvSpPr/>
      </dsp:nvSpPr>
      <dsp:spPr>
        <a:xfrm>
          <a:off x="7269296" y="4392489"/>
          <a:ext cx="1295095" cy="1387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Dental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7269296" y="4392489"/>
        <a:ext cx="1295095" cy="1387600"/>
      </dsp:txXfrm>
    </dsp:sp>
    <dsp:sp modelId="{6BCD3ED6-4B78-4F85-A909-190CC4A54B10}">
      <dsp:nvSpPr>
        <dsp:cNvPr id="0" name=""/>
        <dsp:cNvSpPr/>
      </dsp:nvSpPr>
      <dsp:spPr>
        <a:xfrm>
          <a:off x="2579118" y="1182113"/>
          <a:ext cx="1656004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579118" y="1182113"/>
        <a:ext cx="1656004" cy="579640"/>
      </dsp:txXfrm>
    </dsp:sp>
    <dsp:sp modelId="{BA94924F-E12D-42F1-B3F0-19849563DFE2}">
      <dsp:nvSpPr>
        <dsp:cNvPr id="0" name=""/>
        <dsp:cNvSpPr/>
      </dsp:nvSpPr>
      <dsp:spPr>
        <a:xfrm>
          <a:off x="4621860" y="1182113"/>
          <a:ext cx="1656004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(a) de Brigadas Médicas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621860" y="1182113"/>
        <a:ext cx="1656004" cy="579640"/>
      </dsp:txXfrm>
    </dsp:sp>
    <dsp:sp modelId="{104F34FA-359A-42D4-BAD3-F86091F3DAC2}">
      <dsp:nvSpPr>
        <dsp:cNvPr id="0" name=""/>
        <dsp:cNvSpPr/>
      </dsp:nvSpPr>
      <dsp:spPr>
        <a:xfrm>
          <a:off x="2579118" y="1868634"/>
          <a:ext cx="1656004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579118" y="1868634"/>
        <a:ext cx="1656004" cy="579640"/>
      </dsp:txXfrm>
    </dsp:sp>
    <dsp:sp modelId="{11BCB754-559D-45F8-B339-0E04607D0D59}">
      <dsp:nvSpPr>
        <dsp:cNvPr id="0" name=""/>
        <dsp:cNvSpPr/>
      </dsp:nvSpPr>
      <dsp:spPr>
        <a:xfrm>
          <a:off x="4621860" y="1868634"/>
          <a:ext cx="1656004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1860" y="1868634"/>
        <a:ext cx="1656004" cy="579640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170785"/>
          <a:ext cx="183126" cy="1211220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211220"/>
              </a:lnTo>
              <a:lnTo>
                <a:pt x="0" y="1211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170785"/>
          <a:ext cx="221355" cy="919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903"/>
              </a:lnTo>
              <a:lnTo>
                <a:pt x="221355" y="9199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170785"/>
          <a:ext cx="183126" cy="6149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14919"/>
              </a:lnTo>
              <a:lnTo>
                <a:pt x="0" y="614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170785"/>
          <a:ext cx="729488" cy="2055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664"/>
              </a:lnTo>
              <a:lnTo>
                <a:pt x="729488" y="1960664"/>
              </a:lnTo>
              <a:lnTo>
                <a:pt x="729488" y="2055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170785"/>
          <a:ext cx="3664313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3664313" y="1962553"/>
              </a:lnTo>
              <a:lnTo>
                <a:pt x="3664313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170785"/>
          <a:ext cx="710666" cy="2057023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170785"/>
          <a:ext cx="2150831" cy="2057023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170785"/>
          <a:ext cx="2169653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2169653" y="1962553"/>
              </a:lnTo>
              <a:lnTo>
                <a:pt x="2169653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170785"/>
          <a:ext cx="3662991" cy="2055134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1960664"/>
              </a:lnTo>
              <a:lnTo>
                <a:pt x="0" y="1960664"/>
              </a:lnTo>
              <a:lnTo>
                <a:pt x="0" y="2055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162787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162787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225919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</a:p>
      </dsp:txBody>
      <dsp:txXfrm>
        <a:off x="72013" y="3225919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227808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</a:t>
          </a:r>
        </a:p>
      </dsp:txBody>
      <dsp:txXfrm>
        <a:off x="5904657" y="3227808"/>
        <a:ext cx="1304299" cy="612000"/>
      </dsp:txXfrm>
    </dsp:sp>
    <dsp:sp modelId="{070507A6-E0AF-48EF-93FF-8657D0B5415B}">
      <dsp:nvSpPr>
        <dsp:cNvPr id="0" name=""/>
        <dsp:cNvSpPr/>
      </dsp:nvSpPr>
      <dsp:spPr>
        <a:xfrm>
          <a:off x="1584172" y="3227808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Familiar</a:t>
          </a:r>
        </a:p>
      </dsp:txBody>
      <dsp:txXfrm>
        <a:off x="1584172" y="3227808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227808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Ginecólogo(a)</a:t>
          </a:r>
        </a:p>
      </dsp:txBody>
      <dsp:txXfrm>
        <a:off x="3024337" y="3227808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227808"/>
          <a:ext cx="1304299" cy="219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</a:p>
      </dsp:txBody>
      <dsp:txXfrm>
        <a:off x="7399317" y="3227808"/>
        <a:ext cx="1304299" cy="2196001"/>
      </dsp:txXfrm>
    </dsp:sp>
    <dsp:sp modelId="{C5EFC27F-1E30-412E-AFC1-8446AD0CF35C}">
      <dsp:nvSpPr>
        <dsp:cNvPr id="0" name=""/>
        <dsp:cNvSpPr/>
      </dsp:nvSpPr>
      <dsp:spPr>
        <a:xfrm>
          <a:off x="4464493" y="3225919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</a:p>
      </dsp:txBody>
      <dsp:txXfrm>
        <a:off x="4464493" y="3225919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3024337" y="1551704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4337" y="1551704"/>
        <a:ext cx="1179689" cy="468001"/>
      </dsp:txXfrm>
    </dsp:sp>
    <dsp:sp modelId="{76E05969-6592-4B29-B960-8EC73AF2A182}">
      <dsp:nvSpPr>
        <dsp:cNvPr id="0" name=""/>
        <dsp:cNvSpPr/>
      </dsp:nvSpPr>
      <dsp:spPr>
        <a:xfrm>
          <a:off x="4608509" y="1550687"/>
          <a:ext cx="1416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Centro de Salud</a:t>
          </a:r>
        </a:p>
      </dsp:txBody>
      <dsp:txXfrm>
        <a:off x="4608509" y="1550687"/>
        <a:ext cx="1416997" cy="1080002"/>
      </dsp:txXfrm>
    </dsp:sp>
    <dsp:sp modelId="{62C1D5C0-736B-417D-9A26-C3059CEAF551}">
      <dsp:nvSpPr>
        <dsp:cNvPr id="0" name=""/>
        <dsp:cNvSpPr/>
      </dsp:nvSpPr>
      <dsp:spPr>
        <a:xfrm>
          <a:off x="3024337" y="2148004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4337" y="2148004"/>
        <a:ext cx="1179689" cy="468001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3528253" y="1458045"/>
          <a:ext cx="360178" cy="744514"/>
        </a:xfrm>
        <a:custGeom>
          <a:avLst/>
          <a:gdLst/>
          <a:ahLst/>
          <a:cxnLst/>
          <a:rect l="0" t="0" r="0" b="0"/>
          <a:pathLst>
            <a:path>
              <a:moveTo>
                <a:pt x="360178" y="0"/>
              </a:moveTo>
              <a:lnTo>
                <a:pt x="360178" y="744514"/>
              </a:lnTo>
              <a:lnTo>
                <a:pt x="0" y="7445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1458045"/>
          <a:ext cx="3036355" cy="1641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020"/>
              </a:lnTo>
              <a:lnTo>
                <a:pt x="3036355" y="1480020"/>
              </a:lnTo>
              <a:lnTo>
                <a:pt x="3036355" y="1641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4855100" y="4000042"/>
          <a:ext cx="91440" cy="308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7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1458045"/>
          <a:ext cx="1012388" cy="1641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020"/>
              </a:lnTo>
              <a:lnTo>
                <a:pt x="1012388" y="1480020"/>
              </a:lnTo>
              <a:lnTo>
                <a:pt x="1012388" y="1641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2876853" y="1458045"/>
          <a:ext cx="1011578" cy="1641998"/>
        </a:xfrm>
        <a:custGeom>
          <a:avLst/>
          <a:gdLst/>
          <a:ahLst/>
          <a:cxnLst/>
          <a:rect l="0" t="0" r="0" b="0"/>
          <a:pathLst>
            <a:path>
              <a:moveTo>
                <a:pt x="1011578" y="0"/>
              </a:moveTo>
              <a:lnTo>
                <a:pt x="1011578" y="1480020"/>
              </a:lnTo>
              <a:lnTo>
                <a:pt x="0" y="1480020"/>
              </a:lnTo>
              <a:lnTo>
                <a:pt x="0" y="1641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52076" y="1458045"/>
          <a:ext cx="3036355" cy="1641998"/>
        </a:xfrm>
        <a:custGeom>
          <a:avLst/>
          <a:gdLst/>
          <a:ahLst/>
          <a:cxnLst/>
          <a:rect l="0" t="0" r="0" b="0"/>
          <a:pathLst>
            <a:path>
              <a:moveTo>
                <a:pt x="3036355" y="0"/>
              </a:moveTo>
              <a:lnTo>
                <a:pt x="3036355" y="1480020"/>
              </a:lnTo>
              <a:lnTo>
                <a:pt x="0" y="1480020"/>
              </a:lnTo>
              <a:lnTo>
                <a:pt x="0" y="1641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736433" y="198045"/>
          <a:ext cx="2303996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Canina y Felina</a:t>
          </a:r>
        </a:p>
      </dsp:txBody>
      <dsp:txXfrm>
        <a:off x="2736433" y="198045"/>
        <a:ext cx="2303996" cy="1259999"/>
      </dsp:txXfrm>
    </dsp:sp>
    <dsp:sp modelId="{35BB5E74-0F2B-40C4-8FE2-43D641402863}">
      <dsp:nvSpPr>
        <dsp:cNvPr id="0" name=""/>
        <dsp:cNvSpPr/>
      </dsp:nvSpPr>
      <dsp:spPr>
        <a:xfrm>
          <a:off x="1666" y="3100043"/>
          <a:ext cx="1700819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1666" y="3100043"/>
        <a:ext cx="1700819" cy="899998"/>
      </dsp:txXfrm>
    </dsp:sp>
    <dsp:sp modelId="{241B9707-52B5-42B8-A01E-5F40637E76E3}">
      <dsp:nvSpPr>
        <dsp:cNvPr id="0" name=""/>
        <dsp:cNvSpPr/>
      </dsp:nvSpPr>
      <dsp:spPr>
        <a:xfrm>
          <a:off x="2026443" y="3100043"/>
          <a:ext cx="1700819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(as)</a:t>
          </a:r>
        </a:p>
      </dsp:txBody>
      <dsp:txXfrm>
        <a:off x="2026443" y="3100043"/>
        <a:ext cx="1700819" cy="899998"/>
      </dsp:txXfrm>
    </dsp:sp>
    <dsp:sp modelId="{E8875E5F-529F-49F4-8362-65CE89566DEC}">
      <dsp:nvSpPr>
        <dsp:cNvPr id="0" name=""/>
        <dsp:cNvSpPr/>
      </dsp:nvSpPr>
      <dsp:spPr>
        <a:xfrm>
          <a:off x="4051220" y="3100043"/>
          <a:ext cx="1699200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Veterinarios(as)</a:t>
          </a:r>
        </a:p>
      </dsp:txBody>
      <dsp:txXfrm>
        <a:off x="4051220" y="3100043"/>
        <a:ext cx="1699200" cy="899998"/>
      </dsp:txXfrm>
    </dsp:sp>
    <dsp:sp modelId="{62DDBF7A-D7C4-49B5-83B5-4F01CC7CB2F5}">
      <dsp:nvSpPr>
        <dsp:cNvPr id="0" name=""/>
        <dsp:cNvSpPr/>
      </dsp:nvSpPr>
      <dsp:spPr>
        <a:xfrm>
          <a:off x="4051220" y="4308834"/>
          <a:ext cx="1699200" cy="86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051220" y="4308834"/>
        <a:ext cx="1699200" cy="864000"/>
      </dsp:txXfrm>
    </dsp:sp>
    <dsp:sp modelId="{37D9B6F9-B493-4739-9BD1-8D928056C088}">
      <dsp:nvSpPr>
        <dsp:cNvPr id="0" name=""/>
        <dsp:cNvSpPr/>
      </dsp:nvSpPr>
      <dsp:spPr>
        <a:xfrm>
          <a:off x="6074377" y="3100043"/>
          <a:ext cx="1700819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74377" y="3100043"/>
        <a:ext cx="1700819" cy="899998"/>
      </dsp:txXfrm>
    </dsp:sp>
    <dsp:sp modelId="{B0690E9A-9F3C-4050-A999-6DD71938E2EF}">
      <dsp:nvSpPr>
        <dsp:cNvPr id="0" name=""/>
        <dsp:cNvSpPr/>
      </dsp:nvSpPr>
      <dsp:spPr>
        <a:xfrm>
          <a:off x="2304251" y="1860561"/>
          <a:ext cx="1224001" cy="68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Secretaria/o E</a:t>
          </a:r>
        </a:p>
      </dsp:txBody>
      <dsp:txXfrm>
        <a:off x="2304251" y="1860561"/>
        <a:ext cx="1224001" cy="683996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4B065-E4E7-4DB4-A445-C269700475BA}">
      <dsp:nvSpPr>
        <dsp:cNvPr id="0" name=""/>
        <dsp:cNvSpPr/>
      </dsp:nvSpPr>
      <dsp:spPr>
        <a:xfrm>
          <a:off x="4176402" y="1316963"/>
          <a:ext cx="3423386" cy="67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077"/>
              </a:lnTo>
              <a:lnTo>
                <a:pt x="3423386" y="568077"/>
              </a:lnTo>
              <a:lnTo>
                <a:pt x="3423386" y="6763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4A219-7E2D-4174-AED3-E7D1C2733CEE}">
      <dsp:nvSpPr>
        <dsp:cNvPr id="0" name=""/>
        <dsp:cNvSpPr/>
      </dsp:nvSpPr>
      <dsp:spPr>
        <a:xfrm>
          <a:off x="4176402" y="1316963"/>
          <a:ext cx="1711723" cy="67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077"/>
              </a:lnTo>
              <a:lnTo>
                <a:pt x="1711723" y="568077"/>
              </a:lnTo>
              <a:lnTo>
                <a:pt x="1711723" y="6763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B0D3B-D677-467C-BA85-530CF7CAD178}">
      <dsp:nvSpPr>
        <dsp:cNvPr id="0" name=""/>
        <dsp:cNvSpPr/>
      </dsp:nvSpPr>
      <dsp:spPr>
        <a:xfrm>
          <a:off x="4176463" y="2906922"/>
          <a:ext cx="3428095" cy="649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44"/>
              </a:lnTo>
              <a:lnTo>
                <a:pt x="3428095" y="541644"/>
              </a:lnTo>
              <a:lnTo>
                <a:pt x="3428095" y="6499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397CC-7387-4EF8-89D6-3B75365ADB5E}">
      <dsp:nvSpPr>
        <dsp:cNvPr id="0" name=""/>
        <dsp:cNvSpPr/>
      </dsp:nvSpPr>
      <dsp:spPr>
        <a:xfrm>
          <a:off x="4176463" y="2906922"/>
          <a:ext cx="1713270" cy="649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44"/>
              </a:lnTo>
              <a:lnTo>
                <a:pt x="1713270" y="541644"/>
              </a:lnTo>
              <a:lnTo>
                <a:pt x="1713270" y="6499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E8903-EA07-43C8-95C9-BEC1BD595A31}">
      <dsp:nvSpPr>
        <dsp:cNvPr id="0" name=""/>
        <dsp:cNvSpPr/>
      </dsp:nvSpPr>
      <dsp:spPr>
        <a:xfrm>
          <a:off x="4130743" y="2906922"/>
          <a:ext cx="91440" cy="649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9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746C-8D3C-410A-AD4A-9889B0CA476E}">
      <dsp:nvSpPr>
        <dsp:cNvPr id="0" name=""/>
        <dsp:cNvSpPr/>
      </dsp:nvSpPr>
      <dsp:spPr>
        <a:xfrm>
          <a:off x="2463193" y="2906922"/>
          <a:ext cx="1713270" cy="649912"/>
        </a:xfrm>
        <a:custGeom>
          <a:avLst/>
          <a:gdLst/>
          <a:ahLst/>
          <a:cxnLst/>
          <a:rect l="0" t="0" r="0" b="0"/>
          <a:pathLst>
            <a:path>
              <a:moveTo>
                <a:pt x="1713270" y="0"/>
              </a:moveTo>
              <a:lnTo>
                <a:pt x="1713270" y="541644"/>
              </a:lnTo>
              <a:lnTo>
                <a:pt x="0" y="541644"/>
              </a:lnTo>
              <a:lnTo>
                <a:pt x="0" y="6499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778DB-516B-4FDD-9930-0F7B67BD09C4}">
      <dsp:nvSpPr>
        <dsp:cNvPr id="0" name=""/>
        <dsp:cNvSpPr/>
      </dsp:nvSpPr>
      <dsp:spPr>
        <a:xfrm>
          <a:off x="749922" y="2906922"/>
          <a:ext cx="3426541" cy="649912"/>
        </a:xfrm>
        <a:custGeom>
          <a:avLst/>
          <a:gdLst/>
          <a:ahLst/>
          <a:cxnLst/>
          <a:rect l="0" t="0" r="0" b="0"/>
          <a:pathLst>
            <a:path>
              <a:moveTo>
                <a:pt x="3426541" y="0"/>
              </a:moveTo>
              <a:lnTo>
                <a:pt x="3426541" y="541644"/>
              </a:lnTo>
              <a:lnTo>
                <a:pt x="0" y="541644"/>
              </a:lnTo>
              <a:lnTo>
                <a:pt x="0" y="6499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E11AB-F852-4CDE-A579-AE678EE618FD}">
      <dsp:nvSpPr>
        <dsp:cNvPr id="0" name=""/>
        <dsp:cNvSpPr/>
      </dsp:nvSpPr>
      <dsp:spPr>
        <a:xfrm>
          <a:off x="4130682" y="1316963"/>
          <a:ext cx="91440" cy="676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077"/>
              </a:lnTo>
              <a:lnTo>
                <a:pt x="45781" y="568077"/>
              </a:lnTo>
              <a:lnTo>
                <a:pt x="45781" y="6763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A2352-7C72-4774-9C2B-FEA0A5AAE700}">
      <dsp:nvSpPr>
        <dsp:cNvPr id="0" name=""/>
        <dsp:cNvSpPr/>
      </dsp:nvSpPr>
      <dsp:spPr>
        <a:xfrm>
          <a:off x="2464801" y="1316963"/>
          <a:ext cx="1711600" cy="676344"/>
        </a:xfrm>
        <a:custGeom>
          <a:avLst/>
          <a:gdLst/>
          <a:ahLst/>
          <a:cxnLst/>
          <a:rect l="0" t="0" r="0" b="0"/>
          <a:pathLst>
            <a:path>
              <a:moveTo>
                <a:pt x="1711600" y="0"/>
              </a:moveTo>
              <a:lnTo>
                <a:pt x="1711600" y="568077"/>
              </a:lnTo>
              <a:lnTo>
                <a:pt x="0" y="568077"/>
              </a:lnTo>
              <a:lnTo>
                <a:pt x="0" y="6763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753139" y="1316963"/>
          <a:ext cx="3423262" cy="676344"/>
        </a:xfrm>
        <a:custGeom>
          <a:avLst/>
          <a:gdLst/>
          <a:ahLst/>
          <a:cxnLst/>
          <a:rect l="0" t="0" r="0" b="0"/>
          <a:pathLst>
            <a:path>
              <a:moveTo>
                <a:pt x="3423262" y="0"/>
              </a:moveTo>
              <a:lnTo>
                <a:pt x="3423262" y="568077"/>
              </a:lnTo>
              <a:lnTo>
                <a:pt x="0" y="568077"/>
              </a:lnTo>
              <a:lnTo>
                <a:pt x="0" y="6763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12569" y="179761"/>
          <a:ext cx="2127665" cy="1137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err="1" smtClean="0">
              <a:solidFill>
                <a:schemeClr val="tx1"/>
              </a:solidFill>
            </a:rPr>
            <a:t>Igualda</a:t>
          </a:r>
          <a:r>
            <a:rPr lang="es-ES" sz="1200" kern="1200" dirty="0" smtClean="0">
              <a:solidFill>
                <a:schemeClr val="tx1"/>
              </a:solidFill>
            </a:rPr>
            <a:t> 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12569" y="179761"/>
        <a:ext cx="2127665" cy="1137201"/>
      </dsp:txXfrm>
    </dsp:sp>
    <dsp:sp modelId="{C49571D2-F9E1-4DE2-931F-F8FA277B80FB}">
      <dsp:nvSpPr>
        <dsp:cNvPr id="0" name=""/>
        <dsp:cNvSpPr/>
      </dsp:nvSpPr>
      <dsp:spPr>
        <a:xfrm>
          <a:off x="5575" y="1993307"/>
          <a:ext cx="1495127" cy="91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Abogado(a)</a:t>
          </a:r>
        </a:p>
      </dsp:txBody>
      <dsp:txXfrm>
        <a:off x="5575" y="1993307"/>
        <a:ext cx="1495127" cy="913614"/>
      </dsp:txXfrm>
    </dsp:sp>
    <dsp:sp modelId="{2367BD1A-9738-41C3-9FCB-6E16A9810DB4}">
      <dsp:nvSpPr>
        <dsp:cNvPr id="0" name=""/>
        <dsp:cNvSpPr/>
      </dsp:nvSpPr>
      <dsp:spPr>
        <a:xfrm>
          <a:off x="1717237" y="1993307"/>
          <a:ext cx="1495127" cy="91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</a:p>
      </dsp:txBody>
      <dsp:txXfrm>
        <a:off x="1717237" y="1993307"/>
        <a:ext cx="1495127" cy="913614"/>
      </dsp:txXfrm>
    </dsp:sp>
    <dsp:sp modelId="{97D0414E-2043-491B-95C5-6428092E080E}">
      <dsp:nvSpPr>
        <dsp:cNvPr id="0" name=""/>
        <dsp:cNvSpPr/>
      </dsp:nvSpPr>
      <dsp:spPr>
        <a:xfrm>
          <a:off x="3428900" y="1993307"/>
          <a:ext cx="1495127" cy="91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3428900" y="1993307"/>
        <a:ext cx="1495127" cy="913614"/>
      </dsp:txXfrm>
    </dsp:sp>
    <dsp:sp modelId="{82766838-1E1C-4551-B391-E5701106A789}">
      <dsp:nvSpPr>
        <dsp:cNvPr id="0" name=""/>
        <dsp:cNvSpPr/>
      </dsp:nvSpPr>
      <dsp:spPr>
        <a:xfrm>
          <a:off x="1554" y="3556834"/>
          <a:ext cx="1496736" cy="86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1554" y="3556834"/>
        <a:ext cx="1496736" cy="863997"/>
      </dsp:txXfrm>
    </dsp:sp>
    <dsp:sp modelId="{59331A5C-3A56-4073-BA2C-106CED39CD8A}">
      <dsp:nvSpPr>
        <dsp:cNvPr id="0" name=""/>
        <dsp:cNvSpPr/>
      </dsp:nvSpPr>
      <dsp:spPr>
        <a:xfrm>
          <a:off x="1714825" y="3556834"/>
          <a:ext cx="1496736" cy="86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 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/>
        </a:p>
      </dsp:txBody>
      <dsp:txXfrm>
        <a:off x="1714825" y="3556834"/>
        <a:ext cx="1496736" cy="863997"/>
      </dsp:txXfrm>
    </dsp:sp>
    <dsp:sp modelId="{31B4B66C-9691-4903-83C9-F56F2939E6F1}">
      <dsp:nvSpPr>
        <dsp:cNvPr id="0" name=""/>
        <dsp:cNvSpPr/>
      </dsp:nvSpPr>
      <dsp:spPr>
        <a:xfrm>
          <a:off x="3428095" y="3556834"/>
          <a:ext cx="1496736" cy="86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/>
        </a:p>
      </dsp:txBody>
      <dsp:txXfrm>
        <a:off x="3428095" y="3556834"/>
        <a:ext cx="1496736" cy="863997"/>
      </dsp:txXfrm>
    </dsp:sp>
    <dsp:sp modelId="{76395701-BDA0-4DF4-BFFC-7CA3DB8C7FC4}">
      <dsp:nvSpPr>
        <dsp:cNvPr id="0" name=""/>
        <dsp:cNvSpPr/>
      </dsp:nvSpPr>
      <dsp:spPr>
        <a:xfrm>
          <a:off x="5141366" y="3556834"/>
          <a:ext cx="1496736" cy="86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5141366" y="3556834"/>
        <a:ext cx="1496736" cy="863997"/>
      </dsp:txXfrm>
    </dsp:sp>
    <dsp:sp modelId="{99FD6A0E-6D8E-4F8E-B741-2226BB156506}">
      <dsp:nvSpPr>
        <dsp:cNvPr id="0" name=""/>
        <dsp:cNvSpPr/>
      </dsp:nvSpPr>
      <dsp:spPr>
        <a:xfrm>
          <a:off x="6856191" y="3556834"/>
          <a:ext cx="1496736" cy="86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6856191" y="3556834"/>
        <a:ext cx="1496736" cy="863997"/>
      </dsp:txXfrm>
    </dsp:sp>
    <dsp:sp modelId="{BB8B5B26-6C63-40BA-B81C-DEADBBF19EE0}">
      <dsp:nvSpPr>
        <dsp:cNvPr id="0" name=""/>
        <dsp:cNvSpPr/>
      </dsp:nvSpPr>
      <dsp:spPr>
        <a:xfrm>
          <a:off x="5140562" y="1993307"/>
          <a:ext cx="1495127" cy="91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Interinstitucional</a:t>
          </a:r>
        </a:p>
      </dsp:txBody>
      <dsp:txXfrm>
        <a:off x="5140562" y="1993307"/>
        <a:ext cx="1495127" cy="913614"/>
      </dsp:txXfrm>
    </dsp:sp>
    <dsp:sp modelId="{F312E8AC-2FC4-41AB-8C5B-2C0682CCB489}">
      <dsp:nvSpPr>
        <dsp:cNvPr id="0" name=""/>
        <dsp:cNvSpPr/>
      </dsp:nvSpPr>
      <dsp:spPr>
        <a:xfrm>
          <a:off x="6852224" y="1993307"/>
          <a:ext cx="1495127" cy="91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Género</a:t>
          </a:r>
        </a:p>
      </dsp:txBody>
      <dsp:txXfrm>
        <a:off x="6852224" y="1993307"/>
        <a:ext cx="1495127" cy="9136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714385"/>
          <a:ext cx="1142867" cy="841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483"/>
              </a:lnTo>
              <a:lnTo>
                <a:pt x="1142867" y="490483"/>
              </a:lnTo>
              <a:lnTo>
                <a:pt x="1142867" y="841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2025484" y="2714385"/>
          <a:ext cx="1142867" cy="841353"/>
        </a:xfrm>
        <a:custGeom>
          <a:avLst/>
          <a:gdLst/>
          <a:ahLst/>
          <a:cxnLst/>
          <a:rect l="0" t="0" r="0" b="0"/>
          <a:pathLst>
            <a:path>
              <a:moveTo>
                <a:pt x="1142867" y="0"/>
              </a:moveTo>
              <a:lnTo>
                <a:pt x="1142867" y="490483"/>
              </a:lnTo>
              <a:lnTo>
                <a:pt x="0" y="490483"/>
              </a:lnTo>
              <a:lnTo>
                <a:pt x="0" y="841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1" y="1228483"/>
          <a:ext cx="91440" cy="562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1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2052350" y="220"/>
          <a:ext cx="2232002" cy="122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Capacitación</a:t>
          </a:r>
        </a:p>
      </dsp:txBody>
      <dsp:txXfrm>
        <a:off x="2052350" y="220"/>
        <a:ext cx="2232002" cy="1228263"/>
      </dsp:txXfrm>
    </dsp:sp>
    <dsp:sp modelId="{D16EA8BC-7653-4B40-800E-97DC84F26E35}">
      <dsp:nvSpPr>
        <dsp:cNvPr id="0" name=""/>
        <dsp:cNvSpPr/>
      </dsp:nvSpPr>
      <dsp:spPr>
        <a:xfrm>
          <a:off x="2322353" y="1790610"/>
          <a:ext cx="1691996" cy="92377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Capacitación</a:t>
          </a:r>
        </a:p>
      </dsp:txBody>
      <dsp:txXfrm>
        <a:off x="2322353" y="1790610"/>
        <a:ext cx="1691996" cy="923774"/>
      </dsp:txXfrm>
    </dsp:sp>
    <dsp:sp modelId="{46D98955-34D8-4A0B-A542-AAEDAFBE03D5}">
      <dsp:nvSpPr>
        <dsp:cNvPr id="0" name=""/>
        <dsp:cNvSpPr/>
      </dsp:nvSpPr>
      <dsp:spPr>
        <a:xfrm>
          <a:off x="1233486" y="3555738"/>
          <a:ext cx="1583995" cy="90853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Profesionales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Especialistas 1</a:t>
          </a:r>
        </a:p>
      </dsp:txBody>
      <dsp:txXfrm>
        <a:off x="1233486" y="3555738"/>
        <a:ext cx="1583995" cy="908536"/>
      </dsp:txXfrm>
    </dsp:sp>
    <dsp:sp modelId="{B6B4C1F5-6231-4957-B426-E5CB41B4305F}">
      <dsp:nvSpPr>
        <dsp:cNvPr id="0" name=""/>
        <dsp:cNvSpPr/>
      </dsp:nvSpPr>
      <dsp:spPr>
        <a:xfrm>
          <a:off x="3519222" y="3555738"/>
          <a:ext cx="1583995" cy="90853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3519222" y="3555738"/>
        <a:ext cx="1583995" cy="9085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391979" y="1800309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871"/>
              </a:lnTo>
              <a:lnTo>
                <a:pt x="2399849" y="835871"/>
              </a:lnTo>
              <a:lnTo>
                <a:pt x="2399849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346259" y="1800309"/>
          <a:ext cx="91440" cy="1044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992129" y="1800309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2399849" y="0"/>
              </a:moveTo>
              <a:lnTo>
                <a:pt x="2399849" y="835871"/>
              </a:lnTo>
              <a:lnTo>
                <a:pt x="0" y="835871"/>
              </a:lnTo>
              <a:lnTo>
                <a:pt x="0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257980" y="468313"/>
          <a:ext cx="2267997" cy="133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257980" y="468313"/>
        <a:ext cx="2267997" cy="1331996"/>
      </dsp:txXfrm>
    </dsp:sp>
    <dsp:sp modelId="{E54347ED-FC84-4072-A4CF-49CCF081AD45}">
      <dsp:nvSpPr>
        <dsp:cNvPr id="0" name=""/>
        <dsp:cNvSpPr/>
      </dsp:nvSpPr>
      <dsp:spPr>
        <a:xfrm>
          <a:off x="45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455" y="2844432"/>
        <a:ext cx="1983347" cy="1080001"/>
      </dsp:txXfrm>
    </dsp:sp>
    <dsp:sp modelId="{BF25BA90-64ED-4ACD-B273-C084258BDA2A}">
      <dsp:nvSpPr>
        <dsp:cNvPr id="0" name=""/>
        <dsp:cNvSpPr/>
      </dsp:nvSpPr>
      <dsp:spPr>
        <a:xfrm>
          <a:off x="240030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400305" y="2844432"/>
        <a:ext cx="1983347" cy="1080001"/>
      </dsp:txXfrm>
    </dsp:sp>
    <dsp:sp modelId="{269A406B-27FD-4B4A-86F1-7DEFDF191E38}">
      <dsp:nvSpPr>
        <dsp:cNvPr id="0" name=""/>
        <dsp:cNvSpPr/>
      </dsp:nvSpPr>
      <dsp:spPr>
        <a:xfrm>
          <a:off x="480015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800155" y="2844432"/>
        <a:ext cx="1983347" cy="10800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304922" y="2824416"/>
          <a:ext cx="1080944" cy="482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65"/>
              </a:lnTo>
              <a:lnTo>
                <a:pt x="1080944" y="294865"/>
              </a:lnTo>
              <a:lnTo>
                <a:pt x="1080944" y="4824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223977" y="2824416"/>
          <a:ext cx="1080944" cy="482467"/>
        </a:xfrm>
        <a:custGeom>
          <a:avLst/>
          <a:gdLst/>
          <a:ahLst/>
          <a:cxnLst/>
          <a:rect l="0" t="0" r="0" b="0"/>
          <a:pathLst>
            <a:path>
              <a:moveTo>
                <a:pt x="1080944" y="0"/>
              </a:moveTo>
              <a:lnTo>
                <a:pt x="1080944" y="294865"/>
              </a:lnTo>
              <a:lnTo>
                <a:pt x="0" y="294865"/>
              </a:lnTo>
              <a:lnTo>
                <a:pt x="0" y="4824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140459" y="1332016"/>
          <a:ext cx="2164462" cy="623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281"/>
              </a:lnTo>
              <a:lnTo>
                <a:pt x="2164462" y="436281"/>
              </a:lnTo>
              <a:lnTo>
                <a:pt x="2164462" y="623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1975997" y="2824416"/>
          <a:ext cx="187601" cy="931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809"/>
              </a:lnTo>
              <a:lnTo>
                <a:pt x="187601" y="9318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788395" y="2824416"/>
          <a:ext cx="187601" cy="931809"/>
        </a:xfrm>
        <a:custGeom>
          <a:avLst/>
          <a:gdLst/>
          <a:ahLst/>
          <a:cxnLst/>
          <a:rect l="0" t="0" r="0" b="0"/>
          <a:pathLst>
            <a:path>
              <a:moveTo>
                <a:pt x="187601" y="0"/>
              </a:moveTo>
              <a:lnTo>
                <a:pt x="187601" y="931809"/>
              </a:lnTo>
              <a:lnTo>
                <a:pt x="0" y="9318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930277" y="2824416"/>
          <a:ext cx="91440" cy="1585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52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975997" y="1332016"/>
          <a:ext cx="2164462" cy="623883"/>
        </a:xfrm>
        <a:custGeom>
          <a:avLst/>
          <a:gdLst/>
          <a:ahLst/>
          <a:cxnLst/>
          <a:rect l="0" t="0" r="0" b="0"/>
          <a:pathLst>
            <a:path>
              <a:moveTo>
                <a:pt x="2164462" y="0"/>
              </a:moveTo>
              <a:lnTo>
                <a:pt x="2164462" y="436281"/>
              </a:lnTo>
              <a:lnTo>
                <a:pt x="0" y="436281"/>
              </a:lnTo>
              <a:lnTo>
                <a:pt x="0" y="623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3006459" y="144013"/>
          <a:ext cx="2268000" cy="1188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sp:txBody>
      <dsp:txXfrm>
        <a:off x="3006459" y="144013"/>
        <a:ext cx="2268000" cy="1188002"/>
      </dsp:txXfrm>
    </dsp:sp>
    <dsp:sp modelId="{7B658CFB-8011-47EE-A5F8-BFDDDA227166}">
      <dsp:nvSpPr>
        <dsp:cNvPr id="0" name=""/>
        <dsp:cNvSpPr/>
      </dsp:nvSpPr>
      <dsp:spPr>
        <a:xfrm>
          <a:off x="1045626" y="1955900"/>
          <a:ext cx="1860743" cy="8685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1045626" y="1955900"/>
        <a:ext cx="1860743" cy="868516"/>
      </dsp:txXfrm>
    </dsp:sp>
    <dsp:sp modelId="{8A0E1643-1DC6-47DC-B9AC-5A5EB10D169C}">
      <dsp:nvSpPr>
        <dsp:cNvPr id="0" name=""/>
        <dsp:cNvSpPr/>
      </dsp:nvSpPr>
      <dsp:spPr>
        <a:xfrm>
          <a:off x="1028393" y="4409671"/>
          <a:ext cx="1895208" cy="10337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28393" y="4409671"/>
        <a:ext cx="1895208" cy="1033749"/>
      </dsp:txXfrm>
    </dsp:sp>
    <dsp:sp modelId="{A0CA9721-D78D-45CD-8172-E6AD6A02A107}">
      <dsp:nvSpPr>
        <dsp:cNvPr id="0" name=""/>
        <dsp:cNvSpPr/>
      </dsp:nvSpPr>
      <dsp:spPr>
        <a:xfrm>
          <a:off x="1710" y="3309555"/>
          <a:ext cx="1786685" cy="893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Encargado(a)</a:t>
          </a:r>
        </a:p>
      </dsp:txBody>
      <dsp:txXfrm>
        <a:off x="1710" y="3309555"/>
        <a:ext cx="1786685" cy="893342"/>
      </dsp:txXfrm>
    </dsp:sp>
    <dsp:sp modelId="{E18C5C84-E650-4296-80FB-B4A660C47D18}">
      <dsp:nvSpPr>
        <dsp:cNvPr id="0" name=""/>
        <dsp:cNvSpPr/>
      </dsp:nvSpPr>
      <dsp:spPr>
        <a:xfrm>
          <a:off x="2163599" y="3309555"/>
          <a:ext cx="1791830" cy="893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Maestra(o)</a:t>
          </a:r>
        </a:p>
      </dsp:txBody>
      <dsp:txXfrm>
        <a:off x="2163599" y="3309555"/>
        <a:ext cx="1791830" cy="893342"/>
      </dsp:txXfrm>
    </dsp:sp>
    <dsp:sp modelId="{7143B0EB-96B0-45D8-96D8-881F24DD0577}">
      <dsp:nvSpPr>
        <dsp:cNvPr id="0" name=""/>
        <dsp:cNvSpPr/>
      </dsp:nvSpPr>
      <dsp:spPr>
        <a:xfrm>
          <a:off x="5374550" y="1955900"/>
          <a:ext cx="1860743" cy="8685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374550" y="1955900"/>
        <a:ext cx="1860743" cy="868516"/>
      </dsp:txXfrm>
    </dsp:sp>
    <dsp:sp modelId="{B136A9E3-EA26-49DA-99C0-2F250FEAEB60}">
      <dsp:nvSpPr>
        <dsp:cNvPr id="0" name=""/>
        <dsp:cNvSpPr/>
      </dsp:nvSpPr>
      <dsp:spPr>
        <a:xfrm>
          <a:off x="4330634" y="3306884"/>
          <a:ext cx="1786685" cy="89246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4330634" y="3306884"/>
        <a:ext cx="1786685" cy="892467"/>
      </dsp:txXfrm>
    </dsp:sp>
    <dsp:sp modelId="{74ACC1DE-8831-4FA8-830B-53FE41B71B2B}">
      <dsp:nvSpPr>
        <dsp:cNvPr id="0" name=""/>
        <dsp:cNvSpPr/>
      </dsp:nvSpPr>
      <dsp:spPr>
        <a:xfrm>
          <a:off x="6492524" y="3306884"/>
          <a:ext cx="1786685" cy="89246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6492524" y="3306884"/>
        <a:ext cx="1786685" cy="892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97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75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825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0337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72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177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7543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99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8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809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697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773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Imagen 8" descr="portada-03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b="76250"/>
          <a:stretch/>
        </p:blipFill>
        <p:spPr>
          <a:xfrm>
            <a:off x="2699792" y="0"/>
            <a:ext cx="6444208" cy="1628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2D46-902F-4845-992D-7B415D0CB20C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1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636912"/>
            <a:ext cx="793905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</a:t>
            </a: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 Desarrollo Humano e Igualdad Sustantiva 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35666794"/>
              </p:ext>
            </p:extLst>
          </p:nvPr>
        </p:nvGraphicFramePr>
        <p:xfrm>
          <a:off x="1043608" y="1988840"/>
          <a:ext cx="7128792" cy="362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792088"/>
          </a:xfrm>
        </p:spPr>
        <p:txBody>
          <a:bodyPr>
            <a:noAutofit/>
          </a:bodyPr>
          <a:lstStyle/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2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2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0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59293507"/>
              </p:ext>
            </p:extLst>
          </p:nvPr>
        </p:nvGraphicFramePr>
        <p:xfrm>
          <a:off x="1403648" y="1628800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864096"/>
          </a:xfrm>
        </p:spPr>
        <p:txBody>
          <a:bodyPr>
            <a:noAutofit/>
          </a:bodyPr>
          <a:lstStyle/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09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5018104"/>
              </p:ext>
            </p:extLst>
          </p:nvPr>
        </p:nvGraphicFramePr>
        <p:xfrm>
          <a:off x="1187624" y="1628800"/>
          <a:ext cx="678395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792088"/>
          </a:xfrm>
        </p:spPr>
        <p:txBody>
          <a:bodyPr>
            <a:noAutofit/>
          </a:bodyPr>
          <a:lstStyle/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Huertos y Enlace CMT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95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63076978"/>
              </p:ext>
            </p:extLst>
          </p:nvPr>
        </p:nvGraphicFramePr>
        <p:xfrm>
          <a:off x="467544" y="1179309"/>
          <a:ext cx="8280920" cy="549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44816" cy="1152128"/>
          </a:xfrm>
        </p:spPr>
        <p:txBody>
          <a:bodyPr>
            <a:noAutofit/>
          </a:bodyPr>
          <a:lstStyle/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de Talleres de Oficio y Control de </a:t>
            </a:r>
            <a:br>
              <a:rPr lang="es-ES_tradnl" sz="2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1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77940083"/>
              </p:ext>
            </p:extLst>
          </p:nvPr>
        </p:nvGraphicFramePr>
        <p:xfrm>
          <a:off x="1907704" y="1772816"/>
          <a:ext cx="53285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33854" cy="792088"/>
          </a:xfrm>
        </p:spPr>
        <p:txBody>
          <a:bodyPr>
            <a:noAutofit/>
          </a:bodyPr>
          <a:lstStyle/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20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602471" y="300888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</a:t>
            </a: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 Enlace Municipal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Enlace Municipal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21063716"/>
              </p:ext>
            </p:extLst>
          </p:nvPr>
        </p:nvGraphicFramePr>
        <p:xfrm>
          <a:off x="2123728" y="836712"/>
          <a:ext cx="4896544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0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70905564"/>
              </p:ext>
            </p:extLst>
          </p:nvPr>
        </p:nvGraphicFramePr>
        <p:xfrm>
          <a:off x="1043608" y="1512168"/>
          <a:ext cx="709228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Enla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ce Municipal </a:t>
            </a:r>
            <a:endParaRPr lang="es-ES_tradnl" sz="3200" b="1" kern="1400" spc="-150" dirty="0" smtClean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6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5260136"/>
              </p:ext>
            </p:extLst>
          </p:nvPr>
        </p:nvGraphicFramePr>
        <p:xfrm>
          <a:off x="1691680" y="1196752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4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8824" y="116632"/>
            <a:ext cx="7869560" cy="720080"/>
          </a:xfrm>
        </p:spPr>
        <p:txBody>
          <a:bodyPr>
            <a:noAutofit/>
          </a:bodyPr>
          <a:lstStyle/>
          <a:p>
            <a:pPr algn="l"/>
            <a:r>
              <a:rPr lang="es-ES_tradnl" sz="20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</a:t>
            </a:r>
            <a:r>
              <a:rPr lang="es-ES_tradnl" sz="20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Humano e Igualdad Sustantiva </a:t>
            </a:r>
            <a:endParaRPr lang="es-MX" sz="20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02708250"/>
              </p:ext>
            </p:extLst>
          </p:nvPr>
        </p:nvGraphicFramePr>
        <p:xfrm>
          <a:off x="1187624" y="980728"/>
          <a:ext cx="684076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2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66719030"/>
              </p:ext>
            </p:extLst>
          </p:nvPr>
        </p:nvGraphicFramePr>
        <p:xfrm>
          <a:off x="1259632" y="1381997"/>
          <a:ext cx="6658144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40624641"/>
              </p:ext>
            </p:extLst>
          </p:nvPr>
        </p:nvGraphicFramePr>
        <p:xfrm>
          <a:off x="586342" y="125163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Museos y Espacios Galerísticos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3571462"/>
              </p:ext>
            </p:extLst>
          </p:nvPr>
        </p:nvGraphicFramePr>
        <p:xfrm>
          <a:off x="1093777" y="1377315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Metropolitano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7659257"/>
              </p:ext>
            </p:extLst>
          </p:nvPr>
        </p:nvGraphicFramePr>
        <p:xfrm>
          <a:off x="320977" y="1412776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 de Proyectos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38573944"/>
              </p:ext>
            </p:extLst>
          </p:nvPr>
        </p:nvGraphicFramePr>
        <p:xfrm>
          <a:off x="469816" y="118209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4528944"/>
              </p:ext>
            </p:extLst>
          </p:nvPr>
        </p:nvGraphicFramePr>
        <p:xfrm>
          <a:off x="513627" y="1484784"/>
          <a:ext cx="816282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2955491"/>
              </p:ext>
            </p:extLst>
          </p:nvPr>
        </p:nvGraphicFramePr>
        <p:xfrm>
          <a:off x="1619672" y="1464765"/>
          <a:ext cx="5961856" cy="498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27718191"/>
              </p:ext>
            </p:extLst>
          </p:nvPr>
        </p:nvGraphicFramePr>
        <p:xfrm>
          <a:off x="2771800" y="1484784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3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81331614"/>
              </p:ext>
            </p:extLst>
          </p:nvPr>
        </p:nvGraphicFramePr>
        <p:xfrm>
          <a:off x="179513" y="764704"/>
          <a:ext cx="8784976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10343" y="179929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602471" y="2632961"/>
            <a:ext cx="793905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</a:t>
            </a: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 la Secretaria </a:t>
            </a: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 </a:t>
            </a: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Desarrollo Humano e Igualdad Sustantiva 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8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99571083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5496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Deporte Ciudadano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7685336"/>
              </p:ext>
            </p:extLst>
          </p:nvPr>
        </p:nvGraphicFramePr>
        <p:xfrm>
          <a:off x="888264" y="980728"/>
          <a:ext cx="735614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Área Acuática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8686843"/>
              </p:ext>
            </p:extLst>
          </p:nvPr>
        </p:nvGraphicFramePr>
        <p:xfrm>
          <a:off x="1115617" y="1628800"/>
          <a:ext cx="6912767" cy="458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Área Acuática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041293"/>
              </p:ext>
            </p:extLst>
          </p:nvPr>
        </p:nvGraphicFramePr>
        <p:xfrm>
          <a:off x="2771800" y="1412776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Técnica de Natación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9051539"/>
              </p:ext>
            </p:extLst>
          </p:nvPr>
        </p:nvGraphicFramePr>
        <p:xfrm>
          <a:off x="1403648" y="1854825"/>
          <a:ext cx="6408712" cy="409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Ligas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3275405"/>
              </p:ext>
            </p:extLst>
          </p:nvPr>
        </p:nvGraphicFramePr>
        <p:xfrm>
          <a:off x="2411760" y="836712"/>
          <a:ext cx="4354991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36512" y="116632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General de Desarrollo Deportivo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53868789"/>
              </p:ext>
            </p:extLst>
          </p:nvPr>
        </p:nvGraphicFramePr>
        <p:xfrm>
          <a:off x="1619672" y="1190660"/>
          <a:ext cx="5832647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3859228"/>
              </p:ext>
            </p:extLst>
          </p:nvPr>
        </p:nvGraphicFramePr>
        <p:xfrm>
          <a:off x="2411760" y="1844824"/>
          <a:ext cx="43204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Cultura Física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0920726"/>
              </p:ext>
            </p:extLst>
          </p:nvPr>
        </p:nvGraphicFramePr>
        <p:xfrm>
          <a:off x="1907704" y="1628800"/>
          <a:ext cx="5369817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Eventos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77226209"/>
              </p:ext>
            </p:extLst>
          </p:nvPr>
        </p:nvGraphicFramePr>
        <p:xfrm>
          <a:off x="251520" y="908720"/>
          <a:ext cx="8640960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-36512" y="116632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Infraestructura y Mantenimiento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77472" cy="1034532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la Secretaria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Desarrollo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Humano e Igualdad Sustantiva </a:t>
            </a:r>
            <a:endParaRPr lang="es-MX" sz="3200" dirty="0"/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47674317"/>
              </p:ext>
            </p:extLst>
          </p:nvPr>
        </p:nvGraphicFramePr>
        <p:xfrm>
          <a:off x="179512" y="1124744"/>
          <a:ext cx="883064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55174133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58012586"/>
              </p:ext>
            </p:extLst>
          </p:nvPr>
        </p:nvGraphicFramePr>
        <p:xfrm>
          <a:off x="1500336" y="1484784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43808869"/>
              </p:ext>
            </p:extLst>
          </p:nvPr>
        </p:nvGraphicFramePr>
        <p:xfrm>
          <a:off x="1475656" y="2420888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3399827"/>
              </p:ext>
            </p:extLst>
          </p:nvPr>
        </p:nvGraphicFramePr>
        <p:xfrm>
          <a:off x="1010850" y="2204864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-10343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46518248"/>
              </p:ext>
            </p:extLst>
          </p:nvPr>
        </p:nvGraphicFramePr>
        <p:xfrm>
          <a:off x="1524000" y="2204864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-10343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89337572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-10343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19882889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56085634"/>
              </p:ext>
            </p:extLst>
          </p:nvPr>
        </p:nvGraphicFramePr>
        <p:xfrm>
          <a:off x="421410" y="1772816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5937055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8317154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636912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</a:t>
            </a: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 Promoción del Bienestar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2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377643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26036489"/>
              </p:ext>
            </p:extLst>
          </p:nvPr>
        </p:nvGraphicFramePr>
        <p:xfrm>
          <a:off x="1010850" y="1988840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0516777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340768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 E </a:t>
            </a:r>
            <a:r>
              <a:rPr lang="es-MX" altLang="es-MX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</a:t>
            </a: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87085477"/>
              </p:ext>
            </p:extLst>
          </p:nvPr>
        </p:nvGraphicFramePr>
        <p:xfrm>
          <a:off x="827584" y="1844824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47178183"/>
              </p:ext>
            </p:extLst>
          </p:nvPr>
        </p:nvGraphicFramePr>
        <p:xfrm>
          <a:off x="1547664" y="2029296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19184612"/>
              </p:ext>
            </p:extLst>
          </p:nvPr>
        </p:nvGraphicFramePr>
        <p:xfrm>
          <a:off x="1547664" y="2348880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521659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93901182"/>
              </p:ext>
            </p:extLst>
          </p:nvPr>
        </p:nvGraphicFramePr>
        <p:xfrm>
          <a:off x="1874946" y="2276872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02423771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65139215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52356629"/>
              </p:ext>
            </p:extLst>
          </p:nvPr>
        </p:nvGraphicFramePr>
        <p:xfrm>
          <a:off x="1411223" y="2348880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62378717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General de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Promoción del Bienestar 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2928186"/>
              </p:ext>
            </p:extLst>
          </p:nvPr>
        </p:nvGraphicFramePr>
        <p:xfrm>
          <a:off x="755576" y="1368152"/>
          <a:ext cx="756084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18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07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3651516"/>
              </p:ext>
            </p:extLst>
          </p:nvPr>
        </p:nvGraphicFramePr>
        <p:xfrm>
          <a:off x="251520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9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19112228"/>
              </p:ext>
            </p:extLst>
          </p:nvPr>
        </p:nvGraphicFramePr>
        <p:xfrm>
          <a:off x="2267744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83857041"/>
              </p:ext>
            </p:extLst>
          </p:nvPr>
        </p:nvGraphicFramePr>
        <p:xfrm>
          <a:off x="1403648" y="980728"/>
          <a:ext cx="64087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41144846"/>
              </p:ext>
            </p:extLst>
          </p:nvPr>
        </p:nvGraphicFramePr>
        <p:xfrm>
          <a:off x="323528" y="1484784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Bibliotecas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26236547"/>
              </p:ext>
            </p:extLst>
          </p:nvPr>
        </p:nvGraphicFramePr>
        <p:xfrm>
          <a:off x="1331640" y="1741264"/>
          <a:ext cx="6552728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Bibliotecas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63154187"/>
              </p:ext>
            </p:extLst>
          </p:nvPr>
        </p:nvGraphicFramePr>
        <p:xfrm>
          <a:off x="3203848" y="1844824"/>
          <a:ext cx="2808312" cy="414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23909326"/>
              </p:ext>
            </p:extLst>
          </p:nvPr>
        </p:nvGraphicFramePr>
        <p:xfrm>
          <a:off x="2939752" y="1412776"/>
          <a:ext cx="31683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Programas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7"/>
          <p:cNvSpPr txBox="1"/>
          <p:nvPr/>
        </p:nvSpPr>
        <p:spPr>
          <a:xfrm>
            <a:off x="0" y="2996952"/>
            <a:ext cx="9144000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</a:t>
            </a: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Salud</a:t>
            </a:r>
            <a:endParaRPr lang="es-ES_tradnl" sz="54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2586" y="116632"/>
            <a:ext cx="702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Salud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9637479"/>
              </p:ext>
            </p:extLst>
          </p:nvPr>
        </p:nvGraphicFramePr>
        <p:xfrm>
          <a:off x="179512" y="1556792"/>
          <a:ext cx="882190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5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636912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</a:t>
            </a: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Vinculación Interinstitucional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6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29833724"/>
              </p:ext>
            </p:extLst>
          </p:nvPr>
        </p:nvGraphicFramePr>
        <p:xfrm>
          <a:off x="1331640" y="1484784"/>
          <a:ext cx="64807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</a:t>
            </a:r>
            <a:endParaRPr lang="es-ES_tradnl" sz="3200" b="1" kern="1400" spc="-150" dirty="0" smtClean="0">
              <a:solidFill>
                <a:srgbClr val="C51A4A"/>
              </a:solidFill>
              <a:effectLst/>
              <a:latin typeface="Arial"/>
              <a:ea typeface="MS Gothic" panose="020B0609070205080204" pitchFamily="49" charset="-128"/>
              <a:cs typeface="Arial"/>
            </a:endParaRP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78649475"/>
              </p:ext>
            </p:extLst>
          </p:nvPr>
        </p:nvGraphicFramePr>
        <p:xfrm>
          <a:off x="2771800" y="1916832"/>
          <a:ext cx="36004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</a:t>
            </a:r>
            <a:endParaRPr lang="es-ES_tradnl" sz="3200" b="1" kern="1400" spc="-150" dirty="0" smtClean="0">
              <a:solidFill>
                <a:srgbClr val="C51A4A"/>
              </a:solidFill>
              <a:effectLst/>
              <a:latin typeface="Arial"/>
              <a:ea typeface="MS Gothic" panose="020B0609070205080204" pitchFamily="49" charset="-128"/>
              <a:cs typeface="Arial"/>
            </a:endParaRP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Operativa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58829258"/>
              </p:ext>
            </p:extLst>
          </p:nvPr>
        </p:nvGraphicFramePr>
        <p:xfrm>
          <a:off x="179512" y="1008112"/>
          <a:ext cx="885698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</a:t>
            </a:r>
            <a:endParaRPr lang="es-ES_tradnl" sz="3200" b="1" kern="1400" spc="-150" dirty="0" smtClean="0">
              <a:solidFill>
                <a:srgbClr val="C51A4A"/>
              </a:solidFill>
              <a:effectLst/>
              <a:latin typeface="Arial"/>
              <a:ea typeface="MS Gothic" panose="020B0609070205080204" pitchFamily="49" charset="-128"/>
              <a:cs typeface="Arial"/>
            </a:endParaRP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Municipio Saludable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5232145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</a:t>
            </a:r>
            <a:endParaRPr lang="es-ES_tradnl" sz="3200" b="1" kern="1400" spc="-150" dirty="0" smtClean="0">
              <a:solidFill>
                <a:srgbClr val="C51A4A"/>
              </a:solidFill>
              <a:effectLst/>
              <a:latin typeface="Arial"/>
              <a:ea typeface="MS Gothic" panose="020B0609070205080204" pitchFamily="49" charset="-128"/>
              <a:cs typeface="Arial"/>
            </a:endParaRP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de Barrio y Centros de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Salud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3730710"/>
              </p:ext>
            </p:extLst>
          </p:nvPr>
        </p:nvGraphicFramePr>
        <p:xfrm>
          <a:off x="683568" y="1172478"/>
          <a:ext cx="7776864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</a:t>
            </a:r>
            <a:endParaRPr lang="es-ES_tradnl" sz="3200" b="1" kern="1400" spc="-150" dirty="0" smtClean="0">
              <a:solidFill>
                <a:srgbClr val="C51A4A"/>
              </a:solidFill>
              <a:effectLst/>
              <a:latin typeface="Arial"/>
              <a:ea typeface="MS Gothic" panose="020B0609070205080204" pitchFamily="49" charset="-128"/>
              <a:cs typeface="Arial"/>
            </a:endParaRP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</a:t>
            </a:r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Centro de Atención Canino y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Felino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</a:t>
            </a: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 Igualdad Sustantiva 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0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Igualdad Sustantiva 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194445887"/>
              </p:ext>
            </p:extLst>
          </p:nvPr>
        </p:nvGraphicFramePr>
        <p:xfrm>
          <a:off x="395536" y="1484784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1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576064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Vinculación Interinstitucional 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0242433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2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77135946"/>
              </p:ext>
            </p:extLst>
          </p:nvPr>
        </p:nvGraphicFramePr>
        <p:xfrm>
          <a:off x="2411760" y="980728"/>
          <a:ext cx="429580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850546"/>
          </a:xfrm>
        </p:spPr>
        <p:txBody>
          <a:bodyPr>
            <a:noAutofit/>
          </a:bodyPr>
          <a:lstStyle/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98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20794</TotalTime>
  <Words>1865</Words>
  <Application>Microsoft Office PowerPoint</Application>
  <PresentationFormat>Presentación en pantalla (4:3)</PresentationFormat>
  <Paragraphs>632</Paragraphs>
  <Slides>76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76</vt:i4>
      </vt:variant>
    </vt:vector>
  </HeadingPairs>
  <TitlesOfParts>
    <vt:vector size="83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Secretaría de Desarrollo Humano e Igualdad Sustantiva </vt:lpstr>
      <vt:lpstr>Presentación de PowerPoint</vt:lpstr>
      <vt:lpstr>Oficina de la Secretaria de Desarrollo Humano e Igualdad Sustantiva </vt:lpstr>
      <vt:lpstr>Presentación de PowerPoint</vt:lpstr>
      <vt:lpstr>Presentación de PowerPoint</vt:lpstr>
      <vt:lpstr>Presentación de PowerPoint</vt:lpstr>
      <vt:lpstr>Dirección de Vinculación Interinstitucional </vt:lpstr>
      <vt:lpstr>Dirección de Vinculación Interinstitucional  Coordinación Administrativa</vt:lpstr>
      <vt:lpstr>Dirección de Vinculación Interinstitucional Coordinación de Vivienda</vt:lpstr>
      <vt:lpstr>Dirección de Vinculación Interinstitucional Coordinación de Capacitación</vt:lpstr>
      <vt:lpstr>Dirección de Vinculación Interinstitucional Área de Huertos y Enlace CMT</vt:lpstr>
      <vt:lpstr>Dirección de Vinculación Interinstitucional Coordinación de Talleres de Oficio y Control de  Almacén</vt:lpstr>
      <vt:lpstr>Dirección de Vinculación Interinstitucional Coordinación Operativa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Liliana Aglael Ramirez Perez</cp:lastModifiedBy>
  <cp:revision>2097</cp:revision>
  <cp:lastPrinted>2021-10-05T15:58:57Z</cp:lastPrinted>
  <dcterms:created xsi:type="dcterms:W3CDTF">2018-05-18T00:47:28Z</dcterms:created>
  <dcterms:modified xsi:type="dcterms:W3CDTF">2022-02-03T19:14:25Z</dcterms:modified>
</cp:coreProperties>
</file>