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notesSlides/notesSlide2.xml" ContentType="application/vnd.openxmlformats-officedocument.presentationml.notesSlide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443" r:id="rId26"/>
    <p:sldId id="444" r:id="rId27"/>
    <p:sldId id="628" r:id="rId28"/>
    <p:sldId id="726" r:id="rId29"/>
    <p:sldId id="561" r:id="rId30"/>
    <p:sldId id="699" r:id="rId31"/>
    <p:sldId id="700" r:id="rId32"/>
    <p:sldId id="701" r:id="rId33"/>
    <p:sldId id="702" r:id="rId34"/>
    <p:sldId id="703" r:id="rId35"/>
    <p:sldId id="704" r:id="rId36"/>
    <p:sldId id="705" r:id="rId37"/>
    <p:sldId id="706" r:id="rId38"/>
    <p:sldId id="707" r:id="rId39"/>
    <p:sldId id="654" r:id="rId40"/>
    <p:sldId id="655" r:id="rId41"/>
    <p:sldId id="656" r:id="rId42"/>
    <p:sldId id="657" r:id="rId43"/>
    <p:sldId id="658" r:id="rId44"/>
    <p:sldId id="659" r:id="rId45"/>
    <p:sldId id="660" r:id="rId46"/>
    <p:sldId id="661" r:id="rId47"/>
    <p:sldId id="662" r:id="rId48"/>
    <p:sldId id="663" r:id="rId49"/>
    <p:sldId id="664" r:id="rId50"/>
    <p:sldId id="665" r:id="rId51"/>
    <p:sldId id="666" r:id="rId52"/>
    <p:sldId id="667" r:id="rId53"/>
    <p:sldId id="668" r:id="rId54"/>
    <p:sldId id="669" r:id="rId55"/>
    <p:sldId id="670" r:id="rId56"/>
    <p:sldId id="671" r:id="rId57"/>
    <p:sldId id="672" r:id="rId58"/>
    <p:sldId id="673" r:id="rId59"/>
    <p:sldId id="674" r:id="rId60"/>
    <p:sldId id="675" r:id="rId61"/>
    <p:sldId id="676" r:id="rId62"/>
    <p:sldId id="677" r:id="rId63"/>
    <p:sldId id="678" r:id="rId64"/>
    <p:sldId id="680" r:id="rId65"/>
    <p:sldId id="681" r:id="rId66"/>
    <p:sldId id="682" r:id="rId67"/>
    <p:sldId id="683" r:id="rId68"/>
    <p:sldId id="684" r:id="rId69"/>
    <p:sldId id="685" r:id="rId70"/>
    <p:sldId id="686" r:id="rId71"/>
    <p:sldId id="639" r:id="rId72"/>
    <p:sldId id="640" r:id="rId73"/>
    <p:sldId id="641" r:id="rId74"/>
    <p:sldId id="642" r:id="rId75"/>
    <p:sldId id="643" r:id="rId76"/>
    <p:sldId id="644" r:id="rId77"/>
    <p:sldId id="645" r:id="rId78"/>
    <p:sldId id="646" r:id="rId79"/>
    <p:sldId id="611" r:id="rId80"/>
    <p:sldId id="687" r:id="rId81"/>
    <p:sldId id="694" r:id="rId82"/>
    <p:sldId id="688" r:id="rId83"/>
    <p:sldId id="689" r:id="rId84"/>
    <p:sldId id="690" r:id="rId85"/>
    <p:sldId id="691" r:id="rId86"/>
    <p:sldId id="692" r:id="rId87"/>
    <p:sldId id="693" r:id="rId88"/>
    <p:sldId id="695" r:id="rId89"/>
    <p:sldId id="696" r:id="rId90"/>
    <p:sldId id="697" r:id="rId91"/>
    <p:sldId id="698" r:id="rId92"/>
    <p:sldId id="647" r:id="rId93"/>
    <p:sldId id="648" r:id="rId94"/>
    <p:sldId id="649" r:id="rId95"/>
    <p:sldId id="650" r:id="rId96"/>
    <p:sldId id="651" r:id="rId97"/>
    <p:sldId id="652" r:id="rId98"/>
    <p:sldId id="653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364" autoAdjust="0"/>
  </p:normalViewPr>
  <p:slideViewPr>
    <p:cSldViewPr>
      <p:cViewPr varScale="1">
        <p:scale>
          <a:sx n="109" d="100"/>
          <a:sy n="109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</a:t>
          </a:r>
          <a:b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Desarrollo Social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Públicos</a:t>
          </a: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66970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  <a:latin typeface="+mj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j-lt"/>
            </a:rPr>
          </a:br>
          <a:r>
            <a:rPr lang="es-ES" sz="1200" dirty="0" smtClean="0">
              <a:solidFill>
                <a:schemeClr val="tx1"/>
              </a:solidFill>
              <a:latin typeface="+mj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j-lt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Temporales</a:t>
          </a:r>
          <a:endParaRPr lang="es-ES" sz="1200" dirty="0">
            <a:solidFill>
              <a:srgbClr val="000000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88929" custScaleY="89975" custLinFactNeighborY="-10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69051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69051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Ciudadana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Estratégicos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Directivas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Norte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Centro </a:t>
          </a:r>
          <a:endParaRPr lang="es-ES" sz="1200" dirty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Poniente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Sur</a:t>
          </a:r>
          <a:endParaRPr lang="es-ES" sz="1200" dirty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Área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42566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98430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89082" custLinFactNeighborX="-15037" custLinFactNeighborY="-1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89082" custLinFactNeighborX="-15037" custLinFactNeighborY="-1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11352" custScaleY="9641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11352" custScaleY="96417" custLinFactNeighborX="-2240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11352" custScaleY="96417" custLinFactNeighborX="-6253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11352" custScaleY="96417" custLinFactNeighborX="-7892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98430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98430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X="82803" custScaleY="68667" custLinFactNeighborX="-22405" custLinFactNeighborY="-198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Administrativo(a)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8970" custScaleY="124919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7378" custScaleY="130645" custLinFactNeighborY="-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91451" custLinFactNeighborY="24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91451" custLinFactNeighborY="24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/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/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endParaRPr lang="es-ES" sz="1200" dirty="0"/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/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/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endParaRPr lang="es-ES" sz="1200" dirty="0"/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/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104173" custScaleY="95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Centro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</a:p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105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DA4E57B6-C00E-4679-9803-F6C414FE8ED1}" type="pres">
      <dgm:prSet presAssocID="{B4F959E9-7D46-4A1C-84FD-903E2292A82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2" custScaleX="108864" custScaleY="247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B56A0086-E1F7-4F4C-896E-272F728C0552}" type="pres">
      <dgm:prSet presAssocID="{1DB9352C-9B38-4CB5-B1BB-3921996910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2" custScaleX="108864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</dgm:ptLst>
  <dgm:cxnLst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A2ED3D6D-5AB7-45BF-A1D4-BA3E276ADB56}" type="presOf" srcId="{1DB9352C-9B38-4CB5-B1BB-39219969106F}" destId="{B56A0086-E1F7-4F4C-896E-272F728C0552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9F247B7D-A10A-4255-9788-6DC8F5FD01AE}" type="presOf" srcId="{B4F959E9-7D46-4A1C-84FD-903E2292A820}" destId="{DA4E57B6-C00E-4679-9803-F6C414FE8ED1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EB4ADA69-B29F-4B14-B04D-97618526CA99}" type="presParOf" srcId="{74F7F254-6A66-4E66-8536-9FA17F50A531}" destId="{DA4E57B6-C00E-4679-9803-F6C414FE8ED1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FE6CC9CC-1DF2-4CCF-9777-9FAF97D87A4C}" type="presParOf" srcId="{74F7F254-6A66-4E66-8536-9FA17F50A531}" destId="{B56A0086-E1F7-4F4C-896E-272F728C055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438A99-17FB-4279-8C14-9BDC82E597E1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  <a:p>
          <a:endParaRPr lang="es-ES" sz="1200" dirty="0" smtClean="0"/>
        </a:p>
        <a:p>
          <a:r>
            <a:rPr lang="es-ES" sz="1200" dirty="0" smtClean="0"/>
            <a:t>Promotor(a)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/>
        </a:p>
      </dgm:t>
    </dgm:pt>
    <dgm:pt modelId="{DEE15B7F-F606-45DE-B745-FEB8ECAD8AE9}" type="parTrans" cxnId="{56CFB4DB-1F62-4C53-8511-801054C65866}">
      <dgm:prSet/>
      <dgm:spPr/>
      <dgm:t>
        <a:bodyPr/>
        <a:lstStyle/>
        <a:p>
          <a:endParaRPr lang="es-ES"/>
        </a:p>
      </dgm:t>
    </dgm:pt>
    <dgm:pt modelId="{D822BE20-A7D5-4BCA-9B17-BE0CA63F00AB}" type="sibTrans" cxnId="{56CFB4DB-1F62-4C53-8511-801054C65866}">
      <dgm:prSet/>
      <dgm:spPr/>
      <dgm:t>
        <a:bodyPr/>
        <a:lstStyle/>
        <a:p>
          <a:endParaRPr lang="es-ES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79981" custScaleY="7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ACAB6D51-B9CC-4DF9-A21C-8FE96498ACAC}" type="pres">
      <dgm:prSet presAssocID="{414F966D-B8FF-48BA-8BA6-B5E939D5A09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2" presStyleIdx="0" presStyleCnt="2" custScaleX="71866" custScaleY="84200" custLinFactNeighborX="-48" custLinFactNeighborY="8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2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8A5B1E29-D0FD-4003-B9C8-3A5F4686BDFF}" type="pres">
      <dgm:prSet presAssocID="{DEE15B7F-F606-45DE-B745-FEB8ECAD8AE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C8FFC52-47D2-4321-B7A8-DA88EFE8290F}" type="pres">
      <dgm:prSet presAssocID="{D5438A99-17FB-4279-8C14-9BDC82E597E1}" presName="hierRoot2" presStyleCnt="0">
        <dgm:presLayoutVars>
          <dgm:hierBranch val="init"/>
        </dgm:presLayoutVars>
      </dgm:prSet>
      <dgm:spPr/>
    </dgm:pt>
    <dgm:pt modelId="{215F1B10-7542-47C6-8089-B00152E4F904}" type="pres">
      <dgm:prSet presAssocID="{D5438A99-17FB-4279-8C14-9BDC82E597E1}" presName="rootComposite" presStyleCnt="0"/>
      <dgm:spPr/>
    </dgm:pt>
    <dgm:pt modelId="{7966E280-9189-4EA0-A185-99CE5D55DB7E}" type="pres">
      <dgm:prSet presAssocID="{D5438A99-17FB-4279-8C14-9BDC82E597E1}" presName="rootText" presStyleLbl="node2" presStyleIdx="1" presStyleCnt="2" custScaleX="71866" custScaleY="84200" custLinFactNeighborX="48" custLinFactNeighborY="8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50DFB-37EE-4149-B894-B73D410A83D8}" type="pres">
      <dgm:prSet presAssocID="{D5438A99-17FB-4279-8C14-9BDC82E597E1}" presName="rootConnector" presStyleLbl="node2" presStyleIdx="1" presStyleCnt="2"/>
      <dgm:spPr/>
      <dgm:t>
        <a:bodyPr/>
        <a:lstStyle/>
        <a:p>
          <a:endParaRPr lang="es-ES"/>
        </a:p>
      </dgm:t>
    </dgm:pt>
    <dgm:pt modelId="{D6EA707B-F52D-4930-BAD6-C259660AC418}" type="pres">
      <dgm:prSet presAssocID="{D5438A99-17FB-4279-8C14-9BDC82E597E1}" presName="hierChild4" presStyleCnt="0"/>
      <dgm:spPr/>
    </dgm:pt>
    <dgm:pt modelId="{D8388F80-0259-4916-97F8-793E68B14B6B}" type="pres">
      <dgm:prSet presAssocID="{D5438A99-17FB-4279-8C14-9BDC82E597E1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1DCA73A-EB22-494B-9752-0E16E2CA2E3A}" srcId="{39A0861A-23AD-4C71-8CA1-6781D95CF2D0}" destId="{4915476C-6BB5-42CB-BC24-027DF0442743}" srcOrd="0" destOrd="0" parTransId="{414F966D-B8FF-48BA-8BA6-B5E939D5A09C}" sibTransId="{CDC2E27D-58A3-4E8A-925B-B5265BC30C4E}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E5A196CD-9427-4EFA-9F59-D7768F9387E1}" type="presOf" srcId="{D5438A99-17FB-4279-8C14-9BDC82E597E1}" destId="{4CB50DFB-37EE-4149-B894-B73D410A83D8}" srcOrd="1" destOrd="0" presId="urn:microsoft.com/office/officeart/2005/8/layout/orgChart1"/>
    <dgm:cxn modelId="{51FE53ED-1CF9-4739-984C-8617E988A81A}" type="presOf" srcId="{39A0861A-23AD-4C71-8CA1-6781D95CF2D0}" destId="{193D1B67-54FF-408A-836F-762085E41FBD}" srcOrd="1" destOrd="0" presId="urn:microsoft.com/office/officeart/2005/8/layout/orgChart1"/>
    <dgm:cxn modelId="{14685E1D-70E3-40B3-B5AA-DFB9B496C1FC}" type="presOf" srcId="{39A0861A-23AD-4C71-8CA1-6781D95CF2D0}" destId="{AE3E80A4-0291-4119-A5E2-24B747711CB3}" srcOrd="0" destOrd="0" presId="urn:microsoft.com/office/officeart/2005/8/layout/orgChart1"/>
    <dgm:cxn modelId="{D161107E-25E9-470C-B179-BCB74F805180}" type="presOf" srcId="{D5438A99-17FB-4279-8C14-9BDC82E597E1}" destId="{7966E280-9189-4EA0-A185-99CE5D55DB7E}" srcOrd="0" destOrd="0" presId="urn:microsoft.com/office/officeart/2005/8/layout/orgChart1"/>
    <dgm:cxn modelId="{687B4A4A-4DDD-4153-AA01-A5D358257A4E}" type="presOf" srcId="{DEE15B7F-F606-45DE-B745-FEB8ECAD8AE9}" destId="{8A5B1E29-D0FD-4003-B9C8-3A5F4686BDFF}" srcOrd="0" destOrd="0" presId="urn:microsoft.com/office/officeart/2005/8/layout/orgChart1"/>
    <dgm:cxn modelId="{45BB8940-448F-4E38-B8A8-47674FC95519}" type="presOf" srcId="{4915476C-6BB5-42CB-BC24-027DF0442743}" destId="{F92C6587-5E08-41BF-989D-05A4FBEC95A1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E0E9D0EF-31A8-46F9-842D-0D93156F7990}" type="presOf" srcId="{4915476C-6BB5-42CB-BC24-027DF0442743}" destId="{0BE959FE-7F27-4C3E-A520-E2682D7B3436}" srcOrd="1" destOrd="0" presId="urn:microsoft.com/office/officeart/2005/8/layout/orgChart1"/>
    <dgm:cxn modelId="{56CFB4DB-1F62-4C53-8511-801054C65866}" srcId="{39A0861A-23AD-4C71-8CA1-6781D95CF2D0}" destId="{D5438A99-17FB-4279-8C14-9BDC82E597E1}" srcOrd="1" destOrd="0" parTransId="{DEE15B7F-F606-45DE-B745-FEB8ECAD8AE9}" sibTransId="{D822BE20-A7D5-4BCA-9B17-BE0CA63F00AB}"/>
    <dgm:cxn modelId="{790ED606-81AD-4F25-A7A1-DA26935DD1DF}" type="presOf" srcId="{414F966D-B8FF-48BA-8BA6-B5E939D5A09C}" destId="{ACAB6D51-B9CC-4DF9-A21C-8FE96498ACAC}" srcOrd="0" destOrd="0" presId="urn:microsoft.com/office/officeart/2005/8/layout/orgChart1"/>
    <dgm:cxn modelId="{9CCD72E9-2BFB-4AE1-AFA3-CC83755CEEED}" type="presParOf" srcId="{A6B1905D-EC14-499A-A7DA-9793B181F612}" destId="{0ADE4510-76B0-4ABC-8046-309D29354922}" srcOrd="0" destOrd="0" presId="urn:microsoft.com/office/officeart/2005/8/layout/orgChart1"/>
    <dgm:cxn modelId="{5C8584B5-B8F5-4E16-A35C-7F3590DA97D1}" type="presParOf" srcId="{0ADE4510-76B0-4ABC-8046-309D29354922}" destId="{FF5DCA7B-3E8B-40E7-BCF0-EC1CAA3B334E}" srcOrd="0" destOrd="0" presId="urn:microsoft.com/office/officeart/2005/8/layout/orgChart1"/>
    <dgm:cxn modelId="{80D0D036-3180-4C13-B878-40DA5CD936A8}" type="presParOf" srcId="{FF5DCA7B-3E8B-40E7-BCF0-EC1CAA3B334E}" destId="{AE3E80A4-0291-4119-A5E2-24B747711CB3}" srcOrd="0" destOrd="0" presId="urn:microsoft.com/office/officeart/2005/8/layout/orgChart1"/>
    <dgm:cxn modelId="{F705D22C-715B-40ED-A00C-0319FB9B82CD}" type="presParOf" srcId="{FF5DCA7B-3E8B-40E7-BCF0-EC1CAA3B334E}" destId="{193D1B67-54FF-408A-836F-762085E41FBD}" srcOrd="1" destOrd="0" presId="urn:microsoft.com/office/officeart/2005/8/layout/orgChart1"/>
    <dgm:cxn modelId="{88F53A93-4BA5-4AA7-A9CB-394A2DB8D83B}" type="presParOf" srcId="{0ADE4510-76B0-4ABC-8046-309D29354922}" destId="{E7CAA228-3E85-455A-95D1-0B74C62E45C0}" srcOrd="1" destOrd="0" presId="urn:microsoft.com/office/officeart/2005/8/layout/orgChart1"/>
    <dgm:cxn modelId="{3D239F44-5D7B-40A4-B65E-4A6DC35C3E91}" type="presParOf" srcId="{E7CAA228-3E85-455A-95D1-0B74C62E45C0}" destId="{ACAB6D51-B9CC-4DF9-A21C-8FE96498ACAC}" srcOrd="0" destOrd="0" presId="urn:microsoft.com/office/officeart/2005/8/layout/orgChart1"/>
    <dgm:cxn modelId="{71E99398-F0EA-4021-B1E4-7E1EA8EB2111}" type="presParOf" srcId="{E7CAA228-3E85-455A-95D1-0B74C62E45C0}" destId="{F7221200-4CB2-40A3-84CE-D0B8B5D70C8F}" srcOrd="1" destOrd="0" presId="urn:microsoft.com/office/officeart/2005/8/layout/orgChart1"/>
    <dgm:cxn modelId="{49F6A0EA-8C40-47DC-A6A4-D6DDD791A015}" type="presParOf" srcId="{F7221200-4CB2-40A3-84CE-D0B8B5D70C8F}" destId="{5153A3AF-DEBE-4FC7-BB12-6B9D9A677FB5}" srcOrd="0" destOrd="0" presId="urn:microsoft.com/office/officeart/2005/8/layout/orgChart1"/>
    <dgm:cxn modelId="{A1FE23FD-26FD-4392-B385-D7539728FA43}" type="presParOf" srcId="{5153A3AF-DEBE-4FC7-BB12-6B9D9A677FB5}" destId="{F92C6587-5E08-41BF-989D-05A4FBEC95A1}" srcOrd="0" destOrd="0" presId="urn:microsoft.com/office/officeart/2005/8/layout/orgChart1"/>
    <dgm:cxn modelId="{BFEB6E17-155E-438C-9CF8-32717D337FC5}" type="presParOf" srcId="{5153A3AF-DEBE-4FC7-BB12-6B9D9A677FB5}" destId="{0BE959FE-7F27-4C3E-A520-E2682D7B3436}" srcOrd="1" destOrd="0" presId="urn:microsoft.com/office/officeart/2005/8/layout/orgChart1"/>
    <dgm:cxn modelId="{CBC8FFBE-B095-4E8F-BFF1-7F3CA346C30C}" type="presParOf" srcId="{F7221200-4CB2-40A3-84CE-D0B8B5D70C8F}" destId="{829E6B58-6846-4461-8EDD-1619E9567E9B}" srcOrd="1" destOrd="0" presId="urn:microsoft.com/office/officeart/2005/8/layout/orgChart1"/>
    <dgm:cxn modelId="{D1CCF6FA-3AB1-4B39-9A3A-0310C793C5D6}" type="presParOf" srcId="{F7221200-4CB2-40A3-84CE-D0B8B5D70C8F}" destId="{2597FDC5-BFE3-41F0-96AB-1AAFF240714B}" srcOrd="2" destOrd="0" presId="urn:microsoft.com/office/officeart/2005/8/layout/orgChart1"/>
    <dgm:cxn modelId="{9DDBB033-1BEF-4B3C-92A3-F2A0FE94FFDE}" type="presParOf" srcId="{E7CAA228-3E85-455A-95D1-0B74C62E45C0}" destId="{8A5B1E29-D0FD-4003-B9C8-3A5F4686BDFF}" srcOrd="2" destOrd="0" presId="urn:microsoft.com/office/officeart/2005/8/layout/orgChart1"/>
    <dgm:cxn modelId="{CFF80EE9-1853-4994-97F5-78C09B93FF28}" type="presParOf" srcId="{E7CAA228-3E85-455A-95D1-0B74C62E45C0}" destId="{3C8FFC52-47D2-4321-B7A8-DA88EFE8290F}" srcOrd="3" destOrd="0" presId="urn:microsoft.com/office/officeart/2005/8/layout/orgChart1"/>
    <dgm:cxn modelId="{6D5B27BF-09C0-4758-A74F-8152CEF614EF}" type="presParOf" srcId="{3C8FFC52-47D2-4321-B7A8-DA88EFE8290F}" destId="{215F1B10-7542-47C6-8089-B00152E4F904}" srcOrd="0" destOrd="0" presId="urn:microsoft.com/office/officeart/2005/8/layout/orgChart1"/>
    <dgm:cxn modelId="{E101A5FF-D5F8-4BE9-AC83-D93089C94BA6}" type="presParOf" srcId="{215F1B10-7542-47C6-8089-B00152E4F904}" destId="{7966E280-9189-4EA0-A185-99CE5D55DB7E}" srcOrd="0" destOrd="0" presId="urn:microsoft.com/office/officeart/2005/8/layout/orgChart1"/>
    <dgm:cxn modelId="{63D48A86-8D6C-40A1-BBD4-F62793CFD6E2}" type="presParOf" srcId="{215F1B10-7542-47C6-8089-B00152E4F904}" destId="{4CB50DFB-37EE-4149-B894-B73D410A83D8}" srcOrd="1" destOrd="0" presId="urn:microsoft.com/office/officeart/2005/8/layout/orgChart1"/>
    <dgm:cxn modelId="{4EE036C5-8CCC-4222-935E-598959E10F3D}" type="presParOf" srcId="{3C8FFC52-47D2-4321-B7A8-DA88EFE8290F}" destId="{D6EA707B-F52D-4930-BAD6-C259660AC418}" srcOrd="1" destOrd="0" presId="urn:microsoft.com/office/officeart/2005/8/layout/orgChart1"/>
    <dgm:cxn modelId="{CFB11314-A774-4B90-9A66-2441E9F4C3E4}" type="presParOf" srcId="{3C8FFC52-47D2-4321-B7A8-DA88EFE8290F}" destId="{D8388F80-0259-4916-97F8-793E68B14B6B}" srcOrd="2" destOrd="0" presId="urn:microsoft.com/office/officeart/2005/8/layout/orgChart1"/>
    <dgm:cxn modelId="{A35C6223-8499-4C3D-8670-EB2356ECB921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Poniente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88900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178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65600" custScaleY="100203" custLinFactNeighborY="-12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65600" custScaleY="100203" custLinFactNeighborY="-12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/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/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Sur</a:t>
          </a: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/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/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/>
            <a:t>Auxiliares</a:t>
          </a:r>
          <a:br>
            <a:rPr lang="es-ES" sz="1200" baseline="0" dirty="0" smtClean="0"/>
          </a:br>
          <a:endParaRPr lang="es-ES" sz="1200" baseline="0" dirty="0" smtClean="0"/>
        </a:p>
        <a:p>
          <a:r>
            <a:rPr lang="es-ES" sz="1200" baseline="0" dirty="0" smtClean="0"/>
            <a:t>Promotor(a)</a:t>
          </a:r>
          <a:endParaRPr lang="es-ES" sz="1200" dirty="0"/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/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77900" custScaleY="76135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52343" custScaleY="56067" custLinFactNeighborX="73910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52343" custScaleY="56067" custLinFactNeighborX="-74619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52343" custScaleY="56067" custLinFactNeighborX="-74619" custLinFactNeighborY="-7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/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/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/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/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66473" custScaleY="64811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45501" custScaleY="41004" custLinFactNeighborX="106" custLinFactNeighborY="-9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45700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45700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Secretario(a)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 Jurídico(a)</a:t>
          </a: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972" custScaleY="142872" custLinFactNeighborY="-9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95248" custLinFactNeighborX="12306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95248" custLinFactNeighborX="12306" custLinFactNeighborY="-3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95248" custLinFactNeighborX="7571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95248" custLinFactNeighborX="7571" custLinFactNeighborY="-3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95248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95248" custLinFactNeighborX="-5829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95248" custLinFactNeighborX="-8822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91676" custScaleY="85723" custLinFactNeighborX="-5299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91676" custScaleY="85723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91676" custScaleY="85723" custLinFactNeighborX="-5299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91676" custScaleY="85723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Administrativo(a)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F5A6121-DF9F-4179-9C47-5CC5B9973369}" type="asst">
      <dgm:prSet custT="1"/>
      <dgm:spPr/>
      <dgm:t>
        <a:bodyPr/>
        <a:lstStyle/>
        <a:p>
          <a:r>
            <a:rPr lang="es-ES" sz="1200" dirty="0" smtClean="0"/>
            <a:t>Empleos Temporales</a:t>
          </a:r>
          <a:endParaRPr lang="es-ES" sz="1200" dirty="0"/>
        </a:p>
      </dgm:t>
    </dgm:pt>
    <dgm:pt modelId="{E2BB641E-A0DD-4098-B631-4B0793D18990}" type="parTrans" cxnId="{5C2F70A1-0EDA-4F6C-BF64-2CFA7F9CF004}">
      <dgm:prSet/>
      <dgm:spPr/>
      <dgm:t>
        <a:bodyPr/>
        <a:lstStyle/>
        <a:p>
          <a:endParaRPr lang="es-ES"/>
        </a:p>
      </dgm:t>
    </dgm:pt>
    <dgm:pt modelId="{BB6D2552-D37B-4B66-84A7-F61B1EE88625}" type="sibTrans" cxnId="{5C2F70A1-0EDA-4F6C-BF64-2CFA7F9CF00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78894" custScaleY="159495" custLinFactNeighborY="10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26132" custScaleY="100443" custLinFactNeighborX="43" custLinFactNeighborY="-22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26211" custScaleY="100434" custLinFactNeighborX="-9395" custLinFactNeighborY="130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6" custScaleX="126211" custScaleY="100434" custLinFactNeighborX="9384" custLinFactNeighborY="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6" custScaleX="126211" custScaleY="100434" custLinFactNeighborX="-9395" custLinFactNeighborY="-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6" custScaleX="126211" custScaleY="100434" custLinFactNeighborX="9384" custLinFactNeighborY="-5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6" custScaleX="126211" custScaleY="100434" custLinFactNeighborX="-9395" custLinFactNeighborY="-22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  <dgm:pt modelId="{52118DD6-1954-426A-8281-8C7387DD8109}" type="pres">
      <dgm:prSet presAssocID="{E2BB641E-A0DD-4098-B631-4B0793D1899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1CB17076-112B-4665-AC5F-6BA9773B8868}" type="pres">
      <dgm:prSet presAssocID="{2F5A6121-DF9F-4179-9C47-5CC5B9973369}" presName="hierRoot3" presStyleCnt="0">
        <dgm:presLayoutVars>
          <dgm:hierBranch val="init"/>
        </dgm:presLayoutVars>
      </dgm:prSet>
      <dgm:spPr/>
    </dgm:pt>
    <dgm:pt modelId="{1673CE9E-B6E8-4B11-80C6-DBD041D05594}" type="pres">
      <dgm:prSet presAssocID="{2F5A6121-DF9F-4179-9C47-5CC5B9973369}" presName="rootComposite3" presStyleCnt="0"/>
      <dgm:spPr/>
    </dgm:pt>
    <dgm:pt modelId="{57B6C7E7-398E-4E1E-8D9D-C1DDC06052BC}" type="pres">
      <dgm:prSet presAssocID="{2F5A6121-DF9F-4179-9C47-5CC5B9973369}" presName="rootText3" presStyleLbl="asst1" presStyleIdx="5" presStyleCnt="6" custScaleX="126132" custScaleY="100443" custLinFactNeighborX="9395" custLinFactNeighborY="-227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B1F182-4E8A-42DC-8941-597FF8943AB5}" type="pres">
      <dgm:prSet presAssocID="{2F5A6121-DF9F-4179-9C47-5CC5B9973369}" presName="rootConnector3" presStyleLbl="asst1" presStyleIdx="5" presStyleCnt="6"/>
      <dgm:spPr/>
      <dgm:t>
        <a:bodyPr/>
        <a:lstStyle/>
        <a:p>
          <a:endParaRPr lang="es-ES"/>
        </a:p>
      </dgm:t>
    </dgm:pt>
    <dgm:pt modelId="{98AC1ACA-2C4D-4F90-83C0-68E43948B252}" type="pres">
      <dgm:prSet presAssocID="{2F5A6121-DF9F-4179-9C47-5CC5B9973369}" presName="hierChild6" presStyleCnt="0"/>
      <dgm:spPr/>
    </dgm:pt>
    <dgm:pt modelId="{5552BF4E-385E-4414-9D90-3A2A646D9FB4}" type="pres">
      <dgm:prSet presAssocID="{2F5A6121-DF9F-4179-9C47-5CC5B9973369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5C2F70A1-0EDA-4F6C-BF64-2CFA7F9CF004}" srcId="{38D466A1-BA08-4A61-967E-A5EB0E0CCF80}" destId="{2F5A6121-DF9F-4179-9C47-5CC5B9973369}" srcOrd="6" destOrd="0" parTransId="{E2BB641E-A0DD-4098-B631-4B0793D18990}" sibTransId="{BB6D2552-D37B-4B66-84A7-F61B1EE88625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C6218064-9DA3-4E89-9AAD-318AD5AEB6DC}" type="presOf" srcId="{2F5A6121-DF9F-4179-9C47-5CC5B9973369}" destId="{31B1F182-4E8A-42DC-8941-597FF8943AB5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7DD81CFC-8B3C-4CA4-A8CA-5B6CB7DF5481}" type="presOf" srcId="{2F5A6121-DF9F-4179-9C47-5CC5B9973369}" destId="{57B6C7E7-398E-4E1E-8D9D-C1DDC06052BC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34FDAB8D-ADD5-4762-8AED-9B669AE6AA0B}" type="presOf" srcId="{E2BB641E-A0DD-4098-B631-4B0793D18990}" destId="{52118DD6-1954-426A-8281-8C7387DD8109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  <dgm:cxn modelId="{9BA5604A-F386-4A24-A007-94411A5CAF1B}" type="presParOf" srcId="{47B3CEEF-714E-4F1A-9F3A-824638D0ED25}" destId="{52118DD6-1954-426A-8281-8C7387DD8109}" srcOrd="10" destOrd="0" presId="urn:microsoft.com/office/officeart/2005/8/layout/orgChart1"/>
    <dgm:cxn modelId="{3AC9FDAB-5FC8-4DB2-8FCD-C09D7ECF7469}" type="presParOf" srcId="{47B3CEEF-714E-4F1A-9F3A-824638D0ED25}" destId="{1CB17076-112B-4665-AC5F-6BA9773B8868}" srcOrd="11" destOrd="0" presId="urn:microsoft.com/office/officeart/2005/8/layout/orgChart1"/>
    <dgm:cxn modelId="{0CB62473-809E-430A-9DDD-6FF646C0A137}" type="presParOf" srcId="{1CB17076-112B-4665-AC5F-6BA9773B8868}" destId="{1673CE9E-B6E8-4B11-80C6-DBD041D05594}" srcOrd="0" destOrd="0" presId="urn:microsoft.com/office/officeart/2005/8/layout/orgChart1"/>
    <dgm:cxn modelId="{30EE0FD3-C0B9-4661-9E73-7FD61E992A23}" type="presParOf" srcId="{1673CE9E-B6E8-4B11-80C6-DBD041D05594}" destId="{57B6C7E7-398E-4E1E-8D9D-C1DDC06052BC}" srcOrd="0" destOrd="0" presId="urn:microsoft.com/office/officeart/2005/8/layout/orgChart1"/>
    <dgm:cxn modelId="{C9167AFE-7421-433A-89C7-C0912AA3A9F4}" type="presParOf" srcId="{1673CE9E-B6E8-4B11-80C6-DBD041D05594}" destId="{31B1F182-4E8A-42DC-8941-597FF8943AB5}" srcOrd="1" destOrd="0" presId="urn:microsoft.com/office/officeart/2005/8/layout/orgChart1"/>
    <dgm:cxn modelId="{1967140F-3D97-4471-BD5B-640D8BD58334}" type="presParOf" srcId="{1CB17076-112B-4665-AC5F-6BA9773B8868}" destId="{98AC1ACA-2C4D-4F90-83C0-68E43948B252}" srcOrd="1" destOrd="0" presId="urn:microsoft.com/office/officeart/2005/8/layout/orgChart1"/>
    <dgm:cxn modelId="{FC891516-20D3-4982-B666-A6757D3ACD00}" type="presParOf" srcId="{1CB17076-112B-4665-AC5F-6BA9773B8868}" destId="{5552BF4E-385E-4414-9D90-3A2A646D9F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Administrativo(a)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</a:t>
          </a: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/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/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Administrativo(a)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0215" custScaleY="68149" custLinFactNeighborX="793" custLinFactNeighborY="-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53090" custScaleY="50716" custLinFactNeighborX="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53090" custScaleY="50716" custLinFactNeighborX="75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53090" custScaleY="50716" custLinFactNeighborX="-960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Empleos Temporales</a:t>
          </a:r>
          <a:endParaRPr lang="es-ES" sz="1200" dirty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Temporales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51357" custScaleY="45153" custLinFactNeighborX="343" custLinFactNeighborY="7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44794" custScaleY="59287" custLinFactNeighborX="343" custLinFactNeighborY="-10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Cultura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</a:t>
          </a:r>
          <a:br>
            <a:rPr lang="es-ES" sz="1200" b="0" dirty="0" smtClean="0">
              <a:solidFill>
                <a:srgbClr val="000000"/>
              </a:solidFill>
            </a:rPr>
          </a:br>
          <a:r>
            <a:rPr lang="es-ES" sz="1200" b="0" dirty="0" smtClean="0">
              <a:solidFill>
                <a:srgbClr val="000000"/>
              </a:solidFill>
            </a:rPr>
            <a:t>Administrativa</a:t>
          </a:r>
          <a:endParaRPr lang="es-ES" sz="1200" dirty="0"/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/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/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Museos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Espacios </a:t>
          </a:r>
          <a:r>
            <a:rPr lang="es-ES" sz="1200" dirty="0" err="1" smtClean="0">
              <a:solidFill>
                <a:srgbClr val="000000"/>
              </a:solidFill>
            </a:rPr>
            <a:t>Galerísticos</a:t>
          </a:r>
          <a:endParaRPr lang="es-ES" sz="1200" dirty="0"/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/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/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 Proyectos</a:t>
          </a:r>
          <a:endParaRPr lang="es-ES" sz="1200" dirty="0"/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/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/>
        </a:p>
      </dgm:t>
    </dgm:pt>
    <dgm:pt modelId="{498246EA-5190-47A3-AF53-FD4E3223E5BD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8C1A2A50-5473-4E45-AD34-14459539AFCA}" type="parTrans" cxnId="{14CCE4D5-AC1E-4D55-9648-165A2D66DA04}">
      <dgm:prSet/>
      <dgm:spPr/>
      <dgm:t>
        <a:bodyPr/>
        <a:lstStyle/>
        <a:p>
          <a:endParaRPr lang="es-ES"/>
        </a:p>
      </dgm:t>
    </dgm:pt>
    <dgm:pt modelId="{F06B6534-18FF-4717-8459-B2731987DFAD}" type="sibTrans" cxnId="{14CCE4D5-AC1E-4D55-9648-165A2D66DA0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1825" custScaleY="134409" custLinFactNeighborY="15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2AB2EDA-E296-4C63-8ADD-64BC36BD3866}" type="pres">
      <dgm:prSet presAssocID="{30020A1D-5D64-4C0E-9D27-45EC5B61CAD3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0" presStyleCnt="1" custScaleX="122408" custScaleY="93518" custLinFactY="5131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C0575A96-6A33-4466-B6D3-A2E6EC5B8508}" type="pres">
      <dgm:prSet presAssocID="{65BB524C-B106-4F43-B93A-E9D9B762A10B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1" presStyleIdx="0" presStyleCnt="4" custScaleX="122408" custScaleY="93518" custLinFactNeighborX="-3428" custLinFactNeighborY="22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1" presStyleIdx="1" presStyleCnt="4" custScaleX="122408" custScaleY="93518" custLinFactNeighborX="5362" custLinFactNeighborY="22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1" presStyleIdx="2" presStyleCnt="4" custScaleX="122408" custScaleY="93518" custLinFactNeighborX="-3428" custLinFactNeighborY="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D3A07D27-8262-40DF-BB50-132E57F2E944}" type="pres">
      <dgm:prSet presAssocID="{8C1A2A50-5473-4E45-AD34-14459539AFC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FE555BD-7CA4-484B-84BB-69A962FDCA33}" type="pres">
      <dgm:prSet presAssocID="{498246EA-5190-47A3-AF53-FD4E3223E5BD}" presName="hierRoot3" presStyleCnt="0">
        <dgm:presLayoutVars>
          <dgm:hierBranch val="init"/>
        </dgm:presLayoutVars>
      </dgm:prSet>
      <dgm:spPr/>
    </dgm:pt>
    <dgm:pt modelId="{169C2FFC-1E0F-42D1-A3B6-B7247938C4D1}" type="pres">
      <dgm:prSet presAssocID="{498246EA-5190-47A3-AF53-FD4E3223E5BD}" presName="rootComposite3" presStyleCnt="0"/>
      <dgm:spPr/>
    </dgm:pt>
    <dgm:pt modelId="{ED059DD2-9439-4723-80AF-D9F3AFF3F071}" type="pres">
      <dgm:prSet presAssocID="{498246EA-5190-47A3-AF53-FD4E3223E5BD}" presName="rootText3" presStyleLbl="asst1" presStyleIdx="3" presStyleCnt="4" custScaleX="122408" custScaleY="93518" custLinFactNeighborX="5362" custLinFactNeighborY="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D5F88-6F21-4636-850B-7B4D7000E78F}" type="pres">
      <dgm:prSet presAssocID="{498246EA-5190-47A3-AF53-FD4E3223E5B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2068E6B-E2DD-4A0C-98EA-2567D61C5EA4}" type="pres">
      <dgm:prSet presAssocID="{498246EA-5190-47A3-AF53-FD4E3223E5BD}" presName="hierChild6" presStyleCnt="0"/>
      <dgm:spPr/>
    </dgm:pt>
    <dgm:pt modelId="{6EC3D95D-2C52-4CC1-979C-D8176536D501}" type="pres">
      <dgm:prSet presAssocID="{498246EA-5190-47A3-AF53-FD4E3223E5BD}" presName="hierChild7" presStyleCnt="0"/>
      <dgm:spPr/>
    </dgm:pt>
  </dgm:ptLst>
  <dgm:cxnLst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48E5C010-4840-4D97-B2D9-E3E895E59462}" type="presOf" srcId="{2B943B1D-67B9-4A69-A3EE-E41EAA1C2952}" destId="{264A571E-04FF-4A83-8B7B-EBE9D1D4A207}" srcOrd="0" destOrd="0" presId="urn:microsoft.com/office/officeart/2005/8/layout/orgChart1"/>
    <dgm:cxn modelId="{7300F196-4E42-4FC5-99BB-0CEA2E69A8E6}" type="presOf" srcId="{65BB524C-B106-4F43-B93A-E9D9B762A10B}" destId="{C0575A96-6A33-4466-B6D3-A2E6EC5B8508}" srcOrd="0" destOrd="0" presId="urn:microsoft.com/office/officeart/2005/8/layout/orgChart1"/>
    <dgm:cxn modelId="{757B7C51-0CD7-4337-AD75-BED78FB35826}" srcId="{84579AF0-4408-438F-970E-BE007F0381A1}" destId="{776F07BA-E39B-46D1-9869-FC043DD6158C}" srcOrd="2" destOrd="0" parTransId="{B6879296-BD6D-4054-96BA-734C9AA58A3A}" sibTransId="{8F4273BB-1E53-4DEF-B86C-E8B302C9A209}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14CCE4D5-AC1E-4D55-9648-165A2D66DA04}" srcId="{84579AF0-4408-438F-970E-BE007F0381A1}" destId="{498246EA-5190-47A3-AF53-FD4E3223E5BD}" srcOrd="4" destOrd="0" parTransId="{8C1A2A50-5473-4E45-AD34-14459539AFCA}" sibTransId="{F06B6534-18FF-4717-8459-B2731987DFAD}"/>
    <dgm:cxn modelId="{B44FDDCA-FE91-4A16-8FE4-C46024B8BA51}" type="presOf" srcId="{2B943B1D-67B9-4A69-A3EE-E41EAA1C2952}" destId="{8C4ABF95-FE64-487A-8165-6554F00E1CC6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A526BAD-EBA5-413A-83AC-D73A5B3496B5}" srcId="{84579AF0-4408-438F-970E-BE007F0381A1}" destId="{2B943B1D-67B9-4A69-A3EE-E41EAA1C2952}" srcOrd="1" destOrd="0" parTransId="{65BB524C-B106-4F43-B93A-E9D9B762A10B}" sibTransId="{F13D76E5-24AE-4328-9930-C8A9BE670A8D}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F83C420C-29A8-44B7-B287-E24B783B491A}" srcId="{84579AF0-4408-438F-970E-BE007F0381A1}" destId="{BC803C0D-133E-4AB0-B6FC-CCB10DBDFA71}" srcOrd="0" destOrd="0" parTransId="{30020A1D-5D64-4C0E-9D27-45EC5B61CAD3}" sibTransId="{615FAF7E-26B9-458F-9723-B4240D55B905}"/>
    <dgm:cxn modelId="{0FC70E5A-1196-4D04-8F9F-A6D98BC8CF43}" type="presOf" srcId="{498246EA-5190-47A3-AF53-FD4E3223E5BD}" destId="{ED059DD2-9439-4723-80AF-D9F3AFF3F071}" srcOrd="0" destOrd="0" presId="urn:microsoft.com/office/officeart/2005/8/layout/orgChart1"/>
    <dgm:cxn modelId="{5834E768-C2DE-4B08-A742-80F94417513C}" type="presOf" srcId="{C26E1C2F-C9A5-4919-A20A-79B58C4BE01A}" destId="{A6639CF3-A2E6-4811-9F84-8ACB4C6AED56}" srcOrd="0" destOrd="0" presId="urn:microsoft.com/office/officeart/2005/8/layout/orgChart1"/>
    <dgm:cxn modelId="{078C2713-A33B-436D-ACF6-ED02C092EE04}" type="presOf" srcId="{498246EA-5190-47A3-AF53-FD4E3223E5BD}" destId="{1CDD5F88-6F21-4636-850B-7B4D7000E78F}" srcOrd="1" destOrd="0" presId="urn:microsoft.com/office/officeart/2005/8/layout/orgChart1"/>
    <dgm:cxn modelId="{7529DE38-58FD-422D-AEC7-54A375AEFB70}" type="presOf" srcId="{776F07BA-E39B-46D1-9869-FC043DD6158C}" destId="{A66E7B6F-504E-4BDF-8C43-5107833AFBAF}" srcOrd="0" destOrd="0" presId="urn:microsoft.com/office/officeart/2005/8/layout/orgChart1"/>
    <dgm:cxn modelId="{489E08EB-41EC-4F15-93AE-588668B40F77}" type="presOf" srcId="{776F07BA-E39B-46D1-9869-FC043DD6158C}" destId="{D8E7E874-9DAB-4A23-95E2-754C8E3A1237}" srcOrd="1" destOrd="0" presId="urn:microsoft.com/office/officeart/2005/8/layout/orgChart1"/>
    <dgm:cxn modelId="{9960500E-90BF-427F-844C-7DB51FC1AE66}" type="presOf" srcId="{8DE031D0-1BD1-4E03-BBF2-7A5D2C15A94F}" destId="{FE59EDFB-590C-4AA7-B866-98FB8DB5EF97}" srcOrd="0" destOrd="0" presId="urn:microsoft.com/office/officeart/2005/8/layout/orgChart1"/>
    <dgm:cxn modelId="{C2E7B089-3222-4054-88B7-8805EF4996C6}" type="presOf" srcId="{8DE031D0-1BD1-4E03-BBF2-7A5D2C15A94F}" destId="{FA2945FE-C8EF-4AFE-A73E-3794CD34FAB8}" srcOrd="1" destOrd="0" presId="urn:microsoft.com/office/officeart/2005/8/layout/orgChart1"/>
    <dgm:cxn modelId="{C1F049C3-D399-4EB0-979C-719F8DED62B7}" type="presOf" srcId="{B6879296-BD6D-4054-96BA-734C9AA58A3A}" destId="{96C84B95-A9B1-4DF3-920A-CAFC6561190C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2AA139E8-5234-4E73-B142-2D0A368B3DDF}" type="presOf" srcId="{8C1A2A50-5473-4E45-AD34-14459539AFCA}" destId="{D3A07D27-8262-40DF-BB50-132E57F2E944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456A5DA-F8F9-489A-85C5-540043B5B077}" srcId="{84579AF0-4408-438F-970E-BE007F0381A1}" destId="{8DE031D0-1BD1-4E03-BBF2-7A5D2C15A94F}" srcOrd="3" destOrd="0" parTransId="{C26E1C2F-C9A5-4919-A20A-79B58C4BE01A}" sibTransId="{1FE8F290-8EA5-4CD6-B9E1-79312D1640F9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BB783363-291A-4788-B704-E3270359E834}" type="presParOf" srcId="{C212D9BA-6797-4225-A692-A814A4696490}" destId="{32AB2EDA-E296-4C63-8ADD-64BC36BD3866}" srcOrd="0" destOrd="0" presId="urn:microsoft.com/office/officeart/2005/8/layout/orgChart1"/>
    <dgm:cxn modelId="{B0DED4D5-8BF7-4408-BB2E-E6E868DE2315}" type="presParOf" srcId="{C212D9BA-6797-4225-A692-A814A4696490}" destId="{5BC6D72F-325C-4F37-85F2-7E83EC925C00}" srcOrd="1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973D5DA6-923D-498A-8372-94F3251ACEBB}" type="presParOf" srcId="{094F24CE-73FB-4D28-8FA1-40B33E7F4F0A}" destId="{C0575A96-6A33-4466-B6D3-A2E6EC5B8508}" srcOrd="0" destOrd="0" presId="urn:microsoft.com/office/officeart/2005/8/layout/orgChart1"/>
    <dgm:cxn modelId="{007BD8C7-1B99-407A-BFBD-A728A639EDE5}" type="presParOf" srcId="{094F24CE-73FB-4D28-8FA1-40B33E7F4F0A}" destId="{882E5183-83AD-41D6-85C3-F341625EE57D}" srcOrd="1" destOrd="0" presId="urn:microsoft.com/office/officeart/2005/8/layout/orgChart1"/>
    <dgm:cxn modelId="{5ACC3F0D-FFFD-46A0-BBCC-C59ED3508C62}" type="presParOf" srcId="{882E5183-83AD-41D6-85C3-F341625EE57D}" destId="{A3B2D65F-6D2B-4BA1-ADD3-A74C6DED6CC6}" srcOrd="0" destOrd="0" presId="urn:microsoft.com/office/officeart/2005/8/layout/orgChart1"/>
    <dgm:cxn modelId="{14EA64A4-7F69-4DFC-AFC5-7E5BAB30D857}" type="presParOf" srcId="{A3B2D65F-6D2B-4BA1-ADD3-A74C6DED6CC6}" destId="{264A571E-04FF-4A83-8B7B-EBE9D1D4A207}" srcOrd="0" destOrd="0" presId="urn:microsoft.com/office/officeart/2005/8/layout/orgChart1"/>
    <dgm:cxn modelId="{0B3AD6EA-111A-4990-8242-24F5CCCBBEF2}" type="presParOf" srcId="{A3B2D65F-6D2B-4BA1-ADD3-A74C6DED6CC6}" destId="{8C4ABF95-FE64-487A-8165-6554F00E1CC6}" srcOrd="1" destOrd="0" presId="urn:microsoft.com/office/officeart/2005/8/layout/orgChart1"/>
    <dgm:cxn modelId="{9EBA272F-2658-4C05-A37C-A27D5D6C74EA}" type="presParOf" srcId="{882E5183-83AD-41D6-85C3-F341625EE57D}" destId="{E1E3D318-3C98-4AF1-BF27-7D787BAED21B}" srcOrd="1" destOrd="0" presId="urn:microsoft.com/office/officeart/2005/8/layout/orgChart1"/>
    <dgm:cxn modelId="{5AD163F0-EB67-48D6-8243-85776A35573A}" type="presParOf" srcId="{882E5183-83AD-41D6-85C3-F341625EE57D}" destId="{EC3E8588-C00A-456D-8E3B-7F53191B15B5}" srcOrd="2" destOrd="0" presId="urn:microsoft.com/office/officeart/2005/8/layout/orgChart1"/>
    <dgm:cxn modelId="{2B3AB364-28D2-4C1D-82B4-D03496F99781}" type="presParOf" srcId="{094F24CE-73FB-4D28-8FA1-40B33E7F4F0A}" destId="{96C84B95-A9B1-4DF3-920A-CAFC6561190C}" srcOrd="2" destOrd="0" presId="urn:microsoft.com/office/officeart/2005/8/layout/orgChart1"/>
    <dgm:cxn modelId="{3E5AEC11-2882-4256-9377-C83D1F5572D0}" type="presParOf" srcId="{094F24CE-73FB-4D28-8FA1-40B33E7F4F0A}" destId="{0F308A0A-2B61-4913-AEB3-309D6735D717}" srcOrd="3" destOrd="0" presId="urn:microsoft.com/office/officeart/2005/8/layout/orgChart1"/>
    <dgm:cxn modelId="{5DD7D71F-B1DA-47A8-B9DD-DCE1F5C1F6CF}" type="presParOf" srcId="{0F308A0A-2B61-4913-AEB3-309D6735D717}" destId="{37C8F64F-4EC7-437E-8346-699B7CC0BD22}" srcOrd="0" destOrd="0" presId="urn:microsoft.com/office/officeart/2005/8/layout/orgChart1"/>
    <dgm:cxn modelId="{CF1BFFA1-80AC-41FF-BA06-5B71A7985875}" type="presParOf" srcId="{37C8F64F-4EC7-437E-8346-699B7CC0BD22}" destId="{A66E7B6F-504E-4BDF-8C43-5107833AFBAF}" srcOrd="0" destOrd="0" presId="urn:microsoft.com/office/officeart/2005/8/layout/orgChart1"/>
    <dgm:cxn modelId="{5B375DE1-989C-4F30-82FA-90C95B79BD93}" type="presParOf" srcId="{37C8F64F-4EC7-437E-8346-699B7CC0BD22}" destId="{D8E7E874-9DAB-4A23-95E2-754C8E3A1237}" srcOrd="1" destOrd="0" presId="urn:microsoft.com/office/officeart/2005/8/layout/orgChart1"/>
    <dgm:cxn modelId="{8205B5AF-B756-4ED6-8B75-380FF72D893C}" type="presParOf" srcId="{0F308A0A-2B61-4913-AEB3-309D6735D717}" destId="{8AB11BA3-4B49-4235-B9FD-7C077333E618}" srcOrd="1" destOrd="0" presId="urn:microsoft.com/office/officeart/2005/8/layout/orgChart1"/>
    <dgm:cxn modelId="{22729114-83F9-46FD-BC79-C54161AD9934}" type="presParOf" srcId="{0F308A0A-2B61-4913-AEB3-309D6735D717}" destId="{F2B239CC-8A9F-4787-87AA-67C6988D96B4}" srcOrd="2" destOrd="0" presId="urn:microsoft.com/office/officeart/2005/8/layout/orgChart1"/>
    <dgm:cxn modelId="{2F1FC22B-C99A-421A-A6A8-14F9D8EB5B86}" type="presParOf" srcId="{094F24CE-73FB-4D28-8FA1-40B33E7F4F0A}" destId="{A6639CF3-A2E6-4811-9F84-8ACB4C6AED56}" srcOrd="4" destOrd="0" presId="urn:microsoft.com/office/officeart/2005/8/layout/orgChart1"/>
    <dgm:cxn modelId="{A54E18D7-E9A4-4BF7-85CC-54DD9C73F904}" type="presParOf" srcId="{094F24CE-73FB-4D28-8FA1-40B33E7F4F0A}" destId="{20B6E99A-C1BD-4B3A-91EF-186B88F0F19E}" srcOrd="5" destOrd="0" presId="urn:microsoft.com/office/officeart/2005/8/layout/orgChart1"/>
    <dgm:cxn modelId="{F2D22A85-03A5-47BD-8288-005486EA16C0}" type="presParOf" srcId="{20B6E99A-C1BD-4B3A-91EF-186B88F0F19E}" destId="{12F3A427-6338-4454-AED2-9DE076771EF7}" srcOrd="0" destOrd="0" presId="urn:microsoft.com/office/officeart/2005/8/layout/orgChart1"/>
    <dgm:cxn modelId="{253448F5-8BE2-4772-AF6B-F55814A3C8F1}" type="presParOf" srcId="{12F3A427-6338-4454-AED2-9DE076771EF7}" destId="{FE59EDFB-590C-4AA7-B866-98FB8DB5EF97}" srcOrd="0" destOrd="0" presId="urn:microsoft.com/office/officeart/2005/8/layout/orgChart1"/>
    <dgm:cxn modelId="{49CEE006-A5A0-4225-9153-8139B506123C}" type="presParOf" srcId="{12F3A427-6338-4454-AED2-9DE076771EF7}" destId="{FA2945FE-C8EF-4AFE-A73E-3794CD34FAB8}" srcOrd="1" destOrd="0" presId="urn:microsoft.com/office/officeart/2005/8/layout/orgChart1"/>
    <dgm:cxn modelId="{9143B81C-1105-4B21-A4DE-B94453188824}" type="presParOf" srcId="{20B6E99A-C1BD-4B3A-91EF-186B88F0F19E}" destId="{B6AB3C33-FA3A-4332-8031-0A6C05BDE715}" srcOrd="1" destOrd="0" presId="urn:microsoft.com/office/officeart/2005/8/layout/orgChart1"/>
    <dgm:cxn modelId="{31BE5ED5-BC35-4E9E-B8B2-08C0A39BA022}" type="presParOf" srcId="{20B6E99A-C1BD-4B3A-91EF-186B88F0F19E}" destId="{727EA08F-1525-48A5-A525-F05F6B20AC68}" srcOrd="2" destOrd="0" presId="urn:microsoft.com/office/officeart/2005/8/layout/orgChart1"/>
    <dgm:cxn modelId="{E0E2C31F-6403-47EF-A3C3-DED617230F39}" type="presParOf" srcId="{094F24CE-73FB-4D28-8FA1-40B33E7F4F0A}" destId="{D3A07D27-8262-40DF-BB50-132E57F2E944}" srcOrd="6" destOrd="0" presId="urn:microsoft.com/office/officeart/2005/8/layout/orgChart1"/>
    <dgm:cxn modelId="{FE3ACA7D-5E74-4ED3-A73F-0CFD56D05223}" type="presParOf" srcId="{094F24CE-73FB-4D28-8FA1-40B33E7F4F0A}" destId="{7FE555BD-7CA4-484B-84BB-69A962FDCA33}" srcOrd="7" destOrd="0" presId="urn:microsoft.com/office/officeart/2005/8/layout/orgChart1"/>
    <dgm:cxn modelId="{DB868CB6-EA40-4DE0-8D90-481D6E5379D0}" type="presParOf" srcId="{7FE555BD-7CA4-484B-84BB-69A962FDCA33}" destId="{169C2FFC-1E0F-42D1-A3B6-B7247938C4D1}" srcOrd="0" destOrd="0" presId="urn:microsoft.com/office/officeart/2005/8/layout/orgChart1"/>
    <dgm:cxn modelId="{81408595-C259-4D4B-B942-1CC9CF8D67A8}" type="presParOf" srcId="{169C2FFC-1E0F-42D1-A3B6-B7247938C4D1}" destId="{ED059DD2-9439-4723-80AF-D9F3AFF3F071}" srcOrd="0" destOrd="0" presId="urn:microsoft.com/office/officeart/2005/8/layout/orgChart1"/>
    <dgm:cxn modelId="{B45316C1-E179-40E9-A6E4-0B7CFC0E6230}" type="presParOf" srcId="{169C2FFC-1E0F-42D1-A3B6-B7247938C4D1}" destId="{1CDD5F88-6F21-4636-850B-7B4D7000E78F}" srcOrd="1" destOrd="0" presId="urn:microsoft.com/office/officeart/2005/8/layout/orgChart1"/>
    <dgm:cxn modelId="{58D07C64-25A7-4F87-875B-BFF3F8606A13}" type="presParOf" srcId="{7FE555BD-7CA4-484B-84BB-69A962FDCA33}" destId="{82068E6B-E2DD-4A0C-98EA-2567D61C5EA4}" srcOrd="1" destOrd="0" presId="urn:microsoft.com/office/officeart/2005/8/layout/orgChart1"/>
    <dgm:cxn modelId="{E1AFD002-840F-46F3-B524-6E2AB539B558}" type="presParOf" srcId="{7FE555BD-7CA4-484B-84BB-69A962FDCA33}" destId="{6EC3D95D-2C52-4CC1-979C-D8176536D5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</a:t>
          </a:r>
          <a:br>
            <a:rPr lang="es-ES" sz="1200" b="0" dirty="0" smtClean="0">
              <a:solidFill>
                <a:srgbClr val="000000"/>
              </a:solidFill>
            </a:rPr>
          </a:br>
          <a:r>
            <a:rPr lang="es-ES" sz="1200" b="0" dirty="0" smtClean="0">
              <a:solidFill>
                <a:srgbClr val="000000"/>
              </a:solidFill>
            </a:rPr>
            <a:t>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/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102811" custScaleY="98586" custLinFactNeighborX="-45" custLinFactNeighborY="-11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6052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6052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6052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6052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Oficial Administrativo(a)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Secretaria(o)</a:t>
          </a: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Administrativo(a)</a:t>
          </a:r>
          <a:endParaRPr lang="es-ES" sz="1200" dirty="0"/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/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52236" custScaleY="146986" custLinFactNeighborY="-204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15489" custScaleY="100791" custLinFactNeighborY="-36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7142" custScaleY="83992" custLinFactX="12722" custLinFactNeighborX="100000" custLinFactNeighborY="-2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/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/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/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90238" custScaleY="87982" custLinFactNeighborY="-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2039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/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9240" custScaleY="127189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X="77645" custScaleY="79493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X="77645" custScaleY="79493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X="77645" custScaleY="79493" custLinFactNeighborX="-41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3" presStyleCnt="4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3" presStyleCnt="4" custScaleX="77645" custScaleY="79493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7B1C85A8-4D97-43ED-B47F-9B3024AF5CA5}" srcId="{F492D46A-D11E-4931-AAED-9CFD36B75C69}" destId="{5470ADF7-A678-4495-940C-C1408FE03820}" srcOrd="3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11A4283D-091E-4139-8C20-D02CA2AEDBA2}" type="presParOf" srcId="{6057D871-0612-4596-9654-33ECB20A6DFA}" destId="{2B2BA394-D4D9-4709-B196-09C766B43E11}" srcOrd="6" destOrd="0" presId="urn:microsoft.com/office/officeart/2005/8/layout/orgChart1"/>
    <dgm:cxn modelId="{8F3A696C-9A14-4CE3-B352-BE232F60C204}" type="presParOf" srcId="{6057D871-0612-4596-9654-33ECB20A6DFA}" destId="{2509DFC5-C613-485B-8D0D-FE84AFAB5CCF}" srcOrd="7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Centros Culturales</a:t>
          </a:r>
          <a:endParaRPr lang="es-ES" sz="1200" dirty="0">
            <a:solidFill>
              <a:srgbClr val="000000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</a:t>
          </a:r>
          <a:endParaRPr lang="es-ES" sz="1200" dirty="0">
            <a:solidFill>
              <a:srgbClr val="000000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endParaRPr lang="es-ES" sz="1200" dirty="0">
            <a:solidFill>
              <a:srgbClr val="000000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/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/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/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/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/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64381" custScaleY="153582" custLinFactNeighborY="-48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25985" custScaleY="115186" custLinFactNeighborY="-16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07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Secretaria(o) </a:t>
          </a:r>
          <a:endParaRPr lang="es-ES" sz="1200" dirty="0">
            <a:solidFill>
              <a:srgbClr val="000000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Promotor(a) </a:t>
          </a:r>
          <a:endParaRPr lang="es-ES" sz="1200" dirty="0">
            <a:solidFill>
              <a:srgbClr val="000000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Encargado(a) </a:t>
          </a:r>
          <a:endParaRPr lang="es-ES" sz="1200" dirty="0">
            <a:solidFill>
              <a:srgbClr val="000000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/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93201" custScaleY="190625" custLinFactNeighborY="-71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08193" custLinFactNeighborY="228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100465" custScaleY="103041" custLinFactNeighborX="-14346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100465" custScaleY="103041" custLinFactNeighborX="13857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</a:t>
          </a:r>
          <a:br>
            <a:rPr lang="es-ES" sz="1200" dirty="0" smtClean="0"/>
          </a:br>
          <a:r>
            <a:rPr lang="es-ES" sz="1200" dirty="0" smtClean="0"/>
            <a:t>Bienestar Social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6929" custScaleY="69936" custLinFactNeighborX="-1029" custLinFactNeighborY="-29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 CDC Escuela </a:t>
          </a:r>
        </a:p>
        <a:p>
          <a:r>
            <a:rPr lang="es-ES" sz="1200" dirty="0" smtClean="0">
              <a:solidFill>
                <a:srgbClr val="000000"/>
              </a:solidFill>
            </a:rPr>
            <a:t>Municipal de Arte</a:t>
          </a: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/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/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</a:t>
          </a: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/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/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/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/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/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80046" custScaleY="79524" custLinFactNeighborX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9466" custScaleY="45382" custLinFactNeighborX="-8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124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5814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9466" custScaleY="45382" custLinFactNeighborX="-3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26589" custScaleY="118093" custLinFactNeighborY="7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00064" custScaleY="89686" custLinFactNeighborY="8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80386" custScaleY="92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Física y 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Planeación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Ciudadano</a:t>
          </a:r>
          <a:endParaRPr lang="es-ES" sz="1200" b="0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Natación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endParaRPr lang="es-ES" sz="1200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de Área Acuática</a:t>
          </a:r>
          <a:endParaRPr lang="es-ES" sz="1200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/>
            <a:t>Área de Unidades Deportivas</a:t>
          </a:r>
          <a:endParaRPr lang="es-ES" sz="1200" dirty="0"/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/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/>
        </a:p>
      </dgm:t>
    </dgm:pt>
    <dgm:pt modelId="{74872304-2074-4F5B-8227-695405B8485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Deportivo(a)</a:t>
          </a:r>
          <a:endParaRPr lang="es-ES" sz="1200" dirty="0"/>
        </a:p>
      </dgm:t>
    </dgm:pt>
    <dgm:pt modelId="{EA429B35-446D-4610-9984-7394FD267AB2}" type="parTrans" cxnId="{C98D66AE-1C71-4750-BB17-EADA1E2722AC}">
      <dgm:prSet/>
      <dgm:spPr/>
      <dgm:t>
        <a:bodyPr/>
        <a:lstStyle/>
        <a:p>
          <a:endParaRPr lang="es-ES"/>
        </a:p>
      </dgm:t>
    </dgm:pt>
    <dgm:pt modelId="{081DEAB0-9692-4EED-954E-93732DA5E47E}" type="sibTrans" cxnId="{C98D66AE-1C71-4750-BB17-EADA1E2722A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71335" custScaleY="140737" custLinFactNeighborX="-41466" custLinFactNeighborY="16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03095" custScaleY="151073" custLinFactNeighborX="-20414" custLinFactNeighborY="6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1C27D46E-82F7-4557-A8E8-24D492C161FF}" type="pres">
      <dgm:prSet presAssocID="{EA429B35-446D-4610-9984-7394FD267AB2}" presName="Name37" presStyleLbl="parChTrans1D3" presStyleIdx="0" presStyleCnt="11"/>
      <dgm:spPr/>
      <dgm:t>
        <a:bodyPr/>
        <a:lstStyle/>
        <a:p>
          <a:endParaRPr lang="es-ES"/>
        </a:p>
      </dgm:t>
    </dgm:pt>
    <dgm:pt modelId="{8BE108DE-99C9-4365-BD21-3AB64D26D520}" type="pres">
      <dgm:prSet presAssocID="{74872304-2074-4F5B-8227-695405B84854}" presName="hierRoot2" presStyleCnt="0">
        <dgm:presLayoutVars>
          <dgm:hierBranch val="init"/>
        </dgm:presLayoutVars>
      </dgm:prSet>
      <dgm:spPr/>
    </dgm:pt>
    <dgm:pt modelId="{4AF1C8C6-46AE-4A1C-A4A6-DE37CBD152BB}" type="pres">
      <dgm:prSet presAssocID="{74872304-2074-4F5B-8227-695405B84854}" presName="rootComposite" presStyleCnt="0"/>
      <dgm:spPr/>
    </dgm:pt>
    <dgm:pt modelId="{1759FA9E-04AD-4812-A3A5-16BC2732D6EE}" type="pres">
      <dgm:prSet presAssocID="{74872304-2074-4F5B-8227-695405B84854}" presName="rootText" presStyleLbl="node3" presStyleIdx="0" presStyleCnt="6" custScaleX="185561" custScaleY="131969" custLinFactY="-16746" custLinFactNeighborX="-3102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4A202E-DB3D-40AD-B21B-A29C1C9DB61D}" type="pres">
      <dgm:prSet presAssocID="{74872304-2074-4F5B-8227-695405B84854}" presName="rootConnector" presStyleLbl="node3" presStyleIdx="0" presStyleCnt="6"/>
      <dgm:spPr/>
      <dgm:t>
        <a:bodyPr/>
        <a:lstStyle/>
        <a:p>
          <a:endParaRPr lang="es-ES"/>
        </a:p>
      </dgm:t>
    </dgm:pt>
    <dgm:pt modelId="{5C036466-7757-4A2C-A0A4-430324D022F6}" type="pres">
      <dgm:prSet presAssocID="{74872304-2074-4F5B-8227-695405B84854}" presName="hierChild4" presStyleCnt="0"/>
      <dgm:spPr/>
    </dgm:pt>
    <dgm:pt modelId="{DC609827-D7D7-4972-BA28-A017841233EB}" type="pres">
      <dgm:prSet presAssocID="{74872304-2074-4F5B-8227-695405B84854}" presName="hierChild5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11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85561" custScaleY="131969" custLinFactNeighborX="-27620" custLinFactNeighborY="9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11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85561" custScaleY="131969" custLinFactNeighborX="-11065" custLinFactNeighborY="9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11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85561" custScaleY="131969" custLinFactNeighborX="-27620" custLinFactNeighborY="752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11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85561" custScaleY="131969" custLinFactNeighborX="-11065" custLinFactNeighborY="752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5" presStyleCnt="11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85561" custScaleY="131969" custLinFactNeighborX="-27620" custLinFactNeighborY="57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203095" custScaleY="151018" custLinFactX="50966" custLinFactNeighborX="100000" custLinFactNeighborY="6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6" presStyleCnt="1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6" custScaleX="185561" custScaleY="132050" custLinFactX="42786" custLinFactY="1186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7" presStyleCnt="11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6" custScaleX="185561" custScaleY="132050" custLinFactX="65144" custLinFactY="1186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8" presStyleCnt="11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6" custScaleX="185561" custScaleY="132050" custLinFactX="42786" custLinFactNeighborX="100000" custLinFactNeighborY="93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9" presStyleCnt="11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4" presStyleCnt="6" custScaleX="185561" custScaleY="132050" custLinFactX="66013" custLinFactNeighborX="100000" custLinFactNeighborY="92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4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10" presStyleCnt="11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5" presStyleCnt="6" custScaleX="185561" custScaleY="132050" custLinFactX="172554" custLinFactNeighborX="200000" custLinFactNeighborY="87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203095" custScaleY="151018" custLinFactX="-158741" custLinFactNeighborX="-200000" custLinFactNeighborY="66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51495" custScaleY="119289" custLinFactNeighborX="-54809" custLinFactNeighborY="42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51495" custScaleY="119289" custLinFactNeighborX="-26969" custLinFactNeighborY="42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51495" custScaleY="119289" custLinFactNeighborX="-54809" custLinFactNeighborY="27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51495" custScaleY="119289" custLinFactNeighborX="-26969" custLinFactNeighborY="27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51495" custScaleY="119289" custLinFactNeighborX="-54809" custLinFactNeighborY="1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51495" custScaleY="119289" custLinFactNeighborX="-26969" custLinFactNeighborY="12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46A0D040-4CD9-4C17-8F99-A75C7D4087C1}" type="presOf" srcId="{74872304-2074-4F5B-8227-695405B84854}" destId="{1759FA9E-04AD-4812-A3A5-16BC2732D6EE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C98D66AE-1C71-4750-BB17-EADA1E2722AC}" srcId="{04234B25-C378-4927-BC5D-1D2F1A8C68A2}" destId="{74872304-2074-4F5B-8227-695405B84854}" srcOrd="5" destOrd="0" parTransId="{EA429B35-446D-4610-9984-7394FD267AB2}" sibTransId="{081DEAB0-9692-4EED-954E-93732DA5E47E}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3C38CB47-74A6-4281-AFA1-E1C74FB3EFB3}" type="presOf" srcId="{EA429B35-446D-4610-9984-7394FD267AB2}" destId="{1C27D46E-82F7-4557-A8E8-24D492C161FF}" srcOrd="0" destOrd="0" presId="urn:microsoft.com/office/officeart/2005/8/layout/orgChart1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81FF6F53-6436-4727-AFB0-BAB37316BA08}" type="presOf" srcId="{74872304-2074-4F5B-8227-695405B84854}" destId="{254A202E-DB3D-40AD-B21B-A29C1C9DB61D}" srcOrd="1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410DF1B0-9092-47EC-95D9-8285D7E69943}" type="presParOf" srcId="{5F981D01-CA98-442E-9857-4EB03A7A482F}" destId="{1C27D46E-82F7-4557-A8E8-24D492C161FF}" srcOrd="0" destOrd="0" presId="urn:microsoft.com/office/officeart/2005/8/layout/orgChart1"/>
    <dgm:cxn modelId="{5A67CB0E-ED5F-4C0A-B964-9CFC7870A10B}" type="presParOf" srcId="{5F981D01-CA98-442E-9857-4EB03A7A482F}" destId="{8BE108DE-99C9-4365-BD21-3AB64D26D520}" srcOrd="1" destOrd="0" presId="urn:microsoft.com/office/officeart/2005/8/layout/orgChart1"/>
    <dgm:cxn modelId="{F5C8733E-92BE-444F-8400-7C1B612F5E5F}" type="presParOf" srcId="{8BE108DE-99C9-4365-BD21-3AB64D26D520}" destId="{4AF1C8C6-46AE-4A1C-A4A6-DE37CBD152BB}" srcOrd="0" destOrd="0" presId="urn:microsoft.com/office/officeart/2005/8/layout/orgChart1"/>
    <dgm:cxn modelId="{E34C7BE8-72A1-4637-9F3F-7AB370AB40E1}" type="presParOf" srcId="{4AF1C8C6-46AE-4A1C-A4A6-DE37CBD152BB}" destId="{1759FA9E-04AD-4812-A3A5-16BC2732D6EE}" srcOrd="0" destOrd="0" presId="urn:microsoft.com/office/officeart/2005/8/layout/orgChart1"/>
    <dgm:cxn modelId="{37D717F1-FEBC-459C-955F-5BDA0E8A39FB}" type="presParOf" srcId="{4AF1C8C6-46AE-4A1C-A4A6-DE37CBD152BB}" destId="{254A202E-DB3D-40AD-B21B-A29C1C9DB61D}" srcOrd="1" destOrd="0" presId="urn:microsoft.com/office/officeart/2005/8/layout/orgChart1"/>
    <dgm:cxn modelId="{FFB00CCB-04A2-481C-9991-C282C72B9903}" type="presParOf" srcId="{8BE108DE-99C9-4365-BD21-3AB64D26D520}" destId="{5C036466-7757-4A2C-A0A4-430324D022F6}" srcOrd="1" destOrd="0" presId="urn:microsoft.com/office/officeart/2005/8/layout/orgChart1"/>
    <dgm:cxn modelId="{2670AFC0-F833-4597-B3DA-2388F729285B}" type="presParOf" srcId="{8BE108DE-99C9-4365-BD21-3AB64D26D520}" destId="{DC609827-D7D7-4972-BA28-A017841233EB}" srcOrd="2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Deporte Ciudadano</a:t>
          </a:r>
          <a:endParaRPr lang="es-ES" sz="1200" dirty="0">
            <a:solidFill>
              <a:srgbClr val="000000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Profesional Especialista 1</a:t>
          </a: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42438" custLinFactNeighborY="3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4144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Secretarias(os)</a:t>
          </a: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Mantenimiento</a:t>
          </a: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Administrativo(a)</a:t>
          </a:r>
        </a:p>
        <a:p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endParaRPr lang="es-ES" sz="1200" dirty="0">
            <a:solidFill>
              <a:srgbClr val="000000"/>
            </a:solidFill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323440" custScaleY="276858" custLinFactNeighborX="4968" custLinFactNeighborY="59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100000" custLinFactNeighborX="-72781" custLinFactNeighborY="1049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7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04171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04171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138102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138102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100000" custLinFactNeighborX="48841" custLinFactNeighborY="104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86198" custScaleY="558773" custLinFactY="107644" custLinFactNeighborX="20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86198" custScaleY="117039" custLinFactY="396530" custLinFactNeighborX="70714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86198" custScaleY="442947" custLinFactX="100000" custLinFactY="-100000" custLinFactNeighborX="178460" custLinFactNeighborY="-195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85138" custScaleY="174248" custLinFactY="25278" custLinFactNeighborX="-1850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135" custScaleY="18618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6513" custScaleY="26909" custLinFactNeighborY="-16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>
            <a:spcAft>
              <a:spcPts val="0"/>
            </a:spcAft>
          </a:pPr>
          <a:endParaRPr lang="es-MX" sz="14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0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3328" custScaleY="8738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4392" custScaleY="68948" custLinFactNeighborY="-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89270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2" custScaleX="89270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2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C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Maestro(a) de </a:t>
          </a:r>
          <a:r>
            <a:rPr lang="es-ES" sz="1200" dirty="0" err="1" smtClean="0">
              <a:solidFill>
                <a:srgbClr val="000000"/>
              </a:solidFill>
            </a:rPr>
            <a:t>Football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220487" custScaleY="152030" custLinFactNeighborX="-4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1" custScaleX="185826" custScaleY="558785" custLinFactNeighborX="-4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9571" custScaleY="95436" custLinFactNeighborX="-17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Secretaria / O</a:t>
          </a:r>
          <a:endParaRPr lang="es-ES" sz="1200" dirty="0">
            <a:solidFill>
              <a:srgbClr val="000000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b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Esgrima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Promotores(as)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Box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Béisbol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Ruedas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Arco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Halterofilia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Atletismo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Asociadas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dirty="0">
            <a:solidFill>
              <a:srgbClr val="000000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93352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47477" custScaleY="81870" custLinFactNeighborX="-11872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47477" custScaleY="81870" custLinFactNeighborX="18231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47477" custScaleY="81870" custLinFactNeighborX="-12094" custLinFactNeighborY="-2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47477" custScaleY="81870" custLinFactNeighborX="18225" custLinFactNeighborY="-24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Administrativo(a)</a:t>
          </a: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Administrativo(a)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Sección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Almacenista</a:t>
          </a: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Analista</a:t>
          </a:r>
          <a:r>
            <a:rPr lang="es-ES" sz="1200" u="none" dirty="0" smtClean="0">
              <a:solidFill>
                <a:srgbClr val="000000"/>
              </a:solidFill>
            </a:rPr>
            <a:t> </a:t>
          </a:r>
        </a:p>
        <a:p>
          <a:pPr>
            <a:spcAft>
              <a:spcPts val="0"/>
            </a:spcAft>
          </a:pPr>
          <a:endParaRPr lang="es-ES" sz="1200" dirty="0">
            <a:solidFill>
              <a:srgbClr val="000000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5749" custScaleY="156310" custLinFactNeighborY="23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50521" custScaleY="97681" custLinFactNeighborX="-12596" custLinFactNeighborY="46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50521" custScaleY="97681" custLinFactY="200000" custLinFactNeighborX="12587" custLinFactNeighborY="228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50521" custScaleY="97681" custLinFactY="200000" custLinFactNeighborX="12587" custLinFactNeighborY="21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50521" custScaleY="97681" custLinFactNeighborX="-12596" custLinFactNeighborY="19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50521" custScaleY="97681" custLinFactY="-8170" custLinFactNeighborX="127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50521" custScaleY="97681" custLinFactY="-100000" custLinFactNeighborX="-12596" custLinFactNeighborY="-15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50521" custScaleY="97681" custLinFactY="-22792" custLinFactNeighborX="1274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50521" custScaleY="97681" custLinFactX="84277" custLinFactY="-219548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50521" custScaleY="97681" custLinFactX="-84116" custLinFactY="-3741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33235" custScaleY="158408" custLinFactNeighborY="485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4285" custLinFactY="-300000" custLinFactNeighborX="-15418" custLinFactNeighborY="-3955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13378" custScaleY="74285" custLinFactNeighborX="97960" custLinFactNeighborY="45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13378" custScaleY="74285" custLinFactNeighborX="18028" custLinFactNeighborY="45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2675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2675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2675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2675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2675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2675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2675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2675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2675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32649" custScaleY="128965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08205" custScaleY="102612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75173" custLinFactNeighborX="-18841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9822" custScaleY="58088" custLinFactNeighborX="-19645" custLinFactNeighborY="6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Infraestructura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B</a:t>
          </a:r>
          <a:endParaRPr lang="es-ES" sz="1200" dirty="0">
            <a:solidFill>
              <a:srgbClr val="000000"/>
            </a:solidFill>
          </a:endParaRP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A2A0F3-63CE-4CAC-8FD9-720A79E583AE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Mayordomo(a)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Soldador(a)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Sección</a:t>
          </a: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5A3A1-7091-47EB-9F89-D3B23F02451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Jardinero(a)</a:t>
          </a:r>
        </a:p>
      </dgm:t>
    </dgm:pt>
    <dgm:pt modelId="{5E5125C6-C607-4809-9F0B-7562D6318DCE}" type="par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9A494-CA3A-43FE-8BDB-DC01728D157C}" type="sib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88D6267-93AB-4648-9E6E-AB228797E33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de 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309824B-1B1C-4556-931C-D918A1D4A198}" type="par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3F41152-F61A-434C-AC31-B05705BF9816}" type="sib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80895" custScaleY="126339" custLinFactNeighborX="-11" custLinFactNeighborY="-6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4" custAng="10800000" custFlipVert="1" custScaleX="131971" custScaleY="87674" custLinFactNeighborX="57367" custLinFactNeighborY="3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4" custScaleX="155092" custScaleY="500296" custLinFactNeighborX="88035" custLinFactNeighborY="3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2FAB4497-6191-4B0C-A0E3-C6706C6DF7CB}" type="pres">
      <dgm:prSet presAssocID="{5E5125C6-C607-4809-9F0B-7562D6318D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DECC61-3E2A-4D3F-8067-7D9364AB84C4}" type="pres">
      <dgm:prSet presAssocID="{DC95A3A1-7091-47EB-9F89-D3B23F02451C}" presName="hierRoot2" presStyleCnt="0">
        <dgm:presLayoutVars>
          <dgm:hierBranch val="init"/>
        </dgm:presLayoutVars>
      </dgm:prSet>
      <dgm:spPr/>
    </dgm:pt>
    <dgm:pt modelId="{8BDC73FA-8FE7-43B9-B165-389469E96578}" type="pres">
      <dgm:prSet presAssocID="{DC95A3A1-7091-47EB-9F89-D3B23F02451C}" presName="rootComposite" presStyleCnt="0"/>
      <dgm:spPr/>
    </dgm:pt>
    <dgm:pt modelId="{4F243FBE-805D-464E-A015-06AA991D0108}" type="pres">
      <dgm:prSet presAssocID="{DC95A3A1-7091-47EB-9F89-D3B23F02451C}" presName="rootText" presStyleLbl="node2" presStyleIdx="2" presStyleCnt="4" custScaleX="131971" custScaleY="87674" custLinFactX="18851" custLinFactNeighborX="100000" custLinFactNeighborY="33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1139D-16B0-4A3E-92D5-673F6C6DA2CD}" type="pres">
      <dgm:prSet presAssocID="{DC95A3A1-7091-47EB-9F89-D3B23F02451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54266E-31E7-432A-8244-96C25D312AFD}" type="pres">
      <dgm:prSet presAssocID="{DC95A3A1-7091-47EB-9F89-D3B23F02451C}" presName="hierChild4" presStyleCnt="0"/>
      <dgm:spPr/>
    </dgm:pt>
    <dgm:pt modelId="{8A1FDB79-88B3-4923-872B-2AB8A641B3AA}" type="pres">
      <dgm:prSet presAssocID="{DC95A3A1-7091-47EB-9F89-D3B23F02451C}" presName="hierChild5" presStyleCnt="0"/>
      <dgm:spPr/>
    </dgm:pt>
    <dgm:pt modelId="{99EF7B95-D94E-4235-9C89-24190EE68408}" type="pres">
      <dgm:prSet presAssocID="{A309824B-1B1C-4556-931C-D918A1D4A198}" presName="Name37" presStyleLbl="parChTrans1D2" presStyleIdx="3" presStyleCnt="5"/>
      <dgm:spPr/>
      <dgm:t>
        <a:bodyPr/>
        <a:lstStyle/>
        <a:p>
          <a:endParaRPr lang="es-ES"/>
        </a:p>
      </dgm:t>
    </dgm:pt>
    <dgm:pt modelId="{FC21AE88-2116-4A87-964F-67F1293AF634}" type="pres">
      <dgm:prSet presAssocID="{688D6267-93AB-4648-9E6E-AB228797E33D}" presName="hierRoot2" presStyleCnt="0">
        <dgm:presLayoutVars>
          <dgm:hierBranch val="init"/>
        </dgm:presLayoutVars>
      </dgm:prSet>
      <dgm:spPr/>
    </dgm:pt>
    <dgm:pt modelId="{E7ECFD59-5BF4-45AC-9B3B-09864413F525}" type="pres">
      <dgm:prSet presAssocID="{688D6267-93AB-4648-9E6E-AB228797E33D}" presName="rootComposite" presStyleCnt="0"/>
      <dgm:spPr/>
    </dgm:pt>
    <dgm:pt modelId="{770E0ED6-1535-40B3-830C-04161B958088}" type="pres">
      <dgm:prSet presAssocID="{688D6267-93AB-4648-9E6E-AB228797E33D}" presName="rootText" presStyleLbl="node2" presStyleIdx="3" presStyleCnt="4" custScaleX="151592" custScaleY="74191" custLinFactX="-100000" custLinFactY="-825" custLinFactNeighborX="-1410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0FA0-B697-429F-A4C3-EAE892233BC1}" type="pres">
      <dgm:prSet presAssocID="{688D6267-93AB-4648-9E6E-AB228797E3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B86BCF5-A7FC-424E-9370-FF8D95C81A0B}" type="pres">
      <dgm:prSet presAssocID="{688D6267-93AB-4648-9E6E-AB228797E33D}" presName="hierChild4" presStyleCnt="0"/>
      <dgm:spPr/>
    </dgm:pt>
    <dgm:pt modelId="{ACC3E2AB-3AEC-49A6-A77E-E1620BB4CBDE}" type="pres">
      <dgm:prSet presAssocID="{688D6267-93AB-4648-9E6E-AB228797E33D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1" custScaleX="86140" custScaleY="80398" custLinFactNeighborX="-8115" custLinFactNeighborY="-8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</dgm:ptLst>
  <dgm:cxnLst>
    <dgm:cxn modelId="{CF70EC84-ABB9-49B8-AA4E-47726448C24E}" type="presOf" srcId="{688D6267-93AB-4648-9E6E-AB228797E33D}" destId="{770E0ED6-1535-40B3-830C-04161B958088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717FF7E5-C2F0-4AFA-9B1D-F7FE992250B4}" srcId="{FB8BA5B2-5AEB-436C-8C28-DDD1D3EABD25}" destId="{DC95A3A1-7091-47EB-9F89-D3B23F02451C}" srcOrd="3" destOrd="0" parTransId="{5E5125C6-C607-4809-9F0B-7562D6318DCE}" sibTransId="{61B9A494-CA3A-43FE-8BDB-DC01728D157C}"/>
    <dgm:cxn modelId="{74BCEE58-10F1-4970-90EA-0602A58C287D}" type="presOf" srcId="{DC95A3A1-7091-47EB-9F89-D3B23F02451C}" destId="{4F243FBE-805D-464E-A015-06AA991D0108}" srcOrd="0" destOrd="0" presId="urn:microsoft.com/office/officeart/2005/8/layout/orgChart1"/>
    <dgm:cxn modelId="{F04DBCD6-037E-4FA6-AD98-E887753855F8}" type="presOf" srcId="{688D6267-93AB-4648-9E6E-AB228797E33D}" destId="{3F830FA0-B697-429F-A4C3-EAE892233BC1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BAA38915-1F9D-4629-AFF2-C468353B93A5}" type="presOf" srcId="{5E5125C6-C607-4809-9F0B-7562D6318DCE}" destId="{2FAB4497-6191-4B0C-A0E3-C6706C6DF7CB}" srcOrd="0" destOrd="0" presId="urn:microsoft.com/office/officeart/2005/8/layout/orgChart1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2" destOrd="0" parTransId="{C0CB7F67-E09D-420A-A292-079612D89198}" sibTransId="{396DD257-21C8-41F0-90A1-A82589FCF873}"/>
    <dgm:cxn modelId="{1084AC91-CD3F-452B-9134-F5609FB2F71B}" srcId="{FB8BA5B2-5AEB-436C-8C28-DDD1D3EABD25}" destId="{688D6267-93AB-4648-9E6E-AB228797E33D}" srcOrd="4" destOrd="0" parTransId="{A309824B-1B1C-4556-931C-D918A1D4A198}" sibTransId="{63F41152-F61A-434C-AC31-B05705BF9816}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1417E9F-5636-4326-AC59-2B6C82F99B0B}" type="presOf" srcId="{A309824B-1B1C-4556-931C-D918A1D4A198}" destId="{99EF7B95-D94E-4235-9C89-24190EE68408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3CE2017B-72C0-427C-995A-330C63AF080F}" type="presOf" srcId="{DC95A3A1-7091-47EB-9F89-D3B23F02451C}" destId="{6801139D-16B0-4A3E-92D5-673F6C6DA2CD}" srcOrd="1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9E416AD2-6B49-4227-8995-D91A6865B1D3}" srcId="{FB8BA5B2-5AEB-436C-8C28-DDD1D3EABD25}" destId="{E1602C42-968D-4DB0-8781-40BC4DED5F2E}" srcOrd="1" destOrd="0" parTransId="{967F2EF7-75D6-4A80-ADA4-9D8F0882BF8A}" sibTransId="{77B7B1C0-1045-471A-9E8D-C70FEA9ED4A2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6B166CD9-BECC-4C51-93D3-20AA1F4AE0FD}" type="presParOf" srcId="{E7D30714-5781-42E4-985F-BDD62CAE2B20}" destId="{2FAB4497-6191-4B0C-A0E3-C6706C6DF7CB}" srcOrd="4" destOrd="0" presId="urn:microsoft.com/office/officeart/2005/8/layout/orgChart1"/>
    <dgm:cxn modelId="{EA197396-DCA3-4571-859D-38D9FFCBB040}" type="presParOf" srcId="{E7D30714-5781-42E4-985F-BDD62CAE2B20}" destId="{08DECC61-3E2A-4D3F-8067-7D9364AB84C4}" srcOrd="5" destOrd="0" presId="urn:microsoft.com/office/officeart/2005/8/layout/orgChart1"/>
    <dgm:cxn modelId="{84FB335F-B38F-4656-8873-5ACB96D91EF8}" type="presParOf" srcId="{08DECC61-3E2A-4D3F-8067-7D9364AB84C4}" destId="{8BDC73FA-8FE7-43B9-B165-389469E96578}" srcOrd="0" destOrd="0" presId="urn:microsoft.com/office/officeart/2005/8/layout/orgChart1"/>
    <dgm:cxn modelId="{A6FA2476-DFE5-4005-80A2-5EEC8D5930FA}" type="presParOf" srcId="{8BDC73FA-8FE7-43B9-B165-389469E96578}" destId="{4F243FBE-805D-464E-A015-06AA991D0108}" srcOrd="0" destOrd="0" presId="urn:microsoft.com/office/officeart/2005/8/layout/orgChart1"/>
    <dgm:cxn modelId="{2EA0F647-FD38-49D6-AC44-25224DF04CA3}" type="presParOf" srcId="{8BDC73FA-8FE7-43B9-B165-389469E96578}" destId="{6801139D-16B0-4A3E-92D5-673F6C6DA2CD}" srcOrd="1" destOrd="0" presId="urn:microsoft.com/office/officeart/2005/8/layout/orgChart1"/>
    <dgm:cxn modelId="{DDD61921-25B1-4A2C-8C17-1895F4EC2067}" type="presParOf" srcId="{08DECC61-3E2A-4D3F-8067-7D9364AB84C4}" destId="{6654266E-31E7-432A-8244-96C25D312AFD}" srcOrd="1" destOrd="0" presId="urn:microsoft.com/office/officeart/2005/8/layout/orgChart1"/>
    <dgm:cxn modelId="{018E8D1B-1CA6-475C-A284-648CF1C89596}" type="presParOf" srcId="{08DECC61-3E2A-4D3F-8067-7D9364AB84C4}" destId="{8A1FDB79-88B3-4923-872B-2AB8A641B3AA}" srcOrd="2" destOrd="0" presId="urn:microsoft.com/office/officeart/2005/8/layout/orgChart1"/>
    <dgm:cxn modelId="{D312071B-BF39-41E0-AF5D-EB6C155345DC}" type="presParOf" srcId="{E7D30714-5781-42E4-985F-BDD62CAE2B20}" destId="{99EF7B95-D94E-4235-9C89-24190EE68408}" srcOrd="6" destOrd="0" presId="urn:microsoft.com/office/officeart/2005/8/layout/orgChart1"/>
    <dgm:cxn modelId="{9E8C688A-FBC0-49E7-B1A2-D057FE3FFE59}" type="presParOf" srcId="{E7D30714-5781-42E4-985F-BDD62CAE2B20}" destId="{FC21AE88-2116-4A87-964F-67F1293AF634}" srcOrd="7" destOrd="0" presId="urn:microsoft.com/office/officeart/2005/8/layout/orgChart1"/>
    <dgm:cxn modelId="{343AE95C-A4E0-4393-9AB8-DAB893BFABB9}" type="presParOf" srcId="{FC21AE88-2116-4A87-964F-67F1293AF634}" destId="{E7ECFD59-5BF4-45AC-9B3B-09864413F525}" srcOrd="0" destOrd="0" presId="urn:microsoft.com/office/officeart/2005/8/layout/orgChart1"/>
    <dgm:cxn modelId="{DE6544EB-4C56-4BAD-8AAA-774CAFAFFDED}" type="presParOf" srcId="{E7ECFD59-5BF4-45AC-9B3B-09864413F525}" destId="{770E0ED6-1535-40B3-830C-04161B958088}" srcOrd="0" destOrd="0" presId="urn:microsoft.com/office/officeart/2005/8/layout/orgChart1"/>
    <dgm:cxn modelId="{D703C2DE-C600-418B-AC27-F51191257045}" type="presParOf" srcId="{E7ECFD59-5BF4-45AC-9B3B-09864413F525}" destId="{3F830FA0-B697-429F-A4C3-EAE892233BC1}" srcOrd="1" destOrd="0" presId="urn:microsoft.com/office/officeart/2005/8/layout/orgChart1"/>
    <dgm:cxn modelId="{15482EF5-227F-4B3D-BF30-98ED18F920A3}" type="presParOf" srcId="{FC21AE88-2116-4A87-964F-67F1293AF634}" destId="{6B86BCF5-A7FC-424E-9370-FF8D95C81A0B}" srcOrd="1" destOrd="0" presId="urn:microsoft.com/office/officeart/2005/8/layout/orgChart1"/>
    <dgm:cxn modelId="{95DEF2F3-6006-4E72-9480-21547EDD050A}" type="presParOf" srcId="{FC21AE88-2116-4A87-964F-67F1293AF634}" destId="{ACC3E2AB-3AEC-49A6-A77E-E1620BB4CBDE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C</a:t>
          </a: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Burócratas Municipales</a:t>
          </a:r>
          <a:endParaRPr lang="es-ES" sz="1200" dirty="0">
            <a:solidFill>
              <a:srgbClr val="000000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Jorge</a:t>
          </a:r>
          <a:endParaRPr lang="es-ES" sz="1200" dirty="0">
            <a:solidFill>
              <a:srgbClr val="000000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10 de Marzo</a:t>
          </a:r>
          <a:endParaRPr lang="es-ES" sz="1200" dirty="0">
            <a:solidFill>
              <a:srgbClr val="000000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Villa Alegre</a:t>
          </a:r>
          <a:endParaRPr lang="es-ES" sz="1200" dirty="0">
            <a:solidFill>
              <a:srgbClr val="000000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del Mirador</a:t>
          </a:r>
          <a:endParaRPr lang="es-ES" sz="1200" dirty="0">
            <a:solidFill>
              <a:srgbClr val="000000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Indeco Naranjo</a:t>
          </a:r>
          <a:endParaRPr lang="es-ES" sz="1200" dirty="0">
            <a:solidFill>
              <a:srgbClr val="000000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Parque España</a:t>
          </a:r>
          <a:endParaRPr lang="es-ES" sz="1200" dirty="0">
            <a:solidFill>
              <a:srgbClr val="000000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 Infonavit</a:t>
          </a:r>
          <a:endParaRPr lang="es-ES" sz="1200" dirty="0">
            <a:solidFill>
              <a:srgbClr val="000000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Polivalente</a:t>
          </a:r>
          <a:endParaRPr lang="es-ES" sz="1200" dirty="0">
            <a:solidFill>
              <a:srgbClr val="000000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Camino Real</a:t>
          </a:r>
          <a:endParaRPr lang="es-ES" sz="1200" dirty="0">
            <a:solidFill>
              <a:srgbClr val="000000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Filiberto Sagrero</a:t>
          </a:r>
          <a:endParaRPr lang="es-ES" sz="1200" dirty="0">
            <a:solidFill>
              <a:srgbClr val="000000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Valle de Santa Lucía</a:t>
          </a:r>
          <a:endParaRPr lang="es-ES" sz="1200" dirty="0">
            <a:solidFill>
              <a:srgbClr val="000000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dirty="0">
            <a:solidFill>
              <a:srgbClr val="000000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dirty="0">
            <a:solidFill>
              <a:srgbClr val="000000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Fomerrey 113</a:t>
          </a:r>
          <a:endParaRPr lang="es-ES" sz="1200" dirty="0">
            <a:solidFill>
              <a:srgbClr val="000000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Raúl González</a:t>
          </a:r>
          <a:endParaRPr lang="es-ES" sz="1200" dirty="0">
            <a:solidFill>
              <a:srgbClr val="000000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Moderna</a:t>
          </a:r>
          <a:endParaRPr lang="es-ES" sz="1200" dirty="0">
            <a:solidFill>
              <a:srgbClr val="000000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Bernabé</a:t>
          </a:r>
          <a:endParaRPr lang="es-ES" sz="1200" dirty="0">
            <a:solidFill>
              <a:srgbClr val="000000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Los Campeones</a:t>
          </a:r>
          <a:endParaRPr lang="es-ES" sz="1200" dirty="0">
            <a:solidFill>
              <a:srgbClr val="000000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3666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Municipales</a:t>
          </a: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  <a:r>
            <a:rPr lang="es-MX" sz="12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809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6752" custScaleY="38339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4138" custScaleY="31212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r>
            <a:rPr lang="es-ES" sz="1200" dirty="0" smtClean="0">
              <a:solidFill>
                <a:srgbClr val="000000"/>
              </a:solidFill>
            </a:rPr>
            <a:t>   </a:t>
          </a:r>
          <a:endParaRPr lang="es-ES" sz="1200" dirty="0">
            <a:solidFill>
              <a:srgbClr val="000000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A</a:t>
          </a: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32780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ScaleY="105214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8875" custScaleY="62780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</a:t>
          </a: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3513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2071" custScaleY="68468" custLinFactNeighborX="-4570" custLinFactNeighborY="-70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1349" custScaleY="38072" custLinFactNeighborY="7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30695" custScaleY="31941" custLinFactNeighborY="-7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Vigilantes</a:t>
          </a: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Deportivo(a)</a:t>
          </a:r>
          <a:endParaRPr lang="es-ES" sz="1200" dirty="0">
            <a:solidFill>
              <a:srgbClr val="000000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</a:t>
          </a:r>
          <a:endParaRPr lang="es-ES" sz="1200" dirty="0">
            <a:solidFill>
              <a:srgbClr val="000000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</a:t>
          </a: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Almacenista</a:t>
          </a: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66116" custLinFactNeighborY="-1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Y="127355" custLinFactNeighborY="61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Y="127355" custLinFactNeighborY="61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9018" custScaleY="100465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6133" custScaleY="65368" custLinFactNeighborY="-36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80018" custScaleY="108645" custLinFactNeighborY="-3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56414" custScaleY="56414" custLinFactNeighborX="-3141" custLinFactNeighborY="-7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56414" custScaleY="56414" custLinFactNeighborX="-19468" custLinFactNeighborY="-7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Valle Santa Lucia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O </a:t>
          </a:r>
          <a:endParaRPr lang="es-ES" sz="1200" dirty="0">
            <a:solidFill>
              <a:srgbClr val="000000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A</a:t>
          </a:r>
          <a:endParaRPr lang="es-ES" sz="1200" dirty="0">
            <a:solidFill>
              <a:srgbClr val="000000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14111" custScaleY="104354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60859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E</a:t>
          </a: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9639" custScaleY="122231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70376" custLinFactNeighborX="-4325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70376" custLinFactNeighborX="-8642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Sección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Gimnasia</a:t>
          </a: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51497" custScaleY="141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8778" custScaleY="76758" custLinFactNeighborX="-5670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Bernabé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Cajero(a)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</a:t>
          </a: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5822" custScaleY="121759" custLinFactNeighborY="1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2326" custScaleY="72326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Alegre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</a:t>
          </a: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45246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9022" custScaleY="84336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Naranjo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rgbClr val="000000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err="1" smtClean="0">
              <a:solidFill>
                <a:srgbClr val="000000"/>
              </a:solidFill>
            </a:rPr>
            <a:t>INDECO</a:t>
          </a:r>
          <a:r>
            <a:rPr lang="es-ES" sz="1200" dirty="0" smtClean="0">
              <a:solidFill>
                <a:srgbClr val="000000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</a:rPr>
            <a:t>Intendente</a:t>
          </a: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/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/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 / O </a:t>
          </a:r>
          <a:endParaRPr lang="es-ES" sz="1200" dirty="0"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/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/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  <a:latin typeface="+mn-lt"/>
            </a:rPr>
            <a:t>Vigilante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/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/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/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103879" custScaleY="91268" custLinFactNeighborX="-28006" custLinFactNeighborY="7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9692" custScaleY="59029" custLinFactNeighborX="-21471" custLinFactNeighborY="2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9692" custScaleY="59132" custLinFactNeighborX="-21471" custLinFactNeighborY="-403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9692" custScaleY="59132" custLinFactNeighborX="-24399" custLinFactNeighborY="-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9692" custScaleY="59132" custLinFactNeighborX="-39880" custLinFactNeighborY="-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9692" custScaleY="59029" custLinFactNeighborX="-34084" custLinFactNeighborY="2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9692" custScaleY="59132" custLinFactNeighborX="-34084" custLinFactNeighborY="232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INFONAVIT </a:t>
          </a:r>
          <a:endParaRPr lang="es-ES" sz="1200" dirty="0">
            <a:solidFill>
              <a:srgbClr val="000000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O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108850" custScaleY="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4341" custScaleY="71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4341" custScaleY="71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60055" custScaleY="60055" custLinFactNeighborX="-457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ScaleY="112393" custLinFactNeighborY="-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73895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ScaleY="105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0033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3777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3028" custScaleY="88453" custLinFactNeighborX="323" custLinFactNeighborY="-17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3" custScaleX="61385" custScaleY="63867" custLinFactNeighborX="-62" custLinFactNeighborY="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61404" custScaleY="63867" custLinFactNeighborX="332" custLinFactNeighborY="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3" custScaleX="61385" custScaleY="63867" custLinFactNeighborX="62" custLinFactNeighborY="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del Gimnasio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3392" custScaleY="75375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27922" custLinFactNeighborY="-23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100787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100787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100787" custLinFactNeighborX="-1216" custLinFactNeighborY="21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Los Campeones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Ayudante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95502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257" custScaleY="61447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Educación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Operativo(a)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Supervisores(as)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939A729-4C14-4EE4-AE6F-2F9FEDE09E77}">
      <dgm:prSet custT="1"/>
      <dgm:spPr/>
      <dgm:t>
        <a:bodyPr/>
        <a:lstStyle/>
        <a:p>
          <a:r>
            <a:rPr lang="es-ES" sz="1200" dirty="0" smtClean="0"/>
            <a:t>Coordinador(a) de </a:t>
          </a:r>
          <a:br>
            <a:rPr lang="es-ES" sz="1200" dirty="0" smtClean="0"/>
          </a:br>
          <a:r>
            <a:rPr lang="es-ES" sz="1200" dirty="0" smtClean="0"/>
            <a:t>Becas</a:t>
          </a:r>
        </a:p>
      </dgm:t>
    </dgm:pt>
    <dgm:pt modelId="{F12C8146-B3C9-4C6D-9CF3-93EE812BC9F1}" type="parTrans" cxnId="{1702AE61-A3A1-4947-A502-17830D7587D3}">
      <dgm:prSet/>
      <dgm:spPr/>
      <dgm:t>
        <a:bodyPr/>
        <a:lstStyle/>
        <a:p>
          <a:endParaRPr lang="es-ES"/>
        </a:p>
      </dgm:t>
    </dgm:pt>
    <dgm:pt modelId="{0EBB810D-AF4A-4FA4-82A0-A5616426EA69}" type="sibTrans" cxnId="{1702AE61-A3A1-4947-A502-17830D7587D3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84415" custScaleY="174170" custLinFactNeighborX="-1169" custLinFactNeighborY="-66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7DA527A3-891E-47EE-BE68-DA5DFD406E05}" type="pres">
      <dgm:prSet presAssocID="{95F80771-30F9-42A9-9E35-F3966DCF127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4" custScaleX="137897" custScaleY="138311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0556C46-0175-412D-A70E-2C723E9C162B}" type="pres">
      <dgm:prSet presAssocID="{510DC284-7493-44A0-9F06-FA797E334D25}" presName="Name35" presStyleLbl="parChTrans1D2" presStyleIdx="1" presStyleCnt="5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4" custScaleX="137897" custScaleY="138311" custLinFactNeighborX="-1294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4" custScaleX="137897" custScaleY="138311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EEAE0B38-5E10-436A-9F5A-784D9D0381FA}" type="pres">
      <dgm:prSet presAssocID="{F12C8146-B3C9-4C6D-9CF3-93EE812BC9F1}" presName="Name35" presStyleLbl="parChTrans1D2" presStyleIdx="3" presStyleCnt="5"/>
      <dgm:spPr/>
      <dgm:t>
        <a:bodyPr/>
        <a:lstStyle/>
        <a:p>
          <a:endParaRPr lang="es-ES"/>
        </a:p>
      </dgm:t>
    </dgm:pt>
    <dgm:pt modelId="{07A5332B-62CD-4B10-87E2-131B28B1C691}" type="pres">
      <dgm:prSet presAssocID="{8939A729-4C14-4EE4-AE6F-2F9FEDE09E77}" presName="hierRoot2" presStyleCnt="0">
        <dgm:presLayoutVars>
          <dgm:hierBranch val="init"/>
        </dgm:presLayoutVars>
      </dgm:prSet>
      <dgm:spPr/>
    </dgm:pt>
    <dgm:pt modelId="{4AB1B662-264D-497F-BFDA-85D5DA1A2320}" type="pres">
      <dgm:prSet presAssocID="{8939A729-4C14-4EE4-AE6F-2F9FEDE09E77}" presName="rootComposite" presStyleCnt="0"/>
      <dgm:spPr/>
    </dgm:pt>
    <dgm:pt modelId="{65D9F835-6A4F-4FE0-857F-D88984988C6D}" type="pres">
      <dgm:prSet presAssocID="{8939A729-4C14-4EE4-AE6F-2F9FEDE09E77}" presName="rootText" presStyleLbl="node2" presStyleIdx="3" presStyleCnt="4" custScaleX="137897" custScaleY="138311" custLinFactNeighborY="13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F3C49-19DC-4B1B-B7BB-C0D5C9E41609}" type="pres">
      <dgm:prSet presAssocID="{8939A729-4C14-4EE4-AE6F-2F9FEDE09E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FB44E7E8-9A9B-4A72-B1B2-29B19537C481}" type="pres">
      <dgm:prSet presAssocID="{8939A729-4C14-4EE4-AE6F-2F9FEDE09E77}" presName="hierChild4" presStyleCnt="0"/>
      <dgm:spPr/>
    </dgm:pt>
    <dgm:pt modelId="{0C085AB0-47FB-432B-8D1C-C574FE3BB03E}" type="pres">
      <dgm:prSet presAssocID="{8939A729-4C14-4EE4-AE6F-2F9FEDE09E7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102453" custScaleY="110137" custLinFactNeighborX="-19593" custLinFactNeighborY="-4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9983AC69-3753-4D26-8A01-58620E9AE769}" type="presOf" srcId="{95F80771-30F9-42A9-9E35-F3966DCF1279}" destId="{7DA527A3-891E-47EE-BE68-DA5DFD406E05}" srcOrd="0" destOrd="0" presId="urn:microsoft.com/office/officeart/2005/8/layout/orgChart1"/>
    <dgm:cxn modelId="{C58B5365-6FA4-425A-8459-FCB8CB190A2E}" type="presOf" srcId="{510DC284-7493-44A0-9F06-FA797E334D25}" destId="{A0556C46-0175-412D-A70E-2C723E9C162B}" srcOrd="0" destOrd="0" presId="urn:microsoft.com/office/officeart/2005/8/layout/orgChart1"/>
    <dgm:cxn modelId="{3439FD53-B5A2-44F5-B240-2B812932F055}" type="presOf" srcId="{F12C8146-B3C9-4C6D-9CF3-93EE812BC9F1}" destId="{EEAE0B38-5E10-436A-9F5A-784D9D0381FA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AE6F809B-C730-4117-BDA5-C12A2E026185}" type="presOf" srcId="{8939A729-4C14-4EE4-AE6F-2F9FEDE09E77}" destId="{65D9F835-6A4F-4FE0-857F-D88984988C6D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702AE61-A3A1-4947-A502-17830D7587D3}" srcId="{8F3A5752-0B5D-4641-8E32-CCA038B23664}" destId="{8939A729-4C14-4EE4-AE6F-2F9FEDE09E77}" srcOrd="4" destOrd="0" parTransId="{F12C8146-B3C9-4C6D-9CF3-93EE812BC9F1}" sibTransId="{0EBB810D-AF4A-4FA4-82A0-A5616426EA69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E554BDF-E683-49C3-8B66-6635BB1889AB}" type="presOf" srcId="{8939A729-4C14-4EE4-AE6F-2F9FEDE09E77}" destId="{985F3C49-19DC-4B1B-B7BB-C0D5C9E41609}" srcOrd="1" destOrd="0" presId="urn:microsoft.com/office/officeart/2005/8/layout/orgChart1"/>
    <dgm:cxn modelId="{BC9B3BD5-5B40-49A2-A606-7EFB731C366B}" type="presOf" srcId="{2EC64752-927D-40DD-A0B9-BC3BA63D4E06}" destId="{1B46B926-CC39-4D46-BFD2-5A2F6BA913F6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A08DB6F-553A-4FF6-A71F-C4EB580023BF}" type="presParOf" srcId="{24392372-3E5C-4E83-A7A2-75B2D5C4B789}" destId="{7DA527A3-891E-47EE-BE68-DA5DFD406E05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99269E0D-9D75-4709-9E9F-41794D58CA3F}" type="presParOf" srcId="{24392372-3E5C-4E83-A7A2-75B2D5C4B789}" destId="{A0556C46-0175-412D-A70E-2C723E9C162B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FEEF9F9B-160C-46CF-8943-9C928EB260F9}" type="presParOf" srcId="{24392372-3E5C-4E83-A7A2-75B2D5C4B789}" destId="{1B46B926-CC39-4D46-BFD2-5A2F6BA913F6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BE6122C2-02B8-4A5C-8A40-FD33904EA1E4}" type="presParOf" srcId="{24392372-3E5C-4E83-A7A2-75B2D5C4B789}" destId="{EEAE0B38-5E10-436A-9F5A-784D9D0381FA}" srcOrd="6" destOrd="0" presId="urn:microsoft.com/office/officeart/2005/8/layout/orgChart1"/>
    <dgm:cxn modelId="{1911DF03-5FE4-4464-9D00-B264B4738FD9}" type="presParOf" srcId="{24392372-3E5C-4E83-A7A2-75B2D5C4B789}" destId="{07A5332B-62CD-4B10-87E2-131B28B1C691}" srcOrd="7" destOrd="0" presId="urn:microsoft.com/office/officeart/2005/8/layout/orgChart1"/>
    <dgm:cxn modelId="{3FBDBEC3-7848-4D0A-90AD-42B469DD86C7}" type="presParOf" srcId="{07A5332B-62CD-4B10-87E2-131B28B1C691}" destId="{4AB1B662-264D-497F-BFDA-85D5DA1A2320}" srcOrd="0" destOrd="0" presId="urn:microsoft.com/office/officeart/2005/8/layout/orgChart1"/>
    <dgm:cxn modelId="{38363A88-A5EA-4296-B386-FD3786E9799D}" type="presParOf" srcId="{4AB1B662-264D-497F-BFDA-85D5DA1A2320}" destId="{65D9F835-6A4F-4FE0-857F-D88984988C6D}" srcOrd="0" destOrd="0" presId="urn:microsoft.com/office/officeart/2005/8/layout/orgChart1"/>
    <dgm:cxn modelId="{B898FDB0-853D-4114-A152-402AD887AB8D}" type="presParOf" srcId="{4AB1B662-264D-497F-BFDA-85D5DA1A2320}" destId="{985F3C49-19DC-4B1B-B7BB-C0D5C9E41609}" srcOrd="1" destOrd="0" presId="urn:microsoft.com/office/officeart/2005/8/layout/orgChart1"/>
    <dgm:cxn modelId="{C564F921-5B02-44AA-85E9-CF6616546B75}" type="presParOf" srcId="{07A5332B-62CD-4B10-87E2-131B28B1C691}" destId="{FB44E7E8-9A9B-4A72-B1B2-29B19537C481}" srcOrd="1" destOrd="0" presId="urn:microsoft.com/office/officeart/2005/8/layout/orgChart1"/>
    <dgm:cxn modelId="{42AAE9F4-FCAE-4CCA-843D-DAB17EC63A58}" type="presParOf" srcId="{07A5332B-62CD-4B10-87E2-131B28B1C691}" destId="{0C085AB0-47FB-432B-8D1C-C574FE3BB03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</a:p>
        <a:p>
          <a:r>
            <a:rPr lang="es-ES" sz="1200" dirty="0" smtClean="0">
              <a:solidFill>
                <a:srgbClr val="000000"/>
              </a:solidFill>
            </a:rPr>
            <a:t>Administrativo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Bibliotecas</a:t>
          </a:r>
          <a:endParaRPr lang="es-ES" sz="1200" dirty="0"/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/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/>
        </a:p>
      </dgm:t>
    </dgm:pt>
    <dgm:pt modelId="{FCA845AE-EF23-4A6A-9E10-193F3ED5CD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Supervisores(as)</a:t>
          </a:r>
        </a:p>
      </dgm:t>
    </dgm:pt>
    <dgm:pt modelId="{D7DF4EBB-1C87-4D89-8835-B1C899530548}" type="parTrans" cxnId="{C2FA502A-8DE8-44AA-BEB6-DA1F6F26557C}">
      <dgm:prSet/>
      <dgm:spPr/>
      <dgm:t>
        <a:bodyPr/>
        <a:lstStyle/>
        <a:p>
          <a:endParaRPr lang="es-ES"/>
        </a:p>
      </dgm:t>
    </dgm:pt>
    <dgm:pt modelId="{362ECA70-42A3-4185-A50B-5E20C480044D}" type="sibTrans" cxnId="{C2FA502A-8DE8-44AA-BEB6-DA1F6F26557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31750" custScaleY="115841" custLinFactNeighborX="16" custLinFactNeighborY="29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6" custScaleX="82868" custScaleY="73661" custLinFactNeighborX="-9069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6" custScaleX="82868" custScaleY="73661" custLinFactNeighborX="150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6" custScaleX="82868" custScaleY="73661" custLinFactNeighborX="-9069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6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6" custScaleX="82868" custScaleY="73661" custLinFactNeighborX="150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6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4" presStyleCnt="6" custScaleX="82868" custScaleY="73661" custLinFactNeighborX="-9769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02BD10A4-E4EE-4F43-B317-446F0B2C7C30}" type="pres">
      <dgm:prSet presAssocID="{D7DF4EBB-1C87-4D89-8835-B1C899530548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5009594-8493-426F-9362-24ABDB9DA2A3}" type="pres">
      <dgm:prSet presAssocID="{FCA845AE-EF23-4A6A-9E10-193F3ED5CDC6}" presName="hierRoot3" presStyleCnt="0">
        <dgm:presLayoutVars>
          <dgm:hierBranch val="init"/>
        </dgm:presLayoutVars>
      </dgm:prSet>
      <dgm:spPr/>
    </dgm:pt>
    <dgm:pt modelId="{E788BEF6-F577-4D13-9292-86F63CB27490}" type="pres">
      <dgm:prSet presAssocID="{FCA845AE-EF23-4A6A-9E10-193F3ED5CDC6}" presName="rootComposite3" presStyleCnt="0"/>
      <dgm:spPr/>
    </dgm:pt>
    <dgm:pt modelId="{55FC6854-F915-4990-894F-8A240324B76E}" type="pres">
      <dgm:prSet presAssocID="{FCA845AE-EF23-4A6A-9E10-193F3ED5CDC6}" presName="rootText3" presStyleLbl="asst1" presStyleIdx="5" presStyleCnt="6" custScaleX="82868" custScaleY="73661" custLinFactNeighborX="1203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5DAFB-CD80-43C2-9FEB-8944F20E7FC2}" type="pres">
      <dgm:prSet presAssocID="{FCA845AE-EF23-4A6A-9E10-193F3ED5CDC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5B6A874-2E28-44E0-A951-C8633B0A1C78}" type="pres">
      <dgm:prSet presAssocID="{FCA845AE-EF23-4A6A-9E10-193F3ED5CDC6}" presName="hierChild6" presStyleCnt="0"/>
      <dgm:spPr/>
    </dgm:pt>
    <dgm:pt modelId="{8DB6937A-7E1B-402D-9EDA-EE4E90BE6F14}" type="pres">
      <dgm:prSet presAssocID="{FCA845AE-EF23-4A6A-9E10-193F3ED5CDC6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C2FA502A-8DE8-44AA-BEB6-DA1F6F26557C}" srcId="{8F3A5752-0B5D-4641-8E32-CCA038B23664}" destId="{FCA845AE-EF23-4A6A-9E10-193F3ED5CDC6}" srcOrd="5" destOrd="0" parTransId="{D7DF4EBB-1C87-4D89-8835-B1C899530548}" sibTransId="{362ECA70-42A3-4185-A50B-5E20C480044D}"/>
    <dgm:cxn modelId="{57AE6726-8410-492A-B54A-188BEDA50603}" srcId="{8F3A5752-0B5D-4641-8E32-CCA038B23664}" destId="{824E14EA-2B66-4175-B1DE-9CD4FA87E778}" srcOrd="4" destOrd="0" parTransId="{8491AE73-8CDA-4F78-880B-E1233AE69F28}" sibTransId="{4AB5A0B0-56E3-4927-A818-6094BF58D350}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3" destOrd="0" parTransId="{80B51AF4-1A6B-4086-B2DB-B0A5B0553AE0}" sibTransId="{9E3DA75A-D529-4CEE-A56A-4B836DC8874B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1" destOrd="0" parTransId="{E30B5A59-28E6-4399-8C5A-56973DD9617F}" sibTransId="{42A5C743-EC14-4C3E-8DFA-859ACC3AE93D}"/>
    <dgm:cxn modelId="{A6C68FE4-718C-4410-B49C-18893136EECE}" type="presOf" srcId="{D7DF4EBB-1C87-4D89-8835-B1C899530548}" destId="{02BD10A4-E4EE-4F43-B317-446F0B2C7C3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AAA0CB37-D9EB-4DE4-9319-25A722C22F85}" type="presOf" srcId="{FCA845AE-EF23-4A6A-9E10-193F3ED5CDC6}" destId="{D545DAFB-CD80-43C2-9FEB-8944F20E7FC2}" srcOrd="1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13F5126F-E984-40BC-B235-C442B5AE6AA7}" type="presOf" srcId="{FCA845AE-EF23-4A6A-9E10-193F3ED5CDC6}" destId="{55FC6854-F915-4990-894F-8A240324B76E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  <dgm:cxn modelId="{E588C462-58B4-43E6-B56C-CCD6D4C68F06}" type="presParOf" srcId="{A6F0A5A3-E43A-49BF-827F-04D361BA9BF3}" destId="{0586DF45-5330-456D-A014-C623E6C0B244}" srcOrd="8" destOrd="0" presId="urn:microsoft.com/office/officeart/2005/8/layout/orgChart1"/>
    <dgm:cxn modelId="{CF8A524C-F8E5-4FB7-98F7-C4DC0268EAF6}" type="presParOf" srcId="{A6F0A5A3-E43A-49BF-827F-04D361BA9BF3}" destId="{81A04A21-A9FB-4FA7-B801-1B5B758E513F}" srcOrd="9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F7BC972-83B2-4328-8D17-3BBA3028C23B}" type="presParOf" srcId="{A6F0A5A3-E43A-49BF-827F-04D361BA9BF3}" destId="{02BD10A4-E4EE-4F43-B317-446F0B2C7C30}" srcOrd="10" destOrd="0" presId="urn:microsoft.com/office/officeart/2005/8/layout/orgChart1"/>
    <dgm:cxn modelId="{AF2F6A27-6D5E-4CE6-8688-2F931BE31731}" type="presParOf" srcId="{A6F0A5A3-E43A-49BF-827F-04D361BA9BF3}" destId="{55009594-8493-426F-9362-24ABDB9DA2A3}" srcOrd="11" destOrd="0" presId="urn:microsoft.com/office/officeart/2005/8/layout/orgChart1"/>
    <dgm:cxn modelId="{1D639F61-A866-4C5C-A619-BD11212B9980}" type="presParOf" srcId="{55009594-8493-426F-9362-24ABDB9DA2A3}" destId="{E788BEF6-F577-4D13-9292-86F63CB27490}" srcOrd="0" destOrd="0" presId="urn:microsoft.com/office/officeart/2005/8/layout/orgChart1"/>
    <dgm:cxn modelId="{079E74E0-165D-4C71-8F2B-FF74E6FEE3F5}" type="presParOf" srcId="{E788BEF6-F577-4D13-9292-86F63CB27490}" destId="{55FC6854-F915-4990-894F-8A240324B76E}" srcOrd="0" destOrd="0" presId="urn:microsoft.com/office/officeart/2005/8/layout/orgChart1"/>
    <dgm:cxn modelId="{CC4D6AB1-2FD6-4706-9BD3-78290C38E9FB}" type="presParOf" srcId="{E788BEF6-F577-4D13-9292-86F63CB27490}" destId="{D545DAFB-CD80-43C2-9FEB-8944F20E7FC2}" srcOrd="1" destOrd="0" presId="urn:microsoft.com/office/officeart/2005/8/layout/orgChart1"/>
    <dgm:cxn modelId="{945BDB7D-C18E-4D3C-B58B-C42E0C5D690D}" type="presParOf" srcId="{55009594-8493-426F-9362-24ABDB9DA2A3}" destId="{B5B6A874-2E28-44E0-A951-C8633B0A1C78}" srcOrd="1" destOrd="0" presId="urn:microsoft.com/office/officeart/2005/8/layout/orgChart1"/>
    <dgm:cxn modelId="{1992CCF1-EC4B-4C21-B0D3-D21A23786B49}" type="presParOf" srcId="{55009594-8493-426F-9362-24ABDB9DA2A3}" destId="{8DB6937A-7E1B-402D-9EDA-EE4E90BE6F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Enlace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Bibliotecario(a)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Clasificadores(as) </a:t>
          </a:r>
          <a:endParaRPr lang="es-ES" sz="1200" dirty="0">
            <a:solidFill>
              <a:srgbClr val="000000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en Mantenimiento A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Capturista</a:t>
          </a: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Bibliotecario(a)</a:t>
          </a: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ScaleY="146899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Técnicos(as) en Mantenimiento A</a:t>
          </a:r>
          <a:endParaRPr lang="es-ES" sz="1200" dirty="0">
            <a:solidFill>
              <a:srgbClr val="000000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1</a:t>
          </a:r>
          <a:endParaRPr lang="es-ES" sz="1200" dirty="0">
            <a:solidFill>
              <a:srgbClr val="000000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94005" custScaleY="181880" custLinFactNeighborY="-46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34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34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34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34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34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34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ScaleX="110590" custScaleY="109128" custLinFactY="30143" custLinFactNeighborX="-62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ScaleX="110590" custScaleY="109128" custLinFactY="30143" custLinFactNeighborX="624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ScaleX="110590" custScaleY="109128" custLinFactY="-63209" custLinFactNeighborX="-623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ScaleX="110590" custScaleY="109128" custLinFactY="-63209" custLinFactNeighborX="624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91572" custScaleY="97146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66909" custScaleY="79620" custLinFactNeighborY="66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66909" custScaleY="79620" custLinFactNeighborY="66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72985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1125" custScaleY="63862" custLinFactNeighborX="3" custLinFactNeighborY="-11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61541" custScaleY="56756" custLinFactNeighborX="3" custLinFactNeighborY="21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46232" custScaleY="40470" custLinFactNeighborX="3" custLinFactNeighborY="3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37672" custScaleY="40068" custLinFactNeighborX="3" custLinFactNeighborY="-15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1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1459" custScaleY="756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62995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56478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56478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Monterrey 400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Aztlán</a:t>
          </a: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Canoas</a:t>
          </a: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2057477-8756-4C05-A2C2-85955CF5DA3B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y Rehabilitación de Parques</a:t>
          </a:r>
          <a:endParaRPr lang="es-ES" sz="1200" b="0" dirty="0">
            <a:solidFill>
              <a:schemeClr val="tx1"/>
            </a:solidFill>
          </a:endParaRPr>
        </a:p>
      </dgm:t>
    </dgm:pt>
    <dgm:pt modelId="{89EC855D-DC5D-49B1-B7AA-1B2E30D44F44}" type="parTrans" cxnId="{3600BB5A-DA54-4F1E-9EF1-CC133EC0A3C7}">
      <dgm:prSet/>
      <dgm:spPr/>
      <dgm:t>
        <a:bodyPr/>
        <a:lstStyle/>
        <a:p>
          <a:endParaRPr lang="es-ES"/>
        </a:p>
      </dgm:t>
    </dgm:pt>
    <dgm:pt modelId="{437A77A4-D586-4E91-BDD0-B6A2B214EC00}" type="sibTrans" cxnId="{3600BB5A-DA54-4F1E-9EF1-CC133EC0A3C7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0756" custScaleY="127634" custLinFactNeighborY="20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ScaleY="105552" custLinFactNeighborY="-3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5" custScaleX="137218" custScaleY="79773" custLinFactY="36231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5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F5308E28-697E-49B3-939F-7B709072B51A}" type="pres">
      <dgm:prSet presAssocID="{89EC855D-DC5D-49B1-B7AA-1B2E30D44F44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C6F8DCE8-9FD6-40BC-9529-96950E6B6FF9}" type="pres">
      <dgm:prSet presAssocID="{52057477-8756-4C05-A2C2-85955CF5DA3B}" presName="hierRoot3" presStyleCnt="0">
        <dgm:presLayoutVars>
          <dgm:hierBranch val="init"/>
        </dgm:presLayoutVars>
      </dgm:prSet>
      <dgm:spPr/>
    </dgm:pt>
    <dgm:pt modelId="{D5255FD6-E9AC-4C95-979F-BF7F506DE3F7}" type="pres">
      <dgm:prSet presAssocID="{52057477-8756-4C05-A2C2-85955CF5DA3B}" presName="rootComposite3" presStyleCnt="0"/>
      <dgm:spPr/>
    </dgm:pt>
    <dgm:pt modelId="{2B14A2D4-E372-4041-91E8-B64A4D3B62A8}" type="pres">
      <dgm:prSet presAssocID="{52057477-8756-4C05-A2C2-85955CF5DA3B}" presName="rootText3" presStyleLbl="asst1" presStyleIdx="1" presStyleCnt="5" custScaleX="137218" custScaleY="79773" custLinFactY="36231" custLinFactNeighborX="172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F5E5D-67F6-4139-B864-346FDD5199A6}" type="pres">
      <dgm:prSet presAssocID="{52057477-8756-4C05-A2C2-85955CF5DA3B}" presName="rootConnector3" presStyleLbl="asst1" presStyleIdx="1" presStyleCnt="5"/>
      <dgm:spPr/>
      <dgm:t>
        <a:bodyPr/>
        <a:lstStyle/>
        <a:p>
          <a:endParaRPr lang="es-ES"/>
        </a:p>
      </dgm:t>
    </dgm:pt>
    <dgm:pt modelId="{C2B265B9-4CA5-45CF-923D-A82A1B542270}" type="pres">
      <dgm:prSet presAssocID="{52057477-8756-4C05-A2C2-85955CF5DA3B}" presName="hierChild6" presStyleCnt="0"/>
      <dgm:spPr/>
    </dgm:pt>
    <dgm:pt modelId="{E88FA85A-C3E6-4016-8A94-995AE67AD8C1}" type="pres">
      <dgm:prSet presAssocID="{52057477-8756-4C05-A2C2-85955CF5DA3B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2" presStyleCnt="5" custScaleX="137218" custScaleY="79773" custLinFactY="8695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3" presStyleCnt="5" custScaleY="88444" custLinFactY="-28111" custLinFactNeighborX="1642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4" presStyleCnt="5" custScaleY="88444" custLinFactY="-100000" custLinFactNeighborX="20317" custLinFactNeighborY="-170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4" presStyleCnt="5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FDCCB858-2684-4BD7-9CE2-4D2C256A03D5}" type="presOf" srcId="{89EC855D-DC5D-49B1-B7AA-1B2E30D44F44}" destId="{F5308E28-697E-49B3-939F-7B709072B51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4768DB9-5BFA-4EAF-8438-6E260E5A0F79}" srcId="{8FE150CD-F776-47B8-84A5-F2CF7ACAAC56}" destId="{8071D23A-AD2B-48A3-BDB4-A26A7CB42C69}" srcOrd="5" destOrd="0" parTransId="{D7CBB88F-7B9D-48F0-A5EA-1B763559A139}" sibTransId="{67D46E33-C5B1-4703-93C3-4CAC9BDC6362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02AE127F-DD09-4CB5-A33D-FD35C9CA3DA1}" type="presOf" srcId="{52057477-8756-4C05-A2C2-85955CF5DA3B}" destId="{2B14A2D4-E372-4041-91E8-B64A4D3B62A8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92FB83AA-0FA6-486A-BC4B-AFA68EFA20EE}" type="presOf" srcId="{52057477-8756-4C05-A2C2-85955CF5DA3B}" destId="{EFEF5E5D-67F6-4139-B864-346FDD5199A6}" srcOrd="1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A2788D67-AE69-4AC9-AA51-C915380F1090}" srcId="{8FE150CD-F776-47B8-84A5-F2CF7ACAAC56}" destId="{089E3200-BD19-43DB-A09B-13623A36E541}" srcOrd="4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20FE3167-FD67-467A-9BC1-AACD2530F61F}" srcId="{8FE150CD-F776-47B8-84A5-F2CF7ACAAC56}" destId="{8B7E1B47-9E4D-4C5A-BC05-B4B7E4C35460}" srcOrd="7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EA826A4-87FA-46E9-94F8-8D9CC94AF96B}" srcId="{8FE150CD-F776-47B8-84A5-F2CF7ACAAC56}" destId="{90BB4C0D-1FEF-4863-8607-CC3880343291}" srcOrd="6" destOrd="0" parTransId="{97EE24D9-DCC4-4F9F-8DE2-60DDDB17808E}" sibTransId="{9CCB642F-07E6-4D6D-B650-3C5BD2C58F3B}"/>
    <dgm:cxn modelId="{3600BB5A-DA54-4F1E-9EF1-CC133EC0A3C7}" srcId="{8FE150CD-F776-47B8-84A5-F2CF7ACAAC56}" destId="{52057477-8756-4C05-A2C2-85955CF5DA3B}" srcOrd="1" destOrd="0" parTransId="{89EC855D-DC5D-49B1-B7AA-1B2E30D44F44}" sibTransId="{437A77A4-D586-4E91-BDD0-B6A2B214EC00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1A335C9E-B407-4E79-B00A-E2676FA6E1AC}" srcId="{8FE150CD-F776-47B8-84A5-F2CF7ACAAC56}" destId="{E0B82665-92F0-42D0-9FBF-2F1C42A89475}" srcOrd="3" destOrd="0" parTransId="{94713F4F-B707-4102-917B-6EA47CF83563}" sibTransId="{47477331-0019-45B3-8B48-F2F3C5623E74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567A5FF3-2353-482C-8515-7A728124BC0C}" srcId="{8FE150CD-F776-47B8-84A5-F2CF7ACAAC56}" destId="{01CD8C53-BFB0-4EAB-BECE-CE26ACA1A2AD}" srcOrd="2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D4304843-9508-4141-958F-159A42156B0E}" srcId="{8FE150CD-F776-47B8-84A5-F2CF7ACAAC56}" destId="{110162E8-E59C-483D-802E-CDB254C99A9C}" srcOrd="8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78FD77A4-3181-4119-9727-C6D2ADFE35DE}" type="presParOf" srcId="{6C6761D7-23C2-469E-8A4C-4D9E88EC72E6}" destId="{F5308E28-697E-49B3-939F-7B709072B51A}" srcOrd="2" destOrd="0" presId="urn:microsoft.com/office/officeart/2005/8/layout/orgChart1"/>
    <dgm:cxn modelId="{77085846-2B48-4B69-9E37-95FA170CB66A}" type="presParOf" srcId="{6C6761D7-23C2-469E-8A4C-4D9E88EC72E6}" destId="{C6F8DCE8-9FD6-40BC-9529-96950E6B6FF9}" srcOrd="3" destOrd="0" presId="urn:microsoft.com/office/officeart/2005/8/layout/orgChart1"/>
    <dgm:cxn modelId="{478C95EE-FF2B-4C60-92E0-4FA6E2F1D1CE}" type="presParOf" srcId="{C6F8DCE8-9FD6-40BC-9529-96950E6B6FF9}" destId="{D5255FD6-E9AC-4C95-979F-BF7F506DE3F7}" srcOrd="0" destOrd="0" presId="urn:microsoft.com/office/officeart/2005/8/layout/orgChart1"/>
    <dgm:cxn modelId="{8F11E57F-6F38-40C2-8123-3BCDAEA0E641}" type="presParOf" srcId="{D5255FD6-E9AC-4C95-979F-BF7F506DE3F7}" destId="{2B14A2D4-E372-4041-91E8-B64A4D3B62A8}" srcOrd="0" destOrd="0" presId="urn:microsoft.com/office/officeart/2005/8/layout/orgChart1"/>
    <dgm:cxn modelId="{B06293DD-8C29-49A4-AD3E-6E03FA9F9FCD}" type="presParOf" srcId="{D5255FD6-E9AC-4C95-979F-BF7F506DE3F7}" destId="{EFEF5E5D-67F6-4139-B864-346FDD5199A6}" srcOrd="1" destOrd="0" presId="urn:microsoft.com/office/officeart/2005/8/layout/orgChart1"/>
    <dgm:cxn modelId="{5FC43392-ACDB-4B25-8A72-4B7A2732BF25}" type="presParOf" srcId="{C6F8DCE8-9FD6-40BC-9529-96950E6B6FF9}" destId="{C2B265B9-4CA5-45CF-923D-A82A1B542270}" srcOrd="1" destOrd="0" presId="urn:microsoft.com/office/officeart/2005/8/layout/orgChart1"/>
    <dgm:cxn modelId="{F637E526-CC37-4575-8836-ED73972A45A0}" type="presParOf" srcId="{C6F8DCE8-9FD6-40BC-9529-96950E6B6FF9}" destId="{E88FA85A-C3E6-4016-8A94-995AE67AD8C1}" srcOrd="2" destOrd="0" presId="urn:microsoft.com/office/officeart/2005/8/layout/orgChart1"/>
    <dgm:cxn modelId="{D1E7A915-088D-4B7A-A401-EB31A576A3A7}" type="presParOf" srcId="{6C6761D7-23C2-469E-8A4C-4D9E88EC72E6}" destId="{D4892970-E4C4-490B-87BC-0BDE270048F3}" srcOrd="4" destOrd="0" presId="urn:microsoft.com/office/officeart/2005/8/layout/orgChart1"/>
    <dgm:cxn modelId="{4A0D35B1-39CC-449A-8B7C-A47ED3FAD891}" type="presParOf" srcId="{6C6761D7-23C2-469E-8A4C-4D9E88EC72E6}" destId="{06A1E4F1-F83C-4474-817F-352F1A9080CD}" srcOrd="5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6" destOrd="0" presId="urn:microsoft.com/office/officeart/2005/8/layout/orgChart1"/>
    <dgm:cxn modelId="{7860906C-3EC1-4E2D-93FE-32CEE47A32E6}" type="presParOf" srcId="{6C6761D7-23C2-469E-8A4C-4D9E88EC72E6}" destId="{6D1EE43B-9034-469A-A69C-408C4FB20B9B}" srcOrd="7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8" destOrd="0" presId="urn:microsoft.com/office/officeart/2005/8/layout/orgChart1"/>
    <dgm:cxn modelId="{A29E2B51-8539-4FEE-AD75-BE05CE578804}" type="presParOf" srcId="{6C6761D7-23C2-469E-8A4C-4D9E88EC72E6}" destId="{1EC7791B-D1C7-4B70-BEA5-6DD92DE1129B}" srcOrd="9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Encargado(a) Sección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Liviana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AED4111-038C-4702-984A-C4A2E98AA77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1</a:t>
          </a:r>
          <a:endParaRPr lang="es-ES" sz="1200" b="0" dirty="0">
            <a:solidFill>
              <a:schemeClr val="tx1"/>
            </a:solidFill>
          </a:endParaRPr>
        </a:p>
      </dgm:t>
    </dgm:pt>
    <dgm:pt modelId="{E65F7123-48AC-4891-8BAA-06E0C8530AC4}" type="par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0C29EB1-86C6-435D-83EF-AD3C2AFD7BA7}" type="sib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68449" custScaleY="487723" custLinFactY="100000" custLinFactNeighborY="168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690028" custScaleY="392073" custLinFactY="183823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9" custScaleX="976976" custScaleY="321859" custLinFactY="265512" custLinFactNeighborX="-91034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9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9" custScaleX="976976" custScaleY="2000000" custLinFactX="2895" custLinFactY="700000" custLinFactNeighborX="100000" custLinFactNeighborY="761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9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2985CFBC-AB66-4DBA-A852-5CB8F1596432}" type="pres">
      <dgm:prSet presAssocID="{E65F7123-48AC-4891-8BAA-06E0C8530AC4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86CAD44-3D55-43D8-A602-BC598A933553}" type="pres">
      <dgm:prSet presAssocID="{1AED4111-038C-4702-984A-C4A2E98AA774}" presName="hierRoot2" presStyleCnt="0">
        <dgm:presLayoutVars>
          <dgm:hierBranch val="init"/>
        </dgm:presLayoutVars>
      </dgm:prSet>
      <dgm:spPr/>
    </dgm:pt>
    <dgm:pt modelId="{798C7C82-7588-41FC-BB9B-27C1A1E85CB2}" type="pres">
      <dgm:prSet presAssocID="{1AED4111-038C-4702-984A-C4A2E98AA774}" presName="rootComposite" presStyleCnt="0"/>
      <dgm:spPr/>
    </dgm:pt>
    <dgm:pt modelId="{DFCA3A73-9091-4BEC-A560-40C777ECD0F9}" type="pres">
      <dgm:prSet presAssocID="{1AED4111-038C-4702-984A-C4A2E98AA774}" presName="rootText" presStyleLbl="node3" presStyleIdx="2" presStyleCnt="9" custScaleX="976976" custScaleY="321859" custLinFactX="500000" custLinFactY="-500000" custLinFactNeighborX="598664" custLinFactNeighborY="-52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72337-90D4-4759-89BE-946ACFB517B0}" type="pres">
      <dgm:prSet presAssocID="{1AED4111-038C-4702-984A-C4A2E98AA774}" presName="rootConnector" presStyleLbl="node3" presStyleIdx="2" presStyleCnt="9"/>
      <dgm:spPr/>
      <dgm:t>
        <a:bodyPr/>
        <a:lstStyle/>
        <a:p>
          <a:endParaRPr lang="es-ES"/>
        </a:p>
      </dgm:t>
    </dgm:pt>
    <dgm:pt modelId="{F9AA0D21-00A0-4B3B-AFDC-FDD008794756}" type="pres">
      <dgm:prSet presAssocID="{1AED4111-038C-4702-984A-C4A2E98AA774}" presName="hierChild4" presStyleCnt="0"/>
      <dgm:spPr/>
    </dgm:pt>
    <dgm:pt modelId="{673F828C-C83E-4B74-BAAD-C8E0F199D311}" type="pres">
      <dgm:prSet presAssocID="{1AED4111-038C-4702-984A-C4A2E98AA774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3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3" presStyleCnt="9" custScaleX="976976" custScaleY="321859" custLinFactX="-500000" custLinFactY="152532" custLinFactNeighborX="-59763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3" presStyleCnt="9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4" presStyleCnt="9" custScaleX="976976" custScaleY="321859" custLinFactY="-694979" custLinFactNeighborX="-90942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4" presStyleCnt="9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5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5" presStyleCnt="9" custScaleX="976976" custScaleY="321859" custLinFactX="2895" custLinFactY="-900000" custLinFactNeighborX="100000" custLinFactNeighborY="-94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5" presStyleCnt="9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6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6" presStyleCnt="9" custScaleX="976976" custScaleY="321859" custLinFactY="-616069" custLinFactNeighborX="-98587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6" presStyleCnt="9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7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7" presStyleCnt="9" custScaleX="976976" custScaleY="575330" custLinFactX="-500000" custLinFactY="1061" custLinFactNeighborX="-5976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7" presStyleCnt="9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8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8" presStyleCnt="9" custScaleX="976976" custScaleY="321859" custLinFactY="-700000" custLinFactNeighborX="-90942" custLinFactNeighborY="-79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8" presStyleCnt="9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43752447-A0C1-48E6-B522-91BA6DA06CF4}" type="presOf" srcId="{E65F7123-48AC-4891-8BAA-06E0C8530AC4}" destId="{2985CFBC-AB66-4DBA-A852-5CB8F159643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F7714C58-99DC-427C-B7DF-514735583F49}" type="presOf" srcId="{1AED4111-038C-4702-984A-C4A2E98AA774}" destId="{DFCA3A73-9091-4BEC-A560-40C777ECD0F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3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8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6DA9A9CD-9F3C-4C90-88ED-39E2C6F9AB16}" srcId="{01CD8C53-BFB0-4EAB-BECE-CE26ACA1A2AD}" destId="{1AED4111-038C-4702-984A-C4A2E98AA774}" srcOrd="2" destOrd="0" parTransId="{E65F7123-48AC-4891-8BAA-06E0C8530AC4}" sibTransId="{30C29EB1-86C6-435D-83EF-AD3C2AFD7BA7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6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4" destOrd="0" parTransId="{C2106665-5232-45CB-8FD9-D7178AB460C4}" sibTransId="{89F38E47-F958-4C91-92FD-25017D8BFAD2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7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F51B6134-5E6E-4E07-B6D1-EE1A79BF6DBA}" type="presOf" srcId="{1AED4111-038C-4702-984A-C4A2E98AA774}" destId="{ECA72337-90D4-4759-89BE-946ACFB517B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5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8758946B-F315-4647-AD43-BE87C8802F42}" type="presParOf" srcId="{77951BFF-78A5-4E3A-BAB0-A58F8F5F8883}" destId="{2985CFBC-AB66-4DBA-A852-5CB8F1596432}" srcOrd="4" destOrd="0" presId="urn:microsoft.com/office/officeart/2005/8/layout/orgChart1"/>
    <dgm:cxn modelId="{1CA0E986-BB52-4997-AF42-4CEBF0B23723}" type="presParOf" srcId="{77951BFF-78A5-4E3A-BAB0-A58F8F5F8883}" destId="{586CAD44-3D55-43D8-A602-BC598A933553}" srcOrd="5" destOrd="0" presId="urn:microsoft.com/office/officeart/2005/8/layout/orgChart1"/>
    <dgm:cxn modelId="{4FD86DFF-7C61-4092-996C-DBDA6A0430FC}" type="presParOf" srcId="{586CAD44-3D55-43D8-A602-BC598A933553}" destId="{798C7C82-7588-41FC-BB9B-27C1A1E85CB2}" srcOrd="0" destOrd="0" presId="urn:microsoft.com/office/officeart/2005/8/layout/orgChart1"/>
    <dgm:cxn modelId="{70DAAB27-7C33-4CED-AC0E-BD40C13F7B55}" type="presParOf" srcId="{798C7C82-7588-41FC-BB9B-27C1A1E85CB2}" destId="{DFCA3A73-9091-4BEC-A560-40C777ECD0F9}" srcOrd="0" destOrd="0" presId="urn:microsoft.com/office/officeart/2005/8/layout/orgChart1"/>
    <dgm:cxn modelId="{E6CC32EF-1EAE-42F6-80FE-E1550E863E87}" type="presParOf" srcId="{798C7C82-7588-41FC-BB9B-27C1A1E85CB2}" destId="{ECA72337-90D4-4759-89BE-946ACFB517B0}" srcOrd="1" destOrd="0" presId="urn:microsoft.com/office/officeart/2005/8/layout/orgChart1"/>
    <dgm:cxn modelId="{C38DCD20-D32F-46E2-8347-2C9107F849B2}" type="presParOf" srcId="{586CAD44-3D55-43D8-A602-BC598A933553}" destId="{F9AA0D21-00A0-4B3B-AFDC-FDD008794756}" srcOrd="1" destOrd="0" presId="urn:microsoft.com/office/officeart/2005/8/layout/orgChart1"/>
    <dgm:cxn modelId="{706B4B0E-AA02-4B4D-86F9-0F6ADD8B67FC}" type="presParOf" srcId="{586CAD44-3D55-43D8-A602-BC598A933553}" destId="{673F828C-C83E-4B74-BAAD-C8E0F199D311}" srcOrd="2" destOrd="0" presId="urn:microsoft.com/office/officeart/2005/8/layout/orgChart1"/>
    <dgm:cxn modelId="{E62F5411-714C-4621-991A-15DF49AA6124}" type="presParOf" srcId="{77951BFF-78A5-4E3A-BAB0-A58F8F5F8883}" destId="{A6AAC87F-458B-4CEE-933A-917237F77FBB}" srcOrd="6" destOrd="0" presId="urn:microsoft.com/office/officeart/2005/8/layout/orgChart1"/>
    <dgm:cxn modelId="{37EE4283-D81C-4741-951B-FFE43B8CEDAA}" type="presParOf" srcId="{77951BFF-78A5-4E3A-BAB0-A58F8F5F8883}" destId="{5B1062B6-4AA5-428C-A31D-9705028D3749}" srcOrd="7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8" destOrd="0" presId="urn:microsoft.com/office/officeart/2005/8/layout/orgChart1"/>
    <dgm:cxn modelId="{AD2D15D9-3A0F-4C98-A539-275B193A1E44}" type="presParOf" srcId="{77951BFF-78A5-4E3A-BAB0-A58F8F5F8883}" destId="{3C650FED-332B-4808-913D-1E0238858E44}" srcOrd="9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10" destOrd="0" presId="urn:microsoft.com/office/officeart/2005/8/layout/orgChart1"/>
    <dgm:cxn modelId="{FE3F2763-3664-4169-867F-6C916A3423DB}" type="presParOf" srcId="{77951BFF-78A5-4E3A-BAB0-A58F8F5F8883}" destId="{5AF02E70-E008-4BD9-856B-D4CADD4FDE5D}" srcOrd="11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2" destOrd="0" presId="urn:microsoft.com/office/officeart/2005/8/layout/orgChart1"/>
    <dgm:cxn modelId="{27C4B80D-1458-418D-B781-EC16DB0652B0}" type="presParOf" srcId="{77951BFF-78A5-4E3A-BAB0-A58F8F5F8883}" destId="{E7764C17-1ECF-42C2-9735-749BBDC6CF25}" srcOrd="13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4" destOrd="0" presId="urn:microsoft.com/office/officeart/2005/8/layout/orgChart1"/>
    <dgm:cxn modelId="{CB0C6D17-3745-4BC8-8B10-966362E45F35}" type="presParOf" srcId="{77951BFF-78A5-4E3A-BAB0-A58F8F5F8883}" destId="{325611CC-EF23-43C6-9C6F-80902E2DE230}" srcOrd="15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6" destOrd="0" presId="urn:microsoft.com/office/officeart/2005/8/layout/orgChart1"/>
    <dgm:cxn modelId="{2B026AA0-ECCE-483E-AD13-23E5450BB4C0}" type="presParOf" srcId="{77951BFF-78A5-4E3A-BAB0-A58F8F5F8883}" destId="{F90355EE-7E66-47C8-9E68-EEF99AC3A5DE}" srcOrd="17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Administrativo(a)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Públicos</a:t>
          </a: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FDA7C-3B25-49C8-8919-31340413CB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86009D0-36C0-48FD-8D82-B25F63E34AA8}" type="par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8A6CFF-CA88-45AE-80A1-FCD2D669B6BE}" type="sib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777" custScaleY="105657" custLinFactNeighborX="-636" custLinFactNeighborY="1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83010" custLinFactNeighborX="-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92244" custScaleY="59034" custLinFactNeighborX="-8398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83010" custLinFactNeighborX="-609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9096" custScaleY="59034" custLinFactNeighborX="774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9167" custScaleY="58873" custLinFactNeighborX="-199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9167" custScaleY="58873" custLinFactNeighborX="774" custLinFactNeighborY="-15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DDA50294-AD58-4B86-B320-8C70652F8D1B}" type="pres">
      <dgm:prSet presAssocID="{B86009D0-36C0-48FD-8D82-B25F63E34AA8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1C44605-891D-4AB4-B536-290C089ABA9C}" type="pres">
      <dgm:prSet presAssocID="{581FDA7C-3B25-49C8-8919-31340413CB68}" presName="hierRoot2" presStyleCnt="0">
        <dgm:presLayoutVars>
          <dgm:hierBranch val="init"/>
        </dgm:presLayoutVars>
      </dgm:prSet>
      <dgm:spPr/>
    </dgm:pt>
    <dgm:pt modelId="{D6090DF4-8E15-4895-B3A8-C096991B575D}" type="pres">
      <dgm:prSet presAssocID="{581FDA7C-3B25-49C8-8919-31340413CB68}" presName="rootComposite" presStyleCnt="0"/>
      <dgm:spPr/>
    </dgm:pt>
    <dgm:pt modelId="{FF88C864-10CB-4644-8FE4-E684FD49A168}" type="pres">
      <dgm:prSet presAssocID="{581FDA7C-3B25-49C8-8919-31340413CB68}" presName="rootText" presStyleLbl="node3" presStyleIdx="4" presStyleCnt="9" custScaleX="69167" custScaleY="58873" custLinFactNeighborX="-1993" custLinFactNeighborY="-15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2EF06-151C-49C7-A76B-206834F3A00D}" type="pres">
      <dgm:prSet presAssocID="{581FDA7C-3B25-49C8-8919-31340413CB68}" presName="rootConnector" presStyleLbl="node3" presStyleIdx="4" presStyleCnt="9"/>
      <dgm:spPr/>
      <dgm:t>
        <a:bodyPr/>
        <a:lstStyle/>
        <a:p>
          <a:endParaRPr lang="es-ES"/>
        </a:p>
      </dgm:t>
    </dgm:pt>
    <dgm:pt modelId="{F5E5E8E0-7572-4EA8-A440-A996A90AF995}" type="pres">
      <dgm:prSet presAssocID="{581FDA7C-3B25-49C8-8919-31340413CB68}" presName="hierChild4" presStyleCnt="0"/>
      <dgm:spPr/>
    </dgm:pt>
    <dgm:pt modelId="{D7609CDC-152A-4A3B-B892-86DD0F085EB9}" type="pres">
      <dgm:prSet presAssocID="{581FDA7C-3B25-49C8-8919-31340413CB68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5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5" presStyleCnt="9" custScaleX="69167" custScaleY="58873" custLinFactNeighborX="774" custLinFactNeighborY="-393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5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6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6" presStyleCnt="9" custScaleX="69167" custScaleY="58873" custLinFactNeighborX="-1993" custLinFactNeighborY="-393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6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83010" custLinFactNeighborX="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7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7" presStyleCnt="9" custScaleX="69167" custScaleY="82361" custLinFactNeighborX="4973" custLinFactNeighborY="171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7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8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8" presStyleCnt="9" custScaleX="69167" custScaleY="58873" custLinFactNeighborX="4973" custLinFactNeighborY="-3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8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F9F3530-8FF6-4218-AB86-7FC5141912A2}" type="presOf" srcId="{B86009D0-36C0-48FD-8D82-B25F63E34AA8}" destId="{DDA50294-AD58-4B86-B320-8C70652F8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0F6C2E3-E081-4C96-97D7-009C5A3C8246}" type="presOf" srcId="{581FDA7C-3B25-49C8-8919-31340413CB68}" destId="{BC12EF06-151C-49C7-A76B-206834F3A00D}" srcOrd="1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8CA04B82-5ED4-42BD-91AD-DFF2F90EFD96}" srcId="{5F242BE8-C1FB-4875-B117-8E50BEEF5A2F}" destId="{581FDA7C-3B25-49C8-8919-31340413CB68}" srcOrd="3" destOrd="0" parTransId="{B86009D0-36C0-48FD-8D82-B25F63E34AA8}" sibTransId="{0C8A6CFF-CA88-45AE-80A1-FCD2D669B6BE}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5" destOrd="0" parTransId="{8B3916A7-4A0A-4A7F-9BE7-BD5395DC9E90}" sibTransId="{4B093D82-E557-4481-8DD1-1A8360E93609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DAB1F5DF-9B0C-486F-B555-8AF88CB0D97E}" srcId="{5F242BE8-C1FB-4875-B117-8E50BEEF5A2F}" destId="{6B783302-002A-465A-9437-91D2C1CA9E12}" srcOrd="4" destOrd="0" parTransId="{DBB2A7D3-2F10-456E-B7E1-6A5D79E4D80E}" sibTransId="{5FFF3992-A6AE-4905-BC56-10C8E3B6EEC9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0FEB6445-EEDC-4B73-9D2A-6C576834C3B5}" type="presOf" srcId="{581FDA7C-3B25-49C8-8919-31340413CB68}" destId="{FF88C864-10CB-4644-8FE4-E684FD49A168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3DFA43C1-C21D-4D51-8587-1BC3EC99958E}" type="presParOf" srcId="{D2698673-998B-4128-9B61-DE3237DDCE94}" destId="{DDA50294-AD58-4B86-B320-8C70652F8D1B}" srcOrd="6" destOrd="0" presId="urn:microsoft.com/office/officeart/2005/8/layout/orgChart1"/>
    <dgm:cxn modelId="{64567578-83DC-4CC4-A84E-2818AE796D2B}" type="presParOf" srcId="{D2698673-998B-4128-9B61-DE3237DDCE94}" destId="{31C44605-891D-4AB4-B536-290C089ABA9C}" srcOrd="7" destOrd="0" presId="urn:microsoft.com/office/officeart/2005/8/layout/orgChart1"/>
    <dgm:cxn modelId="{BA25955F-2EE0-467D-BCEB-9E0DDCE103EC}" type="presParOf" srcId="{31C44605-891D-4AB4-B536-290C089ABA9C}" destId="{D6090DF4-8E15-4895-B3A8-C096991B575D}" srcOrd="0" destOrd="0" presId="urn:microsoft.com/office/officeart/2005/8/layout/orgChart1"/>
    <dgm:cxn modelId="{86CF1F39-1B6A-4A6B-A9DF-0A44247BD24D}" type="presParOf" srcId="{D6090DF4-8E15-4895-B3A8-C096991B575D}" destId="{FF88C864-10CB-4644-8FE4-E684FD49A168}" srcOrd="0" destOrd="0" presId="urn:microsoft.com/office/officeart/2005/8/layout/orgChart1"/>
    <dgm:cxn modelId="{113F22CE-24F2-495C-B725-A709D4C864B2}" type="presParOf" srcId="{D6090DF4-8E15-4895-B3A8-C096991B575D}" destId="{BC12EF06-151C-49C7-A76B-206834F3A00D}" srcOrd="1" destOrd="0" presId="urn:microsoft.com/office/officeart/2005/8/layout/orgChart1"/>
    <dgm:cxn modelId="{E159BD7C-EED1-4905-B8B1-9A9CB58E7EF5}" type="presParOf" srcId="{31C44605-891D-4AB4-B536-290C089ABA9C}" destId="{F5E5E8E0-7572-4EA8-A440-A996A90AF995}" srcOrd="1" destOrd="0" presId="urn:microsoft.com/office/officeart/2005/8/layout/orgChart1"/>
    <dgm:cxn modelId="{3653BCB2-D68D-4A27-8888-23FBB137573E}" type="presParOf" srcId="{31C44605-891D-4AB4-B536-290C089ABA9C}" destId="{D7609CDC-152A-4A3B-B892-86DD0F085EB9}" srcOrd="2" destOrd="0" presId="urn:microsoft.com/office/officeart/2005/8/layout/orgChart1"/>
    <dgm:cxn modelId="{B2FD4A31-88EC-4C7A-83E9-E347FF83589C}" type="presParOf" srcId="{D2698673-998B-4128-9B61-DE3237DDCE94}" destId="{F39920D5-8F4A-4E6A-8886-613B57DC2829}" srcOrd="8" destOrd="0" presId="urn:microsoft.com/office/officeart/2005/8/layout/orgChart1"/>
    <dgm:cxn modelId="{79AAE5CD-CF86-487B-825E-1C37EB0B2C72}" type="presParOf" srcId="{D2698673-998B-4128-9B61-DE3237DDCE94}" destId="{EABD3680-B654-4BC7-B84B-3D6454CC1544}" srcOrd="9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10" destOrd="0" presId="urn:microsoft.com/office/officeart/2005/8/layout/orgChart1"/>
    <dgm:cxn modelId="{3E83120D-B3FC-48A8-A64F-68F78B95C17C}" type="presParOf" srcId="{D2698673-998B-4128-9B61-DE3237DDCE94}" destId="{D6218E4C-6124-4FEF-A28C-90A561224996}" srcOrd="11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38696" custLinFactNeighborY="5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26683" custScaleY="100111" custLinFactNeighborX="-10534" custLinFactNeighborY="56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26683" custScaleY="100111" custLinFactNeighborX="11611" custLinFactNeighborY="-76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26683" custScaleY="100111" custLinFactX="59294" custLinFactNeighborX="100000" custLinFactNeighborY="-85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26683" custScaleY="100111" custLinFactY="100000" custLinFactNeighborX="-10534" custLinFactNeighborY="107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26683" custScaleY="100111" custLinFactNeighborX="11611" custLinFactNeighborY="74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26683" custScaleY="100111" custLinFactNeighborX="-10449" custLinFactNeighborY="-67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Jardinería</a:t>
          </a: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Área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 Administrativo(a)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Velador(a)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Generales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</a:t>
          </a:r>
          <a:endParaRPr lang="es-ES" sz="1200" b="0" dirty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Área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</a:p>
        <a:p>
          <a:endParaRPr lang="es-MX" altLang="es-MX" sz="10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1447" custLinFactNeighborY="-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-327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6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6" custScaleX="86279" custScaleY="355146" custLinFactNeighborX="-560" custLinFactNeighborY="1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6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6" custScaleX="86279" custScaleY="95723" custLinFactNeighborX="-3478" custLinFactNeighborY="15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6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6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6" custScaleX="86279" custScaleY="58199" custLinFactX="2175" custLinFactY="-100000" custLinFactNeighborX="100000" custLinFactNeighborY="-13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580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3" presStyleCnt="6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3" presStyleCnt="6" custScaleX="76143" custScaleY="119268" custLinFactNeighborX="-4426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3" presStyleCnt="6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4" presStyleCnt="6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4" presStyleCnt="6" custScaleX="76143" custScaleY="274115" custLinFactNeighborX="-7193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4" presStyleCnt="6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200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5" presStyleCnt="6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6" custScaleX="126180" custScaleY="417698" custLinFactNeighborX="200" custLinFactNeighborY="11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6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1476" custLinFactNeighborY="-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301" custScaleY="65783" custLinFactNeighborX="1129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301" custScaleY="65783" custLinFactNeighborX="-1140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4DA3636D-4C4B-49C3-8339-95843A726F86}" type="pres">
      <dgm:prSet presAssocID="{EF8DB676-3FC6-4A53-8ABD-169C31E086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1" custScaleX="126301" custScaleY="225145" custLinFactNeighborX="-1140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1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26301" custScaleY="458776" custLinFactNeighborX="-1143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14360EF2-FDB7-4889-B59B-947D2C62F4E7}" type="presParOf" srcId="{D2698673-998B-4128-9B61-DE3237DDCE94}" destId="{4DA3636D-4C4B-49C3-8339-95843A726F86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212968" custLinFactNeighborX="-19993" custLinFactNeighborY="-2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02491" custScaleY="123454" custLinFactNeighborY="-3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2581" custScaleY="212968" custLinFactNeighborX="20601" custLinFactNeighborY="-2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Deportes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Seguridad</a:t>
          </a: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757" custLinFactNeighborY="-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5783" custLinFactNeighborX="-9352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88853" custScaleY="147344" custLinFactNeighborX="-9352" custLinFactNeighborY="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5783" custLinFactNeighborX="20464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88853" custScaleY="236973" custLinFactNeighborX="20464" custLinFactNeighborY="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Canoas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Pintor(a)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6607" custScaleY="106199" custLinFactNeighborY="62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9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5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5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5" custScaleX="163722" custScaleY="70763" custLinFactX="-93919" custLinFactY="2093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9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5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5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9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5" custScaleX="163722" custScaleY="7076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5" custScaleX="163722" custScaleY="70763" custLinFactX="93335" custLinFactY="-3587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5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35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43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083264-44E0-4CD2-A10C-5CC503355FC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/O</a:t>
          </a:r>
          <a:endParaRPr lang="es-ES" sz="1200" b="0" dirty="0">
            <a:solidFill>
              <a:schemeClr val="tx1"/>
            </a:solidFill>
          </a:endParaRPr>
        </a:p>
      </dgm:t>
    </dgm:pt>
    <dgm:pt modelId="{6D10289F-AAB7-4031-A840-B272871BFA22}" type="par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6649F59-D616-40B0-9B07-C1CC40E4335A}" type="sib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  <a:endParaRPr lang="es-ES" sz="1200" b="0" dirty="0">
            <a:solidFill>
              <a:schemeClr val="tx1"/>
            </a:solidFill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4272" custScaleY="106199" custLinFactNeighborY="6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419E9F7F-E7D6-4F1A-B958-E1260BC3CBE2}" type="pres">
      <dgm:prSet presAssocID="{6D10289F-AAB7-4031-A840-B272871BFA22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97520A2-8DF4-4ED8-8233-4F11EB2917F6}" type="pres">
      <dgm:prSet presAssocID="{FD083264-44E0-4CD2-A10C-5CC503355FCE}" presName="hierRoot2" presStyleCnt="0">
        <dgm:presLayoutVars>
          <dgm:hierBranch val="init"/>
        </dgm:presLayoutVars>
      </dgm:prSet>
      <dgm:spPr/>
    </dgm:pt>
    <dgm:pt modelId="{0845FC86-2E41-4F67-B7F6-424D63DB643E}" type="pres">
      <dgm:prSet presAssocID="{FD083264-44E0-4CD2-A10C-5CC503355FCE}" presName="rootComposite" presStyleCnt="0"/>
      <dgm:spPr/>
    </dgm:pt>
    <dgm:pt modelId="{2204472C-B143-4DA2-8383-12A238991A61}" type="pres">
      <dgm:prSet presAssocID="{FD083264-44E0-4CD2-A10C-5CC503355FCE}" presName="rootText" presStyleLbl="node2" presStyleIdx="0" presStyleCnt="1" custScaleX="110325" custScaleY="117660" custLinFactNeighborY="-36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5B251-D19E-486F-B143-45AC82C92017}" type="pres">
      <dgm:prSet presAssocID="{FD083264-44E0-4CD2-A10C-5CC503355FCE}" presName="rootConnector" presStyleLbl="node2" presStyleIdx="0" presStyleCnt="1"/>
      <dgm:spPr/>
      <dgm:t>
        <a:bodyPr/>
        <a:lstStyle/>
        <a:p>
          <a:endParaRPr lang="es-ES"/>
        </a:p>
      </dgm:t>
    </dgm:pt>
    <dgm:pt modelId="{BE358A29-7BC2-4C79-88E7-5A8129F0E13A}" type="pres">
      <dgm:prSet presAssocID="{FD083264-44E0-4CD2-A10C-5CC503355FCE}" presName="hierChild4" presStyleCnt="0"/>
      <dgm:spPr/>
    </dgm:pt>
    <dgm:pt modelId="{FF40BA07-A6D9-45D0-8CFA-41A7BFE98D00}" type="pres">
      <dgm:prSet presAssocID="{FD083264-44E0-4CD2-A10C-5CC503355FCE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4" custScaleX="110325" custScaleY="83301" custLinFactNeighborX="-4313" custLinFactNeighborY="6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4" custScaleX="110325" custScaleY="83301" custLinFactNeighborX="3558" custLinFactNeighborY="66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4" custScaleX="110325" custScaleY="83171" custLinFactX="34883" custLinFactNeighborX="100000" custLinFactNeighborY="-2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4" custScaleX="110325" custScaleY="83171" custLinFactX="-36483" custLinFactNeighborX="-100000" custLinFactNeighborY="-2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</dgm:ptLst>
  <dgm:cxnLst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C45E8F0-754C-4DC2-8F34-0BC2DE3E4898}" srcId="{8FE150CD-F776-47B8-84A5-F2CF7ACAAC56}" destId="{FD083264-44E0-4CD2-A10C-5CC503355FCE}" srcOrd="3" destOrd="0" parTransId="{6D10289F-AAB7-4031-A840-B272871BFA22}" sibTransId="{56649F59-D616-40B0-9B07-C1CC40E4335A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EE501EC5-FC18-43D6-B0AC-02659D3B4E18}" type="presOf" srcId="{FD083264-44E0-4CD2-A10C-5CC503355FCE}" destId="{4CA5B251-D19E-486F-B143-45AC82C92017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45B5E806-A6D8-4180-BE1B-C25438E06735}" type="presOf" srcId="{FD083264-44E0-4CD2-A10C-5CC503355FCE}" destId="{2204472C-B143-4DA2-8383-12A238991A6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4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B67404CE-51AD-47BE-8830-9CFFA678A6F8}" type="presOf" srcId="{6D10289F-AAB7-4031-A840-B272871BFA22}" destId="{419E9F7F-E7D6-4F1A-B958-E1260BC3CBE2}" srcOrd="0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2B01C58B-12F3-4BA6-ABD6-EDBF578513F3}" type="presParOf" srcId="{B47799F2-AAEA-4F8F-B236-6AB5BFCEE6E2}" destId="{419E9F7F-E7D6-4F1A-B958-E1260BC3CBE2}" srcOrd="0" destOrd="0" presId="urn:microsoft.com/office/officeart/2005/8/layout/orgChart1"/>
    <dgm:cxn modelId="{0C3A0127-C96B-4CC8-818F-F5F74767F14D}" type="presParOf" srcId="{B47799F2-AAEA-4F8F-B236-6AB5BFCEE6E2}" destId="{D97520A2-8DF4-4ED8-8233-4F11EB2917F6}" srcOrd="1" destOrd="0" presId="urn:microsoft.com/office/officeart/2005/8/layout/orgChart1"/>
    <dgm:cxn modelId="{9B277FA3-5CD7-486A-A41F-DE31811AAE0C}" type="presParOf" srcId="{D97520A2-8DF4-4ED8-8233-4F11EB2917F6}" destId="{0845FC86-2E41-4F67-B7F6-424D63DB643E}" srcOrd="0" destOrd="0" presId="urn:microsoft.com/office/officeart/2005/8/layout/orgChart1"/>
    <dgm:cxn modelId="{7CE02B62-964C-4E4D-9313-1FF8FADE0798}" type="presParOf" srcId="{0845FC86-2E41-4F67-B7F6-424D63DB643E}" destId="{2204472C-B143-4DA2-8383-12A238991A61}" srcOrd="0" destOrd="0" presId="urn:microsoft.com/office/officeart/2005/8/layout/orgChart1"/>
    <dgm:cxn modelId="{95FBBAE5-CAE2-412D-BABD-E81232518ABE}" type="presParOf" srcId="{0845FC86-2E41-4F67-B7F6-424D63DB643E}" destId="{4CA5B251-D19E-486F-B143-45AC82C92017}" srcOrd="1" destOrd="0" presId="urn:microsoft.com/office/officeart/2005/8/layout/orgChart1"/>
    <dgm:cxn modelId="{631275A4-F601-4896-BDC3-440D08619C93}" type="presParOf" srcId="{D97520A2-8DF4-4ED8-8233-4F11EB2917F6}" destId="{BE358A29-7BC2-4C79-88E7-5A8129F0E13A}" srcOrd="1" destOrd="0" presId="urn:microsoft.com/office/officeart/2005/8/layout/orgChart1"/>
    <dgm:cxn modelId="{08C1EB0A-5E58-4EF5-8E66-16682C0B2BC4}" type="presParOf" srcId="{D97520A2-8DF4-4ED8-8233-4F11EB2917F6}" destId="{FF40BA07-A6D9-45D0-8CFA-41A7BFE98D0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7576" custScaleY="129233" custLinFactNeighborY="-50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110645" custLinFactNeighborX="-633" custLinFactNeighborY="26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875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264585" custLinFactNeighborX="-1875" custLinFactNeighborY="55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2691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2691" custLinFactNeighborY="-4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0" presStyleCnt="1" custScaleX="70593" custScaleY="52944" custLinFactX="4852" custLinFactNeighborX="100000" custLinFactNeighborY="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Jardinería</a:t>
          </a: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Recreación y 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Seguridad</a:t>
          </a: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Área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848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49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20516" custScaleY="301045" custLinFactNeighborX="-22705" custLinFactNeighborY="-10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20516" custScaleY="273603" custLinFactNeighborY="-10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23941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0516" custScaleY="388103" custLinFactNeighborX="23941" custLinFactNeighborY="-1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Salud Pública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Salud 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Felina</a:t>
          </a:r>
          <a:endParaRPr lang="es-ES" sz="1200" dirty="0">
            <a:solidFill>
              <a:srgbClr val="000000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02882" custScaleY="17312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100088" custLinFactNeighborX="-2195" custLinFactNeighborY="-1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100088" custLinFactNeighborX="2195" custLinFactNeighborY="-1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B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Temporal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344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04183" custScaleY="98203" custLinFactNeighborX="-11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04183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9172" custScaleY="81661" custLinFactNeighborX="-13049" custLinFactNeighborY="-8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Trabajadores(as) Sociales</a:t>
          </a:r>
          <a:endParaRPr lang="es-ES" sz="1200" dirty="0">
            <a:solidFill>
              <a:srgbClr val="000000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rgbClr val="000000"/>
              </a:solidFill>
            </a:rPr>
            <a:t>Enfermera(o)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                 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Enfermeras(os)</a:t>
          </a:r>
          <a:endParaRPr lang="es-ES" sz="1200" dirty="0">
            <a:solidFill>
              <a:srgbClr val="000000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 E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Odontólogo(a)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dental</a:t>
          </a:r>
          <a:endParaRPr lang="es-ES" sz="1200" dirty="0">
            <a:solidFill>
              <a:srgbClr val="000000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(a) de Brigadas Médicas</a:t>
          </a:r>
          <a:endParaRPr lang="es-ES" sz="1200" dirty="0">
            <a:solidFill>
              <a:srgbClr val="000000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Área</a:t>
          </a:r>
          <a:endParaRPr lang="es-ES" sz="1200" dirty="0">
            <a:solidFill>
              <a:srgbClr val="000000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temporal</a:t>
          </a: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Fumigadores(as)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Fumigador(a)</a:t>
          </a: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205168" custScaleY="177813" custLinFactNeighborY="-55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ScaleY="116262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LinFactNeighborY="12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403498" custLinFactNeighborX="-3264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403498" custLinFactNeighborX="-775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403498" custLinFactNeighborX="-112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400052" custLinFactNeighborX="-11865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26520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26520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26520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26520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Salud</a:t>
          </a:r>
          <a:endParaRPr lang="es-ES" sz="1200" dirty="0">
            <a:solidFill>
              <a:srgbClr val="000000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B</a:t>
          </a:r>
          <a:endParaRPr lang="es-ES" sz="1200" dirty="0">
            <a:solidFill>
              <a:srgbClr val="000000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Médicos(as)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Recepcionista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Médico(a) Familiar</a:t>
          </a: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Ginecólogo(a)</a:t>
          </a: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Radiólogo(a)</a:t>
          </a: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</a:t>
          </a: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08067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136044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384124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112036" custLinFactNeighborX="-12917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4086" custLinFactNeighborX="16678" custLinFactNeighborY="6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112036" custLinFactNeighborX="-12917" custLinFactNeighborY="-90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E</a:t>
          </a: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rgbClr val="000000"/>
              </a:solidFill>
            </a:rPr>
            <a:t>Capturadores</a:t>
          </a:r>
          <a:r>
            <a:rPr lang="es-ES" sz="1200" dirty="0" smtClean="0">
              <a:solidFill>
                <a:srgbClr val="000000"/>
              </a:solidFill>
            </a:rPr>
            <a:t>(as)</a:t>
          </a: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Veterinarios(as)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22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5782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Prioritarios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>
            <a:solidFill>
              <a:srgbClr val="000000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Mantenimiento A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>
            <a:solidFill>
              <a:srgbClr val="000000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8011EC-726D-4D49-8E3B-0F17D5BF46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Analista</a:t>
          </a:r>
        </a:p>
      </dgm:t>
    </dgm:pt>
    <dgm:pt modelId="{AB7E723E-0B1D-49CE-A690-88A8AB9C2C68}" type="parTrans" cxnId="{34327982-CF0F-48EA-9F2A-4EBFE644FF79}">
      <dgm:prSet/>
      <dgm:spPr/>
      <dgm:t>
        <a:bodyPr/>
        <a:lstStyle/>
        <a:p>
          <a:endParaRPr lang="es-ES"/>
        </a:p>
      </dgm:t>
    </dgm:pt>
    <dgm:pt modelId="{CC04E7CE-584B-4FBB-BFFD-2BF4D43ACE14}" type="sibTrans" cxnId="{34327982-CF0F-48EA-9F2A-4EBFE644FF79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18198" custScaleY="106717" custLinFactNeighborX="-6" custLinFactNeighborY="25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 val="hang"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79515" custScaleY="77794" custLinFactNeighborY="258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2E652A4B-C5EE-4372-A93C-8B762DC644C7}" type="pres">
      <dgm:prSet presAssocID="{352F2143-D786-4A0F-AE48-87A53F138C31}" presName="Name48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83006" custScaleY="81375" custLinFactNeighborX="-6420" custLinFactNeighborY="20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38D7DA26-6F09-4C56-8B42-01FEDF314839}" type="pres">
      <dgm:prSet presAssocID="{84AF380A-71D9-4F16-BB5D-C9C0EF2B4E4C}" presName="Name48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83006" custScaleY="81375" custLinFactX="-10426" custLinFactY="2349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D5F590A-89CE-4DC0-87C7-F3B8189CF5B8}" type="pres">
      <dgm:prSet presAssocID="{9F98F633-84DE-4D37-9921-30D92DE48B11}" presName="Name48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83006" custScaleY="81375" custLinFactX="10417" custLinFactY="-298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85DF4D8E-9DF7-47AF-9779-A4E5552D6CC2}" type="pres">
      <dgm:prSet presAssocID="{AB7E723E-0B1D-49CE-A690-88A8AB9C2C68}" presName="Name48" presStyleLbl="parChTrans1D3" presStyleIdx="3" presStyleCnt="4"/>
      <dgm:spPr/>
      <dgm:t>
        <a:bodyPr/>
        <a:lstStyle/>
        <a:p>
          <a:endParaRPr lang="es-ES"/>
        </a:p>
      </dgm:t>
    </dgm:pt>
    <dgm:pt modelId="{0D9C5CEB-75B8-4234-9042-78EC2A1D63D2}" type="pres">
      <dgm:prSet presAssocID="{AB8011EC-726D-4D49-8E3B-0F17D5BF4671}" presName="hierRoot2" presStyleCnt="0">
        <dgm:presLayoutVars>
          <dgm:hierBranch val="init"/>
        </dgm:presLayoutVars>
      </dgm:prSet>
      <dgm:spPr/>
    </dgm:pt>
    <dgm:pt modelId="{33484F67-F2D1-4936-A21C-F237E974858D}" type="pres">
      <dgm:prSet presAssocID="{AB8011EC-726D-4D49-8E3B-0F17D5BF4671}" presName="rootComposite" presStyleCnt="0"/>
      <dgm:spPr/>
    </dgm:pt>
    <dgm:pt modelId="{D1BDDABD-3327-4F93-BDB4-2663B6E74BF2}" type="pres">
      <dgm:prSet presAssocID="{AB8011EC-726D-4D49-8E3B-0F17D5BF4671}" presName="rootText" presStyleLbl="node3" presStyleIdx="3" presStyleCnt="4" custScaleX="83006" custScaleY="81375" custLinFactNeighborX="6411" custLinFactNeighborY="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92B63-C3D9-4620-AC99-E680CDA0A71D}" type="pres">
      <dgm:prSet presAssocID="{AB8011EC-726D-4D49-8E3B-0F17D5BF4671}" presName="rootConnector" presStyleLbl="node3" presStyleIdx="3" presStyleCnt="4"/>
      <dgm:spPr/>
      <dgm:t>
        <a:bodyPr/>
        <a:lstStyle/>
        <a:p>
          <a:endParaRPr lang="es-ES"/>
        </a:p>
      </dgm:t>
    </dgm:pt>
    <dgm:pt modelId="{707BA7F7-8E2B-496F-8FAD-D424F472A790}" type="pres">
      <dgm:prSet presAssocID="{AB8011EC-726D-4D49-8E3B-0F17D5BF4671}" presName="hierChild4" presStyleCnt="0"/>
      <dgm:spPr/>
    </dgm:pt>
    <dgm:pt modelId="{EDD97714-E818-439E-B490-6A2776089924}" type="pres">
      <dgm:prSet presAssocID="{AB8011EC-726D-4D49-8E3B-0F17D5BF467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34327982-CF0F-48EA-9F2A-4EBFE644FF79}" srcId="{5DEA21C1-6194-4577-B299-619469ECB833}" destId="{AB8011EC-726D-4D49-8E3B-0F17D5BF4671}" srcOrd="3" destOrd="0" parTransId="{AB7E723E-0B1D-49CE-A690-88A8AB9C2C68}" sibTransId="{CC04E7CE-584B-4FBB-BFFD-2BF4D43ACE14}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84F9B9E-DFB7-4366-BEF2-690D5D6A3D24}" type="presOf" srcId="{AB8011EC-726D-4D49-8E3B-0F17D5BF4671}" destId="{D1BDDABD-3327-4F93-BDB4-2663B6E74BF2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A6364EBD-7619-4389-B2AA-FD6679F3E69E}" type="presOf" srcId="{84AF380A-71D9-4F16-BB5D-C9C0EF2B4E4C}" destId="{38D7DA26-6F09-4C56-8B42-01FEDF314839}" srcOrd="0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6B96E816-8834-4EE4-86CC-A60F6AC46976}" type="presOf" srcId="{9F98F633-84DE-4D37-9921-30D92DE48B11}" destId="{5D5F590A-89CE-4DC0-87C7-F3B8189CF5B8}" srcOrd="0" destOrd="0" presId="urn:microsoft.com/office/officeart/2005/8/layout/orgChart1"/>
    <dgm:cxn modelId="{CD94060E-CFF9-4967-9272-D6FFCB076B0F}" type="presOf" srcId="{AB7E723E-0B1D-49CE-A690-88A8AB9C2C68}" destId="{85DF4D8E-9DF7-47AF-9779-A4E5552D6CC2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61DA0435-B92D-4975-A07C-3C18AA4B3653}" type="presOf" srcId="{AB8011EC-726D-4D49-8E3B-0F17D5BF4671}" destId="{18992B63-C3D9-4620-AC99-E680CDA0A71D}" srcOrd="1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F6E9A1F4-9926-40F0-BC81-AD493F469504}" type="presOf" srcId="{352F2143-D786-4A0F-AE48-87A53F138C31}" destId="{2E652A4B-C5EE-4372-A93C-8B762DC644C7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D3841333-F741-4D74-B96F-F4D8F62975EE}" type="presParOf" srcId="{B99AAC5E-FB92-450E-A6C4-BF0CBB4F7521}" destId="{2E652A4B-C5EE-4372-A93C-8B762DC644C7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882D4BAA-C629-4484-8378-46CB97306182}" type="presParOf" srcId="{B99AAC5E-FB92-450E-A6C4-BF0CBB4F7521}" destId="{38D7DA26-6F09-4C56-8B42-01FEDF314839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67FBE501-8B75-45AE-977C-91AD7D544D54}" type="presParOf" srcId="{B99AAC5E-FB92-450E-A6C4-BF0CBB4F7521}" destId="{5D5F590A-89CE-4DC0-87C7-F3B8189CF5B8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BE67BFC4-D569-46E3-BF13-442CC7003075}" type="presParOf" srcId="{B99AAC5E-FB92-450E-A6C4-BF0CBB4F7521}" destId="{85DF4D8E-9DF7-47AF-9779-A4E5552D6CC2}" srcOrd="6" destOrd="0" presId="urn:microsoft.com/office/officeart/2005/8/layout/orgChart1"/>
    <dgm:cxn modelId="{0F90A37D-5958-40E2-A4E0-DA9D090E79CB}" type="presParOf" srcId="{B99AAC5E-FB92-450E-A6C4-BF0CBB4F7521}" destId="{0D9C5CEB-75B8-4234-9042-78EC2A1D63D2}" srcOrd="7" destOrd="0" presId="urn:microsoft.com/office/officeart/2005/8/layout/orgChart1"/>
    <dgm:cxn modelId="{37795677-D35E-4B11-9D7B-B92D8FE9EC09}" type="presParOf" srcId="{0D9C5CEB-75B8-4234-9042-78EC2A1D63D2}" destId="{33484F67-F2D1-4936-A21C-F237E974858D}" srcOrd="0" destOrd="0" presId="urn:microsoft.com/office/officeart/2005/8/layout/orgChart1"/>
    <dgm:cxn modelId="{A6F71D9F-D5C6-4F4F-9B24-B29FF26D0637}" type="presParOf" srcId="{33484F67-F2D1-4936-A21C-F237E974858D}" destId="{D1BDDABD-3327-4F93-BDB4-2663B6E74BF2}" srcOrd="0" destOrd="0" presId="urn:microsoft.com/office/officeart/2005/8/layout/orgChart1"/>
    <dgm:cxn modelId="{4CD150E9-5615-4525-A25F-BEEE914DFDC2}" type="presParOf" srcId="{33484F67-F2D1-4936-A21C-F237E974858D}" destId="{18992B63-C3D9-4620-AC99-E680CDA0A71D}" srcOrd="1" destOrd="0" presId="urn:microsoft.com/office/officeart/2005/8/layout/orgChart1"/>
    <dgm:cxn modelId="{E3BF4F9A-F5ED-4954-826B-75006F490889}" type="presParOf" srcId="{0D9C5CEB-75B8-4234-9042-78EC2A1D63D2}" destId="{707BA7F7-8E2B-496F-8FAD-D424F472A790}" srcOrd="1" destOrd="0" presId="urn:microsoft.com/office/officeart/2005/8/layout/orgChart1"/>
    <dgm:cxn modelId="{C41B4E3E-AD3A-42BD-A262-8A79813D4DAB}" type="presParOf" srcId="{0D9C5CEB-75B8-4234-9042-78EC2A1D63D2}" destId="{EDD97714-E818-439E-B490-6A2776089924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Religiosos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Religiosos</a:t>
          </a: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CA098C0-A410-4B88-B485-73D1F32F9DE7}">
      <dgm:prSet custT="1"/>
      <dgm:spPr/>
      <dgm:t>
        <a:bodyPr/>
        <a:lstStyle/>
        <a:p>
          <a:r>
            <a:rPr lang="es-ES" sz="1200" dirty="0" smtClean="0"/>
            <a:t>Enlace</a:t>
          </a:r>
        </a:p>
      </dgm:t>
    </dgm:pt>
    <dgm:pt modelId="{77542A4B-C596-4651-870A-D651ABA5245F}" type="parTrans" cxnId="{22AE9ABB-FA0A-4B18-A7C4-AC19D5F103B3}">
      <dgm:prSet/>
      <dgm:spPr/>
      <dgm:t>
        <a:bodyPr/>
        <a:lstStyle/>
        <a:p>
          <a:endParaRPr lang="es-ES"/>
        </a:p>
      </dgm:t>
    </dgm:pt>
    <dgm:pt modelId="{D91799E7-9080-4F4E-AEB2-CD8BFCD0A179}" type="sibTrans" cxnId="{22AE9ABB-FA0A-4B18-A7C4-AC19D5F103B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92151" custScaleY="89271" custLinFactNeighborX="-6" custLinFactNeighborY="-24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64309" custScaleY="66234" custLinFactNeighborY="2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43AC5657-0516-40E5-879B-64ED4A329227}" type="pres">
      <dgm:prSet presAssocID="{77542A4B-C596-4651-870A-D651ABA5245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2C5E6B0-3C7D-4018-9F28-F2149C101208}" type="pres">
      <dgm:prSet presAssocID="{2CA098C0-A410-4B88-B485-73D1F32F9DE7}" presName="hierRoot2" presStyleCnt="0">
        <dgm:presLayoutVars>
          <dgm:hierBranch val="init"/>
        </dgm:presLayoutVars>
      </dgm:prSet>
      <dgm:spPr/>
    </dgm:pt>
    <dgm:pt modelId="{672A2C8F-FDBD-46FA-8009-C8D8D8AB409D}" type="pres">
      <dgm:prSet presAssocID="{2CA098C0-A410-4B88-B485-73D1F32F9DE7}" presName="rootComposite" presStyleCnt="0"/>
      <dgm:spPr/>
    </dgm:pt>
    <dgm:pt modelId="{E800DF65-DDE3-4554-8FDF-D41E559B79B0}" type="pres">
      <dgm:prSet presAssocID="{2CA098C0-A410-4B88-B485-73D1F32F9DE7}" presName="rootText" presStyleLbl="node2" presStyleIdx="1" presStyleCnt="2" custScaleX="64309" custScaleY="66234" custLinFactNeighborY="2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D6D127-53B6-4EEE-8582-1E37DDDA9DBA}" type="pres">
      <dgm:prSet presAssocID="{2CA098C0-A410-4B88-B485-73D1F32F9DE7}" presName="rootConnector" presStyleLbl="node2" presStyleIdx="1" presStyleCnt="2"/>
      <dgm:spPr/>
      <dgm:t>
        <a:bodyPr/>
        <a:lstStyle/>
        <a:p>
          <a:endParaRPr lang="es-ES"/>
        </a:p>
      </dgm:t>
    </dgm:pt>
    <dgm:pt modelId="{B3F6E811-C170-4393-9641-89AF34B9F6EA}" type="pres">
      <dgm:prSet presAssocID="{2CA098C0-A410-4B88-B485-73D1F32F9DE7}" presName="hierChild4" presStyleCnt="0"/>
      <dgm:spPr/>
    </dgm:pt>
    <dgm:pt modelId="{6C650C0D-2485-404A-BF18-DCCE5590A125}" type="pres">
      <dgm:prSet presAssocID="{2CA098C0-A410-4B88-B485-73D1F32F9DE7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2AE9ABB-FA0A-4B18-A7C4-AC19D5F103B3}" srcId="{84579AF0-4408-438F-970E-BE007F0381A1}" destId="{2CA098C0-A410-4B88-B485-73D1F32F9DE7}" srcOrd="1" destOrd="0" parTransId="{77542A4B-C596-4651-870A-D651ABA5245F}" sibTransId="{D91799E7-9080-4F4E-AEB2-CD8BFCD0A179}"/>
    <dgm:cxn modelId="{0650CE0E-7A4A-48C2-9684-53F8EE8559EB}" type="presOf" srcId="{2CA098C0-A410-4B88-B485-73D1F32F9DE7}" destId="{E800DF65-DDE3-4554-8FDF-D41E559B79B0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EAB17692-191E-4570-A609-1C8E846AA230}" type="presOf" srcId="{77542A4B-C596-4651-870A-D651ABA5245F}" destId="{43AC5657-0516-40E5-879B-64ED4A329227}" srcOrd="0" destOrd="0" presId="urn:microsoft.com/office/officeart/2005/8/layout/orgChart1"/>
    <dgm:cxn modelId="{54E8E0BD-ACD7-4BBA-8508-5D2B4296A4A1}" type="presOf" srcId="{2CA098C0-A410-4B88-B485-73D1F32F9DE7}" destId="{EAD6D127-53B6-4EEE-8582-1E37DDDA9DBA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6BFA42E9-7383-4D35-8008-38A68B4DB8CB}" type="presParOf" srcId="{C212D9BA-6797-4225-A692-A814A4696490}" destId="{43AC5657-0516-40E5-879B-64ED4A329227}" srcOrd="2" destOrd="0" presId="urn:microsoft.com/office/officeart/2005/8/layout/orgChart1"/>
    <dgm:cxn modelId="{41338E86-7949-4812-A0A1-77A8C437F2E5}" type="presParOf" srcId="{C212D9BA-6797-4225-A692-A814A4696490}" destId="{32C5E6B0-3C7D-4018-9F28-F2149C101208}" srcOrd="3" destOrd="0" presId="urn:microsoft.com/office/officeart/2005/8/layout/orgChart1"/>
    <dgm:cxn modelId="{A1D0C867-B002-4D10-A56D-56094118AF7F}" type="presParOf" srcId="{32C5E6B0-3C7D-4018-9F28-F2149C101208}" destId="{672A2C8F-FDBD-46FA-8009-C8D8D8AB409D}" srcOrd="0" destOrd="0" presId="urn:microsoft.com/office/officeart/2005/8/layout/orgChart1"/>
    <dgm:cxn modelId="{A0B33810-1A72-4A87-AC74-C40652C66B1E}" type="presParOf" srcId="{672A2C8F-FDBD-46FA-8009-C8D8D8AB409D}" destId="{E800DF65-DDE3-4554-8FDF-D41E559B79B0}" srcOrd="0" destOrd="0" presId="urn:microsoft.com/office/officeart/2005/8/layout/orgChart1"/>
    <dgm:cxn modelId="{89B1BA56-7477-4099-A337-2C9F85648A9C}" type="presParOf" srcId="{672A2C8F-FDBD-46FA-8009-C8D8D8AB409D}" destId="{EAD6D127-53B6-4EEE-8582-1E37DDDA9DBA}" srcOrd="1" destOrd="0" presId="urn:microsoft.com/office/officeart/2005/8/layout/orgChart1"/>
    <dgm:cxn modelId="{0B48DC1C-53DB-4793-8EF2-D548F671B34F}" type="presParOf" srcId="{32C5E6B0-3C7D-4018-9F28-F2149C101208}" destId="{B3F6E811-C170-4393-9641-89AF34B9F6EA}" srcOrd="1" destOrd="0" presId="urn:microsoft.com/office/officeart/2005/8/layout/orgChart1"/>
    <dgm:cxn modelId="{7F1FDBFB-7A83-4CE1-B0AF-75705BF983C9}" type="presParOf" srcId="{32C5E6B0-3C7D-4018-9F28-F2149C101208}" destId="{6C650C0D-2485-404A-BF18-DCCE5590A125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Encargado(a)</a:t>
          </a: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Maestra(o)</a:t>
          </a: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3625" custScaleY="127968" custLinFactNeighborY="103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18173" custScaleY="97221" custLinFactNeighborY="31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91267" custScaleY="75333" custLinFactNeighborY="4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ScaleX="91267" custScaleY="75333" custLinFactNeighborX="-8056" custLinFactNeighborY="23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91267" custScaleY="75333" custLinFactNeighborY="23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8173" custScaleY="97221" custLinFactNeighborY="31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91267" custScaleY="75333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91267" custScaleY="75333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79" y="1953938"/>
          <a:ext cx="138097" cy="350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3202"/>
              </a:lnTo>
              <a:lnTo>
                <a:pt x="138097" y="35032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2282" y="1953938"/>
          <a:ext cx="138097" cy="3503202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3503202"/>
              </a:lnTo>
              <a:lnTo>
                <a:pt x="0" y="35032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79" y="1953938"/>
          <a:ext cx="138097" cy="280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463"/>
              </a:lnTo>
              <a:lnTo>
                <a:pt x="138097" y="28064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2282" y="1953938"/>
          <a:ext cx="138097" cy="2806463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806463"/>
              </a:lnTo>
              <a:lnTo>
                <a:pt x="0" y="28064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79" y="1953938"/>
          <a:ext cx="138097" cy="2123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889"/>
              </a:lnTo>
              <a:lnTo>
                <a:pt x="138097" y="2123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2282" y="1953938"/>
          <a:ext cx="138097" cy="212388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123889"/>
              </a:lnTo>
              <a:lnTo>
                <a:pt x="0" y="2123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79" y="1953938"/>
          <a:ext cx="138097" cy="142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150"/>
              </a:lnTo>
              <a:lnTo>
                <a:pt x="138097" y="14271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2282" y="1953938"/>
          <a:ext cx="138097" cy="1427150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1427150"/>
              </a:lnTo>
              <a:lnTo>
                <a:pt x="0" y="14271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79" y="1953938"/>
          <a:ext cx="138097" cy="71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259"/>
              </a:lnTo>
              <a:lnTo>
                <a:pt x="138097" y="716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2282" y="1953938"/>
          <a:ext cx="138097" cy="71625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716259"/>
              </a:lnTo>
              <a:lnTo>
                <a:pt x="0" y="716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59" y="952866"/>
          <a:ext cx="91440" cy="374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3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14287" y="56110"/>
          <a:ext cx="3012185" cy="896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Social</a:t>
          </a:r>
        </a:p>
      </dsp:txBody>
      <dsp:txXfrm>
        <a:off x="1914287" y="56110"/>
        <a:ext cx="3012185" cy="896755"/>
      </dsp:txXfrm>
    </dsp:sp>
    <dsp:sp modelId="{A122AB98-6AEB-4224-8BB5-6741593B0990}">
      <dsp:nvSpPr>
        <dsp:cNvPr id="0" name=""/>
        <dsp:cNvSpPr/>
      </dsp:nvSpPr>
      <dsp:spPr>
        <a:xfrm>
          <a:off x="2322377" y="1327228"/>
          <a:ext cx="2196005" cy="626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 Social</a:t>
          </a:r>
        </a:p>
      </dsp:txBody>
      <dsp:txXfrm>
        <a:off x="2322377" y="1327228"/>
        <a:ext cx="2196005" cy="626710"/>
      </dsp:txXfrm>
    </dsp:sp>
    <dsp:sp modelId="{737D0D25-FC07-439A-811C-4436C0FDD776}">
      <dsp:nvSpPr>
        <dsp:cNvPr id="0" name=""/>
        <dsp:cNvSpPr/>
      </dsp:nvSpPr>
      <dsp:spPr>
        <a:xfrm>
          <a:off x="105604" y="240076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</a:t>
          </a:r>
          <a:b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Desarrollo Social</a:t>
          </a:r>
        </a:p>
      </dsp:txBody>
      <dsp:txXfrm>
        <a:off x="105604" y="2400767"/>
        <a:ext cx="3176678" cy="538861"/>
      </dsp:txXfrm>
    </dsp:sp>
    <dsp:sp modelId="{5927BD05-D1F1-4524-A4B2-ACDFB02C8A25}">
      <dsp:nvSpPr>
        <dsp:cNvPr id="0" name=""/>
        <dsp:cNvSpPr/>
      </dsp:nvSpPr>
      <dsp:spPr>
        <a:xfrm>
          <a:off x="3558477" y="240076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2400767"/>
        <a:ext cx="3176678" cy="538861"/>
      </dsp:txXfrm>
    </dsp:sp>
    <dsp:sp modelId="{57E07DF7-CE51-443E-BC95-964C680B7368}">
      <dsp:nvSpPr>
        <dsp:cNvPr id="0" name=""/>
        <dsp:cNvSpPr/>
      </dsp:nvSpPr>
      <dsp:spPr>
        <a:xfrm>
          <a:off x="105604" y="311165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Administrativo(a)</a:t>
          </a:r>
        </a:p>
      </dsp:txBody>
      <dsp:txXfrm>
        <a:off x="105604" y="3111658"/>
        <a:ext cx="3176678" cy="538861"/>
      </dsp:txXfrm>
    </dsp:sp>
    <dsp:sp modelId="{771E9286-B055-4092-8238-783CCE0A6D8E}">
      <dsp:nvSpPr>
        <dsp:cNvPr id="0" name=""/>
        <dsp:cNvSpPr/>
      </dsp:nvSpPr>
      <dsp:spPr>
        <a:xfrm>
          <a:off x="3558477" y="311165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3111658"/>
        <a:ext cx="3176678" cy="538861"/>
      </dsp:txXfrm>
    </dsp:sp>
    <dsp:sp modelId="{3CE931B2-A068-4F2F-9DD6-EAEA6CC5BA29}">
      <dsp:nvSpPr>
        <dsp:cNvPr id="0" name=""/>
        <dsp:cNvSpPr/>
      </dsp:nvSpPr>
      <dsp:spPr>
        <a:xfrm>
          <a:off x="105604" y="380839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105604" y="3808397"/>
        <a:ext cx="3176678" cy="538861"/>
      </dsp:txXfrm>
    </dsp:sp>
    <dsp:sp modelId="{AFA9A362-FDDF-4280-AC14-8BD725FC1AAD}">
      <dsp:nvSpPr>
        <dsp:cNvPr id="0" name=""/>
        <dsp:cNvSpPr/>
      </dsp:nvSpPr>
      <dsp:spPr>
        <a:xfrm>
          <a:off x="3558477" y="380839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Educación</a:t>
          </a:r>
        </a:p>
      </dsp:txBody>
      <dsp:txXfrm>
        <a:off x="3558477" y="3808397"/>
        <a:ext cx="3176678" cy="538861"/>
      </dsp:txXfrm>
    </dsp:sp>
    <dsp:sp modelId="{3D5A9447-68AD-484A-8DF0-AA6BD3EED4D1}">
      <dsp:nvSpPr>
        <dsp:cNvPr id="0" name=""/>
        <dsp:cNvSpPr/>
      </dsp:nvSpPr>
      <dsp:spPr>
        <a:xfrm>
          <a:off x="105604" y="449097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Públicos</a:t>
          </a:r>
        </a:p>
      </dsp:txBody>
      <dsp:txXfrm>
        <a:off x="105604" y="4490971"/>
        <a:ext cx="3176678" cy="538861"/>
      </dsp:txXfrm>
    </dsp:sp>
    <dsp:sp modelId="{41340268-AE5E-4F9C-B101-F27DB87DAA86}">
      <dsp:nvSpPr>
        <dsp:cNvPr id="0" name=""/>
        <dsp:cNvSpPr/>
      </dsp:nvSpPr>
      <dsp:spPr>
        <a:xfrm>
          <a:off x="3558477" y="449097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4490971"/>
        <a:ext cx="3176678" cy="538861"/>
      </dsp:txXfrm>
    </dsp:sp>
    <dsp:sp modelId="{76781323-3E25-470E-B823-5C7B8366FAC2}">
      <dsp:nvSpPr>
        <dsp:cNvPr id="0" name=""/>
        <dsp:cNvSpPr/>
      </dsp:nvSpPr>
      <dsp:spPr>
        <a:xfrm>
          <a:off x="105604" y="518771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Prioritarios</a:t>
          </a:r>
        </a:p>
      </dsp:txBody>
      <dsp:txXfrm>
        <a:off x="105604" y="5187710"/>
        <a:ext cx="3176678" cy="538861"/>
      </dsp:txXfrm>
    </dsp:sp>
    <dsp:sp modelId="{82164179-93F5-4919-A00D-D86B09D4B625}">
      <dsp:nvSpPr>
        <dsp:cNvPr id="0" name=""/>
        <dsp:cNvSpPr/>
      </dsp:nvSpPr>
      <dsp:spPr>
        <a:xfrm>
          <a:off x="3558477" y="518771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sp:txBody>
      <dsp:txXfrm>
        <a:off x="3558477" y="5187710"/>
        <a:ext cx="3176678" cy="5388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664295" y="1657556"/>
          <a:ext cx="1511333" cy="97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25"/>
              </a:lnTo>
              <a:lnTo>
                <a:pt x="1511333" y="609925"/>
              </a:lnTo>
              <a:lnTo>
                <a:pt x="1511333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50033" y="1657556"/>
          <a:ext cx="1514262" cy="971224"/>
        </a:xfrm>
        <a:custGeom>
          <a:avLst/>
          <a:gdLst/>
          <a:ahLst/>
          <a:cxnLst/>
          <a:rect l="0" t="0" r="0" b="0"/>
          <a:pathLst>
            <a:path>
              <a:moveTo>
                <a:pt x="1514262" y="0"/>
              </a:moveTo>
              <a:lnTo>
                <a:pt x="1514262" y="609925"/>
              </a:lnTo>
              <a:lnTo>
                <a:pt x="0" y="609925"/>
              </a:lnTo>
              <a:lnTo>
                <a:pt x="0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134295" y="109559"/>
          <a:ext cx="3060001" cy="1547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1134295" y="109559"/>
        <a:ext cx="3060001" cy="1547996"/>
      </dsp:txXfrm>
    </dsp:sp>
    <dsp:sp modelId="{561035FD-A036-45F3-8768-74A8DEB66B75}">
      <dsp:nvSpPr>
        <dsp:cNvPr id="0" name=""/>
        <dsp:cNvSpPr/>
      </dsp:nvSpPr>
      <dsp:spPr>
        <a:xfrm>
          <a:off x="0" y="2628781"/>
          <a:ext cx="2300067" cy="11880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0" y="2628781"/>
        <a:ext cx="2300067" cy="1188004"/>
      </dsp:txXfrm>
    </dsp:sp>
    <dsp:sp modelId="{88F7E2BC-39DC-4929-872F-592E1E6CDBE2}">
      <dsp:nvSpPr>
        <dsp:cNvPr id="0" name=""/>
        <dsp:cNvSpPr/>
      </dsp:nvSpPr>
      <dsp:spPr>
        <a:xfrm>
          <a:off x="3025595" y="2628781"/>
          <a:ext cx="2300067" cy="11880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j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j-lt"/>
            </a:rPr>
          </a:br>
          <a:r>
            <a:rPr lang="es-ES" sz="1200" kern="1200" dirty="0" smtClean="0">
              <a:solidFill>
                <a:schemeClr val="tx1"/>
              </a:solidFill>
              <a:latin typeface="+mj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j-lt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5595" y="2628781"/>
        <a:ext cx="2300067" cy="11880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788380" y="1044906"/>
          <a:ext cx="302969" cy="502973"/>
        </a:xfrm>
        <a:custGeom>
          <a:avLst/>
          <a:gdLst/>
          <a:ahLst/>
          <a:cxnLst/>
          <a:rect l="0" t="0" r="0" b="0"/>
          <a:pathLst>
            <a:path>
              <a:moveTo>
                <a:pt x="302969" y="0"/>
              </a:moveTo>
              <a:lnTo>
                <a:pt x="302969" y="502973"/>
              </a:lnTo>
              <a:lnTo>
                <a:pt x="0" y="5029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091349" y="1044906"/>
          <a:ext cx="2051674" cy="118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659"/>
              </a:lnTo>
              <a:lnTo>
                <a:pt x="2051674" y="1005659"/>
              </a:lnTo>
              <a:lnTo>
                <a:pt x="2051674" y="11836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45629" y="1044906"/>
          <a:ext cx="91440" cy="1183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36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65512" y="4287229"/>
          <a:ext cx="3487388" cy="441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4"/>
              </a:lnTo>
              <a:lnTo>
                <a:pt x="3487388" y="263334"/>
              </a:lnTo>
              <a:lnTo>
                <a:pt x="3487388" y="4413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65512" y="4287229"/>
          <a:ext cx="1271020" cy="441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4"/>
              </a:lnTo>
              <a:lnTo>
                <a:pt x="1271020" y="263334"/>
              </a:lnTo>
              <a:lnTo>
                <a:pt x="1271020" y="4413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160419" y="4287229"/>
          <a:ext cx="905093" cy="441372"/>
        </a:xfrm>
        <a:custGeom>
          <a:avLst/>
          <a:gdLst/>
          <a:ahLst/>
          <a:cxnLst/>
          <a:rect l="0" t="0" r="0" b="0"/>
          <a:pathLst>
            <a:path>
              <a:moveTo>
                <a:pt x="905093" y="0"/>
              </a:moveTo>
              <a:lnTo>
                <a:pt x="905093" y="263334"/>
              </a:lnTo>
              <a:lnTo>
                <a:pt x="0" y="263334"/>
              </a:lnTo>
              <a:lnTo>
                <a:pt x="0" y="4413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944041" y="4287229"/>
          <a:ext cx="3121471" cy="441372"/>
        </a:xfrm>
        <a:custGeom>
          <a:avLst/>
          <a:gdLst/>
          <a:ahLst/>
          <a:cxnLst/>
          <a:rect l="0" t="0" r="0" b="0"/>
          <a:pathLst>
            <a:path>
              <a:moveTo>
                <a:pt x="3121471" y="0"/>
              </a:moveTo>
              <a:lnTo>
                <a:pt x="3121471" y="263334"/>
              </a:lnTo>
              <a:lnTo>
                <a:pt x="0" y="263334"/>
              </a:lnTo>
              <a:lnTo>
                <a:pt x="0" y="4413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39675" y="3063092"/>
          <a:ext cx="1025837" cy="468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62"/>
              </a:lnTo>
              <a:lnTo>
                <a:pt x="1025837" y="290862"/>
              </a:lnTo>
              <a:lnTo>
                <a:pt x="1025837" y="468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013838" y="3063092"/>
          <a:ext cx="1025837" cy="468900"/>
        </a:xfrm>
        <a:custGeom>
          <a:avLst/>
          <a:gdLst/>
          <a:ahLst/>
          <a:cxnLst/>
          <a:rect l="0" t="0" r="0" b="0"/>
          <a:pathLst>
            <a:path>
              <a:moveTo>
                <a:pt x="1025837" y="0"/>
              </a:moveTo>
              <a:lnTo>
                <a:pt x="1025837" y="290862"/>
              </a:lnTo>
              <a:lnTo>
                <a:pt x="0" y="290862"/>
              </a:lnTo>
              <a:lnTo>
                <a:pt x="0" y="468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39675" y="1044906"/>
          <a:ext cx="2051674" cy="1183697"/>
        </a:xfrm>
        <a:custGeom>
          <a:avLst/>
          <a:gdLst/>
          <a:ahLst/>
          <a:cxnLst/>
          <a:rect l="0" t="0" r="0" b="0"/>
          <a:pathLst>
            <a:path>
              <a:moveTo>
                <a:pt x="2051674" y="0"/>
              </a:moveTo>
              <a:lnTo>
                <a:pt x="2051674" y="1005659"/>
              </a:lnTo>
              <a:lnTo>
                <a:pt x="0" y="1005659"/>
              </a:lnTo>
              <a:lnTo>
                <a:pt x="0" y="11836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882676" y="110080"/>
          <a:ext cx="2417347" cy="934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Ciudadana</a:t>
          </a:r>
        </a:p>
      </dsp:txBody>
      <dsp:txXfrm>
        <a:off x="3882676" y="110080"/>
        <a:ext cx="2417347" cy="934825"/>
      </dsp:txXfrm>
    </dsp:sp>
    <dsp:sp modelId="{CA39CFAE-E2EA-4986-836A-5B47C17F74E9}">
      <dsp:nvSpPr>
        <dsp:cNvPr id="0" name=""/>
        <dsp:cNvSpPr/>
      </dsp:nvSpPr>
      <dsp:spPr>
        <a:xfrm>
          <a:off x="2191876" y="2228603"/>
          <a:ext cx="1695598" cy="834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</a:t>
          </a:r>
        </a:p>
      </dsp:txBody>
      <dsp:txXfrm>
        <a:off x="2191876" y="2228603"/>
        <a:ext cx="1695598" cy="834488"/>
      </dsp:txXfrm>
    </dsp:sp>
    <dsp:sp modelId="{36D6C405-7143-4411-93B1-9BF8A1404A77}">
      <dsp:nvSpPr>
        <dsp:cNvPr id="0" name=""/>
        <dsp:cNvSpPr/>
      </dsp:nvSpPr>
      <dsp:spPr>
        <a:xfrm>
          <a:off x="1166039" y="3531993"/>
          <a:ext cx="1695598" cy="7552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Directivas</a:t>
          </a:r>
        </a:p>
      </dsp:txBody>
      <dsp:txXfrm>
        <a:off x="1166039" y="3531993"/>
        <a:ext cx="1695598" cy="755236"/>
      </dsp:txXfrm>
    </dsp:sp>
    <dsp:sp modelId="{396AEBBD-1CC6-4A03-A15C-CD42339B9B61}">
      <dsp:nvSpPr>
        <dsp:cNvPr id="0" name=""/>
        <dsp:cNvSpPr/>
      </dsp:nvSpPr>
      <dsp:spPr>
        <a:xfrm>
          <a:off x="3217713" y="3531993"/>
          <a:ext cx="1695598" cy="7552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17713" y="3531993"/>
        <a:ext cx="1695598" cy="755236"/>
      </dsp:txXfrm>
    </dsp:sp>
    <dsp:sp modelId="{314F7969-4745-4BE7-95BD-C80A55C847E4}">
      <dsp:nvSpPr>
        <dsp:cNvPr id="0" name=""/>
        <dsp:cNvSpPr/>
      </dsp:nvSpPr>
      <dsp:spPr>
        <a:xfrm>
          <a:off x="0" y="4728602"/>
          <a:ext cx="1888082" cy="8174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Norte</a:t>
          </a:r>
        </a:p>
      </dsp:txBody>
      <dsp:txXfrm>
        <a:off x="0" y="4728602"/>
        <a:ext cx="1888082" cy="817422"/>
      </dsp:txXfrm>
    </dsp:sp>
    <dsp:sp modelId="{7D0E3248-8136-422E-96CE-B4E619B7AD1F}">
      <dsp:nvSpPr>
        <dsp:cNvPr id="0" name=""/>
        <dsp:cNvSpPr/>
      </dsp:nvSpPr>
      <dsp:spPr>
        <a:xfrm>
          <a:off x="2216377" y="4728602"/>
          <a:ext cx="1888082" cy="8174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Centro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16377" y="4728602"/>
        <a:ext cx="1888082" cy="817422"/>
      </dsp:txXfrm>
    </dsp:sp>
    <dsp:sp modelId="{44332F28-5843-41B1-8A1F-F7C3356A9A5B}">
      <dsp:nvSpPr>
        <dsp:cNvPr id="0" name=""/>
        <dsp:cNvSpPr/>
      </dsp:nvSpPr>
      <dsp:spPr>
        <a:xfrm>
          <a:off x="4392492" y="4728602"/>
          <a:ext cx="1888082" cy="8174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Poniente</a:t>
          </a:r>
        </a:p>
      </dsp:txBody>
      <dsp:txXfrm>
        <a:off x="4392492" y="4728602"/>
        <a:ext cx="1888082" cy="817422"/>
      </dsp:txXfrm>
    </dsp:sp>
    <dsp:sp modelId="{B5CC304E-3A9B-4E09-8205-8E4A15DE77D7}">
      <dsp:nvSpPr>
        <dsp:cNvPr id="0" name=""/>
        <dsp:cNvSpPr/>
      </dsp:nvSpPr>
      <dsp:spPr>
        <a:xfrm>
          <a:off x="6608859" y="4728602"/>
          <a:ext cx="1888082" cy="8174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Sur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608859" y="4728602"/>
        <a:ext cx="1888082" cy="817422"/>
      </dsp:txXfrm>
    </dsp:sp>
    <dsp:sp modelId="{87A33439-9464-482F-9CBB-BF6797F17F38}">
      <dsp:nvSpPr>
        <dsp:cNvPr id="0" name=""/>
        <dsp:cNvSpPr/>
      </dsp:nvSpPr>
      <dsp:spPr>
        <a:xfrm>
          <a:off x="4243550" y="2228603"/>
          <a:ext cx="1695598" cy="834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Estratégicos</a:t>
          </a:r>
        </a:p>
      </dsp:txBody>
      <dsp:txXfrm>
        <a:off x="4243550" y="2228603"/>
        <a:ext cx="1695598" cy="834488"/>
      </dsp:txXfrm>
    </dsp:sp>
    <dsp:sp modelId="{C75CA2CC-97C6-4D10-BD69-D21A2D512436}">
      <dsp:nvSpPr>
        <dsp:cNvPr id="0" name=""/>
        <dsp:cNvSpPr/>
      </dsp:nvSpPr>
      <dsp:spPr>
        <a:xfrm>
          <a:off x="6295224" y="2228603"/>
          <a:ext cx="1695598" cy="834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6295224" y="2228603"/>
        <a:ext cx="1695598" cy="834488"/>
      </dsp:txXfrm>
    </dsp:sp>
    <dsp:sp modelId="{70949A95-F512-44A2-AE4C-A62E3DFE5CAC}">
      <dsp:nvSpPr>
        <dsp:cNvPr id="0" name=""/>
        <dsp:cNvSpPr/>
      </dsp:nvSpPr>
      <dsp:spPr>
        <a:xfrm>
          <a:off x="3384373" y="1256801"/>
          <a:ext cx="1404006" cy="582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384373" y="1256801"/>
        <a:ext cx="1404006" cy="582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888794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5"/>
              </a:lnTo>
              <a:lnTo>
                <a:pt x="1341449" y="528225"/>
              </a:lnTo>
              <a:lnTo>
                <a:pt x="1341449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888794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28225"/>
              </a:lnTo>
              <a:lnTo>
                <a:pt x="0" y="528225"/>
              </a:lnTo>
              <a:lnTo>
                <a:pt x="0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990270" y="376789"/>
          <a:ext cx="2879998" cy="1512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Administrativo(a)</a:t>
          </a:r>
        </a:p>
      </dsp:txBody>
      <dsp:txXfrm>
        <a:off x="990270" y="376789"/>
        <a:ext cx="2879998" cy="1512005"/>
      </dsp:txXfrm>
    </dsp:sp>
    <dsp:sp modelId="{47F8C3F9-7577-4F66-8B90-0354FF56349B}">
      <dsp:nvSpPr>
        <dsp:cNvPr id="0" name=""/>
        <dsp:cNvSpPr/>
      </dsp:nvSpPr>
      <dsp:spPr>
        <a:xfrm>
          <a:off x="1553" y="2671201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671201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671201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671201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926208"/>
          <a:ext cx="1231319" cy="828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723"/>
              </a:lnTo>
              <a:lnTo>
                <a:pt x="1231319" y="596723"/>
              </a:lnTo>
              <a:lnTo>
                <a:pt x="1231319" y="828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926208"/>
          <a:ext cx="1231319" cy="828191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596723"/>
              </a:lnTo>
              <a:lnTo>
                <a:pt x="0" y="596723"/>
              </a:lnTo>
              <a:lnTo>
                <a:pt x="0" y="828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28253" y="486203"/>
          <a:ext cx="2807989" cy="144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</a:p>
      </dsp:txBody>
      <dsp:txXfrm>
        <a:off x="828253" y="486203"/>
        <a:ext cx="2807989" cy="1440004"/>
      </dsp:txXfrm>
    </dsp:sp>
    <dsp:sp modelId="{745C10B2-B697-40FF-819A-84ACADD2D7D8}">
      <dsp:nvSpPr>
        <dsp:cNvPr id="0" name=""/>
        <dsp:cNvSpPr/>
      </dsp:nvSpPr>
      <dsp:spPr>
        <a:xfrm>
          <a:off x="1076" y="2754399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</dsp:txBody>
      <dsp:txXfrm>
        <a:off x="1076" y="2754399"/>
        <a:ext cx="1999704" cy="1007997"/>
      </dsp:txXfrm>
    </dsp:sp>
    <dsp:sp modelId="{A90AF1C4-E96D-4B4F-A610-9E08A19866C1}">
      <dsp:nvSpPr>
        <dsp:cNvPr id="0" name=""/>
        <dsp:cNvSpPr/>
      </dsp:nvSpPr>
      <dsp:spPr>
        <a:xfrm>
          <a:off x="2463715" y="2754399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Informática</a:t>
          </a:r>
        </a:p>
      </dsp:txBody>
      <dsp:txXfrm>
        <a:off x="2463715" y="2754399"/>
        <a:ext cx="1999704" cy="10079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081042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00"/>
              </a:lnTo>
              <a:lnTo>
                <a:pt x="1237993" y="407800"/>
              </a:lnTo>
              <a:lnTo>
                <a:pt x="1237993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605056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650776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1237993" y="0"/>
              </a:moveTo>
              <a:lnTo>
                <a:pt x="1237993" y="407800"/>
              </a:lnTo>
              <a:lnTo>
                <a:pt x="0" y="407800"/>
              </a:lnTo>
              <a:lnTo>
                <a:pt x="0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479988" y="951"/>
          <a:ext cx="2817562" cy="1292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</a:t>
          </a:r>
        </a:p>
      </dsp:txBody>
      <dsp:txXfrm>
        <a:off x="1479988" y="951"/>
        <a:ext cx="2817562" cy="1292627"/>
      </dsp:txXfrm>
    </dsp:sp>
    <dsp:sp modelId="{7C7FFC11-F991-46F4-880A-1CDA218EB5D2}">
      <dsp:nvSpPr>
        <dsp:cNvPr id="0" name=""/>
        <dsp:cNvSpPr/>
      </dsp:nvSpPr>
      <dsp:spPr>
        <a:xfrm>
          <a:off x="865224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65224" y="1985372"/>
        <a:ext cx="1571103" cy="471333"/>
      </dsp:txXfrm>
    </dsp:sp>
    <dsp:sp modelId="{847E3714-A85B-44C3-BC76-74BEF6F8A50A}">
      <dsp:nvSpPr>
        <dsp:cNvPr id="0" name=""/>
        <dsp:cNvSpPr/>
      </dsp:nvSpPr>
      <dsp:spPr>
        <a:xfrm>
          <a:off x="696776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endParaRPr lang="es-ES" sz="1200" kern="1200" dirty="0"/>
        </a:p>
      </dsp:txBody>
      <dsp:txXfrm>
        <a:off x="696776" y="2900885"/>
        <a:ext cx="1908000" cy="1180004"/>
      </dsp:txXfrm>
    </dsp:sp>
    <dsp:sp modelId="{87900F5B-AC69-4327-8E48-03AE454FC794}">
      <dsp:nvSpPr>
        <dsp:cNvPr id="0" name=""/>
        <dsp:cNvSpPr/>
      </dsp:nvSpPr>
      <dsp:spPr>
        <a:xfrm>
          <a:off x="3341210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341210" y="1985372"/>
        <a:ext cx="1571103" cy="471333"/>
      </dsp:txXfrm>
    </dsp:sp>
    <dsp:sp modelId="{3E720933-00D6-4078-9029-0075BA668E8F}">
      <dsp:nvSpPr>
        <dsp:cNvPr id="0" name=""/>
        <dsp:cNvSpPr/>
      </dsp:nvSpPr>
      <dsp:spPr>
        <a:xfrm>
          <a:off x="3172762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endParaRPr lang="es-ES" sz="1200" kern="1200" dirty="0"/>
        </a:p>
      </dsp:txBody>
      <dsp:txXfrm>
        <a:off x="3172762" y="2900885"/>
        <a:ext cx="1908000" cy="118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0086-E1F7-4F4C-896E-272F728C0552}">
      <dsp:nvSpPr>
        <dsp:cNvPr id="0" name=""/>
        <dsp:cNvSpPr/>
      </dsp:nvSpPr>
      <dsp:spPr>
        <a:xfrm>
          <a:off x="3685717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33"/>
              </a:lnTo>
              <a:lnTo>
                <a:pt x="1796660" y="290533"/>
              </a:lnTo>
              <a:lnTo>
                <a:pt x="179666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57B6-C00E-4679-9803-F6C414FE8ED1}">
      <dsp:nvSpPr>
        <dsp:cNvPr id="0" name=""/>
        <dsp:cNvSpPr/>
      </dsp:nvSpPr>
      <dsp:spPr>
        <a:xfrm>
          <a:off x="1889056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1796660" y="0"/>
              </a:moveTo>
              <a:lnTo>
                <a:pt x="1796660" y="290533"/>
              </a:lnTo>
              <a:lnTo>
                <a:pt x="0" y="290533"/>
              </a:lnTo>
              <a:lnTo>
                <a:pt x="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155711" y="3220"/>
          <a:ext cx="3060011" cy="138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Centro</a:t>
          </a:r>
        </a:p>
      </dsp:txBody>
      <dsp:txXfrm>
        <a:off x="2155711" y="3220"/>
        <a:ext cx="3060011" cy="1383493"/>
      </dsp:txXfrm>
    </dsp:sp>
    <dsp:sp modelId="{467C7AA8-F799-456B-AE04-D4EEEBF27D51}">
      <dsp:nvSpPr>
        <dsp:cNvPr id="0" name=""/>
        <dsp:cNvSpPr/>
      </dsp:nvSpPr>
      <dsp:spPr>
        <a:xfrm>
          <a:off x="382930" y="1967781"/>
          <a:ext cx="3012252" cy="342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382930" y="1967781"/>
        <a:ext cx="3012252" cy="3429597"/>
      </dsp:txXfrm>
    </dsp:sp>
    <dsp:sp modelId="{97CE9C80-B885-4586-BC2B-C74F470059C2}">
      <dsp:nvSpPr>
        <dsp:cNvPr id="0" name=""/>
        <dsp:cNvSpPr/>
      </dsp:nvSpPr>
      <dsp:spPr>
        <a:xfrm>
          <a:off x="3976250" y="1967781"/>
          <a:ext cx="3012252" cy="1183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3976250" y="1967781"/>
        <a:ext cx="3012252" cy="11837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1E29-D0FD-4003-B9C8-3A5F4686BDFF}">
      <dsp:nvSpPr>
        <dsp:cNvPr id="0" name=""/>
        <dsp:cNvSpPr/>
      </dsp:nvSpPr>
      <dsp:spPr>
        <a:xfrm>
          <a:off x="3456384" y="1971099"/>
          <a:ext cx="1949368" cy="1053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876"/>
              </a:lnTo>
              <a:lnTo>
                <a:pt x="1949368" y="612876"/>
              </a:lnTo>
              <a:lnTo>
                <a:pt x="1949368" y="10532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B6D51-B9CC-4DF9-A21C-8FE96498ACAC}">
      <dsp:nvSpPr>
        <dsp:cNvPr id="0" name=""/>
        <dsp:cNvSpPr/>
      </dsp:nvSpPr>
      <dsp:spPr>
        <a:xfrm>
          <a:off x="1507015" y="1971099"/>
          <a:ext cx="1949368" cy="1053235"/>
        </a:xfrm>
        <a:custGeom>
          <a:avLst/>
          <a:gdLst/>
          <a:ahLst/>
          <a:cxnLst/>
          <a:rect l="0" t="0" r="0" b="0"/>
          <a:pathLst>
            <a:path>
              <a:moveTo>
                <a:pt x="1949368" y="0"/>
              </a:moveTo>
              <a:lnTo>
                <a:pt x="1949368" y="612876"/>
              </a:lnTo>
              <a:lnTo>
                <a:pt x="0" y="612876"/>
              </a:lnTo>
              <a:lnTo>
                <a:pt x="0" y="10532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1779221" y="351099"/>
          <a:ext cx="3354325" cy="16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Norte</a:t>
          </a:r>
        </a:p>
      </dsp:txBody>
      <dsp:txXfrm>
        <a:off x="1779221" y="351099"/>
        <a:ext cx="3354325" cy="1620000"/>
      </dsp:txXfrm>
    </dsp:sp>
    <dsp:sp modelId="{F92C6587-5E08-41BF-989D-05A4FBEC95A1}">
      <dsp:nvSpPr>
        <dsp:cNvPr id="0" name=""/>
        <dsp:cNvSpPr/>
      </dsp:nvSpPr>
      <dsp:spPr>
        <a:xfrm>
          <a:off x="20" y="3024335"/>
          <a:ext cx="3013990" cy="1765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0" y="3024335"/>
        <a:ext cx="3013990" cy="1765633"/>
      </dsp:txXfrm>
    </dsp:sp>
    <dsp:sp modelId="{7966E280-9189-4EA0-A185-99CE5D55DB7E}">
      <dsp:nvSpPr>
        <dsp:cNvPr id="0" name=""/>
        <dsp:cNvSpPr/>
      </dsp:nvSpPr>
      <dsp:spPr>
        <a:xfrm>
          <a:off x="3898756" y="3024335"/>
          <a:ext cx="3013990" cy="1765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3898756" y="3024335"/>
        <a:ext cx="3013990" cy="17656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96FE-CA7B-4974-9F26-69DCF4450B1A}">
      <dsp:nvSpPr>
        <dsp:cNvPr id="0" name=""/>
        <dsp:cNvSpPr/>
      </dsp:nvSpPr>
      <dsp:spPr>
        <a:xfrm>
          <a:off x="3060340" y="2603036"/>
          <a:ext cx="1473621" cy="799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712"/>
              </a:lnTo>
              <a:lnTo>
                <a:pt x="1473621" y="441712"/>
              </a:lnTo>
              <a:lnTo>
                <a:pt x="1473621" y="7990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1586718" y="2603036"/>
          <a:ext cx="1473621" cy="799056"/>
        </a:xfrm>
        <a:custGeom>
          <a:avLst/>
          <a:gdLst/>
          <a:ahLst/>
          <a:cxnLst/>
          <a:rect l="0" t="0" r="0" b="0"/>
          <a:pathLst>
            <a:path>
              <a:moveTo>
                <a:pt x="1473621" y="0"/>
              </a:moveTo>
              <a:lnTo>
                <a:pt x="1473621" y="441712"/>
              </a:lnTo>
              <a:lnTo>
                <a:pt x="0" y="441712"/>
              </a:lnTo>
              <a:lnTo>
                <a:pt x="0" y="7990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3014619" y="1430861"/>
          <a:ext cx="91440" cy="411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1547580" y="2128"/>
          <a:ext cx="3025518" cy="1428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Poniente</a:t>
          </a:r>
        </a:p>
      </dsp:txBody>
      <dsp:txXfrm>
        <a:off x="1547580" y="2128"/>
        <a:ext cx="3025518" cy="1428732"/>
      </dsp:txXfrm>
    </dsp:sp>
    <dsp:sp modelId="{94141993-79F9-4601-9E18-6D523581E11E}">
      <dsp:nvSpPr>
        <dsp:cNvPr id="0" name=""/>
        <dsp:cNvSpPr/>
      </dsp:nvSpPr>
      <dsp:spPr>
        <a:xfrm>
          <a:off x="2052968" y="1841909"/>
          <a:ext cx="2014743" cy="76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52968" y="1841909"/>
        <a:ext cx="2014743" cy="761127"/>
      </dsp:txXfrm>
    </dsp:sp>
    <dsp:sp modelId="{3CB38E7F-E4E8-4D6F-AAD6-F5768E7F64D0}">
      <dsp:nvSpPr>
        <dsp:cNvPr id="0" name=""/>
        <dsp:cNvSpPr/>
      </dsp:nvSpPr>
      <dsp:spPr>
        <a:xfrm>
          <a:off x="470441" y="3402093"/>
          <a:ext cx="2232553" cy="1705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0441" y="3402093"/>
        <a:ext cx="2232553" cy="1705096"/>
      </dsp:txXfrm>
    </dsp:sp>
    <dsp:sp modelId="{75915930-15BB-47EF-9626-A91C02243640}">
      <dsp:nvSpPr>
        <dsp:cNvPr id="0" name=""/>
        <dsp:cNvSpPr/>
      </dsp:nvSpPr>
      <dsp:spPr>
        <a:xfrm>
          <a:off x="3417684" y="3402093"/>
          <a:ext cx="2232553" cy="1705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3417684" y="3402093"/>
        <a:ext cx="2232553" cy="17050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527134" y="3608612"/>
          <a:ext cx="91440" cy="320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572854" y="1709824"/>
          <a:ext cx="1429902" cy="842454"/>
        </a:xfrm>
        <a:custGeom>
          <a:avLst/>
          <a:gdLst/>
          <a:ahLst/>
          <a:cxnLst/>
          <a:rect l="0" t="0" r="0" b="0"/>
          <a:pathLst>
            <a:path>
              <a:moveTo>
                <a:pt x="1429902" y="0"/>
              </a:moveTo>
              <a:lnTo>
                <a:pt x="1429902" y="446803"/>
              </a:lnTo>
              <a:lnTo>
                <a:pt x="0" y="446803"/>
              </a:lnTo>
              <a:lnTo>
                <a:pt x="0" y="842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2756" y="1709824"/>
          <a:ext cx="1403186" cy="84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803"/>
              </a:lnTo>
              <a:lnTo>
                <a:pt x="1403186" y="446803"/>
              </a:lnTo>
              <a:lnTo>
                <a:pt x="1403186" y="842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535078" y="275400"/>
          <a:ext cx="2935356" cy="1434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Sur</a:t>
          </a:r>
        </a:p>
      </dsp:txBody>
      <dsp:txXfrm>
        <a:off x="1535078" y="275400"/>
        <a:ext cx="2935356" cy="1434424"/>
      </dsp:txXfrm>
    </dsp:sp>
    <dsp:sp modelId="{79218C98-FE28-4734-8B97-B6B79E16A565}">
      <dsp:nvSpPr>
        <dsp:cNvPr id="0" name=""/>
        <dsp:cNvSpPr/>
      </dsp:nvSpPr>
      <dsp:spPr>
        <a:xfrm>
          <a:off x="3419773" y="255227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3419773" y="2552279"/>
        <a:ext cx="1972340" cy="1056332"/>
      </dsp:txXfrm>
    </dsp:sp>
    <dsp:sp modelId="{979D8B7D-826A-449F-AFE8-9B87BC8A201C}">
      <dsp:nvSpPr>
        <dsp:cNvPr id="0" name=""/>
        <dsp:cNvSpPr/>
      </dsp:nvSpPr>
      <dsp:spPr>
        <a:xfrm>
          <a:off x="586683" y="255227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Sur</a:t>
          </a:r>
        </a:p>
      </dsp:txBody>
      <dsp:txXfrm>
        <a:off x="586683" y="2552279"/>
        <a:ext cx="1972340" cy="1056332"/>
      </dsp:txXfrm>
    </dsp:sp>
    <dsp:sp modelId="{B94379B1-B496-4FA5-8B14-F9FA6E4F1C27}">
      <dsp:nvSpPr>
        <dsp:cNvPr id="0" name=""/>
        <dsp:cNvSpPr/>
      </dsp:nvSpPr>
      <dsp:spPr>
        <a:xfrm>
          <a:off x="586683" y="392876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Auxiliares</a:t>
          </a:r>
          <a:br>
            <a:rPr lang="es-ES" sz="1200" kern="1200" baseline="0" dirty="0" smtClean="0"/>
          </a:br>
          <a:endParaRPr lang="es-ES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Promotor(a)</a:t>
          </a:r>
          <a:endParaRPr lang="es-ES" sz="1200" kern="1200" dirty="0"/>
        </a:p>
      </dsp:txBody>
      <dsp:txXfrm>
        <a:off x="586683" y="3928769"/>
        <a:ext cx="1972340" cy="10563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3068" y="3068622"/>
          <a:ext cx="1472944" cy="94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53"/>
              </a:lnTo>
              <a:lnTo>
                <a:pt x="1472944" y="480753"/>
              </a:lnTo>
              <a:lnTo>
                <a:pt x="1472944" y="9459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870731" y="3068622"/>
          <a:ext cx="1482337" cy="945978"/>
        </a:xfrm>
        <a:custGeom>
          <a:avLst/>
          <a:gdLst/>
          <a:ahLst/>
          <a:cxnLst/>
          <a:rect l="0" t="0" r="0" b="0"/>
          <a:pathLst>
            <a:path>
              <a:moveTo>
                <a:pt x="1482337" y="0"/>
              </a:moveTo>
              <a:lnTo>
                <a:pt x="1482337" y="480753"/>
              </a:lnTo>
              <a:lnTo>
                <a:pt x="0" y="480753"/>
              </a:lnTo>
              <a:lnTo>
                <a:pt x="0" y="9459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2" y="1654318"/>
          <a:ext cx="91440" cy="505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96"/>
              </a:lnTo>
              <a:lnTo>
                <a:pt x="50416" y="40696"/>
              </a:lnTo>
              <a:lnTo>
                <a:pt x="50416" y="505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875760" y="218525"/>
          <a:ext cx="2945223" cy="1435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Mesas Directivas</a:t>
          </a:r>
        </a:p>
      </dsp:txBody>
      <dsp:txXfrm>
        <a:off x="1875760" y="218525"/>
        <a:ext cx="2945223" cy="1435792"/>
      </dsp:txXfrm>
    </dsp:sp>
    <dsp:sp modelId="{19D8DC97-DEF9-4BB9-ABD9-F71EEC98F0DD}">
      <dsp:nvSpPr>
        <dsp:cNvPr id="0" name=""/>
        <dsp:cNvSpPr/>
      </dsp:nvSpPr>
      <dsp:spPr>
        <a:xfrm>
          <a:off x="2345060" y="2160238"/>
          <a:ext cx="2016016" cy="9083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2345060" y="2160238"/>
        <a:ext cx="2016016" cy="908383"/>
      </dsp:txXfrm>
    </dsp:sp>
    <dsp:sp modelId="{3CAD2032-6C46-457B-B71B-5597F4697CF1}">
      <dsp:nvSpPr>
        <dsp:cNvPr id="0" name=""/>
        <dsp:cNvSpPr/>
      </dsp:nvSpPr>
      <dsp:spPr>
        <a:xfrm>
          <a:off x="858314" y="4014600"/>
          <a:ext cx="2024833" cy="97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/>
        </a:p>
      </dsp:txBody>
      <dsp:txXfrm>
        <a:off x="858314" y="4014600"/>
        <a:ext cx="2024833" cy="978034"/>
      </dsp:txXfrm>
    </dsp:sp>
    <dsp:sp modelId="{F74D9AF3-AB30-4621-BC6D-29DBB4C94886}">
      <dsp:nvSpPr>
        <dsp:cNvPr id="0" name=""/>
        <dsp:cNvSpPr/>
      </dsp:nvSpPr>
      <dsp:spPr>
        <a:xfrm>
          <a:off x="3813596" y="4014600"/>
          <a:ext cx="2024833" cy="97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3813596" y="4014600"/>
        <a:ext cx="2024833" cy="978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152128"/>
          <a:ext cx="221665" cy="164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215"/>
              </a:lnTo>
              <a:lnTo>
                <a:pt x="221665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152128"/>
          <a:ext cx="238855" cy="164721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647215"/>
              </a:lnTo>
              <a:lnTo>
                <a:pt x="0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152128"/>
          <a:ext cx="221665" cy="72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562"/>
              </a:lnTo>
              <a:lnTo>
                <a:pt x="221665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152128"/>
          <a:ext cx="238855" cy="728562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728562"/>
              </a:lnTo>
              <a:lnTo>
                <a:pt x="0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152128"/>
          <a:ext cx="3525274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3525274" y="2316529"/>
              </a:lnTo>
              <a:lnTo>
                <a:pt x="3525274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152128"/>
          <a:ext cx="1741199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1741199" y="2316529"/>
              </a:lnTo>
              <a:lnTo>
                <a:pt x="1741199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152128"/>
          <a:ext cx="91440" cy="247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347398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152128"/>
          <a:ext cx="1714863" cy="2475272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347398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152128"/>
          <a:ext cx="3472601" cy="2475272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47320" y="72131"/>
          <a:ext cx="2736004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Secretario(a)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Desarrollo Social</a:t>
          </a:r>
        </a:p>
      </dsp:txBody>
      <dsp:txXfrm>
        <a:off x="3047320" y="72131"/>
        <a:ext cx="2736004" cy="1079996"/>
      </dsp:txXfrm>
    </dsp:sp>
    <dsp:sp modelId="{A122AB98-6AEB-4224-8BB5-6741593B0990}">
      <dsp:nvSpPr>
        <dsp:cNvPr id="0" name=""/>
        <dsp:cNvSpPr/>
      </dsp:nvSpPr>
      <dsp:spPr>
        <a:xfrm>
          <a:off x="186801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Jurídico(a)</a:t>
          </a:r>
        </a:p>
      </dsp:txBody>
      <dsp:txXfrm>
        <a:off x="186801" y="3627401"/>
        <a:ext cx="1511838" cy="719997"/>
      </dsp:txXfrm>
    </dsp:sp>
    <dsp:sp modelId="{B838292E-CF48-4ACF-9FBB-C7DFDDA1F89F}">
      <dsp:nvSpPr>
        <dsp:cNvPr id="0" name=""/>
        <dsp:cNvSpPr/>
      </dsp:nvSpPr>
      <dsp:spPr>
        <a:xfrm>
          <a:off x="186801" y="4700836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 Jurídico(a)</a:t>
          </a:r>
        </a:p>
      </dsp:txBody>
      <dsp:txXfrm>
        <a:off x="186801" y="4700836"/>
        <a:ext cx="1511838" cy="719997"/>
      </dsp:txXfrm>
    </dsp:sp>
    <dsp:sp modelId="{9F3C72B1-35C5-4233-BBCB-24017EF016DB}">
      <dsp:nvSpPr>
        <dsp:cNvPr id="0" name=""/>
        <dsp:cNvSpPr/>
      </dsp:nvSpPr>
      <dsp:spPr>
        <a:xfrm>
          <a:off x="1944540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Proyectos</a:t>
          </a:r>
        </a:p>
      </dsp:txBody>
      <dsp:txXfrm>
        <a:off x="1944540" y="3627401"/>
        <a:ext cx="1511838" cy="719997"/>
      </dsp:txXfrm>
    </dsp:sp>
    <dsp:sp modelId="{7CD2A64E-C2AF-4F08-900E-E1009FF3026C}">
      <dsp:nvSpPr>
        <dsp:cNvPr id="0" name=""/>
        <dsp:cNvSpPr/>
      </dsp:nvSpPr>
      <dsp:spPr>
        <a:xfrm>
          <a:off x="1944540" y="4700836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</a:p>
      </dsp:txBody>
      <dsp:txXfrm>
        <a:off x="1944540" y="4700836"/>
        <a:ext cx="1511838" cy="719997"/>
      </dsp:txXfrm>
    </dsp:sp>
    <dsp:sp modelId="{29F95214-19A6-41AE-91E6-C61E2FEE05B6}">
      <dsp:nvSpPr>
        <dsp:cNvPr id="0" name=""/>
        <dsp:cNvSpPr/>
      </dsp:nvSpPr>
      <dsp:spPr>
        <a:xfrm>
          <a:off x="3659403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Vinculación</a:t>
          </a:r>
        </a:p>
      </dsp:txBody>
      <dsp:txXfrm>
        <a:off x="3659403" y="3627401"/>
        <a:ext cx="1511838" cy="719997"/>
      </dsp:txXfrm>
    </dsp:sp>
    <dsp:sp modelId="{01762AC5-3F38-49B4-A72F-5B0B37B1FB90}">
      <dsp:nvSpPr>
        <dsp:cNvPr id="0" name=""/>
        <dsp:cNvSpPr/>
      </dsp:nvSpPr>
      <dsp:spPr>
        <a:xfrm>
          <a:off x="5400602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</a:p>
      </dsp:txBody>
      <dsp:txXfrm>
        <a:off x="5400602" y="3627401"/>
        <a:ext cx="1511838" cy="719997"/>
      </dsp:txXfrm>
    </dsp:sp>
    <dsp:sp modelId="{14141957-0A00-4A87-867B-0312D78A39FB}">
      <dsp:nvSpPr>
        <dsp:cNvPr id="0" name=""/>
        <dsp:cNvSpPr/>
      </dsp:nvSpPr>
      <dsp:spPr>
        <a:xfrm>
          <a:off x="7184677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</a:p>
      </dsp:txBody>
      <dsp:txXfrm>
        <a:off x="7184677" y="3627401"/>
        <a:ext cx="1511838" cy="719997"/>
      </dsp:txXfrm>
    </dsp:sp>
    <dsp:sp modelId="{238AD271-90C3-47DF-B3A7-6B125E9867B2}">
      <dsp:nvSpPr>
        <dsp:cNvPr id="0" name=""/>
        <dsp:cNvSpPr/>
      </dsp:nvSpPr>
      <dsp:spPr>
        <a:xfrm>
          <a:off x="2790474" y="1556692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Enlace </a:t>
          </a:r>
        </a:p>
      </dsp:txBody>
      <dsp:txXfrm>
        <a:off x="2790474" y="1556692"/>
        <a:ext cx="1385992" cy="647996"/>
      </dsp:txXfrm>
    </dsp:sp>
    <dsp:sp modelId="{5B92A3F6-F2CE-4F67-82FB-9479D0CA0278}">
      <dsp:nvSpPr>
        <dsp:cNvPr id="0" name=""/>
        <dsp:cNvSpPr/>
      </dsp:nvSpPr>
      <dsp:spPr>
        <a:xfrm>
          <a:off x="4636988" y="1556692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Asistente</a:t>
          </a:r>
        </a:p>
      </dsp:txBody>
      <dsp:txXfrm>
        <a:off x="4636988" y="1556692"/>
        <a:ext cx="1385992" cy="647996"/>
      </dsp:txXfrm>
    </dsp:sp>
    <dsp:sp modelId="{127F4A3A-C604-45FA-9AC1-92D6E8C2647D}">
      <dsp:nvSpPr>
        <dsp:cNvPr id="0" name=""/>
        <dsp:cNvSpPr/>
      </dsp:nvSpPr>
      <dsp:spPr>
        <a:xfrm>
          <a:off x="2790474" y="2475346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90474" y="2475346"/>
        <a:ext cx="1385992" cy="647996"/>
      </dsp:txXfrm>
    </dsp:sp>
    <dsp:sp modelId="{250097A1-EE4E-4CC3-ABF1-D9490B3D899C}">
      <dsp:nvSpPr>
        <dsp:cNvPr id="0" name=""/>
        <dsp:cNvSpPr/>
      </dsp:nvSpPr>
      <dsp:spPr>
        <a:xfrm>
          <a:off x="4636988" y="2475346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4636988" y="2475346"/>
        <a:ext cx="1385992" cy="6479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8DD6-1954-426A-8281-8C7387DD8109}">
      <dsp:nvSpPr>
        <dsp:cNvPr id="0" name=""/>
        <dsp:cNvSpPr/>
      </dsp:nvSpPr>
      <dsp:spPr>
        <a:xfrm>
          <a:off x="3564396" y="1383750"/>
          <a:ext cx="323751" cy="279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430"/>
              </a:lnTo>
              <a:lnTo>
                <a:pt x="323751" y="27974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11F47-3D18-4E91-BF42-336A1961B792}">
      <dsp:nvSpPr>
        <dsp:cNvPr id="0" name=""/>
        <dsp:cNvSpPr/>
      </dsp:nvSpPr>
      <dsp:spPr>
        <a:xfrm>
          <a:off x="3240644" y="1383750"/>
          <a:ext cx="323751" cy="2800924"/>
        </a:xfrm>
        <a:custGeom>
          <a:avLst/>
          <a:gdLst/>
          <a:ahLst/>
          <a:cxnLst/>
          <a:rect l="0" t="0" r="0" b="0"/>
          <a:pathLst>
            <a:path>
              <a:moveTo>
                <a:pt x="323751" y="0"/>
              </a:moveTo>
              <a:lnTo>
                <a:pt x="323751" y="2800924"/>
              </a:lnTo>
              <a:lnTo>
                <a:pt x="0" y="2800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383750"/>
          <a:ext cx="323572" cy="1780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363"/>
              </a:lnTo>
              <a:lnTo>
                <a:pt x="323572" y="17803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240644" y="1383750"/>
          <a:ext cx="323751" cy="1782682"/>
        </a:xfrm>
        <a:custGeom>
          <a:avLst/>
          <a:gdLst/>
          <a:ahLst/>
          <a:cxnLst/>
          <a:rect l="0" t="0" r="0" b="0"/>
          <a:pathLst>
            <a:path>
              <a:moveTo>
                <a:pt x="323751" y="0"/>
              </a:moveTo>
              <a:lnTo>
                <a:pt x="323751" y="1782682"/>
              </a:lnTo>
              <a:lnTo>
                <a:pt x="0" y="17826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383750"/>
          <a:ext cx="323572" cy="773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919"/>
              </a:lnTo>
              <a:lnTo>
                <a:pt x="323572" y="773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240644" y="1383750"/>
          <a:ext cx="323751" cy="771022"/>
        </a:xfrm>
        <a:custGeom>
          <a:avLst/>
          <a:gdLst/>
          <a:ahLst/>
          <a:cxnLst/>
          <a:rect l="0" t="0" r="0" b="0"/>
          <a:pathLst>
            <a:path>
              <a:moveTo>
                <a:pt x="323751" y="0"/>
              </a:moveTo>
              <a:lnTo>
                <a:pt x="323751" y="771022"/>
              </a:lnTo>
              <a:lnTo>
                <a:pt x="0" y="77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383750"/>
          <a:ext cx="91440" cy="3546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5776"/>
              </a:lnTo>
              <a:lnTo>
                <a:pt x="46419" y="3375776"/>
              </a:lnTo>
              <a:lnTo>
                <a:pt x="46419" y="3546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108825" y="86019"/>
          <a:ext cx="2911141" cy="12977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Administrativo(a) </a:t>
          </a:r>
        </a:p>
      </dsp:txBody>
      <dsp:txXfrm>
        <a:off x="2108825" y="86019"/>
        <a:ext cx="2911141" cy="1297731"/>
      </dsp:txXfrm>
    </dsp:sp>
    <dsp:sp modelId="{B5FF97B9-0585-4891-A353-FA06C42D20CE}">
      <dsp:nvSpPr>
        <dsp:cNvPr id="0" name=""/>
        <dsp:cNvSpPr/>
      </dsp:nvSpPr>
      <dsp:spPr>
        <a:xfrm>
          <a:off x="2538822" y="4930393"/>
          <a:ext cx="2052545" cy="817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2538822" y="4930393"/>
        <a:ext cx="2052545" cy="817254"/>
      </dsp:txXfrm>
    </dsp:sp>
    <dsp:sp modelId="{BAD29B51-BEB0-4DC5-B714-ED6E74970C40}">
      <dsp:nvSpPr>
        <dsp:cNvPr id="0" name=""/>
        <dsp:cNvSpPr/>
      </dsp:nvSpPr>
      <dsp:spPr>
        <a:xfrm>
          <a:off x="1186813" y="1746182"/>
          <a:ext cx="2053831" cy="817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A </a:t>
          </a:r>
        </a:p>
      </dsp:txBody>
      <dsp:txXfrm>
        <a:off x="1186813" y="1746182"/>
        <a:ext cx="2053831" cy="817181"/>
      </dsp:txXfrm>
    </dsp:sp>
    <dsp:sp modelId="{34FD5BEE-9C96-4CA0-9AF6-E24242D18EAC}">
      <dsp:nvSpPr>
        <dsp:cNvPr id="0" name=""/>
        <dsp:cNvSpPr/>
      </dsp:nvSpPr>
      <dsp:spPr>
        <a:xfrm>
          <a:off x="3887968" y="1749078"/>
          <a:ext cx="2053831" cy="817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</a:t>
          </a:r>
        </a:p>
      </dsp:txBody>
      <dsp:txXfrm>
        <a:off x="3887968" y="1749078"/>
        <a:ext cx="2053831" cy="817181"/>
      </dsp:txXfrm>
    </dsp:sp>
    <dsp:sp modelId="{EFFE6B15-FC58-46EE-9D99-38DF27BE4087}">
      <dsp:nvSpPr>
        <dsp:cNvPr id="0" name=""/>
        <dsp:cNvSpPr/>
      </dsp:nvSpPr>
      <dsp:spPr>
        <a:xfrm>
          <a:off x="1186813" y="2757842"/>
          <a:ext cx="2053831" cy="817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</a:p>
      </dsp:txBody>
      <dsp:txXfrm>
        <a:off x="1186813" y="2757842"/>
        <a:ext cx="2053831" cy="817181"/>
      </dsp:txXfrm>
    </dsp:sp>
    <dsp:sp modelId="{7D28F5B0-2742-4384-8800-C73BF3B6CAFB}">
      <dsp:nvSpPr>
        <dsp:cNvPr id="0" name=""/>
        <dsp:cNvSpPr/>
      </dsp:nvSpPr>
      <dsp:spPr>
        <a:xfrm>
          <a:off x="3887968" y="2755523"/>
          <a:ext cx="2053831" cy="817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3887968" y="2755523"/>
        <a:ext cx="2053831" cy="817181"/>
      </dsp:txXfrm>
    </dsp:sp>
    <dsp:sp modelId="{83A5A9A2-489B-4568-8E0D-BA57AE5B3835}">
      <dsp:nvSpPr>
        <dsp:cNvPr id="0" name=""/>
        <dsp:cNvSpPr/>
      </dsp:nvSpPr>
      <dsp:spPr>
        <a:xfrm>
          <a:off x="1186813" y="3776084"/>
          <a:ext cx="2053831" cy="817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</dsp:txBody>
      <dsp:txXfrm>
        <a:off x="1186813" y="3776084"/>
        <a:ext cx="2053831" cy="817181"/>
      </dsp:txXfrm>
    </dsp:sp>
    <dsp:sp modelId="{57B6C7E7-398E-4E1E-8D9D-C1DDC06052BC}">
      <dsp:nvSpPr>
        <dsp:cNvPr id="0" name=""/>
        <dsp:cNvSpPr/>
      </dsp:nvSpPr>
      <dsp:spPr>
        <a:xfrm>
          <a:off x="3888147" y="3772553"/>
          <a:ext cx="2052545" cy="817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Empleos Temporales</a:t>
          </a:r>
          <a:endParaRPr lang="es-ES" sz="1200" kern="1200" dirty="0"/>
        </a:p>
      </dsp:txBody>
      <dsp:txXfrm>
        <a:off x="3888147" y="3772553"/>
        <a:ext cx="2052545" cy="81725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190973" y="1767219"/>
          <a:ext cx="2631758" cy="1324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488"/>
              </a:lnTo>
              <a:lnTo>
                <a:pt x="2631758" y="890488"/>
              </a:lnTo>
              <a:lnTo>
                <a:pt x="2631758" y="132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143559" y="1767219"/>
          <a:ext cx="91440" cy="1324328"/>
        </a:xfrm>
        <a:custGeom>
          <a:avLst/>
          <a:gdLst/>
          <a:ahLst/>
          <a:cxnLst/>
          <a:rect l="0" t="0" r="0" b="0"/>
          <a:pathLst>
            <a:path>
              <a:moveTo>
                <a:pt x="47414" y="0"/>
              </a:moveTo>
              <a:lnTo>
                <a:pt x="47414" y="890488"/>
              </a:lnTo>
              <a:lnTo>
                <a:pt x="45720" y="890488"/>
              </a:lnTo>
              <a:lnTo>
                <a:pt x="45720" y="132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530788" y="1767219"/>
          <a:ext cx="2660185" cy="1324328"/>
        </a:xfrm>
        <a:custGeom>
          <a:avLst/>
          <a:gdLst/>
          <a:ahLst/>
          <a:cxnLst/>
          <a:rect l="0" t="0" r="0" b="0"/>
          <a:pathLst>
            <a:path>
              <a:moveTo>
                <a:pt x="2660185" y="0"/>
              </a:moveTo>
              <a:lnTo>
                <a:pt x="2660185" y="890488"/>
              </a:lnTo>
              <a:lnTo>
                <a:pt x="0" y="890488"/>
              </a:lnTo>
              <a:lnTo>
                <a:pt x="0" y="132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2740396" y="359325"/>
          <a:ext cx="2901152" cy="14078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2740396" y="359325"/>
        <a:ext cx="2901152" cy="1407894"/>
      </dsp:txXfrm>
    </dsp:sp>
    <dsp:sp modelId="{014D5955-FC02-4D8A-97F0-DB4DC5A4E9E8}">
      <dsp:nvSpPr>
        <dsp:cNvPr id="0" name=""/>
        <dsp:cNvSpPr/>
      </dsp:nvSpPr>
      <dsp:spPr>
        <a:xfrm>
          <a:off x="433998" y="3091548"/>
          <a:ext cx="2193579" cy="1047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Administrativo(a)</a:t>
          </a:r>
        </a:p>
      </dsp:txBody>
      <dsp:txXfrm>
        <a:off x="433998" y="3091548"/>
        <a:ext cx="2193579" cy="1047745"/>
      </dsp:txXfrm>
    </dsp:sp>
    <dsp:sp modelId="{C757DCC9-A07E-41EF-9DA7-A0BDACEE6D74}">
      <dsp:nvSpPr>
        <dsp:cNvPr id="0" name=""/>
        <dsp:cNvSpPr/>
      </dsp:nvSpPr>
      <dsp:spPr>
        <a:xfrm>
          <a:off x="3092489" y="3091548"/>
          <a:ext cx="2193579" cy="1047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</a:t>
          </a:r>
        </a:p>
      </dsp:txBody>
      <dsp:txXfrm>
        <a:off x="3092489" y="3091548"/>
        <a:ext cx="2193579" cy="1047745"/>
      </dsp:txXfrm>
    </dsp:sp>
    <dsp:sp modelId="{410FAEC9-2329-4BCB-8D4F-FACECAE3F331}">
      <dsp:nvSpPr>
        <dsp:cNvPr id="0" name=""/>
        <dsp:cNvSpPr/>
      </dsp:nvSpPr>
      <dsp:spPr>
        <a:xfrm>
          <a:off x="5725941" y="3091548"/>
          <a:ext cx="2193579" cy="1047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</a:t>
          </a:r>
        </a:p>
      </dsp:txBody>
      <dsp:txXfrm>
        <a:off x="5725941" y="3091548"/>
        <a:ext cx="2193579" cy="104774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3292050" y="1762619"/>
          <a:ext cx="91440" cy="777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78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31555" y="262517"/>
          <a:ext cx="3412429" cy="1500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Empleos 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631555" y="262517"/>
        <a:ext cx="3412429" cy="1500101"/>
      </dsp:txXfrm>
    </dsp:sp>
    <dsp:sp modelId="{410FAEC9-2329-4BCB-8D4F-FACECAE3F331}">
      <dsp:nvSpPr>
        <dsp:cNvPr id="0" name=""/>
        <dsp:cNvSpPr/>
      </dsp:nvSpPr>
      <dsp:spPr>
        <a:xfrm>
          <a:off x="1849595" y="2540427"/>
          <a:ext cx="2976349" cy="1969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Temporales</a:t>
          </a:r>
        </a:p>
      </dsp:txBody>
      <dsp:txXfrm>
        <a:off x="1849595" y="2540427"/>
        <a:ext cx="2976349" cy="196967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7D27-8262-40DF-BB50-132E57F2E944}">
      <dsp:nvSpPr>
        <dsp:cNvPr id="0" name=""/>
        <dsp:cNvSpPr/>
      </dsp:nvSpPr>
      <dsp:spPr>
        <a:xfrm>
          <a:off x="4302224" y="1401280"/>
          <a:ext cx="296558" cy="2076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6931"/>
              </a:lnTo>
              <a:lnTo>
                <a:pt x="296558" y="20769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41823" y="1401280"/>
          <a:ext cx="260400" cy="2076931"/>
        </a:xfrm>
        <a:custGeom>
          <a:avLst/>
          <a:gdLst/>
          <a:ahLst/>
          <a:cxnLst/>
          <a:rect l="0" t="0" r="0" b="0"/>
          <a:pathLst>
            <a:path>
              <a:moveTo>
                <a:pt x="260400" y="0"/>
              </a:moveTo>
              <a:lnTo>
                <a:pt x="260400" y="2076931"/>
              </a:lnTo>
              <a:lnTo>
                <a:pt x="0" y="20769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02224" y="1401280"/>
          <a:ext cx="296558" cy="92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825"/>
              </a:lnTo>
              <a:lnTo>
                <a:pt x="296558" y="9248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41823" y="1401280"/>
          <a:ext cx="260400" cy="924825"/>
        </a:xfrm>
        <a:custGeom>
          <a:avLst/>
          <a:gdLst/>
          <a:ahLst/>
          <a:cxnLst/>
          <a:rect l="0" t="0" r="0" b="0"/>
          <a:pathLst>
            <a:path>
              <a:moveTo>
                <a:pt x="260400" y="0"/>
              </a:moveTo>
              <a:lnTo>
                <a:pt x="260400" y="924825"/>
              </a:lnTo>
              <a:lnTo>
                <a:pt x="0" y="9248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256504" y="1401280"/>
          <a:ext cx="91440" cy="29090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90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976430" y="144812"/>
          <a:ext cx="2651586" cy="1256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Cultura</a:t>
          </a:r>
        </a:p>
      </dsp:txBody>
      <dsp:txXfrm>
        <a:off x="2976430" y="144812"/>
        <a:ext cx="2651586" cy="1256467"/>
      </dsp:txXfrm>
    </dsp:sp>
    <dsp:sp modelId="{A12AECA4-76A9-4D09-AAC9-B06941678D5E}">
      <dsp:nvSpPr>
        <dsp:cNvPr id="0" name=""/>
        <dsp:cNvSpPr/>
      </dsp:nvSpPr>
      <dsp:spPr>
        <a:xfrm>
          <a:off x="3157942" y="4310360"/>
          <a:ext cx="2288563" cy="874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3157942" y="4310360"/>
        <a:ext cx="2288563" cy="874215"/>
      </dsp:txXfrm>
    </dsp:sp>
    <dsp:sp modelId="{264A571E-04FF-4A83-8B7B-EBE9D1D4A207}">
      <dsp:nvSpPr>
        <dsp:cNvPr id="0" name=""/>
        <dsp:cNvSpPr/>
      </dsp:nvSpPr>
      <dsp:spPr>
        <a:xfrm>
          <a:off x="1753260" y="1888998"/>
          <a:ext cx="2288563" cy="874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</a:t>
          </a:r>
          <a:br>
            <a:rPr lang="es-ES" sz="1200" b="0" kern="1200" dirty="0" smtClean="0">
              <a:solidFill>
                <a:srgbClr val="000000"/>
              </a:solidFill>
            </a:rPr>
          </a:br>
          <a:r>
            <a:rPr lang="es-ES" sz="1200" b="0" kern="1200" dirty="0" smtClean="0">
              <a:solidFill>
                <a:srgbClr val="000000"/>
              </a:solidFill>
            </a:rPr>
            <a:t>Administrativa</a:t>
          </a:r>
          <a:endParaRPr lang="es-ES" sz="1200" kern="1200" dirty="0"/>
        </a:p>
      </dsp:txBody>
      <dsp:txXfrm>
        <a:off x="1753260" y="1888998"/>
        <a:ext cx="2288563" cy="874215"/>
      </dsp:txXfrm>
    </dsp:sp>
    <dsp:sp modelId="{A66E7B6F-504E-4BDF-8C43-5107833AFBAF}">
      <dsp:nvSpPr>
        <dsp:cNvPr id="0" name=""/>
        <dsp:cNvSpPr/>
      </dsp:nvSpPr>
      <dsp:spPr>
        <a:xfrm>
          <a:off x="4598782" y="1888998"/>
          <a:ext cx="2288563" cy="874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Museos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Espacios </a:t>
          </a:r>
          <a:r>
            <a:rPr lang="es-ES" sz="1200" kern="1200" dirty="0" err="1" smtClean="0">
              <a:solidFill>
                <a:srgbClr val="000000"/>
              </a:solidFill>
            </a:rPr>
            <a:t>Galerísticos</a:t>
          </a:r>
          <a:endParaRPr lang="es-ES" sz="1200" kern="1200" dirty="0"/>
        </a:p>
      </dsp:txBody>
      <dsp:txXfrm>
        <a:off x="4598782" y="1888998"/>
        <a:ext cx="2288563" cy="874215"/>
      </dsp:txXfrm>
    </dsp:sp>
    <dsp:sp modelId="{FE59EDFB-590C-4AA7-B866-98FB8DB5EF97}">
      <dsp:nvSpPr>
        <dsp:cNvPr id="0" name=""/>
        <dsp:cNvSpPr/>
      </dsp:nvSpPr>
      <dsp:spPr>
        <a:xfrm>
          <a:off x="1753260" y="3041104"/>
          <a:ext cx="2288563" cy="874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 Proyectos</a:t>
          </a:r>
          <a:endParaRPr lang="es-ES" sz="1200" kern="1200" dirty="0"/>
        </a:p>
      </dsp:txBody>
      <dsp:txXfrm>
        <a:off x="1753260" y="3041104"/>
        <a:ext cx="2288563" cy="874215"/>
      </dsp:txXfrm>
    </dsp:sp>
    <dsp:sp modelId="{ED059DD2-9439-4723-80AF-D9F3AFF3F071}">
      <dsp:nvSpPr>
        <dsp:cNvPr id="0" name=""/>
        <dsp:cNvSpPr/>
      </dsp:nvSpPr>
      <dsp:spPr>
        <a:xfrm>
          <a:off x="4598782" y="3041104"/>
          <a:ext cx="2288563" cy="874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4598782" y="3041104"/>
        <a:ext cx="2288563" cy="87421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474936"/>
          <a:ext cx="2283804" cy="87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5"/>
              </a:lnTo>
              <a:lnTo>
                <a:pt x="2283804" y="608385"/>
              </a:lnTo>
              <a:lnTo>
                <a:pt x="2283804" y="8767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474936"/>
          <a:ext cx="91440" cy="87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23"/>
              </a:lnTo>
              <a:lnTo>
                <a:pt x="46154" y="607823"/>
              </a:lnTo>
              <a:lnTo>
                <a:pt x="46154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3323150"/>
          <a:ext cx="91440" cy="488157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219763"/>
              </a:lnTo>
              <a:lnTo>
                <a:pt x="45720" y="219763"/>
              </a:lnTo>
              <a:lnTo>
                <a:pt x="45720" y="488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474936"/>
          <a:ext cx="2258626" cy="876217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607823"/>
              </a:lnTo>
              <a:lnTo>
                <a:pt x="0" y="607823"/>
              </a:lnTo>
              <a:lnTo>
                <a:pt x="0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013927" y="214940"/>
          <a:ext cx="2627988" cy="12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</a:t>
          </a:r>
          <a:br>
            <a:rPr lang="es-ES" sz="1200" b="0" kern="1200" dirty="0" smtClean="0">
              <a:solidFill>
                <a:srgbClr val="000000"/>
              </a:solidFill>
            </a:rPr>
          </a:br>
          <a:r>
            <a:rPr lang="es-ES" sz="1200" b="0" kern="1200" dirty="0" smtClean="0">
              <a:solidFill>
                <a:srgbClr val="000000"/>
              </a:solidFill>
            </a:rPr>
            <a:t>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2013927" y="214940"/>
        <a:ext cx="2627988" cy="1259995"/>
      </dsp:txXfrm>
    </dsp:sp>
    <dsp:sp modelId="{63F34BBA-E0FA-4989-B85E-8914F8D1D3AD}">
      <dsp:nvSpPr>
        <dsp:cNvPr id="0" name=""/>
        <dsp:cNvSpPr/>
      </dsp:nvSpPr>
      <dsp:spPr>
        <a:xfrm>
          <a:off x="140407" y="2351154"/>
          <a:ext cx="185777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140407" y="2351154"/>
        <a:ext cx="1857773" cy="971996"/>
      </dsp:txXfrm>
    </dsp:sp>
    <dsp:sp modelId="{77EE6A04-79D7-4CE4-A9B5-411F64538077}">
      <dsp:nvSpPr>
        <dsp:cNvPr id="0" name=""/>
        <dsp:cNvSpPr/>
      </dsp:nvSpPr>
      <dsp:spPr>
        <a:xfrm>
          <a:off x="140126" y="3811308"/>
          <a:ext cx="185777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140126" y="3811308"/>
        <a:ext cx="1857773" cy="971996"/>
      </dsp:txXfrm>
    </dsp:sp>
    <dsp:sp modelId="{0B452168-7237-4DD4-A2CD-82CF743CE15F}">
      <dsp:nvSpPr>
        <dsp:cNvPr id="0" name=""/>
        <dsp:cNvSpPr/>
      </dsp:nvSpPr>
      <dsp:spPr>
        <a:xfrm>
          <a:off x="2399162" y="2351154"/>
          <a:ext cx="1858387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99162" y="2351154"/>
        <a:ext cx="1858387" cy="971996"/>
      </dsp:txXfrm>
    </dsp:sp>
    <dsp:sp modelId="{0CF1DA18-2BED-4249-97F0-99C9BA003ED2}">
      <dsp:nvSpPr>
        <dsp:cNvPr id="0" name=""/>
        <dsp:cNvSpPr/>
      </dsp:nvSpPr>
      <dsp:spPr>
        <a:xfrm>
          <a:off x="4682533" y="2351716"/>
          <a:ext cx="1858387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682533" y="2351716"/>
        <a:ext cx="1858387" cy="97199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13277"/>
          <a:ext cx="258538" cy="72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118"/>
              </a:lnTo>
              <a:lnTo>
                <a:pt x="258538" y="7201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8" y="3617533"/>
          <a:ext cx="3111716" cy="69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58"/>
              </a:lnTo>
              <a:lnTo>
                <a:pt x="3111716" y="513158"/>
              </a:lnTo>
              <a:lnTo>
                <a:pt x="3111716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8" y="3617533"/>
          <a:ext cx="1037238" cy="69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58"/>
              </a:lnTo>
              <a:lnTo>
                <a:pt x="1037238" y="513158"/>
              </a:lnTo>
              <a:lnTo>
                <a:pt x="1037238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617533"/>
          <a:ext cx="1037238" cy="693175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513158"/>
              </a:lnTo>
              <a:lnTo>
                <a:pt x="0" y="513158"/>
              </a:lnTo>
              <a:lnTo>
                <a:pt x="0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617533"/>
          <a:ext cx="3111716" cy="693175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513158"/>
              </a:lnTo>
              <a:lnTo>
                <a:pt x="0" y="513158"/>
              </a:lnTo>
              <a:lnTo>
                <a:pt x="0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13277"/>
          <a:ext cx="91440" cy="1440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02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668048" y="53280"/>
          <a:ext cx="2610001" cy="12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2668048" y="53280"/>
        <a:ext cx="2610001" cy="1259996"/>
      </dsp:txXfrm>
    </dsp:sp>
    <dsp:sp modelId="{7727897A-866A-4D6B-80A8-383650D7A534}">
      <dsp:nvSpPr>
        <dsp:cNvPr id="0" name=""/>
        <dsp:cNvSpPr/>
      </dsp:nvSpPr>
      <dsp:spPr>
        <a:xfrm>
          <a:off x="2983051" y="2753530"/>
          <a:ext cx="1979994" cy="86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Oficial Administrativo(a)</a:t>
          </a:r>
        </a:p>
      </dsp:txBody>
      <dsp:txXfrm>
        <a:off x="2983051" y="2753530"/>
        <a:ext cx="1979994" cy="864002"/>
      </dsp:txXfrm>
    </dsp:sp>
    <dsp:sp modelId="{8EB81392-14AF-4586-B2EB-C1289ADB3A1E}">
      <dsp:nvSpPr>
        <dsp:cNvPr id="0" name=""/>
        <dsp:cNvSpPr/>
      </dsp:nvSpPr>
      <dsp:spPr>
        <a:xfrm>
          <a:off x="4110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4110" y="4310708"/>
        <a:ext cx="1714444" cy="899997"/>
      </dsp:txXfrm>
    </dsp:sp>
    <dsp:sp modelId="{25F58A1A-CB80-4303-B8BA-99113B5CB7BA}">
      <dsp:nvSpPr>
        <dsp:cNvPr id="0" name=""/>
        <dsp:cNvSpPr/>
      </dsp:nvSpPr>
      <dsp:spPr>
        <a:xfrm>
          <a:off x="2078587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2078587" y="4310708"/>
        <a:ext cx="1714444" cy="899997"/>
      </dsp:txXfrm>
    </dsp:sp>
    <dsp:sp modelId="{D3AC3D8B-E79D-448C-A119-E0B916D3BCBF}">
      <dsp:nvSpPr>
        <dsp:cNvPr id="0" name=""/>
        <dsp:cNvSpPr/>
      </dsp:nvSpPr>
      <dsp:spPr>
        <a:xfrm>
          <a:off x="4153065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Secretaria(o)</a:t>
          </a:r>
        </a:p>
      </dsp:txBody>
      <dsp:txXfrm>
        <a:off x="4153065" y="4310708"/>
        <a:ext cx="1714444" cy="899997"/>
      </dsp:txXfrm>
    </dsp:sp>
    <dsp:sp modelId="{B6BC957E-CFA0-4639-9BDD-A4460613A9E6}">
      <dsp:nvSpPr>
        <dsp:cNvPr id="0" name=""/>
        <dsp:cNvSpPr/>
      </dsp:nvSpPr>
      <dsp:spPr>
        <a:xfrm>
          <a:off x="6227543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6227543" y="4310708"/>
        <a:ext cx="1714444" cy="899997"/>
      </dsp:txXfrm>
    </dsp:sp>
    <dsp:sp modelId="{B9C7B403-E6AC-40B9-8BB5-49FCC32C5BB2}">
      <dsp:nvSpPr>
        <dsp:cNvPr id="0" name=""/>
        <dsp:cNvSpPr/>
      </dsp:nvSpPr>
      <dsp:spPr>
        <a:xfrm>
          <a:off x="4231587" y="1673396"/>
          <a:ext cx="1494001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4231587" y="1673396"/>
        <a:ext cx="1494001" cy="7199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86025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846"/>
              </a:lnTo>
              <a:lnTo>
                <a:pt x="2545230" y="583846"/>
              </a:lnTo>
              <a:lnTo>
                <a:pt x="254523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40305" y="1615416"/>
          <a:ext cx="91440" cy="918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95074" y="3524378"/>
          <a:ext cx="91440" cy="395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5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40794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2545230" y="0"/>
              </a:moveTo>
              <a:lnTo>
                <a:pt x="2545230" y="583846"/>
              </a:lnTo>
              <a:lnTo>
                <a:pt x="0" y="583846"/>
              </a:lnTo>
              <a:lnTo>
                <a:pt x="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046029" y="211420"/>
          <a:ext cx="2879991" cy="140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46029" y="211420"/>
        <a:ext cx="2879991" cy="1403995"/>
      </dsp:txXfrm>
    </dsp:sp>
    <dsp:sp modelId="{D1EB352E-134F-4CA8-B76E-264A49F673E9}">
      <dsp:nvSpPr>
        <dsp:cNvPr id="0" name=""/>
        <dsp:cNvSpPr/>
      </dsp:nvSpPr>
      <dsp:spPr>
        <a:xfrm>
          <a:off x="329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3292" y="2534375"/>
        <a:ext cx="1875004" cy="990003"/>
      </dsp:txXfrm>
    </dsp:sp>
    <dsp:sp modelId="{D0CA83AD-5F3F-444E-8E18-7289F6E66AB2}">
      <dsp:nvSpPr>
        <dsp:cNvPr id="0" name=""/>
        <dsp:cNvSpPr/>
      </dsp:nvSpPr>
      <dsp:spPr>
        <a:xfrm>
          <a:off x="3292" y="3919923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3292" y="3919923"/>
        <a:ext cx="1875004" cy="990003"/>
      </dsp:txXfrm>
    </dsp:sp>
    <dsp:sp modelId="{A9B27FAC-55FD-4A1D-975E-F9C48A0C5ACE}">
      <dsp:nvSpPr>
        <dsp:cNvPr id="0" name=""/>
        <dsp:cNvSpPr/>
      </dsp:nvSpPr>
      <dsp:spPr>
        <a:xfrm>
          <a:off x="254852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2548522" y="2534375"/>
        <a:ext cx="1875004" cy="990003"/>
      </dsp:txXfrm>
    </dsp:sp>
    <dsp:sp modelId="{90246C1D-FCDC-4815-A6D5-ED35A473D837}">
      <dsp:nvSpPr>
        <dsp:cNvPr id="0" name=""/>
        <dsp:cNvSpPr/>
      </dsp:nvSpPr>
      <dsp:spPr>
        <a:xfrm>
          <a:off x="509375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5093752" y="2534375"/>
        <a:ext cx="1875004" cy="99000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123286"/>
          <a:ext cx="3350491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3350491" y="836923"/>
              </a:lnTo>
              <a:lnTo>
                <a:pt x="3350491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230216" y="2123286"/>
          <a:ext cx="1115902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1115902" y="836923"/>
              </a:lnTo>
              <a:lnTo>
                <a:pt x="1115902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113385" y="2123286"/>
          <a:ext cx="1116830" cy="1074679"/>
        </a:xfrm>
        <a:custGeom>
          <a:avLst/>
          <a:gdLst/>
          <a:ahLst/>
          <a:cxnLst/>
          <a:rect l="0" t="0" r="0" b="0"/>
          <a:pathLst>
            <a:path>
              <a:moveTo>
                <a:pt x="1116830" y="0"/>
              </a:moveTo>
              <a:lnTo>
                <a:pt x="1116830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9724" y="2123286"/>
          <a:ext cx="3350491" cy="1074679"/>
        </a:xfrm>
        <a:custGeom>
          <a:avLst/>
          <a:gdLst/>
          <a:ahLst/>
          <a:cxnLst/>
          <a:rect l="0" t="0" r="0" b="0"/>
          <a:pathLst>
            <a:path>
              <a:moveTo>
                <a:pt x="3350491" y="0"/>
              </a:moveTo>
              <a:lnTo>
                <a:pt x="3350491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880214" y="683289"/>
          <a:ext cx="2700002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de Proyectos</a:t>
          </a:r>
        </a:p>
      </dsp:txBody>
      <dsp:txXfrm>
        <a:off x="2880214" y="683289"/>
        <a:ext cx="2700002" cy="1439997"/>
      </dsp:txXfrm>
    </dsp:sp>
    <dsp:sp modelId="{B00A8240-B192-4B1A-BED3-826CE7918735}">
      <dsp:nvSpPr>
        <dsp:cNvPr id="0" name=""/>
        <dsp:cNvSpPr/>
      </dsp:nvSpPr>
      <dsp:spPr>
        <a:xfrm>
          <a:off x="649" y="3197966"/>
          <a:ext cx="1758149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649" y="3197966"/>
        <a:ext cx="1758149" cy="899997"/>
      </dsp:txXfrm>
    </dsp:sp>
    <dsp:sp modelId="{48ED984C-FD57-4B6F-ABEC-D73E5B65A5F4}">
      <dsp:nvSpPr>
        <dsp:cNvPr id="0" name=""/>
        <dsp:cNvSpPr/>
      </dsp:nvSpPr>
      <dsp:spPr>
        <a:xfrm>
          <a:off x="2234310" y="3197966"/>
          <a:ext cx="1758149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234310" y="3197966"/>
        <a:ext cx="1758149" cy="899997"/>
      </dsp:txXfrm>
    </dsp:sp>
    <dsp:sp modelId="{7621AAD5-F12B-46FF-A5E9-BB310E9D83C7}">
      <dsp:nvSpPr>
        <dsp:cNvPr id="0" name=""/>
        <dsp:cNvSpPr/>
      </dsp:nvSpPr>
      <dsp:spPr>
        <a:xfrm>
          <a:off x="4467043" y="3197966"/>
          <a:ext cx="1758149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4467043" y="3197966"/>
        <a:ext cx="1758149" cy="899997"/>
      </dsp:txXfrm>
    </dsp:sp>
    <dsp:sp modelId="{EB5E604F-65DC-459C-B552-A80D7CF0DE9D}">
      <dsp:nvSpPr>
        <dsp:cNvPr id="0" name=""/>
        <dsp:cNvSpPr/>
      </dsp:nvSpPr>
      <dsp:spPr>
        <a:xfrm>
          <a:off x="6701633" y="3197966"/>
          <a:ext cx="1758149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6701633" y="3197966"/>
        <a:ext cx="1758149" cy="89999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19" y="2640833"/>
          <a:ext cx="3404454" cy="6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966"/>
              </a:lnTo>
              <a:lnTo>
                <a:pt x="3404454" y="504966"/>
              </a:lnTo>
              <a:lnTo>
                <a:pt x="3404454" y="662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19" y="2640833"/>
          <a:ext cx="1702369" cy="6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966"/>
              </a:lnTo>
              <a:lnTo>
                <a:pt x="1702369" y="504966"/>
              </a:lnTo>
              <a:lnTo>
                <a:pt x="1702369" y="662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4063450"/>
          <a:ext cx="91440" cy="331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1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599" y="2640833"/>
          <a:ext cx="91440" cy="666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099"/>
              </a:lnTo>
              <a:lnTo>
                <a:pt x="46005" y="509099"/>
              </a:lnTo>
              <a:lnTo>
                <a:pt x="46005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40833"/>
          <a:ext cx="1701942" cy="666618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509099"/>
              </a:lnTo>
              <a:lnTo>
                <a:pt x="0" y="509099"/>
              </a:lnTo>
              <a:lnTo>
                <a:pt x="0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40833"/>
          <a:ext cx="3404312" cy="666618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509099"/>
              </a:lnTo>
              <a:lnTo>
                <a:pt x="0" y="509099"/>
              </a:lnTo>
              <a:lnTo>
                <a:pt x="0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24007"/>
          <a:ext cx="91440" cy="55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8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870317" y="72007"/>
          <a:ext cx="2466004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2870317" y="72007"/>
        <a:ext cx="2466004" cy="1152000"/>
      </dsp:txXfrm>
    </dsp:sp>
    <dsp:sp modelId="{484BAC4D-337B-4C8A-AC8E-F1BD81C4533D}">
      <dsp:nvSpPr>
        <dsp:cNvPr id="0" name=""/>
        <dsp:cNvSpPr/>
      </dsp:nvSpPr>
      <dsp:spPr>
        <a:xfrm>
          <a:off x="3158321" y="1776837"/>
          <a:ext cx="1889996" cy="86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Centros Culturales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58321" y="1776837"/>
        <a:ext cx="1889996" cy="863996"/>
      </dsp:txXfrm>
    </dsp:sp>
    <dsp:sp modelId="{27F0CFB3-BC26-4514-B5C2-F6286E21C8C3}">
      <dsp:nvSpPr>
        <dsp:cNvPr id="0" name=""/>
        <dsp:cNvSpPr/>
      </dsp:nvSpPr>
      <dsp:spPr>
        <a:xfrm>
          <a:off x="534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41" y="3307452"/>
        <a:ext cx="1387332" cy="755998"/>
      </dsp:txXfrm>
    </dsp:sp>
    <dsp:sp modelId="{5CFD16C3-83D9-43B7-9787-020C7EFF1DA2}">
      <dsp:nvSpPr>
        <dsp:cNvPr id="0" name=""/>
        <dsp:cNvSpPr/>
      </dsp:nvSpPr>
      <dsp:spPr>
        <a:xfrm>
          <a:off x="170771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07711" y="3307452"/>
        <a:ext cx="1387332" cy="755998"/>
      </dsp:txXfrm>
    </dsp:sp>
    <dsp:sp modelId="{9F850073-27DC-4FAB-9524-2567BBD7F961}">
      <dsp:nvSpPr>
        <dsp:cNvPr id="0" name=""/>
        <dsp:cNvSpPr/>
      </dsp:nvSpPr>
      <dsp:spPr>
        <a:xfrm>
          <a:off x="3410081" y="3307452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0081" y="3307452"/>
        <a:ext cx="1387047" cy="755998"/>
      </dsp:txXfrm>
    </dsp:sp>
    <dsp:sp modelId="{94F415F8-985A-444F-B8A0-FA340BA9CAB7}">
      <dsp:nvSpPr>
        <dsp:cNvPr id="0" name=""/>
        <dsp:cNvSpPr/>
      </dsp:nvSpPr>
      <dsp:spPr>
        <a:xfrm>
          <a:off x="3409938" y="439456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3409938" y="4394562"/>
        <a:ext cx="1387332" cy="755998"/>
      </dsp:txXfrm>
    </dsp:sp>
    <dsp:sp modelId="{135B3FCF-A9AF-47DE-ABEF-7C2BA4EE02D3}">
      <dsp:nvSpPr>
        <dsp:cNvPr id="0" name=""/>
        <dsp:cNvSpPr/>
      </dsp:nvSpPr>
      <dsp:spPr>
        <a:xfrm>
          <a:off x="5112165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/>
        </a:p>
      </dsp:txBody>
      <dsp:txXfrm>
        <a:off x="5112165" y="3303319"/>
        <a:ext cx="1387047" cy="755998"/>
      </dsp:txXfrm>
    </dsp:sp>
    <dsp:sp modelId="{17A7D9CB-75AE-440D-A1F9-FE99ACE5F3ED}">
      <dsp:nvSpPr>
        <dsp:cNvPr id="0" name=""/>
        <dsp:cNvSpPr/>
      </dsp:nvSpPr>
      <dsp:spPr>
        <a:xfrm>
          <a:off x="6814250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/>
        </a:p>
      </dsp:txBody>
      <dsp:txXfrm>
        <a:off x="6814250" y="3303319"/>
        <a:ext cx="1387047" cy="75599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751765"/>
          <a:ext cx="340390" cy="93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764"/>
              </a:lnTo>
              <a:lnTo>
                <a:pt x="340390" y="9377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34190" y="1751765"/>
          <a:ext cx="347224" cy="937764"/>
        </a:xfrm>
        <a:custGeom>
          <a:avLst/>
          <a:gdLst/>
          <a:ahLst/>
          <a:cxnLst/>
          <a:rect l="0" t="0" r="0" b="0"/>
          <a:pathLst>
            <a:path>
              <a:moveTo>
                <a:pt x="347224" y="0"/>
              </a:moveTo>
              <a:lnTo>
                <a:pt x="347224" y="937764"/>
              </a:lnTo>
              <a:lnTo>
                <a:pt x="0" y="9377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751765"/>
          <a:ext cx="3381964" cy="196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843"/>
              </a:lnTo>
              <a:lnTo>
                <a:pt x="3381964" y="1822843"/>
              </a:lnTo>
              <a:lnTo>
                <a:pt x="3381964" y="19695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751765"/>
          <a:ext cx="1690982" cy="197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816"/>
              </a:lnTo>
              <a:lnTo>
                <a:pt x="1690982" y="1830816"/>
              </a:lnTo>
              <a:lnTo>
                <a:pt x="1690982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751765"/>
          <a:ext cx="91440" cy="1977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751765"/>
          <a:ext cx="1690982" cy="1977554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830816"/>
              </a:lnTo>
              <a:lnTo>
                <a:pt x="0" y="1830816"/>
              </a:lnTo>
              <a:lnTo>
                <a:pt x="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751765"/>
          <a:ext cx="3381964" cy="1977554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830816"/>
              </a:lnTo>
              <a:lnTo>
                <a:pt x="0" y="1830816"/>
              </a:lnTo>
              <a:lnTo>
                <a:pt x="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731416" y="419767"/>
          <a:ext cx="2699995" cy="133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31416" y="419767"/>
        <a:ext cx="2699995" cy="1331997"/>
      </dsp:txXfrm>
    </dsp:sp>
    <dsp:sp modelId="{874A6971-A530-4707-93D8-12EB989909D4}">
      <dsp:nvSpPr>
        <dsp:cNvPr id="0" name=""/>
        <dsp:cNvSpPr/>
      </dsp:nvSpPr>
      <dsp:spPr>
        <a:xfrm>
          <a:off x="697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97" y="3729319"/>
        <a:ext cx="1397505" cy="756001"/>
      </dsp:txXfrm>
    </dsp:sp>
    <dsp:sp modelId="{2E8BEB8B-9C8A-430D-8A77-D3F5AB74010B}">
      <dsp:nvSpPr>
        <dsp:cNvPr id="0" name=""/>
        <dsp:cNvSpPr/>
      </dsp:nvSpPr>
      <dsp:spPr>
        <a:xfrm>
          <a:off x="1691679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sp:txBody>
      <dsp:txXfrm>
        <a:off x="1691679" y="3729319"/>
        <a:ext cx="1397505" cy="756001"/>
      </dsp:txXfrm>
    </dsp:sp>
    <dsp:sp modelId="{E360D8B5-04E8-45E6-B2B9-E4B8346BEB8E}">
      <dsp:nvSpPr>
        <dsp:cNvPr id="0" name=""/>
        <dsp:cNvSpPr/>
      </dsp:nvSpPr>
      <dsp:spPr>
        <a:xfrm>
          <a:off x="3382661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sp:txBody>
      <dsp:txXfrm>
        <a:off x="3382661" y="3729319"/>
        <a:ext cx="1397505" cy="756001"/>
      </dsp:txXfrm>
    </dsp:sp>
    <dsp:sp modelId="{2EB3D05B-357D-4922-A924-D5082C9A83CF}">
      <dsp:nvSpPr>
        <dsp:cNvPr id="0" name=""/>
        <dsp:cNvSpPr/>
      </dsp:nvSpPr>
      <dsp:spPr>
        <a:xfrm>
          <a:off x="5073643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sp:txBody>
      <dsp:txXfrm>
        <a:off x="5073643" y="3729319"/>
        <a:ext cx="1397505" cy="756001"/>
      </dsp:txXfrm>
    </dsp:sp>
    <dsp:sp modelId="{1CDDF9B0-8CD1-43CF-B3AE-327E4F909398}">
      <dsp:nvSpPr>
        <dsp:cNvPr id="0" name=""/>
        <dsp:cNvSpPr/>
      </dsp:nvSpPr>
      <dsp:spPr>
        <a:xfrm>
          <a:off x="6764625" y="3721347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6764625" y="3721347"/>
        <a:ext cx="1397505" cy="756001"/>
      </dsp:txXfrm>
    </dsp:sp>
    <dsp:sp modelId="{2B9981EF-9734-4952-BEA1-62B5A3C28209}">
      <dsp:nvSpPr>
        <dsp:cNvPr id="0" name=""/>
        <dsp:cNvSpPr/>
      </dsp:nvSpPr>
      <dsp:spPr>
        <a:xfrm>
          <a:off x="2330185" y="2329529"/>
          <a:ext cx="140400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30185" y="2329529"/>
        <a:ext cx="1404004" cy="720001"/>
      </dsp:txXfrm>
    </dsp:sp>
    <dsp:sp modelId="{2AC215A7-34D7-45C0-85AF-F58079C7DEB8}">
      <dsp:nvSpPr>
        <dsp:cNvPr id="0" name=""/>
        <dsp:cNvSpPr/>
      </dsp:nvSpPr>
      <dsp:spPr>
        <a:xfrm>
          <a:off x="4421804" y="2329529"/>
          <a:ext cx="140400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Promotor(a)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421804" y="2329529"/>
        <a:ext cx="1404004" cy="720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0" y="747798"/>
          <a:ext cx="3453534" cy="1569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</a:t>
          </a:r>
          <a:br>
            <a:rPr lang="es-ES" sz="1200" kern="1200" dirty="0" smtClean="0"/>
          </a:br>
          <a:r>
            <a:rPr lang="es-ES" sz="1200" kern="1200" dirty="0" smtClean="0"/>
            <a:t>Bienestar Social</a:t>
          </a:r>
        </a:p>
      </dsp:txBody>
      <dsp:txXfrm>
        <a:off x="0" y="747798"/>
        <a:ext cx="3453534" cy="15698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199496" y="1593445"/>
          <a:ext cx="1497214" cy="84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84"/>
              </a:lnTo>
              <a:lnTo>
                <a:pt x="1497214" y="420284"/>
              </a:lnTo>
              <a:lnTo>
                <a:pt x="1497214" y="840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81107" y="3342269"/>
          <a:ext cx="890042" cy="78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25"/>
              </a:lnTo>
              <a:lnTo>
                <a:pt x="890042" y="362025"/>
              </a:lnTo>
              <a:lnTo>
                <a:pt x="890042" y="78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60551" y="3342269"/>
          <a:ext cx="820555" cy="782309"/>
        </a:xfrm>
        <a:custGeom>
          <a:avLst/>
          <a:gdLst/>
          <a:ahLst/>
          <a:cxnLst/>
          <a:rect l="0" t="0" r="0" b="0"/>
          <a:pathLst>
            <a:path>
              <a:moveTo>
                <a:pt x="820555" y="0"/>
              </a:moveTo>
              <a:lnTo>
                <a:pt x="820555" y="362025"/>
              </a:lnTo>
              <a:lnTo>
                <a:pt x="0" y="362025"/>
              </a:lnTo>
              <a:lnTo>
                <a:pt x="0" y="78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81107" y="1593445"/>
          <a:ext cx="1518388" cy="840569"/>
        </a:xfrm>
        <a:custGeom>
          <a:avLst/>
          <a:gdLst/>
          <a:ahLst/>
          <a:cxnLst/>
          <a:rect l="0" t="0" r="0" b="0"/>
          <a:pathLst>
            <a:path>
              <a:moveTo>
                <a:pt x="1518388" y="0"/>
              </a:moveTo>
              <a:lnTo>
                <a:pt x="1518388" y="420284"/>
              </a:lnTo>
              <a:lnTo>
                <a:pt x="0" y="420284"/>
              </a:lnTo>
              <a:lnTo>
                <a:pt x="0" y="840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597491" y="1887"/>
          <a:ext cx="3204009" cy="1591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97491" y="1887"/>
        <a:ext cx="3204009" cy="1591557"/>
      </dsp:txXfrm>
    </dsp:sp>
    <dsp:sp modelId="{19E62891-7B04-43F4-96E4-1DB4411BA228}">
      <dsp:nvSpPr>
        <dsp:cNvPr id="0" name=""/>
        <dsp:cNvSpPr/>
      </dsp:nvSpPr>
      <dsp:spPr>
        <a:xfrm>
          <a:off x="691117" y="2434014"/>
          <a:ext cx="1979980" cy="908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Municipal de Arte</a:t>
          </a:r>
        </a:p>
      </dsp:txBody>
      <dsp:txXfrm>
        <a:off x="691117" y="2434014"/>
        <a:ext cx="1979980" cy="908255"/>
      </dsp:txXfrm>
    </dsp:sp>
    <dsp:sp modelId="{D02ADB12-5F30-452D-867E-67D60C04BE59}">
      <dsp:nvSpPr>
        <dsp:cNvPr id="0" name=""/>
        <dsp:cNvSpPr/>
      </dsp:nvSpPr>
      <dsp:spPr>
        <a:xfrm>
          <a:off x="111524" y="4124579"/>
          <a:ext cx="1498054" cy="80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111524" y="4124579"/>
        <a:ext cx="1498054" cy="803844"/>
      </dsp:txXfrm>
    </dsp:sp>
    <dsp:sp modelId="{9E9F911D-AFA6-4CB1-A715-37A4E278C53E}">
      <dsp:nvSpPr>
        <dsp:cNvPr id="0" name=""/>
        <dsp:cNvSpPr/>
      </dsp:nvSpPr>
      <dsp:spPr>
        <a:xfrm>
          <a:off x="1822123" y="4124579"/>
          <a:ext cx="1498054" cy="80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1822123" y="4124579"/>
        <a:ext cx="1498054" cy="803844"/>
      </dsp:txXfrm>
    </dsp:sp>
    <dsp:sp modelId="{44949337-B8D3-4FF5-9552-F8D34BDA42E5}">
      <dsp:nvSpPr>
        <dsp:cNvPr id="0" name=""/>
        <dsp:cNvSpPr/>
      </dsp:nvSpPr>
      <dsp:spPr>
        <a:xfrm>
          <a:off x="3706719" y="2434014"/>
          <a:ext cx="1979980" cy="908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</a:t>
          </a:r>
        </a:p>
      </dsp:txBody>
      <dsp:txXfrm>
        <a:off x="3706719" y="2434014"/>
        <a:ext cx="1979980" cy="90825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3330752"/>
          <a:ext cx="91440" cy="4376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76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623268"/>
          <a:ext cx="91440" cy="550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512648" y="99361"/>
          <a:ext cx="3267084" cy="1523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1512648" y="99361"/>
        <a:ext cx="3267084" cy="1523907"/>
      </dsp:txXfrm>
    </dsp:sp>
    <dsp:sp modelId="{BFFA5F52-C6F8-4DB0-84FB-63B6D66FDD0B}">
      <dsp:nvSpPr>
        <dsp:cNvPr id="0" name=""/>
        <dsp:cNvSpPr/>
      </dsp:nvSpPr>
      <dsp:spPr>
        <a:xfrm>
          <a:off x="1854935" y="2173417"/>
          <a:ext cx="2582511" cy="1157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la Orquesta</a:t>
          </a:r>
        </a:p>
      </dsp:txBody>
      <dsp:txXfrm>
        <a:off x="1854935" y="2173417"/>
        <a:ext cx="2582511" cy="1157334"/>
      </dsp:txXfrm>
    </dsp:sp>
    <dsp:sp modelId="{3BED58B0-8A60-4306-8AB1-8838D7CECDC5}">
      <dsp:nvSpPr>
        <dsp:cNvPr id="0" name=""/>
        <dsp:cNvSpPr/>
      </dsp:nvSpPr>
      <dsp:spPr>
        <a:xfrm>
          <a:off x="2108866" y="3768427"/>
          <a:ext cx="2074649" cy="1196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Músicos(as)</a:t>
          </a:r>
        </a:p>
      </dsp:txBody>
      <dsp:txXfrm>
        <a:off x="2108866" y="3768427"/>
        <a:ext cx="2074649" cy="119689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528344" y="629898"/>
          <a:ext cx="199001" cy="167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831"/>
              </a:lnTo>
              <a:lnTo>
                <a:pt x="199001" y="1671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338529" y="629898"/>
          <a:ext cx="189814" cy="1672118"/>
        </a:xfrm>
        <a:custGeom>
          <a:avLst/>
          <a:gdLst/>
          <a:ahLst/>
          <a:cxnLst/>
          <a:rect l="0" t="0" r="0" b="0"/>
          <a:pathLst>
            <a:path>
              <a:moveTo>
                <a:pt x="189814" y="0"/>
              </a:moveTo>
              <a:lnTo>
                <a:pt x="189814" y="1672118"/>
              </a:lnTo>
              <a:lnTo>
                <a:pt x="0" y="16721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528344" y="629898"/>
          <a:ext cx="199001" cy="1089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72"/>
              </a:lnTo>
              <a:lnTo>
                <a:pt x="199001" y="10899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338529" y="629898"/>
          <a:ext cx="189814" cy="1090259"/>
        </a:xfrm>
        <a:custGeom>
          <a:avLst/>
          <a:gdLst/>
          <a:ahLst/>
          <a:cxnLst/>
          <a:rect l="0" t="0" r="0" b="0"/>
          <a:pathLst>
            <a:path>
              <a:moveTo>
                <a:pt x="189814" y="0"/>
              </a:moveTo>
              <a:lnTo>
                <a:pt x="189814" y="1090259"/>
              </a:lnTo>
              <a:lnTo>
                <a:pt x="0" y="1090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528344" y="629898"/>
          <a:ext cx="199001" cy="508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113"/>
              </a:lnTo>
              <a:lnTo>
                <a:pt x="199001" y="5081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338529" y="629898"/>
          <a:ext cx="189814" cy="508400"/>
        </a:xfrm>
        <a:custGeom>
          <a:avLst/>
          <a:gdLst/>
          <a:ahLst/>
          <a:cxnLst/>
          <a:rect l="0" t="0" r="0" b="0"/>
          <a:pathLst>
            <a:path>
              <a:moveTo>
                <a:pt x="189814" y="0"/>
              </a:moveTo>
              <a:lnTo>
                <a:pt x="189814" y="508400"/>
              </a:lnTo>
              <a:lnTo>
                <a:pt x="0" y="50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482624" y="629898"/>
          <a:ext cx="91440" cy="2293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763"/>
              </a:lnTo>
              <a:lnTo>
                <a:pt x="56336" y="2209763"/>
              </a:lnTo>
              <a:lnTo>
                <a:pt x="56336" y="22933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812722" y="3516738"/>
          <a:ext cx="203220" cy="1905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974"/>
              </a:lnTo>
              <a:lnTo>
                <a:pt x="203220" y="19059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812722" y="3516738"/>
          <a:ext cx="203380" cy="1233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917"/>
              </a:lnTo>
              <a:lnTo>
                <a:pt x="203380" y="1233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664010" y="3516738"/>
          <a:ext cx="148711" cy="1235760"/>
        </a:xfrm>
        <a:custGeom>
          <a:avLst/>
          <a:gdLst/>
          <a:ahLst/>
          <a:cxnLst/>
          <a:rect l="0" t="0" r="0" b="0"/>
          <a:pathLst>
            <a:path>
              <a:moveTo>
                <a:pt x="148711" y="0"/>
              </a:moveTo>
              <a:lnTo>
                <a:pt x="148711" y="1235760"/>
              </a:lnTo>
              <a:lnTo>
                <a:pt x="0" y="12357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812722" y="3516738"/>
          <a:ext cx="196461" cy="57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199"/>
              </a:lnTo>
              <a:lnTo>
                <a:pt x="196461" y="5751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664010" y="3516738"/>
          <a:ext cx="148711" cy="575199"/>
        </a:xfrm>
        <a:custGeom>
          <a:avLst/>
          <a:gdLst/>
          <a:ahLst/>
          <a:cxnLst/>
          <a:rect l="0" t="0" r="0" b="0"/>
          <a:pathLst>
            <a:path>
              <a:moveTo>
                <a:pt x="148711" y="0"/>
              </a:moveTo>
              <a:lnTo>
                <a:pt x="148711" y="575199"/>
              </a:lnTo>
              <a:lnTo>
                <a:pt x="0" y="5751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528344" y="629898"/>
          <a:ext cx="2284377" cy="22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120"/>
              </a:lnTo>
              <a:lnTo>
                <a:pt x="2284377" y="2202120"/>
              </a:lnTo>
              <a:lnTo>
                <a:pt x="2284377" y="228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2018534" y="3516957"/>
          <a:ext cx="140957" cy="1785013"/>
        </a:xfrm>
        <a:custGeom>
          <a:avLst/>
          <a:gdLst/>
          <a:ahLst/>
          <a:cxnLst/>
          <a:rect l="0" t="0" r="0" b="0"/>
          <a:pathLst>
            <a:path>
              <a:moveTo>
                <a:pt x="140957" y="0"/>
              </a:moveTo>
              <a:lnTo>
                <a:pt x="140957" y="1785013"/>
              </a:lnTo>
              <a:lnTo>
                <a:pt x="0" y="17850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159491" y="3516957"/>
          <a:ext cx="158018" cy="1164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121"/>
              </a:lnTo>
              <a:lnTo>
                <a:pt x="158018" y="11641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2018534" y="3516957"/>
          <a:ext cx="140957" cy="1164121"/>
        </a:xfrm>
        <a:custGeom>
          <a:avLst/>
          <a:gdLst/>
          <a:ahLst/>
          <a:cxnLst/>
          <a:rect l="0" t="0" r="0" b="0"/>
          <a:pathLst>
            <a:path>
              <a:moveTo>
                <a:pt x="140957" y="0"/>
              </a:moveTo>
              <a:lnTo>
                <a:pt x="140957" y="1164121"/>
              </a:lnTo>
              <a:lnTo>
                <a:pt x="0" y="11641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159491" y="3516957"/>
          <a:ext cx="158018" cy="538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612"/>
              </a:lnTo>
              <a:lnTo>
                <a:pt x="158018" y="538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2018534" y="3516957"/>
          <a:ext cx="140957" cy="538612"/>
        </a:xfrm>
        <a:custGeom>
          <a:avLst/>
          <a:gdLst/>
          <a:ahLst/>
          <a:cxnLst/>
          <a:rect l="0" t="0" r="0" b="0"/>
          <a:pathLst>
            <a:path>
              <a:moveTo>
                <a:pt x="140957" y="0"/>
              </a:moveTo>
              <a:lnTo>
                <a:pt x="140957" y="538612"/>
              </a:lnTo>
              <a:lnTo>
                <a:pt x="0" y="538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7D46E-82F7-4557-A8E8-24D492C161FF}">
      <dsp:nvSpPr>
        <dsp:cNvPr id="0" name=""/>
        <dsp:cNvSpPr/>
      </dsp:nvSpPr>
      <dsp:spPr>
        <a:xfrm>
          <a:off x="2159491" y="3516957"/>
          <a:ext cx="158020" cy="1785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013"/>
              </a:lnTo>
              <a:lnTo>
                <a:pt x="158020" y="17850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2159491" y="629898"/>
          <a:ext cx="2368852" cy="2285711"/>
        </a:xfrm>
        <a:custGeom>
          <a:avLst/>
          <a:gdLst/>
          <a:ahLst/>
          <a:cxnLst/>
          <a:rect l="0" t="0" r="0" b="0"/>
          <a:pathLst>
            <a:path>
              <a:moveTo>
                <a:pt x="2368852" y="0"/>
              </a:moveTo>
              <a:lnTo>
                <a:pt x="2368852" y="2202120"/>
              </a:lnTo>
              <a:lnTo>
                <a:pt x="0" y="2202120"/>
              </a:lnTo>
              <a:lnTo>
                <a:pt x="0" y="228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448293" y="69693"/>
          <a:ext cx="2160102" cy="560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Física y 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48293" y="69693"/>
        <a:ext cx="2160102" cy="560204"/>
      </dsp:txXfrm>
    </dsp:sp>
    <dsp:sp modelId="{48FCCE86-1B3A-4663-AC1B-92EE4DF9C8B2}">
      <dsp:nvSpPr>
        <dsp:cNvPr id="0" name=""/>
        <dsp:cNvSpPr/>
      </dsp:nvSpPr>
      <dsp:spPr>
        <a:xfrm>
          <a:off x="1351070" y="2915609"/>
          <a:ext cx="1616842" cy="601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51070" y="2915609"/>
        <a:ext cx="1616842" cy="601347"/>
      </dsp:txXfrm>
    </dsp:sp>
    <dsp:sp modelId="{1759FA9E-04AD-4812-A3A5-16BC2732D6EE}">
      <dsp:nvSpPr>
        <dsp:cNvPr id="0" name=""/>
        <dsp:cNvSpPr/>
      </dsp:nvSpPr>
      <dsp:spPr>
        <a:xfrm>
          <a:off x="2317512" y="5039318"/>
          <a:ext cx="1477254" cy="5253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endParaRPr lang="es-ES" sz="1200" kern="1200" dirty="0"/>
        </a:p>
      </dsp:txBody>
      <dsp:txXfrm>
        <a:off x="2317512" y="5039318"/>
        <a:ext cx="1477254" cy="525303"/>
      </dsp:txXfrm>
    </dsp:sp>
    <dsp:sp modelId="{DD7FF7A3-DFD8-4E1B-946C-B0A2C5F311DB}">
      <dsp:nvSpPr>
        <dsp:cNvPr id="0" name=""/>
        <dsp:cNvSpPr/>
      </dsp:nvSpPr>
      <dsp:spPr>
        <a:xfrm>
          <a:off x="541279" y="3792917"/>
          <a:ext cx="1477254" cy="5253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Ciudadano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41279" y="3792917"/>
        <a:ext cx="1477254" cy="525303"/>
      </dsp:txXfrm>
    </dsp:sp>
    <dsp:sp modelId="{01C90863-4FFC-42E2-996A-A2EF500EEE75}">
      <dsp:nvSpPr>
        <dsp:cNvPr id="0" name=""/>
        <dsp:cNvSpPr/>
      </dsp:nvSpPr>
      <dsp:spPr>
        <a:xfrm>
          <a:off x="2317510" y="3792917"/>
          <a:ext cx="1477254" cy="5253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Natación</a:t>
          </a:r>
        </a:p>
      </dsp:txBody>
      <dsp:txXfrm>
        <a:off x="2317510" y="3792917"/>
        <a:ext cx="1477254" cy="525303"/>
      </dsp:txXfrm>
    </dsp:sp>
    <dsp:sp modelId="{4B843E2F-EE2D-4C98-85EF-5B1F03A15805}">
      <dsp:nvSpPr>
        <dsp:cNvPr id="0" name=""/>
        <dsp:cNvSpPr/>
      </dsp:nvSpPr>
      <dsp:spPr>
        <a:xfrm>
          <a:off x="541279" y="4418426"/>
          <a:ext cx="1477254" cy="5253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41279" y="4418426"/>
        <a:ext cx="1477254" cy="525303"/>
      </dsp:txXfrm>
    </dsp:sp>
    <dsp:sp modelId="{F7481589-9C1E-4C06-A8C0-BD5C63C6C77A}">
      <dsp:nvSpPr>
        <dsp:cNvPr id="0" name=""/>
        <dsp:cNvSpPr/>
      </dsp:nvSpPr>
      <dsp:spPr>
        <a:xfrm>
          <a:off x="2317510" y="4418426"/>
          <a:ext cx="1477254" cy="5253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</a:t>
          </a:r>
        </a:p>
      </dsp:txBody>
      <dsp:txXfrm>
        <a:off x="2317510" y="4418426"/>
        <a:ext cx="1477254" cy="525303"/>
      </dsp:txXfrm>
    </dsp:sp>
    <dsp:sp modelId="{D8AE5DD6-8EDD-4661-8DF6-48E8E03125CA}">
      <dsp:nvSpPr>
        <dsp:cNvPr id="0" name=""/>
        <dsp:cNvSpPr/>
      </dsp:nvSpPr>
      <dsp:spPr>
        <a:xfrm>
          <a:off x="541279" y="5039318"/>
          <a:ext cx="1477254" cy="5253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de Área 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41279" y="5039318"/>
        <a:ext cx="1477254" cy="525303"/>
      </dsp:txXfrm>
    </dsp:sp>
    <dsp:sp modelId="{D4E2BA58-BB11-413D-A5EC-CBAF4B797ABE}">
      <dsp:nvSpPr>
        <dsp:cNvPr id="0" name=""/>
        <dsp:cNvSpPr/>
      </dsp:nvSpPr>
      <dsp:spPr>
        <a:xfrm>
          <a:off x="6004300" y="2915609"/>
          <a:ext cx="1616842" cy="601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Planeación</a:t>
          </a:r>
        </a:p>
      </dsp:txBody>
      <dsp:txXfrm>
        <a:off x="6004300" y="2915609"/>
        <a:ext cx="1616842" cy="601128"/>
      </dsp:txXfrm>
    </dsp:sp>
    <dsp:sp modelId="{923FA23E-A418-4062-900F-1FCC2EF62FC7}">
      <dsp:nvSpPr>
        <dsp:cNvPr id="0" name=""/>
        <dsp:cNvSpPr/>
      </dsp:nvSpPr>
      <dsp:spPr>
        <a:xfrm>
          <a:off x="5186756" y="3829124"/>
          <a:ext cx="1477254" cy="525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5186756" y="3829124"/>
        <a:ext cx="1477254" cy="525626"/>
      </dsp:txXfrm>
    </dsp:sp>
    <dsp:sp modelId="{86FF3132-3E5B-4DBB-8F73-CC6AC21334F9}">
      <dsp:nvSpPr>
        <dsp:cNvPr id="0" name=""/>
        <dsp:cNvSpPr/>
      </dsp:nvSpPr>
      <dsp:spPr>
        <a:xfrm>
          <a:off x="7009184" y="3829124"/>
          <a:ext cx="1477254" cy="525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</a:t>
          </a:r>
        </a:p>
      </dsp:txBody>
      <dsp:txXfrm>
        <a:off x="7009184" y="3829124"/>
        <a:ext cx="1477254" cy="525626"/>
      </dsp:txXfrm>
    </dsp:sp>
    <dsp:sp modelId="{94C488EF-E173-4203-B39A-A2F71DF7152B}">
      <dsp:nvSpPr>
        <dsp:cNvPr id="0" name=""/>
        <dsp:cNvSpPr/>
      </dsp:nvSpPr>
      <dsp:spPr>
        <a:xfrm>
          <a:off x="5186756" y="4489686"/>
          <a:ext cx="1477254" cy="525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86756" y="4489686"/>
        <a:ext cx="1477254" cy="525626"/>
      </dsp:txXfrm>
    </dsp:sp>
    <dsp:sp modelId="{23AEAB90-D66E-4C24-AC58-79C7959CF7DF}">
      <dsp:nvSpPr>
        <dsp:cNvPr id="0" name=""/>
        <dsp:cNvSpPr/>
      </dsp:nvSpPr>
      <dsp:spPr>
        <a:xfrm>
          <a:off x="7016102" y="4487843"/>
          <a:ext cx="1477254" cy="525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016102" y="4487843"/>
        <a:ext cx="1477254" cy="525626"/>
      </dsp:txXfrm>
    </dsp:sp>
    <dsp:sp modelId="{80DAF57B-6F3A-4C8B-A74A-7A38EEE03DDD}">
      <dsp:nvSpPr>
        <dsp:cNvPr id="0" name=""/>
        <dsp:cNvSpPr/>
      </dsp:nvSpPr>
      <dsp:spPr>
        <a:xfrm>
          <a:off x="7015943" y="5159900"/>
          <a:ext cx="1477254" cy="525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Unidades Deportivas</a:t>
          </a:r>
          <a:endParaRPr lang="es-ES" sz="1200" kern="1200" dirty="0"/>
        </a:p>
      </dsp:txBody>
      <dsp:txXfrm>
        <a:off x="7015943" y="5159900"/>
        <a:ext cx="1477254" cy="525626"/>
      </dsp:txXfrm>
    </dsp:sp>
    <dsp:sp modelId="{81A27537-C461-47F0-B34F-42C3D086165D}">
      <dsp:nvSpPr>
        <dsp:cNvPr id="0" name=""/>
        <dsp:cNvSpPr/>
      </dsp:nvSpPr>
      <dsp:spPr>
        <a:xfrm>
          <a:off x="3730538" y="2923252"/>
          <a:ext cx="1616842" cy="601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30538" y="2923252"/>
        <a:ext cx="1616842" cy="601128"/>
      </dsp:txXfrm>
    </dsp:sp>
    <dsp:sp modelId="{D471276E-15DB-4607-B221-1200AEDD62F0}">
      <dsp:nvSpPr>
        <dsp:cNvPr id="0" name=""/>
        <dsp:cNvSpPr/>
      </dsp:nvSpPr>
      <dsp:spPr>
        <a:xfrm>
          <a:off x="3132475" y="900883"/>
          <a:ext cx="1206054" cy="474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3132475" y="900883"/>
        <a:ext cx="1206054" cy="474830"/>
      </dsp:txXfrm>
    </dsp:sp>
    <dsp:sp modelId="{FB41900A-FAD5-43F7-BC70-49699BF04225}">
      <dsp:nvSpPr>
        <dsp:cNvPr id="0" name=""/>
        <dsp:cNvSpPr/>
      </dsp:nvSpPr>
      <dsp:spPr>
        <a:xfrm>
          <a:off x="4727345" y="900596"/>
          <a:ext cx="1206054" cy="474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27345" y="900596"/>
        <a:ext cx="1206054" cy="474830"/>
      </dsp:txXfrm>
    </dsp:sp>
    <dsp:sp modelId="{03F7B51C-13DD-4428-982A-38057E45B74B}">
      <dsp:nvSpPr>
        <dsp:cNvPr id="0" name=""/>
        <dsp:cNvSpPr/>
      </dsp:nvSpPr>
      <dsp:spPr>
        <a:xfrm>
          <a:off x="3132475" y="1482742"/>
          <a:ext cx="1206054" cy="474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3132475" y="1482742"/>
        <a:ext cx="1206054" cy="474830"/>
      </dsp:txXfrm>
    </dsp:sp>
    <dsp:sp modelId="{B4E630E5-A943-410F-A0C3-EA9EEDD61BE3}">
      <dsp:nvSpPr>
        <dsp:cNvPr id="0" name=""/>
        <dsp:cNvSpPr/>
      </dsp:nvSpPr>
      <dsp:spPr>
        <a:xfrm>
          <a:off x="4727345" y="1482455"/>
          <a:ext cx="1206054" cy="474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727345" y="1482455"/>
        <a:ext cx="1206054" cy="474830"/>
      </dsp:txXfrm>
    </dsp:sp>
    <dsp:sp modelId="{278E7FE3-7D1B-4B00-8129-22A19AEF4BDC}">
      <dsp:nvSpPr>
        <dsp:cNvPr id="0" name=""/>
        <dsp:cNvSpPr/>
      </dsp:nvSpPr>
      <dsp:spPr>
        <a:xfrm>
          <a:off x="3132475" y="2064601"/>
          <a:ext cx="1206054" cy="474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3132475" y="2064601"/>
        <a:ext cx="1206054" cy="474830"/>
      </dsp:txXfrm>
    </dsp:sp>
    <dsp:sp modelId="{0EF93B45-F6A4-4BCB-A16F-782D2EFE9663}">
      <dsp:nvSpPr>
        <dsp:cNvPr id="0" name=""/>
        <dsp:cNvSpPr/>
      </dsp:nvSpPr>
      <dsp:spPr>
        <a:xfrm>
          <a:off x="4727345" y="2064314"/>
          <a:ext cx="1206054" cy="474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727345" y="2064314"/>
        <a:ext cx="1206054" cy="47483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582572" y="1033429"/>
          <a:ext cx="91440" cy="5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1443579" y="69440"/>
          <a:ext cx="2369424" cy="963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Deporte Ciudadano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443579" y="69440"/>
        <a:ext cx="2369424" cy="963988"/>
      </dsp:txXfrm>
    </dsp:sp>
    <dsp:sp modelId="{6EFBC02F-1F2E-4453-81E3-036FBB56D2B8}">
      <dsp:nvSpPr>
        <dsp:cNvPr id="0" name=""/>
        <dsp:cNvSpPr/>
      </dsp:nvSpPr>
      <dsp:spPr>
        <a:xfrm>
          <a:off x="1625551" y="1589611"/>
          <a:ext cx="2005481" cy="2473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1</a:t>
          </a:r>
        </a:p>
      </dsp:txBody>
      <dsp:txXfrm>
        <a:off x="1625551" y="1589611"/>
        <a:ext cx="2005481" cy="247395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49739" y="1105801"/>
          <a:ext cx="223099" cy="640790"/>
        </a:xfrm>
        <a:custGeom>
          <a:avLst/>
          <a:gdLst/>
          <a:ahLst/>
          <a:cxnLst/>
          <a:rect l="0" t="0" r="0" b="0"/>
          <a:pathLst>
            <a:path>
              <a:moveTo>
                <a:pt x="223099" y="0"/>
              </a:moveTo>
              <a:lnTo>
                <a:pt x="223099" y="640790"/>
              </a:lnTo>
              <a:lnTo>
                <a:pt x="0" y="6407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5283611" y="2852160"/>
          <a:ext cx="216171" cy="119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6780"/>
              </a:lnTo>
              <a:lnTo>
                <a:pt x="216171" y="11967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5283611" y="2852160"/>
          <a:ext cx="212573" cy="2273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575"/>
              </a:lnTo>
              <a:lnTo>
                <a:pt x="212573" y="22735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026176" y="2852160"/>
          <a:ext cx="257435" cy="1393617"/>
        </a:xfrm>
        <a:custGeom>
          <a:avLst/>
          <a:gdLst/>
          <a:ahLst/>
          <a:cxnLst/>
          <a:rect l="0" t="0" r="0" b="0"/>
          <a:pathLst>
            <a:path>
              <a:moveTo>
                <a:pt x="257435" y="0"/>
              </a:moveTo>
              <a:lnTo>
                <a:pt x="257435" y="1393617"/>
              </a:lnTo>
              <a:lnTo>
                <a:pt x="0" y="1393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72838" y="1105801"/>
          <a:ext cx="1610772" cy="132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79"/>
              </a:lnTo>
              <a:lnTo>
                <a:pt x="1610772" y="1256079"/>
              </a:lnTo>
              <a:lnTo>
                <a:pt x="1610772" y="1325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1839622" y="2853355"/>
          <a:ext cx="254703" cy="1597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814"/>
              </a:lnTo>
              <a:lnTo>
                <a:pt x="254703" y="15978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1610751" y="2853355"/>
          <a:ext cx="228871" cy="1597814"/>
        </a:xfrm>
        <a:custGeom>
          <a:avLst/>
          <a:gdLst/>
          <a:ahLst/>
          <a:cxnLst/>
          <a:rect l="0" t="0" r="0" b="0"/>
          <a:pathLst>
            <a:path>
              <a:moveTo>
                <a:pt x="228871" y="0"/>
              </a:moveTo>
              <a:lnTo>
                <a:pt x="228871" y="1597814"/>
              </a:lnTo>
              <a:lnTo>
                <a:pt x="0" y="15978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1839622" y="2853355"/>
          <a:ext cx="254703" cy="758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666"/>
              </a:lnTo>
              <a:lnTo>
                <a:pt x="254703" y="7586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1610751" y="2853355"/>
          <a:ext cx="228871" cy="758666"/>
        </a:xfrm>
        <a:custGeom>
          <a:avLst/>
          <a:gdLst/>
          <a:ahLst/>
          <a:cxnLst/>
          <a:rect l="0" t="0" r="0" b="0"/>
          <a:pathLst>
            <a:path>
              <a:moveTo>
                <a:pt x="228871" y="0"/>
              </a:moveTo>
              <a:lnTo>
                <a:pt x="228871" y="758666"/>
              </a:lnTo>
              <a:lnTo>
                <a:pt x="0" y="7586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1839622" y="1105801"/>
          <a:ext cx="1833215" cy="1326222"/>
        </a:xfrm>
        <a:custGeom>
          <a:avLst/>
          <a:gdLst/>
          <a:ahLst/>
          <a:cxnLst/>
          <a:rect l="0" t="0" r="0" b="0"/>
          <a:pathLst>
            <a:path>
              <a:moveTo>
                <a:pt x="1833215" y="0"/>
              </a:moveTo>
              <a:lnTo>
                <a:pt x="1833215" y="1257275"/>
              </a:lnTo>
              <a:lnTo>
                <a:pt x="0" y="1257275"/>
              </a:lnTo>
              <a:lnTo>
                <a:pt x="0" y="13262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10923" y="196823"/>
          <a:ext cx="2123830" cy="908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610923" y="196823"/>
        <a:ext cx="2123830" cy="908977"/>
      </dsp:txXfrm>
    </dsp:sp>
    <dsp:sp modelId="{EEA40343-2367-430C-9F9D-F95276D86A7F}">
      <dsp:nvSpPr>
        <dsp:cNvPr id="0" name=""/>
        <dsp:cNvSpPr/>
      </dsp:nvSpPr>
      <dsp:spPr>
        <a:xfrm>
          <a:off x="1272445" y="2432023"/>
          <a:ext cx="1134355" cy="421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72445" y="2432023"/>
        <a:ext cx="1134355" cy="421331"/>
      </dsp:txXfrm>
    </dsp:sp>
    <dsp:sp modelId="{440B497E-2F6A-4933-AC44-DFB4CFDF335A}">
      <dsp:nvSpPr>
        <dsp:cNvPr id="0" name=""/>
        <dsp:cNvSpPr/>
      </dsp:nvSpPr>
      <dsp:spPr>
        <a:xfrm>
          <a:off x="463814" y="3317096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sp:txBody>
      <dsp:txXfrm>
        <a:off x="463814" y="3317096"/>
        <a:ext cx="1146936" cy="589851"/>
      </dsp:txXfrm>
    </dsp:sp>
    <dsp:sp modelId="{80800B27-C2EF-457D-9BF9-06FB558ACE70}">
      <dsp:nvSpPr>
        <dsp:cNvPr id="0" name=""/>
        <dsp:cNvSpPr/>
      </dsp:nvSpPr>
      <dsp:spPr>
        <a:xfrm>
          <a:off x="2094326" y="3317096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2094326" y="3317096"/>
        <a:ext cx="1146936" cy="589851"/>
      </dsp:txXfrm>
    </dsp:sp>
    <dsp:sp modelId="{C6880A2E-438C-4B59-8DCC-837F57D956DB}">
      <dsp:nvSpPr>
        <dsp:cNvPr id="0" name=""/>
        <dsp:cNvSpPr/>
      </dsp:nvSpPr>
      <dsp:spPr>
        <a:xfrm>
          <a:off x="463814" y="4156243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Mantenimiento</a:t>
          </a:r>
        </a:p>
      </dsp:txBody>
      <dsp:txXfrm>
        <a:off x="463814" y="4156243"/>
        <a:ext cx="1146936" cy="589851"/>
      </dsp:txXfrm>
    </dsp:sp>
    <dsp:sp modelId="{67478183-57FC-42AE-8396-57ABB052EA34}">
      <dsp:nvSpPr>
        <dsp:cNvPr id="0" name=""/>
        <dsp:cNvSpPr/>
      </dsp:nvSpPr>
      <dsp:spPr>
        <a:xfrm>
          <a:off x="2094326" y="4156243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sp:txBody>
      <dsp:txXfrm>
        <a:off x="2094326" y="4156243"/>
        <a:ext cx="1146936" cy="589851"/>
      </dsp:txXfrm>
    </dsp:sp>
    <dsp:sp modelId="{FC7A6262-42A4-4D23-AED8-7DC580203F43}">
      <dsp:nvSpPr>
        <dsp:cNvPr id="0" name=""/>
        <dsp:cNvSpPr/>
      </dsp:nvSpPr>
      <dsp:spPr>
        <a:xfrm>
          <a:off x="4716433" y="2430828"/>
          <a:ext cx="1134355" cy="421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16433" y="2430828"/>
        <a:ext cx="1134355" cy="421331"/>
      </dsp:txXfrm>
    </dsp:sp>
    <dsp:sp modelId="{B342C0FA-D607-4E01-95C5-708F1117E5C4}">
      <dsp:nvSpPr>
        <dsp:cNvPr id="0" name=""/>
        <dsp:cNvSpPr/>
      </dsp:nvSpPr>
      <dsp:spPr>
        <a:xfrm>
          <a:off x="3803529" y="3328498"/>
          <a:ext cx="1222647" cy="183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</a:t>
          </a:r>
        </a:p>
      </dsp:txBody>
      <dsp:txXfrm>
        <a:off x="3803529" y="3328498"/>
        <a:ext cx="1222647" cy="1834558"/>
      </dsp:txXfrm>
    </dsp:sp>
    <dsp:sp modelId="{109AEACF-2030-482A-9F3F-831A46BC59CA}">
      <dsp:nvSpPr>
        <dsp:cNvPr id="0" name=""/>
        <dsp:cNvSpPr/>
      </dsp:nvSpPr>
      <dsp:spPr>
        <a:xfrm>
          <a:off x="5496185" y="4933604"/>
          <a:ext cx="1222647" cy="3842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</dsp:txBody>
      <dsp:txXfrm>
        <a:off x="5496185" y="4933604"/>
        <a:ext cx="1222647" cy="384261"/>
      </dsp:txXfrm>
    </dsp:sp>
    <dsp:sp modelId="{09E97D8D-67AB-4B92-B1A5-E1A93D9768A6}">
      <dsp:nvSpPr>
        <dsp:cNvPr id="0" name=""/>
        <dsp:cNvSpPr/>
      </dsp:nvSpPr>
      <dsp:spPr>
        <a:xfrm>
          <a:off x="5499783" y="3321800"/>
          <a:ext cx="1222647" cy="145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499783" y="3321800"/>
        <a:ext cx="1222647" cy="1454279"/>
      </dsp:txXfrm>
    </dsp:sp>
    <dsp:sp modelId="{4C330964-E5CA-4C02-A01D-8A2EE83E9780}">
      <dsp:nvSpPr>
        <dsp:cNvPr id="0" name=""/>
        <dsp:cNvSpPr/>
      </dsp:nvSpPr>
      <dsp:spPr>
        <a:xfrm>
          <a:off x="2234052" y="1460546"/>
          <a:ext cx="1215686" cy="5720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Secretarias(os)</a:t>
          </a:r>
        </a:p>
      </dsp:txBody>
      <dsp:txXfrm>
        <a:off x="2234052" y="1460546"/>
        <a:ext cx="1215686" cy="57208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1890307"/>
          <a:ext cx="91440" cy="629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9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619658" y="818642"/>
          <a:ext cx="2433090" cy="1071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619658" y="818642"/>
        <a:ext cx="2433090" cy="1071664"/>
      </dsp:txXfrm>
    </dsp:sp>
    <dsp:sp modelId="{BD10F608-A80A-42F4-8DAA-414391E447AE}">
      <dsp:nvSpPr>
        <dsp:cNvPr id="0" name=""/>
        <dsp:cNvSpPr/>
      </dsp:nvSpPr>
      <dsp:spPr>
        <a:xfrm>
          <a:off x="885704" y="2519330"/>
          <a:ext cx="1900999" cy="1548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</dsp:txBody>
      <dsp:txXfrm>
        <a:off x="885704" y="2519330"/>
        <a:ext cx="1900999" cy="154890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60E9-8E7C-4FE0-B776-42B61D14143C}">
      <dsp:nvSpPr>
        <dsp:cNvPr id="0" name=""/>
        <dsp:cNvSpPr/>
      </dsp:nvSpPr>
      <dsp:spPr>
        <a:xfrm>
          <a:off x="4391487" y="2531020"/>
          <a:ext cx="1467466" cy="66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61"/>
              </a:lnTo>
              <a:lnTo>
                <a:pt x="1467466" y="388361"/>
              </a:lnTo>
              <a:lnTo>
                <a:pt x="1467466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924020" y="2531020"/>
          <a:ext cx="1467466" cy="667828"/>
        </a:xfrm>
        <a:custGeom>
          <a:avLst/>
          <a:gdLst/>
          <a:ahLst/>
          <a:cxnLst/>
          <a:rect l="0" t="0" r="0" b="0"/>
          <a:pathLst>
            <a:path>
              <a:moveTo>
                <a:pt x="1467466" y="0"/>
              </a:moveTo>
              <a:lnTo>
                <a:pt x="1467466" y="388361"/>
              </a:lnTo>
              <a:lnTo>
                <a:pt x="0" y="388361"/>
              </a:lnTo>
              <a:lnTo>
                <a:pt x="0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163189"/>
          <a:ext cx="91440" cy="45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2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149483" y="235"/>
          <a:ext cx="2484007" cy="1162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149483" y="235"/>
        <a:ext cx="2484007" cy="1162954"/>
      </dsp:txXfrm>
    </dsp:sp>
    <dsp:sp modelId="{94C7EDBA-BCD6-4A4D-B6F8-C772F26D1FC5}">
      <dsp:nvSpPr>
        <dsp:cNvPr id="0" name=""/>
        <dsp:cNvSpPr/>
      </dsp:nvSpPr>
      <dsp:spPr>
        <a:xfrm>
          <a:off x="3401482" y="1613464"/>
          <a:ext cx="1980009" cy="917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</dsp:txBody>
      <dsp:txXfrm>
        <a:off x="3401482" y="1613464"/>
        <a:ext cx="1980009" cy="917556"/>
      </dsp:txXfrm>
    </dsp:sp>
    <dsp:sp modelId="{A5D29336-0AF0-4111-A45C-A220EB0D16F6}">
      <dsp:nvSpPr>
        <dsp:cNvPr id="0" name=""/>
        <dsp:cNvSpPr/>
      </dsp:nvSpPr>
      <dsp:spPr>
        <a:xfrm>
          <a:off x="1736020" y="3198848"/>
          <a:ext cx="2376000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1736020" y="3198848"/>
        <a:ext cx="2376000" cy="1769703"/>
      </dsp:txXfrm>
    </dsp:sp>
    <dsp:sp modelId="{A7A1F951-7745-438A-85E4-3B9635BC2785}">
      <dsp:nvSpPr>
        <dsp:cNvPr id="0" name=""/>
        <dsp:cNvSpPr/>
      </dsp:nvSpPr>
      <dsp:spPr>
        <a:xfrm>
          <a:off x="4670954" y="3198848"/>
          <a:ext cx="2376000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4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0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sp:txBody>
      <dsp:txXfrm>
        <a:off x="4670954" y="3198848"/>
        <a:ext cx="2376000" cy="17697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68256" y="844534"/>
          <a:ext cx="259147" cy="510723"/>
        </a:xfrm>
        <a:custGeom>
          <a:avLst/>
          <a:gdLst/>
          <a:ahLst/>
          <a:cxnLst/>
          <a:rect l="0" t="0" r="0" b="0"/>
          <a:pathLst>
            <a:path>
              <a:moveTo>
                <a:pt x="259147" y="0"/>
              </a:moveTo>
              <a:lnTo>
                <a:pt x="259147" y="510723"/>
              </a:lnTo>
              <a:lnTo>
                <a:pt x="0" y="5107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081683" y="844534"/>
          <a:ext cx="91440" cy="1021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1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03405" y="563"/>
          <a:ext cx="2447997" cy="843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Deportivas</a:t>
          </a:r>
        </a:p>
      </dsp:txBody>
      <dsp:txXfrm>
        <a:off x="2903405" y="563"/>
        <a:ext cx="2447997" cy="843970"/>
      </dsp:txXfrm>
    </dsp:sp>
    <dsp:sp modelId="{67F1DC44-2E3B-4303-A402-930E7F58F13F}">
      <dsp:nvSpPr>
        <dsp:cNvPr id="0" name=""/>
        <dsp:cNvSpPr/>
      </dsp:nvSpPr>
      <dsp:spPr>
        <a:xfrm>
          <a:off x="3095820" y="1865981"/>
          <a:ext cx="2063167" cy="3102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</a:t>
          </a:r>
          <a:r>
            <a:rPr lang="es-ES" sz="1200" kern="1200" dirty="0" err="1" smtClean="0">
              <a:solidFill>
                <a:srgbClr val="000000"/>
              </a:solidFill>
            </a:rPr>
            <a:t>Football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</a:p>
      </dsp:txBody>
      <dsp:txXfrm>
        <a:off x="3095820" y="1865981"/>
        <a:ext cx="2063167" cy="3102006"/>
      </dsp:txXfrm>
    </dsp:sp>
    <dsp:sp modelId="{AEA21AD5-A041-401A-AB0B-7561A463D652}">
      <dsp:nvSpPr>
        <dsp:cNvPr id="0" name=""/>
        <dsp:cNvSpPr/>
      </dsp:nvSpPr>
      <dsp:spPr>
        <a:xfrm>
          <a:off x="2651723" y="1090358"/>
          <a:ext cx="1216532" cy="529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C</a:t>
          </a:r>
        </a:p>
      </dsp:txBody>
      <dsp:txXfrm>
        <a:off x="2651723" y="1090358"/>
        <a:ext cx="1216532" cy="52979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3803" cy="102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26"/>
              </a:lnTo>
              <a:lnTo>
                <a:pt x="273803" y="102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22759" y="1008111"/>
          <a:ext cx="302448" cy="1031155"/>
        </a:xfrm>
        <a:custGeom>
          <a:avLst/>
          <a:gdLst/>
          <a:ahLst/>
          <a:cxnLst/>
          <a:rect l="0" t="0" r="0" b="0"/>
          <a:pathLst>
            <a:path>
              <a:moveTo>
                <a:pt x="302448" y="0"/>
              </a:moveTo>
              <a:lnTo>
                <a:pt x="302448" y="1031155"/>
              </a:lnTo>
              <a:lnTo>
                <a:pt x="0" y="1031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4225208" y="1008111"/>
          <a:ext cx="273871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3871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25252" y="1008111"/>
          <a:ext cx="299955" cy="445852"/>
        </a:xfrm>
        <a:custGeom>
          <a:avLst/>
          <a:gdLst/>
          <a:ahLst/>
          <a:cxnLst/>
          <a:rect l="0" t="0" r="0" b="0"/>
          <a:pathLst>
            <a:path>
              <a:moveTo>
                <a:pt x="299955" y="0"/>
              </a:moveTo>
              <a:lnTo>
                <a:pt x="299955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578398" y="2546495"/>
          <a:ext cx="3294001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Esgrima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Box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Béisbol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Ruedas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Arco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Halterofilia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Atletismo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Asociadas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78398" y="2546495"/>
        <a:ext cx="3294001" cy="3358162"/>
      </dsp:txXfrm>
    </dsp:sp>
    <dsp:sp modelId="{B942DF9C-BA00-42B3-AF71-148728147FCE}">
      <dsp:nvSpPr>
        <dsp:cNvPr id="0" name=""/>
        <dsp:cNvSpPr/>
      </dsp:nvSpPr>
      <dsp:spPr>
        <a:xfrm>
          <a:off x="2269257" y="1224137"/>
          <a:ext cx="165599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Secretaria / 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69257" y="1224137"/>
        <a:ext cx="1655994" cy="459652"/>
      </dsp:txXfrm>
    </dsp:sp>
    <dsp:sp modelId="{B277CEB9-CD22-4D45-8CC0-6CDCD3DE2D25}">
      <dsp:nvSpPr>
        <dsp:cNvPr id="0" name=""/>
        <dsp:cNvSpPr/>
      </dsp:nvSpPr>
      <dsp:spPr>
        <a:xfrm>
          <a:off x="4499079" y="1224137"/>
          <a:ext cx="165599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b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</a:p>
      </dsp:txBody>
      <dsp:txXfrm>
        <a:off x="4499079" y="1224137"/>
        <a:ext cx="1655994" cy="459652"/>
      </dsp:txXfrm>
    </dsp:sp>
    <dsp:sp modelId="{20A6C9EB-FCC5-4FBF-83AB-941BDE69F892}">
      <dsp:nvSpPr>
        <dsp:cNvPr id="0" name=""/>
        <dsp:cNvSpPr/>
      </dsp:nvSpPr>
      <dsp:spPr>
        <a:xfrm>
          <a:off x="2266764" y="1809440"/>
          <a:ext cx="165599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2266764" y="1809440"/>
        <a:ext cx="1655994" cy="459652"/>
      </dsp:txXfrm>
    </dsp:sp>
    <dsp:sp modelId="{CE951814-180D-4DB7-AB5A-0A5121004604}">
      <dsp:nvSpPr>
        <dsp:cNvPr id="0" name=""/>
        <dsp:cNvSpPr/>
      </dsp:nvSpPr>
      <dsp:spPr>
        <a:xfrm>
          <a:off x="4499012" y="1806711"/>
          <a:ext cx="165599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4499012" y="1806711"/>
        <a:ext cx="1655994" cy="45965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2631440" y="1109664"/>
          <a:ext cx="284883" cy="3066161"/>
        </a:xfrm>
        <a:custGeom>
          <a:avLst/>
          <a:gdLst/>
          <a:ahLst/>
          <a:cxnLst/>
          <a:rect l="0" t="0" r="0" b="0"/>
          <a:pathLst>
            <a:path>
              <a:moveTo>
                <a:pt x="284883" y="0"/>
              </a:moveTo>
              <a:lnTo>
                <a:pt x="284883" y="3066161"/>
              </a:lnTo>
              <a:lnTo>
                <a:pt x="0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916323" y="1109664"/>
          <a:ext cx="286869" cy="70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303"/>
              </a:lnTo>
              <a:lnTo>
                <a:pt x="286869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916323" y="1109664"/>
          <a:ext cx="286671" cy="228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546"/>
              </a:lnTo>
              <a:lnTo>
                <a:pt x="286671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631427" y="1109664"/>
          <a:ext cx="284895" cy="1494924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1494924"/>
              </a:lnTo>
              <a:lnTo>
                <a:pt x="0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916323" y="1109664"/>
          <a:ext cx="286869" cy="149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4"/>
              </a:lnTo>
              <a:lnTo>
                <a:pt x="286869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631427" y="1109664"/>
          <a:ext cx="284895" cy="2280546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2280546"/>
              </a:lnTo>
              <a:lnTo>
                <a:pt x="0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4083747" y="4477057"/>
          <a:ext cx="91440" cy="183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916323" y="1109664"/>
          <a:ext cx="284784" cy="306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161"/>
              </a:lnTo>
              <a:lnTo>
                <a:pt x="284784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2631427" y="1109664"/>
          <a:ext cx="284895" cy="709303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709303"/>
              </a:lnTo>
              <a:lnTo>
                <a:pt x="0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770690" y="145600"/>
          <a:ext cx="2291265" cy="96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</a:t>
          </a:r>
        </a:p>
      </dsp:txBody>
      <dsp:txXfrm>
        <a:off x="1770690" y="145600"/>
        <a:ext cx="2291265" cy="964063"/>
      </dsp:txXfrm>
    </dsp:sp>
    <dsp:sp modelId="{BEC61B7C-0C80-4034-B3B0-969749014DF8}">
      <dsp:nvSpPr>
        <dsp:cNvPr id="0" name=""/>
        <dsp:cNvSpPr/>
      </dsp:nvSpPr>
      <dsp:spPr>
        <a:xfrm>
          <a:off x="774709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74709" y="1517737"/>
        <a:ext cx="1856718" cy="602461"/>
      </dsp:txXfrm>
    </dsp:sp>
    <dsp:sp modelId="{FB41900A-FAD5-43F7-BC70-49699BF04225}">
      <dsp:nvSpPr>
        <dsp:cNvPr id="0" name=""/>
        <dsp:cNvSpPr/>
      </dsp:nvSpPr>
      <dsp:spPr>
        <a:xfrm>
          <a:off x="3201108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</a:t>
          </a:r>
        </a:p>
      </dsp:txBody>
      <dsp:txXfrm>
        <a:off x="3201108" y="3874595"/>
        <a:ext cx="1856718" cy="602461"/>
      </dsp:txXfrm>
    </dsp:sp>
    <dsp:sp modelId="{E1D1B538-2968-4431-A519-46183B42B7A9}">
      <dsp:nvSpPr>
        <dsp:cNvPr id="0" name=""/>
        <dsp:cNvSpPr/>
      </dsp:nvSpPr>
      <dsp:spPr>
        <a:xfrm>
          <a:off x="3201108" y="4660214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01108" y="4660214"/>
        <a:ext cx="1856718" cy="602461"/>
      </dsp:txXfrm>
    </dsp:sp>
    <dsp:sp modelId="{03F7B51C-13DD-4428-982A-38057E45B74B}">
      <dsp:nvSpPr>
        <dsp:cNvPr id="0" name=""/>
        <dsp:cNvSpPr/>
      </dsp:nvSpPr>
      <dsp:spPr>
        <a:xfrm>
          <a:off x="774709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</dsp:txBody>
      <dsp:txXfrm>
        <a:off x="774709" y="3088980"/>
        <a:ext cx="1856718" cy="602461"/>
      </dsp:txXfrm>
    </dsp:sp>
    <dsp:sp modelId="{B4E630E5-A943-410F-A0C3-EA9EEDD61BE3}">
      <dsp:nvSpPr>
        <dsp:cNvPr id="0" name=""/>
        <dsp:cNvSpPr/>
      </dsp:nvSpPr>
      <dsp:spPr>
        <a:xfrm>
          <a:off x="3203192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</a:t>
          </a:r>
        </a:p>
      </dsp:txBody>
      <dsp:txXfrm>
        <a:off x="3203192" y="2303358"/>
        <a:ext cx="1856718" cy="602461"/>
      </dsp:txXfrm>
    </dsp:sp>
    <dsp:sp modelId="{278E7FE3-7D1B-4B00-8129-22A19AEF4BDC}">
      <dsp:nvSpPr>
        <dsp:cNvPr id="0" name=""/>
        <dsp:cNvSpPr/>
      </dsp:nvSpPr>
      <dsp:spPr>
        <a:xfrm>
          <a:off x="774709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Sección</a:t>
          </a:r>
        </a:p>
      </dsp:txBody>
      <dsp:txXfrm>
        <a:off x="774709" y="2303358"/>
        <a:ext cx="1856718" cy="602461"/>
      </dsp:txXfrm>
    </dsp:sp>
    <dsp:sp modelId="{0EF93B45-F6A4-4BCB-A16F-782D2EFE9663}">
      <dsp:nvSpPr>
        <dsp:cNvPr id="0" name=""/>
        <dsp:cNvSpPr/>
      </dsp:nvSpPr>
      <dsp:spPr>
        <a:xfrm>
          <a:off x="3202995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</a:t>
          </a:r>
        </a:p>
      </dsp:txBody>
      <dsp:txXfrm>
        <a:off x="3202995" y="3088980"/>
        <a:ext cx="1856718" cy="602461"/>
      </dsp:txXfrm>
    </dsp:sp>
    <dsp:sp modelId="{ABF5C09C-022D-4C00-A2AB-ED401B7344A1}">
      <dsp:nvSpPr>
        <dsp:cNvPr id="0" name=""/>
        <dsp:cNvSpPr/>
      </dsp:nvSpPr>
      <dsp:spPr>
        <a:xfrm>
          <a:off x="3203192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</a:p>
      </dsp:txBody>
      <dsp:txXfrm>
        <a:off x="3203192" y="1517737"/>
        <a:ext cx="1856718" cy="602461"/>
      </dsp:txXfrm>
    </dsp:sp>
    <dsp:sp modelId="{C31D9618-95E8-4F02-9F02-08F5BDAAEA7A}">
      <dsp:nvSpPr>
        <dsp:cNvPr id="0" name=""/>
        <dsp:cNvSpPr/>
      </dsp:nvSpPr>
      <dsp:spPr>
        <a:xfrm>
          <a:off x="774721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r>
            <a:rPr lang="es-ES" sz="1200" u="none" kern="1200" dirty="0" smtClean="0">
              <a:solidFill>
                <a:srgbClr val="000000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774721" y="3874595"/>
        <a:ext cx="1856718" cy="602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10787" y="1152131"/>
          <a:ext cx="173588" cy="4607479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4607479"/>
              </a:lnTo>
              <a:lnTo>
                <a:pt x="0" y="46074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5" y="1152131"/>
          <a:ext cx="173588" cy="3887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835"/>
              </a:lnTo>
              <a:lnTo>
                <a:pt x="173588" y="38878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10787" y="1152131"/>
          <a:ext cx="173588" cy="3883818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883818"/>
              </a:lnTo>
              <a:lnTo>
                <a:pt x="0" y="3883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5" y="1152131"/>
          <a:ext cx="173588" cy="3162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2679"/>
              </a:lnTo>
              <a:lnTo>
                <a:pt x="173588" y="3162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210787" y="1152131"/>
          <a:ext cx="173588" cy="3161574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161574"/>
              </a:lnTo>
              <a:lnTo>
                <a:pt x="0" y="3161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5" y="1152131"/>
          <a:ext cx="173588" cy="2438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8624"/>
              </a:lnTo>
              <a:lnTo>
                <a:pt x="173588" y="24386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210787" y="1152131"/>
          <a:ext cx="173588" cy="2438624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2438624"/>
              </a:lnTo>
              <a:lnTo>
                <a:pt x="0" y="24386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5" y="1152131"/>
          <a:ext cx="173588" cy="172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8065"/>
              </a:lnTo>
              <a:lnTo>
                <a:pt x="173588" y="1728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210787" y="1152131"/>
          <a:ext cx="173588" cy="1728065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1728065"/>
              </a:lnTo>
              <a:lnTo>
                <a:pt x="0" y="1728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5" y="1152131"/>
          <a:ext cx="317038" cy="494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17"/>
              </a:lnTo>
              <a:lnTo>
                <a:pt x="317038" y="494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96342" y="1152131"/>
          <a:ext cx="288033" cy="494417"/>
        </a:xfrm>
        <a:custGeom>
          <a:avLst/>
          <a:gdLst/>
          <a:ahLst/>
          <a:cxnLst/>
          <a:rect l="0" t="0" r="0" b="0"/>
          <a:pathLst>
            <a:path>
              <a:moveTo>
                <a:pt x="288033" y="0"/>
              </a:moveTo>
              <a:lnTo>
                <a:pt x="288033" y="494417"/>
              </a:lnTo>
              <a:lnTo>
                <a:pt x="0" y="494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96342" y="1152131"/>
          <a:ext cx="288033" cy="1039285"/>
        </a:xfrm>
        <a:custGeom>
          <a:avLst/>
          <a:gdLst/>
          <a:ahLst/>
          <a:cxnLst/>
          <a:rect l="0" t="0" r="0" b="0"/>
          <a:pathLst>
            <a:path>
              <a:moveTo>
                <a:pt x="288033" y="0"/>
              </a:moveTo>
              <a:lnTo>
                <a:pt x="288033" y="1039285"/>
              </a:lnTo>
              <a:lnTo>
                <a:pt x="0" y="10392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2088376" y="271917"/>
          <a:ext cx="2591998" cy="8802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Social</a:t>
          </a:r>
        </a:p>
      </dsp:txBody>
      <dsp:txXfrm>
        <a:off x="2088376" y="271917"/>
        <a:ext cx="2591998" cy="880213"/>
      </dsp:txXfrm>
    </dsp:sp>
    <dsp:sp modelId="{A668F1D7-27A0-4A39-A406-5B39602EF0D7}">
      <dsp:nvSpPr>
        <dsp:cNvPr id="0" name=""/>
        <dsp:cNvSpPr/>
      </dsp:nvSpPr>
      <dsp:spPr>
        <a:xfrm>
          <a:off x="1836345" y="1985030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836345" y="1985030"/>
        <a:ext cx="1259997" cy="412773"/>
      </dsp:txXfrm>
    </dsp:sp>
    <dsp:sp modelId="{A20DA8DE-3EAE-496A-B828-0A5813CDECAF}">
      <dsp:nvSpPr>
        <dsp:cNvPr id="0" name=""/>
        <dsp:cNvSpPr/>
      </dsp:nvSpPr>
      <dsp:spPr>
        <a:xfrm>
          <a:off x="1836345" y="1440161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836345" y="1440161"/>
        <a:ext cx="1259997" cy="412773"/>
      </dsp:txXfrm>
    </dsp:sp>
    <dsp:sp modelId="{0A80B95C-D6D8-45A7-AB30-3C8EE843497F}">
      <dsp:nvSpPr>
        <dsp:cNvPr id="0" name=""/>
        <dsp:cNvSpPr/>
      </dsp:nvSpPr>
      <dsp:spPr>
        <a:xfrm>
          <a:off x="3701414" y="1440161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701414" y="1440161"/>
        <a:ext cx="1259997" cy="412773"/>
      </dsp:txXfrm>
    </dsp:sp>
    <dsp:sp modelId="{CA81ADA6-D911-4D6D-B109-B08F6320F697}">
      <dsp:nvSpPr>
        <dsp:cNvPr id="0" name=""/>
        <dsp:cNvSpPr/>
      </dsp:nvSpPr>
      <dsp:spPr>
        <a:xfrm>
          <a:off x="690791" y="2616134"/>
          <a:ext cx="2519995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690791" y="2616134"/>
        <a:ext cx="2519995" cy="528123"/>
      </dsp:txXfrm>
    </dsp:sp>
    <dsp:sp modelId="{F2E3A372-0A99-4177-9934-37E01310721A}">
      <dsp:nvSpPr>
        <dsp:cNvPr id="0" name=""/>
        <dsp:cNvSpPr/>
      </dsp:nvSpPr>
      <dsp:spPr>
        <a:xfrm>
          <a:off x="3557964" y="2616134"/>
          <a:ext cx="2519995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557964" y="2616134"/>
        <a:ext cx="2519995" cy="528123"/>
      </dsp:txXfrm>
    </dsp:sp>
    <dsp:sp modelId="{DEDB21DC-FC23-4B10-8AB8-EDD7E848D268}">
      <dsp:nvSpPr>
        <dsp:cNvPr id="0" name=""/>
        <dsp:cNvSpPr/>
      </dsp:nvSpPr>
      <dsp:spPr>
        <a:xfrm>
          <a:off x="690791" y="3326693"/>
          <a:ext cx="2519995" cy="528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690791" y="3326693"/>
        <a:ext cx="2519995" cy="528123"/>
      </dsp:txXfrm>
    </dsp:sp>
    <dsp:sp modelId="{8BF7BF3D-E5BE-42F0-BDC0-DD9764E9E486}">
      <dsp:nvSpPr>
        <dsp:cNvPr id="0" name=""/>
        <dsp:cNvSpPr/>
      </dsp:nvSpPr>
      <dsp:spPr>
        <a:xfrm>
          <a:off x="3557964" y="3326693"/>
          <a:ext cx="2519995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Oficio y Control de almacén</a:t>
          </a:r>
        </a:p>
      </dsp:txBody>
      <dsp:txXfrm>
        <a:off x="3557964" y="3326693"/>
        <a:ext cx="2519995" cy="528123"/>
      </dsp:txXfrm>
    </dsp:sp>
    <dsp:sp modelId="{EB176D71-8A4B-4152-991F-344ED7A9809D}">
      <dsp:nvSpPr>
        <dsp:cNvPr id="0" name=""/>
        <dsp:cNvSpPr/>
      </dsp:nvSpPr>
      <dsp:spPr>
        <a:xfrm>
          <a:off x="690791" y="4049643"/>
          <a:ext cx="2519995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690791" y="4049643"/>
        <a:ext cx="2519995" cy="528123"/>
      </dsp:txXfrm>
    </dsp:sp>
    <dsp:sp modelId="{474D0195-21CE-4C91-9751-22DA80B88221}">
      <dsp:nvSpPr>
        <dsp:cNvPr id="0" name=""/>
        <dsp:cNvSpPr/>
      </dsp:nvSpPr>
      <dsp:spPr>
        <a:xfrm>
          <a:off x="3557964" y="4050749"/>
          <a:ext cx="2519995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3557964" y="4050749"/>
        <a:ext cx="2519995" cy="528123"/>
      </dsp:txXfrm>
    </dsp:sp>
    <dsp:sp modelId="{4A17E49B-139D-448D-834F-1C62567D7755}">
      <dsp:nvSpPr>
        <dsp:cNvPr id="0" name=""/>
        <dsp:cNvSpPr/>
      </dsp:nvSpPr>
      <dsp:spPr>
        <a:xfrm>
          <a:off x="690791" y="4771888"/>
          <a:ext cx="2519995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690791" y="4771888"/>
        <a:ext cx="2519995" cy="528123"/>
      </dsp:txXfrm>
    </dsp:sp>
    <dsp:sp modelId="{8C6D4B5B-B413-4D49-BD6D-7FF3064261CB}">
      <dsp:nvSpPr>
        <dsp:cNvPr id="0" name=""/>
        <dsp:cNvSpPr/>
      </dsp:nvSpPr>
      <dsp:spPr>
        <a:xfrm>
          <a:off x="3557964" y="4775905"/>
          <a:ext cx="2519995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3557964" y="4775905"/>
        <a:ext cx="2519995" cy="528123"/>
      </dsp:txXfrm>
    </dsp:sp>
    <dsp:sp modelId="{4789E1C4-2079-4334-BDF0-845E39C09FFC}">
      <dsp:nvSpPr>
        <dsp:cNvPr id="0" name=""/>
        <dsp:cNvSpPr/>
      </dsp:nvSpPr>
      <dsp:spPr>
        <a:xfrm>
          <a:off x="690791" y="5495549"/>
          <a:ext cx="2519995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</a:t>
          </a:r>
        </a:p>
      </dsp:txBody>
      <dsp:txXfrm>
        <a:off x="690791" y="5495549"/>
        <a:ext cx="2519995" cy="52812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160240" y="1516860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053"/>
              </a:lnTo>
              <a:lnTo>
                <a:pt x="1182185" y="730053"/>
              </a:lnTo>
              <a:lnTo>
                <a:pt x="1182185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978054" y="1516860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1182185" y="0"/>
              </a:moveTo>
              <a:lnTo>
                <a:pt x="1182185" y="730053"/>
              </a:lnTo>
              <a:lnTo>
                <a:pt x="0" y="730053"/>
              </a:lnTo>
              <a:lnTo>
                <a:pt x="0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864242" y="256855"/>
          <a:ext cx="2591995" cy="126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Física</a:t>
          </a:r>
        </a:p>
      </dsp:txBody>
      <dsp:txXfrm>
        <a:off x="864242" y="256855"/>
        <a:ext cx="2591995" cy="1260004"/>
      </dsp:txXfrm>
    </dsp:sp>
    <dsp:sp modelId="{297D227A-6FD1-4EBB-86E6-2CA0CC339ECB}">
      <dsp:nvSpPr>
        <dsp:cNvPr id="0" name=""/>
        <dsp:cNvSpPr/>
      </dsp:nvSpPr>
      <dsp:spPr>
        <a:xfrm>
          <a:off x="1041" y="2452086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1041" y="2452086"/>
        <a:ext cx="1954025" cy="900004"/>
      </dsp:txXfrm>
    </dsp:sp>
    <dsp:sp modelId="{B8DB22C7-6207-4DCA-8297-4BA8C47B221A}">
      <dsp:nvSpPr>
        <dsp:cNvPr id="0" name=""/>
        <dsp:cNvSpPr/>
      </dsp:nvSpPr>
      <dsp:spPr>
        <a:xfrm>
          <a:off x="2365412" y="2452086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2365412" y="2452086"/>
        <a:ext cx="1954025" cy="90000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079240" y="1339786"/>
          <a:ext cx="234354" cy="761789"/>
        </a:xfrm>
        <a:custGeom>
          <a:avLst/>
          <a:gdLst/>
          <a:ahLst/>
          <a:cxnLst/>
          <a:rect l="0" t="0" r="0" b="0"/>
          <a:pathLst>
            <a:path>
              <a:moveTo>
                <a:pt x="234354" y="0"/>
              </a:moveTo>
              <a:lnTo>
                <a:pt x="234354" y="761789"/>
              </a:lnTo>
              <a:lnTo>
                <a:pt x="0" y="7617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267875" y="1339786"/>
          <a:ext cx="91440" cy="1507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8482"/>
              </a:lnTo>
              <a:lnTo>
                <a:pt x="47306" y="1288482"/>
              </a:lnTo>
              <a:lnTo>
                <a:pt x="47306" y="15076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184348" y="268908"/>
          <a:ext cx="2258495" cy="10708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184348" y="268908"/>
        <a:ext cx="2258495" cy="1070877"/>
      </dsp:txXfrm>
    </dsp:sp>
    <dsp:sp modelId="{12A4A7F0-01B7-473D-B4FA-1BB11D43004A}">
      <dsp:nvSpPr>
        <dsp:cNvPr id="0" name=""/>
        <dsp:cNvSpPr/>
      </dsp:nvSpPr>
      <dsp:spPr>
        <a:xfrm>
          <a:off x="1472303" y="2847429"/>
          <a:ext cx="1685757" cy="7845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1472303" y="2847429"/>
        <a:ext cx="1685757" cy="784519"/>
      </dsp:txXfrm>
    </dsp:sp>
    <dsp:sp modelId="{F6666403-C46B-492A-A2A1-22DBA94377D9}">
      <dsp:nvSpPr>
        <dsp:cNvPr id="0" name=""/>
        <dsp:cNvSpPr/>
      </dsp:nvSpPr>
      <dsp:spPr>
        <a:xfrm>
          <a:off x="830613" y="1798467"/>
          <a:ext cx="1248627" cy="606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sp:txBody>
      <dsp:txXfrm>
        <a:off x="830613" y="1798467"/>
        <a:ext cx="1248627" cy="60621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48A6-A33C-43D8-9B63-08EB576E2124}">
      <dsp:nvSpPr>
        <dsp:cNvPr id="0" name=""/>
        <dsp:cNvSpPr/>
      </dsp:nvSpPr>
      <dsp:spPr>
        <a:xfrm>
          <a:off x="3761693" y="851528"/>
          <a:ext cx="234612" cy="434721"/>
        </a:xfrm>
        <a:custGeom>
          <a:avLst/>
          <a:gdLst/>
          <a:ahLst/>
          <a:cxnLst/>
          <a:rect l="0" t="0" r="0" b="0"/>
          <a:pathLst>
            <a:path>
              <a:moveTo>
                <a:pt x="234612" y="0"/>
              </a:moveTo>
              <a:lnTo>
                <a:pt x="234612" y="434721"/>
              </a:lnTo>
              <a:lnTo>
                <a:pt x="0" y="4347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7B95-D94E-4235-9C89-24190EE68408}">
      <dsp:nvSpPr>
        <dsp:cNvPr id="0" name=""/>
        <dsp:cNvSpPr/>
      </dsp:nvSpPr>
      <dsp:spPr>
        <a:xfrm>
          <a:off x="3950585" y="851528"/>
          <a:ext cx="91440" cy="908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85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4497-6191-4B0C-A0E3-C6706C6DF7CB}">
      <dsp:nvSpPr>
        <dsp:cNvPr id="0" name=""/>
        <dsp:cNvSpPr/>
      </dsp:nvSpPr>
      <dsp:spPr>
        <a:xfrm>
          <a:off x="3996305" y="851528"/>
          <a:ext cx="2485566" cy="1753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0822"/>
              </a:lnTo>
              <a:lnTo>
                <a:pt x="2485566" y="1620822"/>
              </a:lnTo>
              <a:lnTo>
                <a:pt x="2485566" y="17532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950585" y="851528"/>
          <a:ext cx="91440" cy="17707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8306"/>
              </a:lnTo>
              <a:lnTo>
                <a:pt x="67788" y="1638306"/>
              </a:lnTo>
              <a:lnTo>
                <a:pt x="67788" y="177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556742" y="851528"/>
          <a:ext cx="2439562" cy="1755909"/>
        </a:xfrm>
        <a:custGeom>
          <a:avLst/>
          <a:gdLst/>
          <a:ahLst/>
          <a:cxnLst/>
          <a:rect l="0" t="0" r="0" b="0"/>
          <a:pathLst>
            <a:path>
              <a:moveTo>
                <a:pt x="2439562" y="0"/>
              </a:moveTo>
              <a:lnTo>
                <a:pt x="2439562" y="1623495"/>
              </a:lnTo>
              <a:lnTo>
                <a:pt x="0" y="1623495"/>
              </a:lnTo>
              <a:lnTo>
                <a:pt x="0" y="17559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855685" y="54907"/>
          <a:ext cx="2281239" cy="796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Infraestructura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855685" y="54907"/>
        <a:ext cx="2281239" cy="796621"/>
      </dsp:txXfrm>
    </dsp:sp>
    <dsp:sp modelId="{4897FC56-B6F8-4F4D-B0F2-DB961AA0EBBE}">
      <dsp:nvSpPr>
        <dsp:cNvPr id="0" name=""/>
        <dsp:cNvSpPr/>
      </dsp:nvSpPr>
      <dsp:spPr>
        <a:xfrm rot="10800000" flipV="1">
          <a:off x="724609" y="2607437"/>
          <a:ext cx="1664266" cy="552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 rot="-10800000">
        <a:off x="724609" y="2607437"/>
        <a:ext cx="1664266" cy="552821"/>
      </dsp:txXfrm>
    </dsp:sp>
    <dsp:sp modelId="{3FEA2526-F31B-4B10-A353-16D87F5DBC96}">
      <dsp:nvSpPr>
        <dsp:cNvPr id="0" name=""/>
        <dsp:cNvSpPr/>
      </dsp:nvSpPr>
      <dsp:spPr>
        <a:xfrm>
          <a:off x="3040453" y="2622249"/>
          <a:ext cx="1955841" cy="315457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Mayordomo(a)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Soldador(a)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Sección</a:t>
          </a:r>
        </a:p>
      </dsp:txBody>
      <dsp:txXfrm>
        <a:off x="3040453" y="2622249"/>
        <a:ext cx="1955841" cy="3154578"/>
      </dsp:txXfrm>
    </dsp:sp>
    <dsp:sp modelId="{4F243FBE-805D-464E-A015-06AA991D0108}">
      <dsp:nvSpPr>
        <dsp:cNvPr id="0" name=""/>
        <dsp:cNvSpPr/>
      </dsp:nvSpPr>
      <dsp:spPr>
        <a:xfrm>
          <a:off x="5649738" y="2604764"/>
          <a:ext cx="1664266" cy="552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Jardinero(a)</a:t>
          </a:r>
        </a:p>
      </dsp:txBody>
      <dsp:txXfrm>
        <a:off x="5649738" y="2604764"/>
        <a:ext cx="1664266" cy="552821"/>
      </dsp:txXfrm>
    </dsp:sp>
    <dsp:sp modelId="{770E0ED6-1535-40B3-830C-04161B958088}">
      <dsp:nvSpPr>
        <dsp:cNvPr id="0" name=""/>
        <dsp:cNvSpPr/>
      </dsp:nvSpPr>
      <dsp:spPr>
        <a:xfrm>
          <a:off x="3040453" y="1760039"/>
          <a:ext cx="1911703" cy="467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de 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40453" y="1760039"/>
        <a:ext cx="1911703" cy="467805"/>
      </dsp:txXfrm>
    </dsp:sp>
    <dsp:sp modelId="{357849DF-3162-477D-9B70-22787989D04A}">
      <dsp:nvSpPr>
        <dsp:cNvPr id="0" name=""/>
        <dsp:cNvSpPr/>
      </dsp:nvSpPr>
      <dsp:spPr>
        <a:xfrm>
          <a:off x="2675394" y="1032777"/>
          <a:ext cx="1086298" cy="5069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75394" y="1032777"/>
        <a:ext cx="1086298" cy="50694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Unidades Deportivas</a:t>
          </a: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Burócratas Municipales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Villa Alegre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del Mirador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10 de Marzo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Indeco Naranjo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Parque España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 Infonavit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Polivalente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Camino Real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Filiberto Sagrero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Valle de Santa Lucía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Fomerrey 113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Raúl González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Moderna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Bernabé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Los Campeones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340249" y="1237800"/>
          <a:ext cx="1259996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C</a:t>
          </a:r>
        </a:p>
      </dsp:txBody>
      <dsp:txXfrm>
        <a:off x="2340249" y="1237800"/>
        <a:ext cx="1259996" cy="44627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59628" y="1987362"/>
          <a:ext cx="302602" cy="704596"/>
        </a:xfrm>
        <a:custGeom>
          <a:avLst/>
          <a:gdLst/>
          <a:ahLst/>
          <a:cxnLst/>
          <a:rect l="0" t="0" r="0" b="0"/>
          <a:pathLst>
            <a:path>
              <a:moveTo>
                <a:pt x="302602" y="0"/>
              </a:moveTo>
              <a:lnTo>
                <a:pt x="302602" y="704596"/>
              </a:lnTo>
              <a:lnTo>
                <a:pt x="0" y="704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16262" y="1987362"/>
          <a:ext cx="91440" cy="1530669"/>
        </a:xfrm>
        <a:custGeom>
          <a:avLst/>
          <a:gdLst/>
          <a:ahLst/>
          <a:cxnLst/>
          <a:rect l="0" t="0" r="0" b="0"/>
          <a:pathLst>
            <a:path>
              <a:moveTo>
                <a:pt x="45967" y="0"/>
              </a:moveTo>
              <a:lnTo>
                <a:pt x="45967" y="1158747"/>
              </a:lnTo>
              <a:lnTo>
                <a:pt x="45720" y="1158747"/>
              </a:lnTo>
              <a:lnTo>
                <a:pt x="45720" y="15306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53042" y="958485"/>
          <a:ext cx="2418375" cy="1028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Municipales</a:t>
          </a:r>
        </a:p>
      </dsp:txBody>
      <dsp:txXfrm>
        <a:off x="1853042" y="958485"/>
        <a:ext cx="2418375" cy="1028876"/>
      </dsp:txXfrm>
    </dsp:sp>
    <dsp:sp modelId="{7488CD22-623A-44D8-BB5F-E4D6CC8D37E8}">
      <dsp:nvSpPr>
        <dsp:cNvPr id="0" name=""/>
        <dsp:cNvSpPr/>
      </dsp:nvSpPr>
      <dsp:spPr>
        <a:xfrm>
          <a:off x="2233978" y="3518031"/>
          <a:ext cx="1656006" cy="679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2233978" y="3518031"/>
        <a:ext cx="1656006" cy="679004"/>
      </dsp:txXfrm>
    </dsp:sp>
    <dsp:sp modelId="{8B3ACF25-AA08-46EB-B11E-DBBC5DAF0912}">
      <dsp:nvSpPr>
        <dsp:cNvPr id="0" name=""/>
        <dsp:cNvSpPr/>
      </dsp:nvSpPr>
      <dsp:spPr>
        <a:xfrm>
          <a:off x="1550422" y="2415567"/>
          <a:ext cx="1209205" cy="552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  <a:r>
            <a:rPr lang="es-MX" sz="1200" b="1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50422" y="2415567"/>
        <a:ext cx="1209205" cy="55278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575429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559"/>
              </a:lnTo>
              <a:lnTo>
                <a:pt x="2165212" y="677559"/>
              </a:lnTo>
              <a:lnTo>
                <a:pt x="2165212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575429"/>
          <a:ext cx="91440" cy="865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575429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677559"/>
              </a:lnTo>
              <a:lnTo>
                <a:pt x="0" y="677559"/>
              </a:lnTo>
              <a:lnTo>
                <a:pt x="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07764" y="387425"/>
          <a:ext cx="2505151" cy="118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r>
            <a:rPr lang="es-ES" sz="1200" kern="1200" dirty="0" smtClean="0">
              <a:solidFill>
                <a:srgbClr val="000000"/>
              </a:solidFill>
            </a:rPr>
            <a:t>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7764" y="387425"/>
        <a:ext cx="2505151" cy="1188004"/>
      </dsp:txXfrm>
    </dsp:sp>
    <dsp:sp modelId="{A4355BDB-2C53-4247-BB9E-B81BCB301B8E}">
      <dsp:nvSpPr>
        <dsp:cNvPr id="0" name=""/>
        <dsp:cNvSpPr/>
      </dsp:nvSpPr>
      <dsp:spPr>
        <a:xfrm>
          <a:off x="410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410" y="2440879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A</a:t>
          </a:r>
        </a:p>
      </dsp:txBody>
      <dsp:txXfrm>
        <a:off x="2165623" y="2440879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4330836" y="2440879"/>
        <a:ext cx="1789432" cy="89471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88389" y="1265989"/>
          <a:ext cx="372760" cy="899486"/>
        </a:xfrm>
        <a:custGeom>
          <a:avLst/>
          <a:gdLst/>
          <a:ahLst/>
          <a:cxnLst/>
          <a:rect l="0" t="0" r="0" b="0"/>
          <a:pathLst>
            <a:path>
              <a:moveTo>
                <a:pt x="372760" y="0"/>
              </a:moveTo>
              <a:lnTo>
                <a:pt x="372760" y="899486"/>
              </a:lnTo>
              <a:lnTo>
                <a:pt x="0" y="8994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65989"/>
          <a:ext cx="2249205" cy="190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14"/>
              </a:lnTo>
              <a:lnTo>
                <a:pt x="2249205" y="1678814"/>
              </a:lnTo>
              <a:lnTo>
                <a:pt x="2249205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265989"/>
          <a:ext cx="91440" cy="1909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11944" y="1265989"/>
          <a:ext cx="2249205" cy="1909319"/>
        </a:xfrm>
        <a:custGeom>
          <a:avLst/>
          <a:gdLst/>
          <a:ahLst/>
          <a:cxnLst/>
          <a:rect l="0" t="0" r="0" b="0"/>
          <a:pathLst>
            <a:path>
              <a:moveTo>
                <a:pt x="2249205" y="0"/>
              </a:moveTo>
              <a:lnTo>
                <a:pt x="2249205" y="1678814"/>
              </a:lnTo>
              <a:lnTo>
                <a:pt x="0" y="1678814"/>
              </a:lnTo>
              <a:lnTo>
                <a:pt x="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38279" y="111113"/>
          <a:ext cx="264574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</a:t>
          </a:r>
        </a:p>
      </dsp:txBody>
      <dsp:txXfrm>
        <a:off x="2238279" y="111113"/>
        <a:ext cx="2645740" cy="1154875"/>
      </dsp:txXfrm>
    </dsp:sp>
    <dsp:sp modelId="{68F90279-E630-440E-8937-16E69DB36ADA}">
      <dsp:nvSpPr>
        <dsp:cNvPr id="0" name=""/>
        <dsp:cNvSpPr/>
      </dsp:nvSpPr>
      <dsp:spPr>
        <a:xfrm>
          <a:off x="417847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417847" y="3175309"/>
        <a:ext cx="1788194" cy="856371"/>
      </dsp:txXfrm>
    </dsp:sp>
    <dsp:sp modelId="{47CE08D7-9963-408D-ADF4-8160FED4550A}">
      <dsp:nvSpPr>
        <dsp:cNvPr id="0" name=""/>
        <dsp:cNvSpPr/>
      </dsp:nvSpPr>
      <dsp:spPr>
        <a:xfrm>
          <a:off x="2667052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2667052" y="3175309"/>
        <a:ext cx="1788194" cy="856371"/>
      </dsp:txXfrm>
    </dsp:sp>
    <dsp:sp modelId="{FD85042B-3A5E-41AD-8A4A-B4AFFF75C61F}">
      <dsp:nvSpPr>
        <dsp:cNvPr id="0" name=""/>
        <dsp:cNvSpPr/>
      </dsp:nvSpPr>
      <dsp:spPr>
        <a:xfrm>
          <a:off x="4916257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Sección</a:t>
          </a:r>
        </a:p>
      </dsp:txBody>
      <dsp:txXfrm>
        <a:off x="4916257" y="3175309"/>
        <a:ext cx="1788194" cy="856371"/>
      </dsp:txXfrm>
    </dsp:sp>
    <dsp:sp modelId="{96C211A2-E9F8-42E0-B8C2-16D65DF6A4DB}">
      <dsp:nvSpPr>
        <dsp:cNvPr id="0" name=""/>
        <dsp:cNvSpPr/>
      </dsp:nvSpPr>
      <dsp:spPr>
        <a:xfrm>
          <a:off x="1676384" y="1820925"/>
          <a:ext cx="1512005" cy="689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1676384" y="1820925"/>
        <a:ext cx="1512005" cy="68910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778402" y="1149065"/>
          <a:ext cx="301101" cy="849117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49117"/>
              </a:lnTo>
              <a:lnTo>
                <a:pt x="0" y="8491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079503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37790" y="1630127"/>
              </a:lnTo>
              <a:lnTo>
                <a:pt x="103779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41713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37790" y="0"/>
              </a:moveTo>
              <a:lnTo>
                <a:pt x="1037790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729503" y="1743"/>
          <a:ext cx="270000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sp:txBody>
      <dsp:txXfrm>
        <a:off x="1729503" y="1743"/>
        <a:ext cx="2700001" cy="1147321"/>
      </dsp:txXfrm>
    </dsp:sp>
    <dsp:sp modelId="{08CD3FED-6585-4B0B-9DF6-B123BD23D011}">
      <dsp:nvSpPr>
        <dsp:cNvPr id="0" name=""/>
        <dsp:cNvSpPr/>
      </dsp:nvSpPr>
      <dsp:spPr>
        <a:xfrm>
          <a:off x="1213714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13714" y="2988984"/>
        <a:ext cx="1655996" cy="827439"/>
      </dsp:txXfrm>
    </dsp:sp>
    <dsp:sp modelId="{7FE83826-4D8E-47BC-A7D4-FAA6ABFA3119}">
      <dsp:nvSpPr>
        <dsp:cNvPr id="0" name=""/>
        <dsp:cNvSpPr/>
      </dsp:nvSpPr>
      <dsp:spPr>
        <a:xfrm>
          <a:off x="3289295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</a:p>
      </dsp:txBody>
      <dsp:txXfrm>
        <a:off x="3289295" y="2988984"/>
        <a:ext cx="1655996" cy="827439"/>
      </dsp:txXfrm>
    </dsp:sp>
    <dsp:sp modelId="{BB4A5560-FC0B-4ECA-8C6C-59A077D4E231}">
      <dsp:nvSpPr>
        <dsp:cNvPr id="0" name=""/>
        <dsp:cNvSpPr/>
      </dsp:nvSpPr>
      <dsp:spPr>
        <a:xfrm>
          <a:off x="1338411" y="1656182"/>
          <a:ext cx="1439991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sp:txBody>
      <dsp:txXfrm>
        <a:off x="1338411" y="1656182"/>
        <a:ext cx="1439991" cy="68400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80" y="1229563"/>
          <a:ext cx="91440" cy="717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71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932606" y="202567"/>
          <a:ext cx="2230786" cy="1026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Pesas</a:t>
          </a:r>
        </a:p>
      </dsp:txBody>
      <dsp:txXfrm>
        <a:off x="1932606" y="202567"/>
        <a:ext cx="2230786" cy="1026995"/>
      </dsp:txXfrm>
    </dsp:sp>
    <dsp:sp modelId="{C9082A56-6250-40D2-8D8A-7126CA1AC704}">
      <dsp:nvSpPr>
        <dsp:cNvPr id="0" name=""/>
        <dsp:cNvSpPr/>
      </dsp:nvSpPr>
      <dsp:spPr>
        <a:xfrm rot="10800000" flipV="1">
          <a:off x="2219999" y="1946696"/>
          <a:ext cx="1656001" cy="861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 rot="-10800000">
        <a:off x="2219999" y="1946696"/>
        <a:ext cx="1656001" cy="86161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526440"/>
          <a:ext cx="786680" cy="470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559"/>
              </a:lnTo>
              <a:lnTo>
                <a:pt x="786680" y="333559"/>
              </a:lnTo>
              <a:lnTo>
                <a:pt x="786680" y="470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526440"/>
          <a:ext cx="786680" cy="470090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333559"/>
              </a:lnTo>
              <a:lnTo>
                <a:pt x="0" y="333559"/>
              </a:lnTo>
              <a:lnTo>
                <a:pt x="0" y="470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200273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3146723" y="468497"/>
              </a:lnTo>
              <a:lnTo>
                <a:pt x="3146723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200273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1573361" y="468497"/>
              </a:lnTo>
              <a:lnTo>
                <a:pt x="1573361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2002737"/>
          <a:ext cx="91440" cy="605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200273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200273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922735"/>
          <a:ext cx="2340004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0376" y="922735"/>
        <a:ext cx="2340004" cy="1080002"/>
      </dsp:txXfrm>
    </dsp:sp>
    <dsp:sp modelId="{537FD853-5822-4BEC-B14F-FB2BBCF6ECC4}">
      <dsp:nvSpPr>
        <dsp:cNvPr id="0" name=""/>
        <dsp:cNvSpPr/>
      </dsp:nvSpPr>
      <dsp:spPr>
        <a:xfrm>
          <a:off x="3506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3506" y="2607766"/>
        <a:ext cx="1300298" cy="918674"/>
      </dsp:txXfrm>
    </dsp:sp>
    <dsp:sp modelId="{444235FD-96AA-418A-9702-4ABF4DBD1F53}">
      <dsp:nvSpPr>
        <dsp:cNvPr id="0" name=""/>
        <dsp:cNvSpPr/>
      </dsp:nvSpPr>
      <dsp:spPr>
        <a:xfrm>
          <a:off x="1576868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</a:p>
      </dsp:txBody>
      <dsp:txXfrm>
        <a:off x="1576868" y="2607766"/>
        <a:ext cx="1300298" cy="918674"/>
      </dsp:txXfrm>
    </dsp:sp>
    <dsp:sp modelId="{9236AA52-1264-4406-BD4A-608840D71BA1}">
      <dsp:nvSpPr>
        <dsp:cNvPr id="0" name=""/>
        <dsp:cNvSpPr/>
      </dsp:nvSpPr>
      <dsp:spPr>
        <a:xfrm>
          <a:off x="3150229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</a:p>
      </dsp:txBody>
      <dsp:txXfrm>
        <a:off x="3150229" y="2607766"/>
        <a:ext cx="1300298" cy="918674"/>
      </dsp:txXfrm>
    </dsp:sp>
    <dsp:sp modelId="{22402E13-EB93-4D22-8F32-64C747FF543A}">
      <dsp:nvSpPr>
        <dsp:cNvPr id="0" name=""/>
        <dsp:cNvSpPr/>
      </dsp:nvSpPr>
      <dsp:spPr>
        <a:xfrm>
          <a:off x="4723591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</a:t>
          </a:r>
        </a:p>
      </dsp:txBody>
      <dsp:txXfrm>
        <a:off x="4723591" y="2607766"/>
        <a:ext cx="1300298" cy="918674"/>
      </dsp:txXfrm>
    </dsp:sp>
    <dsp:sp modelId="{65C1147C-7F84-4F9E-B319-C6AEC4FCFD55}">
      <dsp:nvSpPr>
        <dsp:cNvPr id="0" name=""/>
        <dsp:cNvSpPr/>
      </dsp:nvSpPr>
      <dsp:spPr>
        <a:xfrm>
          <a:off x="6296952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6296952" y="2607766"/>
        <a:ext cx="1300298" cy="918674"/>
      </dsp:txXfrm>
    </dsp:sp>
    <dsp:sp modelId="{1C9F3876-D97A-4A89-A4D1-8DCCA31BA02C}">
      <dsp:nvSpPr>
        <dsp:cNvPr id="0" name=""/>
        <dsp:cNvSpPr/>
      </dsp:nvSpPr>
      <dsp:spPr>
        <a:xfrm>
          <a:off x="5510272" y="3996530"/>
          <a:ext cx="13002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0272" y="3996530"/>
        <a:ext cx="1300298" cy="827997"/>
      </dsp:txXfrm>
    </dsp:sp>
    <dsp:sp modelId="{AFF61B6F-500D-4DF8-B72D-042B1B26788A}">
      <dsp:nvSpPr>
        <dsp:cNvPr id="0" name=""/>
        <dsp:cNvSpPr/>
      </dsp:nvSpPr>
      <dsp:spPr>
        <a:xfrm>
          <a:off x="7083633" y="3996530"/>
          <a:ext cx="13002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083633" y="3996530"/>
        <a:ext cx="1300298" cy="8279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3228019" y="1419117"/>
          <a:ext cx="292099" cy="69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758"/>
              </a:lnTo>
              <a:lnTo>
                <a:pt x="292099" y="691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917334" y="1419117"/>
          <a:ext cx="310685" cy="691758"/>
        </a:xfrm>
        <a:custGeom>
          <a:avLst/>
          <a:gdLst/>
          <a:ahLst/>
          <a:cxnLst/>
          <a:rect l="0" t="0" r="0" b="0"/>
          <a:pathLst>
            <a:path>
              <a:moveTo>
                <a:pt x="310685" y="0"/>
              </a:moveTo>
              <a:lnTo>
                <a:pt x="310685" y="691758"/>
              </a:lnTo>
              <a:lnTo>
                <a:pt x="0" y="691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3182299" y="3571923"/>
          <a:ext cx="91440" cy="503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3182299" y="1419117"/>
          <a:ext cx="91440" cy="1408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86532" y="275031"/>
          <a:ext cx="2482974" cy="114408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1986532" y="275031"/>
        <a:ext cx="2482974" cy="1144086"/>
      </dsp:txXfrm>
    </dsp:sp>
    <dsp:sp modelId="{086950E9-743A-4495-98E4-541B4F97974D}">
      <dsp:nvSpPr>
        <dsp:cNvPr id="0" name=""/>
        <dsp:cNvSpPr/>
      </dsp:nvSpPr>
      <dsp:spPr>
        <a:xfrm>
          <a:off x="2361024" y="2827518"/>
          <a:ext cx="1733991" cy="74440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2361024" y="2827518"/>
        <a:ext cx="1733991" cy="744405"/>
      </dsp:txXfrm>
    </dsp:sp>
    <dsp:sp modelId="{1188F178-7FDF-4815-BB89-8365F58972F8}">
      <dsp:nvSpPr>
        <dsp:cNvPr id="0" name=""/>
        <dsp:cNvSpPr/>
      </dsp:nvSpPr>
      <dsp:spPr>
        <a:xfrm>
          <a:off x="2316782" y="4075815"/>
          <a:ext cx="1822475" cy="123723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16782" y="4075815"/>
        <a:ext cx="1822475" cy="1237239"/>
      </dsp:txXfrm>
    </dsp:sp>
    <dsp:sp modelId="{63F093BD-CAAF-40A7-B590-54C5948C490E}">
      <dsp:nvSpPr>
        <dsp:cNvPr id="0" name=""/>
        <dsp:cNvSpPr/>
      </dsp:nvSpPr>
      <dsp:spPr>
        <a:xfrm>
          <a:off x="1632459" y="1789657"/>
          <a:ext cx="1284875" cy="64243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1632459" y="1789657"/>
        <a:ext cx="1284875" cy="642437"/>
      </dsp:txXfrm>
    </dsp:sp>
    <dsp:sp modelId="{343812E9-0047-40DA-9DFF-0E300689337E}">
      <dsp:nvSpPr>
        <dsp:cNvPr id="0" name=""/>
        <dsp:cNvSpPr/>
      </dsp:nvSpPr>
      <dsp:spPr>
        <a:xfrm>
          <a:off x="3520119" y="1789657"/>
          <a:ext cx="1284875" cy="64243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520119" y="1789657"/>
        <a:ext cx="1284875" cy="64243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42958" y="1432817"/>
          <a:ext cx="407630" cy="822210"/>
        </a:xfrm>
        <a:custGeom>
          <a:avLst/>
          <a:gdLst/>
          <a:ahLst/>
          <a:cxnLst/>
          <a:rect l="0" t="0" r="0" b="0"/>
          <a:pathLst>
            <a:path>
              <a:moveTo>
                <a:pt x="407630" y="0"/>
              </a:moveTo>
              <a:lnTo>
                <a:pt x="407630" y="822210"/>
              </a:lnTo>
              <a:lnTo>
                <a:pt x="0" y="822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432817"/>
          <a:ext cx="2614222" cy="192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377"/>
              </a:lnTo>
              <a:lnTo>
                <a:pt x="2614222" y="1679377"/>
              </a:lnTo>
              <a:lnTo>
                <a:pt x="2614222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432817"/>
          <a:ext cx="91440" cy="1923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536366" y="1432817"/>
          <a:ext cx="2614222" cy="1923830"/>
        </a:xfrm>
        <a:custGeom>
          <a:avLst/>
          <a:gdLst/>
          <a:ahLst/>
          <a:cxnLst/>
          <a:rect l="0" t="0" r="0" b="0"/>
          <a:pathLst>
            <a:path>
              <a:moveTo>
                <a:pt x="2614222" y="0"/>
              </a:moveTo>
              <a:lnTo>
                <a:pt x="2614222" y="1679377"/>
              </a:lnTo>
              <a:lnTo>
                <a:pt x="0" y="1679377"/>
              </a:lnTo>
              <a:lnTo>
                <a:pt x="0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22269" y="218074"/>
          <a:ext cx="2656640" cy="1214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Valle Santa Lucia</a:t>
          </a:r>
        </a:p>
      </dsp:txBody>
      <dsp:txXfrm>
        <a:off x="2822269" y="218074"/>
        <a:ext cx="2656640" cy="1214743"/>
      </dsp:txXfrm>
    </dsp:sp>
    <dsp:sp modelId="{F439CFAB-A6C0-41A2-B8D8-271470E343FB}">
      <dsp:nvSpPr>
        <dsp:cNvPr id="0" name=""/>
        <dsp:cNvSpPr/>
      </dsp:nvSpPr>
      <dsp:spPr>
        <a:xfrm>
          <a:off x="473708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</a:p>
      </dsp:txBody>
      <dsp:txXfrm>
        <a:off x="473708" y="3356647"/>
        <a:ext cx="2125317" cy="1251830"/>
      </dsp:txXfrm>
    </dsp:sp>
    <dsp:sp modelId="{BCE779C9-E6DC-4BB5-916B-42DEF69034F0}">
      <dsp:nvSpPr>
        <dsp:cNvPr id="0" name=""/>
        <dsp:cNvSpPr/>
      </dsp:nvSpPr>
      <dsp:spPr>
        <a:xfrm>
          <a:off x="3087930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7930" y="3356647"/>
        <a:ext cx="2125317" cy="1251830"/>
      </dsp:txXfrm>
    </dsp:sp>
    <dsp:sp modelId="{2D30FC6A-F12B-411D-89CD-8F0CA156B0DD}">
      <dsp:nvSpPr>
        <dsp:cNvPr id="0" name=""/>
        <dsp:cNvSpPr/>
      </dsp:nvSpPr>
      <dsp:spPr>
        <a:xfrm>
          <a:off x="5702153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</a:t>
          </a:r>
        </a:p>
      </dsp:txBody>
      <dsp:txXfrm>
        <a:off x="5702153" y="3356647"/>
        <a:ext cx="2125317" cy="1251830"/>
      </dsp:txXfrm>
    </dsp:sp>
    <dsp:sp modelId="{1FD2D8CC-BA3B-434D-88BB-D6A960BA3113}">
      <dsp:nvSpPr>
        <dsp:cNvPr id="0" name=""/>
        <dsp:cNvSpPr/>
      </dsp:nvSpPr>
      <dsp:spPr>
        <a:xfrm>
          <a:off x="2264346" y="1900810"/>
          <a:ext cx="1478612" cy="708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64346" y="1900810"/>
        <a:ext cx="1478612" cy="708435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296758"/>
          <a:ext cx="288040" cy="873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121"/>
              </a:lnTo>
              <a:lnTo>
                <a:pt x="288040" y="873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296758"/>
          <a:ext cx="288176" cy="873121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873121"/>
              </a:lnTo>
              <a:lnTo>
                <a:pt x="0" y="873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296758"/>
          <a:ext cx="2352065" cy="197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207"/>
              </a:lnTo>
              <a:lnTo>
                <a:pt x="2352065" y="1767207"/>
              </a:lnTo>
              <a:lnTo>
                <a:pt x="2352065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296758"/>
          <a:ext cx="91440" cy="19713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296758"/>
          <a:ext cx="2352065" cy="1971312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67207"/>
              </a:lnTo>
              <a:lnTo>
                <a:pt x="0" y="1767207"/>
              </a:lnTo>
              <a:lnTo>
                <a:pt x="0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064442" y="108761"/>
          <a:ext cx="2519994" cy="118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64442" y="108761"/>
        <a:ext cx="2519994" cy="1187997"/>
      </dsp:txXfrm>
    </dsp:sp>
    <dsp:sp modelId="{2E6F7FA2-41A7-4747-B3BB-DA46FB9CD60B}">
      <dsp:nvSpPr>
        <dsp:cNvPr id="0" name=""/>
        <dsp:cNvSpPr/>
      </dsp:nvSpPr>
      <dsp:spPr>
        <a:xfrm>
          <a:off x="446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</a:p>
      </dsp:txBody>
      <dsp:txXfrm>
        <a:off x="446" y="3268070"/>
        <a:ext cx="1943855" cy="899995"/>
      </dsp:txXfrm>
    </dsp:sp>
    <dsp:sp modelId="{0DC8F29D-F261-41AA-9A88-9D1575A8D9E3}">
      <dsp:nvSpPr>
        <dsp:cNvPr id="0" name=""/>
        <dsp:cNvSpPr/>
      </dsp:nvSpPr>
      <dsp:spPr>
        <a:xfrm>
          <a:off x="2352511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</dsp:txBody>
      <dsp:txXfrm>
        <a:off x="2352511" y="3268070"/>
        <a:ext cx="1943855" cy="899995"/>
      </dsp:txXfrm>
    </dsp:sp>
    <dsp:sp modelId="{C6910EE0-408A-4450-A2D1-A63EF8D20EEA}">
      <dsp:nvSpPr>
        <dsp:cNvPr id="0" name=""/>
        <dsp:cNvSpPr/>
      </dsp:nvSpPr>
      <dsp:spPr>
        <a:xfrm>
          <a:off x="4704576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4704576" y="3268070"/>
        <a:ext cx="1943855" cy="899995"/>
      </dsp:txXfrm>
    </dsp:sp>
    <dsp:sp modelId="{C0CD15E1-2301-4103-BB93-C0900E8D60FD}">
      <dsp:nvSpPr>
        <dsp:cNvPr id="0" name=""/>
        <dsp:cNvSpPr/>
      </dsp:nvSpPr>
      <dsp:spPr>
        <a:xfrm>
          <a:off x="1596254" y="1827877"/>
          <a:ext cx="1440008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E</a:t>
          </a:r>
        </a:p>
      </dsp:txBody>
      <dsp:txXfrm>
        <a:off x="1596254" y="1827877"/>
        <a:ext cx="1440008" cy="684003"/>
      </dsp:txXfrm>
    </dsp:sp>
    <dsp:sp modelId="{C13FFAA3-CA1A-45D1-B32F-9142124C6664}">
      <dsp:nvSpPr>
        <dsp:cNvPr id="0" name=""/>
        <dsp:cNvSpPr/>
      </dsp:nvSpPr>
      <dsp:spPr>
        <a:xfrm>
          <a:off x="3612480" y="1827877"/>
          <a:ext cx="1440008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12480" y="1827877"/>
        <a:ext cx="1440008" cy="68400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433594"/>
          <a:ext cx="288184" cy="783587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3359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33594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3359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697997" y="173594"/>
          <a:ext cx="2700004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</dsp:txBody>
      <dsp:txXfrm>
        <a:off x="1697997" y="173594"/>
        <a:ext cx="2700004" cy="1260000"/>
      </dsp:txXfrm>
    </dsp:sp>
    <dsp:sp modelId="{466D8C12-7584-4133-9262-1096EA141629}">
      <dsp:nvSpPr>
        <dsp:cNvPr id="0" name=""/>
        <dsp:cNvSpPr/>
      </dsp:nvSpPr>
      <dsp:spPr>
        <a:xfrm>
          <a:off x="409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Sección</a:t>
          </a:r>
        </a:p>
      </dsp:txBody>
      <dsp:txXfrm>
        <a:off x="409" y="3073234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2156891" y="3073234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Gimnasia</a:t>
          </a:r>
        </a:p>
      </dsp:txBody>
      <dsp:txXfrm>
        <a:off x="4313373" y="3073234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55820" y="1875183"/>
          <a:ext cx="1403994" cy="68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55820" y="1875183"/>
        <a:ext cx="1403994" cy="68399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8929" y="1361377"/>
          <a:ext cx="432220" cy="738781"/>
        </a:xfrm>
        <a:custGeom>
          <a:avLst/>
          <a:gdLst/>
          <a:ahLst/>
          <a:cxnLst/>
          <a:rect l="0" t="0" r="0" b="0"/>
          <a:pathLst>
            <a:path>
              <a:moveTo>
                <a:pt x="432220" y="0"/>
              </a:moveTo>
              <a:lnTo>
                <a:pt x="432220" y="738781"/>
              </a:lnTo>
              <a:lnTo>
                <a:pt x="0" y="738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1361377"/>
          <a:ext cx="2199211" cy="1683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147"/>
              </a:lnTo>
              <a:lnTo>
                <a:pt x="2199211" y="1474147"/>
              </a:lnTo>
              <a:lnTo>
                <a:pt x="2199211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361377"/>
          <a:ext cx="91440" cy="1683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61938" y="1361377"/>
          <a:ext cx="2199211" cy="1683200"/>
        </a:xfrm>
        <a:custGeom>
          <a:avLst/>
          <a:gdLst/>
          <a:ahLst/>
          <a:cxnLst/>
          <a:rect l="0" t="0" r="0" b="0"/>
          <a:pathLst>
            <a:path>
              <a:moveTo>
                <a:pt x="2199211" y="0"/>
              </a:moveTo>
              <a:lnTo>
                <a:pt x="2199211" y="1474147"/>
              </a:lnTo>
              <a:lnTo>
                <a:pt x="0" y="1474147"/>
              </a:lnTo>
              <a:lnTo>
                <a:pt x="0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09058" y="149281"/>
          <a:ext cx="2704182" cy="1212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Bernabé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09058" y="149281"/>
        <a:ext cx="2704182" cy="1212095"/>
      </dsp:txXfrm>
    </dsp:sp>
    <dsp:sp modelId="{47CE08D7-9963-408D-ADF4-8160FED4550A}">
      <dsp:nvSpPr>
        <dsp:cNvPr id="0" name=""/>
        <dsp:cNvSpPr/>
      </dsp:nvSpPr>
      <dsp:spPr>
        <a:xfrm>
          <a:off x="471385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471385" y="3044577"/>
        <a:ext cx="1781106" cy="987085"/>
      </dsp:txXfrm>
    </dsp:sp>
    <dsp:sp modelId="{FD85042B-3A5E-41AD-8A4A-B4AFFF75C61F}">
      <dsp:nvSpPr>
        <dsp:cNvPr id="0" name=""/>
        <dsp:cNvSpPr/>
      </dsp:nvSpPr>
      <dsp:spPr>
        <a:xfrm>
          <a:off x="2670596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Cajero(a)</a:t>
          </a:r>
        </a:p>
      </dsp:txBody>
      <dsp:txXfrm>
        <a:off x="2670596" y="3044577"/>
        <a:ext cx="1781106" cy="987085"/>
      </dsp:txXfrm>
    </dsp:sp>
    <dsp:sp modelId="{481DFCC8-5AA1-49A6-904F-C1F1EDDDFC58}">
      <dsp:nvSpPr>
        <dsp:cNvPr id="0" name=""/>
        <dsp:cNvSpPr/>
      </dsp:nvSpPr>
      <dsp:spPr>
        <a:xfrm>
          <a:off x="4869807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</a:p>
      </dsp:txBody>
      <dsp:txXfrm>
        <a:off x="4869807" y="3044577"/>
        <a:ext cx="1781106" cy="987085"/>
      </dsp:txXfrm>
    </dsp:sp>
    <dsp:sp modelId="{96C211A2-E9F8-42E0-B8C2-16D65DF6A4DB}">
      <dsp:nvSpPr>
        <dsp:cNvPr id="0" name=""/>
        <dsp:cNvSpPr/>
      </dsp:nvSpPr>
      <dsp:spPr>
        <a:xfrm>
          <a:off x="1688936" y="1740160"/>
          <a:ext cx="1439992" cy="71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/ E</a:t>
          </a:r>
        </a:p>
      </dsp:txBody>
      <dsp:txXfrm>
        <a:off x="1688936" y="1740160"/>
        <a:ext cx="1439992" cy="71999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332020"/>
          <a:ext cx="252157" cy="708327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708327"/>
              </a:lnTo>
              <a:lnTo>
                <a:pt x="0" y="708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332020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332020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32020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32020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216021"/>
          <a:ext cx="2339998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Alegre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1150" y="216021"/>
        <a:ext cx="2339998" cy="1115999"/>
      </dsp:txXfrm>
    </dsp:sp>
    <dsp:sp modelId="{47CE08D7-9963-408D-ADF4-8160FED4550A}">
      <dsp:nvSpPr>
        <dsp:cNvPr id="0" name=""/>
        <dsp:cNvSpPr/>
      </dsp:nvSpPr>
      <dsp:spPr>
        <a:xfrm>
          <a:off x="3684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3684" y="2964221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1863093" y="2964221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Sección</a:t>
          </a:r>
        </a:p>
      </dsp:txBody>
      <dsp:txXfrm>
        <a:off x="3722503" y="2964221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</a:t>
          </a:r>
        </a:p>
      </dsp:txBody>
      <dsp:txXfrm>
        <a:off x="5581913" y="2964221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1940989" y="1716349"/>
          <a:ext cx="1368003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1940989" y="1716349"/>
        <a:ext cx="1368003" cy="64799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10047" y="2342656"/>
          <a:ext cx="91440" cy="379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9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91854" y="1039140"/>
          <a:ext cx="1363913" cy="67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607"/>
              </a:lnTo>
              <a:lnTo>
                <a:pt x="1363913" y="457607"/>
              </a:lnTo>
              <a:lnTo>
                <a:pt x="1363913" y="6795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437601" y="2342656"/>
          <a:ext cx="258859" cy="660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436"/>
              </a:lnTo>
              <a:lnTo>
                <a:pt x="258859" y="6604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153733" y="2342656"/>
          <a:ext cx="283868" cy="660436"/>
        </a:xfrm>
        <a:custGeom>
          <a:avLst/>
          <a:gdLst/>
          <a:ahLst/>
          <a:cxnLst/>
          <a:rect l="0" t="0" r="0" b="0"/>
          <a:pathLst>
            <a:path>
              <a:moveTo>
                <a:pt x="283868" y="0"/>
              </a:moveTo>
              <a:lnTo>
                <a:pt x="283868" y="660436"/>
              </a:lnTo>
              <a:lnTo>
                <a:pt x="0" y="6604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91881" y="2342656"/>
          <a:ext cx="91440" cy="1208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87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437601" y="1039140"/>
          <a:ext cx="1354252" cy="679578"/>
        </a:xfrm>
        <a:custGeom>
          <a:avLst/>
          <a:gdLst/>
          <a:ahLst/>
          <a:cxnLst/>
          <a:rect l="0" t="0" r="0" b="0"/>
          <a:pathLst>
            <a:path>
              <a:moveTo>
                <a:pt x="1354252" y="0"/>
              </a:moveTo>
              <a:lnTo>
                <a:pt x="1354252" y="457607"/>
              </a:lnTo>
              <a:lnTo>
                <a:pt x="0" y="457607"/>
              </a:lnTo>
              <a:lnTo>
                <a:pt x="0" y="6795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93850" y="74435"/>
          <a:ext cx="2196006" cy="964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Naranjo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93850" y="74435"/>
        <a:ext cx="2196006" cy="964704"/>
      </dsp:txXfrm>
    </dsp:sp>
    <dsp:sp modelId="{7537FDA9-B49B-442D-9DE3-BBA9A8C44385}">
      <dsp:nvSpPr>
        <dsp:cNvPr id="0" name=""/>
        <dsp:cNvSpPr/>
      </dsp:nvSpPr>
      <dsp:spPr>
        <a:xfrm>
          <a:off x="1806656" y="1718719"/>
          <a:ext cx="1261891" cy="62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6656" y="1718719"/>
        <a:ext cx="1261891" cy="623937"/>
      </dsp:txXfrm>
    </dsp:sp>
    <dsp:sp modelId="{1E2976D5-0D80-414A-B9D2-965B2098BFD7}">
      <dsp:nvSpPr>
        <dsp:cNvPr id="0" name=""/>
        <dsp:cNvSpPr/>
      </dsp:nvSpPr>
      <dsp:spPr>
        <a:xfrm>
          <a:off x="1806656" y="3551391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</a:rPr>
            <a:t>Intendente</a:t>
          </a:r>
        </a:p>
      </dsp:txBody>
      <dsp:txXfrm>
        <a:off x="1806656" y="3551391"/>
        <a:ext cx="1261891" cy="625026"/>
      </dsp:txXfrm>
    </dsp:sp>
    <dsp:sp modelId="{2D993FCD-C37D-4E21-B2BD-C6A0D1AD1EFC}">
      <dsp:nvSpPr>
        <dsp:cNvPr id="0" name=""/>
        <dsp:cNvSpPr/>
      </dsp:nvSpPr>
      <dsp:spPr>
        <a:xfrm>
          <a:off x="891841" y="2690579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 / O </a:t>
          </a:r>
          <a:endParaRPr lang="es-ES" sz="1200" kern="1200" dirty="0">
            <a:latin typeface="+mn-lt"/>
          </a:endParaRPr>
        </a:p>
      </dsp:txBody>
      <dsp:txXfrm>
        <a:off x="891841" y="2690579"/>
        <a:ext cx="1261891" cy="625026"/>
      </dsp:txXfrm>
    </dsp:sp>
    <dsp:sp modelId="{FA5CAE73-12FD-4AAE-9BDE-3E67976EB6DD}">
      <dsp:nvSpPr>
        <dsp:cNvPr id="0" name=""/>
        <dsp:cNvSpPr/>
      </dsp:nvSpPr>
      <dsp:spPr>
        <a:xfrm>
          <a:off x="2696461" y="2690579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  <a:latin typeface="+mn-lt"/>
            </a:rPr>
            <a:t>Vigilante</a:t>
          </a:r>
        </a:p>
      </dsp:txBody>
      <dsp:txXfrm>
        <a:off x="2696461" y="2690579"/>
        <a:ext cx="1261891" cy="625026"/>
      </dsp:txXfrm>
    </dsp:sp>
    <dsp:sp modelId="{BC8060E1-EAEE-4EE2-AA12-FD950A7FA3A8}">
      <dsp:nvSpPr>
        <dsp:cNvPr id="0" name=""/>
        <dsp:cNvSpPr/>
      </dsp:nvSpPr>
      <dsp:spPr>
        <a:xfrm>
          <a:off x="4524821" y="1718719"/>
          <a:ext cx="1261891" cy="62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err="1" smtClean="0">
              <a:solidFill>
                <a:srgbClr val="000000"/>
              </a:solidFill>
            </a:rPr>
            <a:t>INDECO</a:t>
          </a:r>
          <a:r>
            <a:rPr lang="es-ES" sz="1200" kern="1200" dirty="0" smtClean="0">
              <a:solidFill>
                <a:srgbClr val="000000"/>
              </a:solidFill>
            </a:rPr>
            <a:t> Naranjo</a:t>
          </a:r>
        </a:p>
      </dsp:txBody>
      <dsp:txXfrm>
        <a:off x="4524821" y="1718719"/>
        <a:ext cx="1261891" cy="623937"/>
      </dsp:txXfrm>
    </dsp:sp>
    <dsp:sp modelId="{C8548872-D4E3-4B34-BFB5-8B18710640A4}">
      <dsp:nvSpPr>
        <dsp:cNvPr id="0" name=""/>
        <dsp:cNvSpPr/>
      </dsp:nvSpPr>
      <dsp:spPr>
        <a:xfrm>
          <a:off x="4524821" y="2722596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4524821" y="2722596"/>
        <a:ext cx="1261891" cy="625026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88048" y="1219614"/>
          <a:ext cx="320356" cy="787092"/>
        </a:xfrm>
        <a:custGeom>
          <a:avLst/>
          <a:gdLst/>
          <a:ahLst/>
          <a:cxnLst/>
          <a:rect l="0" t="0" r="0" b="0"/>
          <a:pathLst>
            <a:path>
              <a:moveTo>
                <a:pt x="320356" y="0"/>
              </a:moveTo>
              <a:lnTo>
                <a:pt x="320356" y="787092"/>
              </a:lnTo>
              <a:lnTo>
                <a:pt x="0" y="787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08405" y="1219614"/>
          <a:ext cx="1012770" cy="179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363"/>
              </a:lnTo>
              <a:lnTo>
                <a:pt x="1012770" y="1576363"/>
              </a:lnTo>
              <a:lnTo>
                <a:pt x="1012770" y="17994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95635" y="1219614"/>
          <a:ext cx="1012770" cy="1799437"/>
        </a:xfrm>
        <a:custGeom>
          <a:avLst/>
          <a:gdLst/>
          <a:ahLst/>
          <a:cxnLst/>
          <a:rect l="0" t="0" r="0" b="0"/>
          <a:pathLst>
            <a:path>
              <a:moveTo>
                <a:pt x="1012770" y="0"/>
              </a:moveTo>
              <a:lnTo>
                <a:pt x="1012770" y="1576363"/>
              </a:lnTo>
              <a:lnTo>
                <a:pt x="0" y="1576363"/>
              </a:lnTo>
              <a:lnTo>
                <a:pt x="0" y="17994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2134" y="157354"/>
          <a:ext cx="2312541" cy="1062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INFONAVIT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52134" y="157354"/>
        <a:ext cx="2312541" cy="1062260"/>
      </dsp:txXfrm>
    </dsp:sp>
    <dsp:sp modelId="{027E0837-CF06-434B-8453-53E974BA80E8}">
      <dsp:nvSpPr>
        <dsp:cNvPr id="0" name=""/>
        <dsp:cNvSpPr/>
      </dsp:nvSpPr>
      <dsp:spPr>
        <a:xfrm>
          <a:off x="1305940" y="3019052"/>
          <a:ext cx="1579390" cy="75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05940" y="3019052"/>
        <a:ext cx="1579390" cy="754683"/>
      </dsp:txXfrm>
    </dsp:sp>
    <dsp:sp modelId="{4F22EBA1-8B10-4175-9402-BEF5DECABA63}">
      <dsp:nvSpPr>
        <dsp:cNvPr id="0" name=""/>
        <dsp:cNvSpPr/>
      </dsp:nvSpPr>
      <dsp:spPr>
        <a:xfrm>
          <a:off x="3331480" y="3019052"/>
          <a:ext cx="1579390" cy="75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3331480" y="3019052"/>
        <a:ext cx="1579390" cy="754683"/>
      </dsp:txXfrm>
    </dsp:sp>
    <dsp:sp modelId="{63464403-3396-417A-B9B2-F4D87917F733}">
      <dsp:nvSpPr>
        <dsp:cNvPr id="0" name=""/>
        <dsp:cNvSpPr/>
      </dsp:nvSpPr>
      <dsp:spPr>
        <a:xfrm>
          <a:off x="1512167" y="1687737"/>
          <a:ext cx="1275881" cy="6379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O</a:t>
          </a:r>
        </a:p>
      </dsp:txBody>
      <dsp:txXfrm>
        <a:off x="1512167" y="1687737"/>
        <a:ext cx="1275881" cy="63794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775"/>
          <a:ext cx="350999" cy="800682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0682"/>
              </a:lnTo>
              <a:lnTo>
                <a:pt x="0" y="8006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775"/>
          <a:ext cx="1888076" cy="1794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9964"/>
              </a:lnTo>
              <a:lnTo>
                <a:pt x="1888076" y="1589964"/>
              </a:lnTo>
              <a:lnTo>
                <a:pt x="1888076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775"/>
          <a:ext cx="91440" cy="1794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775"/>
          <a:ext cx="1888076" cy="1794577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89964"/>
              </a:lnTo>
              <a:lnTo>
                <a:pt x="0" y="1589964"/>
              </a:lnTo>
              <a:lnTo>
                <a:pt x="0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93195" y="674"/>
          <a:ext cx="2495038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93195" y="674"/>
        <a:ext cx="2495038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395719" y="1536459"/>
          <a:ext cx="1293995" cy="71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1395719" y="1536459"/>
        <a:ext cx="1293995" cy="71999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68309" y="1066290"/>
          <a:ext cx="243574" cy="851667"/>
        </a:xfrm>
        <a:custGeom>
          <a:avLst/>
          <a:gdLst/>
          <a:ahLst/>
          <a:cxnLst/>
          <a:rect l="0" t="0" r="0" b="0"/>
          <a:pathLst>
            <a:path>
              <a:moveTo>
                <a:pt x="243574" y="0"/>
              </a:moveTo>
              <a:lnTo>
                <a:pt x="243574" y="851667"/>
              </a:lnTo>
              <a:lnTo>
                <a:pt x="0" y="851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11883" y="1066290"/>
          <a:ext cx="1024234" cy="186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759"/>
              </a:lnTo>
              <a:lnTo>
                <a:pt x="1024234" y="1652759"/>
              </a:lnTo>
              <a:lnTo>
                <a:pt x="1024234" y="1865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87649" y="1066290"/>
          <a:ext cx="1024234" cy="1865691"/>
        </a:xfrm>
        <a:custGeom>
          <a:avLst/>
          <a:gdLst/>
          <a:ahLst/>
          <a:cxnLst/>
          <a:rect l="0" t="0" r="0" b="0"/>
          <a:pathLst>
            <a:path>
              <a:moveTo>
                <a:pt x="1024234" y="0"/>
              </a:moveTo>
              <a:lnTo>
                <a:pt x="1024234" y="1652759"/>
              </a:lnTo>
              <a:lnTo>
                <a:pt x="0" y="1652759"/>
              </a:lnTo>
              <a:lnTo>
                <a:pt x="0" y="1865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13646" y="1132"/>
          <a:ext cx="2596474" cy="10651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313646" y="1132"/>
        <a:ext cx="2596474" cy="1065157"/>
      </dsp:txXfrm>
    </dsp:sp>
    <dsp:sp modelId="{68F90279-E630-440E-8937-16E69DB36ADA}">
      <dsp:nvSpPr>
        <dsp:cNvPr id="0" name=""/>
        <dsp:cNvSpPr/>
      </dsp:nvSpPr>
      <dsp:spPr>
        <a:xfrm>
          <a:off x="1776347" y="2931981"/>
          <a:ext cx="1622603" cy="811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</a:p>
      </dsp:txBody>
      <dsp:txXfrm>
        <a:off x="1776347" y="2931981"/>
        <a:ext cx="1622603" cy="811301"/>
      </dsp:txXfrm>
    </dsp:sp>
    <dsp:sp modelId="{FD85042B-3A5E-41AD-8A4A-B4AFFF75C61F}">
      <dsp:nvSpPr>
        <dsp:cNvPr id="0" name=""/>
        <dsp:cNvSpPr/>
      </dsp:nvSpPr>
      <dsp:spPr>
        <a:xfrm>
          <a:off x="3824815" y="2931981"/>
          <a:ext cx="1622603" cy="811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3824815" y="2931981"/>
        <a:ext cx="1622603" cy="811301"/>
      </dsp:txXfrm>
    </dsp:sp>
    <dsp:sp modelId="{96C211A2-E9F8-42E0-B8C2-16D65DF6A4DB}">
      <dsp:nvSpPr>
        <dsp:cNvPr id="0" name=""/>
        <dsp:cNvSpPr/>
      </dsp:nvSpPr>
      <dsp:spPr>
        <a:xfrm>
          <a:off x="1948092" y="1593434"/>
          <a:ext cx="1420216" cy="649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1948092" y="1593434"/>
        <a:ext cx="1420216" cy="649047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37054" y="1559"/>
          <a:ext cx="2555992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37054" y="1559"/>
        <a:ext cx="2555992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1015047" y="1823722"/>
        <a:ext cx="1800007" cy="967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66646-9C05-4B16-A81C-0EFCDF40B91E}">
      <dsp:nvSpPr>
        <dsp:cNvPr id="0" name=""/>
        <dsp:cNvSpPr/>
      </dsp:nvSpPr>
      <dsp:spPr>
        <a:xfrm>
          <a:off x="4116172" y="1787230"/>
          <a:ext cx="2979370" cy="1176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250"/>
              </a:lnTo>
              <a:lnTo>
                <a:pt x="2979370" y="795250"/>
              </a:lnTo>
              <a:lnTo>
                <a:pt x="2979370" y="1176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4070452" y="1787230"/>
          <a:ext cx="91440" cy="1176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5250"/>
              </a:lnTo>
              <a:lnTo>
                <a:pt x="46046" y="795250"/>
              </a:lnTo>
              <a:lnTo>
                <a:pt x="46046" y="1176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1113368" y="1787230"/>
          <a:ext cx="3002804" cy="1176135"/>
        </a:xfrm>
        <a:custGeom>
          <a:avLst/>
          <a:gdLst/>
          <a:ahLst/>
          <a:cxnLst/>
          <a:rect l="0" t="0" r="0" b="0"/>
          <a:pathLst>
            <a:path>
              <a:moveTo>
                <a:pt x="3002804" y="0"/>
              </a:moveTo>
              <a:lnTo>
                <a:pt x="3002804" y="795250"/>
              </a:lnTo>
              <a:lnTo>
                <a:pt x="0" y="795250"/>
              </a:lnTo>
              <a:lnTo>
                <a:pt x="0" y="1176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610263" y="182926"/>
          <a:ext cx="3011818" cy="16043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610263" y="182926"/>
        <a:ext cx="3011818" cy="1604304"/>
      </dsp:txXfrm>
    </dsp:sp>
    <dsp:sp modelId="{A8990391-8BC5-47C2-AC60-DE385918E6C0}">
      <dsp:nvSpPr>
        <dsp:cNvPr id="0" name=""/>
        <dsp:cNvSpPr/>
      </dsp:nvSpPr>
      <dsp:spPr>
        <a:xfrm>
          <a:off x="6" y="2963366"/>
          <a:ext cx="2226724" cy="115837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6" y="2963366"/>
        <a:ext cx="2226724" cy="1158379"/>
      </dsp:txXfrm>
    </dsp:sp>
    <dsp:sp modelId="{0C383773-3E75-40C1-8F41-944F99267FEE}">
      <dsp:nvSpPr>
        <dsp:cNvPr id="0" name=""/>
        <dsp:cNvSpPr/>
      </dsp:nvSpPr>
      <dsp:spPr>
        <a:xfrm>
          <a:off x="3002792" y="2963366"/>
          <a:ext cx="2227413" cy="115837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3002792" y="2963366"/>
        <a:ext cx="2227413" cy="1158379"/>
      </dsp:txXfrm>
    </dsp:sp>
    <dsp:sp modelId="{01A0B41B-7573-4DE0-B7B2-1833FFE8216D}">
      <dsp:nvSpPr>
        <dsp:cNvPr id="0" name=""/>
        <dsp:cNvSpPr/>
      </dsp:nvSpPr>
      <dsp:spPr>
        <a:xfrm>
          <a:off x="5982181" y="2963366"/>
          <a:ext cx="2226724" cy="115837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5982181" y="2963366"/>
        <a:ext cx="2226724" cy="115837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82706" y="1110160"/>
          <a:ext cx="278443" cy="761175"/>
        </a:xfrm>
        <a:custGeom>
          <a:avLst/>
          <a:gdLst/>
          <a:ahLst/>
          <a:cxnLst/>
          <a:rect l="0" t="0" r="0" b="0"/>
          <a:pathLst>
            <a:path>
              <a:moveTo>
                <a:pt x="278443" y="0"/>
              </a:moveTo>
              <a:lnTo>
                <a:pt x="278443" y="761175"/>
              </a:lnTo>
              <a:lnTo>
                <a:pt x="0" y="7611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50" y="1110160"/>
          <a:ext cx="1090134" cy="1657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528"/>
              </a:lnTo>
              <a:lnTo>
                <a:pt x="1090134" y="1468528"/>
              </a:lnTo>
              <a:lnTo>
                <a:pt x="1090134" y="1657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71015" y="1110160"/>
          <a:ext cx="1090134" cy="1657725"/>
        </a:xfrm>
        <a:custGeom>
          <a:avLst/>
          <a:gdLst/>
          <a:ahLst/>
          <a:cxnLst/>
          <a:rect l="0" t="0" r="0" b="0"/>
          <a:pathLst>
            <a:path>
              <a:moveTo>
                <a:pt x="1090134" y="0"/>
              </a:moveTo>
              <a:lnTo>
                <a:pt x="1090134" y="1468528"/>
              </a:lnTo>
              <a:lnTo>
                <a:pt x="0" y="1468528"/>
              </a:lnTo>
              <a:lnTo>
                <a:pt x="0" y="1657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98107" y="2178"/>
          <a:ext cx="2526085" cy="1107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del Gimnasio</a:t>
          </a:r>
        </a:p>
      </dsp:txBody>
      <dsp:txXfrm>
        <a:off x="2298107" y="2178"/>
        <a:ext cx="2526085" cy="1107982"/>
      </dsp:txXfrm>
    </dsp:sp>
    <dsp:sp modelId="{FD85042B-3A5E-41AD-8A4A-B4AFFF75C61F}">
      <dsp:nvSpPr>
        <dsp:cNvPr id="0" name=""/>
        <dsp:cNvSpPr/>
      </dsp:nvSpPr>
      <dsp:spPr>
        <a:xfrm>
          <a:off x="1570077" y="2767886"/>
          <a:ext cx="1801875" cy="902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1570077" y="2767886"/>
        <a:ext cx="1801875" cy="902343"/>
      </dsp:txXfrm>
    </dsp:sp>
    <dsp:sp modelId="{C96B9213-2CAF-4CCB-A5F5-957CEF20391E}">
      <dsp:nvSpPr>
        <dsp:cNvPr id="0" name=""/>
        <dsp:cNvSpPr/>
      </dsp:nvSpPr>
      <dsp:spPr>
        <a:xfrm>
          <a:off x="3750346" y="2767886"/>
          <a:ext cx="1801875" cy="902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3750346" y="2767886"/>
        <a:ext cx="1801875" cy="902343"/>
      </dsp:txXfrm>
    </dsp:sp>
    <dsp:sp modelId="{96C211A2-E9F8-42E0-B8C2-16D65DF6A4DB}">
      <dsp:nvSpPr>
        <dsp:cNvPr id="0" name=""/>
        <dsp:cNvSpPr/>
      </dsp:nvSpPr>
      <dsp:spPr>
        <a:xfrm>
          <a:off x="1960273" y="1531795"/>
          <a:ext cx="1322432" cy="6790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1960273" y="1531795"/>
        <a:ext cx="1322432" cy="67908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368155"/>
          <a:ext cx="2224840" cy="810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89"/>
              </a:lnTo>
              <a:lnTo>
                <a:pt x="2224840" y="615089"/>
              </a:lnTo>
              <a:lnTo>
                <a:pt x="2224840" y="8101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368155"/>
          <a:ext cx="91440" cy="8101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368155"/>
          <a:ext cx="2247426" cy="810187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15163"/>
              </a:lnTo>
              <a:lnTo>
                <a:pt x="0" y="615163"/>
              </a:lnTo>
              <a:lnTo>
                <a:pt x="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180158"/>
          <a:ext cx="2592285" cy="118799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Moderna</a:t>
          </a:r>
        </a:p>
      </dsp:txBody>
      <dsp:txXfrm>
        <a:off x="1880398" y="180158"/>
        <a:ext cx="2592285" cy="1187997"/>
      </dsp:txXfrm>
    </dsp:sp>
    <dsp:sp modelId="{68F90279-E630-440E-8937-16E69DB36ADA}">
      <dsp:nvSpPr>
        <dsp:cNvPr id="0" name=""/>
        <dsp:cNvSpPr/>
      </dsp:nvSpPr>
      <dsp:spPr>
        <a:xfrm>
          <a:off x="426" y="2178343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426" y="2178343"/>
        <a:ext cx="1857377" cy="935997"/>
      </dsp:txXfrm>
    </dsp:sp>
    <dsp:sp modelId="{FD85042B-3A5E-41AD-8A4A-B4AFFF75C61F}">
      <dsp:nvSpPr>
        <dsp:cNvPr id="0" name=""/>
        <dsp:cNvSpPr/>
      </dsp:nvSpPr>
      <dsp:spPr>
        <a:xfrm>
          <a:off x="2247852" y="2178343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Sección</a:t>
          </a:r>
        </a:p>
      </dsp:txBody>
      <dsp:txXfrm>
        <a:off x="2247852" y="2178343"/>
        <a:ext cx="1857377" cy="935997"/>
      </dsp:txXfrm>
    </dsp:sp>
    <dsp:sp modelId="{B007F721-2441-4550-B12D-646D3DE57F71}">
      <dsp:nvSpPr>
        <dsp:cNvPr id="0" name=""/>
        <dsp:cNvSpPr/>
      </dsp:nvSpPr>
      <dsp:spPr>
        <a:xfrm>
          <a:off x="4472693" y="2178269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4472693" y="2178269"/>
        <a:ext cx="1857377" cy="93599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03372" y="1559407"/>
          <a:ext cx="357777" cy="859114"/>
        </a:xfrm>
        <a:custGeom>
          <a:avLst/>
          <a:gdLst/>
          <a:ahLst/>
          <a:cxnLst/>
          <a:rect l="0" t="0" r="0" b="0"/>
          <a:pathLst>
            <a:path>
              <a:moveTo>
                <a:pt x="357777" y="0"/>
              </a:moveTo>
              <a:lnTo>
                <a:pt x="357777" y="859114"/>
              </a:lnTo>
              <a:lnTo>
                <a:pt x="0" y="859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559407"/>
          <a:ext cx="2329279" cy="191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161"/>
              </a:lnTo>
              <a:lnTo>
                <a:pt x="2329279" y="1645161"/>
              </a:lnTo>
              <a:lnTo>
                <a:pt x="2329279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559407"/>
          <a:ext cx="91440" cy="1915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231870" y="1559407"/>
          <a:ext cx="2329279" cy="1915833"/>
        </a:xfrm>
        <a:custGeom>
          <a:avLst/>
          <a:gdLst/>
          <a:ahLst/>
          <a:cxnLst/>
          <a:rect l="0" t="0" r="0" b="0"/>
          <a:pathLst>
            <a:path>
              <a:moveTo>
                <a:pt x="2329279" y="0"/>
              </a:moveTo>
              <a:lnTo>
                <a:pt x="2329279" y="1645161"/>
              </a:lnTo>
              <a:lnTo>
                <a:pt x="0" y="1645161"/>
              </a:lnTo>
              <a:lnTo>
                <a:pt x="0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79546" y="328465"/>
          <a:ext cx="2763206" cy="123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Los Campeones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79546" y="328465"/>
        <a:ext cx="2763206" cy="1230941"/>
      </dsp:txXfrm>
    </dsp:sp>
    <dsp:sp modelId="{68F90279-E630-440E-8937-16E69DB36ADA}">
      <dsp:nvSpPr>
        <dsp:cNvPr id="0" name=""/>
        <dsp:cNvSpPr/>
      </dsp:nvSpPr>
      <dsp:spPr>
        <a:xfrm>
          <a:off x="337903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337903" y="3475240"/>
        <a:ext cx="1787934" cy="802827"/>
      </dsp:txXfrm>
    </dsp:sp>
    <dsp:sp modelId="{FD85042B-3A5E-41AD-8A4A-B4AFFF75C61F}">
      <dsp:nvSpPr>
        <dsp:cNvPr id="0" name=""/>
        <dsp:cNvSpPr/>
      </dsp:nvSpPr>
      <dsp:spPr>
        <a:xfrm>
          <a:off x="2667182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</a:t>
          </a:r>
        </a:p>
      </dsp:txBody>
      <dsp:txXfrm>
        <a:off x="2667182" y="3475240"/>
        <a:ext cx="1787934" cy="802827"/>
      </dsp:txXfrm>
    </dsp:sp>
    <dsp:sp modelId="{B007F721-2441-4550-B12D-646D3DE57F71}">
      <dsp:nvSpPr>
        <dsp:cNvPr id="0" name=""/>
        <dsp:cNvSpPr/>
      </dsp:nvSpPr>
      <dsp:spPr>
        <a:xfrm>
          <a:off x="4996462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Sección</a:t>
          </a:r>
        </a:p>
      </dsp:txBody>
      <dsp:txXfrm>
        <a:off x="4996462" y="3475240"/>
        <a:ext cx="1787934" cy="802827"/>
      </dsp:txXfrm>
    </dsp:sp>
    <dsp:sp modelId="{96C211A2-E9F8-42E0-B8C2-16D65DF6A4DB}">
      <dsp:nvSpPr>
        <dsp:cNvPr id="0" name=""/>
        <dsp:cNvSpPr/>
      </dsp:nvSpPr>
      <dsp:spPr>
        <a:xfrm>
          <a:off x="1727381" y="2022521"/>
          <a:ext cx="1475990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1727381" y="2022521"/>
        <a:ext cx="1475990" cy="79200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897514" y="1494554"/>
          <a:ext cx="406534" cy="854746"/>
        </a:xfrm>
        <a:custGeom>
          <a:avLst/>
          <a:gdLst/>
          <a:ahLst/>
          <a:cxnLst/>
          <a:rect l="0" t="0" r="0" b="0"/>
          <a:pathLst>
            <a:path>
              <a:moveTo>
                <a:pt x="406534" y="0"/>
              </a:moveTo>
              <a:lnTo>
                <a:pt x="406534" y="854746"/>
              </a:lnTo>
              <a:lnTo>
                <a:pt x="0" y="8547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0B38-5E10-436A-9F5A-784D9D0381FA}">
      <dsp:nvSpPr>
        <dsp:cNvPr id="0" name=""/>
        <dsp:cNvSpPr/>
      </dsp:nvSpPr>
      <dsp:spPr>
        <a:xfrm>
          <a:off x="4304049" y="1494554"/>
          <a:ext cx="3366441" cy="192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357"/>
              </a:lnTo>
              <a:lnTo>
                <a:pt x="3366441" y="1778357"/>
              </a:lnTo>
              <a:lnTo>
                <a:pt x="3366441" y="1925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4304049" y="1494554"/>
          <a:ext cx="1133100" cy="1920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185"/>
              </a:lnTo>
              <a:lnTo>
                <a:pt x="1133100" y="1773185"/>
              </a:lnTo>
              <a:lnTo>
                <a:pt x="113310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3185622" y="1494554"/>
          <a:ext cx="1118427" cy="1920765"/>
        </a:xfrm>
        <a:custGeom>
          <a:avLst/>
          <a:gdLst/>
          <a:ahLst/>
          <a:cxnLst/>
          <a:rect l="0" t="0" r="0" b="0"/>
          <a:pathLst>
            <a:path>
              <a:moveTo>
                <a:pt x="1118427" y="0"/>
              </a:moveTo>
              <a:lnTo>
                <a:pt x="1118427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527A3-891E-47EE-BE68-DA5DFD406E05}">
      <dsp:nvSpPr>
        <dsp:cNvPr id="0" name=""/>
        <dsp:cNvSpPr/>
      </dsp:nvSpPr>
      <dsp:spPr>
        <a:xfrm>
          <a:off x="970469" y="1494554"/>
          <a:ext cx="3333580" cy="1920765"/>
        </a:xfrm>
        <a:custGeom>
          <a:avLst/>
          <a:gdLst/>
          <a:ahLst/>
          <a:cxnLst/>
          <a:rect l="0" t="0" r="0" b="0"/>
          <a:pathLst>
            <a:path>
              <a:moveTo>
                <a:pt x="3333580" y="0"/>
              </a:moveTo>
              <a:lnTo>
                <a:pt x="3333580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008047" y="270550"/>
          <a:ext cx="2592003" cy="122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Educación</a:t>
          </a:r>
        </a:p>
      </dsp:txBody>
      <dsp:txXfrm>
        <a:off x="3008047" y="270550"/>
        <a:ext cx="2592003" cy="1224003"/>
      </dsp:txXfrm>
    </dsp:sp>
    <dsp:sp modelId="{ECD6F034-0843-4543-A3AE-98E7E38A772F}">
      <dsp:nvSpPr>
        <dsp:cNvPr id="0" name=""/>
        <dsp:cNvSpPr/>
      </dsp:nvSpPr>
      <dsp:spPr>
        <a:xfrm>
          <a:off x="1379" y="341531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1379" y="3415319"/>
        <a:ext cx="1938179" cy="971999"/>
      </dsp:txXfrm>
    </dsp:sp>
    <dsp:sp modelId="{F406D603-0F97-49D1-A230-75F2EB1A2562}">
      <dsp:nvSpPr>
        <dsp:cNvPr id="0" name=""/>
        <dsp:cNvSpPr/>
      </dsp:nvSpPr>
      <dsp:spPr>
        <a:xfrm>
          <a:off x="2216532" y="341531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Operativo(a)</a:t>
          </a:r>
        </a:p>
      </dsp:txBody>
      <dsp:txXfrm>
        <a:off x="2216532" y="3415319"/>
        <a:ext cx="1938179" cy="971999"/>
      </dsp:txXfrm>
    </dsp:sp>
    <dsp:sp modelId="{BF8DD503-79E9-4153-A9A7-D98611AA346B}">
      <dsp:nvSpPr>
        <dsp:cNvPr id="0" name=""/>
        <dsp:cNvSpPr/>
      </dsp:nvSpPr>
      <dsp:spPr>
        <a:xfrm>
          <a:off x="4468060" y="341531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Programas</a:t>
          </a:r>
        </a:p>
      </dsp:txBody>
      <dsp:txXfrm>
        <a:off x="4468060" y="3415319"/>
        <a:ext cx="1938179" cy="971999"/>
      </dsp:txXfrm>
    </dsp:sp>
    <dsp:sp modelId="{65D9F835-6A4F-4FE0-857F-D88984988C6D}">
      <dsp:nvSpPr>
        <dsp:cNvPr id="0" name=""/>
        <dsp:cNvSpPr/>
      </dsp:nvSpPr>
      <dsp:spPr>
        <a:xfrm>
          <a:off x="6701400" y="3420492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br>
            <a:rPr lang="es-ES" sz="1200" kern="1200" dirty="0" smtClean="0"/>
          </a:br>
          <a:r>
            <a:rPr lang="es-ES" sz="1200" kern="1200" dirty="0" smtClean="0"/>
            <a:t>Becas</a:t>
          </a:r>
        </a:p>
      </dsp:txBody>
      <dsp:txXfrm>
        <a:off x="6701400" y="3420492"/>
        <a:ext cx="1938179" cy="971999"/>
      </dsp:txXfrm>
    </dsp:sp>
    <dsp:sp modelId="{7DBBC19C-001A-42BF-A9E1-8C13D8BDC9EE}">
      <dsp:nvSpPr>
        <dsp:cNvPr id="0" name=""/>
        <dsp:cNvSpPr/>
      </dsp:nvSpPr>
      <dsp:spPr>
        <a:xfrm>
          <a:off x="2457509" y="1962299"/>
          <a:ext cx="1440004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Supervisores(as)</a:t>
          </a:r>
        </a:p>
      </dsp:txBody>
      <dsp:txXfrm>
        <a:off x="2457509" y="1962299"/>
        <a:ext cx="1440004" cy="774002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10A4-E4EE-4F43-B317-446F0B2C7C30}">
      <dsp:nvSpPr>
        <dsp:cNvPr id="0" name=""/>
        <dsp:cNvSpPr/>
      </dsp:nvSpPr>
      <dsp:spPr>
        <a:xfrm>
          <a:off x="2304562" y="1389368"/>
          <a:ext cx="387381" cy="2879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081"/>
              </a:lnTo>
              <a:lnTo>
                <a:pt x="387381" y="28790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1916568" y="1389368"/>
          <a:ext cx="387993" cy="2879081"/>
        </a:xfrm>
        <a:custGeom>
          <a:avLst/>
          <a:gdLst/>
          <a:ahLst/>
          <a:cxnLst/>
          <a:rect l="0" t="0" r="0" b="0"/>
          <a:pathLst>
            <a:path>
              <a:moveTo>
                <a:pt x="387993" y="0"/>
              </a:moveTo>
              <a:lnTo>
                <a:pt x="387993" y="2879081"/>
              </a:lnTo>
              <a:lnTo>
                <a:pt x="0" y="28790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A6B71-4861-460D-B448-64D7301D8591}">
      <dsp:nvSpPr>
        <dsp:cNvPr id="0" name=""/>
        <dsp:cNvSpPr/>
      </dsp:nvSpPr>
      <dsp:spPr>
        <a:xfrm>
          <a:off x="2304562" y="1389368"/>
          <a:ext cx="367240" cy="1896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913"/>
              </a:lnTo>
              <a:lnTo>
                <a:pt x="367240" y="18969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929957" y="1389368"/>
          <a:ext cx="374604" cy="1896913"/>
        </a:xfrm>
        <a:custGeom>
          <a:avLst/>
          <a:gdLst/>
          <a:ahLst/>
          <a:cxnLst/>
          <a:rect l="0" t="0" r="0" b="0"/>
          <a:pathLst>
            <a:path>
              <a:moveTo>
                <a:pt x="374604" y="0"/>
              </a:moveTo>
              <a:lnTo>
                <a:pt x="374604" y="1896913"/>
              </a:lnTo>
              <a:lnTo>
                <a:pt x="0" y="18969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304562" y="1389368"/>
          <a:ext cx="367240" cy="922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147"/>
              </a:lnTo>
              <a:lnTo>
                <a:pt x="367240" y="922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29957" y="1389368"/>
          <a:ext cx="374604" cy="922147"/>
        </a:xfrm>
        <a:custGeom>
          <a:avLst/>
          <a:gdLst/>
          <a:ahLst/>
          <a:cxnLst/>
          <a:rect l="0" t="0" r="0" b="0"/>
          <a:pathLst>
            <a:path>
              <a:moveTo>
                <a:pt x="374604" y="0"/>
              </a:moveTo>
              <a:lnTo>
                <a:pt x="374604" y="922147"/>
              </a:lnTo>
              <a:lnTo>
                <a:pt x="0" y="922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044562" y="281516"/>
          <a:ext cx="2519998" cy="1107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</a:t>
          </a:r>
        </a:p>
      </dsp:txBody>
      <dsp:txXfrm>
        <a:off x="1044562" y="281516"/>
        <a:ext cx="2519998" cy="1107852"/>
      </dsp:txXfrm>
    </dsp:sp>
    <dsp:sp modelId="{8152EA35-9CDF-40B9-A284-B90D945FE2BB}">
      <dsp:nvSpPr>
        <dsp:cNvPr id="0" name=""/>
        <dsp:cNvSpPr/>
      </dsp:nvSpPr>
      <dsp:spPr>
        <a:xfrm>
          <a:off x="344930" y="1959285"/>
          <a:ext cx="1585026" cy="704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4930" y="1959285"/>
        <a:ext cx="1585026" cy="704461"/>
      </dsp:txXfrm>
    </dsp:sp>
    <dsp:sp modelId="{879CF3CE-3826-4411-8750-4A90CA157093}">
      <dsp:nvSpPr>
        <dsp:cNvPr id="0" name=""/>
        <dsp:cNvSpPr/>
      </dsp:nvSpPr>
      <dsp:spPr>
        <a:xfrm>
          <a:off x="2671802" y="1959285"/>
          <a:ext cx="1585026" cy="704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71802" y="1959285"/>
        <a:ext cx="1585026" cy="704461"/>
      </dsp:txXfrm>
    </dsp:sp>
    <dsp:sp modelId="{1010ADA0-FBE6-43F8-A34B-DB3F073225DF}">
      <dsp:nvSpPr>
        <dsp:cNvPr id="0" name=""/>
        <dsp:cNvSpPr/>
      </dsp:nvSpPr>
      <dsp:spPr>
        <a:xfrm>
          <a:off x="344930" y="2934051"/>
          <a:ext cx="1585026" cy="704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4930" y="2934051"/>
        <a:ext cx="1585026" cy="704461"/>
      </dsp:txXfrm>
    </dsp:sp>
    <dsp:sp modelId="{B5E18026-23BC-4B30-B57F-ECE5140B52DE}">
      <dsp:nvSpPr>
        <dsp:cNvPr id="0" name=""/>
        <dsp:cNvSpPr/>
      </dsp:nvSpPr>
      <dsp:spPr>
        <a:xfrm>
          <a:off x="2671802" y="2934051"/>
          <a:ext cx="1585026" cy="704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</dsp:txBody>
      <dsp:txXfrm>
        <a:off x="2671802" y="2934051"/>
        <a:ext cx="1585026" cy="704461"/>
      </dsp:txXfrm>
    </dsp:sp>
    <dsp:sp modelId="{72CE1758-79ED-40C9-9ACF-3A6F9BDF7EBA}">
      <dsp:nvSpPr>
        <dsp:cNvPr id="0" name=""/>
        <dsp:cNvSpPr/>
      </dsp:nvSpPr>
      <dsp:spPr>
        <a:xfrm>
          <a:off x="331541" y="3916219"/>
          <a:ext cx="1585026" cy="704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Bibliotecas</a:t>
          </a:r>
          <a:endParaRPr lang="es-ES" sz="1200" kern="1200" dirty="0"/>
        </a:p>
      </dsp:txBody>
      <dsp:txXfrm>
        <a:off x="331541" y="3916219"/>
        <a:ext cx="1585026" cy="704461"/>
      </dsp:txXfrm>
    </dsp:sp>
    <dsp:sp modelId="{55FC6854-F915-4990-894F-8A240324B76E}">
      <dsp:nvSpPr>
        <dsp:cNvPr id="0" name=""/>
        <dsp:cNvSpPr/>
      </dsp:nvSpPr>
      <dsp:spPr>
        <a:xfrm>
          <a:off x="2691943" y="3916219"/>
          <a:ext cx="1585026" cy="704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Supervisores(as)</a:t>
          </a:r>
        </a:p>
      </dsp:txBody>
      <dsp:txXfrm>
        <a:off x="2691943" y="3916219"/>
        <a:ext cx="1585026" cy="70446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992119" y="1237169"/>
          <a:ext cx="212236" cy="2298726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2298726"/>
              </a:lnTo>
              <a:lnTo>
                <a:pt x="0" y="2298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204355" y="1237169"/>
          <a:ext cx="212249" cy="3920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0567"/>
              </a:lnTo>
              <a:lnTo>
                <a:pt x="212249" y="3920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92119" y="1237169"/>
          <a:ext cx="212236" cy="3920567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3920567"/>
              </a:lnTo>
              <a:lnTo>
                <a:pt x="0" y="3920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204355" y="1237169"/>
          <a:ext cx="212249" cy="3113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622"/>
              </a:lnTo>
              <a:lnTo>
                <a:pt x="212249" y="311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92119" y="1237169"/>
          <a:ext cx="212236" cy="3113622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3113622"/>
              </a:lnTo>
              <a:lnTo>
                <a:pt x="0" y="311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204355" y="1237169"/>
          <a:ext cx="212249" cy="1912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574"/>
              </a:lnTo>
              <a:lnTo>
                <a:pt x="212249" y="1912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92119" y="1237169"/>
          <a:ext cx="212236" cy="1503432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1503432"/>
              </a:lnTo>
              <a:lnTo>
                <a:pt x="0" y="15034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204355" y="1237169"/>
          <a:ext cx="212249" cy="74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121"/>
              </a:lnTo>
              <a:lnTo>
                <a:pt x="212249" y="74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92119" y="1237169"/>
          <a:ext cx="212236" cy="741121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741121"/>
              </a:lnTo>
              <a:lnTo>
                <a:pt x="0" y="74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058283" y="303436"/>
          <a:ext cx="2292144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2058283" y="303436"/>
        <a:ext cx="2292144" cy="933733"/>
      </dsp:txXfrm>
    </dsp:sp>
    <dsp:sp modelId="{907B92F7-AFBA-4A50-B054-4F4BE3C5BD64}">
      <dsp:nvSpPr>
        <dsp:cNvPr id="0" name=""/>
        <dsp:cNvSpPr/>
      </dsp:nvSpPr>
      <dsp:spPr>
        <a:xfrm>
          <a:off x="754740" y="170065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Sección</a:t>
          </a:r>
        </a:p>
      </dsp:txBody>
      <dsp:txXfrm>
        <a:off x="754740" y="1700658"/>
        <a:ext cx="2237378" cy="555267"/>
      </dsp:txXfrm>
    </dsp:sp>
    <dsp:sp modelId="{98D0B439-05E9-48E2-8366-542DD34C9435}">
      <dsp:nvSpPr>
        <dsp:cNvPr id="0" name=""/>
        <dsp:cNvSpPr/>
      </dsp:nvSpPr>
      <dsp:spPr>
        <a:xfrm>
          <a:off x="3416605" y="170065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Enlace</a:t>
          </a:r>
        </a:p>
      </dsp:txBody>
      <dsp:txXfrm>
        <a:off x="3416605" y="1700658"/>
        <a:ext cx="2237378" cy="555267"/>
      </dsp:txXfrm>
    </dsp:sp>
    <dsp:sp modelId="{9F4699FF-5008-4F8A-A4AA-F268A7531ADD}">
      <dsp:nvSpPr>
        <dsp:cNvPr id="0" name=""/>
        <dsp:cNvSpPr/>
      </dsp:nvSpPr>
      <dsp:spPr>
        <a:xfrm>
          <a:off x="754740" y="246296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Capturista</a:t>
          </a:r>
        </a:p>
      </dsp:txBody>
      <dsp:txXfrm>
        <a:off x="754740" y="2462968"/>
        <a:ext cx="2237378" cy="555267"/>
      </dsp:txXfrm>
    </dsp:sp>
    <dsp:sp modelId="{2CEB68AE-346B-4F99-9443-D3AF8E3F845E}">
      <dsp:nvSpPr>
        <dsp:cNvPr id="0" name=""/>
        <dsp:cNvSpPr/>
      </dsp:nvSpPr>
      <dsp:spPr>
        <a:xfrm>
          <a:off x="3416605" y="2459059"/>
          <a:ext cx="2237378" cy="138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Bibliotecario(a)</a:t>
          </a:r>
        </a:p>
      </dsp:txBody>
      <dsp:txXfrm>
        <a:off x="3416605" y="2459059"/>
        <a:ext cx="2237378" cy="1381369"/>
      </dsp:txXfrm>
    </dsp:sp>
    <dsp:sp modelId="{724BD599-F0BA-4C9F-8E3A-00C76D7BF2D8}">
      <dsp:nvSpPr>
        <dsp:cNvPr id="0" name=""/>
        <dsp:cNvSpPr/>
      </dsp:nvSpPr>
      <dsp:spPr>
        <a:xfrm>
          <a:off x="754740" y="4073088"/>
          <a:ext cx="2237378" cy="55540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Bibliotecario(a)</a:t>
          </a:r>
        </a:p>
      </dsp:txBody>
      <dsp:txXfrm>
        <a:off x="754740" y="4073088"/>
        <a:ext cx="2237378" cy="555406"/>
      </dsp:txXfrm>
    </dsp:sp>
    <dsp:sp modelId="{E88BB908-2DA5-4A10-8A8A-663536CE506E}">
      <dsp:nvSpPr>
        <dsp:cNvPr id="0" name=""/>
        <dsp:cNvSpPr/>
      </dsp:nvSpPr>
      <dsp:spPr>
        <a:xfrm>
          <a:off x="3416605" y="4073088"/>
          <a:ext cx="2237378" cy="555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Clasificadores(as)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6605" y="4073088"/>
        <a:ext cx="2237378" cy="555406"/>
      </dsp:txXfrm>
    </dsp:sp>
    <dsp:sp modelId="{68DBA4D7-5E1A-43FE-99B5-255978C69DF9}">
      <dsp:nvSpPr>
        <dsp:cNvPr id="0" name=""/>
        <dsp:cNvSpPr/>
      </dsp:nvSpPr>
      <dsp:spPr>
        <a:xfrm>
          <a:off x="754740" y="4880103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en Mantenimiento A</a:t>
          </a:r>
        </a:p>
      </dsp:txBody>
      <dsp:txXfrm>
        <a:off x="754740" y="4880103"/>
        <a:ext cx="2237378" cy="555267"/>
      </dsp:txXfrm>
    </dsp:sp>
    <dsp:sp modelId="{CBA7A604-34D3-4032-AA40-3F76CC23DF93}">
      <dsp:nvSpPr>
        <dsp:cNvPr id="0" name=""/>
        <dsp:cNvSpPr/>
      </dsp:nvSpPr>
      <dsp:spPr>
        <a:xfrm>
          <a:off x="3416605" y="4880103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6605" y="4880103"/>
        <a:ext cx="2237378" cy="555267"/>
      </dsp:txXfrm>
    </dsp:sp>
    <dsp:sp modelId="{9619E9DC-5DC6-412E-A318-941EEB04D18A}">
      <dsp:nvSpPr>
        <dsp:cNvPr id="0" name=""/>
        <dsp:cNvSpPr/>
      </dsp:nvSpPr>
      <dsp:spPr>
        <a:xfrm>
          <a:off x="754740" y="3258262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Bibliotecario(a)</a:t>
          </a:r>
        </a:p>
      </dsp:txBody>
      <dsp:txXfrm>
        <a:off x="754740" y="3258262"/>
        <a:ext cx="2237378" cy="55526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224139"/>
          <a:ext cx="198898" cy="77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689"/>
              </a:lnTo>
              <a:lnTo>
                <a:pt x="198898" y="7756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224139"/>
          <a:ext cx="198708" cy="775689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75689"/>
              </a:lnTo>
              <a:lnTo>
                <a:pt x="0" y="7756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1224139"/>
          <a:ext cx="198898" cy="162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0212"/>
              </a:lnTo>
              <a:lnTo>
                <a:pt x="198898" y="16202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49667" y="1224139"/>
          <a:ext cx="198708" cy="1620212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1620212"/>
              </a:lnTo>
              <a:lnTo>
                <a:pt x="0" y="16202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224139"/>
          <a:ext cx="3640662" cy="25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5664"/>
              </a:lnTo>
              <a:lnTo>
                <a:pt x="3640662" y="2395664"/>
              </a:lnTo>
              <a:lnTo>
                <a:pt x="3640662" y="25203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224139"/>
          <a:ext cx="2184397" cy="25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5664"/>
              </a:lnTo>
              <a:lnTo>
                <a:pt x="2184397" y="2395664"/>
              </a:lnTo>
              <a:lnTo>
                <a:pt x="2184397" y="25203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224139"/>
          <a:ext cx="728132" cy="25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5664"/>
              </a:lnTo>
              <a:lnTo>
                <a:pt x="728132" y="2395664"/>
              </a:lnTo>
              <a:lnTo>
                <a:pt x="728132" y="25203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224139"/>
          <a:ext cx="728132" cy="252036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395664"/>
              </a:lnTo>
              <a:lnTo>
                <a:pt x="0" y="2395664"/>
              </a:lnTo>
              <a:lnTo>
                <a:pt x="0" y="25203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224139"/>
          <a:ext cx="2184397" cy="252036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395664"/>
              </a:lnTo>
              <a:lnTo>
                <a:pt x="0" y="2395664"/>
              </a:lnTo>
              <a:lnTo>
                <a:pt x="0" y="25203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224139"/>
          <a:ext cx="3640662" cy="252036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395664"/>
              </a:lnTo>
              <a:lnTo>
                <a:pt x="0" y="2395664"/>
              </a:lnTo>
              <a:lnTo>
                <a:pt x="0" y="25203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096378" y="144140"/>
          <a:ext cx="2303994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3096378" y="144140"/>
        <a:ext cx="2303994" cy="1079999"/>
      </dsp:txXfrm>
    </dsp:sp>
    <dsp:sp modelId="{D5971C25-22CF-4024-94D8-B9C4ADE55CD0}">
      <dsp:nvSpPr>
        <dsp:cNvPr id="0" name=""/>
        <dsp:cNvSpPr/>
      </dsp:nvSpPr>
      <dsp:spPr>
        <a:xfrm>
          <a:off x="4278" y="374450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78" y="3744501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74450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B</a:t>
          </a:r>
        </a:p>
      </dsp:txBody>
      <dsp:txXfrm>
        <a:off x="1460543" y="3744501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74450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808" y="3744501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74450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1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73072" y="3744501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74450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</dsp:txBody>
      <dsp:txXfrm>
        <a:off x="5829337" y="3744501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74450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Técnicos(as) en Mantenimiento 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85602" y="3744501"/>
        <a:ext cx="1206869" cy="792001"/>
      </dsp:txXfrm>
    </dsp:sp>
    <dsp:sp modelId="{32DA4FC1-38BF-44C8-B772-A5442007D112}">
      <dsp:nvSpPr>
        <dsp:cNvPr id="0" name=""/>
        <dsp:cNvSpPr/>
      </dsp:nvSpPr>
      <dsp:spPr>
        <a:xfrm>
          <a:off x="2736305" y="2520351"/>
          <a:ext cx="1313361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736305" y="2520351"/>
        <a:ext cx="1313361" cy="647999"/>
      </dsp:txXfrm>
    </dsp:sp>
    <dsp:sp modelId="{AB0527A3-24A8-4139-9409-7C8E75E328A7}">
      <dsp:nvSpPr>
        <dsp:cNvPr id="0" name=""/>
        <dsp:cNvSpPr/>
      </dsp:nvSpPr>
      <dsp:spPr>
        <a:xfrm>
          <a:off x="4447273" y="2520351"/>
          <a:ext cx="1313361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4447273" y="2520351"/>
        <a:ext cx="1313361" cy="647999"/>
      </dsp:txXfrm>
    </dsp:sp>
    <dsp:sp modelId="{D1E07DFB-3766-446A-8886-DEAB87EF2DE6}">
      <dsp:nvSpPr>
        <dsp:cNvPr id="0" name=""/>
        <dsp:cNvSpPr/>
      </dsp:nvSpPr>
      <dsp:spPr>
        <a:xfrm>
          <a:off x="2736305" y="1675829"/>
          <a:ext cx="1313361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36305" y="1675829"/>
        <a:ext cx="1313361" cy="647999"/>
      </dsp:txXfrm>
    </dsp:sp>
    <dsp:sp modelId="{872AA2FF-1F0E-4D22-A061-D1ED4659116F}">
      <dsp:nvSpPr>
        <dsp:cNvPr id="0" name=""/>
        <dsp:cNvSpPr/>
      </dsp:nvSpPr>
      <dsp:spPr>
        <a:xfrm>
          <a:off x="4447273" y="1675829"/>
          <a:ext cx="1313361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447273" y="1675829"/>
        <a:ext cx="1313361" cy="64799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2520280" y="1643456"/>
          <a:ext cx="1430697" cy="980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963"/>
              </a:lnTo>
              <a:lnTo>
                <a:pt x="1430697" y="638963"/>
              </a:lnTo>
              <a:lnTo>
                <a:pt x="1430697" y="9807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089582" y="1643456"/>
          <a:ext cx="1430697" cy="980733"/>
        </a:xfrm>
        <a:custGeom>
          <a:avLst/>
          <a:gdLst/>
          <a:ahLst/>
          <a:cxnLst/>
          <a:rect l="0" t="0" r="0" b="0"/>
          <a:pathLst>
            <a:path>
              <a:moveTo>
                <a:pt x="1430697" y="0"/>
              </a:moveTo>
              <a:lnTo>
                <a:pt x="1430697" y="638963"/>
              </a:lnTo>
              <a:lnTo>
                <a:pt x="0" y="638963"/>
              </a:lnTo>
              <a:lnTo>
                <a:pt x="0" y="9807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1029967" y="62428"/>
          <a:ext cx="2980624" cy="1581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1029967" y="62428"/>
        <a:ext cx="2980624" cy="1581027"/>
      </dsp:txXfrm>
    </dsp:sp>
    <dsp:sp modelId="{E4500AE6-F970-4C15-AEF7-7D9D80CAD4BF}">
      <dsp:nvSpPr>
        <dsp:cNvPr id="0" name=""/>
        <dsp:cNvSpPr/>
      </dsp:nvSpPr>
      <dsp:spPr>
        <a:xfrm>
          <a:off x="654" y="2624189"/>
          <a:ext cx="2177855" cy="1295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654" y="2624189"/>
        <a:ext cx="2177855" cy="1295796"/>
      </dsp:txXfrm>
    </dsp:sp>
    <dsp:sp modelId="{C1AB1745-0E2B-419A-A767-8341E429DDDD}">
      <dsp:nvSpPr>
        <dsp:cNvPr id="0" name=""/>
        <dsp:cNvSpPr/>
      </dsp:nvSpPr>
      <dsp:spPr>
        <a:xfrm>
          <a:off x="2862049" y="2624189"/>
          <a:ext cx="2177855" cy="1295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2862049" y="2624189"/>
        <a:ext cx="2177855" cy="1295796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204819"/>
          <a:ext cx="91440" cy="783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308"/>
              </a:lnTo>
              <a:lnTo>
                <a:pt x="47030" y="369308"/>
              </a:lnTo>
              <a:lnTo>
                <a:pt x="47030" y="783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764816"/>
          <a:ext cx="3093959" cy="14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0" y="764816"/>
        <a:ext cx="3093959" cy="1440002"/>
      </dsp:txXfrm>
    </dsp:sp>
    <dsp:sp modelId="{F406D603-0F97-49D1-A230-75F2EB1A2562}">
      <dsp:nvSpPr>
        <dsp:cNvPr id="0" name=""/>
        <dsp:cNvSpPr/>
      </dsp:nvSpPr>
      <dsp:spPr>
        <a:xfrm>
          <a:off x="342286" y="2988460"/>
          <a:ext cx="2412007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42286" y="2988460"/>
        <a:ext cx="2412007" cy="1260005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38596" y="3336636"/>
          <a:ext cx="91440" cy="540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8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8596" y="1832098"/>
          <a:ext cx="91440" cy="557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5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4313" y="504060"/>
          <a:ext cx="2880006" cy="13280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144313" y="504060"/>
        <a:ext cx="2880006" cy="1328038"/>
      </dsp:txXfrm>
    </dsp:sp>
    <dsp:sp modelId="{F406D603-0F97-49D1-A230-75F2EB1A2562}">
      <dsp:nvSpPr>
        <dsp:cNvPr id="0" name=""/>
        <dsp:cNvSpPr/>
      </dsp:nvSpPr>
      <dsp:spPr>
        <a:xfrm>
          <a:off x="502529" y="2389675"/>
          <a:ext cx="2163572" cy="946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Programas</a:t>
          </a:r>
        </a:p>
      </dsp:txBody>
      <dsp:txXfrm>
        <a:off x="502529" y="2389675"/>
        <a:ext cx="2163572" cy="946960"/>
      </dsp:txXfrm>
    </dsp:sp>
    <dsp:sp modelId="{A26C7DD0-22C3-472F-8956-750A0E5B231F}">
      <dsp:nvSpPr>
        <dsp:cNvPr id="0" name=""/>
        <dsp:cNvSpPr/>
      </dsp:nvSpPr>
      <dsp:spPr>
        <a:xfrm>
          <a:off x="702826" y="3877482"/>
          <a:ext cx="1762980" cy="9375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702826" y="3877482"/>
        <a:ext cx="1762980" cy="9375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728394"/>
          <a:ext cx="1284022" cy="83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509"/>
              </a:lnTo>
              <a:lnTo>
                <a:pt x="1284022" y="486509"/>
              </a:lnTo>
              <a:lnTo>
                <a:pt x="1284022" y="834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884329" y="2728394"/>
          <a:ext cx="1284022" cy="834536"/>
        </a:xfrm>
        <a:custGeom>
          <a:avLst/>
          <a:gdLst/>
          <a:ahLst/>
          <a:cxnLst/>
          <a:rect l="0" t="0" r="0" b="0"/>
          <a:pathLst>
            <a:path>
              <a:moveTo>
                <a:pt x="1284022" y="0"/>
              </a:moveTo>
              <a:lnTo>
                <a:pt x="1284022" y="486509"/>
              </a:lnTo>
              <a:lnTo>
                <a:pt x="0" y="486509"/>
              </a:lnTo>
              <a:lnTo>
                <a:pt x="0" y="834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2" y="1254530"/>
          <a:ext cx="91440" cy="557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818353" y="388"/>
          <a:ext cx="2699997" cy="125414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818353" y="388"/>
        <a:ext cx="2699997" cy="1254142"/>
      </dsp:txXfrm>
    </dsp:sp>
    <dsp:sp modelId="{D16EA8BC-7653-4B40-800E-97DC84F26E35}">
      <dsp:nvSpPr>
        <dsp:cNvPr id="0" name=""/>
        <dsp:cNvSpPr/>
      </dsp:nvSpPr>
      <dsp:spPr>
        <a:xfrm>
          <a:off x="2124352" y="1812104"/>
          <a:ext cx="2087999" cy="916290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</a:t>
          </a:r>
        </a:p>
      </dsp:txBody>
      <dsp:txXfrm>
        <a:off x="2124352" y="1812104"/>
        <a:ext cx="2087999" cy="916290"/>
      </dsp:txXfrm>
    </dsp:sp>
    <dsp:sp modelId="{46D98955-34D8-4A0B-A542-AAEDAFBE03D5}">
      <dsp:nvSpPr>
        <dsp:cNvPr id="0" name=""/>
        <dsp:cNvSpPr/>
      </dsp:nvSpPr>
      <dsp:spPr>
        <a:xfrm>
          <a:off x="948334" y="3562931"/>
          <a:ext cx="1871990" cy="901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1</a:t>
          </a:r>
        </a:p>
      </dsp:txBody>
      <dsp:txXfrm>
        <a:off x="948334" y="3562931"/>
        <a:ext cx="1871990" cy="901175"/>
      </dsp:txXfrm>
    </dsp:sp>
    <dsp:sp modelId="{B6B4C1F5-6231-4957-B426-E5CB41B4305F}">
      <dsp:nvSpPr>
        <dsp:cNvPr id="0" name=""/>
        <dsp:cNvSpPr/>
      </dsp:nvSpPr>
      <dsp:spPr>
        <a:xfrm>
          <a:off x="3516379" y="3562931"/>
          <a:ext cx="1871990" cy="901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3516379" y="3562931"/>
        <a:ext cx="1871990" cy="90117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797465" y="1235797"/>
          <a:ext cx="455182" cy="708148"/>
        </a:xfrm>
        <a:custGeom>
          <a:avLst/>
          <a:gdLst/>
          <a:ahLst/>
          <a:cxnLst/>
          <a:rect l="0" t="0" r="0" b="0"/>
          <a:pathLst>
            <a:path>
              <a:moveTo>
                <a:pt x="455182" y="0"/>
              </a:moveTo>
              <a:lnTo>
                <a:pt x="455182" y="708148"/>
              </a:lnTo>
              <a:lnTo>
                <a:pt x="0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8" y="1235797"/>
          <a:ext cx="447225" cy="70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48"/>
              </a:lnTo>
              <a:lnTo>
                <a:pt x="447225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779574" y="1235797"/>
          <a:ext cx="473073" cy="2675048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2675048"/>
              </a:lnTo>
              <a:lnTo>
                <a:pt x="0" y="2675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08E28-697E-49B3-939F-7B709072B51A}">
      <dsp:nvSpPr>
        <dsp:cNvPr id="0" name=""/>
        <dsp:cNvSpPr/>
      </dsp:nvSpPr>
      <dsp:spPr>
        <a:xfrm>
          <a:off x="4252648" y="1235797"/>
          <a:ext cx="460266" cy="172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315"/>
              </a:lnTo>
              <a:lnTo>
                <a:pt x="460266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779574" y="1235797"/>
          <a:ext cx="473073" cy="1724315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1724315"/>
              </a:lnTo>
              <a:lnTo>
                <a:pt x="0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235797"/>
          <a:ext cx="3088145" cy="344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34"/>
              </a:lnTo>
              <a:lnTo>
                <a:pt x="3088145" y="3270934"/>
              </a:lnTo>
              <a:lnTo>
                <a:pt x="3088145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235797"/>
          <a:ext cx="1029381" cy="344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34"/>
              </a:lnTo>
              <a:lnTo>
                <a:pt x="1029381" y="3270934"/>
              </a:lnTo>
              <a:lnTo>
                <a:pt x="1029381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223266" y="1235797"/>
          <a:ext cx="1029381" cy="3444719"/>
        </a:xfrm>
        <a:custGeom>
          <a:avLst/>
          <a:gdLst/>
          <a:ahLst/>
          <a:cxnLst/>
          <a:rect l="0" t="0" r="0" b="0"/>
          <a:pathLst>
            <a:path>
              <a:moveTo>
                <a:pt x="1029381" y="0"/>
              </a:moveTo>
              <a:lnTo>
                <a:pt x="1029381" y="3270294"/>
              </a:lnTo>
              <a:lnTo>
                <a:pt x="0" y="3270294"/>
              </a:lnTo>
              <a:lnTo>
                <a:pt x="0" y="34447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164502" y="1235797"/>
          <a:ext cx="3088145" cy="3445359"/>
        </a:xfrm>
        <a:custGeom>
          <a:avLst/>
          <a:gdLst/>
          <a:ahLst/>
          <a:cxnLst/>
          <a:rect l="0" t="0" r="0" b="0"/>
          <a:pathLst>
            <a:path>
              <a:moveTo>
                <a:pt x="3088145" y="0"/>
              </a:moveTo>
              <a:lnTo>
                <a:pt x="3088145" y="3270934"/>
              </a:lnTo>
              <a:lnTo>
                <a:pt x="0" y="3270934"/>
              </a:lnTo>
              <a:lnTo>
                <a:pt x="0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00475" y="175675"/>
          <a:ext cx="2504344" cy="1060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Públicos</a:t>
          </a:r>
        </a:p>
      </dsp:txBody>
      <dsp:txXfrm>
        <a:off x="3000475" y="175675"/>
        <a:ext cx="2504344" cy="1060122"/>
      </dsp:txXfrm>
    </dsp:sp>
    <dsp:sp modelId="{F8108F41-11A6-4BB2-8576-6B4930629144}">
      <dsp:nvSpPr>
        <dsp:cNvPr id="0" name=""/>
        <dsp:cNvSpPr/>
      </dsp:nvSpPr>
      <dsp:spPr>
        <a:xfrm>
          <a:off x="309546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Monterrey 400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9546" y="4681156"/>
        <a:ext cx="1709913" cy="876709"/>
      </dsp:txXfrm>
    </dsp:sp>
    <dsp:sp modelId="{BB628240-0F39-4862-BA3F-83CC0363689A}">
      <dsp:nvSpPr>
        <dsp:cNvPr id="0" name=""/>
        <dsp:cNvSpPr/>
      </dsp:nvSpPr>
      <dsp:spPr>
        <a:xfrm>
          <a:off x="2368309" y="468051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Aztlán</a:t>
          </a:r>
        </a:p>
      </dsp:txBody>
      <dsp:txXfrm>
        <a:off x="2368309" y="4680516"/>
        <a:ext cx="1709913" cy="876709"/>
      </dsp:txXfrm>
    </dsp:sp>
    <dsp:sp modelId="{5595AAC0-CD01-45C6-AE8E-4A0CED053EE3}">
      <dsp:nvSpPr>
        <dsp:cNvPr id="0" name=""/>
        <dsp:cNvSpPr/>
      </dsp:nvSpPr>
      <dsp:spPr>
        <a:xfrm>
          <a:off x="4427073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Canoas</a:t>
          </a:r>
        </a:p>
      </dsp:txBody>
      <dsp:txXfrm>
        <a:off x="4427073" y="4681156"/>
        <a:ext cx="1709913" cy="876709"/>
      </dsp:txXfrm>
    </dsp:sp>
    <dsp:sp modelId="{699D600C-22B6-4E53-A7E3-EA62EC92FA90}">
      <dsp:nvSpPr>
        <dsp:cNvPr id="0" name=""/>
        <dsp:cNvSpPr/>
      </dsp:nvSpPr>
      <dsp:spPr>
        <a:xfrm>
          <a:off x="6485836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5836" y="4681156"/>
        <a:ext cx="1709913" cy="876709"/>
      </dsp:txXfrm>
    </dsp:sp>
    <dsp:sp modelId="{E0EE2F53-60A9-4F75-9898-904BD68A5314}">
      <dsp:nvSpPr>
        <dsp:cNvPr id="0" name=""/>
        <dsp:cNvSpPr/>
      </dsp:nvSpPr>
      <dsp:spPr>
        <a:xfrm>
          <a:off x="1500121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2628817"/>
        <a:ext cx="2279452" cy="662590"/>
      </dsp:txXfrm>
    </dsp:sp>
    <dsp:sp modelId="{2B14A2D4-E372-4041-91E8-B64A4D3B62A8}">
      <dsp:nvSpPr>
        <dsp:cNvPr id="0" name=""/>
        <dsp:cNvSpPr/>
      </dsp:nvSpPr>
      <dsp:spPr>
        <a:xfrm>
          <a:off x="4712914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y Rehabilitación de Parques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12914" y="2628817"/>
        <a:ext cx="2279452" cy="662590"/>
      </dsp:txXfrm>
    </dsp:sp>
    <dsp:sp modelId="{0B0AD3C7-6E7D-49BC-B8B1-61DFD4EBFEE5}">
      <dsp:nvSpPr>
        <dsp:cNvPr id="0" name=""/>
        <dsp:cNvSpPr/>
      </dsp:nvSpPr>
      <dsp:spPr>
        <a:xfrm>
          <a:off x="1500121" y="3579550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3579550"/>
        <a:ext cx="2279452" cy="662590"/>
      </dsp:txXfrm>
    </dsp:sp>
    <dsp:sp modelId="{D505D837-DBC2-4B50-8E0E-E06632D105AC}">
      <dsp:nvSpPr>
        <dsp:cNvPr id="0" name=""/>
        <dsp:cNvSpPr/>
      </dsp:nvSpPr>
      <dsp:spPr>
        <a:xfrm>
          <a:off x="4699873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99873" y="1576640"/>
        <a:ext cx="1661190" cy="734611"/>
      </dsp:txXfrm>
    </dsp:sp>
    <dsp:sp modelId="{53A1B6B1-543F-4031-814A-C310B34B4C02}">
      <dsp:nvSpPr>
        <dsp:cNvPr id="0" name=""/>
        <dsp:cNvSpPr/>
      </dsp:nvSpPr>
      <dsp:spPr>
        <a:xfrm>
          <a:off x="2136274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136274" y="1576640"/>
        <a:ext cx="1661190" cy="73461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2734-3B70-4527-859D-504F7488A889}">
      <dsp:nvSpPr>
        <dsp:cNvPr id="0" name=""/>
        <dsp:cNvSpPr/>
      </dsp:nvSpPr>
      <dsp:spPr>
        <a:xfrm>
          <a:off x="3988685" y="1699226"/>
          <a:ext cx="263962" cy="2231982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2231982"/>
              </a:lnTo>
              <a:lnTo>
                <a:pt x="0" y="22319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966011" y="1699226"/>
          <a:ext cx="286636" cy="366456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3664563"/>
              </a:lnTo>
              <a:lnTo>
                <a:pt x="0" y="3664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968792" y="1699226"/>
          <a:ext cx="283855" cy="1655918"/>
        </a:xfrm>
        <a:custGeom>
          <a:avLst/>
          <a:gdLst/>
          <a:ahLst/>
          <a:cxnLst/>
          <a:rect l="0" t="0" r="0" b="0"/>
          <a:pathLst>
            <a:path>
              <a:moveTo>
                <a:pt x="283855" y="0"/>
              </a:moveTo>
              <a:lnTo>
                <a:pt x="283855" y="1655918"/>
              </a:lnTo>
              <a:lnTo>
                <a:pt x="0" y="1655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8" y="1699226"/>
          <a:ext cx="295065" cy="5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35"/>
              </a:lnTo>
              <a:lnTo>
                <a:pt x="295065" y="500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988685" y="1699226"/>
          <a:ext cx="263962" cy="1079853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1079853"/>
              </a:lnTo>
              <a:lnTo>
                <a:pt x="0" y="1079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966011" y="1699226"/>
          <a:ext cx="286636" cy="288005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2880053"/>
              </a:lnTo>
              <a:lnTo>
                <a:pt x="0" y="28800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FBC-AB66-4DBA-A852-5CB8F1596432}">
      <dsp:nvSpPr>
        <dsp:cNvPr id="0" name=""/>
        <dsp:cNvSpPr/>
      </dsp:nvSpPr>
      <dsp:spPr>
        <a:xfrm>
          <a:off x="4252648" y="1699226"/>
          <a:ext cx="289322" cy="108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8"/>
              </a:lnTo>
              <a:lnTo>
                <a:pt x="289322" y="10896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8" y="1699226"/>
          <a:ext cx="295065" cy="27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400"/>
              </a:lnTo>
              <a:lnTo>
                <a:pt x="295065" y="2757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988446" y="1699226"/>
          <a:ext cx="264201" cy="500407"/>
        </a:xfrm>
        <a:custGeom>
          <a:avLst/>
          <a:gdLst/>
          <a:ahLst/>
          <a:cxnLst/>
          <a:rect l="0" t="0" r="0" b="0"/>
          <a:pathLst>
            <a:path>
              <a:moveTo>
                <a:pt x="264201" y="0"/>
              </a:moveTo>
              <a:lnTo>
                <a:pt x="264201" y="500407"/>
              </a:lnTo>
              <a:lnTo>
                <a:pt x="0" y="5004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8" y="984782"/>
          <a:ext cx="91440" cy="20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92647" y="350230"/>
          <a:ext cx="2520000" cy="634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92647" y="350230"/>
        <a:ext cx="2520000" cy="634551"/>
      </dsp:txXfrm>
    </dsp:sp>
    <dsp:sp modelId="{F8108F41-11A6-4BB2-8576-6B4930629144}">
      <dsp:nvSpPr>
        <dsp:cNvPr id="0" name=""/>
        <dsp:cNvSpPr/>
      </dsp:nvSpPr>
      <dsp:spPr>
        <a:xfrm>
          <a:off x="3354887" y="1189119"/>
          <a:ext cx="1795521" cy="51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54887" y="1189119"/>
        <a:ext cx="1795521" cy="510106"/>
      </dsp:txXfrm>
    </dsp:sp>
    <dsp:sp modelId="{7D93722B-8B56-4D9C-A191-D64A6C9C522B}">
      <dsp:nvSpPr>
        <dsp:cNvPr id="0" name=""/>
        <dsp:cNvSpPr/>
      </dsp:nvSpPr>
      <dsp:spPr>
        <a:xfrm>
          <a:off x="1446257" y="1990256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257" y="1990256"/>
        <a:ext cx="2542188" cy="418754"/>
      </dsp:txXfrm>
    </dsp:sp>
    <dsp:sp modelId="{C9C98B90-2368-42E5-A938-1CAC7B95F1D9}">
      <dsp:nvSpPr>
        <dsp:cNvPr id="0" name=""/>
        <dsp:cNvSpPr/>
      </dsp:nvSpPr>
      <dsp:spPr>
        <a:xfrm>
          <a:off x="4547713" y="3155577"/>
          <a:ext cx="2542188" cy="26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Encargado(a) Sección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3155577"/>
        <a:ext cx="2542188" cy="2602099"/>
      </dsp:txXfrm>
    </dsp:sp>
    <dsp:sp modelId="{DFCA3A73-9091-4BEC-A560-40C777ECD0F9}">
      <dsp:nvSpPr>
        <dsp:cNvPr id="0" name=""/>
        <dsp:cNvSpPr/>
      </dsp:nvSpPr>
      <dsp:spPr>
        <a:xfrm>
          <a:off x="4541970" y="257948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1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1970" y="2579487"/>
        <a:ext cx="2542188" cy="418754"/>
      </dsp:txXfrm>
    </dsp:sp>
    <dsp:sp modelId="{95AECAAC-11D6-46E1-B29B-EF47714339EB}">
      <dsp:nvSpPr>
        <dsp:cNvPr id="0" name=""/>
        <dsp:cNvSpPr/>
      </dsp:nvSpPr>
      <dsp:spPr>
        <a:xfrm>
          <a:off x="1423822" y="43699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369902"/>
        <a:ext cx="2542188" cy="418754"/>
      </dsp:txXfrm>
    </dsp:sp>
    <dsp:sp modelId="{917CF2CD-CFB2-4184-A6AF-445F9C88C039}">
      <dsp:nvSpPr>
        <dsp:cNvPr id="0" name=""/>
        <dsp:cNvSpPr/>
      </dsp:nvSpPr>
      <dsp:spPr>
        <a:xfrm>
          <a:off x="1446497" y="25697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2569702"/>
        <a:ext cx="2542188" cy="418754"/>
      </dsp:txXfrm>
    </dsp:sp>
    <dsp:sp modelId="{D8D6D9BB-E399-4587-B2AA-235491C102FB}">
      <dsp:nvSpPr>
        <dsp:cNvPr id="0" name=""/>
        <dsp:cNvSpPr/>
      </dsp:nvSpPr>
      <dsp:spPr>
        <a:xfrm>
          <a:off x="4547713" y="1990484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1990484"/>
        <a:ext cx="2542188" cy="418754"/>
      </dsp:txXfrm>
    </dsp:sp>
    <dsp:sp modelId="{D7BD79C1-93F8-4D48-BC3C-1707F7D1CC69}">
      <dsp:nvSpPr>
        <dsp:cNvPr id="0" name=""/>
        <dsp:cNvSpPr/>
      </dsp:nvSpPr>
      <dsp:spPr>
        <a:xfrm>
          <a:off x="1426604" y="314576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6604" y="3145767"/>
        <a:ext cx="2542188" cy="418754"/>
      </dsp:txXfrm>
    </dsp:sp>
    <dsp:sp modelId="{BB1A5C11-5421-465A-924B-FCF70AE1E666}">
      <dsp:nvSpPr>
        <dsp:cNvPr id="0" name=""/>
        <dsp:cNvSpPr/>
      </dsp:nvSpPr>
      <dsp:spPr>
        <a:xfrm>
          <a:off x="1423822" y="4989523"/>
          <a:ext cx="2542188" cy="748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989523"/>
        <a:ext cx="2542188" cy="748532"/>
      </dsp:txXfrm>
    </dsp:sp>
    <dsp:sp modelId="{68B84FFC-9C3A-4CA7-A735-AED9480FC480}">
      <dsp:nvSpPr>
        <dsp:cNvPr id="0" name=""/>
        <dsp:cNvSpPr/>
      </dsp:nvSpPr>
      <dsp:spPr>
        <a:xfrm>
          <a:off x="1446497" y="3721831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3721831"/>
        <a:ext cx="2542188" cy="41875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FF30-664F-42F8-9641-3377BAD9DBD3}">
      <dsp:nvSpPr>
        <dsp:cNvPr id="0" name=""/>
        <dsp:cNvSpPr/>
      </dsp:nvSpPr>
      <dsp:spPr>
        <a:xfrm>
          <a:off x="8073247" y="2764611"/>
          <a:ext cx="230457" cy="1853673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1853673"/>
              </a:lnTo>
              <a:lnTo>
                <a:pt x="0" y="18536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73247" y="2764611"/>
          <a:ext cx="230457" cy="853739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853739"/>
              </a:lnTo>
              <a:lnTo>
                <a:pt x="0" y="8537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38748" y="1301023"/>
          <a:ext cx="3258593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58593" y="327016"/>
              </a:lnTo>
              <a:lnTo>
                <a:pt x="3258593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39524" y="2764611"/>
          <a:ext cx="199230" cy="231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322"/>
              </a:lnTo>
              <a:lnTo>
                <a:pt x="199230" y="23143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40271" y="2764611"/>
          <a:ext cx="199252" cy="2314322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2314322"/>
              </a:lnTo>
              <a:lnTo>
                <a:pt x="0" y="23143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0294-AD58-4B86-B320-8C70652F8D1B}">
      <dsp:nvSpPr>
        <dsp:cNvPr id="0" name=""/>
        <dsp:cNvSpPr/>
      </dsp:nvSpPr>
      <dsp:spPr>
        <a:xfrm>
          <a:off x="4239524" y="2764611"/>
          <a:ext cx="199230" cy="1477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788"/>
              </a:lnTo>
              <a:lnTo>
                <a:pt x="199230" y="14777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71" y="2764611"/>
          <a:ext cx="199252" cy="1477788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1477788"/>
              </a:lnTo>
              <a:lnTo>
                <a:pt x="0" y="14777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39524" y="2764611"/>
          <a:ext cx="199230" cy="67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60"/>
              </a:lnTo>
              <a:lnTo>
                <a:pt x="199230" y="677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19" y="2764611"/>
          <a:ext cx="200804" cy="678140"/>
        </a:xfrm>
        <a:custGeom>
          <a:avLst/>
          <a:gdLst/>
          <a:ahLst/>
          <a:cxnLst/>
          <a:rect l="0" t="0" r="0" b="0"/>
          <a:pathLst>
            <a:path>
              <a:moveTo>
                <a:pt x="200804" y="0"/>
              </a:moveTo>
              <a:lnTo>
                <a:pt x="200804" y="678140"/>
              </a:lnTo>
              <a:lnTo>
                <a:pt x="0" y="678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93028" y="1301023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46495" y="327016"/>
              </a:lnTo>
              <a:lnTo>
                <a:pt x="46495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764611"/>
          <a:ext cx="91440" cy="35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301023"/>
          <a:ext cx="3230750" cy="556494"/>
        </a:xfrm>
        <a:custGeom>
          <a:avLst/>
          <a:gdLst/>
          <a:ahLst/>
          <a:cxnLst/>
          <a:rect l="0" t="0" r="0" b="0"/>
          <a:pathLst>
            <a:path>
              <a:moveTo>
                <a:pt x="3230750" y="0"/>
              </a:moveTo>
              <a:lnTo>
                <a:pt x="3230750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98752" y="146454"/>
          <a:ext cx="28799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2798752" y="146454"/>
        <a:ext cx="2879991" cy="1154568"/>
      </dsp:txXfrm>
    </dsp:sp>
    <dsp:sp modelId="{DA42B9A0-D3E5-49B8-BC0C-5385DD1658A9}">
      <dsp:nvSpPr>
        <dsp:cNvPr id="0" name=""/>
        <dsp:cNvSpPr/>
      </dsp:nvSpPr>
      <dsp:spPr>
        <a:xfrm>
          <a:off x="0" y="1857518"/>
          <a:ext cx="2015996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Administrativo(a)</a:t>
          </a:r>
        </a:p>
      </dsp:txBody>
      <dsp:txXfrm>
        <a:off x="0" y="1857518"/>
        <a:ext cx="2015996" cy="907093"/>
      </dsp:txXfrm>
    </dsp:sp>
    <dsp:sp modelId="{55EF794C-1DBE-4752-A40A-89034D10B047}">
      <dsp:nvSpPr>
        <dsp:cNvPr id="0" name=""/>
        <dsp:cNvSpPr/>
      </dsp:nvSpPr>
      <dsp:spPr>
        <a:xfrm>
          <a:off x="0" y="3120204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</a:p>
      </dsp:txBody>
      <dsp:txXfrm>
        <a:off x="0" y="3120204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31569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1569" y="1857518"/>
        <a:ext cx="2015908" cy="907093"/>
      </dsp:txXfrm>
    </dsp:sp>
    <dsp:sp modelId="{95F922D2-DE86-4348-BA47-D9000326FBCF}">
      <dsp:nvSpPr>
        <dsp:cNvPr id="0" name=""/>
        <dsp:cNvSpPr/>
      </dsp:nvSpPr>
      <dsp:spPr>
        <a:xfrm>
          <a:off x="2528624" y="3120204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120204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38754" y="3120204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120204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24" y="3920732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920732"/>
        <a:ext cx="1511647" cy="643335"/>
      </dsp:txXfrm>
    </dsp:sp>
    <dsp:sp modelId="{FF88C864-10CB-4644-8FE4-E684FD49A168}">
      <dsp:nvSpPr>
        <dsp:cNvPr id="0" name=""/>
        <dsp:cNvSpPr/>
      </dsp:nvSpPr>
      <dsp:spPr>
        <a:xfrm>
          <a:off x="4438754" y="3920732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920732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8624" y="4757266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4757266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38754" y="4757266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4757266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Públicos</a:t>
          </a:r>
        </a:p>
      </dsp:txBody>
      <dsp:txXfrm>
        <a:off x="6489387" y="1857518"/>
        <a:ext cx="2015908" cy="907093"/>
      </dsp:txXfrm>
    </dsp:sp>
    <dsp:sp modelId="{AC3075E5-FDBC-4D49-A015-FCAD1C801437}">
      <dsp:nvSpPr>
        <dsp:cNvPr id="0" name=""/>
        <dsp:cNvSpPr/>
      </dsp:nvSpPr>
      <dsp:spPr>
        <a:xfrm>
          <a:off x="6561600" y="3168350"/>
          <a:ext cx="151164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3168350"/>
        <a:ext cx="1511647" cy="900001"/>
      </dsp:txXfrm>
    </dsp:sp>
    <dsp:sp modelId="{BF582BC0-12EE-4523-A89F-9E293C94A3DF}">
      <dsp:nvSpPr>
        <dsp:cNvPr id="0" name=""/>
        <dsp:cNvSpPr/>
      </dsp:nvSpPr>
      <dsp:spPr>
        <a:xfrm>
          <a:off x="6561600" y="4296617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4296617"/>
        <a:ext cx="1511647" cy="64333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2433525" y="1393862"/>
          <a:ext cx="306954" cy="843026"/>
        </a:xfrm>
        <a:custGeom>
          <a:avLst/>
          <a:gdLst/>
          <a:ahLst/>
          <a:cxnLst/>
          <a:rect l="0" t="0" r="0" b="0"/>
          <a:pathLst>
            <a:path>
              <a:moveTo>
                <a:pt x="306954" y="0"/>
              </a:moveTo>
              <a:lnTo>
                <a:pt x="306954" y="843026"/>
              </a:lnTo>
              <a:lnTo>
                <a:pt x="0" y="843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2740480" y="1393862"/>
          <a:ext cx="323980" cy="842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212"/>
              </a:lnTo>
              <a:lnTo>
                <a:pt x="323980" y="8422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2432279" y="1393862"/>
          <a:ext cx="308200" cy="1817752"/>
        </a:xfrm>
        <a:custGeom>
          <a:avLst/>
          <a:gdLst/>
          <a:ahLst/>
          <a:cxnLst/>
          <a:rect l="0" t="0" r="0" b="0"/>
          <a:pathLst>
            <a:path>
              <a:moveTo>
                <a:pt x="308200" y="0"/>
              </a:moveTo>
              <a:lnTo>
                <a:pt x="308200" y="1817752"/>
              </a:lnTo>
              <a:lnTo>
                <a:pt x="0" y="1817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2740480" y="1393862"/>
          <a:ext cx="323980" cy="2795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328"/>
              </a:lnTo>
              <a:lnTo>
                <a:pt x="323980" y="2795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2740480" y="1393862"/>
          <a:ext cx="323980" cy="1817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752"/>
              </a:lnTo>
              <a:lnTo>
                <a:pt x="323980" y="1817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2432279" y="1393862"/>
          <a:ext cx="308200" cy="2794310"/>
        </a:xfrm>
        <a:custGeom>
          <a:avLst/>
          <a:gdLst/>
          <a:ahLst/>
          <a:cxnLst/>
          <a:rect l="0" t="0" r="0" b="0"/>
          <a:pathLst>
            <a:path>
              <a:moveTo>
                <a:pt x="308200" y="0"/>
              </a:moveTo>
              <a:lnTo>
                <a:pt x="308200" y="2794310"/>
              </a:lnTo>
              <a:lnTo>
                <a:pt x="0" y="2794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555703" y="377743"/>
          <a:ext cx="2369553" cy="1016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555703" y="377743"/>
        <a:ext cx="2369553" cy="1016119"/>
      </dsp:txXfrm>
    </dsp:sp>
    <dsp:sp modelId="{82263DF7-1335-4B60-A28E-658851096793}">
      <dsp:nvSpPr>
        <dsp:cNvPr id="0" name=""/>
        <dsp:cNvSpPr/>
      </dsp:nvSpPr>
      <dsp:spPr>
        <a:xfrm>
          <a:off x="576061" y="3821454"/>
          <a:ext cx="1856218" cy="733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</a:p>
      </dsp:txBody>
      <dsp:txXfrm>
        <a:off x="576061" y="3821454"/>
        <a:ext cx="1856218" cy="733436"/>
      </dsp:txXfrm>
    </dsp:sp>
    <dsp:sp modelId="{D54F7AE0-506F-4914-8AFC-F99EF7604CA4}">
      <dsp:nvSpPr>
        <dsp:cNvPr id="0" name=""/>
        <dsp:cNvSpPr/>
      </dsp:nvSpPr>
      <dsp:spPr>
        <a:xfrm>
          <a:off x="3064460" y="2844896"/>
          <a:ext cx="1856218" cy="733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4460" y="2844896"/>
        <a:ext cx="1856218" cy="733436"/>
      </dsp:txXfrm>
    </dsp:sp>
    <dsp:sp modelId="{7E4380D1-4B76-46AC-9E47-5E3CE3975933}">
      <dsp:nvSpPr>
        <dsp:cNvPr id="0" name=""/>
        <dsp:cNvSpPr/>
      </dsp:nvSpPr>
      <dsp:spPr>
        <a:xfrm>
          <a:off x="3064460" y="3822472"/>
          <a:ext cx="1856218" cy="733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4460" y="3822472"/>
        <a:ext cx="1856218" cy="733436"/>
      </dsp:txXfrm>
    </dsp:sp>
    <dsp:sp modelId="{D505D837-DBC2-4B50-8E0E-E06632D105AC}">
      <dsp:nvSpPr>
        <dsp:cNvPr id="0" name=""/>
        <dsp:cNvSpPr/>
      </dsp:nvSpPr>
      <dsp:spPr>
        <a:xfrm>
          <a:off x="576061" y="2844896"/>
          <a:ext cx="1856218" cy="733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76061" y="2844896"/>
        <a:ext cx="1856218" cy="733436"/>
      </dsp:txXfrm>
    </dsp:sp>
    <dsp:sp modelId="{D2A2C65B-D4E1-4D46-84E9-FF3D85293291}">
      <dsp:nvSpPr>
        <dsp:cNvPr id="0" name=""/>
        <dsp:cNvSpPr/>
      </dsp:nvSpPr>
      <dsp:spPr>
        <a:xfrm>
          <a:off x="3064460" y="1869357"/>
          <a:ext cx="1856218" cy="733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</a:p>
      </dsp:txBody>
      <dsp:txXfrm>
        <a:off x="3064460" y="1869357"/>
        <a:ext cx="1856218" cy="733436"/>
      </dsp:txXfrm>
    </dsp:sp>
    <dsp:sp modelId="{53A1B6B1-543F-4031-814A-C310B34B4C02}">
      <dsp:nvSpPr>
        <dsp:cNvPr id="0" name=""/>
        <dsp:cNvSpPr/>
      </dsp:nvSpPr>
      <dsp:spPr>
        <a:xfrm>
          <a:off x="577306" y="1870170"/>
          <a:ext cx="1856218" cy="733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</a:p>
      </dsp:txBody>
      <dsp:txXfrm>
        <a:off x="577306" y="1870170"/>
        <a:ext cx="1856218" cy="733436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735414" y="1895970"/>
          <a:ext cx="91440" cy="267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876304" y="831715"/>
          <a:ext cx="2904830" cy="522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433"/>
              </a:lnTo>
              <a:lnTo>
                <a:pt x="2904830" y="349433"/>
              </a:lnTo>
              <a:lnTo>
                <a:pt x="2904830" y="522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869525" y="1895970"/>
          <a:ext cx="777356" cy="303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44"/>
              </a:lnTo>
              <a:lnTo>
                <a:pt x="777356" y="130744"/>
              </a:lnTo>
              <a:lnTo>
                <a:pt x="777356" y="3037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092151" y="1895970"/>
          <a:ext cx="777373" cy="303718"/>
        </a:xfrm>
        <a:custGeom>
          <a:avLst/>
          <a:gdLst/>
          <a:ahLst/>
          <a:cxnLst/>
          <a:rect l="0" t="0" r="0" b="0"/>
          <a:pathLst>
            <a:path>
              <a:moveTo>
                <a:pt x="777373" y="0"/>
              </a:moveTo>
              <a:lnTo>
                <a:pt x="777373" y="130744"/>
              </a:lnTo>
              <a:lnTo>
                <a:pt x="0" y="130744"/>
              </a:lnTo>
              <a:lnTo>
                <a:pt x="0" y="3037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823805" y="831715"/>
          <a:ext cx="91440" cy="522408"/>
        </a:xfrm>
        <a:custGeom>
          <a:avLst/>
          <a:gdLst/>
          <a:ahLst/>
          <a:cxnLst/>
          <a:rect l="0" t="0" r="0" b="0"/>
          <a:pathLst>
            <a:path>
              <a:moveTo>
                <a:pt x="52498" y="0"/>
              </a:moveTo>
              <a:lnTo>
                <a:pt x="52498" y="349433"/>
              </a:lnTo>
              <a:lnTo>
                <a:pt x="45720" y="349433"/>
              </a:lnTo>
              <a:lnTo>
                <a:pt x="45720" y="522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543600" y="1895970"/>
          <a:ext cx="142910" cy="1743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284"/>
              </a:lnTo>
              <a:lnTo>
                <a:pt x="142910" y="17432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543600" y="1895970"/>
          <a:ext cx="169696" cy="694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077"/>
              </a:lnTo>
              <a:lnTo>
                <a:pt x="169696" y="6940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421341" y="1895970"/>
          <a:ext cx="122258" cy="1743955"/>
        </a:xfrm>
        <a:custGeom>
          <a:avLst/>
          <a:gdLst/>
          <a:ahLst/>
          <a:cxnLst/>
          <a:rect l="0" t="0" r="0" b="0"/>
          <a:pathLst>
            <a:path>
              <a:moveTo>
                <a:pt x="122258" y="0"/>
              </a:moveTo>
              <a:lnTo>
                <a:pt x="122258" y="1743955"/>
              </a:lnTo>
              <a:lnTo>
                <a:pt x="0" y="17439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543600" y="831715"/>
          <a:ext cx="3332703" cy="522408"/>
        </a:xfrm>
        <a:custGeom>
          <a:avLst/>
          <a:gdLst/>
          <a:ahLst/>
          <a:cxnLst/>
          <a:rect l="0" t="0" r="0" b="0"/>
          <a:pathLst>
            <a:path>
              <a:moveTo>
                <a:pt x="3332703" y="0"/>
              </a:moveTo>
              <a:lnTo>
                <a:pt x="3332703" y="349433"/>
              </a:lnTo>
              <a:lnTo>
                <a:pt x="0" y="349433"/>
              </a:lnTo>
              <a:lnTo>
                <a:pt x="0" y="522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711541" y="13050"/>
          <a:ext cx="2329524" cy="81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711541" y="13050"/>
        <a:ext cx="2329524" cy="818664"/>
      </dsp:txXfrm>
    </dsp:sp>
    <dsp:sp modelId="{DA42B9A0-D3E5-49B8-BC0C-5385DD1658A9}">
      <dsp:nvSpPr>
        <dsp:cNvPr id="0" name=""/>
        <dsp:cNvSpPr/>
      </dsp:nvSpPr>
      <dsp:spPr>
        <a:xfrm>
          <a:off x="504269" y="1354123"/>
          <a:ext cx="2078661" cy="54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</a:p>
      </dsp:txBody>
      <dsp:txXfrm>
        <a:off x="504269" y="1354123"/>
        <a:ext cx="2078661" cy="541847"/>
      </dsp:txXfrm>
    </dsp:sp>
    <dsp:sp modelId="{55EF794C-1DBE-4752-A40A-89034D10B047}">
      <dsp:nvSpPr>
        <dsp:cNvPr id="0" name=""/>
        <dsp:cNvSpPr/>
      </dsp:nvSpPr>
      <dsp:spPr>
        <a:xfrm>
          <a:off x="0" y="2177277"/>
          <a:ext cx="1421341" cy="29252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0" y="2177277"/>
        <a:ext cx="1421341" cy="2925298"/>
      </dsp:txXfrm>
    </dsp:sp>
    <dsp:sp modelId="{10381FC7-7103-4F02-88EC-96E16AD41133}">
      <dsp:nvSpPr>
        <dsp:cNvPr id="0" name=""/>
        <dsp:cNvSpPr/>
      </dsp:nvSpPr>
      <dsp:spPr>
        <a:xfrm>
          <a:off x="1713296" y="2195818"/>
          <a:ext cx="1421341" cy="788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713296" y="2195818"/>
        <a:ext cx="1421341" cy="788459"/>
      </dsp:txXfrm>
    </dsp:sp>
    <dsp:sp modelId="{098021AB-4660-4B8B-9B21-D3FDDBB38C7F}">
      <dsp:nvSpPr>
        <dsp:cNvPr id="0" name=""/>
        <dsp:cNvSpPr/>
      </dsp:nvSpPr>
      <dsp:spPr>
        <a:xfrm>
          <a:off x="1686510" y="3399565"/>
          <a:ext cx="1421341" cy="47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86510" y="3399565"/>
        <a:ext cx="1421341" cy="479378"/>
      </dsp:txXfrm>
    </dsp:sp>
    <dsp:sp modelId="{656531A4-5F1E-439F-AA41-FE8204494663}">
      <dsp:nvSpPr>
        <dsp:cNvPr id="0" name=""/>
        <dsp:cNvSpPr/>
      </dsp:nvSpPr>
      <dsp:spPr>
        <a:xfrm>
          <a:off x="3830194" y="1354123"/>
          <a:ext cx="2078661" cy="54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</a:p>
      </dsp:txBody>
      <dsp:txXfrm>
        <a:off x="3830194" y="1354123"/>
        <a:ext cx="2078661" cy="541847"/>
      </dsp:txXfrm>
    </dsp:sp>
    <dsp:sp modelId="{95F922D2-DE86-4348-BA47-D9000326FBCF}">
      <dsp:nvSpPr>
        <dsp:cNvPr id="0" name=""/>
        <dsp:cNvSpPr/>
      </dsp:nvSpPr>
      <dsp:spPr>
        <a:xfrm>
          <a:off x="3464970" y="2199689"/>
          <a:ext cx="1254363" cy="98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64970" y="2199689"/>
        <a:ext cx="1254363" cy="982397"/>
      </dsp:txXfrm>
    </dsp:sp>
    <dsp:sp modelId="{4677D045-6F6A-4262-BB80-EBC2772762BD}">
      <dsp:nvSpPr>
        <dsp:cNvPr id="0" name=""/>
        <dsp:cNvSpPr/>
      </dsp:nvSpPr>
      <dsp:spPr>
        <a:xfrm>
          <a:off x="5019700" y="2199689"/>
          <a:ext cx="1254363" cy="2257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019700" y="2199689"/>
        <a:ext cx="1254363" cy="2257855"/>
      </dsp:txXfrm>
    </dsp:sp>
    <dsp:sp modelId="{97D50050-7FED-4B51-A7EF-8B6B2036BC1A}">
      <dsp:nvSpPr>
        <dsp:cNvPr id="0" name=""/>
        <dsp:cNvSpPr/>
      </dsp:nvSpPr>
      <dsp:spPr>
        <a:xfrm>
          <a:off x="6741803" y="1354123"/>
          <a:ext cx="2078661" cy="54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Jardinería</a:t>
          </a:r>
        </a:p>
      </dsp:txBody>
      <dsp:txXfrm>
        <a:off x="6741803" y="1354123"/>
        <a:ext cx="2078661" cy="541847"/>
      </dsp:txXfrm>
    </dsp:sp>
    <dsp:sp modelId="{AC3075E5-FDBC-4D49-A015-FCAD1C801437}">
      <dsp:nvSpPr>
        <dsp:cNvPr id="0" name=""/>
        <dsp:cNvSpPr/>
      </dsp:nvSpPr>
      <dsp:spPr>
        <a:xfrm>
          <a:off x="6741803" y="2163620"/>
          <a:ext cx="2078661" cy="3440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0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41803" y="2163620"/>
        <a:ext cx="2078661" cy="3440532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4542550" y="991528"/>
          <a:ext cx="2945633" cy="39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"/>
              </a:lnTo>
              <a:lnTo>
                <a:pt x="2945633" y="183656"/>
              </a:lnTo>
              <a:lnTo>
                <a:pt x="294563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503534" y="2040943"/>
          <a:ext cx="91440" cy="498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496830" y="991528"/>
          <a:ext cx="91440" cy="39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656"/>
              </a:lnTo>
              <a:lnTo>
                <a:pt x="52423" y="183656"/>
              </a:lnTo>
              <a:lnTo>
                <a:pt x="5242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55536" y="991528"/>
          <a:ext cx="2887013" cy="393155"/>
        </a:xfrm>
        <a:custGeom>
          <a:avLst/>
          <a:gdLst/>
          <a:ahLst/>
          <a:cxnLst/>
          <a:rect l="0" t="0" r="0" b="0"/>
          <a:pathLst>
            <a:path>
              <a:moveTo>
                <a:pt x="2887013" y="0"/>
              </a:moveTo>
              <a:lnTo>
                <a:pt x="2887013" y="183656"/>
              </a:lnTo>
              <a:lnTo>
                <a:pt x="0" y="183656"/>
              </a:lnTo>
              <a:lnTo>
                <a:pt x="0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31845" y="0"/>
          <a:ext cx="2821410" cy="991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845" y="0"/>
        <a:ext cx="2821410" cy="991528"/>
      </dsp:txXfrm>
    </dsp:sp>
    <dsp:sp modelId="{DA42B9A0-D3E5-49B8-BC0C-5385DD1658A9}">
      <dsp:nvSpPr>
        <dsp:cNvPr id="0" name=""/>
        <dsp:cNvSpPr/>
      </dsp:nvSpPr>
      <dsp:spPr>
        <a:xfrm>
          <a:off x="395540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395540" y="1384683"/>
        <a:ext cx="2519991" cy="656260"/>
      </dsp:txXfrm>
    </dsp:sp>
    <dsp:sp modelId="{656531A4-5F1E-439F-AA41-FE8204494663}">
      <dsp:nvSpPr>
        <dsp:cNvPr id="0" name=""/>
        <dsp:cNvSpPr/>
      </dsp:nvSpPr>
      <dsp:spPr>
        <a:xfrm>
          <a:off x="3289258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1384683"/>
        <a:ext cx="2519991" cy="656260"/>
      </dsp:txXfrm>
    </dsp:sp>
    <dsp:sp modelId="{4677D045-6F6A-4262-BB80-EBC2772762BD}">
      <dsp:nvSpPr>
        <dsp:cNvPr id="0" name=""/>
        <dsp:cNvSpPr/>
      </dsp:nvSpPr>
      <dsp:spPr>
        <a:xfrm>
          <a:off x="3289258" y="2539890"/>
          <a:ext cx="2519991" cy="2246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2539890"/>
        <a:ext cx="2519991" cy="2246076"/>
      </dsp:txXfrm>
    </dsp:sp>
    <dsp:sp modelId="{AC3075E5-FDBC-4D49-A015-FCAD1C801437}">
      <dsp:nvSpPr>
        <dsp:cNvPr id="0" name=""/>
        <dsp:cNvSpPr/>
      </dsp:nvSpPr>
      <dsp:spPr>
        <a:xfrm>
          <a:off x="6228188" y="1384683"/>
          <a:ext cx="2519991" cy="4576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</a:p>
      </dsp:txBody>
      <dsp:txXfrm>
        <a:off x="6228188" y="1384683"/>
        <a:ext cx="2519991" cy="457681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545" y="753461"/>
          <a:ext cx="282588" cy="140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1"/>
              </a:lnTo>
              <a:lnTo>
                <a:pt x="282588" y="1404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9689" y="753461"/>
          <a:ext cx="283856" cy="1052712"/>
        </a:xfrm>
        <a:custGeom>
          <a:avLst/>
          <a:gdLst/>
          <a:ahLst/>
          <a:cxnLst/>
          <a:rect l="0" t="0" r="0" b="0"/>
          <a:pathLst>
            <a:path>
              <a:moveTo>
                <a:pt x="283856" y="0"/>
              </a:moveTo>
              <a:lnTo>
                <a:pt x="283856" y="1052712"/>
              </a:lnTo>
              <a:lnTo>
                <a:pt x="0" y="1052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545" y="753461"/>
          <a:ext cx="282588" cy="62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584"/>
              </a:lnTo>
              <a:lnTo>
                <a:pt x="282588" y="624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056620" y="3488914"/>
          <a:ext cx="91440" cy="31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545" y="753461"/>
          <a:ext cx="2858795" cy="21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93"/>
              </a:lnTo>
              <a:lnTo>
                <a:pt x="2858795" y="2011293"/>
              </a:lnTo>
              <a:lnTo>
                <a:pt x="2858795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4443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0"/>
              </a:lnTo>
              <a:lnTo>
                <a:pt x="137223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7219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137223" y="0"/>
              </a:moveTo>
              <a:lnTo>
                <a:pt x="137223" y="739830"/>
              </a:lnTo>
              <a:lnTo>
                <a:pt x="0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188723" y="3488914"/>
          <a:ext cx="91440" cy="1329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723" y="753461"/>
          <a:ext cx="91440" cy="2148516"/>
        </a:xfrm>
        <a:custGeom>
          <a:avLst/>
          <a:gdLst/>
          <a:ahLst/>
          <a:cxnLst/>
          <a:rect l="0" t="0" r="0" b="0"/>
          <a:pathLst>
            <a:path>
              <a:moveTo>
                <a:pt x="54822" y="0"/>
              </a:moveTo>
              <a:lnTo>
                <a:pt x="54822" y="2011293"/>
              </a:lnTo>
              <a:lnTo>
                <a:pt x="45720" y="2011293"/>
              </a:lnTo>
              <a:lnTo>
                <a:pt x="4572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346976" y="3488914"/>
          <a:ext cx="91440" cy="31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9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92696" y="753461"/>
          <a:ext cx="2850849" cy="2148516"/>
        </a:xfrm>
        <a:custGeom>
          <a:avLst/>
          <a:gdLst/>
          <a:ahLst/>
          <a:cxnLst/>
          <a:rect l="0" t="0" r="0" b="0"/>
          <a:pathLst>
            <a:path>
              <a:moveTo>
                <a:pt x="2850849" y="0"/>
              </a:moveTo>
              <a:lnTo>
                <a:pt x="2850849" y="2011293"/>
              </a:lnTo>
              <a:lnTo>
                <a:pt x="0" y="2011293"/>
              </a:lnTo>
              <a:lnTo>
                <a:pt x="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2393" y="0"/>
          <a:ext cx="2262304" cy="753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12393" y="0"/>
        <a:ext cx="2262304" cy="753461"/>
      </dsp:txXfrm>
    </dsp:sp>
    <dsp:sp modelId="{F8108F41-11A6-4BB2-8576-6B4930629144}">
      <dsp:nvSpPr>
        <dsp:cNvPr id="0" name=""/>
        <dsp:cNvSpPr/>
      </dsp:nvSpPr>
      <dsp:spPr>
        <a:xfrm>
          <a:off x="609901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2901977"/>
        <a:ext cx="1565588" cy="586937"/>
      </dsp:txXfrm>
    </dsp:sp>
    <dsp:sp modelId="{35914401-882C-4012-96AB-F51ABC99EEC8}">
      <dsp:nvSpPr>
        <dsp:cNvPr id="0" name=""/>
        <dsp:cNvSpPr/>
      </dsp:nvSpPr>
      <dsp:spPr>
        <a:xfrm>
          <a:off x="609901" y="3806835"/>
          <a:ext cx="156558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3806835"/>
        <a:ext cx="1565588" cy="1391628"/>
      </dsp:txXfrm>
    </dsp:sp>
    <dsp:sp modelId="{5595AAC0-CD01-45C6-AE8E-4A0CED053EE3}">
      <dsp:nvSpPr>
        <dsp:cNvPr id="0" name=""/>
        <dsp:cNvSpPr/>
      </dsp:nvSpPr>
      <dsp:spPr>
        <a:xfrm>
          <a:off x="3451648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51648" y="2901977"/>
        <a:ext cx="1565588" cy="586937"/>
      </dsp:txXfrm>
    </dsp:sp>
    <dsp:sp modelId="{7192D00E-8680-4BEF-A301-920933B5BA4F}">
      <dsp:nvSpPr>
        <dsp:cNvPr id="0" name=""/>
        <dsp:cNvSpPr/>
      </dsp:nvSpPr>
      <dsp:spPr>
        <a:xfrm>
          <a:off x="3564720" y="4818570"/>
          <a:ext cx="1339444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4720" y="4818570"/>
        <a:ext cx="1339444" cy="806703"/>
      </dsp:txXfrm>
    </dsp:sp>
    <dsp:sp modelId="{AF7B52E1-DB17-4F30-9587-C2C92B1C6358}">
      <dsp:nvSpPr>
        <dsp:cNvPr id="0" name=""/>
        <dsp:cNvSpPr/>
      </dsp:nvSpPr>
      <dsp:spPr>
        <a:xfrm>
          <a:off x="2711223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1223" y="3825393"/>
        <a:ext cx="1385995" cy="806703"/>
      </dsp:txXfrm>
    </dsp:sp>
    <dsp:sp modelId="{A44A7B16-8A4B-4E33-A66C-71E01EA773DB}">
      <dsp:nvSpPr>
        <dsp:cNvPr id="0" name=""/>
        <dsp:cNvSpPr/>
      </dsp:nvSpPr>
      <dsp:spPr>
        <a:xfrm>
          <a:off x="4371666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1666" y="3825393"/>
        <a:ext cx="1385995" cy="806703"/>
      </dsp:txXfrm>
    </dsp:sp>
    <dsp:sp modelId="{699D600C-22B6-4E53-A7E3-EA62EC92FA90}">
      <dsp:nvSpPr>
        <dsp:cNvPr id="0" name=""/>
        <dsp:cNvSpPr/>
      </dsp:nvSpPr>
      <dsp:spPr>
        <a:xfrm>
          <a:off x="6319546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9546" y="2901977"/>
        <a:ext cx="1565588" cy="586937"/>
      </dsp:txXfrm>
    </dsp:sp>
    <dsp:sp modelId="{B692001E-130E-467F-A8AA-4533AD345208}">
      <dsp:nvSpPr>
        <dsp:cNvPr id="0" name=""/>
        <dsp:cNvSpPr/>
      </dsp:nvSpPr>
      <dsp:spPr>
        <a:xfrm>
          <a:off x="6301341" y="3806979"/>
          <a:ext cx="160199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01341" y="3806979"/>
        <a:ext cx="1601998" cy="1391628"/>
      </dsp:txXfrm>
    </dsp:sp>
    <dsp:sp modelId="{0B0AD3C7-6E7D-49BC-B8B1-61DFD4EBFEE5}">
      <dsp:nvSpPr>
        <dsp:cNvPr id="0" name=""/>
        <dsp:cNvSpPr/>
      </dsp:nvSpPr>
      <dsp:spPr>
        <a:xfrm>
          <a:off x="4526134" y="1087344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087344"/>
        <a:ext cx="1739535" cy="581402"/>
      </dsp:txXfrm>
    </dsp:sp>
    <dsp:sp modelId="{D505D837-DBC2-4B50-8E0E-E06632D105AC}">
      <dsp:nvSpPr>
        <dsp:cNvPr id="0" name=""/>
        <dsp:cNvSpPr/>
      </dsp:nvSpPr>
      <dsp:spPr>
        <a:xfrm>
          <a:off x="2220153" y="1380097"/>
          <a:ext cx="1739535" cy="85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20153" y="1380097"/>
        <a:ext cx="1739535" cy="852150"/>
      </dsp:txXfrm>
    </dsp:sp>
    <dsp:sp modelId="{53A1B6B1-543F-4031-814A-C310B34B4C02}">
      <dsp:nvSpPr>
        <dsp:cNvPr id="0" name=""/>
        <dsp:cNvSpPr/>
      </dsp:nvSpPr>
      <dsp:spPr>
        <a:xfrm>
          <a:off x="4526134" y="1866871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866871"/>
        <a:ext cx="1739535" cy="5814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062-D2F0-4438-9E4C-67962C9E1337}">
      <dsp:nvSpPr>
        <dsp:cNvPr id="0" name=""/>
        <dsp:cNvSpPr/>
      </dsp:nvSpPr>
      <dsp:spPr>
        <a:xfrm>
          <a:off x="6383928" y="2675722"/>
          <a:ext cx="91440" cy="398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5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590652" y="1224503"/>
          <a:ext cx="1838996" cy="64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6"/>
              </a:lnTo>
              <a:lnTo>
                <a:pt x="1838996" y="382036"/>
              </a:lnTo>
              <a:lnTo>
                <a:pt x="1838996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942434" y="2675722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988154" y="1224503"/>
          <a:ext cx="1602497" cy="640760"/>
        </a:xfrm>
        <a:custGeom>
          <a:avLst/>
          <a:gdLst/>
          <a:ahLst/>
          <a:cxnLst/>
          <a:rect l="0" t="0" r="0" b="0"/>
          <a:pathLst>
            <a:path>
              <a:moveTo>
                <a:pt x="1602497" y="0"/>
              </a:moveTo>
              <a:lnTo>
                <a:pt x="1602497" y="382036"/>
              </a:lnTo>
              <a:lnTo>
                <a:pt x="0" y="382036"/>
              </a:lnTo>
              <a:lnTo>
                <a:pt x="0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8480" y="1"/>
          <a:ext cx="3484343" cy="1224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848480" y="1"/>
        <a:ext cx="3484343" cy="1224502"/>
      </dsp:txXfrm>
    </dsp:sp>
    <dsp:sp modelId="{DA42B9A0-D3E5-49B8-BC0C-5385DD1658A9}">
      <dsp:nvSpPr>
        <dsp:cNvPr id="0" name=""/>
        <dsp:cNvSpPr/>
      </dsp:nvSpPr>
      <dsp:spPr>
        <a:xfrm>
          <a:off x="1893470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Deportes</a:t>
          </a:r>
        </a:p>
      </dsp:txBody>
      <dsp:txXfrm>
        <a:off x="1893470" y="1865263"/>
        <a:ext cx="2189369" cy="810458"/>
      </dsp:txXfrm>
    </dsp:sp>
    <dsp:sp modelId="{C656559B-5FD5-4D0F-9FB0-31DF93C25D1B}">
      <dsp:nvSpPr>
        <dsp:cNvPr id="0" name=""/>
        <dsp:cNvSpPr/>
      </dsp:nvSpPr>
      <dsp:spPr>
        <a:xfrm>
          <a:off x="1893470" y="3170377"/>
          <a:ext cx="2189369" cy="1815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93470" y="3170377"/>
        <a:ext cx="2189369" cy="1815304"/>
      </dsp:txXfrm>
    </dsp:sp>
    <dsp:sp modelId="{656531A4-5F1E-439F-AA41-FE8204494663}">
      <dsp:nvSpPr>
        <dsp:cNvPr id="0" name=""/>
        <dsp:cNvSpPr/>
      </dsp:nvSpPr>
      <dsp:spPr>
        <a:xfrm>
          <a:off x="5334963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Seguridad</a:t>
          </a:r>
        </a:p>
      </dsp:txBody>
      <dsp:txXfrm>
        <a:off x="5334963" y="1865263"/>
        <a:ext cx="2189369" cy="810458"/>
      </dsp:txXfrm>
    </dsp:sp>
    <dsp:sp modelId="{B83DC4F0-80D1-46AB-BAA9-D77BEFFC85B1}">
      <dsp:nvSpPr>
        <dsp:cNvPr id="0" name=""/>
        <dsp:cNvSpPr/>
      </dsp:nvSpPr>
      <dsp:spPr>
        <a:xfrm>
          <a:off x="5334963" y="3074243"/>
          <a:ext cx="2189369" cy="291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334963" y="3074243"/>
        <a:ext cx="2189369" cy="291954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136523" y="1291985"/>
          <a:ext cx="309635" cy="646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02"/>
              </a:lnTo>
              <a:lnTo>
                <a:pt x="309635" y="6469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2873296" y="1291985"/>
          <a:ext cx="263227" cy="650122"/>
        </a:xfrm>
        <a:custGeom>
          <a:avLst/>
          <a:gdLst/>
          <a:ahLst/>
          <a:cxnLst/>
          <a:rect l="0" t="0" r="0" b="0"/>
          <a:pathLst>
            <a:path>
              <a:moveTo>
                <a:pt x="263227" y="0"/>
              </a:moveTo>
              <a:lnTo>
                <a:pt x="263227" y="650122"/>
              </a:lnTo>
              <a:lnTo>
                <a:pt x="0" y="6501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136523" y="1291985"/>
          <a:ext cx="292350" cy="1389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763"/>
              </a:lnTo>
              <a:lnTo>
                <a:pt x="292350" y="13897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136523" y="1291985"/>
          <a:ext cx="292350" cy="2301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889"/>
              </a:lnTo>
              <a:lnTo>
                <a:pt x="292350" y="23018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3136523" y="1291985"/>
          <a:ext cx="292350" cy="322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763"/>
              </a:lnTo>
              <a:lnTo>
                <a:pt x="292350" y="32277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2835240" y="1291985"/>
          <a:ext cx="301283" cy="3983365"/>
        </a:xfrm>
        <a:custGeom>
          <a:avLst/>
          <a:gdLst/>
          <a:ahLst/>
          <a:cxnLst/>
          <a:rect l="0" t="0" r="0" b="0"/>
          <a:pathLst>
            <a:path>
              <a:moveTo>
                <a:pt x="301283" y="0"/>
              </a:moveTo>
              <a:lnTo>
                <a:pt x="301283" y="3983365"/>
              </a:lnTo>
              <a:lnTo>
                <a:pt x="0" y="3983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2882275" y="1291985"/>
          <a:ext cx="254248" cy="1389760"/>
        </a:xfrm>
        <a:custGeom>
          <a:avLst/>
          <a:gdLst/>
          <a:ahLst/>
          <a:cxnLst/>
          <a:rect l="0" t="0" r="0" b="0"/>
          <a:pathLst>
            <a:path>
              <a:moveTo>
                <a:pt x="254248" y="0"/>
              </a:moveTo>
              <a:lnTo>
                <a:pt x="254248" y="1389760"/>
              </a:lnTo>
              <a:lnTo>
                <a:pt x="0" y="1389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2835240" y="1291985"/>
          <a:ext cx="301283" cy="3227763"/>
        </a:xfrm>
        <a:custGeom>
          <a:avLst/>
          <a:gdLst/>
          <a:ahLst/>
          <a:cxnLst/>
          <a:rect l="0" t="0" r="0" b="0"/>
          <a:pathLst>
            <a:path>
              <a:moveTo>
                <a:pt x="301283" y="0"/>
              </a:moveTo>
              <a:lnTo>
                <a:pt x="301283" y="3227763"/>
              </a:lnTo>
              <a:lnTo>
                <a:pt x="0" y="32277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2852524" y="1291985"/>
          <a:ext cx="283999" cy="2301889"/>
        </a:xfrm>
        <a:custGeom>
          <a:avLst/>
          <a:gdLst/>
          <a:ahLst/>
          <a:cxnLst/>
          <a:rect l="0" t="0" r="0" b="0"/>
          <a:pathLst>
            <a:path>
              <a:moveTo>
                <a:pt x="283999" y="0"/>
              </a:moveTo>
              <a:lnTo>
                <a:pt x="283999" y="2301889"/>
              </a:lnTo>
              <a:lnTo>
                <a:pt x="0" y="23018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785841" y="479780"/>
          <a:ext cx="2701365" cy="812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Canoas</a:t>
          </a:r>
        </a:p>
      </dsp:txBody>
      <dsp:txXfrm>
        <a:off x="1785841" y="479780"/>
        <a:ext cx="2701365" cy="812205"/>
      </dsp:txXfrm>
    </dsp:sp>
    <dsp:sp modelId="{D88C0EFF-918F-4225-B106-326EBE5CF20B}">
      <dsp:nvSpPr>
        <dsp:cNvPr id="0" name=""/>
        <dsp:cNvSpPr/>
      </dsp:nvSpPr>
      <dsp:spPr>
        <a:xfrm>
          <a:off x="348246" y="3203638"/>
          <a:ext cx="2504277" cy="78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8246" y="3203638"/>
        <a:ext cx="2504277" cy="780474"/>
      </dsp:txXfrm>
    </dsp:sp>
    <dsp:sp modelId="{82263DF7-1335-4B60-A28E-658851096793}">
      <dsp:nvSpPr>
        <dsp:cNvPr id="0" name=""/>
        <dsp:cNvSpPr/>
      </dsp:nvSpPr>
      <dsp:spPr>
        <a:xfrm>
          <a:off x="330962" y="4249152"/>
          <a:ext cx="2504277" cy="541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0962" y="4249152"/>
        <a:ext cx="2504277" cy="541192"/>
      </dsp:txXfrm>
    </dsp:sp>
    <dsp:sp modelId="{D54F7AE0-506F-4914-8AFC-F99EF7604CA4}">
      <dsp:nvSpPr>
        <dsp:cNvPr id="0" name=""/>
        <dsp:cNvSpPr/>
      </dsp:nvSpPr>
      <dsp:spPr>
        <a:xfrm>
          <a:off x="377997" y="2411149"/>
          <a:ext cx="2504277" cy="541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7997" y="2411149"/>
        <a:ext cx="2504277" cy="541192"/>
      </dsp:txXfrm>
    </dsp:sp>
    <dsp:sp modelId="{0747DA8D-1F4F-49C5-946D-40C8AA1FCC3F}">
      <dsp:nvSpPr>
        <dsp:cNvPr id="0" name=""/>
        <dsp:cNvSpPr/>
      </dsp:nvSpPr>
      <dsp:spPr>
        <a:xfrm>
          <a:off x="330962" y="5004755"/>
          <a:ext cx="2504277" cy="541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0962" y="5004755"/>
        <a:ext cx="2504277" cy="541192"/>
      </dsp:txXfrm>
    </dsp:sp>
    <dsp:sp modelId="{7E4380D1-4B76-46AC-9E47-5E3CE3975933}">
      <dsp:nvSpPr>
        <dsp:cNvPr id="0" name=""/>
        <dsp:cNvSpPr/>
      </dsp:nvSpPr>
      <dsp:spPr>
        <a:xfrm>
          <a:off x="3428874" y="4249152"/>
          <a:ext cx="2504277" cy="541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28874" y="4249152"/>
        <a:ext cx="2504277" cy="541192"/>
      </dsp:txXfrm>
    </dsp:sp>
    <dsp:sp modelId="{0B0AD3C7-6E7D-49BC-B8B1-61DFD4EBFEE5}">
      <dsp:nvSpPr>
        <dsp:cNvPr id="0" name=""/>
        <dsp:cNvSpPr/>
      </dsp:nvSpPr>
      <dsp:spPr>
        <a:xfrm>
          <a:off x="3428874" y="3203638"/>
          <a:ext cx="2504277" cy="78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28874" y="3203638"/>
        <a:ext cx="2504277" cy="780474"/>
      </dsp:txXfrm>
    </dsp:sp>
    <dsp:sp modelId="{D505D837-DBC2-4B50-8E0E-E06632D105AC}">
      <dsp:nvSpPr>
        <dsp:cNvPr id="0" name=""/>
        <dsp:cNvSpPr/>
      </dsp:nvSpPr>
      <dsp:spPr>
        <a:xfrm>
          <a:off x="3428874" y="2411153"/>
          <a:ext cx="2504277" cy="541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28874" y="2411153"/>
        <a:ext cx="2504277" cy="541192"/>
      </dsp:txXfrm>
    </dsp:sp>
    <dsp:sp modelId="{D2A2C65B-D4E1-4D46-84E9-FF3D85293291}">
      <dsp:nvSpPr>
        <dsp:cNvPr id="0" name=""/>
        <dsp:cNvSpPr/>
      </dsp:nvSpPr>
      <dsp:spPr>
        <a:xfrm>
          <a:off x="369018" y="1671511"/>
          <a:ext cx="2504277" cy="541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9018" y="1671511"/>
        <a:ext cx="2504277" cy="541192"/>
      </dsp:txXfrm>
    </dsp:sp>
    <dsp:sp modelId="{53A1B6B1-543F-4031-814A-C310B34B4C02}">
      <dsp:nvSpPr>
        <dsp:cNvPr id="0" name=""/>
        <dsp:cNvSpPr/>
      </dsp:nvSpPr>
      <dsp:spPr>
        <a:xfrm>
          <a:off x="3446159" y="1668292"/>
          <a:ext cx="2504277" cy="541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46159" y="1668292"/>
        <a:ext cx="2504277" cy="54119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FB79-B64E-47E8-A917-4865096BA14A}">
      <dsp:nvSpPr>
        <dsp:cNvPr id="0" name=""/>
        <dsp:cNvSpPr/>
      </dsp:nvSpPr>
      <dsp:spPr>
        <a:xfrm>
          <a:off x="2502348" y="1198247"/>
          <a:ext cx="332105" cy="2162844"/>
        </a:xfrm>
        <a:custGeom>
          <a:avLst/>
          <a:gdLst/>
          <a:ahLst/>
          <a:cxnLst/>
          <a:rect l="0" t="0" r="0" b="0"/>
          <a:pathLst>
            <a:path>
              <a:moveTo>
                <a:pt x="332105" y="0"/>
              </a:moveTo>
              <a:lnTo>
                <a:pt x="332105" y="2162844"/>
              </a:lnTo>
              <a:lnTo>
                <a:pt x="0" y="21628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834454" y="1198247"/>
          <a:ext cx="298169" cy="2162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844"/>
              </a:lnTo>
              <a:lnTo>
                <a:pt x="298169" y="21628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198247"/>
          <a:ext cx="298169" cy="975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043"/>
              </a:lnTo>
              <a:lnTo>
                <a:pt x="298169" y="975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520271" y="1198247"/>
          <a:ext cx="314183" cy="971649"/>
        </a:xfrm>
        <a:custGeom>
          <a:avLst/>
          <a:gdLst/>
          <a:ahLst/>
          <a:cxnLst/>
          <a:rect l="0" t="0" r="0" b="0"/>
          <a:pathLst>
            <a:path>
              <a:moveTo>
                <a:pt x="314183" y="0"/>
              </a:moveTo>
              <a:lnTo>
                <a:pt x="314183" y="971649"/>
              </a:lnTo>
              <a:lnTo>
                <a:pt x="0" y="9716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9F7F-E7D6-4F1A-B958-E1260BC3CBE2}">
      <dsp:nvSpPr>
        <dsp:cNvPr id="0" name=""/>
        <dsp:cNvSpPr/>
      </dsp:nvSpPr>
      <dsp:spPr>
        <a:xfrm>
          <a:off x="2788734" y="1198247"/>
          <a:ext cx="91440" cy="29990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9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304452" y="72008"/>
          <a:ext cx="3060004" cy="1126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1304452" y="72008"/>
        <a:ext cx="3060004" cy="1126238"/>
      </dsp:txXfrm>
    </dsp:sp>
    <dsp:sp modelId="{2204472C-B143-4DA2-8383-12A238991A61}">
      <dsp:nvSpPr>
        <dsp:cNvPr id="0" name=""/>
        <dsp:cNvSpPr/>
      </dsp:nvSpPr>
      <dsp:spPr>
        <a:xfrm>
          <a:off x="1664459" y="4197305"/>
          <a:ext cx="2339989" cy="1247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64459" y="4197305"/>
        <a:ext cx="2339989" cy="1247782"/>
      </dsp:txXfrm>
    </dsp:sp>
    <dsp:sp modelId="{C2FC546E-C85C-47AF-A999-61633F840BD5}">
      <dsp:nvSpPr>
        <dsp:cNvPr id="0" name=""/>
        <dsp:cNvSpPr/>
      </dsp:nvSpPr>
      <dsp:spPr>
        <a:xfrm>
          <a:off x="180281" y="1728194"/>
          <a:ext cx="2339989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0281" y="1728194"/>
        <a:ext cx="2339989" cy="883405"/>
      </dsp:txXfrm>
    </dsp:sp>
    <dsp:sp modelId="{A04FC355-2161-4837-BEE0-FACFB747D6BE}">
      <dsp:nvSpPr>
        <dsp:cNvPr id="0" name=""/>
        <dsp:cNvSpPr/>
      </dsp:nvSpPr>
      <dsp:spPr>
        <a:xfrm>
          <a:off x="3132624" y="1731588"/>
          <a:ext cx="2339989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32624" y="1731588"/>
        <a:ext cx="2339989" cy="883405"/>
      </dsp:txXfrm>
    </dsp:sp>
    <dsp:sp modelId="{76DA659A-70FE-409A-B6D9-EE4DAE48DDF5}">
      <dsp:nvSpPr>
        <dsp:cNvPr id="0" name=""/>
        <dsp:cNvSpPr/>
      </dsp:nvSpPr>
      <dsp:spPr>
        <a:xfrm>
          <a:off x="3132624" y="2920078"/>
          <a:ext cx="2339989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32624" y="2920078"/>
        <a:ext cx="2339989" cy="882027"/>
      </dsp:txXfrm>
    </dsp:sp>
    <dsp:sp modelId="{D377109B-6CE0-40B6-8635-032B3A0DB7EB}">
      <dsp:nvSpPr>
        <dsp:cNvPr id="0" name=""/>
        <dsp:cNvSpPr/>
      </dsp:nvSpPr>
      <dsp:spPr>
        <a:xfrm>
          <a:off x="162359" y="2920078"/>
          <a:ext cx="2339989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2359" y="2920078"/>
        <a:ext cx="2339989" cy="882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1872057"/>
          <a:ext cx="2629107" cy="1188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254"/>
              </a:lnTo>
              <a:lnTo>
                <a:pt x="2629107" y="960254"/>
              </a:lnTo>
              <a:lnTo>
                <a:pt x="2629107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670294" y="1872057"/>
          <a:ext cx="91440" cy="1188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1086907" y="1872057"/>
          <a:ext cx="2629107" cy="1188400"/>
        </a:xfrm>
        <a:custGeom>
          <a:avLst/>
          <a:gdLst/>
          <a:ahLst/>
          <a:cxnLst/>
          <a:rect l="0" t="0" r="0" b="0"/>
          <a:pathLst>
            <a:path>
              <a:moveTo>
                <a:pt x="2629107" y="0"/>
              </a:moveTo>
              <a:lnTo>
                <a:pt x="2629107" y="960254"/>
              </a:lnTo>
              <a:lnTo>
                <a:pt x="0" y="960254"/>
              </a:lnTo>
              <a:lnTo>
                <a:pt x="0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330018" y="468059"/>
          <a:ext cx="2771992" cy="140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330018" y="468059"/>
        <a:ext cx="2771992" cy="1403997"/>
      </dsp:txXfrm>
    </dsp:sp>
    <dsp:sp modelId="{E54347ED-FC84-4072-A4CF-49CCF081AD45}">
      <dsp:nvSpPr>
        <dsp:cNvPr id="0" name=""/>
        <dsp:cNvSpPr/>
      </dsp:nvSpPr>
      <dsp:spPr>
        <a:xfrm>
          <a:off x="498" y="3060458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498" y="3060458"/>
        <a:ext cx="2172816" cy="1079998"/>
      </dsp:txXfrm>
    </dsp:sp>
    <dsp:sp modelId="{BF25BA90-64ED-4ACD-B273-C084258BDA2A}">
      <dsp:nvSpPr>
        <dsp:cNvPr id="0" name=""/>
        <dsp:cNvSpPr/>
      </dsp:nvSpPr>
      <dsp:spPr>
        <a:xfrm>
          <a:off x="2629606" y="3060458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629606" y="3060458"/>
        <a:ext cx="2172816" cy="1079998"/>
      </dsp:txXfrm>
    </dsp:sp>
    <dsp:sp modelId="{269A406B-27FD-4B4A-86F1-7DEFDF191E38}">
      <dsp:nvSpPr>
        <dsp:cNvPr id="0" name=""/>
        <dsp:cNvSpPr/>
      </dsp:nvSpPr>
      <dsp:spPr>
        <a:xfrm>
          <a:off x="5258714" y="3060458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5258714" y="3060458"/>
        <a:ext cx="2172816" cy="107999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648013" y="2491793"/>
          <a:ext cx="408217" cy="44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785"/>
              </a:lnTo>
              <a:lnTo>
                <a:pt x="408217" y="4467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602293" y="2491793"/>
          <a:ext cx="91440" cy="88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66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65922" y="1329968"/>
          <a:ext cx="1682090" cy="606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479"/>
              </a:lnTo>
              <a:lnTo>
                <a:pt x="1682090" y="403479"/>
              </a:lnTo>
              <a:lnTo>
                <a:pt x="1682090" y="6069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78453" y="2491793"/>
          <a:ext cx="91440" cy="486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1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324173" y="1329968"/>
          <a:ext cx="1641748" cy="606929"/>
        </a:xfrm>
        <a:custGeom>
          <a:avLst/>
          <a:gdLst/>
          <a:ahLst/>
          <a:cxnLst/>
          <a:rect l="0" t="0" r="0" b="0"/>
          <a:pathLst>
            <a:path>
              <a:moveTo>
                <a:pt x="1641748" y="0"/>
              </a:moveTo>
              <a:lnTo>
                <a:pt x="1641748" y="403479"/>
              </a:lnTo>
              <a:lnTo>
                <a:pt x="0" y="403479"/>
              </a:lnTo>
              <a:lnTo>
                <a:pt x="0" y="6069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95949" y="258029"/>
          <a:ext cx="2739947" cy="1071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2595949" y="258029"/>
        <a:ext cx="2739947" cy="1071938"/>
      </dsp:txXfrm>
    </dsp:sp>
    <dsp:sp modelId="{DA42B9A0-D3E5-49B8-BC0C-5385DD1658A9}">
      <dsp:nvSpPr>
        <dsp:cNvPr id="0" name=""/>
        <dsp:cNvSpPr/>
      </dsp:nvSpPr>
      <dsp:spPr>
        <a:xfrm>
          <a:off x="1463357" y="1936898"/>
          <a:ext cx="1721632" cy="55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63357" y="1936898"/>
        <a:ext cx="1721632" cy="554895"/>
      </dsp:txXfrm>
    </dsp:sp>
    <dsp:sp modelId="{C656559B-5FD5-4D0F-9FB0-31DF93C25D1B}">
      <dsp:nvSpPr>
        <dsp:cNvPr id="0" name=""/>
        <dsp:cNvSpPr/>
      </dsp:nvSpPr>
      <dsp:spPr>
        <a:xfrm>
          <a:off x="1351877" y="2977961"/>
          <a:ext cx="1944593" cy="2563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51877" y="2977961"/>
        <a:ext cx="1944593" cy="2563323"/>
      </dsp:txXfrm>
    </dsp:sp>
    <dsp:sp modelId="{656531A4-5F1E-439F-AA41-FE8204494663}">
      <dsp:nvSpPr>
        <dsp:cNvPr id="0" name=""/>
        <dsp:cNvSpPr/>
      </dsp:nvSpPr>
      <dsp:spPr>
        <a:xfrm>
          <a:off x="4787196" y="1936898"/>
          <a:ext cx="1721632" cy="55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87196" y="1936898"/>
        <a:ext cx="1721632" cy="554895"/>
      </dsp:txXfrm>
    </dsp:sp>
    <dsp:sp modelId="{B83DC4F0-80D1-46AB-BAA9-D77BEFFC85B1}">
      <dsp:nvSpPr>
        <dsp:cNvPr id="0" name=""/>
        <dsp:cNvSpPr/>
      </dsp:nvSpPr>
      <dsp:spPr>
        <a:xfrm>
          <a:off x="4675716" y="3378486"/>
          <a:ext cx="1944593" cy="2173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75716" y="3378486"/>
        <a:ext cx="1944593" cy="2173639"/>
      </dsp:txXfrm>
    </dsp:sp>
    <dsp:sp modelId="{247CDCB3-3015-4D92-AF3E-04B2EEE29EE8}">
      <dsp:nvSpPr>
        <dsp:cNvPr id="0" name=""/>
        <dsp:cNvSpPr/>
      </dsp:nvSpPr>
      <dsp:spPr>
        <a:xfrm>
          <a:off x="6056230" y="2682116"/>
          <a:ext cx="1367822" cy="512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</dsp:txBody>
      <dsp:txXfrm>
        <a:off x="6056230" y="2682116"/>
        <a:ext cx="1367822" cy="512926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C07-0C79-4618-97BD-53A6D98DBD4F}">
      <dsp:nvSpPr>
        <dsp:cNvPr id="0" name=""/>
        <dsp:cNvSpPr/>
      </dsp:nvSpPr>
      <dsp:spPr>
        <a:xfrm>
          <a:off x="7165920" y="2132373"/>
          <a:ext cx="91440" cy="205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031052"/>
          <a:ext cx="2958992" cy="40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33"/>
              </a:lnTo>
              <a:lnTo>
                <a:pt x="2958992" y="221333"/>
              </a:lnTo>
              <a:lnTo>
                <a:pt x="2958992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206928" y="2132373"/>
          <a:ext cx="91440" cy="246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06928" y="1031052"/>
          <a:ext cx="91440" cy="409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270039" y="2132373"/>
          <a:ext cx="91440" cy="251991"/>
        </a:xfrm>
        <a:custGeom>
          <a:avLst/>
          <a:gdLst/>
          <a:ahLst/>
          <a:cxnLst/>
          <a:rect l="0" t="0" r="0" b="0"/>
          <a:pathLst>
            <a:path>
              <a:moveTo>
                <a:pt x="49529" y="0"/>
              </a:moveTo>
              <a:lnTo>
                <a:pt x="49529" y="64211"/>
              </a:lnTo>
              <a:lnTo>
                <a:pt x="45720" y="64211"/>
              </a:lnTo>
              <a:lnTo>
                <a:pt x="45720" y="251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19569" y="1031052"/>
          <a:ext cx="2933078" cy="409112"/>
        </a:xfrm>
        <a:custGeom>
          <a:avLst/>
          <a:gdLst/>
          <a:ahLst/>
          <a:cxnLst/>
          <a:rect l="0" t="0" r="0" b="0"/>
          <a:pathLst>
            <a:path>
              <a:moveTo>
                <a:pt x="2933078" y="0"/>
              </a:moveTo>
              <a:lnTo>
                <a:pt x="2933078" y="221333"/>
              </a:lnTo>
              <a:lnTo>
                <a:pt x="0" y="221333"/>
              </a:lnTo>
              <a:lnTo>
                <a:pt x="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1190" y="0"/>
          <a:ext cx="2822915" cy="1031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Aztlán</a:t>
          </a:r>
        </a:p>
      </dsp:txBody>
      <dsp:txXfrm>
        <a:off x="2841190" y="0"/>
        <a:ext cx="2822915" cy="1031052"/>
      </dsp:txXfrm>
    </dsp:sp>
    <dsp:sp modelId="{F8108F41-11A6-4BB2-8576-6B4930629144}">
      <dsp:nvSpPr>
        <dsp:cNvPr id="0" name=""/>
        <dsp:cNvSpPr/>
      </dsp:nvSpPr>
      <dsp:spPr>
        <a:xfrm>
          <a:off x="241929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Jardinería</a:t>
          </a:r>
        </a:p>
      </dsp:txBody>
      <dsp:txXfrm>
        <a:off x="241929" y="1440164"/>
        <a:ext cx="2155278" cy="692208"/>
      </dsp:txXfrm>
    </dsp:sp>
    <dsp:sp modelId="{35914401-882C-4012-96AB-F51ABC99EEC8}">
      <dsp:nvSpPr>
        <dsp:cNvPr id="0" name=""/>
        <dsp:cNvSpPr/>
      </dsp:nvSpPr>
      <dsp:spPr>
        <a:xfrm>
          <a:off x="238120" y="2384364"/>
          <a:ext cx="2155278" cy="2691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38120" y="2384364"/>
        <a:ext cx="2155278" cy="2691907"/>
      </dsp:txXfrm>
    </dsp:sp>
    <dsp:sp modelId="{5595AAC0-CD01-45C6-AE8E-4A0CED053EE3}">
      <dsp:nvSpPr>
        <dsp:cNvPr id="0" name=""/>
        <dsp:cNvSpPr/>
      </dsp:nvSpPr>
      <dsp:spPr>
        <a:xfrm>
          <a:off x="3175008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Recreación y 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1440164"/>
        <a:ext cx="2155278" cy="692208"/>
      </dsp:txXfrm>
    </dsp:sp>
    <dsp:sp modelId="{7192D00E-8680-4BEF-A301-920933B5BA4F}">
      <dsp:nvSpPr>
        <dsp:cNvPr id="0" name=""/>
        <dsp:cNvSpPr/>
      </dsp:nvSpPr>
      <dsp:spPr>
        <a:xfrm>
          <a:off x="3175008" y="2379178"/>
          <a:ext cx="2155278" cy="2446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2379178"/>
        <a:ext cx="2155278" cy="2446524"/>
      </dsp:txXfrm>
    </dsp:sp>
    <dsp:sp modelId="{699D600C-22B6-4E53-A7E3-EA62EC92FA90}">
      <dsp:nvSpPr>
        <dsp:cNvPr id="0" name=""/>
        <dsp:cNvSpPr/>
      </dsp:nvSpPr>
      <dsp:spPr>
        <a:xfrm>
          <a:off x="6134001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Seguridad</a:t>
          </a:r>
        </a:p>
      </dsp:txBody>
      <dsp:txXfrm>
        <a:off x="6134001" y="1440164"/>
        <a:ext cx="2155278" cy="692208"/>
      </dsp:txXfrm>
    </dsp:sp>
    <dsp:sp modelId="{B692001E-130E-467F-A8AA-4533AD345208}">
      <dsp:nvSpPr>
        <dsp:cNvPr id="0" name=""/>
        <dsp:cNvSpPr/>
      </dsp:nvSpPr>
      <dsp:spPr>
        <a:xfrm>
          <a:off x="6134001" y="2337803"/>
          <a:ext cx="2155278" cy="347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Área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6134001" y="2337803"/>
        <a:ext cx="2155278" cy="347036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92488" y="1366104"/>
          <a:ext cx="170344" cy="740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833"/>
              </a:lnTo>
              <a:lnTo>
                <a:pt x="170344" y="740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22143" y="1366104"/>
          <a:ext cx="170344" cy="740833"/>
        </a:xfrm>
        <a:custGeom>
          <a:avLst/>
          <a:gdLst/>
          <a:ahLst/>
          <a:cxnLst/>
          <a:rect l="0" t="0" r="0" b="0"/>
          <a:pathLst>
            <a:path>
              <a:moveTo>
                <a:pt x="170344" y="0"/>
              </a:moveTo>
              <a:lnTo>
                <a:pt x="170344" y="740833"/>
              </a:lnTo>
              <a:lnTo>
                <a:pt x="0" y="740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92488" y="1366104"/>
          <a:ext cx="3625198" cy="159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428"/>
              </a:lnTo>
              <a:lnTo>
                <a:pt x="3625198" y="1451428"/>
              </a:lnTo>
              <a:lnTo>
                <a:pt x="3625198" y="1592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92488" y="1366104"/>
          <a:ext cx="1812599" cy="159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428"/>
              </a:lnTo>
              <a:lnTo>
                <a:pt x="1812599" y="1451428"/>
              </a:lnTo>
              <a:lnTo>
                <a:pt x="1812599" y="1592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46768" y="1366104"/>
          <a:ext cx="91440" cy="1592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2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79888" y="1366104"/>
          <a:ext cx="1812599" cy="1592319"/>
        </a:xfrm>
        <a:custGeom>
          <a:avLst/>
          <a:gdLst/>
          <a:ahLst/>
          <a:cxnLst/>
          <a:rect l="0" t="0" r="0" b="0"/>
          <a:pathLst>
            <a:path>
              <a:moveTo>
                <a:pt x="1812599" y="0"/>
              </a:moveTo>
              <a:lnTo>
                <a:pt x="1812599" y="1451428"/>
              </a:lnTo>
              <a:lnTo>
                <a:pt x="0" y="1451428"/>
              </a:lnTo>
              <a:lnTo>
                <a:pt x="0" y="1592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7289" y="1366104"/>
          <a:ext cx="3625198" cy="1592319"/>
        </a:xfrm>
        <a:custGeom>
          <a:avLst/>
          <a:gdLst/>
          <a:ahLst/>
          <a:cxnLst/>
          <a:rect l="0" t="0" r="0" b="0"/>
          <a:pathLst>
            <a:path>
              <a:moveTo>
                <a:pt x="3625198" y="0"/>
              </a:moveTo>
              <a:lnTo>
                <a:pt x="3625198" y="1451428"/>
              </a:lnTo>
              <a:lnTo>
                <a:pt x="0" y="1451428"/>
              </a:lnTo>
              <a:lnTo>
                <a:pt x="0" y="1592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31330" y="204583"/>
          <a:ext cx="2722314" cy="1161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Salud Pública</a:t>
          </a:r>
        </a:p>
      </dsp:txBody>
      <dsp:txXfrm>
        <a:off x="3031330" y="204583"/>
        <a:ext cx="2722314" cy="1161520"/>
      </dsp:txXfrm>
    </dsp:sp>
    <dsp:sp modelId="{F0C4384C-AAF6-4E1D-B697-D90ED7D85EDE}">
      <dsp:nvSpPr>
        <dsp:cNvPr id="0" name=""/>
        <dsp:cNvSpPr/>
      </dsp:nvSpPr>
      <dsp:spPr>
        <a:xfrm>
          <a:off x="1880" y="2958424"/>
          <a:ext cx="1530816" cy="800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1880" y="2958424"/>
        <a:ext cx="1530816" cy="800275"/>
      </dsp:txXfrm>
    </dsp:sp>
    <dsp:sp modelId="{37AEF8C9-F153-4456-B4E8-AFD354C090D5}">
      <dsp:nvSpPr>
        <dsp:cNvPr id="0" name=""/>
        <dsp:cNvSpPr/>
      </dsp:nvSpPr>
      <dsp:spPr>
        <a:xfrm>
          <a:off x="1814480" y="2958424"/>
          <a:ext cx="1530816" cy="800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1814480" y="2958424"/>
        <a:ext cx="1530816" cy="800275"/>
      </dsp:txXfrm>
    </dsp:sp>
    <dsp:sp modelId="{9B1F9D7B-5894-4150-8F2D-428D6DE0962B}">
      <dsp:nvSpPr>
        <dsp:cNvPr id="0" name=""/>
        <dsp:cNvSpPr/>
      </dsp:nvSpPr>
      <dsp:spPr>
        <a:xfrm>
          <a:off x="3627079" y="2958424"/>
          <a:ext cx="1530816" cy="800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3627079" y="2958424"/>
        <a:ext cx="1530816" cy="800275"/>
      </dsp:txXfrm>
    </dsp:sp>
    <dsp:sp modelId="{35BB5E74-0F2B-40C4-8FE2-43D641402863}">
      <dsp:nvSpPr>
        <dsp:cNvPr id="0" name=""/>
        <dsp:cNvSpPr/>
      </dsp:nvSpPr>
      <dsp:spPr>
        <a:xfrm>
          <a:off x="5439678" y="2958424"/>
          <a:ext cx="1530816" cy="800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Salud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439678" y="2958424"/>
        <a:ext cx="1530816" cy="800275"/>
      </dsp:txXfrm>
    </dsp:sp>
    <dsp:sp modelId="{DF1885E9-FFBA-4900-A1E6-9819E1B9F41A}">
      <dsp:nvSpPr>
        <dsp:cNvPr id="0" name=""/>
        <dsp:cNvSpPr/>
      </dsp:nvSpPr>
      <dsp:spPr>
        <a:xfrm>
          <a:off x="7252278" y="2958424"/>
          <a:ext cx="1530816" cy="800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Felina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52278" y="2958424"/>
        <a:ext cx="1530816" cy="800275"/>
      </dsp:txXfrm>
    </dsp:sp>
    <dsp:sp modelId="{DB8FFD65-9583-4226-96A0-C49AC9ECFEC8}">
      <dsp:nvSpPr>
        <dsp:cNvPr id="0" name=""/>
        <dsp:cNvSpPr/>
      </dsp:nvSpPr>
      <dsp:spPr>
        <a:xfrm>
          <a:off x="2880322" y="1771187"/>
          <a:ext cx="1341821" cy="67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</a:t>
          </a:r>
        </a:p>
      </dsp:txBody>
      <dsp:txXfrm>
        <a:off x="2880322" y="1771187"/>
        <a:ext cx="1341821" cy="671501"/>
      </dsp:txXfrm>
    </dsp:sp>
    <dsp:sp modelId="{F575BE00-8131-4208-B246-289C54D55378}">
      <dsp:nvSpPr>
        <dsp:cNvPr id="0" name=""/>
        <dsp:cNvSpPr/>
      </dsp:nvSpPr>
      <dsp:spPr>
        <a:xfrm>
          <a:off x="4562832" y="1771187"/>
          <a:ext cx="1341821" cy="67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</dsp:txBody>
      <dsp:txXfrm>
        <a:off x="4562832" y="1771187"/>
        <a:ext cx="1341821" cy="67150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766465" y="1224519"/>
          <a:ext cx="409998" cy="787106"/>
        </a:xfrm>
        <a:custGeom>
          <a:avLst/>
          <a:gdLst/>
          <a:ahLst/>
          <a:cxnLst/>
          <a:rect l="0" t="0" r="0" b="0"/>
          <a:pathLst>
            <a:path>
              <a:moveTo>
                <a:pt x="409998" y="0"/>
              </a:moveTo>
              <a:lnTo>
                <a:pt x="409998" y="787106"/>
              </a:lnTo>
              <a:lnTo>
                <a:pt x="0" y="7871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1224519"/>
          <a:ext cx="3269234" cy="1707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864"/>
              </a:lnTo>
              <a:lnTo>
                <a:pt x="3269234" y="1524864"/>
              </a:lnTo>
              <a:lnTo>
                <a:pt x="3269234" y="17076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1224519"/>
          <a:ext cx="1089744" cy="1707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864"/>
              </a:lnTo>
              <a:lnTo>
                <a:pt x="1089744" y="1524864"/>
              </a:lnTo>
              <a:lnTo>
                <a:pt x="1089744" y="17076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086719" y="1224519"/>
          <a:ext cx="1089744" cy="1707674"/>
        </a:xfrm>
        <a:custGeom>
          <a:avLst/>
          <a:gdLst/>
          <a:ahLst/>
          <a:cxnLst/>
          <a:rect l="0" t="0" r="0" b="0"/>
          <a:pathLst>
            <a:path>
              <a:moveTo>
                <a:pt x="1089744" y="0"/>
              </a:moveTo>
              <a:lnTo>
                <a:pt x="1089744" y="1524864"/>
              </a:lnTo>
              <a:lnTo>
                <a:pt x="0" y="1524864"/>
              </a:lnTo>
              <a:lnTo>
                <a:pt x="0" y="17076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861215" y="3787071"/>
          <a:ext cx="91440" cy="321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3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906935" y="1224519"/>
          <a:ext cx="3269528" cy="1707674"/>
        </a:xfrm>
        <a:custGeom>
          <a:avLst/>
          <a:gdLst/>
          <a:ahLst/>
          <a:cxnLst/>
          <a:rect l="0" t="0" r="0" b="0"/>
          <a:pathLst>
            <a:path>
              <a:moveTo>
                <a:pt x="3269528" y="0"/>
              </a:moveTo>
              <a:lnTo>
                <a:pt x="3269528" y="1524864"/>
              </a:lnTo>
              <a:lnTo>
                <a:pt x="0" y="1524864"/>
              </a:lnTo>
              <a:lnTo>
                <a:pt x="0" y="17076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798045" y="0"/>
          <a:ext cx="2756837" cy="12245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2798045" y="0"/>
        <a:ext cx="2756837" cy="1224519"/>
      </dsp:txXfrm>
    </dsp:sp>
    <dsp:sp modelId="{F0C4384C-AAF6-4E1D-B697-D90ED7D85EDE}">
      <dsp:nvSpPr>
        <dsp:cNvPr id="0" name=""/>
        <dsp:cNvSpPr/>
      </dsp:nvSpPr>
      <dsp:spPr>
        <a:xfrm>
          <a:off x="0" y="2932193"/>
          <a:ext cx="1813870" cy="854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0" y="2932193"/>
        <a:ext cx="1813870" cy="854878"/>
      </dsp:txXfrm>
    </dsp:sp>
    <dsp:sp modelId="{A9115B0F-1236-4BD8-9394-7D9210ACEADD}">
      <dsp:nvSpPr>
        <dsp:cNvPr id="0" name=""/>
        <dsp:cNvSpPr/>
      </dsp:nvSpPr>
      <dsp:spPr>
        <a:xfrm>
          <a:off x="0" y="4108407"/>
          <a:ext cx="1813870" cy="870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0" y="4108407"/>
        <a:ext cx="1813870" cy="870521"/>
      </dsp:txXfrm>
    </dsp:sp>
    <dsp:sp modelId="{37AEF8C9-F153-4456-B4E8-AFD354C090D5}">
      <dsp:nvSpPr>
        <dsp:cNvPr id="0" name=""/>
        <dsp:cNvSpPr/>
      </dsp:nvSpPr>
      <dsp:spPr>
        <a:xfrm>
          <a:off x="2179783" y="2932193"/>
          <a:ext cx="1813870" cy="854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2179783" y="2932193"/>
        <a:ext cx="1813870" cy="854878"/>
      </dsp:txXfrm>
    </dsp:sp>
    <dsp:sp modelId="{9B1F9D7B-5894-4150-8F2D-428D6DE0962B}">
      <dsp:nvSpPr>
        <dsp:cNvPr id="0" name=""/>
        <dsp:cNvSpPr/>
      </dsp:nvSpPr>
      <dsp:spPr>
        <a:xfrm>
          <a:off x="4359273" y="2932193"/>
          <a:ext cx="1813870" cy="854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4359273" y="2932193"/>
        <a:ext cx="1813870" cy="854878"/>
      </dsp:txXfrm>
    </dsp:sp>
    <dsp:sp modelId="{35BB5E74-0F2B-40C4-8FE2-43D641402863}">
      <dsp:nvSpPr>
        <dsp:cNvPr id="0" name=""/>
        <dsp:cNvSpPr/>
      </dsp:nvSpPr>
      <dsp:spPr>
        <a:xfrm>
          <a:off x="6538763" y="2932193"/>
          <a:ext cx="1813870" cy="854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538763" y="2932193"/>
        <a:ext cx="1813870" cy="854878"/>
      </dsp:txXfrm>
    </dsp:sp>
    <dsp:sp modelId="{F575BE00-8131-4208-B246-289C54D55378}">
      <dsp:nvSpPr>
        <dsp:cNvPr id="0" name=""/>
        <dsp:cNvSpPr/>
      </dsp:nvSpPr>
      <dsp:spPr>
        <a:xfrm>
          <a:off x="2388047" y="1656187"/>
          <a:ext cx="1378418" cy="710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B</a:t>
          </a:r>
        </a:p>
      </dsp:txBody>
      <dsp:txXfrm>
        <a:off x="2388047" y="1656187"/>
        <a:ext cx="1378418" cy="710876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1345957" y="2462338"/>
        <a:ext cx="1844589" cy="848488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1008010"/>
          <a:ext cx="194366" cy="1419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9026"/>
              </a:lnTo>
              <a:lnTo>
                <a:pt x="194366" y="1419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1008010"/>
          <a:ext cx="194366" cy="1419026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419026"/>
              </a:lnTo>
              <a:lnTo>
                <a:pt x="0" y="1419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1008010"/>
          <a:ext cx="194366" cy="615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308"/>
              </a:lnTo>
              <a:lnTo>
                <a:pt x="194366" y="6153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1008010"/>
          <a:ext cx="194366" cy="615308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615308"/>
              </a:lnTo>
              <a:lnTo>
                <a:pt x="0" y="6153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1008010"/>
          <a:ext cx="3627038" cy="2106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6192"/>
              </a:lnTo>
              <a:lnTo>
                <a:pt x="3627038" y="1996192"/>
              </a:lnTo>
              <a:lnTo>
                <a:pt x="3627038" y="21067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1008010"/>
          <a:ext cx="2065650" cy="2106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6192"/>
              </a:lnTo>
              <a:lnTo>
                <a:pt x="2065650" y="1996192"/>
              </a:lnTo>
              <a:lnTo>
                <a:pt x="2065650" y="21067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1008010"/>
          <a:ext cx="534877" cy="2106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6192"/>
              </a:lnTo>
              <a:lnTo>
                <a:pt x="534877" y="1996192"/>
              </a:lnTo>
              <a:lnTo>
                <a:pt x="534877" y="21067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1008010"/>
          <a:ext cx="985620" cy="2106735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1996192"/>
              </a:lnTo>
              <a:lnTo>
                <a:pt x="0" y="1996192"/>
              </a:lnTo>
              <a:lnTo>
                <a:pt x="0" y="21067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639937"/>
          <a:ext cx="187445" cy="1394683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394683"/>
              </a:lnTo>
              <a:lnTo>
                <a:pt x="0" y="13946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639937"/>
          <a:ext cx="187445" cy="508815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508815"/>
              </a:lnTo>
              <a:lnTo>
                <a:pt x="0" y="5088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1008010"/>
          <a:ext cx="2470486" cy="2106735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1996192"/>
              </a:lnTo>
              <a:lnTo>
                <a:pt x="0" y="1996192"/>
              </a:lnTo>
              <a:lnTo>
                <a:pt x="0" y="21067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1008010"/>
          <a:ext cx="3810171" cy="2106735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1996192"/>
              </a:lnTo>
              <a:lnTo>
                <a:pt x="0" y="1996192"/>
              </a:lnTo>
              <a:lnTo>
                <a:pt x="0" y="21067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348493" y="72008"/>
          <a:ext cx="2159996" cy="93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3348493" y="72008"/>
        <a:ext cx="2159996" cy="936002"/>
      </dsp:txXfrm>
    </dsp:sp>
    <dsp:sp modelId="{C75F0CD5-6A2C-4EE2-8445-B7828AAD1B5C}">
      <dsp:nvSpPr>
        <dsp:cNvPr id="0" name=""/>
        <dsp:cNvSpPr/>
      </dsp:nvSpPr>
      <dsp:spPr>
        <a:xfrm>
          <a:off x="63876" y="3114746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Trabajadores(as) Sociales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876" y="3114746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3114746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1333188" y="3114746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842753"/>
          <a:ext cx="1108886" cy="61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Fumigadores(as)</a:t>
          </a:r>
        </a:p>
      </dsp:txBody>
      <dsp:txXfrm>
        <a:off x="1161527" y="3842753"/>
        <a:ext cx="1108886" cy="611999"/>
      </dsp:txXfrm>
    </dsp:sp>
    <dsp:sp modelId="{9B2529B9-D4A3-4B12-A508-06CAF74F87A3}">
      <dsp:nvSpPr>
        <dsp:cNvPr id="0" name=""/>
        <dsp:cNvSpPr/>
      </dsp:nvSpPr>
      <dsp:spPr>
        <a:xfrm>
          <a:off x="1161527" y="4771422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Fumigador(a)</a:t>
          </a:r>
        </a:p>
      </dsp:txBody>
      <dsp:txXfrm>
        <a:off x="1161527" y="4771422"/>
        <a:ext cx="1108886" cy="526396"/>
      </dsp:txXfrm>
    </dsp:sp>
    <dsp:sp modelId="{9D9960D1-5F01-4D26-87B2-AD715FCF54C0}">
      <dsp:nvSpPr>
        <dsp:cNvPr id="0" name=""/>
        <dsp:cNvSpPr/>
      </dsp:nvSpPr>
      <dsp:spPr>
        <a:xfrm>
          <a:off x="2769546" y="3114746"/>
          <a:ext cx="1346649" cy="212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Enfermera(o)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Enfermeras(os)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69546" y="3114746"/>
        <a:ext cx="1346649" cy="2124001"/>
      </dsp:txXfrm>
    </dsp:sp>
    <dsp:sp modelId="{C3073F2C-C0A1-4D4E-8B81-A2EFE4C4C3F4}">
      <dsp:nvSpPr>
        <dsp:cNvPr id="0" name=""/>
        <dsp:cNvSpPr/>
      </dsp:nvSpPr>
      <dsp:spPr>
        <a:xfrm>
          <a:off x="4290044" y="3114746"/>
          <a:ext cx="1346649" cy="212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temporal</a:t>
          </a:r>
        </a:p>
      </dsp:txBody>
      <dsp:txXfrm>
        <a:off x="4290044" y="3114746"/>
        <a:ext cx="1346649" cy="2124001"/>
      </dsp:txXfrm>
    </dsp:sp>
    <dsp:sp modelId="{673E2BAB-A261-407F-BCEF-69321DEFB9E6}">
      <dsp:nvSpPr>
        <dsp:cNvPr id="0" name=""/>
        <dsp:cNvSpPr/>
      </dsp:nvSpPr>
      <dsp:spPr>
        <a:xfrm>
          <a:off x="5820817" y="3114746"/>
          <a:ext cx="1346649" cy="212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E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</dsp:txBody>
      <dsp:txXfrm>
        <a:off x="5820817" y="3114746"/>
        <a:ext cx="1346649" cy="2124001"/>
      </dsp:txXfrm>
    </dsp:sp>
    <dsp:sp modelId="{35668D7B-64FF-4E93-BD22-858CDEA4814B}">
      <dsp:nvSpPr>
        <dsp:cNvPr id="0" name=""/>
        <dsp:cNvSpPr/>
      </dsp:nvSpPr>
      <dsp:spPr>
        <a:xfrm>
          <a:off x="7382205" y="3114746"/>
          <a:ext cx="1346649" cy="210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Odontólogo(a)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dental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382205" y="3114746"/>
        <a:ext cx="1346649" cy="2105861"/>
      </dsp:txXfrm>
    </dsp:sp>
    <dsp:sp modelId="{6BCD3ED6-4B78-4F85-A909-190CC4A54B10}">
      <dsp:nvSpPr>
        <dsp:cNvPr id="0" name=""/>
        <dsp:cNvSpPr/>
      </dsp:nvSpPr>
      <dsp:spPr>
        <a:xfrm>
          <a:off x="2902130" y="1332002"/>
          <a:ext cx="1331994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2902130" y="1332002"/>
        <a:ext cx="1331994" cy="582631"/>
      </dsp:txXfrm>
    </dsp:sp>
    <dsp:sp modelId="{BA94924F-E12D-42F1-B3F0-19849563DFE2}">
      <dsp:nvSpPr>
        <dsp:cNvPr id="0" name=""/>
        <dsp:cNvSpPr/>
      </dsp:nvSpPr>
      <dsp:spPr>
        <a:xfrm>
          <a:off x="4622858" y="1332002"/>
          <a:ext cx="1331994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(a) de Brigadas Médicas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332002"/>
        <a:ext cx="1331994" cy="582631"/>
      </dsp:txXfrm>
    </dsp:sp>
    <dsp:sp modelId="{104F34FA-359A-42D4-BAD3-F86091F3DAC2}">
      <dsp:nvSpPr>
        <dsp:cNvPr id="0" name=""/>
        <dsp:cNvSpPr/>
      </dsp:nvSpPr>
      <dsp:spPr>
        <a:xfrm>
          <a:off x="2902130" y="2135721"/>
          <a:ext cx="1331994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Área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02130" y="2135721"/>
        <a:ext cx="1331994" cy="582631"/>
      </dsp:txXfrm>
    </dsp:sp>
    <dsp:sp modelId="{11BCB754-559D-45F8-B339-0E04607D0D59}">
      <dsp:nvSpPr>
        <dsp:cNvPr id="0" name=""/>
        <dsp:cNvSpPr/>
      </dsp:nvSpPr>
      <dsp:spPr>
        <a:xfrm>
          <a:off x="4622858" y="2135721"/>
          <a:ext cx="1331994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2135721"/>
        <a:ext cx="1331994" cy="5826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176469" y="1296787"/>
          <a:ext cx="210684" cy="1349006"/>
        </a:xfrm>
        <a:custGeom>
          <a:avLst/>
          <a:gdLst/>
          <a:ahLst/>
          <a:cxnLst/>
          <a:rect l="0" t="0" r="0" b="0"/>
          <a:pathLst>
            <a:path>
              <a:moveTo>
                <a:pt x="210684" y="0"/>
              </a:moveTo>
              <a:lnTo>
                <a:pt x="210684" y="1349006"/>
              </a:lnTo>
              <a:lnTo>
                <a:pt x="0" y="1349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96787"/>
          <a:ext cx="244522" cy="998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002"/>
              </a:lnTo>
              <a:lnTo>
                <a:pt x="244522" y="9980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176469" y="1296787"/>
          <a:ext cx="210684" cy="632918"/>
        </a:xfrm>
        <a:custGeom>
          <a:avLst/>
          <a:gdLst/>
          <a:ahLst/>
          <a:cxnLst/>
          <a:rect l="0" t="0" r="0" b="0"/>
          <a:pathLst>
            <a:path>
              <a:moveTo>
                <a:pt x="210684" y="0"/>
              </a:moveTo>
              <a:lnTo>
                <a:pt x="210684" y="632918"/>
              </a:lnTo>
              <a:lnTo>
                <a:pt x="0" y="632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96787"/>
          <a:ext cx="775499" cy="2199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663"/>
              </a:lnTo>
              <a:lnTo>
                <a:pt x="775499" y="2104663"/>
              </a:lnTo>
              <a:lnTo>
                <a:pt x="775499" y="21991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96787"/>
          <a:ext cx="3663323" cy="2201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552"/>
              </a:lnTo>
              <a:lnTo>
                <a:pt x="3663323" y="2106552"/>
              </a:lnTo>
              <a:lnTo>
                <a:pt x="3663323" y="22010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296787"/>
          <a:ext cx="664655" cy="2201021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2106552"/>
              </a:lnTo>
              <a:lnTo>
                <a:pt x="0" y="2106552"/>
              </a:lnTo>
              <a:lnTo>
                <a:pt x="0" y="22010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296787"/>
          <a:ext cx="2129445" cy="2201021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2106552"/>
              </a:lnTo>
              <a:lnTo>
                <a:pt x="0" y="2106552"/>
              </a:lnTo>
              <a:lnTo>
                <a:pt x="0" y="22010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96787"/>
          <a:ext cx="2199969" cy="2201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552"/>
              </a:lnTo>
              <a:lnTo>
                <a:pt x="2199969" y="2106552"/>
              </a:lnTo>
              <a:lnTo>
                <a:pt x="2199969" y="22010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296787"/>
          <a:ext cx="3594937" cy="2199132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2104663"/>
              </a:lnTo>
              <a:lnTo>
                <a:pt x="0" y="2104663"/>
              </a:lnTo>
              <a:lnTo>
                <a:pt x="0" y="21991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360788"/>
          <a:ext cx="2015996" cy="93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79155" y="360788"/>
        <a:ext cx="2015996" cy="935999"/>
      </dsp:txXfrm>
    </dsp:sp>
    <dsp:sp modelId="{3D7ED4C6-66A3-437F-971A-990AE29CF41B}">
      <dsp:nvSpPr>
        <dsp:cNvPr id="0" name=""/>
        <dsp:cNvSpPr/>
      </dsp:nvSpPr>
      <dsp:spPr>
        <a:xfrm>
          <a:off x="140395" y="34959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Pediatra</a:t>
          </a:r>
        </a:p>
      </dsp:txBody>
      <dsp:txXfrm>
        <a:off x="140395" y="3495919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497809"/>
          <a:ext cx="1303633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Médicos(as)</a:t>
          </a:r>
        </a:p>
      </dsp:txBody>
      <dsp:txXfrm>
        <a:off x="5935306" y="3497809"/>
        <a:ext cx="1303633" cy="612000"/>
      </dsp:txXfrm>
    </dsp:sp>
    <dsp:sp modelId="{070507A6-E0AF-48EF-93FF-8657D0B5415B}">
      <dsp:nvSpPr>
        <dsp:cNvPr id="0" name=""/>
        <dsp:cNvSpPr/>
      </dsp:nvSpPr>
      <dsp:spPr>
        <a:xfrm>
          <a:off x="1605887" y="34978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Médico(a) Familiar</a:t>
          </a:r>
        </a:p>
      </dsp:txBody>
      <dsp:txXfrm>
        <a:off x="1605887" y="3497809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4978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Ginecólogo(a)</a:t>
          </a:r>
        </a:p>
      </dsp:txBody>
      <dsp:txXfrm>
        <a:off x="3070676" y="3497809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497809"/>
          <a:ext cx="1303642" cy="17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Recepcionista</a:t>
          </a:r>
        </a:p>
      </dsp:txBody>
      <dsp:txXfrm>
        <a:off x="7398656" y="3497809"/>
        <a:ext cx="1303642" cy="1727999"/>
      </dsp:txXfrm>
    </dsp:sp>
    <dsp:sp modelId="{C5EFC27F-1E30-412E-AFC1-8446AD0CF35C}">
      <dsp:nvSpPr>
        <dsp:cNvPr id="0" name=""/>
        <dsp:cNvSpPr/>
      </dsp:nvSpPr>
      <dsp:spPr>
        <a:xfrm>
          <a:off x="4510832" y="34959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Radiólogo(a)</a:t>
          </a:r>
        </a:p>
      </dsp:txBody>
      <dsp:txXfrm>
        <a:off x="4510832" y="3495919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2996779" y="1677706"/>
          <a:ext cx="1179689" cy="50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6779" y="1677706"/>
        <a:ext cx="1179689" cy="503999"/>
      </dsp:txXfrm>
    </dsp:sp>
    <dsp:sp modelId="{76E05969-6592-4B29-B960-8EC73AF2A182}">
      <dsp:nvSpPr>
        <dsp:cNvPr id="0" name=""/>
        <dsp:cNvSpPr/>
      </dsp:nvSpPr>
      <dsp:spPr>
        <a:xfrm>
          <a:off x="4631676" y="1700788"/>
          <a:ext cx="1416997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31676" y="1700788"/>
        <a:ext cx="1416997" cy="1188003"/>
      </dsp:txXfrm>
    </dsp:sp>
    <dsp:sp modelId="{62C1D5C0-736B-417D-9A26-C3059CEAF551}">
      <dsp:nvSpPr>
        <dsp:cNvPr id="0" name=""/>
        <dsp:cNvSpPr/>
      </dsp:nvSpPr>
      <dsp:spPr>
        <a:xfrm>
          <a:off x="2996779" y="2393794"/>
          <a:ext cx="1179689" cy="50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</a:t>
          </a:r>
        </a:p>
      </dsp:txBody>
      <dsp:txXfrm>
        <a:off x="2996779" y="2393794"/>
        <a:ext cx="1179689" cy="50399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426403"/>
          <a:ext cx="250727" cy="747190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747190"/>
              </a:lnTo>
              <a:lnTo>
                <a:pt x="0" y="7471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426403"/>
          <a:ext cx="2248999" cy="1605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631"/>
              </a:lnTo>
              <a:lnTo>
                <a:pt x="2248999" y="1354631"/>
              </a:lnTo>
              <a:lnTo>
                <a:pt x="2248999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426403"/>
          <a:ext cx="91440" cy="1605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426403"/>
          <a:ext cx="2248999" cy="1605358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354631"/>
              </a:lnTo>
              <a:lnTo>
                <a:pt x="0" y="1354631"/>
              </a:lnTo>
              <a:lnTo>
                <a:pt x="0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360036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Felina</a:t>
          </a:r>
        </a:p>
      </dsp:txBody>
      <dsp:txXfrm>
        <a:off x="1880743" y="360036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rgbClr val="000000"/>
              </a:solidFill>
            </a:rPr>
            <a:t>Capturadores</a:t>
          </a:r>
          <a:r>
            <a:rPr lang="es-ES" sz="1200" kern="1200" dirty="0" smtClean="0">
              <a:solidFill>
                <a:srgbClr val="000000"/>
              </a:solidFill>
            </a:rPr>
            <a:t>(as)</a:t>
          </a: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Veterinarios(as)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542106" y="1877981"/>
          <a:ext cx="13320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E</a:t>
          </a:r>
        </a:p>
      </dsp:txBody>
      <dsp:txXfrm>
        <a:off x="1542106" y="1877981"/>
        <a:ext cx="1332006" cy="591226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F4D8E-9DF7-47AF-9779-A4E5552D6CC2}">
      <dsp:nvSpPr>
        <dsp:cNvPr id="0" name=""/>
        <dsp:cNvSpPr/>
      </dsp:nvSpPr>
      <dsp:spPr>
        <a:xfrm>
          <a:off x="3780420" y="2956078"/>
          <a:ext cx="396054" cy="2111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830"/>
              </a:lnTo>
              <a:lnTo>
                <a:pt x="396054" y="2111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F590A-89CE-4DC0-87C7-F3B8189CF5B8}">
      <dsp:nvSpPr>
        <dsp:cNvPr id="0" name=""/>
        <dsp:cNvSpPr/>
      </dsp:nvSpPr>
      <dsp:spPr>
        <a:xfrm>
          <a:off x="3780420" y="2956078"/>
          <a:ext cx="396054" cy="904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742"/>
              </a:lnTo>
              <a:lnTo>
                <a:pt x="396054" y="9047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7DA26-6F09-4C56-8B42-01FEDF314839}">
      <dsp:nvSpPr>
        <dsp:cNvPr id="0" name=""/>
        <dsp:cNvSpPr/>
      </dsp:nvSpPr>
      <dsp:spPr>
        <a:xfrm>
          <a:off x="3384154" y="2956078"/>
          <a:ext cx="396265" cy="2112087"/>
        </a:xfrm>
        <a:custGeom>
          <a:avLst/>
          <a:gdLst/>
          <a:ahLst/>
          <a:cxnLst/>
          <a:rect l="0" t="0" r="0" b="0"/>
          <a:pathLst>
            <a:path>
              <a:moveTo>
                <a:pt x="396265" y="0"/>
              </a:moveTo>
              <a:lnTo>
                <a:pt x="396265" y="2112087"/>
              </a:lnTo>
              <a:lnTo>
                <a:pt x="0" y="21120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52A4B-C5EE-4372-A93C-8B762DC644C7}">
      <dsp:nvSpPr>
        <dsp:cNvPr id="0" name=""/>
        <dsp:cNvSpPr/>
      </dsp:nvSpPr>
      <dsp:spPr>
        <a:xfrm>
          <a:off x="3384154" y="2956078"/>
          <a:ext cx="396265" cy="904742"/>
        </a:xfrm>
        <a:custGeom>
          <a:avLst/>
          <a:gdLst/>
          <a:ahLst/>
          <a:cxnLst/>
          <a:rect l="0" t="0" r="0" b="0"/>
          <a:pathLst>
            <a:path>
              <a:moveTo>
                <a:pt x="396265" y="0"/>
              </a:moveTo>
              <a:lnTo>
                <a:pt x="396265" y="904742"/>
              </a:lnTo>
              <a:lnTo>
                <a:pt x="0" y="9047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734559" y="1555389"/>
          <a:ext cx="91440" cy="4897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813"/>
              </a:lnTo>
              <a:lnTo>
                <a:pt x="45860" y="243813"/>
              </a:lnTo>
              <a:lnTo>
                <a:pt x="45860" y="4897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96183" y="305735"/>
          <a:ext cx="2768192" cy="1249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Prioritarios</a:t>
          </a:r>
        </a:p>
      </dsp:txBody>
      <dsp:txXfrm>
        <a:off x="2396183" y="305735"/>
        <a:ext cx="2768192" cy="1249653"/>
      </dsp:txXfrm>
    </dsp:sp>
    <dsp:sp modelId="{C49571D2-F9E1-4DE2-931F-F8FA277B80FB}">
      <dsp:nvSpPr>
        <dsp:cNvPr id="0" name=""/>
        <dsp:cNvSpPr/>
      </dsp:nvSpPr>
      <dsp:spPr>
        <a:xfrm>
          <a:off x="2849300" y="2045112"/>
          <a:ext cx="1862238" cy="9109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</a:p>
      </dsp:txBody>
      <dsp:txXfrm>
        <a:off x="2849300" y="2045112"/>
        <a:ext cx="1862238" cy="910966"/>
      </dsp:txXfrm>
    </dsp:sp>
    <dsp:sp modelId="{51D3928A-6004-48B0-8538-4BF3F6E23C85}">
      <dsp:nvSpPr>
        <dsp:cNvPr id="0" name=""/>
        <dsp:cNvSpPr/>
      </dsp:nvSpPr>
      <dsp:spPr>
        <a:xfrm>
          <a:off x="1440157" y="3384371"/>
          <a:ext cx="1943997" cy="952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440157" y="3384371"/>
        <a:ext cx="1943997" cy="952899"/>
      </dsp:txXfrm>
    </dsp:sp>
    <dsp:sp modelId="{5E54AC4C-A7D8-4C4D-800D-9D30C3F001A1}">
      <dsp:nvSpPr>
        <dsp:cNvPr id="0" name=""/>
        <dsp:cNvSpPr/>
      </dsp:nvSpPr>
      <dsp:spPr>
        <a:xfrm>
          <a:off x="1440157" y="4591716"/>
          <a:ext cx="1943997" cy="952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Mantenimiento A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440157" y="4591716"/>
        <a:ext cx="1943997" cy="952899"/>
      </dsp:txXfrm>
    </dsp:sp>
    <dsp:sp modelId="{278CC5F3-F362-46E8-A01D-7D1A0535723C}">
      <dsp:nvSpPr>
        <dsp:cNvPr id="0" name=""/>
        <dsp:cNvSpPr/>
      </dsp:nvSpPr>
      <dsp:spPr>
        <a:xfrm>
          <a:off x="4176474" y="3384371"/>
          <a:ext cx="1943997" cy="952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176474" y="3384371"/>
        <a:ext cx="1943997" cy="952899"/>
      </dsp:txXfrm>
    </dsp:sp>
    <dsp:sp modelId="{D1BDDABD-3327-4F93-BDB4-2663B6E74BF2}">
      <dsp:nvSpPr>
        <dsp:cNvPr id="0" name=""/>
        <dsp:cNvSpPr/>
      </dsp:nvSpPr>
      <dsp:spPr>
        <a:xfrm>
          <a:off x="4176474" y="4591459"/>
          <a:ext cx="1943997" cy="952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Analista</a:t>
          </a:r>
        </a:p>
      </dsp:txBody>
      <dsp:txXfrm>
        <a:off x="4176474" y="4591459"/>
        <a:ext cx="1943997" cy="952899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C5657-0516-40E5-879B-64ED4A329227}">
      <dsp:nvSpPr>
        <dsp:cNvPr id="0" name=""/>
        <dsp:cNvSpPr/>
      </dsp:nvSpPr>
      <dsp:spPr>
        <a:xfrm>
          <a:off x="2124065" y="1820601"/>
          <a:ext cx="1210197" cy="973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444"/>
              </a:lnTo>
              <a:lnTo>
                <a:pt x="1210197" y="675444"/>
              </a:lnTo>
              <a:lnTo>
                <a:pt x="1210197" y="973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914209" y="1820601"/>
          <a:ext cx="1209856" cy="973309"/>
        </a:xfrm>
        <a:custGeom>
          <a:avLst/>
          <a:gdLst/>
          <a:ahLst/>
          <a:cxnLst/>
          <a:rect l="0" t="0" r="0" b="0"/>
          <a:pathLst>
            <a:path>
              <a:moveTo>
                <a:pt x="1209856" y="0"/>
              </a:moveTo>
              <a:lnTo>
                <a:pt x="1209856" y="675444"/>
              </a:lnTo>
              <a:lnTo>
                <a:pt x="0" y="675444"/>
              </a:lnTo>
              <a:lnTo>
                <a:pt x="0" y="973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16991" y="554377"/>
          <a:ext cx="2614148" cy="1266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Religiosos</a:t>
          </a:r>
        </a:p>
      </dsp:txBody>
      <dsp:txXfrm>
        <a:off x="816991" y="554377"/>
        <a:ext cx="2614148" cy="1266224"/>
      </dsp:txXfrm>
    </dsp:sp>
    <dsp:sp modelId="{27DEE30A-3B78-4D33-BB4B-BC175B51B204}">
      <dsp:nvSpPr>
        <dsp:cNvPr id="0" name=""/>
        <dsp:cNvSpPr/>
      </dsp:nvSpPr>
      <dsp:spPr>
        <a:xfrm>
          <a:off x="2047" y="2793910"/>
          <a:ext cx="1824323" cy="939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Religiosos</a:t>
          </a:r>
        </a:p>
      </dsp:txBody>
      <dsp:txXfrm>
        <a:off x="2047" y="2793910"/>
        <a:ext cx="1824323" cy="939466"/>
      </dsp:txXfrm>
    </dsp:sp>
    <dsp:sp modelId="{E800DF65-DDE3-4554-8FDF-D41E559B79B0}">
      <dsp:nvSpPr>
        <dsp:cNvPr id="0" name=""/>
        <dsp:cNvSpPr/>
      </dsp:nvSpPr>
      <dsp:spPr>
        <a:xfrm>
          <a:off x="2422100" y="2793910"/>
          <a:ext cx="1824323" cy="939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</a:p>
      </dsp:txBody>
      <dsp:txXfrm>
        <a:off x="2422100" y="2793910"/>
        <a:ext cx="1824323" cy="9394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635236" y="3215410"/>
          <a:ext cx="1111529" cy="450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301"/>
              </a:lnTo>
              <a:lnTo>
                <a:pt x="1111529" y="242301"/>
              </a:lnTo>
              <a:lnTo>
                <a:pt x="1111529" y="45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523706" y="3215410"/>
          <a:ext cx="1111529" cy="450217"/>
        </a:xfrm>
        <a:custGeom>
          <a:avLst/>
          <a:gdLst/>
          <a:ahLst/>
          <a:cxnLst/>
          <a:rect l="0" t="0" r="0" b="0"/>
          <a:pathLst>
            <a:path>
              <a:moveTo>
                <a:pt x="1111529" y="0"/>
              </a:moveTo>
              <a:lnTo>
                <a:pt x="1111529" y="242301"/>
              </a:lnTo>
              <a:lnTo>
                <a:pt x="0" y="242301"/>
              </a:lnTo>
              <a:lnTo>
                <a:pt x="0" y="450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368944" y="1631237"/>
          <a:ext cx="2266291" cy="6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693"/>
              </a:lnTo>
              <a:lnTo>
                <a:pt x="2266291" y="413693"/>
              </a:lnTo>
              <a:lnTo>
                <a:pt x="2266291" y="6216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2102653" y="3215410"/>
          <a:ext cx="294379" cy="834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199"/>
              </a:lnTo>
              <a:lnTo>
                <a:pt x="294379" y="8341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807227" y="3215410"/>
          <a:ext cx="295425" cy="834199"/>
        </a:xfrm>
        <a:custGeom>
          <a:avLst/>
          <a:gdLst/>
          <a:ahLst/>
          <a:cxnLst/>
          <a:rect l="0" t="0" r="0" b="0"/>
          <a:pathLst>
            <a:path>
              <a:moveTo>
                <a:pt x="295425" y="0"/>
              </a:moveTo>
              <a:lnTo>
                <a:pt x="295425" y="834199"/>
              </a:lnTo>
              <a:lnTo>
                <a:pt x="0" y="8341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2056933" y="3215410"/>
          <a:ext cx="91440" cy="1558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84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102653" y="1631237"/>
          <a:ext cx="2266291" cy="621610"/>
        </a:xfrm>
        <a:custGeom>
          <a:avLst/>
          <a:gdLst/>
          <a:ahLst/>
          <a:cxnLst/>
          <a:rect l="0" t="0" r="0" b="0"/>
          <a:pathLst>
            <a:path>
              <a:moveTo>
                <a:pt x="2266291" y="0"/>
              </a:moveTo>
              <a:lnTo>
                <a:pt x="2266291" y="413693"/>
              </a:lnTo>
              <a:lnTo>
                <a:pt x="0" y="413693"/>
              </a:lnTo>
              <a:lnTo>
                <a:pt x="0" y="6216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946946" y="364255"/>
          <a:ext cx="2843996" cy="126698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sp:txBody>
      <dsp:txXfrm>
        <a:off x="2946946" y="364255"/>
        <a:ext cx="2843996" cy="1266981"/>
      </dsp:txXfrm>
    </dsp:sp>
    <dsp:sp modelId="{7B658CFB-8011-47EE-A5F8-BFDDDA227166}">
      <dsp:nvSpPr>
        <dsp:cNvPr id="0" name=""/>
        <dsp:cNvSpPr/>
      </dsp:nvSpPr>
      <dsp:spPr>
        <a:xfrm>
          <a:off x="932649" y="2252847"/>
          <a:ext cx="2340007" cy="96256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932649" y="2252847"/>
        <a:ext cx="2340007" cy="962562"/>
      </dsp:txXfrm>
    </dsp:sp>
    <dsp:sp modelId="{8A0E1643-1DC6-47DC-B9AC-5A5EB10D169C}">
      <dsp:nvSpPr>
        <dsp:cNvPr id="0" name=""/>
        <dsp:cNvSpPr/>
      </dsp:nvSpPr>
      <dsp:spPr>
        <a:xfrm>
          <a:off x="1199039" y="4773811"/>
          <a:ext cx="1807227" cy="74585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199039" y="4773811"/>
        <a:ext cx="1807227" cy="745854"/>
      </dsp:txXfrm>
    </dsp:sp>
    <dsp:sp modelId="{A0CA9721-D78D-45CD-8172-E6AD6A02A107}">
      <dsp:nvSpPr>
        <dsp:cNvPr id="0" name=""/>
        <dsp:cNvSpPr/>
      </dsp:nvSpPr>
      <dsp:spPr>
        <a:xfrm>
          <a:off x="0" y="3676682"/>
          <a:ext cx="1807227" cy="745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Encargado(a)</a:t>
          </a:r>
        </a:p>
      </dsp:txBody>
      <dsp:txXfrm>
        <a:off x="0" y="3676682"/>
        <a:ext cx="1807227" cy="745854"/>
      </dsp:txXfrm>
    </dsp:sp>
    <dsp:sp modelId="{E18C5C84-E650-4296-80FB-B4A660C47D18}">
      <dsp:nvSpPr>
        <dsp:cNvPr id="0" name=""/>
        <dsp:cNvSpPr/>
      </dsp:nvSpPr>
      <dsp:spPr>
        <a:xfrm>
          <a:off x="2397032" y="3676682"/>
          <a:ext cx="1807227" cy="745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Maestra(o)</a:t>
          </a:r>
        </a:p>
      </dsp:txBody>
      <dsp:txXfrm>
        <a:off x="2397032" y="3676682"/>
        <a:ext cx="1807227" cy="745854"/>
      </dsp:txXfrm>
    </dsp:sp>
    <dsp:sp modelId="{7143B0EB-96B0-45D8-96D8-881F24DD0577}">
      <dsp:nvSpPr>
        <dsp:cNvPr id="0" name=""/>
        <dsp:cNvSpPr/>
      </dsp:nvSpPr>
      <dsp:spPr>
        <a:xfrm>
          <a:off x="5465232" y="2252847"/>
          <a:ext cx="2340007" cy="962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465232" y="2252847"/>
        <a:ext cx="2340007" cy="962562"/>
      </dsp:txXfrm>
    </dsp:sp>
    <dsp:sp modelId="{B136A9E3-EA26-49DA-99C0-2F250FEAEB60}">
      <dsp:nvSpPr>
        <dsp:cNvPr id="0" name=""/>
        <dsp:cNvSpPr/>
      </dsp:nvSpPr>
      <dsp:spPr>
        <a:xfrm>
          <a:off x="4620092" y="3665628"/>
          <a:ext cx="1807227" cy="74585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4620092" y="3665628"/>
        <a:ext cx="1807227" cy="745854"/>
      </dsp:txXfrm>
    </dsp:sp>
    <dsp:sp modelId="{74ACC1DE-8831-4FA8-830B-53FE41B71B2B}">
      <dsp:nvSpPr>
        <dsp:cNvPr id="0" name=""/>
        <dsp:cNvSpPr/>
      </dsp:nvSpPr>
      <dsp:spPr>
        <a:xfrm>
          <a:off x="6843152" y="3665628"/>
          <a:ext cx="1807227" cy="74585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6843152" y="3665628"/>
        <a:ext cx="1807227" cy="745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6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920993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86769236"/>
              </p:ext>
            </p:extLst>
          </p:nvPr>
        </p:nvGraphicFramePr>
        <p:xfrm>
          <a:off x="467544" y="1556792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10220340"/>
              </p:ext>
            </p:extLst>
          </p:nvPr>
        </p:nvGraphicFramePr>
        <p:xfrm>
          <a:off x="827584" y="1052736"/>
          <a:ext cx="75608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74355142"/>
              </p:ext>
            </p:extLst>
          </p:nvPr>
        </p:nvGraphicFramePr>
        <p:xfrm>
          <a:off x="2483768" y="1628800"/>
          <a:ext cx="42484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6802955"/>
              </p:ext>
            </p:extLst>
          </p:nvPr>
        </p:nvGraphicFramePr>
        <p:xfrm>
          <a:off x="1403648" y="1556792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98476247"/>
              </p:ext>
            </p:extLst>
          </p:nvPr>
        </p:nvGraphicFramePr>
        <p:xfrm>
          <a:off x="884386" y="1412776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6622196"/>
              </p:ext>
            </p:extLst>
          </p:nvPr>
        </p:nvGraphicFramePr>
        <p:xfrm>
          <a:off x="251520" y="980728"/>
          <a:ext cx="8651426" cy="573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69907637"/>
              </p:ext>
            </p:extLst>
          </p:nvPr>
        </p:nvGraphicFramePr>
        <p:xfrm>
          <a:off x="1907704" y="1772816"/>
          <a:ext cx="53285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58197890"/>
              </p:ext>
            </p:extLst>
          </p:nvPr>
        </p:nvGraphicFramePr>
        <p:xfrm>
          <a:off x="251520" y="115799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8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6919089"/>
              </p:ext>
            </p:extLst>
          </p:nvPr>
        </p:nvGraphicFramePr>
        <p:xfrm>
          <a:off x="2195736" y="1628800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0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02141043"/>
              </p:ext>
            </p:extLst>
          </p:nvPr>
        </p:nvGraphicFramePr>
        <p:xfrm>
          <a:off x="2339752" y="1556792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20246931"/>
              </p:ext>
            </p:extLst>
          </p:nvPr>
        </p:nvGraphicFramePr>
        <p:xfrm>
          <a:off x="1674781" y="1939447"/>
          <a:ext cx="5777539" cy="408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5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97771392"/>
              </p:ext>
            </p:extLst>
          </p:nvPr>
        </p:nvGraphicFramePr>
        <p:xfrm>
          <a:off x="1187624" y="980728"/>
          <a:ext cx="68407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96234051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3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3799159"/>
              </p:ext>
            </p:extLst>
          </p:nvPr>
        </p:nvGraphicFramePr>
        <p:xfrm>
          <a:off x="1115616" y="1484784"/>
          <a:ext cx="69127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9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51423522"/>
              </p:ext>
            </p:extLst>
          </p:nvPr>
        </p:nvGraphicFramePr>
        <p:xfrm>
          <a:off x="1547664" y="1412776"/>
          <a:ext cx="61206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1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54101167"/>
              </p:ext>
            </p:extLst>
          </p:nvPr>
        </p:nvGraphicFramePr>
        <p:xfrm>
          <a:off x="1582642" y="1320422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877349"/>
              </p:ext>
            </p:extLst>
          </p:nvPr>
        </p:nvGraphicFramePr>
        <p:xfrm>
          <a:off x="1195163" y="1412776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9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0440782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54819597"/>
              </p:ext>
            </p:extLst>
          </p:nvPr>
        </p:nvGraphicFramePr>
        <p:xfrm>
          <a:off x="432048" y="1512168"/>
          <a:ext cx="8316416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0748082"/>
              </p:ext>
            </p:extLst>
          </p:nvPr>
        </p:nvGraphicFramePr>
        <p:xfrm>
          <a:off x="1259632" y="1628800"/>
          <a:ext cx="6629959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7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62783308"/>
              </p:ext>
            </p:extLst>
          </p:nvPr>
        </p:nvGraphicFramePr>
        <p:xfrm>
          <a:off x="251520" y="1268760"/>
          <a:ext cx="86044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10848342"/>
              </p:ext>
            </p:extLst>
          </p:nvPr>
        </p:nvGraphicFramePr>
        <p:xfrm>
          <a:off x="1259632" y="1381997"/>
          <a:ext cx="6658144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0832306"/>
              </p:ext>
            </p:extLst>
          </p:nvPr>
        </p:nvGraphicFramePr>
        <p:xfrm>
          <a:off x="586342" y="1107614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63386000"/>
              </p:ext>
            </p:extLst>
          </p:nvPr>
        </p:nvGraphicFramePr>
        <p:xfrm>
          <a:off x="1093777" y="1233299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86692239"/>
              </p:ext>
            </p:extLst>
          </p:nvPr>
        </p:nvGraphicFramePr>
        <p:xfrm>
          <a:off x="320977" y="1491179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73076222"/>
              </p:ext>
            </p:extLst>
          </p:nvPr>
        </p:nvGraphicFramePr>
        <p:xfrm>
          <a:off x="469816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8388808"/>
              </p:ext>
            </p:extLst>
          </p:nvPr>
        </p:nvGraphicFramePr>
        <p:xfrm>
          <a:off x="513627" y="1213537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6276936"/>
              </p:ext>
            </p:extLst>
          </p:nvPr>
        </p:nvGraphicFramePr>
        <p:xfrm>
          <a:off x="1619672" y="1392757"/>
          <a:ext cx="5961856" cy="498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24604254"/>
              </p:ext>
            </p:extLst>
          </p:nvPr>
        </p:nvGraphicFramePr>
        <p:xfrm>
          <a:off x="1403648" y="1484784"/>
          <a:ext cx="62923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62216580"/>
              </p:ext>
            </p:extLst>
          </p:nvPr>
        </p:nvGraphicFramePr>
        <p:xfrm>
          <a:off x="179512" y="1196752"/>
          <a:ext cx="883064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5735110"/>
              </p:ext>
            </p:extLst>
          </p:nvPr>
        </p:nvGraphicFramePr>
        <p:xfrm>
          <a:off x="72008" y="824049"/>
          <a:ext cx="8964488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540310"/>
              </p:ext>
            </p:extLst>
          </p:nvPr>
        </p:nvGraphicFramePr>
        <p:xfrm>
          <a:off x="1979712" y="1916832"/>
          <a:ext cx="52565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61700038"/>
              </p:ext>
            </p:extLst>
          </p:nvPr>
        </p:nvGraphicFramePr>
        <p:xfrm>
          <a:off x="888264" y="1137844"/>
          <a:ext cx="735614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0200472"/>
              </p:ext>
            </p:extLst>
          </p:nvPr>
        </p:nvGraphicFramePr>
        <p:xfrm>
          <a:off x="2771800" y="1340768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8680699"/>
              </p:ext>
            </p:extLst>
          </p:nvPr>
        </p:nvGraphicFramePr>
        <p:xfrm>
          <a:off x="179512" y="1340768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1986349"/>
              </p:ext>
            </p:extLst>
          </p:nvPr>
        </p:nvGraphicFramePr>
        <p:xfrm>
          <a:off x="467544" y="1484784"/>
          <a:ext cx="82403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6163391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37852633"/>
              </p:ext>
            </p:extLst>
          </p:nvPr>
        </p:nvGraphicFramePr>
        <p:xfrm>
          <a:off x="1619672" y="1190660"/>
          <a:ext cx="5832647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70605137"/>
              </p:ext>
            </p:extLst>
          </p:nvPr>
        </p:nvGraphicFramePr>
        <p:xfrm>
          <a:off x="2411760" y="1844824"/>
          <a:ext cx="4320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45700133"/>
              </p:ext>
            </p:extLst>
          </p:nvPr>
        </p:nvGraphicFramePr>
        <p:xfrm>
          <a:off x="2267744" y="1813272"/>
          <a:ext cx="465903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12502123"/>
              </p:ext>
            </p:extLst>
          </p:nvPr>
        </p:nvGraphicFramePr>
        <p:xfrm>
          <a:off x="467544" y="908720"/>
          <a:ext cx="7992888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268713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77055077"/>
              </p:ext>
            </p:extLst>
          </p:nvPr>
        </p:nvGraphicFramePr>
        <p:xfrm>
          <a:off x="1500336" y="1484784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89009996"/>
              </p:ext>
            </p:extLst>
          </p:nvPr>
        </p:nvGraphicFramePr>
        <p:xfrm>
          <a:off x="1475656" y="2420888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7918532"/>
              </p:ext>
            </p:extLst>
          </p:nvPr>
        </p:nvGraphicFramePr>
        <p:xfrm>
          <a:off x="1010850" y="2132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1305497"/>
              </p:ext>
            </p:extLst>
          </p:nvPr>
        </p:nvGraphicFramePr>
        <p:xfrm>
          <a:off x="1524000" y="2132856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76730563"/>
              </p:ext>
            </p:extLst>
          </p:nvPr>
        </p:nvGraphicFramePr>
        <p:xfrm>
          <a:off x="1547664" y="2492895"/>
          <a:ext cx="6096000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25411007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20100384"/>
              </p:ext>
            </p:extLst>
          </p:nvPr>
        </p:nvGraphicFramePr>
        <p:xfrm>
          <a:off x="421410" y="1772816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5636604"/>
              </p:ext>
            </p:extLst>
          </p:nvPr>
        </p:nvGraphicFramePr>
        <p:xfrm>
          <a:off x="1247560" y="2069249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32897262"/>
              </p:ext>
            </p:extLst>
          </p:nvPr>
        </p:nvGraphicFramePr>
        <p:xfrm>
          <a:off x="2843808" y="1687453"/>
          <a:ext cx="3456384" cy="440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77492213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89704693"/>
              </p:ext>
            </p:extLst>
          </p:nvPr>
        </p:nvGraphicFramePr>
        <p:xfrm>
          <a:off x="1010850" y="1988840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27925666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28983961"/>
              </p:ext>
            </p:extLst>
          </p:nvPr>
        </p:nvGraphicFramePr>
        <p:xfrm>
          <a:off x="827584" y="1994030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20416662"/>
              </p:ext>
            </p:extLst>
          </p:nvPr>
        </p:nvGraphicFramePr>
        <p:xfrm>
          <a:off x="1475656" y="2029296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05113495"/>
              </p:ext>
            </p:extLst>
          </p:nvPr>
        </p:nvGraphicFramePr>
        <p:xfrm>
          <a:off x="1547664" y="2348880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53419034"/>
              </p:ext>
            </p:extLst>
          </p:nvPr>
        </p:nvGraphicFramePr>
        <p:xfrm>
          <a:off x="1010850" y="2060848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05610879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77724219"/>
              </p:ext>
            </p:extLst>
          </p:nvPr>
        </p:nvGraphicFramePr>
        <p:xfrm>
          <a:off x="1010850" y="2204864"/>
          <a:ext cx="71223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47638563"/>
              </p:ext>
            </p:extLst>
          </p:nvPr>
        </p:nvGraphicFramePr>
        <p:xfrm>
          <a:off x="1411223" y="2348880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555812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22813629"/>
              </p:ext>
            </p:extLst>
          </p:nvPr>
        </p:nvGraphicFramePr>
        <p:xfrm>
          <a:off x="251520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27386364"/>
              </p:ext>
            </p:extLst>
          </p:nvPr>
        </p:nvGraphicFramePr>
        <p:xfrm>
          <a:off x="2267744" y="126876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54761819"/>
              </p:ext>
            </p:extLst>
          </p:nvPr>
        </p:nvGraphicFramePr>
        <p:xfrm>
          <a:off x="1403648" y="980728"/>
          <a:ext cx="64087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10886177"/>
              </p:ext>
            </p:extLst>
          </p:nvPr>
        </p:nvGraphicFramePr>
        <p:xfrm>
          <a:off x="323528" y="155679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9234878"/>
              </p:ext>
            </p:extLst>
          </p:nvPr>
        </p:nvGraphicFramePr>
        <p:xfrm>
          <a:off x="2051720" y="1813272"/>
          <a:ext cx="5040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36989896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15287344"/>
              </p:ext>
            </p:extLst>
          </p:nvPr>
        </p:nvGraphicFramePr>
        <p:xfrm>
          <a:off x="2987824" y="1124744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9257482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02879069"/>
              </p:ext>
            </p:extLst>
          </p:nvPr>
        </p:nvGraphicFramePr>
        <p:xfrm>
          <a:off x="315176" y="836712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3607981"/>
              </p:ext>
            </p:extLst>
          </p:nvPr>
        </p:nvGraphicFramePr>
        <p:xfrm>
          <a:off x="315176" y="777479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277778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85596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2759841873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1225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024244825"/>
              </p:ext>
            </p:extLst>
          </p:nvPr>
        </p:nvGraphicFramePr>
        <p:xfrm>
          <a:off x="1835696" y="1124744"/>
          <a:ext cx="548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1347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267821352"/>
              </p:ext>
            </p:extLst>
          </p:nvPr>
        </p:nvGraphicFramePr>
        <p:xfrm>
          <a:off x="179512" y="980728"/>
          <a:ext cx="88204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748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520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283831541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2233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491672971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4065678180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854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3172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3374641582"/>
              </p:ext>
            </p:extLst>
          </p:nvPr>
        </p:nvGraphicFramePr>
        <p:xfrm>
          <a:off x="1475656" y="908720"/>
          <a:ext cx="627304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686281002"/>
              </p:ext>
            </p:extLst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3982750"/>
              </p:ext>
            </p:extLst>
          </p:nvPr>
        </p:nvGraphicFramePr>
        <p:xfrm>
          <a:off x="1356320" y="1039186"/>
          <a:ext cx="645604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026706"/>
              </p:ext>
            </p:extLst>
          </p:nvPr>
        </p:nvGraphicFramePr>
        <p:xfrm>
          <a:off x="611560" y="764704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3355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248680422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320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8013807"/>
              </p:ext>
            </p:extLst>
          </p:nvPr>
        </p:nvGraphicFramePr>
        <p:xfrm>
          <a:off x="251520" y="1844824"/>
          <a:ext cx="87849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7779427"/>
              </p:ext>
            </p:extLst>
          </p:nvPr>
        </p:nvGraphicFramePr>
        <p:xfrm>
          <a:off x="395536" y="1484784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53727336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6923807"/>
              </p:ext>
            </p:extLst>
          </p:nvPr>
        </p:nvGraphicFramePr>
        <p:xfrm>
          <a:off x="179512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28983853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749510328"/>
              </p:ext>
            </p:extLst>
          </p:nvPr>
        </p:nvGraphicFramePr>
        <p:xfrm>
          <a:off x="1475656" y="1124744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17020</TotalTime>
  <Words>2265</Words>
  <Application>Microsoft Office PowerPoint</Application>
  <PresentationFormat>Presentación en pantalla (4:3)</PresentationFormat>
  <Paragraphs>892</Paragraphs>
  <Slides>102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Claudia Elena Alvarez Gutierrez</cp:lastModifiedBy>
  <cp:revision>1788</cp:revision>
  <cp:lastPrinted>2020-09-08T22:30:12Z</cp:lastPrinted>
  <dcterms:created xsi:type="dcterms:W3CDTF">2018-05-18T00:47:28Z</dcterms:created>
  <dcterms:modified xsi:type="dcterms:W3CDTF">2021-04-15T16:45:06Z</dcterms:modified>
</cp:coreProperties>
</file>