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2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27" r:id="rId17"/>
    <p:sldId id="728" r:id="rId18"/>
    <p:sldId id="729" r:id="rId19"/>
    <p:sldId id="730" r:id="rId20"/>
    <p:sldId id="731" r:id="rId21"/>
    <p:sldId id="732" r:id="rId22"/>
    <p:sldId id="733" r:id="rId23"/>
    <p:sldId id="734" r:id="rId24"/>
    <p:sldId id="735" r:id="rId25"/>
    <p:sldId id="443" r:id="rId26"/>
    <p:sldId id="444" r:id="rId27"/>
    <p:sldId id="628" r:id="rId28"/>
    <p:sldId id="726" r:id="rId29"/>
    <p:sldId id="561" r:id="rId30"/>
    <p:sldId id="699" r:id="rId31"/>
    <p:sldId id="700" r:id="rId32"/>
    <p:sldId id="701" r:id="rId33"/>
    <p:sldId id="702" r:id="rId34"/>
    <p:sldId id="703" r:id="rId35"/>
    <p:sldId id="704" r:id="rId36"/>
    <p:sldId id="705" r:id="rId37"/>
    <p:sldId id="706" r:id="rId38"/>
    <p:sldId id="707" r:id="rId39"/>
    <p:sldId id="654" r:id="rId40"/>
    <p:sldId id="655" r:id="rId41"/>
    <p:sldId id="656" r:id="rId42"/>
    <p:sldId id="657" r:id="rId43"/>
    <p:sldId id="658" r:id="rId44"/>
    <p:sldId id="659" r:id="rId45"/>
    <p:sldId id="660" r:id="rId46"/>
    <p:sldId id="661" r:id="rId47"/>
    <p:sldId id="662" r:id="rId48"/>
    <p:sldId id="663" r:id="rId49"/>
    <p:sldId id="664" r:id="rId50"/>
    <p:sldId id="665" r:id="rId51"/>
    <p:sldId id="666" r:id="rId52"/>
    <p:sldId id="667" r:id="rId53"/>
    <p:sldId id="668" r:id="rId54"/>
    <p:sldId id="669" r:id="rId55"/>
    <p:sldId id="670" r:id="rId56"/>
    <p:sldId id="671" r:id="rId57"/>
    <p:sldId id="672" r:id="rId58"/>
    <p:sldId id="673" r:id="rId59"/>
    <p:sldId id="674" r:id="rId60"/>
    <p:sldId id="675" r:id="rId61"/>
    <p:sldId id="676" r:id="rId62"/>
    <p:sldId id="677" r:id="rId63"/>
    <p:sldId id="678" r:id="rId64"/>
    <p:sldId id="680" r:id="rId65"/>
    <p:sldId id="681" r:id="rId66"/>
    <p:sldId id="682" r:id="rId67"/>
    <p:sldId id="683" r:id="rId68"/>
    <p:sldId id="684" r:id="rId69"/>
    <p:sldId id="685" r:id="rId70"/>
    <p:sldId id="686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11" r:id="rId80"/>
    <p:sldId id="687" r:id="rId81"/>
    <p:sldId id="694" r:id="rId82"/>
    <p:sldId id="688" r:id="rId83"/>
    <p:sldId id="689" r:id="rId84"/>
    <p:sldId id="690" r:id="rId85"/>
    <p:sldId id="691" r:id="rId86"/>
    <p:sldId id="692" r:id="rId87"/>
    <p:sldId id="693" r:id="rId88"/>
    <p:sldId id="695" r:id="rId89"/>
    <p:sldId id="696" r:id="rId90"/>
    <p:sldId id="697" r:id="rId91"/>
    <p:sldId id="698" r:id="rId92"/>
    <p:sldId id="647" r:id="rId93"/>
    <p:sldId id="648" r:id="rId94"/>
    <p:sldId id="649" r:id="rId95"/>
    <p:sldId id="650" r:id="rId96"/>
    <p:sldId id="651" r:id="rId97"/>
    <p:sldId id="652" r:id="rId98"/>
    <p:sldId id="653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364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ES" sz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j-lt"/>
            </a:rPr>
          </a:br>
          <a:r>
            <a:rPr lang="es-ES" sz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j-lt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8929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8064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8064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Centro 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7389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08216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08216" custScaleY="96417" custLinFactNeighborX="-2240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08216" custScaleY="96417" custLinFactNeighborX="-6253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08216" custScaleY="96417" custLinFactNeighborX="-7892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X="84926" custScaleY="68667" custLinFactNeighborX="-19946" custLinFactNeighborY="-198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Administrativo(a)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5996" custScaleY="118970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2479" custScaleY="127378" custLinFactNeighborY="-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4173" custScaleY="95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105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45416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128309" custScaleY="285495" custLinFactNeighborX="-1911" custLinFactNeighborY="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128309" custScaleY="285495" custLinFactNeighborX="3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Poniente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88900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8927" custLinFactNeighborY="-17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65600" custScaleY="100203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65600" custScaleY="100203" custLinFactNeighborY="-12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endParaRPr lang="es-ES" sz="1200" baseline="0" dirty="0" smtClean="0"/>
        </a:p>
        <a:p>
          <a:r>
            <a:rPr lang="es-ES" sz="1200" baseline="0" dirty="0" smtClean="0"/>
            <a:t>Promotor(a</a:t>
          </a:r>
          <a:r>
            <a:rPr lang="es-ES" sz="1200" baseline="0" dirty="0" smtClean="0"/>
            <a:t>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77900" custScaleY="76135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52343" custScaleY="56067" custLinFactNeighborX="73910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52343" custScaleY="56067" custLinFactNeighborX="-74619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52343" custScaleY="56067" custLinFactNeighborX="-74619" custLinFactNeighborY="-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66473" custScaleY="64811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45501" custScaleY="41004" custLinFactNeighborX="106" custLinFactNeighborY="-9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972" custScaleY="142872" custLinFactNeighborY="-9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95248" custLinFactNeighborX="1230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95248" custLinFactNeighborX="12306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95248" custLinFactNeighborX="7571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95248" custLinFactNeighborX="7571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95248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95248" custLinFactNeighborX="-5829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95248" custLinFactNeighborX="-8822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91676" custScaleY="85723" custLinFactNeighborX="-5299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91676" custScaleY="85723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91676" custScaleY="85723" custLinFactNeighborX="-5299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91676" custScaleY="85723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F5A6121-DF9F-4179-9C47-5CC5B9973369}" type="asst">
      <dgm:prSet custT="1"/>
      <dgm:spPr/>
      <dgm:t>
        <a:bodyPr/>
        <a:lstStyle/>
        <a:p>
          <a:r>
            <a:rPr lang="es-ES" sz="1200" dirty="0" smtClean="0"/>
            <a:t>Empleos Temporales</a:t>
          </a:r>
          <a:endParaRPr lang="es-ES" sz="1200" dirty="0"/>
        </a:p>
      </dgm:t>
    </dgm:pt>
    <dgm:pt modelId="{E2BB641E-A0DD-4098-B631-4B0793D18990}" type="parTrans" cxnId="{5C2F70A1-0EDA-4F6C-BF64-2CFA7F9CF004}">
      <dgm:prSet/>
      <dgm:spPr/>
      <dgm:t>
        <a:bodyPr/>
        <a:lstStyle/>
        <a:p>
          <a:endParaRPr lang="es-ES"/>
        </a:p>
      </dgm:t>
    </dgm:pt>
    <dgm:pt modelId="{BB6D2552-D37B-4B66-84A7-F61B1EE88625}" type="sibTrans" cxnId="{5C2F70A1-0EDA-4F6C-BF64-2CFA7F9CF00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9838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51706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41624" custScaleY="116697" custLinFactNeighborX="-9395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6" custScaleX="141624" custScaleY="116697" custLinFactNeighborX="9384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6" custScaleX="141624" custScaleY="116697" custLinFactNeighborX="-9395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6" custScaleX="141624" custScaleY="116697" custLinFactNeighborX="9384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6" custScaleX="141624" custScaleY="116697" custLinFactNeighborX="-9395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  <dgm:pt modelId="{52118DD6-1954-426A-8281-8C7387DD8109}" type="pres">
      <dgm:prSet presAssocID="{E2BB641E-A0DD-4098-B631-4B0793D1899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1CB17076-112B-4665-AC5F-6BA9773B8868}" type="pres">
      <dgm:prSet presAssocID="{2F5A6121-DF9F-4179-9C47-5CC5B9973369}" presName="hierRoot3" presStyleCnt="0">
        <dgm:presLayoutVars>
          <dgm:hierBranch val="init"/>
        </dgm:presLayoutVars>
      </dgm:prSet>
      <dgm:spPr/>
    </dgm:pt>
    <dgm:pt modelId="{1673CE9E-B6E8-4B11-80C6-DBD041D05594}" type="pres">
      <dgm:prSet presAssocID="{2F5A6121-DF9F-4179-9C47-5CC5B9973369}" presName="rootComposite3" presStyleCnt="0"/>
      <dgm:spPr/>
    </dgm:pt>
    <dgm:pt modelId="{57B6C7E7-398E-4E1E-8D9D-C1DDC06052BC}" type="pres">
      <dgm:prSet presAssocID="{2F5A6121-DF9F-4179-9C47-5CC5B9973369}" presName="rootText3" presStyleLbl="asst1" presStyleIdx="5" presStyleCnt="6" custScaleX="141624" custScaleY="116697" custLinFactNeighborX="9395" custLinFactNeighborY="-19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B1F182-4E8A-42DC-8941-597FF8943AB5}" type="pres">
      <dgm:prSet presAssocID="{2F5A6121-DF9F-4179-9C47-5CC5B9973369}" presName="rootConnector3" presStyleLbl="asst1" presStyleIdx="5" presStyleCnt="6"/>
      <dgm:spPr/>
      <dgm:t>
        <a:bodyPr/>
        <a:lstStyle/>
        <a:p>
          <a:endParaRPr lang="es-ES"/>
        </a:p>
      </dgm:t>
    </dgm:pt>
    <dgm:pt modelId="{98AC1ACA-2C4D-4F90-83C0-68E43948B252}" type="pres">
      <dgm:prSet presAssocID="{2F5A6121-DF9F-4179-9C47-5CC5B9973369}" presName="hierChild6" presStyleCnt="0"/>
      <dgm:spPr/>
    </dgm:pt>
    <dgm:pt modelId="{5552BF4E-385E-4414-9D90-3A2A646D9FB4}" type="pres">
      <dgm:prSet presAssocID="{2F5A6121-DF9F-4179-9C47-5CC5B9973369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5C2F70A1-0EDA-4F6C-BF64-2CFA7F9CF004}" srcId="{38D466A1-BA08-4A61-967E-A5EB0E0CCF80}" destId="{2F5A6121-DF9F-4179-9C47-5CC5B9973369}" srcOrd="6" destOrd="0" parTransId="{E2BB641E-A0DD-4098-B631-4B0793D18990}" sibTransId="{BB6D2552-D37B-4B66-84A7-F61B1EE88625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C6218064-9DA3-4E89-9AAD-318AD5AEB6DC}" type="presOf" srcId="{2F5A6121-DF9F-4179-9C47-5CC5B9973369}" destId="{31B1F182-4E8A-42DC-8941-597FF8943AB5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7DD81CFC-8B3C-4CA4-A8CA-5B6CB7DF5481}" type="presOf" srcId="{2F5A6121-DF9F-4179-9C47-5CC5B9973369}" destId="{57B6C7E7-398E-4E1E-8D9D-C1DDC06052BC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34FDAB8D-ADD5-4762-8AED-9B669AE6AA0B}" type="presOf" srcId="{E2BB641E-A0DD-4098-B631-4B0793D18990}" destId="{52118DD6-1954-426A-8281-8C7387DD8109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  <dgm:cxn modelId="{9BA5604A-F386-4A24-A007-94411A5CAF1B}" type="presParOf" srcId="{47B3CEEF-714E-4F1A-9F3A-824638D0ED25}" destId="{52118DD6-1954-426A-8281-8C7387DD8109}" srcOrd="10" destOrd="0" presId="urn:microsoft.com/office/officeart/2005/8/layout/orgChart1"/>
    <dgm:cxn modelId="{3AC9FDAB-5FC8-4DB2-8FCD-C09D7ECF7469}" type="presParOf" srcId="{47B3CEEF-714E-4F1A-9F3A-824638D0ED25}" destId="{1CB17076-112B-4665-AC5F-6BA9773B8868}" srcOrd="11" destOrd="0" presId="urn:microsoft.com/office/officeart/2005/8/layout/orgChart1"/>
    <dgm:cxn modelId="{0CB62473-809E-430A-9DDD-6FF646C0A137}" type="presParOf" srcId="{1CB17076-112B-4665-AC5F-6BA9773B8868}" destId="{1673CE9E-B6E8-4B11-80C6-DBD041D05594}" srcOrd="0" destOrd="0" presId="urn:microsoft.com/office/officeart/2005/8/layout/orgChart1"/>
    <dgm:cxn modelId="{30EE0FD3-C0B9-4661-9E73-7FD61E992A23}" type="presParOf" srcId="{1673CE9E-B6E8-4B11-80C6-DBD041D05594}" destId="{57B6C7E7-398E-4E1E-8D9D-C1DDC06052BC}" srcOrd="0" destOrd="0" presId="urn:microsoft.com/office/officeart/2005/8/layout/orgChart1"/>
    <dgm:cxn modelId="{C9167AFE-7421-433A-89C7-C0912AA3A9F4}" type="presParOf" srcId="{1673CE9E-B6E8-4B11-80C6-DBD041D05594}" destId="{31B1F182-4E8A-42DC-8941-597FF8943AB5}" srcOrd="1" destOrd="0" presId="urn:microsoft.com/office/officeart/2005/8/layout/orgChart1"/>
    <dgm:cxn modelId="{1967140F-3D97-4471-BD5B-640D8BD58334}" type="presParOf" srcId="{1CB17076-112B-4665-AC5F-6BA9773B8868}" destId="{98AC1ACA-2C4D-4F90-83C0-68E43948B252}" srcOrd="1" destOrd="0" presId="urn:microsoft.com/office/officeart/2005/8/layout/orgChart1"/>
    <dgm:cxn modelId="{FC891516-20D3-4982-B666-A6757D3ACD00}" type="presParOf" srcId="{1CB17076-112B-4665-AC5F-6BA9773B8868}" destId="{5552BF4E-385E-4414-9D90-3A2A646D9F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</a:t>
          </a:r>
          <a:r>
            <a:rPr lang="es-ES" sz="1200" dirty="0" smtClean="0">
              <a:solidFill>
                <a:srgbClr val="000000"/>
              </a:solidFill>
            </a:rPr>
            <a:t>Especialista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8149" custLinFactNeighborX="793" custLinFactNeighborY="-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53090" custScaleY="50716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53090" custScaleY="50716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53090" custScaleY="50716" custLinFactNeighborX="-960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Empleos Temporales</a:t>
          </a:r>
          <a:endParaRPr lang="es-ES" sz="1200" dirty="0">
            <a:solidFill>
              <a:srgbClr val="000000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r>
            <a:rPr lang="es-ES" sz="1200" dirty="0" smtClean="0">
              <a:solidFill>
                <a:srgbClr val="000000"/>
              </a:solidFill>
            </a:rPr>
            <a:t>Temporales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51357" custScaleY="45153" custLinFactNeighborX="343" custLinFactNeighborY="7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44794" custScaleY="59287" custLinFactNeighborX="343" custLinFactNeighborY="-10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Cultura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dirty="0"/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/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/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/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/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/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/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/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/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/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1825" custScaleY="128588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22408" custScaleY="93518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22408" custScaleY="93518" custLinFactNeighborX="-3428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22408" custScaleY="93518" custLinFactNeighborX="5362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22408" custScaleY="93518" custLinFactNeighborX="-3428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22408" custScaleY="93518" custLinFactNeighborX="5362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</a:t>
          </a:r>
          <a:br>
            <a:rPr lang="es-ES" sz="1200" b="0" dirty="0" smtClean="0">
              <a:solidFill>
                <a:srgbClr val="000000"/>
              </a:solidFill>
            </a:rPr>
          </a:br>
          <a:r>
            <a:rPr lang="es-ES" sz="1200" b="0" dirty="0" smtClean="0">
              <a:solidFill>
                <a:srgbClr val="000000"/>
              </a:solidFill>
            </a:rPr>
            <a:t>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102811" custScaleY="98586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6052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6052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6052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6052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52236" custScaleY="146986" custLinFactNeighborY="-204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15489" custScaleY="100791" custLinFactNeighborY="-36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7142" custScaleY="83992" custLinFactX="12722" custLinFactNeighborX="100000" custLinFactNeighborY="-2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90238" custScaleY="87982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2039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30369" custScaleY="143088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95392" custLinFactNeighborX="-41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/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/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64381" custScaleY="153582" custLinFactNeighborY="-48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25985" custScaleY="115186" custLinFactNeighborY="-16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07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93201" custScaleY="190625" custLinFactNeighborY="-71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08193" custLinFactNeighborY="228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100465" custScaleY="103041" custLinFactNeighborX="-14346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100465" custScaleY="103041" custLinFactNeighborX="13857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6929" custScaleY="69936" custLinFactNeighborX="-1029" custLinFactNeighborY="-29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</a:t>
          </a:r>
          <a:r>
            <a:rPr lang="es-ES" sz="1200" dirty="0" smtClean="0">
              <a:solidFill>
                <a:srgbClr val="000000"/>
              </a:solidFill>
            </a:rPr>
            <a:t>Arte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80046" custScaleY="7952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9466" custScaleY="45382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12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581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9466" custScaleY="45382" custLinFactNeighborX="-3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7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11978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</a:t>
          </a:r>
          <a:r>
            <a:rPr lang="es-ES" sz="1200" dirty="0" smtClean="0">
              <a:solidFill>
                <a:schemeClr val="tx1"/>
              </a:solidFill>
            </a:rPr>
            <a:t>Selectivo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/>
            <a:t>Área de Unidades Deportivas</a:t>
          </a:r>
          <a:endParaRPr lang="es-ES" sz="1200" dirty="0"/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/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/>
        </a:p>
      </dgm:t>
    </dgm:pt>
    <dgm:pt modelId="{74872304-2074-4F5B-8227-695405B848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</a:t>
          </a:r>
          <a:r>
            <a:rPr lang="es-ES" sz="1200" dirty="0" smtClean="0">
              <a:solidFill>
                <a:schemeClr val="tx1"/>
              </a:solidFill>
            </a:rPr>
            <a:t>Deportivo(a)</a:t>
          </a:r>
          <a:endParaRPr lang="es-ES" sz="1200" dirty="0"/>
        </a:p>
      </dgm:t>
    </dgm:pt>
    <dgm:pt modelId="{EA429B35-446D-4610-9984-7394FD267AB2}" type="parTrans" cxnId="{C98D66AE-1C71-4750-BB17-EADA1E2722AC}">
      <dgm:prSet/>
      <dgm:spPr/>
      <dgm:t>
        <a:bodyPr/>
        <a:lstStyle/>
        <a:p>
          <a:endParaRPr lang="es-ES"/>
        </a:p>
      </dgm:t>
    </dgm:pt>
    <dgm:pt modelId="{081DEAB0-9692-4EED-954E-93732DA5E47E}" type="sibTrans" cxnId="{C98D66AE-1C71-4750-BB17-EADA1E2722A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71335" custScaleY="140737" custLinFactNeighborX="-4146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095" custScaleY="151073" custLinFactNeighborX="-20414" custLinFactNeighborY="6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1C27D46E-82F7-4557-A8E8-24D492C161FF}" type="pres">
      <dgm:prSet presAssocID="{EA429B35-446D-4610-9984-7394FD267AB2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8BE108DE-99C9-4365-BD21-3AB64D26D520}" type="pres">
      <dgm:prSet presAssocID="{74872304-2074-4F5B-8227-695405B84854}" presName="hierRoot2" presStyleCnt="0">
        <dgm:presLayoutVars>
          <dgm:hierBranch val="init"/>
        </dgm:presLayoutVars>
      </dgm:prSet>
      <dgm:spPr/>
    </dgm:pt>
    <dgm:pt modelId="{4AF1C8C6-46AE-4A1C-A4A6-DE37CBD152BB}" type="pres">
      <dgm:prSet presAssocID="{74872304-2074-4F5B-8227-695405B84854}" presName="rootComposite" presStyleCnt="0"/>
      <dgm:spPr/>
    </dgm:pt>
    <dgm:pt modelId="{1759FA9E-04AD-4812-A3A5-16BC2732D6EE}" type="pres">
      <dgm:prSet presAssocID="{74872304-2074-4F5B-8227-695405B84854}" presName="rootText" presStyleLbl="node3" presStyleIdx="0" presStyleCnt="6" custScaleX="185561" custScaleY="131969" custLinFactY="-16746" custLinFactNeighborX="-3102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A202E-DB3D-40AD-B21B-A29C1C9DB61D}" type="pres">
      <dgm:prSet presAssocID="{74872304-2074-4F5B-8227-695405B84854}" presName="rootConnector" presStyleLbl="node3" presStyleIdx="0" presStyleCnt="6"/>
      <dgm:spPr/>
      <dgm:t>
        <a:bodyPr/>
        <a:lstStyle/>
        <a:p>
          <a:endParaRPr lang="es-ES"/>
        </a:p>
      </dgm:t>
    </dgm:pt>
    <dgm:pt modelId="{5C036466-7757-4A2C-A0A4-430324D022F6}" type="pres">
      <dgm:prSet presAssocID="{74872304-2074-4F5B-8227-695405B84854}" presName="hierChild4" presStyleCnt="0"/>
      <dgm:spPr/>
    </dgm:pt>
    <dgm:pt modelId="{DC609827-D7D7-4972-BA28-A017841233EB}" type="pres">
      <dgm:prSet presAssocID="{74872304-2074-4F5B-8227-695405B84854}" presName="hierChild5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11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85561" custScaleY="131969" custLinFactNeighborX="-27620" custLinFactNeighborY="9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11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85561" custScaleY="131969" custLinFactNeighborX="-11065" custLinFactNeighborY="9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11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85561" custScaleY="131969" custLinFactNeighborX="-27620" custLinFactNeighborY="75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11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85561" custScaleY="131969" custLinFactNeighborX="-11065" custLinFactNeighborY="752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5" presStyleCnt="11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85561" custScaleY="131969" custLinFactNeighborX="-27620" custLinFactNeighborY="57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203095" custScaleY="151018" custLinFactX="50966" custLinFactNeighborX="100000" custLinFactNeighborY="6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6" presStyleCnt="1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6" custScaleX="185561" custScaleY="132050" custLinFactX="42786" custLinFactY="118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7" presStyleCnt="11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6" custScaleX="185561" custScaleY="132050" custLinFactX="65144" custLinFactY="1186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8" presStyleCnt="11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6" custScaleX="185561" custScaleY="132050" custLinFactX="42786" custLinFactNeighborX="100000" custLinFactNeighborY="93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9" presStyleCnt="11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4" presStyleCnt="6" custScaleX="185561" custScaleY="132050" custLinFactX="66013" custLinFactNeighborX="100000" custLinFactNeighborY="92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4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10" presStyleCnt="11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5" presStyleCnt="6" custScaleX="185561" custScaleY="132050" custLinFactX="172554" custLinFactNeighborX="200000" custLinFactNeighborY="87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203095" custScaleY="151018" custLinFactX="-158741" custLinFactNeighborX="-200000" custLinFactNeighborY="66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51495" custScaleY="119289" custLinFactNeighborX="-54809" custLinFactNeighborY="424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51495" custScaleY="119289" custLinFactNeighborX="-26969" custLinFactNeighborY="42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51495" custScaleY="119289" custLinFactNeighborX="-54809" custLinFactNeighborY="27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51495" custScaleY="119289" custLinFactNeighborX="-26969" custLinFactNeighborY="27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51495" custScaleY="119289" custLinFactNeighborX="-54809" custLinFactNeighborY="1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51495" custScaleY="119289" custLinFactNeighborX="-26969" custLinFactNeighborY="1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46A0D040-4CD9-4C17-8F99-A75C7D4087C1}" type="presOf" srcId="{74872304-2074-4F5B-8227-695405B84854}" destId="{1759FA9E-04AD-4812-A3A5-16BC2732D6EE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C98D66AE-1C71-4750-BB17-EADA1E2722AC}" srcId="{04234B25-C378-4927-BC5D-1D2F1A8C68A2}" destId="{74872304-2074-4F5B-8227-695405B84854}" srcOrd="5" destOrd="0" parTransId="{EA429B35-446D-4610-9984-7394FD267AB2}" sibTransId="{081DEAB0-9692-4EED-954E-93732DA5E47E}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3C38CB47-74A6-4281-AFA1-E1C74FB3EFB3}" type="presOf" srcId="{EA429B35-446D-4610-9984-7394FD267AB2}" destId="{1C27D46E-82F7-4557-A8E8-24D492C161FF}" srcOrd="0" destOrd="0" presId="urn:microsoft.com/office/officeart/2005/8/layout/orgChart1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81FF6F53-6436-4727-AFB0-BAB37316BA08}" type="presOf" srcId="{74872304-2074-4F5B-8227-695405B84854}" destId="{254A202E-DB3D-40AD-B21B-A29C1C9DB61D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410DF1B0-9092-47EC-95D9-8285D7E69943}" type="presParOf" srcId="{5F981D01-CA98-442E-9857-4EB03A7A482F}" destId="{1C27D46E-82F7-4557-A8E8-24D492C161FF}" srcOrd="0" destOrd="0" presId="urn:microsoft.com/office/officeart/2005/8/layout/orgChart1"/>
    <dgm:cxn modelId="{5A67CB0E-ED5F-4C0A-B964-9CFC7870A10B}" type="presParOf" srcId="{5F981D01-CA98-442E-9857-4EB03A7A482F}" destId="{8BE108DE-99C9-4365-BD21-3AB64D26D520}" srcOrd="1" destOrd="0" presId="urn:microsoft.com/office/officeart/2005/8/layout/orgChart1"/>
    <dgm:cxn modelId="{F5C8733E-92BE-444F-8400-7C1B612F5E5F}" type="presParOf" srcId="{8BE108DE-99C9-4365-BD21-3AB64D26D520}" destId="{4AF1C8C6-46AE-4A1C-A4A6-DE37CBD152BB}" srcOrd="0" destOrd="0" presId="urn:microsoft.com/office/officeart/2005/8/layout/orgChart1"/>
    <dgm:cxn modelId="{E34C7BE8-72A1-4637-9F3F-7AB370AB40E1}" type="presParOf" srcId="{4AF1C8C6-46AE-4A1C-A4A6-DE37CBD152BB}" destId="{1759FA9E-04AD-4812-A3A5-16BC2732D6EE}" srcOrd="0" destOrd="0" presId="urn:microsoft.com/office/officeart/2005/8/layout/orgChart1"/>
    <dgm:cxn modelId="{37D717F1-FEBC-459C-955F-5BDA0E8A39FB}" type="presParOf" srcId="{4AF1C8C6-46AE-4A1C-A4A6-DE37CBD152BB}" destId="{254A202E-DB3D-40AD-B21B-A29C1C9DB61D}" srcOrd="1" destOrd="0" presId="urn:microsoft.com/office/officeart/2005/8/layout/orgChart1"/>
    <dgm:cxn modelId="{FFB00CCB-04A2-481C-9991-C282C72B9903}" type="presParOf" srcId="{8BE108DE-99C9-4365-BD21-3AB64D26D520}" destId="{5C036466-7757-4A2C-A0A4-430324D022F6}" srcOrd="1" destOrd="0" presId="urn:microsoft.com/office/officeart/2005/8/layout/orgChart1"/>
    <dgm:cxn modelId="{2670AFC0-F833-4597-B3DA-2388F729285B}" type="presParOf" srcId="{8BE108DE-99C9-4365-BD21-3AB64D26D520}" destId="{DC609827-D7D7-4972-BA28-A017841233EB}" srcOrd="2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Ciudadano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42438" custLinFactNeighborY="3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4144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323440" custScaleY="276858" custLinFactNeighborX="4968" custLinFactNeighborY="59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049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4171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4171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3810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3810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04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7644" custLinFactNeighborX="20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96530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00000" custLinFactNeighborX="178460" custLinFactNeighborY="-195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85138" custScaleY="174248" custLinFactY="25278" custLinFactNeighborX="-1850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135" custScaleY="18618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6513" custScaleY="26909" custLinFactNeighborY="-16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3328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4392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89270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X="89270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err="1" smtClean="0">
              <a:solidFill>
                <a:srgbClr val="000000"/>
              </a:solidFill>
            </a:rPr>
            <a:t>Football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strike="sngStrike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20487" custScaleY="152030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58182" custScaleY="391396" custLinFactNeighborX="-4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7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dirty="0">
            <a:solidFill>
              <a:srgbClr val="000000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b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93352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47477" custScaleY="81870" custLinFactNeighborX="-11872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47477" custScaleY="81870" custLinFactNeighborX="18231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47477" custScaleY="81870" custLinFactNeighborX="-12094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47477" custScaleY="81870" custLinFactNeighborX="18225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</a:t>
          </a:r>
          <a:r>
            <a:rPr lang="es-ES" sz="1200" u="none" dirty="0" smtClean="0">
              <a:solidFill>
                <a:srgbClr val="000000"/>
              </a:solidFill>
            </a:rPr>
            <a:t> </a:t>
          </a:r>
          <a:endParaRPr lang="es-ES" sz="1200" u="none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5749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50521" custScaleY="97681" custLinFactNeighborX="-12596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50521" custScaleY="97681" custLinFactY="200000" custLinFactNeighborX="12587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50521" custScaleY="97681" custLinFactY="200000" custLinFactNeighborX="12587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50521" custScaleY="97681" custLinFactNeighborX="-12596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50521" custScaleY="97681" custLinFactY="-8170" custLinFactNeighborX="127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50521" custScaleY="97681" custLinFactY="-100000" custLinFactNeighborX="-12596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50521" custScaleY="97681" custLinFactY="-22792" custLinFactNeighborX="127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50521" custScaleY="97681" custLinFactX="84277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50521" custScaleY="97681" custLinFactX="-84116" custLinFactY="-3741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33235" custScaleY="158408" custLinFactNeighborY="485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4285" custLinFactY="-300000" custLinFactNeighborX="-15418" custLinFactNeighborY="-3955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13378" custScaleY="74285" custLinFactX="18570" custLinFactNeighborX="100000" custLinFactNeighborY="45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13378" custScaleY="74285" custLinFactNeighborX="18028" custLinFactNeighborY="45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117910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8205" custScaleY="102612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75173" custLinFactNeighborX="-18841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9822" custScaleY="58088" custLinFactNeighborX="-19645" custLinFactNeighborY="6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Mayordomo(a)</a:t>
          </a: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80398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3666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809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6752" custScaleY="38339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4138" custScaleY="31212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rgbClr val="000000"/>
              </a:solidFill>
            </a:rPr>
            <a:t>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32780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875" custScaleY="62780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3513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2071" custScaleY="68468" custLinFactNeighborX="-4570" custLinFactNeighborY="-7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1349" custScaleY="38072" custLinFactNeighborY="7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30695" custScaleY="31941" custLinFactNeighborY="-7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66116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9018" custScaleY="100465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6133" custScaleY="65368" custLinFactNeighborY="-36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80018" custScaleY="108645" custLinFactNeighborY="-3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56414" custScaleY="56414" custLinFactNeighborX="-3141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56414" custScaleY="56414" custLinFactNeighborX="-19468" custLinFactNeighborY="-7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14111" custScaleY="104354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60859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9639" custScaleY="122231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70376" custLinFactNeighborX="-4325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70376" custLinFactNeighborX="-8642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51497" custScaleY="141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8778" custScaleY="7675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5822" custScaleY="121759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2326" custScaleY="72326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45246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9022" custScaleY="84336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rgbClr val="000000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err="1" smtClean="0">
              <a:solidFill>
                <a:srgbClr val="000000"/>
              </a:solidFill>
            </a:rPr>
            <a:t>INDECO</a:t>
          </a:r>
          <a:r>
            <a:rPr lang="es-ES" sz="1200" dirty="0" smtClean="0">
              <a:solidFill>
                <a:srgbClr val="000000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dirty="0" smtClean="0">
            <a:solidFill>
              <a:srgbClr val="000000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/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/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 / </a:t>
          </a:r>
          <a:r>
            <a:rPr lang="es-MX" sz="1200" dirty="0" smtClean="0">
              <a:solidFill>
                <a:srgbClr val="000000"/>
              </a:solidFill>
            </a:rPr>
            <a:t>O </a:t>
          </a:r>
          <a:endParaRPr lang="es-ES" sz="1200" dirty="0"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/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/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dirty="0" smtClean="0">
            <a:solidFill>
              <a:srgbClr val="000000"/>
            </a:solidFill>
            <a:latin typeface="+mn-lt"/>
          </a:endParaRP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/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/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/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103879" custScaleY="91268" custLinFactNeighborX="-28006" custLinFactNeighborY="7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9692" custScaleY="59029" custLinFactNeighborX="-21471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9692" custScaleY="59132" custLinFactNeighborX="-21471" custLinFactNeighborY="-40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9692" custScaleY="59132" custLinFactNeighborX="-24399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9692" custScaleY="59132" custLinFactNeighborX="-39880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9692" custScaleY="59029" custLinFactNeighborX="-34084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9692" custScaleY="59132" custLinFactNeighborX="-34084" custLinFactNeighborY="23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108850" custScaleY="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60055" custScaleY="60055" custLinFactNeighborX="-457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12393" custLinFactNeighborY="-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73895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05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0033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3777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7824" custScaleY="102613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3" custScaleX="63698" custScaleY="77161" custLinFactNeighborX="3912" custLinFactNeighborY="7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63698" custScaleY="77161" custLinFactNeighborX="-148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3" custScaleX="63698" custScaleY="77161" custLinFactNeighborX="-2803" custLinFactNeighborY="85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392" custScaleY="75375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27922" custLinFactNeighborY="-23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0787" custLinFactNeighborX="-1216" custLinFactNeighborY="21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95502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257" custScaleY="61447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Educación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Becas</a:t>
          </a:r>
          <a:endParaRPr lang="es-ES" sz="1200" dirty="0" smtClean="0"/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/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84415" custScaleY="174170" custLinFactNeighborX="-116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38311" custLinFactNeighborX="-1294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38311" custLinFactNeighborY="13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102453" custScaleY="110137" custLinFactNeighborX="-19593" custLinFactNeighborY="-4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/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/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/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/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9699" custScaleY="106808" custLinFactNeighborX="16" custLinFactNeighborY="29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6" custScaleX="82868" custScaleY="73661" custLinFactNeighborX="-9069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6" custScaleX="82868" custScaleY="73661" custLinFactNeighborX="150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6" custScaleX="82868" custScaleY="73661" custLinFactNeighborX="-9069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6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6" custScaleX="82868" custScaleY="73661" custLinFactNeighborX="150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6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4" presStyleCnt="6" custScaleX="82868" custScaleY="73661" custLinFactNeighborX="-9769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5" presStyleCnt="6" custScaleX="82868" custScaleY="73661" custLinFactNeighborX="1203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C2FA502A-8DE8-44AA-BEB6-DA1F6F26557C}" srcId="{8F3A5752-0B5D-4641-8E32-CCA038B23664}" destId="{FCA845AE-EF23-4A6A-9E10-193F3ED5CDC6}" srcOrd="5" destOrd="0" parTransId="{D7DF4EBB-1C87-4D89-8835-B1C899530548}" sibTransId="{362ECA70-42A3-4185-A50B-5E20C480044D}"/>
    <dgm:cxn modelId="{57AE6726-8410-492A-B54A-188BEDA50603}" srcId="{8F3A5752-0B5D-4641-8E32-CCA038B23664}" destId="{824E14EA-2B66-4175-B1DE-9CD4FA87E778}" srcOrd="4" destOrd="0" parTransId="{8491AE73-8CDA-4F78-880B-E1233AE69F28}" sibTransId="{4AB5A0B0-56E3-4927-A818-6094BF58D350}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3" destOrd="0" parTransId="{80B51AF4-1A6B-4086-B2DB-B0A5B0553AE0}" sibTransId="{9E3DA75A-D529-4CEE-A56A-4B836DC8874B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1" destOrd="0" parTransId="{E30B5A59-28E6-4399-8C5A-56973DD9617F}" sibTransId="{42A5C743-EC14-4C3E-8DFA-859ACC3AE93D}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E588C462-58B4-43E6-B56C-CCD6D4C68F06}" type="presParOf" srcId="{A6F0A5A3-E43A-49BF-827F-04D361BA9BF3}" destId="{0586DF45-5330-456D-A014-C623E6C0B244}" srcOrd="8" destOrd="0" presId="urn:microsoft.com/office/officeart/2005/8/layout/orgChart1"/>
    <dgm:cxn modelId="{CF8A524C-F8E5-4FB7-98F7-C4DC0268EAF6}" type="presParOf" srcId="{A6F0A5A3-E43A-49BF-827F-04D361BA9BF3}" destId="{81A04A21-A9FB-4FA7-B801-1B5B758E513F}" srcOrd="9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F7BC972-83B2-4328-8D17-3BBA3028C23B}" type="presParOf" srcId="{A6F0A5A3-E43A-49BF-827F-04D361BA9BF3}" destId="{02BD10A4-E4EE-4F43-B317-446F0B2C7C30}" srcOrd="10" destOrd="0" presId="urn:microsoft.com/office/officeart/2005/8/layout/orgChart1"/>
    <dgm:cxn modelId="{AF2F6A27-6D5E-4CE6-8688-2F931BE31731}" type="presParOf" srcId="{A6F0A5A3-E43A-49BF-827F-04D361BA9BF3}" destId="{55009594-8493-426F-9362-24ABDB9DA2A3}" srcOrd="11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Clasificadores(as) 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ScaleY="146899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94005" custScaleY="181880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-1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10590" custScaleY="109128" custLinFactY="5890" custLinFactNeighborX="-62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10590" custScaleY="109128" custLinFactY="5890" custLinFactNeighborX="624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10590" custScaleY="109128" custLinFactY="-87462" custLinFactNeighborX="-623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10590" custScaleY="109128" custLinFactY="-87462" custLinFactNeighborX="62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72985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63862" custLinFactNeighborX="3" custLinFactNeighborY="-19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64865" custScaleY="56756" custLinFactNeighborX="-44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6232" custScaleY="40470" custLinFactNeighborX="-446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6232" custScaleY="44579" custLinFactNeighborX="-446" custLinFactNeighborY="-2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1459" custScaleY="75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62995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/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0756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3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37218" custScaleY="79773" custLinFactY="36231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37218" custScaleY="79773" custLinFactY="36231" custLinFactNeighborX="172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37218" custScaleY="79773" custLinFactY="8695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Y="88444" custLinFactY="-28111" custLinFactNeighborX="1642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Y="88444" custLinFactY="-100000" custLinFactNeighborX="20317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</a:t>
          </a:r>
          <a:r>
            <a:rPr lang="es-MX" altLang="es-MX" sz="1200" b="0" dirty="0" smtClean="0">
              <a:solidFill>
                <a:schemeClr val="tx1"/>
              </a:solidFill>
            </a:rPr>
            <a:t>Operativo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Liviana  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1 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rgbClr val="FF0000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24951" custLinFactNeighborY="5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7720" custScaleY="100111" custLinFactNeighborX="-8392" custLinFactNeighborY="42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7720" custScaleY="100111" custLinFactNeighborX="8765" custLinFactNeighborY="-9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7720" custScaleY="100111" custLinFactX="47747" custLinFactNeighborX="100000" custLinFactNeighborY="-99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7720" custScaleY="100111" custLinFactY="93149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7720" custScaleY="100111" custLinFactNeighborX="8748" custLinFactNeighborY="59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7720" custScaleY="100111" custLinFactNeighborX="-8307" custLinFactNeighborY="-82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                            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458776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757" custLinFactNeighborY="-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9352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9352" custLinFactNeighborY="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20464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20464" custLinFactNeighborY="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Y="20936" custLinFactNeighborX="974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Y="-35877" custLinFactNeighborX="-806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4272" custScaleY="106199" custLinFactNeighborY="13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0325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0325" custScaleY="83301" custLinFactNeighborX="-4313" custLinFactNeighborY="13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0325" custScaleY="83301" custLinFactNeighborX="3558" custLinFactNeighborY="1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0325" custScaleY="83171" custLinFactNeighborX="-4313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0325" custScaleY="83171" custLinFactNeighborX="3558" custLinFactNeighborY="-2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4263" custScaleY="122606" custLinFactNeighborY="-50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</a:t>
          </a:r>
          <a:r>
            <a:rPr lang="es-ES" sz="1200" dirty="0" smtClean="0">
              <a:solidFill>
                <a:srgbClr val="000000"/>
              </a:solidFill>
            </a:rPr>
            <a:t>Pública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</a:t>
          </a:r>
          <a:r>
            <a:rPr lang="es-ES" sz="1200" dirty="0" smtClean="0">
              <a:solidFill>
                <a:srgbClr val="000000"/>
              </a:solidFill>
            </a:rPr>
            <a:t>Saludable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02882" custScaleY="17312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 custLinFactNeighborY="2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00088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00088" custLinFactNeighborY="-1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344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04183" custScaleY="98203" custLinFactNeighborX="-11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04183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9172" custScaleY="81661" custLinFactNeighborX="-13049" custLinFactNeighborY="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</a:t>
          </a:r>
          <a:r>
            <a:rPr lang="es-ES" sz="1200" dirty="0" smtClean="0">
              <a:solidFill>
                <a:srgbClr val="000000"/>
              </a:solidFill>
            </a:rPr>
            <a:t>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ScaleY="88906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ScaleY="88906" custLinFactNeighborY="-5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287236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12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403498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136044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22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5782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Prioritarios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Mantenimiento A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8011EC-726D-4D49-8E3B-0F17D5BF46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Analista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AB7E723E-0B1D-49CE-A690-88A8AB9C2C68}" type="parTrans" cxnId="{34327982-CF0F-48EA-9F2A-4EBFE644FF79}">
      <dgm:prSet/>
      <dgm:spPr/>
      <dgm:t>
        <a:bodyPr/>
        <a:lstStyle/>
        <a:p>
          <a:endParaRPr lang="es-ES"/>
        </a:p>
      </dgm:t>
    </dgm:pt>
    <dgm:pt modelId="{CC04E7CE-584B-4FBB-BFFD-2BF4D43ACE14}" type="sibTrans" cxnId="{34327982-CF0F-48EA-9F2A-4EBFE644FF79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8198" custScaleY="106717" custLinFactNeighborX="-6" custLinFactNeighborY="25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 val="hang"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79515" custScaleY="77794" custLinFactNeighborY="25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2E652A4B-C5EE-4372-A93C-8B762DC644C7}" type="pres">
      <dgm:prSet presAssocID="{352F2143-D786-4A0F-AE48-87A53F138C31}" presName="Name48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113153" custScaleY="105844" custLinFactNeighborX="-13439" custLinFactNeighborY="2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38D7DA26-6F09-4C56-8B42-01FEDF314839}" type="pres">
      <dgm:prSet presAssocID="{84AF380A-71D9-4F16-BB5D-C9C0EF2B4E4C}" presName="Name48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113153" custScaleY="105844" custLinFactX="-47605" custLinFactY="5472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D5F590A-89CE-4DC0-87C7-F3B8189CF5B8}" type="pres">
      <dgm:prSet presAssocID="{9F98F633-84DE-4D37-9921-30D92DE48B11}" presName="Name48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113153" custScaleY="105844" custLinFactX="47605" custLinFactY="-2227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85DF4D8E-9DF7-47AF-9779-A4E5552D6CC2}" type="pres">
      <dgm:prSet presAssocID="{AB7E723E-0B1D-49CE-A690-88A8AB9C2C68}" presName="Name48" presStyleLbl="parChTrans1D3" presStyleIdx="3" presStyleCnt="4"/>
      <dgm:spPr/>
      <dgm:t>
        <a:bodyPr/>
        <a:lstStyle/>
        <a:p>
          <a:endParaRPr lang="es-ES"/>
        </a:p>
      </dgm:t>
    </dgm:pt>
    <dgm:pt modelId="{0D9C5CEB-75B8-4234-9042-78EC2A1D63D2}" type="pres">
      <dgm:prSet presAssocID="{AB8011EC-726D-4D49-8E3B-0F17D5BF4671}" presName="hierRoot2" presStyleCnt="0">
        <dgm:presLayoutVars>
          <dgm:hierBranch val="init"/>
        </dgm:presLayoutVars>
      </dgm:prSet>
      <dgm:spPr/>
    </dgm:pt>
    <dgm:pt modelId="{33484F67-F2D1-4936-A21C-F237E974858D}" type="pres">
      <dgm:prSet presAssocID="{AB8011EC-726D-4D49-8E3B-0F17D5BF4671}" presName="rootComposite" presStyleCnt="0"/>
      <dgm:spPr/>
    </dgm:pt>
    <dgm:pt modelId="{D1BDDABD-3327-4F93-BDB4-2663B6E74BF2}" type="pres">
      <dgm:prSet presAssocID="{AB8011EC-726D-4D49-8E3B-0F17D5BF4671}" presName="rootText" presStyleLbl="node3" presStyleIdx="3" presStyleCnt="4" custScaleX="113153" custScaleY="105844" custLinFactNeighborX="13728" custLinFactNeighborY="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92B63-C3D9-4620-AC99-E680CDA0A71D}" type="pres">
      <dgm:prSet presAssocID="{AB8011EC-726D-4D49-8E3B-0F17D5BF4671}" presName="rootConnector" presStyleLbl="node3" presStyleIdx="3" presStyleCnt="4"/>
      <dgm:spPr/>
      <dgm:t>
        <a:bodyPr/>
        <a:lstStyle/>
        <a:p>
          <a:endParaRPr lang="es-ES"/>
        </a:p>
      </dgm:t>
    </dgm:pt>
    <dgm:pt modelId="{707BA7F7-8E2B-496F-8FAD-D424F472A790}" type="pres">
      <dgm:prSet presAssocID="{AB8011EC-726D-4D49-8E3B-0F17D5BF4671}" presName="hierChild4" presStyleCnt="0"/>
      <dgm:spPr/>
    </dgm:pt>
    <dgm:pt modelId="{EDD97714-E818-439E-B490-6A2776089924}" type="pres">
      <dgm:prSet presAssocID="{AB8011EC-726D-4D49-8E3B-0F17D5BF467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4327982-CF0F-48EA-9F2A-4EBFE644FF79}" srcId="{5DEA21C1-6194-4577-B299-619469ECB833}" destId="{AB8011EC-726D-4D49-8E3B-0F17D5BF4671}" srcOrd="3" destOrd="0" parTransId="{AB7E723E-0B1D-49CE-A690-88A8AB9C2C68}" sibTransId="{CC04E7CE-584B-4FBB-BFFD-2BF4D43ACE14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84F9B9E-DFB7-4366-BEF2-690D5D6A3D24}" type="presOf" srcId="{AB8011EC-726D-4D49-8E3B-0F17D5BF4671}" destId="{D1BDDABD-3327-4F93-BDB4-2663B6E74BF2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A6364EBD-7619-4389-B2AA-FD6679F3E69E}" type="presOf" srcId="{84AF380A-71D9-4F16-BB5D-C9C0EF2B4E4C}" destId="{38D7DA26-6F09-4C56-8B42-01FEDF314839}" srcOrd="0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6B96E816-8834-4EE4-86CC-A60F6AC46976}" type="presOf" srcId="{9F98F633-84DE-4D37-9921-30D92DE48B11}" destId="{5D5F590A-89CE-4DC0-87C7-F3B8189CF5B8}" srcOrd="0" destOrd="0" presId="urn:microsoft.com/office/officeart/2005/8/layout/orgChart1"/>
    <dgm:cxn modelId="{CD94060E-CFF9-4967-9272-D6FFCB076B0F}" type="presOf" srcId="{AB7E723E-0B1D-49CE-A690-88A8AB9C2C68}" destId="{85DF4D8E-9DF7-47AF-9779-A4E5552D6CC2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61DA0435-B92D-4975-A07C-3C18AA4B3653}" type="presOf" srcId="{AB8011EC-726D-4D49-8E3B-0F17D5BF4671}" destId="{18992B63-C3D9-4620-AC99-E680CDA0A71D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F6E9A1F4-9926-40F0-BC81-AD493F469504}" type="presOf" srcId="{352F2143-D786-4A0F-AE48-87A53F138C31}" destId="{2E652A4B-C5EE-4372-A93C-8B762DC644C7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D3841333-F741-4D74-B96F-F4D8F62975EE}" type="presParOf" srcId="{B99AAC5E-FB92-450E-A6C4-BF0CBB4F7521}" destId="{2E652A4B-C5EE-4372-A93C-8B762DC644C7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882D4BAA-C629-4484-8378-46CB97306182}" type="presParOf" srcId="{B99AAC5E-FB92-450E-A6C4-BF0CBB4F7521}" destId="{38D7DA26-6F09-4C56-8B42-01FEDF314839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67FBE501-8B75-45AE-977C-91AD7D544D54}" type="presParOf" srcId="{B99AAC5E-FB92-450E-A6C4-BF0CBB4F7521}" destId="{5D5F590A-89CE-4DC0-87C7-F3B8189CF5B8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BE67BFC4-D569-46E3-BF13-442CC7003075}" type="presParOf" srcId="{B99AAC5E-FB92-450E-A6C4-BF0CBB4F7521}" destId="{85DF4D8E-9DF7-47AF-9779-A4E5552D6CC2}" srcOrd="6" destOrd="0" presId="urn:microsoft.com/office/officeart/2005/8/layout/orgChart1"/>
    <dgm:cxn modelId="{0F90A37D-5958-40E2-A4E0-DA9D090E79CB}" type="presParOf" srcId="{B99AAC5E-FB92-450E-A6C4-BF0CBB4F7521}" destId="{0D9C5CEB-75B8-4234-9042-78EC2A1D63D2}" srcOrd="7" destOrd="0" presId="urn:microsoft.com/office/officeart/2005/8/layout/orgChart1"/>
    <dgm:cxn modelId="{37795677-D35E-4B11-9D7B-B92D8FE9EC09}" type="presParOf" srcId="{0D9C5CEB-75B8-4234-9042-78EC2A1D63D2}" destId="{33484F67-F2D1-4936-A21C-F237E974858D}" srcOrd="0" destOrd="0" presId="urn:microsoft.com/office/officeart/2005/8/layout/orgChart1"/>
    <dgm:cxn modelId="{A6F71D9F-D5C6-4F4F-9B24-B29FF26D0637}" type="presParOf" srcId="{33484F67-F2D1-4936-A21C-F237E974858D}" destId="{D1BDDABD-3327-4F93-BDB4-2663B6E74BF2}" srcOrd="0" destOrd="0" presId="urn:microsoft.com/office/officeart/2005/8/layout/orgChart1"/>
    <dgm:cxn modelId="{4CD150E9-5615-4525-A25F-BEEE914DFDC2}" type="presParOf" srcId="{33484F67-F2D1-4936-A21C-F237E974858D}" destId="{18992B63-C3D9-4620-AC99-E680CDA0A71D}" srcOrd="1" destOrd="0" presId="urn:microsoft.com/office/officeart/2005/8/layout/orgChart1"/>
    <dgm:cxn modelId="{E3BF4F9A-F5ED-4954-826B-75006F490889}" type="presParOf" srcId="{0D9C5CEB-75B8-4234-9042-78EC2A1D63D2}" destId="{707BA7F7-8E2B-496F-8FAD-D424F472A790}" srcOrd="1" destOrd="0" presId="urn:microsoft.com/office/officeart/2005/8/layout/orgChart1"/>
    <dgm:cxn modelId="{C41B4E3E-AD3A-42BD-A262-8A79813D4DAB}" type="presParOf" srcId="{0D9C5CEB-75B8-4234-9042-78EC2A1D63D2}" destId="{EDD97714-E818-439E-B490-6A2776089924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CA098C0-A410-4B88-B485-73D1F32F9DE7}">
      <dgm:prSet custT="1"/>
      <dgm:spPr/>
      <dgm:t>
        <a:bodyPr/>
        <a:lstStyle/>
        <a:p>
          <a:r>
            <a:rPr lang="es-ES" sz="1200" dirty="0" smtClean="0"/>
            <a:t>Enlace</a:t>
          </a:r>
          <a:endParaRPr lang="es-ES" sz="1200" dirty="0" smtClean="0"/>
        </a:p>
      </dgm:t>
    </dgm:pt>
    <dgm:pt modelId="{77542A4B-C596-4651-870A-D651ABA5245F}" type="parTrans" cxnId="{22AE9ABB-FA0A-4B18-A7C4-AC19D5F103B3}">
      <dgm:prSet/>
      <dgm:spPr/>
      <dgm:t>
        <a:bodyPr/>
        <a:lstStyle/>
        <a:p>
          <a:endParaRPr lang="es-ES"/>
        </a:p>
      </dgm:t>
    </dgm:pt>
    <dgm:pt modelId="{D91799E7-9080-4F4E-AEB2-CD8BFCD0A179}" type="sibTrans" cxnId="{22AE9ABB-FA0A-4B18-A7C4-AC19D5F103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92151" custScaleY="89271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43AC5657-0516-40E5-879B-64ED4A329227}" type="pres">
      <dgm:prSet presAssocID="{77542A4B-C596-4651-870A-D651ABA5245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2C5E6B0-3C7D-4018-9F28-F2149C101208}" type="pres">
      <dgm:prSet presAssocID="{2CA098C0-A410-4B88-B485-73D1F32F9DE7}" presName="hierRoot2" presStyleCnt="0">
        <dgm:presLayoutVars>
          <dgm:hierBranch val="init"/>
        </dgm:presLayoutVars>
      </dgm:prSet>
      <dgm:spPr/>
    </dgm:pt>
    <dgm:pt modelId="{672A2C8F-FDBD-46FA-8009-C8D8D8AB409D}" type="pres">
      <dgm:prSet presAssocID="{2CA098C0-A410-4B88-B485-73D1F32F9DE7}" presName="rootComposite" presStyleCnt="0"/>
      <dgm:spPr/>
    </dgm:pt>
    <dgm:pt modelId="{E800DF65-DDE3-4554-8FDF-D41E559B79B0}" type="pres">
      <dgm:prSet presAssocID="{2CA098C0-A410-4B88-B485-73D1F32F9DE7}" presName="rootText" presStyleLbl="node2" presStyleIdx="1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D6D127-53B6-4EEE-8582-1E37DDDA9DBA}" type="pres">
      <dgm:prSet presAssocID="{2CA098C0-A410-4B88-B485-73D1F32F9DE7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F6E811-C170-4393-9641-89AF34B9F6EA}" type="pres">
      <dgm:prSet presAssocID="{2CA098C0-A410-4B88-B485-73D1F32F9DE7}" presName="hierChild4" presStyleCnt="0"/>
      <dgm:spPr/>
    </dgm:pt>
    <dgm:pt modelId="{6C650C0D-2485-404A-BF18-DCCE5590A125}" type="pres">
      <dgm:prSet presAssocID="{2CA098C0-A410-4B88-B485-73D1F32F9DE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2AE9ABB-FA0A-4B18-A7C4-AC19D5F103B3}" srcId="{84579AF0-4408-438F-970E-BE007F0381A1}" destId="{2CA098C0-A410-4B88-B485-73D1F32F9DE7}" srcOrd="1" destOrd="0" parTransId="{77542A4B-C596-4651-870A-D651ABA5245F}" sibTransId="{D91799E7-9080-4F4E-AEB2-CD8BFCD0A179}"/>
    <dgm:cxn modelId="{0650CE0E-7A4A-48C2-9684-53F8EE8559EB}" type="presOf" srcId="{2CA098C0-A410-4B88-B485-73D1F32F9DE7}" destId="{E800DF65-DDE3-4554-8FDF-D41E559B79B0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EAB17692-191E-4570-A609-1C8E846AA230}" type="presOf" srcId="{77542A4B-C596-4651-870A-D651ABA5245F}" destId="{43AC5657-0516-40E5-879B-64ED4A329227}" srcOrd="0" destOrd="0" presId="urn:microsoft.com/office/officeart/2005/8/layout/orgChart1"/>
    <dgm:cxn modelId="{54E8E0BD-ACD7-4BBA-8508-5D2B4296A4A1}" type="presOf" srcId="{2CA098C0-A410-4B88-B485-73D1F32F9DE7}" destId="{EAD6D127-53B6-4EEE-8582-1E37DDDA9DBA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6BFA42E9-7383-4D35-8008-38A68B4DB8CB}" type="presParOf" srcId="{C212D9BA-6797-4225-A692-A814A4696490}" destId="{43AC5657-0516-40E5-879B-64ED4A329227}" srcOrd="2" destOrd="0" presId="urn:microsoft.com/office/officeart/2005/8/layout/orgChart1"/>
    <dgm:cxn modelId="{41338E86-7949-4812-A0A1-77A8C437F2E5}" type="presParOf" srcId="{C212D9BA-6797-4225-A692-A814A4696490}" destId="{32C5E6B0-3C7D-4018-9F28-F2149C101208}" srcOrd="3" destOrd="0" presId="urn:microsoft.com/office/officeart/2005/8/layout/orgChart1"/>
    <dgm:cxn modelId="{A1D0C867-B002-4D10-A56D-56094118AF7F}" type="presParOf" srcId="{32C5E6B0-3C7D-4018-9F28-F2149C101208}" destId="{672A2C8F-FDBD-46FA-8009-C8D8D8AB409D}" srcOrd="0" destOrd="0" presId="urn:microsoft.com/office/officeart/2005/8/layout/orgChart1"/>
    <dgm:cxn modelId="{A0B33810-1A72-4A87-AC74-C40652C66B1E}" type="presParOf" srcId="{672A2C8F-FDBD-46FA-8009-C8D8D8AB409D}" destId="{E800DF65-DDE3-4554-8FDF-D41E559B79B0}" srcOrd="0" destOrd="0" presId="urn:microsoft.com/office/officeart/2005/8/layout/orgChart1"/>
    <dgm:cxn modelId="{89B1BA56-7477-4099-A337-2C9F85648A9C}" type="presParOf" srcId="{672A2C8F-FDBD-46FA-8009-C8D8D8AB409D}" destId="{EAD6D127-53B6-4EEE-8582-1E37DDDA9DBA}" srcOrd="1" destOrd="0" presId="urn:microsoft.com/office/officeart/2005/8/layout/orgChart1"/>
    <dgm:cxn modelId="{0B48DC1C-53DB-4793-8EF2-D548F671B34F}" type="presParOf" srcId="{32C5E6B0-3C7D-4018-9F28-F2149C101208}" destId="{B3F6E811-C170-4393-9641-89AF34B9F6EA}" srcOrd="1" destOrd="0" presId="urn:microsoft.com/office/officeart/2005/8/layout/orgChart1"/>
    <dgm:cxn modelId="{7F1FDBFB-7A83-4CE1-B0AF-75705BF983C9}" type="presParOf" srcId="{32C5E6B0-3C7D-4018-9F28-F2149C101208}" destId="{6C650C0D-2485-404A-BF18-DCCE5590A125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4289" custScaleY="127968" custLinFactNeighborY="43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11860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1860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79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202"/>
              </a:lnTo>
              <a:lnTo>
                <a:pt x="138097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2282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3503202"/>
              </a:lnTo>
              <a:lnTo>
                <a:pt x="0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79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463"/>
              </a:lnTo>
              <a:lnTo>
                <a:pt x="138097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2282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806463"/>
              </a:lnTo>
              <a:lnTo>
                <a:pt x="0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79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889"/>
              </a:lnTo>
              <a:lnTo>
                <a:pt x="138097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2282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123889"/>
              </a:lnTo>
              <a:lnTo>
                <a:pt x="0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79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150"/>
              </a:lnTo>
              <a:lnTo>
                <a:pt x="138097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2282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1427150"/>
              </a:lnTo>
              <a:lnTo>
                <a:pt x="0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79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259"/>
              </a:lnTo>
              <a:lnTo>
                <a:pt x="138097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2282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716259"/>
              </a:lnTo>
              <a:lnTo>
                <a:pt x="0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59" y="952866"/>
          <a:ext cx="91440" cy="374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3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14287" y="56110"/>
          <a:ext cx="3012185" cy="896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14287" y="56110"/>
        <a:ext cx="3012185" cy="896755"/>
      </dsp:txXfrm>
    </dsp:sp>
    <dsp:sp modelId="{A122AB98-6AEB-4224-8BB5-6741593B0990}">
      <dsp:nvSpPr>
        <dsp:cNvPr id="0" name=""/>
        <dsp:cNvSpPr/>
      </dsp:nvSpPr>
      <dsp:spPr>
        <a:xfrm>
          <a:off x="2057993" y="1327228"/>
          <a:ext cx="2724772" cy="6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57993" y="1327228"/>
        <a:ext cx="2724772" cy="626710"/>
      </dsp:txXfrm>
    </dsp:sp>
    <dsp:sp modelId="{737D0D25-FC07-439A-811C-4436C0FDD776}">
      <dsp:nvSpPr>
        <dsp:cNvPr id="0" name=""/>
        <dsp:cNvSpPr/>
      </dsp:nvSpPr>
      <dsp:spPr>
        <a:xfrm>
          <a:off x="105604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05604" y="2400767"/>
        <a:ext cx="3176678" cy="538861"/>
      </dsp:txXfrm>
    </dsp:sp>
    <dsp:sp modelId="{5927BD05-D1F1-4524-A4B2-ACDFB02C8A25}">
      <dsp:nvSpPr>
        <dsp:cNvPr id="0" name=""/>
        <dsp:cNvSpPr/>
      </dsp:nvSpPr>
      <dsp:spPr>
        <a:xfrm>
          <a:off x="3558477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2400767"/>
        <a:ext cx="3176678" cy="538861"/>
      </dsp:txXfrm>
    </dsp:sp>
    <dsp:sp modelId="{57E07DF7-CE51-443E-BC95-964C680B7368}">
      <dsp:nvSpPr>
        <dsp:cNvPr id="0" name=""/>
        <dsp:cNvSpPr/>
      </dsp:nvSpPr>
      <dsp:spPr>
        <a:xfrm>
          <a:off x="105604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3111658"/>
        <a:ext cx="3176678" cy="538861"/>
      </dsp:txXfrm>
    </dsp:sp>
    <dsp:sp modelId="{771E9286-B055-4092-8238-783CCE0A6D8E}">
      <dsp:nvSpPr>
        <dsp:cNvPr id="0" name=""/>
        <dsp:cNvSpPr/>
      </dsp:nvSpPr>
      <dsp:spPr>
        <a:xfrm>
          <a:off x="3558477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3111658"/>
        <a:ext cx="3176678" cy="538861"/>
      </dsp:txXfrm>
    </dsp:sp>
    <dsp:sp modelId="{3CE931B2-A068-4F2F-9DD6-EAEA6CC5BA29}">
      <dsp:nvSpPr>
        <dsp:cNvPr id="0" name=""/>
        <dsp:cNvSpPr/>
      </dsp:nvSpPr>
      <dsp:spPr>
        <a:xfrm>
          <a:off x="105604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105604" y="3808397"/>
        <a:ext cx="3176678" cy="538861"/>
      </dsp:txXfrm>
    </dsp:sp>
    <dsp:sp modelId="{AFA9A362-FDDF-4280-AC14-8BD725FC1AAD}">
      <dsp:nvSpPr>
        <dsp:cNvPr id="0" name=""/>
        <dsp:cNvSpPr/>
      </dsp:nvSpPr>
      <dsp:spPr>
        <a:xfrm>
          <a:off x="3558477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8477" y="3808397"/>
        <a:ext cx="3176678" cy="538861"/>
      </dsp:txXfrm>
    </dsp:sp>
    <dsp:sp modelId="{3D5A9447-68AD-484A-8DF0-AA6BD3EED4D1}">
      <dsp:nvSpPr>
        <dsp:cNvPr id="0" name=""/>
        <dsp:cNvSpPr/>
      </dsp:nvSpPr>
      <dsp:spPr>
        <a:xfrm>
          <a:off x="105604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4490971"/>
        <a:ext cx="3176678" cy="538861"/>
      </dsp:txXfrm>
    </dsp:sp>
    <dsp:sp modelId="{41340268-AE5E-4F9C-B101-F27DB87DAA86}">
      <dsp:nvSpPr>
        <dsp:cNvPr id="0" name=""/>
        <dsp:cNvSpPr/>
      </dsp:nvSpPr>
      <dsp:spPr>
        <a:xfrm>
          <a:off x="3558477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4490971"/>
        <a:ext cx="3176678" cy="538861"/>
      </dsp:txXfrm>
    </dsp:sp>
    <dsp:sp modelId="{76781323-3E25-470E-B823-5C7B8366FAC2}">
      <dsp:nvSpPr>
        <dsp:cNvPr id="0" name=""/>
        <dsp:cNvSpPr/>
      </dsp:nvSpPr>
      <dsp:spPr>
        <a:xfrm>
          <a:off x="105604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5187710"/>
        <a:ext cx="3176678" cy="538861"/>
      </dsp:txXfrm>
    </dsp:sp>
    <dsp:sp modelId="{82164179-93F5-4919-A00D-D86B09D4B625}">
      <dsp:nvSpPr>
        <dsp:cNvPr id="0" name=""/>
        <dsp:cNvSpPr/>
      </dsp:nvSpPr>
      <dsp:spPr>
        <a:xfrm>
          <a:off x="3558477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8477" y="5187710"/>
        <a:ext cx="3176678" cy="538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557812"/>
          <a:ext cx="1511333" cy="97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5"/>
              </a:lnTo>
              <a:lnTo>
                <a:pt x="1511333" y="609925"/>
              </a:lnTo>
              <a:lnTo>
                <a:pt x="1511333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557812"/>
          <a:ext cx="1514262" cy="971224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609925"/>
              </a:lnTo>
              <a:lnTo>
                <a:pt x="0" y="609925"/>
              </a:lnTo>
              <a:lnTo>
                <a:pt x="0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134295" y="9815"/>
          <a:ext cx="3060001" cy="1547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34295" y="9815"/>
        <a:ext cx="3060001" cy="1547996"/>
      </dsp:txXfrm>
    </dsp:sp>
    <dsp:sp modelId="{561035FD-A036-45F3-8768-74A8DEB66B75}">
      <dsp:nvSpPr>
        <dsp:cNvPr id="0" name=""/>
        <dsp:cNvSpPr/>
      </dsp:nvSpPr>
      <dsp:spPr>
        <a:xfrm>
          <a:off x="0" y="2529037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29037"/>
        <a:ext cx="2300067" cy="1387493"/>
      </dsp:txXfrm>
    </dsp:sp>
    <dsp:sp modelId="{88F7E2BC-39DC-4929-872F-592E1E6CDBE2}">
      <dsp:nvSpPr>
        <dsp:cNvPr id="0" name=""/>
        <dsp:cNvSpPr/>
      </dsp:nvSpPr>
      <dsp:spPr>
        <a:xfrm>
          <a:off x="3025595" y="2529037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ES" sz="1200" kern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j-lt"/>
            </a:rPr>
          </a:br>
          <a:r>
            <a:rPr lang="es-ES" sz="1200" kern="1200" dirty="0" smtClean="0">
              <a:solidFill>
                <a:schemeClr val="tx1"/>
              </a:solidFill>
              <a:latin typeface="+mj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j-lt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5595" y="2529037"/>
        <a:ext cx="2300067" cy="1387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840378" y="1068433"/>
          <a:ext cx="266557" cy="513142"/>
        </a:xfrm>
        <a:custGeom>
          <a:avLst/>
          <a:gdLst/>
          <a:ahLst/>
          <a:cxnLst/>
          <a:rect l="0" t="0" r="0" b="0"/>
          <a:pathLst>
            <a:path>
              <a:moveTo>
                <a:pt x="266557" y="0"/>
              </a:moveTo>
              <a:lnTo>
                <a:pt x="266557" y="513142"/>
              </a:lnTo>
              <a:lnTo>
                <a:pt x="0" y="5131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06935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91"/>
              </a:lnTo>
              <a:lnTo>
                <a:pt x="2093154" y="1025991"/>
              </a:lnTo>
              <a:lnTo>
                <a:pt x="2093154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61215" y="1068433"/>
          <a:ext cx="91440" cy="1207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60357" y="4257951"/>
          <a:ext cx="3476521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3476521" y="268658"/>
              </a:lnTo>
              <a:lnTo>
                <a:pt x="3476521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60357" y="4257951"/>
          <a:ext cx="1269593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1269593" y="268658"/>
              </a:lnTo>
              <a:lnTo>
                <a:pt x="1269593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164090" y="4257951"/>
          <a:ext cx="896267" cy="450296"/>
        </a:xfrm>
        <a:custGeom>
          <a:avLst/>
          <a:gdLst/>
          <a:ahLst/>
          <a:cxnLst/>
          <a:rect l="0" t="0" r="0" b="0"/>
          <a:pathLst>
            <a:path>
              <a:moveTo>
                <a:pt x="896267" y="0"/>
              </a:moveTo>
              <a:lnTo>
                <a:pt x="896267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936003" y="4257951"/>
          <a:ext cx="3124354" cy="450296"/>
        </a:xfrm>
        <a:custGeom>
          <a:avLst/>
          <a:gdLst/>
          <a:ahLst/>
          <a:cxnLst/>
          <a:rect l="0" t="0" r="0" b="0"/>
          <a:pathLst>
            <a:path>
              <a:moveTo>
                <a:pt x="3124354" y="0"/>
              </a:moveTo>
              <a:lnTo>
                <a:pt x="3124354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13780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43"/>
              </a:lnTo>
              <a:lnTo>
                <a:pt x="1046577" y="296743"/>
              </a:lnTo>
              <a:lnTo>
                <a:pt x="1046577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1967203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1046577" y="0"/>
              </a:moveTo>
              <a:lnTo>
                <a:pt x="1046577" y="296743"/>
              </a:lnTo>
              <a:lnTo>
                <a:pt x="0" y="296743"/>
              </a:lnTo>
              <a:lnTo>
                <a:pt x="0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13780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2093154" y="0"/>
              </a:moveTo>
              <a:lnTo>
                <a:pt x="2093154" y="1025991"/>
              </a:lnTo>
              <a:lnTo>
                <a:pt x="0" y="1025991"/>
              </a:lnTo>
              <a:lnTo>
                <a:pt x="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05096" y="114707"/>
          <a:ext cx="2203676" cy="953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05096" y="114707"/>
        <a:ext cx="2203676" cy="953725"/>
      </dsp:txXfrm>
    </dsp:sp>
    <dsp:sp modelId="{CA39CFAE-E2EA-4986-836A-5B47C17F74E9}">
      <dsp:nvSpPr>
        <dsp:cNvPr id="0" name=""/>
        <dsp:cNvSpPr/>
      </dsp:nvSpPr>
      <dsp:spPr>
        <a:xfrm>
          <a:off x="2148840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48840" y="2276062"/>
        <a:ext cx="1729879" cy="770090"/>
      </dsp:txXfrm>
    </dsp:sp>
    <dsp:sp modelId="{36D6C405-7143-4411-93B1-9BF8A1404A77}">
      <dsp:nvSpPr>
        <dsp:cNvPr id="0" name=""/>
        <dsp:cNvSpPr/>
      </dsp:nvSpPr>
      <dsp:spPr>
        <a:xfrm>
          <a:off x="1102263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02263" y="3524534"/>
        <a:ext cx="1729879" cy="733417"/>
      </dsp:txXfrm>
    </dsp:sp>
    <dsp:sp modelId="{396AEBBD-1CC6-4A03-A15C-CD42339B9B61}">
      <dsp:nvSpPr>
        <dsp:cNvPr id="0" name=""/>
        <dsp:cNvSpPr/>
      </dsp:nvSpPr>
      <dsp:spPr>
        <a:xfrm>
          <a:off x="3195418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95418" y="3524534"/>
        <a:ext cx="1729879" cy="733417"/>
      </dsp:txXfrm>
    </dsp:sp>
    <dsp:sp modelId="{314F7969-4745-4BE7-95BD-C80A55C847E4}">
      <dsp:nvSpPr>
        <dsp:cNvPr id="0" name=""/>
        <dsp:cNvSpPr/>
      </dsp:nvSpPr>
      <dsp:spPr>
        <a:xfrm>
          <a:off x="0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708247"/>
        <a:ext cx="1872006" cy="833949"/>
      </dsp:txXfrm>
    </dsp:sp>
    <dsp:sp modelId="{7D0E3248-8136-422E-96CE-B4E619B7AD1F}">
      <dsp:nvSpPr>
        <dsp:cNvPr id="0" name=""/>
        <dsp:cNvSpPr/>
      </dsp:nvSpPr>
      <dsp:spPr>
        <a:xfrm>
          <a:off x="222808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Centro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8086" y="4708247"/>
        <a:ext cx="1872006" cy="833949"/>
      </dsp:txXfrm>
    </dsp:sp>
    <dsp:sp modelId="{44332F28-5843-41B1-8A1F-F7C3356A9A5B}">
      <dsp:nvSpPr>
        <dsp:cNvPr id="0" name=""/>
        <dsp:cNvSpPr/>
      </dsp:nvSpPr>
      <dsp:spPr>
        <a:xfrm>
          <a:off x="4393947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93947" y="4708247"/>
        <a:ext cx="1872006" cy="833949"/>
      </dsp:txXfrm>
    </dsp:sp>
    <dsp:sp modelId="{B5CC304E-3A9B-4E09-8205-8E4A15DE77D7}">
      <dsp:nvSpPr>
        <dsp:cNvPr id="0" name=""/>
        <dsp:cNvSpPr/>
      </dsp:nvSpPr>
      <dsp:spPr>
        <a:xfrm>
          <a:off x="660087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600876" y="4708247"/>
        <a:ext cx="1872006" cy="833949"/>
      </dsp:txXfrm>
    </dsp:sp>
    <dsp:sp modelId="{87A33439-9464-482F-9CBB-BF6797F17F38}">
      <dsp:nvSpPr>
        <dsp:cNvPr id="0" name=""/>
        <dsp:cNvSpPr/>
      </dsp:nvSpPr>
      <dsp:spPr>
        <a:xfrm>
          <a:off x="4241995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1995" y="2276062"/>
        <a:ext cx="1729879" cy="770090"/>
      </dsp:txXfrm>
    </dsp:sp>
    <dsp:sp modelId="{C75CA2CC-97C6-4D10-BD69-D21A2D512436}">
      <dsp:nvSpPr>
        <dsp:cNvPr id="0" name=""/>
        <dsp:cNvSpPr/>
      </dsp:nvSpPr>
      <dsp:spPr>
        <a:xfrm>
          <a:off x="6335149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35149" y="2276062"/>
        <a:ext cx="1729879" cy="770090"/>
      </dsp:txXfrm>
    </dsp:sp>
    <dsp:sp modelId="{70949A95-F512-44A2-AE4C-A62E3DFE5CAC}">
      <dsp:nvSpPr>
        <dsp:cNvPr id="0" name=""/>
        <dsp:cNvSpPr/>
      </dsp:nvSpPr>
      <dsp:spPr>
        <a:xfrm>
          <a:off x="3371260" y="1284612"/>
          <a:ext cx="1469117" cy="593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71260" y="1284612"/>
        <a:ext cx="1469117" cy="5939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52791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52791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26267" y="412792"/>
          <a:ext cx="2808004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Administrativo(a)</a:t>
          </a:r>
        </a:p>
      </dsp:txBody>
      <dsp:txXfrm>
        <a:off x="1026267" y="412792"/>
        <a:ext cx="2808004" cy="1439999"/>
      </dsp:txXfrm>
    </dsp:sp>
    <dsp:sp modelId="{47F8C3F9-7577-4F66-8B90-0354FF56349B}">
      <dsp:nvSpPr>
        <dsp:cNvPr id="0" name=""/>
        <dsp:cNvSpPr/>
      </dsp:nvSpPr>
      <dsp:spPr>
        <a:xfrm>
          <a:off x="1553" y="2635198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635198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635198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635198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908203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723"/>
              </a:lnTo>
              <a:lnTo>
                <a:pt x="1231319" y="596723"/>
              </a:lnTo>
              <a:lnTo>
                <a:pt x="1231319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908203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596723"/>
              </a:lnTo>
              <a:lnTo>
                <a:pt x="0" y="596723"/>
              </a:lnTo>
              <a:lnTo>
                <a:pt x="0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82251" y="504208"/>
          <a:ext cx="2699993" cy="1403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82251" y="504208"/>
        <a:ext cx="2699993" cy="1403994"/>
      </dsp:txXfrm>
    </dsp:sp>
    <dsp:sp modelId="{745C10B2-B697-40FF-819A-84ACADD2D7D8}">
      <dsp:nvSpPr>
        <dsp:cNvPr id="0" name=""/>
        <dsp:cNvSpPr/>
      </dsp:nvSpPr>
      <dsp:spPr>
        <a:xfrm>
          <a:off x="1076" y="2736394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736394"/>
        <a:ext cx="1999704" cy="1007997"/>
      </dsp:txXfrm>
    </dsp:sp>
    <dsp:sp modelId="{A90AF1C4-E96D-4B4F-A610-9E08A19866C1}">
      <dsp:nvSpPr>
        <dsp:cNvPr id="0" name=""/>
        <dsp:cNvSpPr/>
      </dsp:nvSpPr>
      <dsp:spPr>
        <a:xfrm>
          <a:off x="2463715" y="2736394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736394"/>
        <a:ext cx="1999704" cy="10079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081042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00"/>
              </a:lnTo>
              <a:lnTo>
                <a:pt x="1237993" y="407800"/>
              </a:lnTo>
              <a:lnTo>
                <a:pt x="1237993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605056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650776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1237993" y="0"/>
              </a:moveTo>
              <a:lnTo>
                <a:pt x="1237993" y="407800"/>
              </a:lnTo>
              <a:lnTo>
                <a:pt x="0" y="407800"/>
              </a:lnTo>
              <a:lnTo>
                <a:pt x="0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479988" y="951"/>
          <a:ext cx="2817562" cy="1292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</a:t>
          </a:r>
        </a:p>
      </dsp:txBody>
      <dsp:txXfrm>
        <a:off x="1479988" y="951"/>
        <a:ext cx="2817562" cy="1292627"/>
      </dsp:txXfrm>
    </dsp:sp>
    <dsp:sp modelId="{7C7FFC11-F991-46F4-880A-1CDA218EB5D2}">
      <dsp:nvSpPr>
        <dsp:cNvPr id="0" name=""/>
        <dsp:cNvSpPr/>
      </dsp:nvSpPr>
      <dsp:spPr>
        <a:xfrm>
          <a:off x="865224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65224" y="1985372"/>
        <a:ext cx="1571103" cy="471333"/>
      </dsp:txXfrm>
    </dsp:sp>
    <dsp:sp modelId="{847E3714-A85B-44C3-BC76-74BEF6F8A50A}">
      <dsp:nvSpPr>
        <dsp:cNvPr id="0" name=""/>
        <dsp:cNvSpPr/>
      </dsp:nvSpPr>
      <dsp:spPr>
        <a:xfrm>
          <a:off x="696776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6776" y="2900885"/>
        <a:ext cx="1908000" cy="1180004"/>
      </dsp:txXfrm>
    </dsp:sp>
    <dsp:sp modelId="{87900F5B-AC69-4327-8E48-03AE454FC794}">
      <dsp:nvSpPr>
        <dsp:cNvPr id="0" name=""/>
        <dsp:cNvSpPr/>
      </dsp:nvSpPr>
      <dsp:spPr>
        <a:xfrm>
          <a:off x="3341210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341210" y="1985372"/>
        <a:ext cx="1571103" cy="471333"/>
      </dsp:txXfrm>
    </dsp:sp>
    <dsp:sp modelId="{3E720933-00D6-4078-9029-0075BA668E8F}">
      <dsp:nvSpPr>
        <dsp:cNvPr id="0" name=""/>
        <dsp:cNvSpPr/>
      </dsp:nvSpPr>
      <dsp:spPr>
        <a:xfrm>
          <a:off x="3172762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72762" y="2900885"/>
        <a:ext cx="1908000" cy="118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796660" y="290533"/>
              </a:lnTo>
              <a:lnTo>
                <a:pt x="179666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89056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1796660" y="0"/>
              </a:moveTo>
              <a:lnTo>
                <a:pt x="1796660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155711" y="3220"/>
          <a:ext cx="3060011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Centro</a:t>
          </a:r>
        </a:p>
      </dsp:txBody>
      <dsp:txXfrm>
        <a:off x="2155711" y="3220"/>
        <a:ext cx="3060011" cy="1383493"/>
      </dsp:txXfrm>
    </dsp:sp>
    <dsp:sp modelId="{467C7AA8-F799-456B-AE04-D4EEEBF27D51}">
      <dsp:nvSpPr>
        <dsp:cNvPr id="0" name=""/>
        <dsp:cNvSpPr/>
      </dsp:nvSpPr>
      <dsp:spPr>
        <a:xfrm>
          <a:off x="382930" y="1967781"/>
          <a:ext cx="3012252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930" y="1967781"/>
        <a:ext cx="3012252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3012252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76250" y="1967781"/>
        <a:ext cx="3012252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9" y="1448730"/>
          <a:ext cx="1689294" cy="45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36"/>
              </a:lnTo>
              <a:lnTo>
                <a:pt x="1689294" y="225636"/>
              </a:lnTo>
              <a:lnTo>
                <a:pt x="1689294" y="451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2415551" y="1448730"/>
          <a:ext cx="1645327" cy="452299"/>
        </a:xfrm>
        <a:custGeom>
          <a:avLst/>
          <a:gdLst/>
          <a:ahLst/>
          <a:cxnLst/>
          <a:rect l="0" t="0" r="0" b="0"/>
          <a:pathLst>
            <a:path>
              <a:moveTo>
                <a:pt x="1645327" y="0"/>
              </a:moveTo>
              <a:lnTo>
                <a:pt x="1645327" y="226663"/>
              </a:lnTo>
              <a:lnTo>
                <a:pt x="0" y="226663"/>
              </a:lnTo>
              <a:lnTo>
                <a:pt x="0" y="4522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498445" y="1027"/>
          <a:ext cx="3124866" cy="1447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Norte</a:t>
          </a:r>
        </a:p>
      </dsp:txBody>
      <dsp:txXfrm>
        <a:off x="2498445" y="1027"/>
        <a:ext cx="3124866" cy="1447702"/>
      </dsp:txXfrm>
    </dsp:sp>
    <dsp:sp modelId="{F92C6587-5E08-41BF-989D-05A4FBEC95A1}">
      <dsp:nvSpPr>
        <dsp:cNvPr id="0" name=""/>
        <dsp:cNvSpPr/>
      </dsp:nvSpPr>
      <dsp:spPr>
        <a:xfrm>
          <a:off x="1036926" y="1901029"/>
          <a:ext cx="2757251" cy="3067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36926" y="1901029"/>
        <a:ext cx="2757251" cy="3067522"/>
      </dsp:txXfrm>
    </dsp:sp>
    <dsp:sp modelId="{7966E280-9189-4EA0-A185-99CE5D55DB7E}">
      <dsp:nvSpPr>
        <dsp:cNvPr id="0" name=""/>
        <dsp:cNvSpPr/>
      </dsp:nvSpPr>
      <dsp:spPr>
        <a:xfrm>
          <a:off x="4371547" y="1900002"/>
          <a:ext cx="2757251" cy="3067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371547" y="1900002"/>
        <a:ext cx="2757251" cy="30675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3060339" y="2639090"/>
          <a:ext cx="1454210" cy="78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93"/>
              </a:lnTo>
              <a:lnTo>
                <a:pt x="1454210" y="435893"/>
              </a:lnTo>
              <a:lnTo>
                <a:pt x="1454210" y="7885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1606129" y="2639090"/>
          <a:ext cx="1454210" cy="788531"/>
        </a:xfrm>
        <a:custGeom>
          <a:avLst/>
          <a:gdLst/>
          <a:ahLst/>
          <a:cxnLst/>
          <a:rect l="0" t="0" r="0" b="0"/>
          <a:pathLst>
            <a:path>
              <a:moveTo>
                <a:pt x="1454210" y="0"/>
              </a:moveTo>
              <a:lnTo>
                <a:pt x="1454210" y="435893"/>
              </a:lnTo>
              <a:lnTo>
                <a:pt x="0" y="435893"/>
              </a:lnTo>
              <a:lnTo>
                <a:pt x="0" y="7885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3014619" y="1411861"/>
          <a:ext cx="91440" cy="405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6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1567507" y="1948"/>
          <a:ext cx="2985665" cy="1409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Poniente</a:t>
          </a:r>
        </a:p>
      </dsp:txBody>
      <dsp:txXfrm>
        <a:off x="1567507" y="1948"/>
        <a:ext cx="2985665" cy="1409912"/>
      </dsp:txXfrm>
    </dsp:sp>
    <dsp:sp modelId="{94141993-79F9-4601-9E18-6D523581E11E}">
      <dsp:nvSpPr>
        <dsp:cNvPr id="0" name=""/>
        <dsp:cNvSpPr/>
      </dsp:nvSpPr>
      <dsp:spPr>
        <a:xfrm>
          <a:off x="2066237" y="1817495"/>
          <a:ext cx="1988204" cy="821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66237" y="1817495"/>
        <a:ext cx="1988204" cy="821595"/>
      </dsp:txXfrm>
    </dsp:sp>
    <dsp:sp modelId="{3CB38E7F-E4E8-4D6F-AAD6-F5768E7F64D0}">
      <dsp:nvSpPr>
        <dsp:cNvPr id="0" name=""/>
        <dsp:cNvSpPr/>
      </dsp:nvSpPr>
      <dsp:spPr>
        <a:xfrm>
          <a:off x="504556" y="3427622"/>
          <a:ext cx="2203145" cy="1682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4556" y="3427622"/>
        <a:ext cx="2203145" cy="1682635"/>
      </dsp:txXfrm>
    </dsp:sp>
    <dsp:sp modelId="{75915930-15BB-47EF-9626-A91C02243640}">
      <dsp:nvSpPr>
        <dsp:cNvPr id="0" name=""/>
        <dsp:cNvSpPr/>
      </dsp:nvSpPr>
      <dsp:spPr>
        <a:xfrm>
          <a:off x="3412977" y="3427622"/>
          <a:ext cx="2203145" cy="1682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12977" y="3427622"/>
        <a:ext cx="2203145" cy="16826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527134" y="3608612"/>
          <a:ext cx="91440" cy="320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572854" y="1709824"/>
          <a:ext cx="1429902" cy="842454"/>
        </a:xfrm>
        <a:custGeom>
          <a:avLst/>
          <a:gdLst/>
          <a:ahLst/>
          <a:cxnLst/>
          <a:rect l="0" t="0" r="0" b="0"/>
          <a:pathLst>
            <a:path>
              <a:moveTo>
                <a:pt x="1429902" y="0"/>
              </a:moveTo>
              <a:lnTo>
                <a:pt x="1429902" y="446803"/>
              </a:lnTo>
              <a:lnTo>
                <a:pt x="0" y="446803"/>
              </a:lnTo>
              <a:lnTo>
                <a:pt x="0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709824"/>
          <a:ext cx="1403186" cy="84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03"/>
              </a:lnTo>
              <a:lnTo>
                <a:pt x="1403186" y="446803"/>
              </a:lnTo>
              <a:lnTo>
                <a:pt x="1403186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535078" y="275400"/>
          <a:ext cx="2935356" cy="1434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</a:p>
      </dsp:txBody>
      <dsp:txXfrm>
        <a:off x="1535078" y="275400"/>
        <a:ext cx="2935356" cy="1434424"/>
      </dsp:txXfrm>
    </dsp:sp>
    <dsp:sp modelId="{79218C98-FE28-4734-8B97-B6B79E16A565}">
      <dsp:nvSpPr>
        <dsp:cNvPr id="0" name=""/>
        <dsp:cNvSpPr/>
      </dsp:nvSpPr>
      <dsp:spPr>
        <a:xfrm>
          <a:off x="341977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19773" y="2552279"/>
        <a:ext cx="1972340" cy="1056332"/>
      </dsp:txXfrm>
    </dsp:sp>
    <dsp:sp modelId="{979D8B7D-826A-449F-AFE8-9B87BC8A201C}">
      <dsp:nvSpPr>
        <dsp:cNvPr id="0" name=""/>
        <dsp:cNvSpPr/>
      </dsp:nvSpPr>
      <dsp:spPr>
        <a:xfrm>
          <a:off x="58668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6683" y="2552279"/>
        <a:ext cx="1972340" cy="1056332"/>
      </dsp:txXfrm>
    </dsp:sp>
    <dsp:sp modelId="{B94379B1-B496-4FA5-8B14-F9FA6E4F1C27}">
      <dsp:nvSpPr>
        <dsp:cNvPr id="0" name=""/>
        <dsp:cNvSpPr/>
      </dsp:nvSpPr>
      <dsp:spPr>
        <a:xfrm>
          <a:off x="586683" y="392876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</a:t>
          </a:r>
          <a:r>
            <a:rPr lang="es-ES" sz="1200" kern="1200" baseline="0" dirty="0" smtClean="0"/>
            <a:t>)</a:t>
          </a:r>
          <a:endParaRPr lang="es-ES" sz="1200" kern="1200" dirty="0"/>
        </a:p>
      </dsp:txBody>
      <dsp:txXfrm>
        <a:off x="586683" y="3928769"/>
        <a:ext cx="1972340" cy="1056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3068" y="3068622"/>
          <a:ext cx="1472944" cy="94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53"/>
              </a:lnTo>
              <a:lnTo>
                <a:pt x="1472944" y="480753"/>
              </a:lnTo>
              <a:lnTo>
                <a:pt x="1472944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70731" y="3068622"/>
          <a:ext cx="1482337" cy="945978"/>
        </a:xfrm>
        <a:custGeom>
          <a:avLst/>
          <a:gdLst/>
          <a:ahLst/>
          <a:cxnLst/>
          <a:rect l="0" t="0" r="0" b="0"/>
          <a:pathLst>
            <a:path>
              <a:moveTo>
                <a:pt x="1482337" y="0"/>
              </a:moveTo>
              <a:lnTo>
                <a:pt x="1482337" y="480753"/>
              </a:lnTo>
              <a:lnTo>
                <a:pt x="0" y="480753"/>
              </a:lnTo>
              <a:lnTo>
                <a:pt x="0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654318"/>
          <a:ext cx="91440" cy="505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6"/>
              </a:lnTo>
              <a:lnTo>
                <a:pt x="50416" y="40696"/>
              </a:lnTo>
              <a:lnTo>
                <a:pt x="50416" y="505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875760" y="218525"/>
          <a:ext cx="2945223" cy="1435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Directivas</a:t>
          </a:r>
        </a:p>
      </dsp:txBody>
      <dsp:txXfrm>
        <a:off x="1875760" y="218525"/>
        <a:ext cx="2945223" cy="1435792"/>
      </dsp:txXfrm>
    </dsp:sp>
    <dsp:sp modelId="{19D8DC97-DEF9-4BB9-ABD9-F71EEC98F0DD}">
      <dsp:nvSpPr>
        <dsp:cNvPr id="0" name=""/>
        <dsp:cNvSpPr/>
      </dsp:nvSpPr>
      <dsp:spPr>
        <a:xfrm>
          <a:off x="2345060" y="2160238"/>
          <a:ext cx="2016016" cy="9083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45060" y="2160238"/>
        <a:ext cx="2016016" cy="908383"/>
      </dsp:txXfrm>
    </dsp:sp>
    <dsp:sp modelId="{3CAD2032-6C46-457B-B71B-5597F4697CF1}">
      <dsp:nvSpPr>
        <dsp:cNvPr id="0" name=""/>
        <dsp:cNvSpPr/>
      </dsp:nvSpPr>
      <dsp:spPr>
        <a:xfrm>
          <a:off x="858314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858314" y="4014600"/>
        <a:ext cx="2024833" cy="978034"/>
      </dsp:txXfrm>
    </dsp:sp>
    <dsp:sp modelId="{F74D9AF3-AB30-4621-BC6D-29DBB4C94886}">
      <dsp:nvSpPr>
        <dsp:cNvPr id="0" name=""/>
        <dsp:cNvSpPr/>
      </dsp:nvSpPr>
      <dsp:spPr>
        <a:xfrm>
          <a:off x="3813596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13596" y="4014600"/>
        <a:ext cx="2024833" cy="978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152128"/>
          <a:ext cx="221665" cy="164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215"/>
              </a:lnTo>
              <a:lnTo>
                <a:pt x="221665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152128"/>
          <a:ext cx="238855" cy="164721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647215"/>
              </a:lnTo>
              <a:lnTo>
                <a:pt x="0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152128"/>
          <a:ext cx="221665" cy="72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62"/>
              </a:lnTo>
              <a:lnTo>
                <a:pt x="221665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152128"/>
          <a:ext cx="238855" cy="72856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728562"/>
              </a:lnTo>
              <a:lnTo>
                <a:pt x="0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152128"/>
          <a:ext cx="3525274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3525274" y="2316529"/>
              </a:lnTo>
              <a:lnTo>
                <a:pt x="3525274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152128"/>
          <a:ext cx="1741199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1741199" y="2316529"/>
              </a:lnTo>
              <a:lnTo>
                <a:pt x="1741199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152128"/>
          <a:ext cx="91440" cy="247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347398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152128"/>
          <a:ext cx="1714863" cy="2475272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347398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152128"/>
          <a:ext cx="3472601" cy="2475272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47320" y="72131"/>
          <a:ext cx="2736004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47320" y="72131"/>
        <a:ext cx="2736004" cy="1079996"/>
      </dsp:txXfrm>
    </dsp:sp>
    <dsp:sp modelId="{A122AB98-6AEB-4224-8BB5-6741593B0990}">
      <dsp:nvSpPr>
        <dsp:cNvPr id="0" name=""/>
        <dsp:cNvSpPr/>
      </dsp:nvSpPr>
      <dsp:spPr>
        <a:xfrm>
          <a:off x="186801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3627401"/>
        <a:ext cx="1511838" cy="719997"/>
      </dsp:txXfrm>
    </dsp:sp>
    <dsp:sp modelId="{B838292E-CF48-4ACF-9FBB-C7DFDDA1F89F}">
      <dsp:nvSpPr>
        <dsp:cNvPr id="0" name=""/>
        <dsp:cNvSpPr/>
      </dsp:nvSpPr>
      <dsp:spPr>
        <a:xfrm>
          <a:off x="186801" y="4700836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700836"/>
        <a:ext cx="1511838" cy="719997"/>
      </dsp:txXfrm>
    </dsp:sp>
    <dsp:sp modelId="{9F3C72B1-35C5-4233-BBCB-24017EF016DB}">
      <dsp:nvSpPr>
        <dsp:cNvPr id="0" name=""/>
        <dsp:cNvSpPr/>
      </dsp:nvSpPr>
      <dsp:spPr>
        <a:xfrm>
          <a:off x="1944540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3627401"/>
        <a:ext cx="1511838" cy="719997"/>
      </dsp:txXfrm>
    </dsp:sp>
    <dsp:sp modelId="{7CD2A64E-C2AF-4F08-900E-E1009FF3026C}">
      <dsp:nvSpPr>
        <dsp:cNvPr id="0" name=""/>
        <dsp:cNvSpPr/>
      </dsp:nvSpPr>
      <dsp:spPr>
        <a:xfrm>
          <a:off x="1944540" y="4700836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700836"/>
        <a:ext cx="1511838" cy="719997"/>
      </dsp:txXfrm>
    </dsp:sp>
    <dsp:sp modelId="{29F95214-19A6-41AE-91E6-C61E2FEE05B6}">
      <dsp:nvSpPr>
        <dsp:cNvPr id="0" name=""/>
        <dsp:cNvSpPr/>
      </dsp:nvSpPr>
      <dsp:spPr>
        <a:xfrm>
          <a:off x="3659403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59403" y="3627401"/>
        <a:ext cx="1511838" cy="719997"/>
      </dsp:txXfrm>
    </dsp:sp>
    <dsp:sp modelId="{01762AC5-3F38-49B4-A72F-5B0B37B1FB90}">
      <dsp:nvSpPr>
        <dsp:cNvPr id="0" name=""/>
        <dsp:cNvSpPr/>
      </dsp:nvSpPr>
      <dsp:spPr>
        <a:xfrm>
          <a:off x="5400602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400602" y="3627401"/>
        <a:ext cx="1511838" cy="719997"/>
      </dsp:txXfrm>
    </dsp:sp>
    <dsp:sp modelId="{14141957-0A00-4A87-867B-0312D78A39FB}">
      <dsp:nvSpPr>
        <dsp:cNvPr id="0" name=""/>
        <dsp:cNvSpPr/>
      </dsp:nvSpPr>
      <dsp:spPr>
        <a:xfrm>
          <a:off x="7184677" y="3627401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84677" y="3627401"/>
        <a:ext cx="1511838" cy="719997"/>
      </dsp:txXfrm>
    </dsp:sp>
    <dsp:sp modelId="{238AD271-90C3-47DF-B3A7-6B125E9867B2}">
      <dsp:nvSpPr>
        <dsp:cNvPr id="0" name=""/>
        <dsp:cNvSpPr/>
      </dsp:nvSpPr>
      <dsp:spPr>
        <a:xfrm>
          <a:off x="2790474" y="1556692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 </a:t>
          </a:r>
        </a:p>
      </dsp:txBody>
      <dsp:txXfrm>
        <a:off x="2790474" y="1556692"/>
        <a:ext cx="1385992" cy="647996"/>
      </dsp:txXfrm>
    </dsp:sp>
    <dsp:sp modelId="{5B92A3F6-F2CE-4F67-82FB-9479D0CA0278}">
      <dsp:nvSpPr>
        <dsp:cNvPr id="0" name=""/>
        <dsp:cNvSpPr/>
      </dsp:nvSpPr>
      <dsp:spPr>
        <a:xfrm>
          <a:off x="4636988" y="1556692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6988" y="1556692"/>
        <a:ext cx="1385992" cy="647996"/>
      </dsp:txXfrm>
    </dsp:sp>
    <dsp:sp modelId="{127F4A3A-C604-45FA-9AC1-92D6E8C2647D}">
      <dsp:nvSpPr>
        <dsp:cNvPr id="0" name=""/>
        <dsp:cNvSpPr/>
      </dsp:nvSpPr>
      <dsp:spPr>
        <a:xfrm>
          <a:off x="2790474" y="2475346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90474" y="2475346"/>
        <a:ext cx="1385992" cy="647996"/>
      </dsp:txXfrm>
    </dsp:sp>
    <dsp:sp modelId="{250097A1-EE4E-4CC3-ABF1-D9490B3D899C}">
      <dsp:nvSpPr>
        <dsp:cNvPr id="0" name=""/>
        <dsp:cNvSpPr/>
      </dsp:nvSpPr>
      <dsp:spPr>
        <a:xfrm>
          <a:off x="4636988" y="2475346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6988" y="2475346"/>
        <a:ext cx="1385992" cy="6479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8DD6-1954-426A-8281-8C7387DD8109}">
      <dsp:nvSpPr>
        <dsp:cNvPr id="0" name=""/>
        <dsp:cNvSpPr/>
      </dsp:nvSpPr>
      <dsp:spPr>
        <a:xfrm>
          <a:off x="3564396" y="1288736"/>
          <a:ext cx="288259" cy="2810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584"/>
              </a:lnTo>
              <a:lnTo>
                <a:pt x="288259" y="2810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11F47-3D18-4E91-BF42-336A1961B792}">
      <dsp:nvSpPr>
        <dsp:cNvPr id="0" name=""/>
        <dsp:cNvSpPr/>
      </dsp:nvSpPr>
      <dsp:spPr>
        <a:xfrm>
          <a:off x="3276136" y="1288736"/>
          <a:ext cx="288259" cy="2813728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2813728"/>
              </a:lnTo>
              <a:lnTo>
                <a:pt x="0" y="281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288736"/>
          <a:ext cx="288100" cy="178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29"/>
              </a:lnTo>
              <a:lnTo>
                <a:pt x="288100" y="17872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276136" y="1288736"/>
          <a:ext cx="288259" cy="1789293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1789293"/>
              </a:lnTo>
              <a:lnTo>
                <a:pt x="0" y="1789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288736"/>
          <a:ext cx="288100" cy="77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99"/>
              </a:lnTo>
              <a:lnTo>
                <a:pt x="288100" y="7732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276136" y="1288736"/>
          <a:ext cx="288259" cy="770720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770720"/>
              </a:lnTo>
              <a:lnTo>
                <a:pt x="0" y="77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288736"/>
          <a:ext cx="91440" cy="3511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093"/>
              </a:lnTo>
              <a:lnTo>
                <a:pt x="46343" y="3359093"/>
              </a:lnTo>
              <a:lnTo>
                <a:pt x="46343" y="35112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127189" y="76074"/>
          <a:ext cx="2874412" cy="1212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27189" y="76074"/>
        <a:ext cx="2874412" cy="1212661"/>
      </dsp:txXfrm>
    </dsp:sp>
    <dsp:sp modelId="{B5FF97B9-0585-4891-A353-FA06C42D20CE}">
      <dsp:nvSpPr>
        <dsp:cNvPr id="0" name=""/>
        <dsp:cNvSpPr/>
      </dsp:nvSpPr>
      <dsp:spPr>
        <a:xfrm>
          <a:off x="2465980" y="4799964"/>
          <a:ext cx="2198077" cy="968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65980" y="4799964"/>
        <a:ext cx="2198077" cy="968724"/>
      </dsp:txXfrm>
    </dsp:sp>
    <dsp:sp modelId="{BAD29B51-BEB0-4DC5-B714-ED6E74970C40}">
      <dsp:nvSpPr>
        <dsp:cNvPr id="0" name=""/>
        <dsp:cNvSpPr/>
      </dsp:nvSpPr>
      <dsp:spPr>
        <a:xfrm>
          <a:off x="1224137" y="1636749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4137" y="1636749"/>
        <a:ext cx="2051998" cy="845414"/>
      </dsp:txXfrm>
    </dsp:sp>
    <dsp:sp modelId="{34FD5BEE-9C96-4CA0-9AF6-E24242D18EAC}">
      <dsp:nvSpPr>
        <dsp:cNvPr id="0" name=""/>
        <dsp:cNvSpPr/>
      </dsp:nvSpPr>
      <dsp:spPr>
        <a:xfrm>
          <a:off x="3852496" y="1639328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2496" y="1639328"/>
        <a:ext cx="2051998" cy="845414"/>
      </dsp:txXfrm>
    </dsp:sp>
    <dsp:sp modelId="{EFFE6B15-FC58-46EE-9D99-38DF27BE4087}">
      <dsp:nvSpPr>
        <dsp:cNvPr id="0" name=""/>
        <dsp:cNvSpPr/>
      </dsp:nvSpPr>
      <dsp:spPr>
        <a:xfrm>
          <a:off x="1224137" y="2655322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4137" y="2655322"/>
        <a:ext cx="2051998" cy="845414"/>
      </dsp:txXfrm>
    </dsp:sp>
    <dsp:sp modelId="{7D28F5B0-2742-4384-8800-C73BF3B6CAFB}">
      <dsp:nvSpPr>
        <dsp:cNvPr id="0" name=""/>
        <dsp:cNvSpPr/>
      </dsp:nvSpPr>
      <dsp:spPr>
        <a:xfrm>
          <a:off x="3852496" y="2653258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2496" y="2653258"/>
        <a:ext cx="2051998" cy="845414"/>
      </dsp:txXfrm>
    </dsp:sp>
    <dsp:sp modelId="{83A5A9A2-489B-4568-8E0D-BA57AE5B3835}">
      <dsp:nvSpPr>
        <dsp:cNvPr id="0" name=""/>
        <dsp:cNvSpPr/>
      </dsp:nvSpPr>
      <dsp:spPr>
        <a:xfrm>
          <a:off x="1224137" y="3679757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4137" y="3679757"/>
        <a:ext cx="2051998" cy="845414"/>
      </dsp:txXfrm>
    </dsp:sp>
    <dsp:sp modelId="{57B6C7E7-398E-4E1E-8D9D-C1DDC06052BC}">
      <dsp:nvSpPr>
        <dsp:cNvPr id="0" name=""/>
        <dsp:cNvSpPr/>
      </dsp:nvSpPr>
      <dsp:spPr>
        <a:xfrm>
          <a:off x="3852655" y="3676613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Empleos Temporales</a:t>
          </a:r>
          <a:endParaRPr lang="es-ES" sz="1200" kern="1200" dirty="0"/>
        </a:p>
      </dsp:txBody>
      <dsp:txXfrm>
        <a:off x="3852655" y="3676613"/>
        <a:ext cx="2051998" cy="84541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190973" y="1767219"/>
          <a:ext cx="2631758" cy="1324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488"/>
              </a:lnTo>
              <a:lnTo>
                <a:pt x="2631758" y="890488"/>
              </a:lnTo>
              <a:lnTo>
                <a:pt x="2631758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143559" y="1767219"/>
          <a:ext cx="91440" cy="1324328"/>
        </a:xfrm>
        <a:custGeom>
          <a:avLst/>
          <a:gdLst/>
          <a:ahLst/>
          <a:cxnLst/>
          <a:rect l="0" t="0" r="0" b="0"/>
          <a:pathLst>
            <a:path>
              <a:moveTo>
                <a:pt x="47414" y="0"/>
              </a:moveTo>
              <a:lnTo>
                <a:pt x="47414" y="890488"/>
              </a:lnTo>
              <a:lnTo>
                <a:pt x="45720" y="890488"/>
              </a:lnTo>
              <a:lnTo>
                <a:pt x="45720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530788" y="1767219"/>
          <a:ext cx="2660185" cy="1324328"/>
        </a:xfrm>
        <a:custGeom>
          <a:avLst/>
          <a:gdLst/>
          <a:ahLst/>
          <a:cxnLst/>
          <a:rect l="0" t="0" r="0" b="0"/>
          <a:pathLst>
            <a:path>
              <a:moveTo>
                <a:pt x="2660185" y="0"/>
              </a:moveTo>
              <a:lnTo>
                <a:pt x="2660185" y="890488"/>
              </a:lnTo>
              <a:lnTo>
                <a:pt x="0" y="890488"/>
              </a:lnTo>
              <a:lnTo>
                <a:pt x="0" y="1324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740396" y="359325"/>
          <a:ext cx="2901152" cy="14078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2740396" y="359325"/>
        <a:ext cx="2901152" cy="1407894"/>
      </dsp:txXfrm>
    </dsp:sp>
    <dsp:sp modelId="{014D5955-FC02-4D8A-97F0-DB4DC5A4E9E8}">
      <dsp:nvSpPr>
        <dsp:cNvPr id="0" name=""/>
        <dsp:cNvSpPr/>
      </dsp:nvSpPr>
      <dsp:spPr>
        <a:xfrm>
          <a:off x="433998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998" y="3091548"/>
        <a:ext cx="2193579" cy="1047745"/>
      </dsp:txXfrm>
    </dsp:sp>
    <dsp:sp modelId="{C757DCC9-A07E-41EF-9DA7-A0BDACEE6D74}">
      <dsp:nvSpPr>
        <dsp:cNvPr id="0" name=""/>
        <dsp:cNvSpPr/>
      </dsp:nvSpPr>
      <dsp:spPr>
        <a:xfrm>
          <a:off x="3092489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</a:t>
          </a:r>
          <a:r>
            <a:rPr lang="es-ES" sz="1200" kern="1200" dirty="0" smtClean="0">
              <a:solidFill>
                <a:srgbClr val="000000"/>
              </a:solidFill>
            </a:rPr>
            <a:t>Especialista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92489" y="3091548"/>
        <a:ext cx="2193579" cy="1047745"/>
      </dsp:txXfrm>
    </dsp:sp>
    <dsp:sp modelId="{410FAEC9-2329-4BCB-8D4F-FACECAE3F331}">
      <dsp:nvSpPr>
        <dsp:cNvPr id="0" name=""/>
        <dsp:cNvSpPr/>
      </dsp:nvSpPr>
      <dsp:spPr>
        <a:xfrm>
          <a:off x="5725941" y="3091548"/>
          <a:ext cx="2193579" cy="10477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725941" y="3091548"/>
        <a:ext cx="2193579" cy="104774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3292050" y="1762619"/>
          <a:ext cx="91440" cy="777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78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31555" y="262517"/>
          <a:ext cx="3412429" cy="1500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Empleos 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631555" y="262517"/>
        <a:ext cx="3412429" cy="1500101"/>
      </dsp:txXfrm>
    </dsp:sp>
    <dsp:sp modelId="{410FAEC9-2329-4BCB-8D4F-FACECAE3F331}">
      <dsp:nvSpPr>
        <dsp:cNvPr id="0" name=""/>
        <dsp:cNvSpPr/>
      </dsp:nvSpPr>
      <dsp:spPr>
        <a:xfrm>
          <a:off x="1849595" y="2540427"/>
          <a:ext cx="2976349" cy="1969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r>
            <a:rPr lang="es-ES" sz="1200" kern="1200" dirty="0" smtClean="0">
              <a:solidFill>
                <a:srgbClr val="000000"/>
              </a:solidFill>
            </a:rPr>
            <a:t>Temporales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49595" y="2540427"/>
        <a:ext cx="2976349" cy="19696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4302223" y="1360384"/>
          <a:ext cx="299891" cy="210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267"/>
              </a:lnTo>
              <a:lnTo>
                <a:pt x="299891" y="210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38897" y="1360384"/>
          <a:ext cx="263326" cy="2100267"/>
        </a:xfrm>
        <a:custGeom>
          <a:avLst/>
          <a:gdLst/>
          <a:ahLst/>
          <a:cxnLst/>
          <a:rect l="0" t="0" r="0" b="0"/>
          <a:pathLst>
            <a:path>
              <a:moveTo>
                <a:pt x="263326" y="0"/>
              </a:moveTo>
              <a:lnTo>
                <a:pt x="263326" y="2100267"/>
              </a:lnTo>
              <a:lnTo>
                <a:pt x="0" y="210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02223" y="1360384"/>
          <a:ext cx="299891" cy="93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16"/>
              </a:lnTo>
              <a:lnTo>
                <a:pt x="299891" y="9352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38897" y="1360384"/>
          <a:ext cx="263326" cy="935216"/>
        </a:xfrm>
        <a:custGeom>
          <a:avLst/>
          <a:gdLst/>
          <a:ahLst/>
          <a:cxnLst/>
          <a:rect l="0" t="0" r="0" b="0"/>
          <a:pathLst>
            <a:path>
              <a:moveTo>
                <a:pt x="263326" y="0"/>
              </a:moveTo>
              <a:lnTo>
                <a:pt x="263326" y="935216"/>
              </a:lnTo>
              <a:lnTo>
                <a:pt x="0" y="9352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256503" y="1360384"/>
          <a:ext cx="91440" cy="2940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961533" y="144825"/>
          <a:ext cx="2681380" cy="1215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Cultura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61533" y="144825"/>
        <a:ext cx="2681380" cy="1215558"/>
      </dsp:txXfrm>
    </dsp:sp>
    <dsp:sp modelId="{A12AECA4-76A9-4D09-AAC9-B06941678D5E}">
      <dsp:nvSpPr>
        <dsp:cNvPr id="0" name=""/>
        <dsp:cNvSpPr/>
      </dsp:nvSpPr>
      <dsp:spPr>
        <a:xfrm>
          <a:off x="3145085" y="4300538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145085" y="4300538"/>
        <a:ext cx="2314277" cy="884037"/>
      </dsp:txXfrm>
    </dsp:sp>
    <dsp:sp modelId="{264A571E-04FF-4A83-8B7B-EBE9D1D4A207}">
      <dsp:nvSpPr>
        <dsp:cNvPr id="0" name=""/>
        <dsp:cNvSpPr/>
      </dsp:nvSpPr>
      <dsp:spPr>
        <a:xfrm>
          <a:off x="1724620" y="1853582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kern="1200" dirty="0"/>
        </a:p>
      </dsp:txBody>
      <dsp:txXfrm>
        <a:off x="1724620" y="1853582"/>
        <a:ext cx="2314277" cy="884037"/>
      </dsp:txXfrm>
    </dsp:sp>
    <dsp:sp modelId="{A66E7B6F-504E-4BDF-8C43-5107833AFBAF}">
      <dsp:nvSpPr>
        <dsp:cNvPr id="0" name=""/>
        <dsp:cNvSpPr/>
      </dsp:nvSpPr>
      <dsp:spPr>
        <a:xfrm>
          <a:off x="4602115" y="1853582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/>
        </a:p>
      </dsp:txBody>
      <dsp:txXfrm>
        <a:off x="4602115" y="1853582"/>
        <a:ext cx="2314277" cy="884037"/>
      </dsp:txXfrm>
    </dsp:sp>
    <dsp:sp modelId="{FE59EDFB-590C-4AA7-B866-98FB8DB5EF97}">
      <dsp:nvSpPr>
        <dsp:cNvPr id="0" name=""/>
        <dsp:cNvSpPr/>
      </dsp:nvSpPr>
      <dsp:spPr>
        <a:xfrm>
          <a:off x="1724620" y="3018633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/>
        </a:p>
      </dsp:txBody>
      <dsp:txXfrm>
        <a:off x="1724620" y="3018633"/>
        <a:ext cx="2314277" cy="884037"/>
      </dsp:txXfrm>
    </dsp:sp>
    <dsp:sp modelId="{ED059DD2-9439-4723-80AF-D9F3AFF3F071}">
      <dsp:nvSpPr>
        <dsp:cNvPr id="0" name=""/>
        <dsp:cNvSpPr/>
      </dsp:nvSpPr>
      <dsp:spPr>
        <a:xfrm>
          <a:off x="4602115" y="3018633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02115" y="3018633"/>
        <a:ext cx="2314277" cy="88403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474936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474936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23150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474936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13927" y="214940"/>
          <a:ext cx="2627988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</a:t>
          </a:r>
          <a:br>
            <a:rPr lang="es-ES" sz="1200" b="0" kern="1200" dirty="0" smtClean="0">
              <a:solidFill>
                <a:srgbClr val="000000"/>
              </a:solidFill>
            </a:rPr>
          </a:br>
          <a:r>
            <a:rPr lang="es-ES" sz="1200" b="0" kern="1200" dirty="0" smtClean="0">
              <a:solidFill>
                <a:srgbClr val="000000"/>
              </a:solidFill>
            </a:rPr>
            <a:t>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13927" y="214940"/>
        <a:ext cx="2627988" cy="1259995"/>
      </dsp:txXfrm>
    </dsp:sp>
    <dsp:sp modelId="{63F34BBA-E0FA-4989-B85E-8914F8D1D3AD}">
      <dsp:nvSpPr>
        <dsp:cNvPr id="0" name=""/>
        <dsp:cNvSpPr/>
      </dsp:nvSpPr>
      <dsp:spPr>
        <a:xfrm>
          <a:off x="140407" y="2351154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407" y="2351154"/>
        <a:ext cx="1857773" cy="971996"/>
      </dsp:txXfrm>
    </dsp:sp>
    <dsp:sp modelId="{77EE6A04-79D7-4CE4-A9B5-411F64538077}">
      <dsp:nvSpPr>
        <dsp:cNvPr id="0" name=""/>
        <dsp:cNvSpPr/>
      </dsp:nvSpPr>
      <dsp:spPr>
        <a:xfrm>
          <a:off x="140126" y="3811308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126" y="3811308"/>
        <a:ext cx="1857773" cy="971996"/>
      </dsp:txXfrm>
    </dsp:sp>
    <dsp:sp modelId="{0B452168-7237-4DD4-A2CD-82CF743CE15F}">
      <dsp:nvSpPr>
        <dsp:cNvPr id="0" name=""/>
        <dsp:cNvSpPr/>
      </dsp:nvSpPr>
      <dsp:spPr>
        <a:xfrm>
          <a:off x="2399162" y="2351154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99162" y="2351154"/>
        <a:ext cx="1858387" cy="971996"/>
      </dsp:txXfrm>
    </dsp:sp>
    <dsp:sp modelId="{0CF1DA18-2BED-4249-97F0-99C9BA003ED2}">
      <dsp:nvSpPr>
        <dsp:cNvPr id="0" name=""/>
        <dsp:cNvSpPr/>
      </dsp:nvSpPr>
      <dsp:spPr>
        <a:xfrm>
          <a:off x="4682533" y="2351716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682533" y="2351716"/>
        <a:ext cx="1858387" cy="97199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13277"/>
          <a:ext cx="258538" cy="72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118"/>
              </a:lnTo>
              <a:lnTo>
                <a:pt x="258538" y="7201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3111716" y="513158"/>
              </a:lnTo>
              <a:lnTo>
                <a:pt x="3111716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1037238" y="513158"/>
              </a:lnTo>
              <a:lnTo>
                <a:pt x="1037238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13277"/>
          <a:ext cx="91440" cy="1440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02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668048" y="53280"/>
          <a:ext cx="2610001" cy="12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668048" y="53280"/>
        <a:ext cx="2610001" cy="1259996"/>
      </dsp:txXfrm>
    </dsp:sp>
    <dsp:sp modelId="{7727897A-866A-4D6B-80A8-383650D7A534}">
      <dsp:nvSpPr>
        <dsp:cNvPr id="0" name=""/>
        <dsp:cNvSpPr/>
      </dsp:nvSpPr>
      <dsp:spPr>
        <a:xfrm>
          <a:off x="2983051" y="2753530"/>
          <a:ext cx="1979994" cy="86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983051" y="2753530"/>
        <a:ext cx="1979994" cy="864002"/>
      </dsp:txXfrm>
    </dsp:sp>
    <dsp:sp modelId="{8EB81392-14AF-4586-B2EB-C1289ADB3A1E}">
      <dsp:nvSpPr>
        <dsp:cNvPr id="0" name=""/>
        <dsp:cNvSpPr/>
      </dsp:nvSpPr>
      <dsp:spPr>
        <a:xfrm>
          <a:off x="4110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310708"/>
        <a:ext cx="1714444" cy="899997"/>
      </dsp:txXfrm>
    </dsp:sp>
    <dsp:sp modelId="{25F58A1A-CB80-4303-B8BA-99113B5CB7BA}">
      <dsp:nvSpPr>
        <dsp:cNvPr id="0" name=""/>
        <dsp:cNvSpPr/>
      </dsp:nvSpPr>
      <dsp:spPr>
        <a:xfrm>
          <a:off x="2078587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310708"/>
        <a:ext cx="1714444" cy="899997"/>
      </dsp:txXfrm>
    </dsp:sp>
    <dsp:sp modelId="{D3AC3D8B-E79D-448C-A119-E0B916D3BCBF}">
      <dsp:nvSpPr>
        <dsp:cNvPr id="0" name=""/>
        <dsp:cNvSpPr/>
      </dsp:nvSpPr>
      <dsp:spPr>
        <a:xfrm>
          <a:off x="4153065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4153065" y="4310708"/>
        <a:ext cx="1714444" cy="899997"/>
      </dsp:txXfrm>
    </dsp:sp>
    <dsp:sp modelId="{B6BC957E-CFA0-4639-9BDD-A4460613A9E6}">
      <dsp:nvSpPr>
        <dsp:cNvPr id="0" name=""/>
        <dsp:cNvSpPr/>
      </dsp:nvSpPr>
      <dsp:spPr>
        <a:xfrm>
          <a:off x="6227543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6227543" y="4310708"/>
        <a:ext cx="1714444" cy="899997"/>
      </dsp:txXfrm>
    </dsp:sp>
    <dsp:sp modelId="{B9C7B403-E6AC-40B9-8BB5-49FCC32C5BB2}">
      <dsp:nvSpPr>
        <dsp:cNvPr id="0" name=""/>
        <dsp:cNvSpPr/>
      </dsp:nvSpPr>
      <dsp:spPr>
        <a:xfrm>
          <a:off x="4231587" y="1673396"/>
          <a:ext cx="1494001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31587" y="1673396"/>
        <a:ext cx="1494001" cy="7199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5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846"/>
              </a:lnTo>
              <a:lnTo>
                <a:pt x="2545230" y="583846"/>
              </a:lnTo>
              <a:lnTo>
                <a:pt x="254523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5" y="1615416"/>
          <a:ext cx="91440" cy="918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4378"/>
          <a:ext cx="91440" cy="395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83846"/>
              </a:lnTo>
              <a:lnTo>
                <a:pt x="0" y="583846"/>
              </a:lnTo>
              <a:lnTo>
                <a:pt x="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046029" y="211420"/>
          <a:ext cx="2879991" cy="14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46029" y="211420"/>
        <a:ext cx="2879991" cy="1403995"/>
      </dsp:txXfrm>
    </dsp:sp>
    <dsp:sp modelId="{D1EB352E-134F-4CA8-B76E-264A49F673E9}">
      <dsp:nvSpPr>
        <dsp:cNvPr id="0" name=""/>
        <dsp:cNvSpPr/>
      </dsp:nvSpPr>
      <dsp:spPr>
        <a:xfrm>
          <a:off x="329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92" y="2534375"/>
        <a:ext cx="1875004" cy="990003"/>
      </dsp:txXfrm>
    </dsp:sp>
    <dsp:sp modelId="{D0CA83AD-5F3F-444E-8E18-7289F6E66AB2}">
      <dsp:nvSpPr>
        <dsp:cNvPr id="0" name=""/>
        <dsp:cNvSpPr/>
      </dsp:nvSpPr>
      <dsp:spPr>
        <a:xfrm>
          <a:off x="3292" y="3919923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92" y="3919923"/>
        <a:ext cx="1875004" cy="990003"/>
      </dsp:txXfrm>
    </dsp:sp>
    <dsp:sp modelId="{A9B27FAC-55FD-4A1D-975E-F9C48A0C5ACE}">
      <dsp:nvSpPr>
        <dsp:cNvPr id="0" name=""/>
        <dsp:cNvSpPr/>
      </dsp:nvSpPr>
      <dsp:spPr>
        <a:xfrm>
          <a:off x="254852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8522" y="2534375"/>
        <a:ext cx="1875004" cy="990003"/>
      </dsp:txXfrm>
    </dsp:sp>
    <dsp:sp modelId="{90246C1D-FCDC-4815-A6D5-ED35A473D837}">
      <dsp:nvSpPr>
        <dsp:cNvPr id="0" name=""/>
        <dsp:cNvSpPr/>
      </dsp:nvSpPr>
      <dsp:spPr>
        <a:xfrm>
          <a:off x="509375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093752" y="2534375"/>
        <a:ext cx="1875004" cy="99000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123286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3350491" y="836923"/>
              </a:lnTo>
              <a:lnTo>
                <a:pt x="3350491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2123286"/>
          <a:ext cx="1115902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1115902" y="836923"/>
              </a:lnTo>
              <a:lnTo>
                <a:pt x="1115902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13385" y="2123286"/>
          <a:ext cx="1116830" cy="1074679"/>
        </a:xfrm>
        <a:custGeom>
          <a:avLst/>
          <a:gdLst/>
          <a:ahLst/>
          <a:cxnLst/>
          <a:rect l="0" t="0" r="0" b="0"/>
          <a:pathLst>
            <a:path>
              <a:moveTo>
                <a:pt x="1116830" y="0"/>
              </a:moveTo>
              <a:lnTo>
                <a:pt x="1116830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9724" y="2123286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3350491" y="0"/>
              </a:moveTo>
              <a:lnTo>
                <a:pt x="3350491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754215" y="503285"/>
          <a:ext cx="2952001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Operativo(a) de Proyectos</a:t>
          </a:r>
        </a:p>
      </dsp:txBody>
      <dsp:txXfrm>
        <a:off x="2754215" y="503285"/>
        <a:ext cx="2952001" cy="1620001"/>
      </dsp:txXfrm>
    </dsp:sp>
    <dsp:sp modelId="{B00A8240-B192-4B1A-BED3-826CE7918735}">
      <dsp:nvSpPr>
        <dsp:cNvPr id="0" name=""/>
        <dsp:cNvSpPr/>
      </dsp:nvSpPr>
      <dsp:spPr>
        <a:xfrm>
          <a:off x="649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49" y="3197966"/>
        <a:ext cx="1758149" cy="1080000"/>
      </dsp:txXfrm>
    </dsp:sp>
    <dsp:sp modelId="{48ED984C-FD57-4B6F-ABEC-D73E5B65A5F4}">
      <dsp:nvSpPr>
        <dsp:cNvPr id="0" name=""/>
        <dsp:cNvSpPr/>
      </dsp:nvSpPr>
      <dsp:spPr>
        <a:xfrm>
          <a:off x="2234310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234310" y="3197966"/>
        <a:ext cx="1758149" cy="1080000"/>
      </dsp:txXfrm>
    </dsp:sp>
    <dsp:sp modelId="{7621AAD5-F12B-46FF-A5E9-BB310E9D83C7}">
      <dsp:nvSpPr>
        <dsp:cNvPr id="0" name=""/>
        <dsp:cNvSpPr/>
      </dsp:nvSpPr>
      <dsp:spPr>
        <a:xfrm>
          <a:off x="4467043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67043" y="3197966"/>
        <a:ext cx="1758149" cy="1080000"/>
      </dsp:txXfrm>
    </dsp:sp>
    <dsp:sp modelId="{EB5E604F-65DC-459C-B552-A80D7CF0DE9D}">
      <dsp:nvSpPr>
        <dsp:cNvPr id="0" name=""/>
        <dsp:cNvSpPr/>
      </dsp:nvSpPr>
      <dsp:spPr>
        <a:xfrm>
          <a:off x="6701633" y="3197966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701633" y="3197966"/>
        <a:ext cx="1758149" cy="10800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40833"/>
          <a:ext cx="3404454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3404454" y="504966"/>
              </a:lnTo>
              <a:lnTo>
                <a:pt x="3404454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40833"/>
          <a:ext cx="1702369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1702369" y="504966"/>
              </a:lnTo>
              <a:lnTo>
                <a:pt x="1702369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63450"/>
          <a:ext cx="91440" cy="331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1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599" y="2640833"/>
          <a:ext cx="91440" cy="666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099"/>
              </a:lnTo>
              <a:lnTo>
                <a:pt x="46005" y="509099"/>
              </a:lnTo>
              <a:lnTo>
                <a:pt x="46005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40833"/>
          <a:ext cx="1701942" cy="666618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40833"/>
          <a:ext cx="3404312" cy="666618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24007"/>
          <a:ext cx="91440" cy="55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70317" y="72007"/>
          <a:ext cx="2466004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2870317" y="72007"/>
        <a:ext cx="2466004" cy="1152000"/>
      </dsp:txXfrm>
    </dsp:sp>
    <dsp:sp modelId="{484BAC4D-337B-4C8A-AC8E-F1BD81C4533D}">
      <dsp:nvSpPr>
        <dsp:cNvPr id="0" name=""/>
        <dsp:cNvSpPr/>
      </dsp:nvSpPr>
      <dsp:spPr>
        <a:xfrm>
          <a:off x="3158321" y="1776837"/>
          <a:ext cx="1889996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58321" y="1776837"/>
        <a:ext cx="1889996" cy="863996"/>
      </dsp:txXfrm>
    </dsp:sp>
    <dsp:sp modelId="{27F0CFB3-BC26-4514-B5C2-F6286E21C8C3}">
      <dsp:nvSpPr>
        <dsp:cNvPr id="0" name=""/>
        <dsp:cNvSpPr/>
      </dsp:nvSpPr>
      <dsp:spPr>
        <a:xfrm>
          <a:off x="534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41" y="3307452"/>
        <a:ext cx="1387332" cy="755998"/>
      </dsp:txXfrm>
    </dsp:sp>
    <dsp:sp modelId="{5CFD16C3-83D9-43B7-9787-020C7EFF1DA2}">
      <dsp:nvSpPr>
        <dsp:cNvPr id="0" name=""/>
        <dsp:cNvSpPr/>
      </dsp:nvSpPr>
      <dsp:spPr>
        <a:xfrm>
          <a:off x="170771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07711" y="3307452"/>
        <a:ext cx="1387332" cy="755998"/>
      </dsp:txXfrm>
    </dsp:sp>
    <dsp:sp modelId="{9F850073-27DC-4FAB-9524-2567BBD7F961}">
      <dsp:nvSpPr>
        <dsp:cNvPr id="0" name=""/>
        <dsp:cNvSpPr/>
      </dsp:nvSpPr>
      <dsp:spPr>
        <a:xfrm>
          <a:off x="3410081" y="3307452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0081" y="3307452"/>
        <a:ext cx="1387047" cy="755998"/>
      </dsp:txXfrm>
    </dsp:sp>
    <dsp:sp modelId="{94F415F8-985A-444F-B8A0-FA340BA9CAB7}">
      <dsp:nvSpPr>
        <dsp:cNvPr id="0" name=""/>
        <dsp:cNvSpPr/>
      </dsp:nvSpPr>
      <dsp:spPr>
        <a:xfrm>
          <a:off x="3409938" y="439456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4394562"/>
        <a:ext cx="1387332" cy="755998"/>
      </dsp:txXfrm>
    </dsp:sp>
    <dsp:sp modelId="{135B3FCF-A9AF-47DE-ABEF-7C2BA4EE02D3}">
      <dsp:nvSpPr>
        <dsp:cNvPr id="0" name=""/>
        <dsp:cNvSpPr/>
      </dsp:nvSpPr>
      <dsp:spPr>
        <a:xfrm>
          <a:off x="5112165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/>
        </a:p>
      </dsp:txBody>
      <dsp:txXfrm>
        <a:off x="5112165" y="3303319"/>
        <a:ext cx="1387047" cy="755998"/>
      </dsp:txXfrm>
    </dsp:sp>
    <dsp:sp modelId="{17A7D9CB-75AE-440D-A1F9-FE99ACE5F3ED}">
      <dsp:nvSpPr>
        <dsp:cNvPr id="0" name=""/>
        <dsp:cNvSpPr/>
      </dsp:nvSpPr>
      <dsp:spPr>
        <a:xfrm>
          <a:off x="6814250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/>
        </a:p>
      </dsp:txBody>
      <dsp:txXfrm>
        <a:off x="6814250" y="3303319"/>
        <a:ext cx="1387047" cy="75599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751765"/>
          <a:ext cx="340390" cy="93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764"/>
              </a:lnTo>
              <a:lnTo>
                <a:pt x="34039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34190" y="1751765"/>
          <a:ext cx="347224" cy="937764"/>
        </a:xfrm>
        <a:custGeom>
          <a:avLst/>
          <a:gdLst/>
          <a:ahLst/>
          <a:cxnLst/>
          <a:rect l="0" t="0" r="0" b="0"/>
          <a:pathLst>
            <a:path>
              <a:moveTo>
                <a:pt x="347224" y="0"/>
              </a:moveTo>
              <a:lnTo>
                <a:pt x="347224" y="937764"/>
              </a:lnTo>
              <a:lnTo>
                <a:pt x="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751765"/>
          <a:ext cx="3381964" cy="196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843"/>
              </a:lnTo>
              <a:lnTo>
                <a:pt x="3381964" y="1822843"/>
              </a:lnTo>
              <a:lnTo>
                <a:pt x="3381964" y="19695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16"/>
              </a:lnTo>
              <a:lnTo>
                <a:pt x="1690982" y="1830816"/>
              </a:lnTo>
              <a:lnTo>
                <a:pt x="1690982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751765"/>
          <a:ext cx="91440" cy="1977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751765"/>
          <a:ext cx="3381964" cy="1977554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6" y="419767"/>
          <a:ext cx="2699995" cy="133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31416" y="419767"/>
        <a:ext cx="2699995" cy="1331997"/>
      </dsp:txXfrm>
    </dsp:sp>
    <dsp:sp modelId="{874A6971-A530-4707-93D8-12EB989909D4}">
      <dsp:nvSpPr>
        <dsp:cNvPr id="0" name=""/>
        <dsp:cNvSpPr/>
      </dsp:nvSpPr>
      <dsp:spPr>
        <a:xfrm>
          <a:off x="697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729319"/>
        <a:ext cx="1397505" cy="756001"/>
      </dsp:txXfrm>
    </dsp:sp>
    <dsp:sp modelId="{2E8BEB8B-9C8A-430D-8A77-D3F5AB74010B}">
      <dsp:nvSpPr>
        <dsp:cNvPr id="0" name=""/>
        <dsp:cNvSpPr/>
      </dsp:nvSpPr>
      <dsp:spPr>
        <a:xfrm>
          <a:off x="1691679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729319"/>
        <a:ext cx="1397505" cy="756001"/>
      </dsp:txXfrm>
    </dsp:sp>
    <dsp:sp modelId="{E360D8B5-04E8-45E6-B2B9-E4B8346BEB8E}">
      <dsp:nvSpPr>
        <dsp:cNvPr id="0" name=""/>
        <dsp:cNvSpPr/>
      </dsp:nvSpPr>
      <dsp:spPr>
        <a:xfrm>
          <a:off x="3382661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729319"/>
        <a:ext cx="1397505" cy="756001"/>
      </dsp:txXfrm>
    </dsp:sp>
    <dsp:sp modelId="{2EB3D05B-357D-4922-A924-D5082C9A83CF}">
      <dsp:nvSpPr>
        <dsp:cNvPr id="0" name=""/>
        <dsp:cNvSpPr/>
      </dsp:nvSpPr>
      <dsp:spPr>
        <a:xfrm>
          <a:off x="5073643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729319"/>
        <a:ext cx="1397505" cy="756001"/>
      </dsp:txXfrm>
    </dsp:sp>
    <dsp:sp modelId="{1CDDF9B0-8CD1-43CF-B3AE-327E4F909398}">
      <dsp:nvSpPr>
        <dsp:cNvPr id="0" name=""/>
        <dsp:cNvSpPr/>
      </dsp:nvSpPr>
      <dsp:spPr>
        <a:xfrm>
          <a:off x="6764625" y="3721347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721347"/>
        <a:ext cx="1397505" cy="756001"/>
      </dsp:txXfrm>
    </dsp:sp>
    <dsp:sp modelId="{2B9981EF-9734-4952-BEA1-62B5A3C28209}">
      <dsp:nvSpPr>
        <dsp:cNvPr id="0" name=""/>
        <dsp:cNvSpPr/>
      </dsp:nvSpPr>
      <dsp:spPr>
        <a:xfrm>
          <a:off x="2330185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30185" y="2329529"/>
        <a:ext cx="1404004" cy="720001"/>
      </dsp:txXfrm>
    </dsp:sp>
    <dsp:sp modelId="{2AC215A7-34D7-45C0-85AF-F58079C7DEB8}">
      <dsp:nvSpPr>
        <dsp:cNvPr id="0" name=""/>
        <dsp:cNvSpPr/>
      </dsp:nvSpPr>
      <dsp:spPr>
        <a:xfrm>
          <a:off x="4421804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21804" y="2329529"/>
        <a:ext cx="1404004" cy="720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0" y="747798"/>
          <a:ext cx="3453534" cy="1569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0" y="747798"/>
        <a:ext cx="3453534" cy="15698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199496" y="1593445"/>
          <a:ext cx="1497214" cy="84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84"/>
              </a:lnTo>
              <a:lnTo>
                <a:pt x="1497214" y="420284"/>
              </a:lnTo>
              <a:lnTo>
                <a:pt x="1497214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81107" y="3342269"/>
          <a:ext cx="890042" cy="78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25"/>
              </a:lnTo>
              <a:lnTo>
                <a:pt x="890042" y="362025"/>
              </a:lnTo>
              <a:lnTo>
                <a:pt x="890042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60551" y="3342269"/>
          <a:ext cx="820555" cy="782309"/>
        </a:xfrm>
        <a:custGeom>
          <a:avLst/>
          <a:gdLst/>
          <a:ahLst/>
          <a:cxnLst/>
          <a:rect l="0" t="0" r="0" b="0"/>
          <a:pathLst>
            <a:path>
              <a:moveTo>
                <a:pt x="820555" y="0"/>
              </a:moveTo>
              <a:lnTo>
                <a:pt x="820555" y="362025"/>
              </a:lnTo>
              <a:lnTo>
                <a:pt x="0" y="362025"/>
              </a:lnTo>
              <a:lnTo>
                <a:pt x="0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81107" y="1593445"/>
          <a:ext cx="1518388" cy="840569"/>
        </a:xfrm>
        <a:custGeom>
          <a:avLst/>
          <a:gdLst/>
          <a:ahLst/>
          <a:cxnLst/>
          <a:rect l="0" t="0" r="0" b="0"/>
          <a:pathLst>
            <a:path>
              <a:moveTo>
                <a:pt x="1518388" y="0"/>
              </a:moveTo>
              <a:lnTo>
                <a:pt x="1518388" y="420284"/>
              </a:lnTo>
              <a:lnTo>
                <a:pt x="0" y="420284"/>
              </a:lnTo>
              <a:lnTo>
                <a:pt x="0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597491" y="1887"/>
          <a:ext cx="3204009" cy="1591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97491" y="1887"/>
        <a:ext cx="3204009" cy="1591557"/>
      </dsp:txXfrm>
    </dsp:sp>
    <dsp:sp modelId="{19E62891-7B04-43F4-96E4-1DB4411BA228}">
      <dsp:nvSpPr>
        <dsp:cNvPr id="0" name=""/>
        <dsp:cNvSpPr/>
      </dsp:nvSpPr>
      <dsp:spPr>
        <a:xfrm>
          <a:off x="691117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</a:t>
          </a:r>
          <a:r>
            <a:rPr lang="es-ES" sz="1200" kern="1200" dirty="0" smtClean="0">
              <a:solidFill>
                <a:srgbClr val="000000"/>
              </a:solidFill>
            </a:rPr>
            <a:t>Arte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91117" y="2434014"/>
        <a:ext cx="1979980" cy="908255"/>
      </dsp:txXfrm>
    </dsp:sp>
    <dsp:sp modelId="{D02ADB12-5F30-452D-867E-67D60C04BE59}">
      <dsp:nvSpPr>
        <dsp:cNvPr id="0" name=""/>
        <dsp:cNvSpPr/>
      </dsp:nvSpPr>
      <dsp:spPr>
        <a:xfrm>
          <a:off x="111524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1524" y="4124579"/>
        <a:ext cx="1498054" cy="803844"/>
      </dsp:txXfrm>
    </dsp:sp>
    <dsp:sp modelId="{9E9F911D-AFA6-4CB1-A715-37A4E278C53E}">
      <dsp:nvSpPr>
        <dsp:cNvPr id="0" name=""/>
        <dsp:cNvSpPr/>
      </dsp:nvSpPr>
      <dsp:spPr>
        <a:xfrm>
          <a:off x="1822123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22123" y="4124579"/>
        <a:ext cx="1498054" cy="803844"/>
      </dsp:txXfrm>
    </dsp:sp>
    <dsp:sp modelId="{44949337-B8D3-4FF5-9552-F8D34BDA42E5}">
      <dsp:nvSpPr>
        <dsp:cNvPr id="0" name=""/>
        <dsp:cNvSpPr/>
      </dsp:nvSpPr>
      <dsp:spPr>
        <a:xfrm>
          <a:off x="3706719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06719" y="2434014"/>
        <a:ext cx="1979980" cy="9082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0" y="2953552"/>
          <a:ext cx="91440" cy="338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0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0" y="1532034"/>
          <a:ext cx="91440" cy="424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548468" y="78025"/>
          <a:ext cx="3195444" cy="1454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548468" y="78025"/>
        <a:ext cx="3195444" cy="1454008"/>
      </dsp:txXfrm>
    </dsp:sp>
    <dsp:sp modelId="{BFFA5F52-C6F8-4DB0-84FB-63B6D66FDD0B}">
      <dsp:nvSpPr>
        <dsp:cNvPr id="0" name=""/>
        <dsp:cNvSpPr/>
      </dsp:nvSpPr>
      <dsp:spPr>
        <a:xfrm>
          <a:off x="2030188" y="1956925"/>
          <a:ext cx="2232005" cy="996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30188" y="1956925"/>
        <a:ext cx="2232005" cy="996626"/>
      </dsp:txXfrm>
    </dsp:sp>
    <dsp:sp modelId="{3BED58B0-8A60-4306-8AB1-8838D7CECDC5}">
      <dsp:nvSpPr>
        <dsp:cNvPr id="0" name=""/>
        <dsp:cNvSpPr/>
      </dsp:nvSpPr>
      <dsp:spPr>
        <a:xfrm>
          <a:off x="1830414" y="3291578"/>
          <a:ext cx="2631552" cy="1673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30414" y="3291578"/>
        <a:ext cx="2631552" cy="167319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437585" y="630010"/>
          <a:ext cx="198992" cy="167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752"/>
              </a:lnTo>
              <a:lnTo>
                <a:pt x="198992" y="1671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247779" y="630010"/>
          <a:ext cx="189805" cy="1672039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672039"/>
              </a:lnTo>
              <a:lnTo>
                <a:pt x="0" y="16720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437585" y="630010"/>
          <a:ext cx="198992" cy="108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21"/>
              </a:lnTo>
              <a:lnTo>
                <a:pt x="198992" y="1089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247779" y="630010"/>
          <a:ext cx="189805" cy="1090208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090208"/>
              </a:lnTo>
              <a:lnTo>
                <a:pt x="0" y="1090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437585" y="630010"/>
          <a:ext cx="198992" cy="50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90"/>
              </a:lnTo>
              <a:lnTo>
                <a:pt x="198992" y="5080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247779" y="630010"/>
          <a:ext cx="189805" cy="508376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508376"/>
              </a:lnTo>
              <a:lnTo>
                <a:pt x="0" y="5083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91865" y="630010"/>
          <a:ext cx="91440" cy="2293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659"/>
              </a:lnTo>
              <a:lnTo>
                <a:pt x="56335" y="2209659"/>
              </a:lnTo>
              <a:lnTo>
                <a:pt x="56335" y="2293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721856" y="3516714"/>
          <a:ext cx="203211" cy="190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885"/>
              </a:lnTo>
              <a:lnTo>
                <a:pt x="203211" y="1905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721856" y="3516714"/>
          <a:ext cx="203370" cy="123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859"/>
              </a:lnTo>
              <a:lnTo>
                <a:pt x="203370" y="1233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573151" y="3516714"/>
          <a:ext cx="148704" cy="123570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1235702"/>
              </a:lnTo>
              <a:lnTo>
                <a:pt x="0" y="12357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721856" y="3516714"/>
          <a:ext cx="196452" cy="57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172"/>
              </a:lnTo>
              <a:lnTo>
                <a:pt x="196452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573151" y="3516714"/>
          <a:ext cx="148704" cy="57517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575172"/>
              </a:lnTo>
              <a:lnTo>
                <a:pt x="0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437585" y="630010"/>
          <a:ext cx="2284270" cy="228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17"/>
              </a:lnTo>
              <a:lnTo>
                <a:pt x="2284270" y="2202017"/>
              </a:lnTo>
              <a:lnTo>
                <a:pt x="228427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927893" y="3516933"/>
          <a:ext cx="140951" cy="1784929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784929"/>
              </a:lnTo>
              <a:lnTo>
                <a:pt x="0" y="17849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068844" y="3516933"/>
          <a:ext cx="158010" cy="1164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066"/>
              </a:lnTo>
              <a:lnTo>
                <a:pt x="158010" y="11640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927893" y="3516933"/>
          <a:ext cx="140951" cy="1164066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164066"/>
              </a:lnTo>
              <a:lnTo>
                <a:pt x="0" y="11640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068844" y="3516933"/>
          <a:ext cx="158010" cy="538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587"/>
              </a:lnTo>
              <a:lnTo>
                <a:pt x="15801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927893" y="3516933"/>
          <a:ext cx="140951" cy="538587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538587"/>
              </a:lnTo>
              <a:lnTo>
                <a:pt x="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46E-82F7-4557-A8E8-24D492C161FF}">
      <dsp:nvSpPr>
        <dsp:cNvPr id="0" name=""/>
        <dsp:cNvSpPr/>
      </dsp:nvSpPr>
      <dsp:spPr>
        <a:xfrm>
          <a:off x="2068844" y="3516933"/>
          <a:ext cx="158012" cy="1784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929"/>
              </a:lnTo>
              <a:lnTo>
                <a:pt x="158012" y="17849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2068844" y="630010"/>
          <a:ext cx="2368741" cy="2285604"/>
        </a:xfrm>
        <a:custGeom>
          <a:avLst/>
          <a:gdLst/>
          <a:ahLst/>
          <a:cxnLst/>
          <a:rect l="0" t="0" r="0" b="0"/>
          <a:pathLst>
            <a:path>
              <a:moveTo>
                <a:pt x="2368741" y="0"/>
              </a:moveTo>
              <a:lnTo>
                <a:pt x="2368741" y="2202017"/>
              </a:lnTo>
              <a:lnTo>
                <a:pt x="0" y="2202017"/>
              </a:lnTo>
              <a:lnTo>
                <a:pt x="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7585" y="69831"/>
          <a:ext cx="2160001" cy="56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57585" y="69831"/>
        <a:ext cx="2160001" cy="560178"/>
      </dsp:txXfrm>
    </dsp:sp>
    <dsp:sp modelId="{48FCCE86-1B3A-4663-AC1B-92EE4DF9C8B2}">
      <dsp:nvSpPr>
        <dsp:cNvPr id="0" name=""/>
        <dsp:cNvSpPr/>
      </dsp:nvSpPr>
      <dsp:spPr>
        <a:xfrm>
          <a:off x="1260461" y="2915614"/>
          <a:ext cx="1616766" cy="601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461" y="2915614"/>
        <a:ext cx="1616766" cy="601319"/>
      </dsp:txXfrm>
    </dsp:sp>
    <dsp:sp modelId="{1759FA9E-04AD-4812-A3A5-16BC2732D6EE}">
      <dsp:nvSpPr>
        <dsp:cNvPr id="0" name=""/>
        <dsp:cNvSpPr/>
      </dsp:nvSpPr>
      <dsp:spPr>
        <a:xfrm>
          <a:off x="2226857" y="5039223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</a:t>
          </a:r>
          <a:r>
            <a:rPr lang="es-ES" sz="1200" kern="1200" dirty="0" smtClean="0">
              <a:solidFill>
                <a:schemeClr val="tx1"/>
              </a:solidFill>
            </a:rPr>
            <a:t>Deportivo(a)</a:t>
          </a:r>
          <a:endParaRPr lang="es-ES" sz="1200" kern="1200" dirty="0"/>
        </a:p>
      </dsp:txBody>
      <dsp:txXfrm>
        <a:off x="2226857" y="5039223"/>
        <a:ext cx="1477184" cy="525279"/>
      </dsp:txXfrm>
    </dsp:sp>
    <dsp:sp modelId="{DD7FF7A3-DFD8-4E1B-946C-B0A2C5F311DB}">
      <dsp:nvSpPr>
        <dsp:cNvPr id="0" name=""/>
        <dsp:cNvSpPr/>
      </dsp:nvSpPr>
      <dsp:spPr>
        <a:xfrm>
          <a:off x="450708" y="379288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0708" y="3792881"/>
        <a:ext cx="1477184" cy="525279"/>
      </dsp:txXfrm>
    </dsp:sp>
    <dsp:sp modelId="{01C90863-4FFC-42E2-996A-A2EF500EEE75}">
      <dsp:nvSpPr>
        <dsp:cNvPr id="0" name=""/>
        <dsp:cNvSpPr/>
      </dsp:nvSpPr>
      <dsp:spPr>
        <a:xfrm>
          <a:off x="2226855" y="379288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6855" y="3792881"/>
        <a:ext cx="1477184" cy="525279"/>
      </dsp:txXfrm>
    </dsp:sp>
    <dsp:sp modelId="{4B843E2F-EE2D-4C98-85EF-5B1F03A15805}">
      <dsp:nvSpPr>
        <dsp:cNvPr id="0" name=""/>
        <dsp:cNvSpPr/>
      </dsp:nvSpPr>
      <dsp:spPr>
        <a:xfrm>
          <a:off x="450708" y="441836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4418361"/>
        <a:ext cx="1477184" cy="525279"/>
      </dsp:txXfrm>
    </dsp:sp>
    <dsp:sp modelId="{F7481589-9C1E-4C06-A8C0-BD5C63C6C77A}">
      <dsp:nvSpPr>
        <dsp:cNvPr id="0" name=""/>
        <dsp:cNvSpPr/>
      </dsp:nvSpPr>
      <dsp:spPr>
        <a:xfrm>
          <a:off x="2226855" y="4418361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</a:t>
          </a:r>
          <a:r>
            <a:rPr lang="es-ES" sz="1200" kern="1200" dirty="0" smtClean="0">
              <a:solidFill>
                <a:schemeClr val="tx1"/>
              </a:solidFill>
            </a:rPr>
            <a:t>Selectivo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6855" y="4418361"/>
        <a:ext cx="1477184" cy="525279"/>
      </dsp:txXfrm>
    </dsp:sp>
    <dsp:sp modelId="{D8AE5DD6-8EDD-4661-8DF6-48E8E03125CA}">
      <dsp:nvSpPr>
        <dsp:cNvPr id="0" name=""/>
        <dsp:cNvSpPr/>
      </dsp:nvSpPr>
      <dsp:spPr>
        <a:xfrm>
          <a:off x="450708" y="5039223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5039223"/>
        <a:ext cx="1477184" cy="525279"/>
      </dsp:txXfrm>
    </dsp:sp>
    <dsp:sp modelId="{D4E2BA58-BB11-413D-A5EC-CBAF4B797ABE}">
      <dsp:nvSpPr>
        <dsp:cNvPr id="0" name=""/>
        <dsp:cNvSpPr/>
      </dsp:nvSpPr>
      <dsp:spPr>
        <a:xfrm>
          <a:off x="5913472" y="2915614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913472" y="2915614"/>
        <a:ext cx="1616766" cy="601100"/>
      </dsp:txXfrm>
    </dsp:sp>
    <dsp:sp modelId="{923FA23E-A418-4062-900F-1FCC2EF62FC7}">
      <dsp:nvSpPr>
        <dsp:cNvPr id="0" name=""/>
        <dsp:cNvSpPr/>
      </dsp:nvSpPr>
      <dsp:spPr>
        <a:xfrm>
          <a:off x="5095966" y="382908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95966" y="3829086"/>
        <a:ext cx="1477184" cy="525601"/>
      </dsp:txXfrm>
    </dsp:sp>
    <dsp:sp modelId="{86FF3132-3E5B-4DBB-8F73-CC6AC21334F9}">
      <dsp:nvSpPr>
        <dsp:cNvPr id="0" name=""/>
        <dsp:cNvSpPr/>
      </dsp:nvSpPr>
      <dsp:spPr>
        <a:xfrm>
          <a:off x="6918309" y="382908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18309" y="3829086"/>
        <a:ext cx="1477184" cy="525601"/>
      </dsp:txXfrm>
    </dsp:sp>
    <dsp:sp modelId="{94C488EF-E173-4203-B39A-A2F71DF7152B}">
      <dsp:nvSpPr>
        <dsp:cNvPr id="0" name=""/>
        <dsp:cNvSpPr/>
      </dsp:nvSpPr>
      <dsp:spPr>
        <a:xfrm>
          <a:off x="5095966" y="448961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95966" y="4489616"/>
        <a:ext cx="1477184" cy="525601"/>
      </dsp:txXfrm>
    </dsp:sp>
    <dsp:sp modelId="{23AEAB90-D66E-4C24-AC58-79C7959CF7DF}">
      <dsp:nvSpPr>
        <dsp:cNvPr id="0" name=""/>
        <dsp:cNvSpPr/>
      </dsp:nvSpPr>
      <dsp:spPr>
        <a:xfrm>
          <a:off x="6925226" y="4487773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25226" y="4487773"/>
        <a:ext cx="1477184" cy="525601"/>
      </dsp:txXfrm>
    </dsp:sp>
    <dsp:sp modelId="{80DAF57B-6F3A-4C8B-A74A-7A38EEE03DDD}">
      <dsp:nvSpPr>
        <dsp:cNvPr id="0" name=""/>
        <dsp:cNvSpPr/>
      </dsp:nvSpPr>
      <dsp:spPr>
        <a:xfrm>
          <a:off x="6925067" y="5159799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Unidades Deportivas</a:t>
          </a:r>
          <a:endParaRPr lang="es-ES" sz="1200" kern="1200" dirty="0"/>
        </a:p>
      </dsp:txBody>
      <dsp:txXfrm>
        <a:off x="6925067" y="5159799"/>
        <a:ext cx="1477184" cy="525601"/>
      </dsp:txXfrm>
    </dsp:sp>
    <dsp:sp modelId="{81A27537-C461-47F0-B34F-42C3D086165D}">
      <dsp:nvSpPr>
        <dsp:cNvPr id="0" name=""/>
        <dsp:cNvSpPr/>
      </dsp:nvSpPr>
      <dsp:spPr>
        <a:xfrm>
          <a:off x="3639817" y="2923256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39817" y="2923256"/>
        <a:ext cx="1616766" cy="601100"/>
      </dsp:txXfrm>
    </dsp:sp>
    <dsp:sp modelId="{D471276E-15DB-4607-B221-1200AEDD62F0}">
      <dsp:nvSpPr>
        <dsp:cNvPr id="0" name=""/>
        <dsp:cNvSpPr/>
      </dsp:nvSpPr>
      <dsp:spPr>
        <a:xfrm>
          <a:off x="3041782" y="900982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900982"/>
        <a:ext cx="1205997" cy="474808"/>
      </dsp:txXfrm>
    </dsp:sp>
    <dsp:sp modelId="{FB41900A-FAD5-43F7-BC70-49699BF04225}">
      <dsp:nvSpPr>
        <dsp:cNvPr id="0" name=""/>
        <dsp:cNvSpPr/>
      </dsp:nvSpPr>
      <dsp:spPr>
        <a:xfrm>
          <a:off x="4636577" y="900696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36577" y="900696"/>
        <a:ext cx="1205997" cy="474808"/>
      </dsp:txXfrm>
    </dsp:sp>
    <dsp:sp modelId="{03F7B51C-13DD-4428-982A-38057E45B74B}">
      <dsp:nvSpPr>
        <dsp:cNvPr id="0" name=""/>
        <dsp:cNvSpPr/>
      </dsp:nvSpPr>
      <dsp:spPr>
        <a:xfrm>
          <a:off x="3041782" y="1482814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1482814"/>
        <a:ext cx="1205997" cy="474808"/>
      </dsp:txXfrm>
    </dsp:sp>
    <dsp:sp modelId="{B4E630E5-A943-410F-A0C3-EA9EEDD61BE3}">
      <dsp:nvSpPr>
        <dsp:cNvPr id="0" name=""/>
        <dsp:cNvSpPr/>
      </dsp:nvSpPr>
      <dsp:spPr>
        <a:xfrm>
          <a:off x="4636577" y="1482527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577" y="1482527"/>
        <a:ext cx="1205997" cy="474808"/>
      </dsp:txXfrm>
    </dsp:sp>
    <dsp:sp modelId="{278E7FE3-7D1B-4B00-8129-22A19AEF4BDC}">
      <dsp:nvSpPr>
        <dsp:cNvPr id="0" name=""/>
        <dsp:cNvSpPr/>
      </dsp:nvSpPr>
      <dsp:spPr>
        <a:xfrm>
          <a:off x="3041782" y="2064645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2064645"/>
        <a:ext cx="1205997" cy="474808"/>
      </dsp:txXfrm>
    </dsp:sp>
    <dsp:sp modelId="{0EF93B45-F6A4-4BCB-A16F-782D2EFE9663}">
      <dsp:nvSpPr>
        <dsp:cNvPr id="0" name=""/>
        <dsp:cNvSpPr/>
      </dsp:nvSpPr>
      <dsp:spPr>
        <a:xfrm>
          <a:off x="4636577" y="2064359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577" y="2064359"/>
        <a:ext cx="1205997" cy="47480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582572" y="1033429"/>
          <a:ext cx="91440" cy="5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1443579" y="69440"/>
          <a:ext cx="2369424" cy="963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Ciudadano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443579" y="69440"/>
        <a:ext cx="2369424" cy="963988"/>
      </dsp:txXfrm>
    </dsp:sp>
    <dsp:sp modelId="{6EFBC02F-1F2E-4453-81E3-036FBB56D2B8}">
      <dsp:nvSpPr>
        <dsp:cNvPr id="0" name=""/>
        <dsp:cNvSpPr/>
      </dsp:nvSpPr>
      <dsp:spPr>
        <a:xfrm>
          <a:off x="1625551" y="1589611"/>
          <a:ext cx="2005481" cy="2473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25551" y="1589611"/>
        <a:ext cx="2005481" cy="247395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49739" y="1105801"/>
          <a:ext cx="223099" cy="640790"/>
        </a:xfrm>
        <a:custGeom>
          <a:avLst/>
          <a:gdLst/>
          <a:ahLst/>
          <a:cxnLst/>
          <a:rect l="0" t="0" r="0" b="0"/>
          <a:pathLst>
            <a:path>
              <a:moveTo>
                <a:pt x="223099" y="0"/>
              </a:moveTo>
              <a:lnTo>
                <a:pt x="223099" y="640790"/>
              </a:lnTo>
              <a:lnTo>
                <a:pt x="0" y="6407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283611" y="2852160"/>
          <a:ext cx="216171" cy="119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6780"/>
              </a:lnTo>
              <a:lnTo>
                <a:pt x="216171" y="11967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283611" y="2852160"/>
          <a:ext cx="212573" cy="2273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575"/>
              </a:lnTo>
              <a:lnTo>
                <a:pt x="212573" y="2273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026176" y="2852160"/>
          <a:ext cx="257435" cy="1393617"/>
        </a:xfrm>
        <a:custGeom>
          <a:avLst/>
          <a:gdLst/>
          <a:ahLst/>
          <a:cxnLst/>
          <a:rect l="0" t="0" r="0" b="0"/>
          <a:pathLst>
            <a:path>
              <a:moveTo>
                <a:pt x="257435" y="0"/>
              </a:moveTo>
              <a:lnTo>
                <a:pt x="257435" y="1393617"/>
              </a:lnTo>
              <a:lnTo>
                <a:pt x="0" y="1393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72838" y="1105801"/>
          <a:ext cx="1610772" cy="132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79"/>
              </a:lnTo>
              <a:lnTo>
                <a:pt x="1610772" y="1256079"/>
              </a:lnTo>
              <a:lnTo>
                <a:pt x="1610772" y="1325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39622" y="2853355"/>
          <a:ext cx="254703" cy="1597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814"/>
              </a:lnTo>
              <a:lnTo>
                <a:pt x="254703" y="1597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610751" y="2853355"/>
          <a:ext cx="228871" cy="1597814"/>
        </a:xfrm>
        <a:custGeom>
          <a:avLst/>
          <a:gdLst/>
          <a:ahLst/>
          <a:cxnLst/>
          <a:rect l="0" t="0" r="0" b="0"/>
          <a:pathLst>
            <a:path>
              <a:moveTo>
                <a:pt x="228871" y="0"/>
              </a:moveTo>
              <a:lnTo>
                <a:pt x="228871" y="1597814"/>
              </a:lnTo>
              <a:lnTo>
                <a:pt x="0" y="1597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39622" y="2853355"/>
          <a:ext cx="254703" cy="758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666"/>
              </a:lnTo>
              <a:lnTo>
                <a:pt x="254703" y="7586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610751" y="2853355"/>
          <a:ext cx="228871" cy="758666"/>
        </a:xfrm>
        <a:custGeom>
          <a:avLst/>
          <a:gdLst/>
          <a:ahLst/>
          <a:cxnLst/>
          <a:rect l="0" t="0" r="0" b="0"/>
          <a:pathLst>
            <a:path>
              <a:moveTo>
                <a:pt x="228871" y="0"/>
              </a:moveTo>
              <a:lnTo>
                <a:pt x="228871" y="758666"/>
              </a:lnTo>
              <a:lnTo>
                <a:pt x="0" y="7586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39622" y="1105801"/>
          <a:ext cx="1833215" cy="1326222"/>
        </a:xfrm>
        <a:custGeom>
          <a:avLst/>
          <a:gdLst/>
          <a:ahLst/>
          <a:cxnLst/>
          <a:rect l="0" t="0" r="0" b="0"/>
          <a:pathLst>
            <a:path>
              <a:moveTo>
                <a:pt x="1833215" y="0"/>
              </a:moveTo>
              <a:lnTo>
                <a:pt x="1833215" y="1257275"/>
              </a:lnTo>
              <a:lnTo>
                <a:pt x="0" y="1257275"/>
              </a:lnTo>
              <a:lnTo>
                <a:pt x="0" y="13262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10923" y="196823"/>
          <a:ext cx="2123830" cy="908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610923" y="196823"/>
        <a:ext cx="2123830" cy="908977"/>
      </dsp:txXfrm>
    </dsp:sp>
    <dsp:sp modelId="{EEA40343-2367-430C-9F9D-F95276D86A7F}">
      <dsp:nvSpPr>
        <dsp:cNvPr id="0" name=""/>
        <dsp:cNvSpPr/>
      </dsp:nvSpPr>
      <dsp:spPr>
        <a:xfrm>
          <a:off x="1272445" y="2432023"/>
          <a:ext cx="1134355" cy="421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72445" y="2432023"/>
        <a:ext cx="1134355" cy="421331"/>
      </dsp:txXfrm>
    </dsp:sp>
    <dsp:sp modelId="{440B497E-2F6A-4933-AC44-DFB4CFDF335A}">
      <dsp:nvSpPr>
        <dsp:cNvPr id="0" name=""/>
        <dsp:cNvSpPr/>
      </dsp:nvSpPr>
      <dsp:spPr>
        <a:xfrm>
          <a:off x="463814" y="3317096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3814" y="3317096"/>
        <a:ext cx="1146936" cy="589851"/>
      </dsp:txXfrm>
    </dsp:sp>
    <dsp:sp modelId="{80800B27-C2EF-457D-9BF9-06FB558ACE70}">
      <dsp:nvSpPr>
        <dsp:cNvPr id="0" name=""/>
        <dsp:cNvSpPr/>
      </dsp:nvSpPr>
      <dsp:spPr>
        <a:xfrm>
          <a:off x="2094326" y="3317096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94326" y="3317096"/>
        <a:ext cx="1146936" cy="589851"/>
      </dsp:txXfrm>
    </dsp:sp>
    <dsp:sp modelId="{C6880A2E-438C-4B59-8DCC-837F57D956DB}">
      <dsp:nvSpPr>
        <dsp:cNvPr id="0" name=""/>
        <dsp:cNvSpPr/>
      </dsp:nvSpPr>
      <dsp:spPr>
        <a:xfrm>
          <a:off x="463814" y="4156243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3814" y="4156243"/>
        <a:ext cx="1146936" cy="589851"/>
      </dsp:txXfrm>
    </dsp:sp>
    <dsp:sp modelId="{67478183-57FC-42AE-8396-57ABB052EA34}">
      <dsp:nvSpPr>
        <dsp:cNvPr id="0" name=""/>
        <dsp:cNvSpPr/>
      </dsp:nvSpPr>
      <dsp:spPr>
        <a:xfrm>
          <a:off x="2094326" y="4156243"/>
          <a:ext cx="1146936" cy="58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2094326" y="4156243"/>
        <a:ext cx="1146936" cy="589851"/>
      </dsp:txXfrm>
    </dsp:sp>
    <dsp:sp modelId="{FC7A6262-42A4-4D23-AED8-7DC580203F43}">
      <dsp:nvSpPr>
        <dsp:cNvPr id="0" name=""/>
        <dsp:cNvSpPr/>
      </dsp:nvSpPr>
      <dsp:spPr>
        <a:xfrm>
          <a:off x="4716433" y="2430828"/>
          <a:ext cx="1134355" cy="421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6433" y="2430828"/>
        <a:ext cx="1134355" cy="421331"/>
      </dsp:txXfrm>
    </dsp:sp>
    <dsp:sp modelId="{B342C0FA-D607-4E01-95C5-708F1117E5C4}">
      <dsp:nvSpPr>
        <dsp:cNvPr id="0" name=""/>
        <dsp:cNvSpPr/>
      </dsp:nvSpPr>
      <dsp:spPr>
        <a:xfrm>
          <a:off x="3803529" y="3328498"/>
          <a:ext cx="1222647" cy="183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803529" y="3328498"/>
        <a:ext cx="1222647" cy="1834558"/>
      </dsp:txXfrm>
    </dsp:sp>
    <dsp:sp modelId="{109AEACF-2030-482A-9F3F-831A46BC59CA}">
      <dsp:nvSpPr>
        <dsp:cNvPr id="0" name=""/>
        <dsp:cNvSpPr/>
      </dsp:nvSpPr>
      <dsp:spPr>
        <a:xfrm>
          <a:off x="5496185" y="4933604"/>
          <a:ext cx="1222647" cy="3842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496185" y="4933604"/>
        <a:ext cx="1222647" cy="384261"/>
      </dsp:txXfrm>
    </dsp:sp>
    <dsp:sp modelId="{09E97D8D-67AB-4B92-B1A5-E1A93D9768A6}">
      <dsp:nvSpPr>
        <dsp:cNvPr id="0" name=""/>
        <dsp:cNvSpPr/>
      </dsp:nvSpPr>
      <dsp:spPr>
        <a:xfrm>
          <a:off x="5499783" y="3321800"/>
          <a:ext cx="1222647" cy="145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499783" y="3321800"/>
        <a:ext cx="1222647" cy="1454279"/>
      </dsp:txXfrm>
    </dsp:sp>
    <dsp:sp modelId="{4C330964-E5CA-4C02-A01D-8A2EE83E9780}">
      <dsp:nvSpPr>
        <dsp:cNvPr id="0" name=""/>
        <dsp:cNvSpPr/>
      </dsp:nvSpPr>
      <dsp:spPr>
        <a:xfrm>
          <a:off x="2234052" y="1460546"/>
          <a:ext cx="1215686" cy="5720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234052" y="1460546"/>
        <a:ext cx="1215686" cy="57208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1890307"/>
          <a:ext cx="91440" cy="629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19658" y="818642"/>
          <a:ext cx="2433090" cy="107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19658" y="818642"/>
        <a:ext cx="2433090" cy="1071664"/>
      </dsp:txXfrm>
    </dsp:sp>
    <dsp:sp modelId="{BD10F608-A80A-42F4-8DAA-414391E447AE}">
      <dsp:nvSpPr>
        <dsp:cNvPr id="0" name=""/>
        <dsp:cNvSpPr/>
      </dsp:nvSpPr>
      <dsp:spPr>
        <a:xfrm>
          <a:off x="885704" y="2519330"/>
          <a:ext cx="1900999" cy="1548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85704" y="2519330"/>
        <a:ext cx="1900999" cy="15489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467466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467466" y="388361"/>
              </a:lnTo>
              <a:lnTo>
                <a:pt x="1467466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924020" y="2531020"/>
          <a:ext cx="1467466" cy="667828"/>
        </a:xfrm>
        <a:custGeom>
          <a:avLst/>
          <a:gdLst/>
          <a:ahLst/>
          <a:cxnLst/>
          <a:rect l="0" t="0" r="0" b="0"/>
          <a:pathLst>
            <a:path>
              <a:moveTo>
                <a:pt x="1467466" y="0"/>
              </a:moveTo>
              <a:lnTo>
                <a:pt x="1467466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149483" y="235"/>
          <a:ext cx="2484007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149483" y="235"/>
        <a:ext cx="2484007" cy="1162954"/>
      </dsp:txXfrm>
    </dsp:sp>
    <dsp:sp modelId="{94C7EDBA-BCD6-4A4D-B6F8-C772F26D1FC5}">
      <dsp:nvSpPr>
        <dsp:cNvPr id="0" name=""/>
        <dsp:cNvSpPr/>
      </dsp:nvSpPr>
      <dsp:spPr>
        <a:xfrm>
          <a:off x="3401482" y="1613464"/>
          <a:ext cx="1980009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01482" y="1613464"/>
        <a:ext cx="1980009" cy="917556"/>
      </dsp:txXfrm>
    </dsp:sp>
    <dsp:sp modelId="{A5D29336-0AF0-4111-A45C-A220EB0D16F6}">
      <dsp:nvSpPr>
        <dsp:cNvPr id="0" name=""/>
        <dsp:cNvSpPr/>
      </dsp:nvSpPr>
      <dsp:spPr>
        <a:xfrm>
          <a:off x="1736020" y="3198848"/>
          <a:ext cx="2376000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36020" y="3198848"/>
        <a:ext cx="2376000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376000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70954" y="3198848"/>
        <a:ext cx="2376000" cy="17697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10337" y="1038992"/>
          <a:ext cx="318725" cy="628137"/>
        </a:xfrm>
        <a:custGeom>
          <a:avLst/>
          <a:gdLst/>
          <a:ahLst/>
          <a:cxnLst/>
          <a:rect l="0" t="0" r="0" b="0"/>
          <a:pathLst>
            <a:path>
              <a:moveTo>
                <a:pt x="318725" y="0"/>
              </a:moveTo>
              <a:lnTo>
                <a:pt x="318725" y="628137"/>
              </a:lnTo>
              <a:lnTo>
                <a:pt x="0" y="6281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083342" y="1038992"/>
          <a:ext cx="91440" cy="12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62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23668" y="994"/>
          <a:ext cx="3010787" cy="103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Deportivas</a:t>
          </a:r>
        </a:p>
      </dsp:txBody>
      <dsp:txXfrm>
        <a:off x="2623668" y="994"/>
        <a:ext cx="3010787" cy="1037997"/>
      </dsp:txXfrm>
    </dsp:sp>
    <dsp:sp modelId="{67F1DC44-2E3B-4303-A402-930E7F58F13F}">
      <dsp:nvSpPr>
        <dsp:cNvPr id="0" name=""/>
        <dsp:cNvSpPr/>
      </dsp:nvSpPr>
      <dsp:spPr>
        <a:xfrm>
          <a:off x="3049061" y="2295267"/>
          <a:ext cx="2160002" cy="26722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err="1" smtClean="0">
              <a:solidFill>
                <a:srgbClr val="000000"/>
              </a:solidFill>
            </a:rPr>
            <a:t>Football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strike="sngStrik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49061" y="2295267"/>
        <a:ext cx="2160002" cy="2672289"/>
      </dsp:txXfrm>
    </dsp:sp>
    <dsp:sp modelId="{AEA21AD5-A041-401A-AB0B-7561A463D652}">
      <dsp:nvSpPr>
        <dsp:cNvPr id="0" name=""/>
        <dsp:cNvSpPr/>
      </dsp:nvSpPr>
      <dsp:spPr>
        <a:xfrm>
          <a:off x="2314126" y="1341331"/>
          <a:ext cx="1496210" cy="651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14126" y="1341331"/>
        <a:ext cx="1496210" cy="65159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3803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3803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22759" y="1008111"/>
          <a:ext cx="302448" cy="1031155"/>
        </a:xfrm>
        <a:custGeom>
          <a:avLst/>
          <a:gdLst/>
          <a:ahLst/>
          <a:cxnLst/>
          <a:rect l="0" t="0" r="0" b="0"/>
          <a:pathLst>
            <a:path>
              <a:moveTo>
                <a:pt x="302448" y="0"/>
              </a:moveTo>
              <a:lnTo>
                <a:pt x="302448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3871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3871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25252" y="1008111"/>
          <a:ext cx="299955" cy="445852"/>
        </a:xfrm>
        <a:custGeom>
          <a:avLst/>
          <a:gdLst/>
          <a:ahLst/>
          <a:cxnLst/>
          <a:rect l="0" t="0" r="0" b="0"/>
          <a:pathLst>
            <a:path>
              <a:moveTo>
                <a:pt x="299955" y="0"/>
              </a:moveTo>
              <a:lnTo>
                <a:pt x="299955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578398" y="2546495"/>
          <a:ext cx="3294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Promotores(as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78398" y="2546495"/>
        <a:ext cx="3294001" cy="3358162"/>
      </dsp:txXfrm>
    </dsp:sp>
    <dsp:sp modelId="{B942DF9C-BA00-42B3-AF71-148728147FCE}">
      <dsp:nvSpPr>
        <dsp:cNvPr id="0" name=""/>
        <dsp:cNvSpPr/>
      </dsp:nvSpPr>
      <dsp:spPr>
        <a:xfrm>
          <a:off x="2269257" y="1224137"/>
          <a:ext cx="165599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69257" y="1224137"/>
        <a:ext cx="1655994" cy="459652"/>
      </dsp:txXfrm>
    </dsp:sp>
    <dsp:sp modelId="{B277CEB9-CD22-4D45-8CC0-6CDCD3DE2D25}">
      <dsp:nvSpPr>
        <dsp:cNvPr id="0" name=""/>
        <dsp:cNvSpPr/>
      </dsp:nvSpPr>
      <dsp:spPr>
        <a:xfrm>
          <a:off x="4499079" y="1224137"/>
          <a:ext cx="165599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b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</a:p>
      </dsp:txBody>
      <dsp:txXfrm>
        <a:off x="4499079" y="1224137"/>
        <a:ext cx="1655994" cy="459652"/>
      </dsp:txXfrm>
    </dsp:sp>
    <dsp:sp modelId="{20A6C9EB-FCC5-4FBF-83AB-941BDE69F892}">
      <dsp:nvSpPr>
        <dsp:cNvPr id="0" name=""/>
        <dsp:cNvSpPr/>
      </dsp:nvSpPr>
      <dsp:spPr>
        <a:xfrm>
          <a:off x="2266764" y="1809440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66764" y="1809440"/>
        <a:ext cx="1655994" cy="459652"/>
      </dsp:txXfrm>
    </dsp:sp>
    <dsp:sp modelId="{CE951814-180D-4DB7-AB5A-0A5121004604}">
      <dsp:nvSpPr>
        <dsp:cNvPr id="0" name=""/>
        <dsp:cNvSpPr/>
      </dsp:nvSpPr>
      <dsp:spPr>
        <a:xfrm>
          <a:off x="4499012" y="1806711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9012" y="1806711"/>
        <a:ext cx="1655994" cy="45965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2631440" y="1109664"/>
          <a:ext cx="284883" cy="3066161"/>
        </a:xfrm>
        <a:custGeom>
          <a:avLst/>
          <a:gdLst/>
          <a:ahLst/>
          <a:cxnLst/>
          <a:rect l="0" t="0" r="0" b="0"/>
          <a:pathLst>
            <a:path>
              <a:moveTo>
                <a:pt x="284883" y="0"/>
              </a:moveTo>
              <a:lnTo>
                <a:pt x="284883" y="3066161"/>
              </a:lnTo>
              <a:lnTo>
                <a:pt x="0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916323" y="1109664"/>
          <a:ext cx="28686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86869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8667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86671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31427" y="1109664"/>
          <a:ext cx="284895" cy="1494924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1494924"/>
              </a:lnTo>
              <a:lnTo>
                <a:pt x="0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8686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86869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31427" y="1109664"/>
          <a:ext cx="284895" cy="2280546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2280546"/>
              </a:lnTo>
              <a:lnTo>
                <a:pt x="0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4083747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8478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84784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31427" y="1109664"/>
          <a:ext cx="284895" cy="709303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709303"/>
              </a:lnTo>
              <a:lnTo>
                <a:pt x="0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770690" y="145600"/>
          <a:ext cx="2291265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1770690" y="145600"/>
        <a:ext cx="2291265" cy="964063"/>
      </dsp:txXfrm>
    </dsp:sp>
    <dsp:sp modelId="{BEC61B7C-0C80-4034-B3B0-969749014DF8}">
      <dsp:nvSpPr>
        <dsp:cNvPr id="0" name=""/>
        <dsp:cNvSpPr/>
      </dsp:nvSpPr>
      <dsp:spPr>
        <a:xfrm>
          <a:off x="774709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74709" y="1517737"/>
        <a:ext cx="1856718" cy="602461"/>
      </dsp:txXfrm>
    </dsp:sp>
    <dsp:sp modelId="{FB41900A-FAD5-43F7-BC70-49699BF04225}">
      <dsp:nvSpPr>
        <dsp:cNvPr id="0" name=""/>
        <dsp:cNvSpPr/>
      </dsp:nvSpPr>
      <dsp:spPr>
        <a:xfrm>
          <a:off x="3201108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1108" y="3874595"/>
        <a:ext cx="1856718" cy="602461"/>
      </dsp:txXfrm>
    </dsp:sp>
    <dsp:sp modelId="{E1D1B538-2968-4431-A519-46183B42B7A9}">
      <dsp:nvSpPr>
        <dsp:cNvPr id="0" name=""/>
        <dsp:cNvSpPr/>
      </dsp:nvSpPr>
      <dsp:spPr>
        <a:xfrm>
          <a:off x="3201108" y="4660214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01108" y="4660214"/>
        <a:ext cx="1856718" cy="602461"/>
      </dsp:txXfrm>
    </dsp:sp>
    <dsp:sp modelId="{03F7B51C-13DD-4428-982A-38057E45B74B}">
      <dsp:nvSpPr>
        <dsp:cNvPr id="0" name=""/>
        <dsp:cNvSpPr/>
      </dsp:nvSpPr>
      <dsp:spPr>
        <a:xfrm>
          <a:off x="774709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74709" y="3088980"/>
        <a:ext cx="1856718" cy="602461"/>
      </dsp:txXfrm>
    </dsp:sp>
    <dsp:sp modelId="{B4E630E5-A943-410F-A0C3-EA9EEDD61BE3}">
      <dsp:nvSpPr>
        <dsp:cNvPr id="0" name=""/>
        <dsp:cNvSpPr/>
      </dsp:nvSpPr>
      <dsp:spPr>
        <a:xfrm>
          <a:off x="3203192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92" y="2303358"/>
        <a:ext cx="1856718" cy="602461"/>
      </dsp:txXfrm>
    </dsp:sp>
    <dsp:sp modelId="{278E7FE3-7D1B-4B00-8129-22A19AEF4BDC}">
      <dsp:nvSpPr>
        <dsp:cNvPr id="0" name=""/>
        <dsp:cNvSpPr/>
      </dsp:nvSpPr>
      <dsp:spPr>
        <a:xfrm>
          <a:off x="774709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74709" y="2303358"/>
        <a:ext cx="1856718" cy="602461"/>
      </dsp:txXfrm>
    </dsp:sp>
    <dsp:sp modelId="{0EF93B45-F6A4-4BCB-A16F-782D2EFE9663}">
      <dsp:nvSpPr>
        <dsp:cNvPr id="0" name=""/>
        <dsp:cNvSpPr/>
      </dsp:nvSpPr>
      <dsp:spPr>
        <a:xfrm>
          <a:off x="3202995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2995" y="3088980"/>
        <a:ext cx="1856718" cy="602461"/>
      </dsp:txXfrm>
    </dsp:sp>
    <dsp:sp modelId="{ABF5C09C-022D-4C00-A2AB-ED401B7344A1}">
      <dsp:nvSpPr>
        <dsp:cNvPr id="0" name=""/>
        <dsp:cNvSpPr/>
      </dsp:nvSpPr>
      <dsp:spPr>
        <a:xfrm>
          <a:off x="3203192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92" y="1517737"/>
        <a:ext cx="1856718" cy="602461"/>
      </dsp:txXfrm>
    </dsp:sp>
    <dsp:sp modelId="{C31D9618-95E8-4F02-9F02-08F5BDAAEA7A}">
      <dsp:nvSpPr>
        <dsp:cNvPr id="0" name=""/>
        <dsp:cNvSpPr/>
      </dsp:nvSpPr>
      <dsp:spPr>
        <a:xfrm>
          <a:off x="774721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r>
            <a:rPr lang="es-ES" sz="1200" u="none" kern="1200" dirty="0" smtClean="0">
              <a:solidFill>
                <a:srgbClr val="000000"/>
              </a:solidFill>
            </a:rPr>
            <a:t> </a:t>
          </a:r>
          <a:endParaRPr lang="es-ES" sz="120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774721" y="3874595"/>
        <a:ext cx="1856718" cy="602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10787" y="1152131"/>
          <a:ext cx="173588" cy="4607479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4607479"/>
              </a:lnTo>
              <a:lnTo>
                <a:pt x="0" y="46074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152131"/>
          <a:ext cx="173588" cy="3887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835"/>
              </a:lnTo>
              <a:lnTo>
                <a:pt x="173588" y="38878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0787" y="1152131"/>
          <a:ext cx="173588" cy="3883818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883818"/>
              </a:lnTo>
              <a:lnTo>
                <a:pt x="0" y="3883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152131"/>
          <a:ext cx="173588" cy="3162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2679"/>
              </a:lnTo>
              <a:lnTo>
                <a:pt x="173588" y="3162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0787" y="1152131"/>
          <a:ext cx="173588" cy="3161574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161574"/>
              </a:lnTo>
              <a:lnTo>
                <a:pt x="0" y="3161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152131"/>
          <a:ext cx="173588" cy="2438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8624"/>
              </a:lnTo>
              <a:lnTo>
                <a:pt x="173588" y="2438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0787" y="1152131"/>
          <a:ext cx="173588" cy="2438624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2438624"/>
              </a:lnTo>
              <a:lnTo>
                <a:pt x="0" y="2438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152131"/>
          <a:ext cx="173588" cy="1728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065"/>
              </a:lnTo>
              <a:lnTo>
                <a:pt x="173588" y="1728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0787" y="1152131"/>
          <a:ext cx="173588" cy="1728065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1728065"/>
              </a:lnTo>
              <a:lnTo>
                <a:pt x="0" y="1728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152131"/>
          <a:ext cx="317038" cy="494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17"/>
              </a:lnTo>
              <a:lnTo>
                <a:pt x="317038" y="494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96342" y="1152131"/>
          <a:ext cx="288033" cy="494417"/>
        </a:xfrm>
        <a:custGeom>
          <a:avLst/>
          <a:gdLst/>
          <a:ahLst/>
          <a:cxnLst/>
          <a:rect l="0" t="0" r="0" b="0"/>
          <a:pathLst>
            <a:path>
              <a:moveTo>
                <a:pt x="288033" y="0"/>
              </a:moveTo>
              <a:lnTo>
                <a:pt x="288033" y="494417"/>
              </a:lnTo>
              <a:lnTo>
                <a:pt x="0" y="4944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96342" y="1152131"/>
          <a:ext cx="288033" cy="1039285"/>
        </a:xfrm>
        <a:custGeom>
          <a:avLst/>
          <a:gdLst/>
          <a:ahLst/>
          <a:cxnLst/>
          <a:rect l="0" t="0" r="0" b="0"/>
          <a:pathLst>
            <a:path>
              <a:moveTo>
                <a:pt x="288033" y="0"/>
              </a:moveTo>
              <a:lnTo>
                <a:pt x="288033" y="1039285"/>
              </a:lnTo>
              <a:lnTo>
                <a:pt x="0" y="10392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088376" y="271917"/>
          <a:ext cx="2591998" cy="8802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88376" y="271917"/>
        <a:ext cx="2591998" cy="880213"/>
      </dsp:txXfrm>
    </dsp:sp>
    <dsp:sp modelId="{A668F1D7-27A0-4A39-A406-5B39602EF0D7}">
      <dsp:nvSpPr>
        <dsp:cNvPr id="0" name=""/>
        <dsp:cNvSpPr/>
      </dsp:nvSpPr>
      <dsp:spPr>
        <a:xfrm>
          <a:off x="1836345" y="1985030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36345" y="1985030"/>
        <a:ext cx="1259997" cy="412773"/>
      </dsp:txXfrm>
    </dsp:sp>
    <dsp:sp modelId="{A20DA8DE-3EAE-496A-B828-0A5813CDECAF}">
      <dsp:nvSpPr>
        <dsp:cNvPr id="0" name=""/>
        <dsp:cNvSpPr/>
      </dsp:nvSpPr>
      <dsp:spPr>
        <a:xfrm>
          <a:off x="1836345" y="1440161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36345" y="1440161"/>
        <a:ext cx="1259997" cy="412773"/>
      </dsp:txXfrm>
    </dsp:sp>
    <dsp:sp modelId="{0A80B95C-D6D8-45A7-AB30-3C8EE843497F}">
      <dsp:nvSpPr>
        <dsp:cNvPr id="0" name=""/>
        <dsp:cNvSpPr/>
      </dsp:nvSpPr>
      <dsp:spPr>
        <a:xfrm>
          <a:off x="3701414" y="1440161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1414" y="1440161"/>
        <a:ext cx="1259997" cy="412773"/>
      </dsp:txXfrm>
    </dsp:sp>
    <dsp:sp modelId="{CA81ADA6-D911-4D6D-B109-B08F6320F697}">
      <dsp:nvSpPr>
        <dsp:cNvPr id="0" name=""/>
        <dsp:cNvSpPr/>
      </dsp:nvSpPr>
      <dsp:spPr>
        <a:xfrm>
          <a:off x="461747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2616134"/>
        <a:ext cx="2749039" cy="528123"/>
      </dsp:txXfrm>
    </dsp:sp>
    <dsp:sp modelId="{F2E3A372-0A99-4177-9934-37E01310721A}">
      <dsp:nvSpPr>
        <dsp:cNvPr id="0" name=""/>
        <dsp:cNvSpPr/>
      </dsp:nvSpPr>
      <dsp:spPr>
        <a:xfrm>
          <a:off x="3557964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2616134"/>
        <a:ext cx="2749039" cy="528123"/>
      </dsp:txXfrm>
    </dsp:sp>
    <dsp:sp modelId="{DEDB21DC-FC23-4B10-8AB8-EDD7E848D268}">
      <dsp:nvSpPr>
        <dsp:cNvPr id="0" name=""/>
        <dsp:cNvSpPr/>
      </dsp:nvSpPr>
      <dsp:spPr>
        <a:xfrm>
          <a:off x="461747" y="3326693"/>
          <a:ext cx="2749039" cy="528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461747" y="3326693"/>
        <a:ext cx="2749039" cy="528123"/>
      </dsp:txXfrm>
    </dsp:sp>
    <dsp:sp modelId="{8BF7BF3D-E5BE-42F0-BDC0-DD9764E9E486}">
      <dsp:nvSpPr>
        <dsp:cNvPr id="0" name=""/>
        <dsp:cNvSpPr/>
      </dsp:nvSpPr>
      <dsp:spPr>
        <a:xfrm>
          <a:off x="3557964" y="332669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3326693"/>
        <a:ext cx="2749039" cy="528123"/>
      </dsp:txXfrm>
    </dsp:sp>
    <dsp:sp modelId="{EB176D71-8A4B-4152-991F-344ED7A9809D}">
      <dsp:nvSpPr>
        <dsp:cNvPr id="0" name=""/>
        <dsp:cNvSpPr/>
      </dsp:nvSpPr>
      <dsp:spPr>
        <a:xfrm>
          <a:off x="461747" y="404964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049643"/>
        <a:ext cx="2749039" cy="528123"/>
      </dsp:txXfrm>
    </dsp:sp>
    <dsp:sp modelId="{474D0195-21CE-4C91-9751-22DA80B88221}">
      <dsp:nvSpPr>
        <dsp:cNvPr id="0" name=""/>
        <dsp:cNvSpPr/>
      </dsp:nvSpPr>
      <dsp:spPr>
        <a:xfrm>
          <a:off x="3557964" y="40507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557964" y="4050749"/>
        <a:ext cx="2749039" cy="528123"/>
      </dsp:txXfrm>
    </dsp:sp>
    <dsp:sp modelId="{4A17E49B-139D-448D-834F-1C62567D7755}">
      <dsp:nvSpPr>
        <dsp:cNvPr id="0" name=""/>
        <dsp:cNvSpPr/>
      </dsp:nvSpPr>
      <dsp:spPr>
        <a:xfrm>
          <a:off x="461747" y="4771888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771888"/>
        <a:ext cx="2749039" cy="528123"/>
      </dsp:txXfrm>
    </dsp:sp>
    <dsp:sp modelId="{8C6D4B5B-B413-4D49-BD6D-7FF3064261CB}">
      <dsp:nvSpPr>
        <dsp:cNvPr id="0" name=""/>
        <dsp:cNvSpPr/>
      </dsp:nvSpPr>
      <dsp:spPr>
        <a:xfrm>
          <a:off x="3557964" y="4775905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4775905"/>
        <a:ext cx="2749039" cy="528123"/>
      </dsp:txXfrm>
    </dsp:sp>
    <dsp:sp modelId="{4789E1C4-2079-4334-BDF0-845E39C09FFC}">
      <dsp:nvSpPr>
        <dsp:cNvPr id="0" name=""/>
        <dsp:cNvSpPr/>
      </dsp:nvSpPr>
      <dsp:spPr>
        <a:xfrm>
          <a:off x="461747" y="54955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5495549"/>
        <a:ext cx="2749039" cy="52812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462855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462855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07484" y="310860"/>
          <a:ext cx="2505510" cy="115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Física</a:t>
          </a:r>
        </a:p>
      </dsp:txBody>
      <dsp:txXfrm>
        <a:off x="907484" y="310860"/>
        <a:ext cx="2505510" cy="1151995"/>
      </dsp:txXfrm>
    </dsp:sp>
    <dsp:sp modelId="{297D227A-6FD1-4EBB-86E6-2CA0CC339ECB}">
      <dsp:nvSpPr>
        <dsp:cNvPr id="0" name=""/>
        <dsp:cNvSpPr/>
      </dsp:nvSpPr>
      <dsp:spPr>
        <a:xfrm>
          <a:off x="1041" y="2398081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041" y="2398081"/>
        <a:ext cx="1954025" cy="900004"/>
      </dsp:txXfrm>
    </dsp:sp>
    <dsp:sp modelId="{B8DB22C7-6207-4DCA-8297-4BA8C47B221A}">
      <dsp:nvSpPr>
        <dsp:cNvPr id="0" name=""/>
        <dsp:cNvSpPr/>
      </dsp:nvSpPr>
      <dsp:spPr>
        <a:xfrm>
          <a:off x="2365412" y="2398081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65412" y="2398081"/>
        <a:ext cx="1954025" cy="90000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079240" y="1339786"/>
          <a:ext cx="234354" cy="761789"/>
        </a:xfrm>
        <a:custGeom>
          <a:avLst/>
          <a:gdLst/>
          <a:ahLst/>
          <a:cxnLst/>
          <a:rect l="0" t="0" r="0" b="0"/>
          <a:pathLst>
            <a:path>
              <a:moveTo>
                <a:pt x="234354" y="0"/>
              </a:moveTo>
              <a:lnTo>
                <a:pt x="234354" y="761789"/>
              </a:lnTo>
              <a:lnTo>
                <a:pt x="0" y="7617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267875" y="1339786"/>
          <a:ext cx="91440" cy="1507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8482"/>
              </a:lnTo>
              <a:lnTo>
                <a:pt x="47306" y="1288482"/>
              </a:lnTo>
              <a:lnTo>
                <a:pt x="47306" y="15076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184348" y="268908"/>
          <a:ext cx="2258495" cy="10708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184348" y="268908"/>
        <a:ext cx="2258495" cy="1070877"/>
      </dsp:txXfrm>
    </dsp:sp>
    <dsp:sp modelId="{12A4A7F0-01B7-473D-B4FA-1BB11D43004A}">
      <dsp:nvSpPr>
        <dsp:cNvPr id="0" name=""/>
        <dsp:cNvSpPr/>
      </dsp:nvSpPr>
      <dsp:spPr>
        <a:xfrm>
          <a:off x="1472303" y="2847429"/>
          <a:ext cx="1685757" cy="7845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472303" y="2847429"/>
        <a:ext cx="1685757" cy="784519"/>
      </dsp:txXfrm>
    </dsp:sp>
    <dsp:sp modelId="{F6666403-C46B-492A-A2A1-22DBA94377D9}">
      <dsp:nvSpPr>
        <dsp:cNvPr id="0" name=""/>
        <dsp:cNvSpPr/>
      </dsp:nvSpPr>
      <dsp:spPr>
        <a:xfrm>
          <a:off x="830613" y="1798467"/>
          <a:ext cx="1248627" cy="606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30613" y="1798467"/>
        <a:ext cx="1248627" cy="60621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972111"/>
          <a:ext cx="1079995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972111"/>
        <a:ext cx="1079995" cy="50400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340249" y="1237800"/>
          <a:ext cx="1259996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40249" y="1237800"/>
        <a:ext cx="1259996" cy="44627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59628" y="1987362"/>
          <a:ext cx="302602" cy="704596"/>
        </a:xfrm>
        <a:custGeom>
          <a:avLst/>
          <a:gdLst/>
          <a:ahLst/>
          <a:cxnLst/>
          <a:rect l="0" t="0" r="0" b="0"/>
          <a:pathLst>
            <a:path>
              <a:moveTo>
                <a:pt x="302602" y="0"/>
              </a:moveTo>
              <a:lnTo>
                <a:pt x="302602" y="704596"/>
              </a:lnTo>
              <a:lnTo>
                <a:pt x="0" y="704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16262" y="1987362"/>
          <a:ext cx="91440" cy="1530669"/>
        </a:xfrm>
        <a:custGeom>
          <a:avLst/>
          <a:gdLst/>
          <a:ahLst/>
          <a:cxnLst/>
          <a:rect l="0" t="0" r="0" b="0"/>
          <a:pathLst>
            <a:path>
              <a:moveTo>
                <a:pt x="45967" y="0"/>
              </a:moveTo>
              <a:lnTo>
                <a:pt x="45967" y="1158747"/>
              </a:lnTo>
              <a:lnTo>
                <a:pt x="45720" y="1158747"/>
              </a:lnTo>
              <a:lnTo>
                <a:pt x="45720" y="15306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53042" y="958485"/>
          <a:ext cx="2418375" cy="1028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53042" y="958485"/>
        <a:ext cx="2418375" cy="1028876"/>
      </dsp:txXfrm>
    </dsp:sp>
    <dsp:sp modelId="{7488CD22-623A-44D8-BB5F-E4D6CC8D37E8}">
      <dsp:nvSpPr>
        <dsp:cNvPr id="0" name=""/>
        <dsp:cNvSpPr/>
      </dsp:nvSpPr>
      <dsp:spPr>
        <a:xfrm>
          <a:off x="2233978" y="3518031"/>
          <a:ext cx="1656006" cy="679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33978" y="3518031"/>
        <a:ext cx="1656006" cy="679004"/>
      </dsp:txXfrm>
    </dsp:sp>
    <dsp:sp modelId="{8B3ACF25-AA08-46EB-B11E-DBBC5DAF0912}">
      <dsp:nvSpPr>
        <dsp:cNvPr id="0" name=""/>
        <dsp:cNvSpPr/>
      </dsp:nvSpPr>
      <dsp:spPr>
        <a:xfrm>
          <a:off x="1550422" y="2415567"/>
          <a:ext cx="1209205" cy="552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550422" y="2415567"/>
        <a:ext cx="1209205" cy="55278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75429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387425"/>
          <a:ext cx="2505151" cy="118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rgbClr val="000000"/>
              </a:solidFill>
            </a:rPr>
            <a:t>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7764" y="387425"/>
        <a:ext cx="2505151" cy="1188004"/>
      </dsp:txXfrm>
    </dsp:sp>
    <dsp:sp modelId="{A4355BDB-2C53-4247-BB9E-B81BCB301B8E}">
      <dsp:nvSpPr>
        <dsp:cNvPr id="0" name=""/>
        <dsp:cNvSpPr/>
      </dsp:nvSpPr>
      <dsp:spPr>
        <a:xfrm>
          <a:off x="410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" y="2440879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5623" y="2440879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0836" y="2440879"/>
        <a:ext cx="1789432" cy="89471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249205" y="1678814"/>
              </a:lnTo>
              <a:lnTo>
                <a:pt x="2249205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11944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2249205" y="0"/>
              </a:moveTo>
              <a:lnTo>
                <a:pt x="2249205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38279" y="111113"/>
          <a:ext cx="264574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38279" y="111113"/>
        <a:ext cx="2645740" cy="1154875"/>
      </dsp:txXfrm>
    </dsp:sp>
    <dsp:sp modelId="{68F90279-E630-440E-8937-16E69DB36ADA}">
      <dsp:nvSpPr>
        <dsp:cNvPr id="0" name=""/>
        <dsp:cNvSpPr/>
      </dsp:nvSpPr>
      <dsp:spPr>
        <a:xfrm>
          <a:off x="41784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7847" y="3175309"/>
        <a:ext cx="1788194" cy="856371"/>
      </dsp:txXfrm>
    </dsp:sp>
    <dsp:sp modelId="{47CE08D7-9963-408D-ADF4-8160FED4550A}">
      <dsp:nvSpPr>
        <dsp:cNvPr id="0" name=""/>
        <dsp:cNvSpPr/>
      </dsp:nvSpPr>
      <dsp:spPr>
        <a:xfrm>
          <a:off x="2667052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7052" y="3175309"/>
        <a:ext cx="1788194" cy="856371"/>
      </dsp:txXfrm>
    </dsp:sp>
    <dsp:sp modelId="{FD85042B-3A5E-41AD-8A4A-B4AFFF75C61F}">
      <dsp:nvSpPr>
        <dsp:cNvPr id="0" name=""/>
        <dsp:cNvSpPr/>
      </dsp:nvSpPr>
      <dsp:spPr>
        <a:xfrm>
          <a:off x="491625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916257" y="3175309"/>
        <a:ext cx="1788194" cy="856371"/>
      </dsp:txXfrm>
    </dsp:sp>
    <dsp:sp modelId="{96C211A2-E9F8-42E0-B8C2-16D65DF6A4DB}">
      <dsp:nvSpPr>
        <dsp:cNvPr id="0" name=""/>
        <dsp:cNvSpPr/>
      </dsp:nvSpPr>
      <dsp:spPr>
        <a:xfrm>
          <a:off x="1676384" y="1820925"/>
          <a:ext cx="1512005" cy="6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76384" y="1820925"/>
        <a:ext cx="1512005" cy="68910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78402" y="1149065"/>
          <a:ext cx="301101" cy="849117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49117"/>
              </a:lnTo>
              <a:lnTo>
                <a:pt x="0" y="8491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7950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37790" y="1630127"/>
              </a:lnTo>
              <a:lnTo>
                <a:pt x="103779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4171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37790" y="0"/>
              </a:moveTo>
              <a:lnTo>
                <a:pt x="1037790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729503" y="1743"/>
          <a:ext cx="2700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9503" y="1743"/>
        <a:ext cx="2700001" cy="1147321"/>
      </dsp:txXfrm>
    </dsp:sp>
    <dsp:sp modelId="{08CD3FED-6585-4B0B-9DF6-B123BD23D011}">
      <dsp:nvSpPr>
        <dsp:cNvPr id="0" name=""/>
        <dsp:cNvSpPr/>
      </dsp:nvSpPr>
      <dsp:spPr>
        <a:xfrm>
          <a:off x="1213714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13714" y="2988984"/>
        <a:ext cx="1655996" cy="827439"/>
      </dsp:txXfrm>
    </dsp:sp>
    <dsp:sp modelId="{7FE83826-4D8E-47BC-A7D4-FAA6ABFA3119}">
      <dsp:nvSpPr>
        <dsp:cNvPr id="0" name=""/>
        <dsp:cNvSpPr/>
      </dsp:nvSpPr>
      <dsp:spPr>
        <a:xfrm>
          <a:off x="3289295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89295" y="2988984"/>
        <a:ext cx="1655996" cy="827439"/>
      </dsp:txXfrm>
    </dsp:sp>
    <dsp:sp modelId="{BB4A5560-FC0B-4ECA-8C6C-59A077D4E231}">
      <dsp:nvSpPr>
        <dsp:cNvPr id="0" name=""/>
        <dsp:cNvSpPr/>
      </dsp:nvSpPr>
      <dsp:spPr>
        <a:xfrm>
          <a:off x="1338411" y="1656182"/>
          <a:ext cx="1439991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38411" y="1656182"/>
        <a:ext cx="1439991" cy="68400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80" y="1229563"/>
          <a:ext cx="91440" cy="717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71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32606" y="202567"/>
          <a:ext cx="2230786" cy="1026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32606" y="202567"/>
        <a:ext cx="2230786" cy="1026995"/>
      </dsp:txXfrm>
    </dsp:sp>
    <dsp:sp modelId="{C9082A56-6250-40D2-8D8A-7126CA1AC704}">
      <dsp:nvSpPr>
        <dsp:cNvPr id="0" name=""/>
        <dsp:cNvSpPr/>
      </dsp:nvSpPr>
      <dsp:spPr>
        <a:xfrm rot="10800000" flipV="1">
          <a:off x="2219999" y="1946696"/>
          <a:ext cx="1656001" cy="861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219999" y="1946696"/>
        <a:ext cx="1656001" cy="86161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59"/>
              </a:lnTo>
              <a:lnTo>
                <a:pt x="786680" y="333559"/>
              </a:lnTo>
              <a:lnTo>
                <a:pt x="78668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333559"/>
              </a:lnTo>
              <a:lnTo>
                <a:pt x="0" y="333559"/>
              </a:lnTo>
              <a:lnTo>
                <a:pt x="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0273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922735"/>
          <a:ext cx="2340004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922735"/>
        <a:ext cx="2340004" cy="1080002"/>
      </dsp:txXfrm>
    </dsp:sp>
    <dsp:sp modelId="{537FD853-5822-4BEC-B14F-FB2BBCF6ECC4}">
      <dsp:nvSpPr>
        <dsp:cNvPr id="0" name=""/>
        <dsp:cNvSpPr/>
      </dsp:nvSpPr>
      <dsp:spPr>
        <a:xfrm>
          <a:off x="3506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6" y="260776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6868" y="260776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60776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60776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60776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996530"/>
        <a:ext cx="1300298" cy="827997"/>
      </dsp:txXfrm>
    </dsp:sp>
    <dsp:sp modelId="{AFF61B6F-500D-4DF8-B72D-042B1B26788A}">
      <dsp:nvSpPr>
        <dsp:cNvPr id="0" name=""/>
        <dsp:cNvSpPr/>
      </dsp:nvSpPr>
      <dsp:spPr>
        <a:xfrm>
          <a:off x="7083633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996530"/>
        <a:ext cx="1300298" cy="827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19" y="1419117"/>
          <a:ext cx="292099" cy="69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758"/>
              </a:lnTo>
              <a:lnTo>
                <a:pt x="292099" y="691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17334" y="1419117"/>
          <a:ext cx="310685" cy="691758"/>
        </a:xfrm>
        <a:custGeom>
          <a:avLst/>
          <a:gdLst/>
          <a:ahLst/>
          <a:cxnLst/>
          <a:rect l="0" t="0" r="0" b="0"/>
          <a:pathLst>
            <a:path>
              <a:moveTo>
                <a:pt x="310685" y="0"/>
              </a:moveTo>
              <a:lnTo>
                <a:pt x="310685" y="691758"/>
              </a:lnTo>
              <a:lnTo>
                <a:pt x="0" y="691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299" y="3571923"/>
          <a:ext cx="91440" cy="503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299" y="1419117"/>
          <a:ext cx="91440" cy="140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86532" y="275031"/>
          <a:ext cx="2482974" cy="114408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1986532" y="275031"/>
        <a:ext cx="2482974" cy="1144086"/>
      </dsp:txXfrm>
    </dsp:sp>
    <dsp:sp modelId="{086950E9-743A-4495-98E4-541B4F97974D}">
      <dsp:nvSpPr>
        <dsp:cNvPr id="0" name=""/>
        <dsp:cNvSpPr/>
      </dsp:nvSpPr>
      <dsp:spPr>
        <a:xfrm>
          <a:off x="2361024" y="2827518"/>
          <a:ext cx="1733991" cy="74440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1024" y="2827518"/>
        <a:ext cx="1733991" cy="744405"/>
      </dsp:txXfrm>
    </dsp:sp>
    <dsp:sp modelId="{1188F178-7FDF-4815-BB89-8365F58972F8}">
      <dsp:nvSpPr>
        <dsp:cNvPr id="0" name=""/>
        <dsp:cNvSpPr/>
      </dsp:nvSpPr>
      <dsp:spPr>
        <a:xfrm>
          <a:off x="2316782" y="4075815"/>
          <a:ext cx="1822475" cy="123723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16782" y="4075815"/>
        <a:ext cx="1822475" cy="1237239"/>
      </dsp:txXfrm>
    </dsp:sp>
    <dsp:sp modelId="{63F093BD-CAAF-40A7-B590-54C5948C490E}">
      <dsp:nvSpPr>
        <dsp:cNvPr id="0" name=""/>
        <dsp:cNvSpPr/>
      </dsp:nvSpPr>
      <dsp:spPr>
        <a:xfrm>
          <a:off x="1632459" y="1789657"/>
          <a:ext cx="1284875" cy="6424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32459" y="1789657"/>
        <a:ext cx="1284875" cy="642437"/>
      </dsp:txXfrm>
    </dsp:sp>
    <dsp:sp modelId="{343812E9-0047-40DA-9DFF-0E300689337E}">
      <dsp:nvSpPr>
        <dsp:cNvPr id="0" name=""/>
        <dsp:cNvSpPr/>
      </dsp:nvSpPr>
      <dsp:spPr>
        <a:xfrm>
          <a:off x="3520119" y="1789657"/>
          <a:ext cx="1284875" cy="6424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0119" y="1789657"/>
        <a:ext cx="1284875" cy="64243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42958" y="1432817"/>
          <a:ext cx="407630" cy="822210"/>
        </a:xfrm>
        <a:custGeom>
          <a:avLst/>
          <a:gdLst/>
          <a:ahLst/>
          <a:cxnLst/>
          <a:rect l="0" t="0" r="0" b="0"/>
          <a:pathLst>
            <a:path>
              <a:moveTo>
                <a:pt x="407630" y="0"/>
              </a:moveTo>
              <a:lnTo>
                <a:pt x="407630" y="822210"/>
              </a:lnTo>
              <a:lnTo>
                <a:pt x="0" y="822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377"/>
              </a:lnTo>
              <a:lnTo>
                <a:pt x="2614222" y="1679377"/>
              </a:lnTo>
              <a:lnTo>
                <a:pt x="2614222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432817"/>
          <a:ext cx="91440" cy="1923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536366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2614222" y="0"/>
              </a:moveTo>
              <a:lnTo>
                <a:pt x="2614222" y="1679377"/>
              </a:lnTo>
              <a:lnTo>
                <a:pt x="0" y="1679377"/>
              </a:lnTo>
              <a:lnTo>
                <a:pt x="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22269" y="218074"/>
          <a:ext cx="2656640" cy="1214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822269" y="218074"/>
        <a:ext cx="2656640" cy="1214743"/>
      </dsp:txXfrm>
    </dsp:sp>
    <dsp:sp modelId="{F439CFAB-A6C0-41A2-B8D8-271470E343FB}">
      <dsp:nvSpPr>
        <dsp:cNvPr id="0" name=""/>
        <dsp:cNvSpPr/>
      </dsp:nvSpPr>
      <dsp:spPr>
        <a:xfrm>
          <a:off x="473708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73708" y="3356647"/>
        <a:ext cx="2125317" cy="1251830"/>
      </dsp:txXfrm>
    </dsp:sp>
    <dsp:sp modelId="{BCE779C9-E6DC-4BB5-916B-42DEF69034F0}">
      <dsp:nvSpPr>
        <dsp:cNvPr id="0" name=""/>
        <dsp:cNvSpPr/>
      </dsp:nvSpPr>
      <dsp:spPr>
        <a:xfrm>
          <a:off x="3087930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7930" y="3356647"/>
        <a:ext cx="2125317" cy="1251830"/>
      </dsp:txXfrm>
    </dsp:sp>
    <dsp:sp modelId="{2D30FC6A-F12B-411D-89CD-8F0CA156B0DD}">
      <dsp:nvSpPr>
        <dsp:cNvPr id="0" name=""/>
        <dsp:cNvSpPr/>
      </dsp:nvSpPr>
      <dsp:spPr>
        <a:xfrm>
          <a:off x="5702153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702153" y="3356647"/>
        <a:ext cx="2125317" cy="1251830"/>
      </dsp:txXfrm>
    </dsp:sp>
    <dsp:sp modelId="{1FD2D8CC-BA3B-434D-88BB-D6A960BA3113}">
      <dsp:nvSpPr>
        <dsp:cNvPr id="0" name=""/>
        <dsp:cNvSpPr/>
      </dsp:nvSpPr>
      <dsp:spPr>
        <a:xfrm>
          <a:off x="2264346" y="1900810"/>
          <a:ext cx="1478612" cy="708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64346" y="1900810"/>
        <a:ext cx="1478612" cy="708435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296758"/>
          <a:ext cx="288040" cy="87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121"/>
              </a:lnTo>
              <a:lnTo>
                <a:pt x="28804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296758"/>
          <a:ext cx="288176" cy="873121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73121"/>
              </a:lnTo>
              <a:lnTo>
                <a:pt x="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207"/>
              </a:lnTo>
              <a:lnTo>
                <a:pt x="2352065" y="1767207"/>
              </a:lnTo>
              <a:lnTo>
                <a:pt x="2352065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296758"/>
          <a:ext cx="91440" cy="19713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67207"/>
              </a:lnTo>
              <a:lnTo>
                <a:pt x="0" y="1767207"/>
              </a:lnTo>
              <a:lnTo>
                <a:pt x="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064442" y="108761"/>
          <a:ext cx="2519994" cy="11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64442" y="108761"/>
        <a:ext cx="2519994" cy="1187997"/>
      </dsp:txXfrm>
    </dsp:sp>
    <dsp:sp modelId="{2E6F7FA2-41A7-4747-B3BB-DA46FB9CD60B}">
      <dsp:nvSpPr>
        <dsp:cNvPr id="0" name=""/>
        <dsp:cNvSpPr/>
      </dsp:nvSpPr>
      <dsp:spPr>
        <a:xfrm>
          <a:off x="44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46" y="3268070"/>
        <a:ext cx="1943855" cy="899995"/>
      </dsp:txXfrm>
    </dsp:sp>
    <dsp:sp modelId="{0DC8F29D-F261-41AA-9A88-9D1575A8D9E3}">
      <dsp:nvSpPr>
        <dsp:cNvPr id="0" name=""/>
        <dsp:cNvSpPr/>
      </dsp:nvSpPr>
      <dsp:spPr>
        <a:xfrm>
          <a:off x="2352511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352511" y="3268070"/>
        <a:ext cx="1943855" cy="899995"/>
      </dsp:txXfrm>
    </dsp:sp>
    <dsp:sp modelId="{C6910EE0-408A-4450-A2D1-A63EF8D20EEA}">
      <dsp:nvSpPr>
        <dsp:cNvPr id="0" name=""/>
        <dsp:cNvSpPr/>
      </dsp:nvSpPr>
      <dsp:spPr>
        <a:xfrm>
          <a:off x="470457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268070"/>
        <a:ext cx="1943855" cy="899995"/>
      </dsp:txXfrm>
    </dsp:sp>
    <dsp:sp modelId="{C0CD15E1-2301-4103-BB93-C0900E8D60FD}">
      <dsp:nvSpPr>
        <dsp:cNvPr id="0" name=""/>
        <dsp:cNvSpPr/>
      </dsp:nvSpPr>
      <dsp:spPr>
        <a:xfrm>
          <a:off x="1596254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1827877"/>
        <a:ext cx="1440008" cy="684003"/>
      </dsp:txXfrm>
    </dsp:sp>
    <dsp:sp modelId="{C13FFAA3-CA1A-45D1-B32F-9142124C6664}">
      <dsp:nvSpPr>
        <dsp:cNvPr id="0" name=""/>
        <dsp:cNvSpPr/>
      </dsp:nvSpPr>
      <dsp:spPr>
        <a:xfrm>
          <a:off x="3612480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1827877"/>
        <a:ext cx="1440008" cy="68400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433594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33594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697997" y="173594"/>
          <a:ext cx="2700004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97997" y="173594"/>
        <a:ext cx="2700004" cy="1260000"/>
      </dsp:txXfrm>
    </dsp:sp>
    <dsp:sp modelId="{466D8C12-7584-4133-9262-1096EA141629}">
      <dsp:nvSpPr>
        <dsp:cNvPr id="0" name=""/>
        <dsp:cNvSpPr/>
      </dsp:nvSpPr>
      <dsp:spPr>
        <a:xfrm>
          <a:off x="409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3073234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3073234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3073234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55820" y="1875183"/>
          <a:ext cx="1403994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55820" y="1875183"/>
        <a:ext cx="1403994" cy="68399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1361377"/>
          <a:ext cx="432220" cy="738781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738781"/>
              </a:lnTo>
              <a:lnTo>
                <a:pt x="0" y="738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147"/>
              </a:lnTo>
              <a:lnTo>
                <a:pt x="2199211" y="1474147"/>
              </a:lnTo>
              <a:lnTo>
                <a:pt x="2199211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361377"/>
          <a:ext cx="91440" cy="1683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474147"/>
              </a:lnTo>
              <a:lnTo>
                <a:pt x="0" y="1474147"/>
              </a:lnTo>
              <a:lnTo>
                <a:pt x="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09058" y="149281"/>
          <a:ext cx="2704182" cy="1212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09058" y="149281"/>
        <a:ext cx="2704182" cy="1212095"/>
      </dsp:txXfrm>
    </dsp:sp>
    <dsp:sp modelId="{47CE08D7-9963-408D-ADF4-8160FED4550A}">
      <dsp:nvSpPr>
        <dsp:cNvPr id="0" name=""/>
        <dsp:cNvSpPr/>
      </dsp:nvSpPr>
      <dsp:spPr>
        <a:xfrm>
          <a:off x="471385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1385" y="3044577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0596" y="3044577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69807" y="3044577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688936" y="1740160"/>
          <a:ext cx="1439992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8936" y="1740160"/>
        <a:ext cx="1439992" cy="71999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332020"/>
          <a:ext cx="252157" cy="708327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8327"/>
              </a:lnTo>
              <a:lnTo>
                <a:pt x="0" y="708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16021"/>
          <a:ext cx="2339998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16021"/>
        <a:ext cx="2339998" cy="1115999"/>
      </dsp:txXfrm>
    </dsp:sp>
    <dsp:sp modelId="{47CE08D7-9963-408D-ADF4-8160FED4550A}">
      <dsp:nvSpPr>
        <dsp:cNvPr id="0" name=""/>
        <dsp:cNvSpPr/>
      </dsp:nvSpPr>
      <dsp:spPr>
        <a:xfrm>
          <a:off x="3684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964221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964221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964221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964221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1940989" y="1716349"/>
          <a:ext cx="1368003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0989" y="1716349"/>
        <a:ext cx="1368003" cy="64799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10047" y="2342656"/>
          <a:ext cx="91440" cy="379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9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91854" y="1039140"/>
          <a:ext cx="1363913" cy="67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607"/>
              </a:lnTo>
              <a:lnTo>
                <a:pt x="1363913" y="457607"/>
              </a:lnTo>
              <a:lnTo>
                <a:pt x="1363913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437601" y="2342656"/>
          <a:ext cx="258859" cy="66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436"/>
              </a:lnTo>
              <a:lnTo>
                <a:pt x="258859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153733" y="2342656"/>
          <a:ext cx="283868" cy="660436"/>
        </a:xfrm>
        <a:custGeom>
          <a:avLst/>
          <a:gdLst/>
          <a:ahLst/>
          <a:cxnLst/>
          <a:rect l="0" t="0" r="0" b="0"/>
          <a:pathLst>
            <a:path>
              <a:moveTo>
                <a:pt x="283868" y="0"/>
              </a:moveTo>
              <a:lnTo>
                <a:pt x="283868" y="660436"/>
              </a:lnTo>
              <a:lnTo>
                <a:pt x="0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91881" y="2342656"/>
          <a:ext cx="91440" cy="1208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87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437601" y="1039140"/>
          <a:ext cx="1354252" cy="679578"/>
        </a:xfrm>
        <a:custGeom>
          <a:avLst/>
          <a:gdLst/>
          <a:ahLst/>
          <a:cxnLst/>
          <a:rect l="0" t="0" r="0" b="0"/>
          <a:pathLst>
            <a:path>
              <a:moveTo>
                <a:pt x="1354252" y="0"/>
              </a:moveTo>
              <a:lnTo>
                <a:pt x="1354252" y="457607"/>
              </a:lnTo>
              <a:lnTo>
                <a:pt x="0" y="457607"/>
              </a:lnTo>
              <a:lnTo>
                <a:pt x="0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93850" y="74435"/>
          <a:ext cx="2196006" cy="964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3850" y="74435"/>
        <a:ext cx="2196006" cy="964704"/>
      </dsp:txXfrm>
    </dsp:sp>
    <dsp:sp modelId="{7537FDA9-B49B-442D-9DE3-BBA9A8C44385}">
      <dsp:nvSpPr>
        <dsp:cNvPr id="0" name=""/>
        <dsp:cNvSpPr/>
      </dsp:nvSpPr>
      <dsp:spPr>
        <a:xfrm>
          <a:off x="1806656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6656" y="1718719"/>
        <a:ext cx="1261891" cy="623937"/>
      </dsp:txXfrm>
    </dsp:sp>
    <dsp:sp modelId="{1E2976D5-0D80-414A-B9D2-965B2098BFD7}">
      <dsp:nvSpPr>
        <dsp:cNvPr id="0" name=""/>
        <dsp:cNvSpPr/>
      </dsp:nvSpPr>
      <dsp:spPr>
        <a:xfrm>
          <a:off x="1806656" y="3551391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06656" y="3551391"/>
        <a:ext cx="1261891" cy="625026"/>
      </dsp:txXfrm>
    </dsp:sp>
    <dsp:sp modelId="{2D993FCD-C37D-4E21-B2BD-C6A0D1AD1EFC}">
      <dsp:nvSpPr>
        <dsp:cNvPr id="0" name=""/>
        <dsp:cNvSpPr/>
      </dsp:nvSpPr>
      <dsp:spPr>
        <a:xfrm>
          <a:off x="89184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</a:rPr>
            <a:t>O </a:t>
          </a:r>
          <a:endParaRPr lang="es-ES" sz="1200" kern="1200" dirty="0">
            <a:latin typeface="+mn-lt"/>
          </a:endParaRPr>
        </a:p>
      </dsp:txBody>
      <dsp:txXfrm>
        <a:off x="891841" y="2690579"/>
        <a:ext cx="1261891" cy="625026"/>
      </dsp:txXfrm>
    </dsp:sp>
    <dsp:sp modelId="{FA5CAE73-12FD-4AAE-9BDE-3E67976EB6DD}">
      <dsp:nvSpPr>
        <dsp:cNvPr id="0" name=""/>
        <dsp:cNvSpPr/>
      </dsp:nvSpPr>
      <dsp:spPr>
        <a:xfrm>
          <a:off x="269646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n-lt"/>
            </a:rPr>
            <a:t>Vigilante</a:t>
          </a:r>
          <a:endParaRPr lang="es-ES" sz="1200" kern="1200" dirty="0" smtClean="0">
            <a:solidFill>
              <a:srgbClr val="000000"/>
            </a:solidFill>
            <a:latin typeface="+mn-lt"/>
          </a:endParaRPr>
        </a:p>
      </dsp:txBody>
      <dsp:txXfrm>
        <a:off x="2696461" y="2690579"/>
        <a:ext cx="1261891" cy="625026"/>
      </dsp:txXfrm>
    </dsp:sp>
    <dsp:sp modelId="{BC8060E1-EAEE-4EE2-AA12-FD950A7FA3A8}">
      <dsp:nvSpPr>
        <dsp:cNvPr id="0" name=""/>
        <dsp:cNvSpPr/>
      </dsp:nvSpPr>
      <dsp:spPr>
        <a:xfrm>
          <a:off x="4524821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err="1" smtClean="0">
              <a:solidFill>
                <a:srgbClr val="000000"/>
              </a:solidFill>
            </a:rPr>
            <a:t>INDECO</a:t>
          </a:r>
          <a:r>
            <a:rPr lang="es-ES" sz="1200" kern="1200" dirty="0" smtClean="0">
              <a:solidFill>
                <a:srgbClr val="000000"/>
              </a:solidFill>
            </a:rPr>
            <a:t> Naranjo</a:t>
          </a:r>
        </a:p>
      </dsp:txBody>
      <dsp:txXfrm>
        <a:off x="4524821" y="1718719"/>
        <a:ext cx="1261891" cy="623937"/>
      </dsp:txXfrm>
    </dsp:sp>
    <dsp:sp modelId="{C8548872-D4E3-4B34-BFB5-8B18710640A4}">
      <dsp:nvSpPr>
        <dsp:cNvPr id="0" name=""/>
        <dsp:cNvSpPr/>
      </dsp:nvSpPr>
      <dsp:spPr>
        <a:xfrm>
          <a:off x="4524821" y="2722596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524821" y="2722596"/>
        <a:ext cx="1261891" cy="625026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88048" y="1219614"/>
          <a:ext cx="320356" cy="787092"/>
        </a:xfrm>
        <a:custGeom>
          <a:avLst/>
          <a:gdLst/>
          <a:ahLst/>
          <a:cxnLst/>
          <a:rect l="0" t="0" r="0" b="0"/>
          <a:pathLst>
            <a:path>
              <a:moveTo>
                <a:pt x="320356" y="0"/>
              </a:moveTo>
              <a:lnTo>
                <a:pt x="320356" y="787092"/>
              </a:lnTo>
              <a:lnTo>
                <a:pt x="0" y="787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0840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363"/>
              </a:lnTo>
              <a:lnTo>
                <a:pt x="1012770" y="1576363"/>
              </a:lnTo>
              <a:lnTo>
                <a:pt x="101277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9563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1012770" y="0"/>
              </a:moveTo>
              <a:lnTo>
                <a:pt x="1012770" y="1576363"/>
              </a:lnTo>
              <a:lnTo>
                <a:pt x="0" y="1576363"/>
              </a:lnTo>
              <a:lnTo>
                <a:pt x="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2134" y="157354"/>
          <a:ext cx="2312541" cy="1062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52134" y="157354"/>
        <a:ext cx="2312541" cy="1062260"/>
      </dsp:txXfrm>
    </dsp:sp>
    <dsp:sp modelId="{027E0837-CF06-434B-8453-53E974BA80E8}">
      <dsp:nvSpPr>
        <dsp:cNvPr id="0" name=""/>
        <dsp:cNvSpPr/>
      </dsp:nvSpPr>
      <dsp:spPr>
        <a:xfrm>
          <a:off x="130594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05940" y="3019052"/>
        <a:ext cx="1579390" cy="754683"/>
      </dsp:txXfrm>
    </dsp:sp>
    <dsp:sp modelId="{4F22EBA1-8B10-4175-9402-BEF5DECABA63}">
      <dsp:nvSpPr>
        <dsp:cNvPr id="0" name=""/>
        <dsp:cNvSpPr/>
      </dsp:nvSpPr>
      <dsp:spPr>
        <a:xfrm>
          <a:off x="333148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331480" y="3019052"/>
        <a:ext cx="1579390" cy="754683"/>
      </dsp:txXfrm>
    </dsp:sp>
    <dsp:sp modelId="{63464403-3396-417A-B9B2-F4D87917F733}">
      <dsp:nvSpPr>
        <dsp:cNvPr id="0" name=""/>
        <dsp:cNvSpPr/>
      </dsp:nvSpPr>
      <dsp:spPr>
        <a:xfrm>
          <a:off x="1512167" y="1687737"/>
          <a:ext cx="1275881" cy="637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12167" y="1687737"/>
        <a:ext cx="1275881" cy="63794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775"/>
          <a:ext cx="350999" cy="800682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0682"/>
              </a:lnTo>
              <a:lnTo>
                <a:pt x="0" y="8006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964"/>
              </a:lnTo>
              <a:lnTo>
                <a:pt x="1888076" y="1589964"/>
              </a:lnTo>
              <a:lnTo>
                <a:pt x="1888076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775"/>
          <a:ext cx="91440" cy="1794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89964"/>
              </a:lnTo>
              <a:lnTo>
                <a:pt x="0" y="1589964"/>
              </a:lnTo>
              <a:lnTo>
                <a:pt x="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93195" y="674"/>
          <a:ext cx="2495038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93195" y="674"/>
        <a:ext cx="2495038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395719" y="1536459"/>
          <a:ext cx="1293995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95719" y="1536459"/>
        <a:ext cx="1293995" cy="71999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68309" y="1066290"/>
          <a:ext cx="243574" cy="851667"/>
        </a:xfrm>
        <a:custGeom>
          <a:avLst/>
          <a:gdLst/>
          <a:ahLst/>
          <a:cxnLst/>
          <a:rect l="0" t="0" r="0" b="0"/>
          <a:pathLst>
            <a:path>
              <a:moveTo>
                <a:pt x="243574" y="0"/>
              </a:moveTo>
              <a:lnTo>
                <a:pt x="243574" y="851667"/>
              </a:lnTo>
              <a:lnTo>
                <a:pt x="0" y="851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11883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759"/>
              </a:lnTo>
              <a:lnTo>
                <a:pt x="1024234" y="1652759"/>
              </a:lnTo>
              <a:lnTo>
                <a:pt x="1024234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87649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1024234" y="0"/>
              </a:moveTo>
              <a:lnTo>
                <a:pt x="1024234" y="1652759"/>
              </a:lnTo>
              <a:lnTo>
                <a:pt x="0" y="1652759"/>
              </a:lnTo>
              <a:lnTo>
                <a:pt x="0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13646" y="1132"/>
          <a:ext cx="2596474" cy="10651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13646" y="1132"/>
        <a:ext cx="2596474" cy="1065157"/>
      </dsp:txXfrm>
    </dsp:sp>
    <dsp:sp modelId="{68F90279-E630-440E-8937-16E69DB36ADA}">
      <dsp:nvSpPr>
        <dsp:cNvPr id="0" name=""/>
        <dsp:cNvSpPr/>
      </dsp:nvSpPr>
      <dsp:spPr>
        <a:xfrm>
          <a:off x="1776347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76347" y="2931981"/>
        <a:ext cx="1622603" cy="811301"/>
      </dsp:txXfrm>
    </dsp:sp>
    <dsp:sp modelId="{FD85042B-3A5E-41AD-8A4A-B4AFFF75C61F}">
      <dsp:nvSpPr>
        <dsp:cNvPr id="0" name=""/>
        <dsp:cNvSpPr/>
      </dsp:nvSpPr>
      <dsp:spPr>
        <a:xfrm>
          <a:off x="3824815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4815" y="2931981"/>
        <a:ext cx="1622603" cy="811301"/>
      </dsp:txXfrm>
    </dsp:sp>
    <dsp:sp modelId="{96C211A2-E9F8-42E0-B8C2-16D65DF6A4DB}">
      <dsp:nvSpPr>
        <dsp:cNvPr id="0" name=""/>
        <dsp:cNvSpPr/>
      </dsp:nvSpPr>
      <dsp:spPr>
        <a:xfrm>
          <a:off x="1948092" y="1593434"/>
          <a:ext cx="1420216" cy="649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8092" y="1593434"/>
        <a:ext cx="1420216" cy="64904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37054" y="1559"/>
          <a:ext cx="2555992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37054" y="1559"/>
        <a:ext cx="2555992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6646-9C05-4B16-A81C-0EFCDF40B91E}">
      <dsp:nvSpPr>
        <dsp:cNvPr id="0" name=""/>
        <dsp:cNvSpPr/>
      </dsp:nvSpPr>
      <dsp:spPr>
        <a:xfrm>
          <a:off x="3564396" y="1567131"/>
          <a:ext cx="2501442" cy="87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614"/>
              </a:lnTo>
              <a:lnTo>
                <a:pt x="2501442" y="555614"/>
              </a:lnTo>
              <a:lnTo>
                <a:pt x="2501442" y="876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514155" y="1567131"/>
          <a:ext cx="91440" cy="876331"/>
        </a:xfrm>
        <a:custGeom>
          <a:avLst/>
          <a:gdLst/>
          <a:ahLst/>
          <a:cxnLst/>
          <a:rect l="0" t="0" r="0" b="0"/>
          <a:pathLst>
            <a:path>
              <a:moveTo>
                <a:pt x="50240" y="0"/>
              </a:moveTo>
              <a:lnTo>
                <a:pt x="50240" y="555614"/>
              </a:lnTo>
              <a:lnTo>
                <a:pt x="45720" y="555614"/>
              </a:lnTo>
              <a:lnTo>
                <a:pt x="45720" y="876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096827" y="1567131"/>
          <a:ext cx="2467568" cy="876326"/>
        </a:xfrm>
        <a:custGeom>
          <a:avLst/>
          <a:gdLst/>
          <a:ahLst/>
          <a:cxnLst/>
          <a:rect l="0" t="0" r="0" b="0"/>
          <a:pathLst>
            <a:path>
              <a:moveTo>
                <a:pt x="2467568" y="0"/>
              </a:moveTo>
              <a:lnTo>
                <a:pt x="2467568" y="555609"/>
              </a:lnTo>
              <a:lnTo>
                <a:pt x="0" y="555609"/>
              </a:lnTo>
              <a:lnTo>
                <a:pt x="0" y="8763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70403" y="0"/>
          <a:ext cx="2987985" cy="156713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70403" y="0"/>
        <a:ext cx="2987985" cy="1567131"/>
      </dsp:txXfrm>
    </dsp:sp>
    <dsp:sp modelId="{A8990391-8BC5-47C2-AC60-DE385918E6C0}">
      <dsp:nvSpPr>
        <dsp:cNvPr id="0" name=""/>
        <dsp:cNvSpPr/>
      </dsp:nvSpPr>
      <dsp:spPr>
        <a:xfrm>
          <a:off x="124015" y="2443458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4015" y="2443458"/>
        <a:ext cx="1945623" cy="1178422"/>
      </dsp:txXfrm>
    </dsp:sp>
    <dsp:sp modelId="{0C383773-3E75-40C1-8F41-944F99267FEE}">
      <dsp:nvSpPr>
        <dsp:cNvPr id="0" name=""/>
        <dsp:cNvSpPr/>
      </dsp:nvSpPr>
      <dsp:spPr>
        <a:xfrm>
          <a:off x="2587063" y="2443463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7063" y="2443463"/>
        <a:ext cx="1945623" cy="1178422"/>
      </dsp:txXfrm>
    </dsp:sp>
    <dsp:sp modelId="{01A0B41B-7573-4DE0-B7B2-1833FFE8216D}">
      <dsp:nvSpPr>
        <dsp:cNvPr id="0" name=""/>
        <dsp:cNvSpPr/>
      </dsp:nvSpPr>
      <dsp:spPr>
        <a:xfrm>
          <a:off x="5093026" y="2443463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93026" y="2443463"/>
        <a:ext cx="1945623" cy="117842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82706" y="1110160"/>
          <a:ext cx="278443" cy="761175"/>
        </a:xfrm>
        <a:custGeom>
          <a:avLst/>
          <a:gdLst/>
          <a:ahLst/>
          <a:cxnLst/>
          <a:rect l="0" t="0" r="0" b="0"/>
          <a:pathLst>
            <a:path>
              <a:moveTo>
                <a:pt x="278443" y="0"/>
              </a:moveTo>
              <a:lnTo>
                <a:pt x="278443" y="761175"/>
              </a:lnTo>
              <a:lnTo>
                <a:pt x="0" y="7611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50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528"/>
              </a:lnTo>
              <a:lnTo>
                <a:pt x="1090134" y="1468528"/>
              </a:lnTo>
              <a:lnTo>
                <a:pt x="1090134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1015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1090134" y="0"/>
              </a:moveTo>
              <a:lnTo>
                <a:pt x="1090134" y="1468528"/>
              </a:lnTo>
              <a:lnTo>
                <a:pt x="0" y="1468528"/>
              </a:lnTo>
              <a:lnTo>
                <a:pt x="0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98107" y="2178"/>
          <a:ext cx="2526085" cy="1107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98107" y="2178"/>
        <a:ext cx="2526085" cy="1107982"/>
      </dsp:txXfrm>
    </dsp:sp>
    <dsp:sp modelId="{FD85042B-3A5E-41AD-8A4A-B4AFFF75C61F}">
      <dsp:nvSpPr>
        <dsp:cNvPr id="0" name=""/>
        <dsp:cNvSpPr/>
      </dsp:nvSpPr>
      <dsp:spPr>
        <a:xfrm>
          <a:off x="1570077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0077" y="2767886"/>
        <a:ext cx="1801875" cy="902343"/>
      </dsp:txXfrm>
    </dsp:sp>
    <dsp:sp modelId="{C96B9213-2CAF-4CCB-A5F5-957CEF20391E}">
      <dsp:nvSpPr>
        <dsp:cNvPr id="0" name=""/>
        <dsp:cNvSpPr/>
      </dsp:nvSpPr>
      <dsp:spPr>
        <a:xfrm>
          <a:off x="3750346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50346" y="2767886"/>
        <a:ext cx="1801875" cy="902343"/>
      </dsp:txXfrm>
    </dsp:sp>
    <dsp:sp modelId="{96C211A2-E9F8-42E0-B8C2-16D65DF6A4DB}">
      <dsp:nvSpPr>
        <dsp:cNvPr id="0" name=""/>
        <dsp:cNvSpPr/>
      </dsp:nvSpPr>
      <dsp:spPr>
        <a:xfrm>
          <a:off x="1960273" y="1531795"/>
          <a:ext cx="1322432" cy="6790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60273" y="1531795"/>
        <a:ext cx="1322432" cy="6790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368155"/>
          <a:ext cx="2224840" cy="810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89"/>
              </a:lnTo>
              <a:lnTo>
                <a:pt x="2224840" y="615089"/>
              </a:lnTo>
              <a:lnTo>
                <a:pt x="2224840" y="810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368155"/>
          <a:ext cx="91440" cy="810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368155"/>
          <a:ext cx="2247426" cy="810187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15163"/>
              </a:lnTo>
              <a:lnTo>
                <a:pt x="0" y="615163"/>
              </a:lnTo>
              <a:lnTo>
                <a:pt x="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180158"/>
          <a:ext cx="2592285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180158"/>
        <a:ext cx="2592285" cy="1187997"/>
      </dsp:txXfrm>
    </dsp:sp>
    <dsp:sp modelId="{68F90279-E630-440E-8937-16E69DB36ADA}">
      <dsp:nvSpPr>
        <dsp:cNvPr id="0" name=""/>
        <dsp:cNvSpPr/>
      </dsp:nvSpPr>
      <dsp:spPr>
        <a:xfrm>
          <a:off x="426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178343"/>
        <a:ext cx="1857377" cy="935997"/>
      </dsp:txXfrm>
    </dsp:sp>
    <dsp:sp modelId="{FD85042B-3A5E-41AD-8A4A-B4AFFF75C61F}">
      <dsp:nvSpPr>
        <dsp:cNvPr id="0" name=""/>
        <dsp:cNvSpPr/>
      </dsp:nvSpPr>
      <dsp:spPr>
        <a:xfrm>
          <a:off x="2247852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178343"/>
        <a:ext cx="1857377" cy="935997"/>
      </dsp:txXfrm>
    </dsp:sp>
    <dsp:sp modelId="{B007F721-2441-4550-B12D-646D3DE57F71}">
      <dsp:nvSpPr>
        <dsp:cNvPr id="0" name=""/>
        <dsp:cNvSpPr/>
      </dsp:nvSpPr>
      <dsp:spPr>
        <a:xfrm>
          <a:off x="4472693" y="2178269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178269"/>
        <a:ext cx="1857377" cy="93599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03372" y="1559407"/>
          <a:ext cx="357777" cy="859114"/>
        </a:xfrm>
        <a:custGeom>
          <a:avLst/>
          <a:gdLst/>
          <a:ahLst/>
          <a:cxnLst/>
          <a:rect l="0" t="0" r="0" b="0"/>
          <a:pathLst>
            <a:path>
              <a:moveTo>
                <a:pt x="357777" y="0"/>
              </a:moveTo>
              <a:lnTo>
                <a:pt x="357777" y="859114"/>
              </a:lnTo>
              <a:lnTo>
                <a:pt x="0" y="859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161"/>
              </a:lnTo>
              <a:lnTo>
                <a:pt x="2329279" y="1645161"/>
              </a:lnTo>
              <a:lnTo>
                <a:pt x="2329279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559407"/>
          <a:ext cx="91440" cy="1915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23187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2329279" y="0"/>
              </a:moveTo>
              <a:lnTo>
                <a:pt x="2329279" y="1645161"/>
              </a:lnTo>
              <a:lnTo>
                <a:pt x="0" y="1645161"/>
              </a:lnTo>
              <a:lnTo>
                <a:pt x="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79546" y="328465"/>
          <a:ext cx="2763206" cy="123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79546" y="328465"/>
        <a:ext cx="2763206" cy="1230941"/>
      </dsp:txXfrm>
    </dsp:sp>
    <dsp:sp modelId="{68F90279-E630-440E-8937-16E69DB36ADA}">
      <dsp:nvSpPr>
        <dsp:cNvPr id="0" name=""/>
        <dsp:cNvSpPr/>
      </dsp:nvSpPr>
      <dsp:spPr>
        <a:xfrm>
          <a:off x="337903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903" y="3475240"/>
        <a:ext cx="1787934" cy="802827"/>
      </dsp:txXfrm>
    </dsp:sp>
    <dsp:sp modelId="{FD85042B-3A5E-41AD-8A4A-B4AFFF75C61F}">
      <dsp:nvSpPr>
        <dsp:cNvPr id="0" name=""/>
        <dsp:cNvSpPr/>
      </dsp:nvSpPr>
      <dsp:spPr>
        <a:xfrm>
          <a:off x="266718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67182" y="3475240"/>
        <a:ext cx="1787934" cy="802827"/>
      </dsp:txXfrm>
    </dsp:sp>
    <dsp:sp modelId="{B007F721-2441-4550-B12D-646D3DE57F71}">
      <dsp:nvSpPr>
        <dsp:cNvPr id="0" name=""/>
        <dsp:cNvSpPr/>
      </dsp:nvSpPr>
      <dsp:spPr>
        <a:xfrm>
          <a:off x="499646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996462" y="3475240"/>
        <a:ext cx="1787934" cy="802827"/>
      </dsp:txXfrm>
    </dsp:sp>
    <dsp:sp modelId="{96C211A2-E9F8-42E0-B8C2-16D65DF6A4DB}">
      <dsp:nvSpPr>
        <dsp:cNvPr id="0" name=""/>
        <dsp:cNvSpPr/>
      </dsp:nvSpPr>
      <dsp:spPr>
        <a:xfrm>
          <a:off x="1727381" y="2022521"/>
          <a:ext cx="1475990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27381" y="2022521"/>
        <a:ext cx="1475990" cy="79200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494554"/>
          <a:ext cx="406534" cy="854746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854746"/>
              </a:lnTo>
              <a:lnTo>
                <a:pt x="0" y="8547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494554"/>
          <a:ext cx="3366441" cy="192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57"/>
              </a:lnTo>
              <a:lnTo>
                <a:pt x="3366441" y="1778357"/>
              </a:lnTo>
              <a:lnTo>
                <a:pt x="3366441" y="1925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494554"/>
          <a:ext cx="1133100" cy="192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185"/>
              </a:lnTo>
              <a:lnTo>
                <a:pt x="1133100" y="1773185"/>
              </a:lnTo>
              <a:lnTo>
                <a:pt x="113310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494554"/>
          <a:ext cx="1118427" cy="1920765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494554"/>
          <a:ext cx="3333580" cy="1920765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08047" y="270550"/>
          <a:ext cx="2592003" cy="122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Educación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08047" y="270550"/>
        <a:ext cx="2592003" cy="1224003"/>
      </dsp:txXfrm>
    </dsp:sp>
    <dsp:sp modelId="{ECD6F034-0843-4543-A3AE-98E7E38A772F}">
      <dsp:nvSpPr>
        <dsp:cNvPr id="0" name=""/>
        <dsp:cNvSpPr/>
      </dsp:nvSpPr>
      <dsp:spPr>
        <a:xfrm>
          <a:off x="1379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79" y="3415319"/>
        <a:ext cx="1938179" cy="971999"/>
      </dsp:txXfrm>
    </dsp:sp>
    <dsp:sp modelId="{F406D603-0F97-49D1-A230-75F2EB1A2562}">
      <dsp:nvSpPr>
        <dsp:cNvPr id="0" name=""/>
        <dsp:cNvSpPr/>
      </dsp:nvSpPr>
      <dsp:spPr>
        <a:xfrm>
          <a:off x="2216532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16532" y="3415319"/>
        <a:ext cx="1938179" cy="971999"/>
      </dsp:txXfrm>
    </dsp:sp>
    <dsp:sp modelId="{BF8DD503-79E9-4153-A9A7-D98611AA346B}">
      <dsp:nvSpPr>
        <dsp:cNvPr id="0" name=""/>
        <dsp:cNvSpPr/>
      </dsp:nvSpPr>
      <dsp:spPr>
        <a:xfrm>
          <a:off x="4468060" y="341531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68060" y="3415319"/>
        <a:ext cx="1938179" cy="971999"/>
      </dsp:txXfrm>
    </dsp:sp>
    <dsp:sp modelId="{65D9F835-6A4F-4FE0-857F-D88984988C6D}">
      <dsp:nvSpPr>
        <dsp:cNvPr id="0" name=""/>
        <dsp:cNvSpPr/>
      </dsp:nvSpPr>
      <dsp:spPr>
        <a:xfrm>
          <a:off x="6701400" y="3420492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Becas</a:t>
          </a:r>
          <a:endParaRPr lang="es-ES" sz="1200" kern="1200" dirty="0" smtClean="0"/>
        </a:p>
      </dsp:txBody>
      <dsp:txXfrm>
        <a:off x="6701400" y="3420492"/>
        <a:ext cx="1938179" cy="971999"/>
      </dsp:txXfrm>
    </dsp:sp>
    <dsp:sp modelId="{7DBBC19C-001A-42BF-A9E1-8C13D8BDC9EE}">
      <dsp:nvSpPr>
        <dsp:cNvPr id="0" name=""/>
        <dsp:cNvSpPr/>
      </dsp:nvSpPr>
      <dsp:spPr>
        <a:xfrm>
          <a:off x="2457509" y="1962299"/>
          <a:ext cx="1440004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57509" y="1962299"/>
        <a:ext cx="1440004" cy="774002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10A4-E4EE-4F43-B317-446F0B2C7C30}">
      <dsp:nvSpPr>
        <dsp:cNvPr id="0" name=""/>
        <dsp:cNvSpPr/>
      </dsp:nvSpPr>
      <dsp:spPr>
        <a:xfrm>
          <a:off x="2304566" y="1326017"/>
          <a:ext cx="393648" cy="292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655"/>
              </a:lnTo>
              <a:lnTo>
                <a:pt x="393648" y="2925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1910296" y="1326017"/>
          <a:ext cx="394270" cy="2925655"/>
        </a:xfrm>
        <a:custGeom>
          <a:avLst/>
          <a:gdLst/>
          <a:ahLst/>
          <a:cxnLst/>
          <a:rect l="0" t="0" r="0" b="0"/>
          <a:pathLst>
            <a:path>
              <a:moveTo>
                <a:pt x="394270" y="0"/>
              </a:moveTo>
              <a:lnTo>
                <a:pt x="394270" y="2925655"/>
              </a:lnTo>
              <a:lnTo>
                <a:pt x="0" y="2925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6" y="1326017"/>
          <a:ext cx="373181" cy="1927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598"/>
              </a:lnTo>
              <a:lnTo>
                <a:pt x="373181" y="1927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23902" y="1326017"/>
          <a:ext cx="380664" cy="1927598"/>
        </a:xfrm>
        <a:custGeom>
          <a:avLst/>
          <a:gdLst/>
          <a:ahLst/>
          <a:cxnLst/>
          <a:rect l="0" t="0" r="0" b="0"/>
          <a:pathLst>
            <a:path>
              <a:moveTo>
                <a:pt x="380664" y="0"/>
              </a:moveTo>
              <a:lnTo>
                <a:pt x="380664" y="1927598"/>
              </a:lnTo>
              <a:lnTo>
                <a:pt x="0" y="1927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304566" y="1326017"/>
          <a:ext cx="373181" cy="93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064"/>
              </a:lnTo>
              <a:lnTo>
                <a:pt x="373181" y="937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23902" y="1326017"/>
          <a:ext cx="380664" cy="937064"/>
        </a:xfrm>
        <a:custGeom>
          <a:avLst/>
          <a:gdLst/>
          <a:ahLst/>
          <a:cxnLst/>
          <a:rect l="0" t="0" r="0" b="0"/>
          <a:pathLst>
            <a:path>
              <a:moveTo>
                <a:pt x="380664" y="0"/>
              </a:moveTo>
              <a:lnTo>
                <a:pt x="380664" y="937064"/>
              </a:lnTo>
              <a:lnTo>
                <a:pt x="0" y="937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41300" y="288028"/>
          <a:ext cx="2326533" cy="103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1141300" y="288028"/>
        <a:ext cx="2326533" cy="1037988"/>
      </dsp:txXfrm>
    </dsp:sp>
    <dsp:sp modelId="{8152EA35-9CDF-40B9-A284-B90D945FE2BB}">
      <dsp:nvSpPr>
        <dsp:cNvPr id="0" name=""/>
        <dsp:cNvSpPr/>
      </dsp:nvSpPr>
      <dsp:spPr>
        <a:xfrm>
          <a:off x="313235" y="190515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3235" y="1905153"/>
        <a:ext cx="1610666" cy="715857"/>
      </dsp:txXfrm>
    </dsp:sp>
    <dsp:sp modelId="{879CF3CE-3826-4411-8750-4A90CA157093}">
      <dsp:nvSpPr>
        <dsp:cNvPr id="0" name=""/>
        <dsp:cNvSpPr/>
      </dsp:nvSpPr>
      <dsp:spPr>
        <a:xfrm>
          <a:off x="2677748" y="190515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77748" y="1905153"/>
        <a:ext cx="1610666" cy="715857"/>
      </dsp:txXfrm>
    </dsp:sp>
    <dsp:sp modelId="{1010ADA0-FBE6-43F8-A34B-DB3F073225DF}">
      <dsp:nvSpPr>
        <dsp:cNvPr id="0" name=""/>
        <dsp:cNvSpPr/>
      </dsp:nvSpPr>
      <dsp:spPr>
        <a:xfrm>
          <a:off x="313235" y="2895687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3235" y="2895687"/>
        <a:ext cx="1610666" cy="715857"/>
      </dsp:txXfrm>
    </dsp:sp>
    <dsp:sp modelId="{B5E18026-23BC-4B30-B57F-ECE5140B52DE}">
      <dsp:nvSpPr>
        <dsp:cNvPr id="0" name=""/>
        <dsp:cNvSpPr/>
      </dsp:nvSpPr>
      <dsp:spPr>
        <a:xfrm>
          <a:off x="2677748" y="2895687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7748" y="2895687"/>
        <a:ext cx="1610666" cy="715857"/>
      </dsp:txXfrm>
    </dsp:sp>
    <dsp:sp modelId="{72CE1758-79ED-40C9-9ACF-3A6F9BDF7EBA}">
      <dsp:nvSpPr>
        <dsp:cNvPr id="0" name=""/>
        <dsp:cNvSpPr/>
      </dsp:nvSpPr>
      <dsp:spPr>
        <a:xfrm>
          <a:off x="299630" y="389374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/>
        </a:p>
      </dsp:txBody>
      <dsp:txXfrm>
        <a:off x="299630" y="3893743"/>
        <a:ext cx="1610666" cy="715857"/>
      </dsp:txXfrm>
    </dsp:sp>
    <dsp:sp modelId="{55FC6854-F915-4990-894F-8A240324B76E}">
      <dsp:nvSpPr>
        <dsp:cNvPr id="0" name=""/>
        <dsp:cNvSpPr/>
      </dsp:nvSpPr>
      <dsp:spPr>
        <a:xfrm>
          <a:off x="2698215" y="389374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98215" y="3893743"/>
        <a:ext cx="1610666" cy="71585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992119" y="1237169"/>
          <a:ext cx="212236" cy="2298726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2298726"/>
              </a:lnTo>
              <a:lnTo>
                <a:pt x="0" y="2298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237169"/>
          <a:ext cx="212249" cy="3920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567"/>
              </a:lnTo>
              <a:lnTo>
                <a:pt x="212249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92119" y="1237169"/>
          <a:ext cx="212236" cy="3920567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920567"/>
              </a:lnTo>
              <a:lnTo>
                <a:pt x="0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237169"/>
          <a:ext cx="212249" cy="311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622"/>
              </a:lnTo>
              <a:lnTo>
                <a:pt x="212249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92119" y="1237169"/>
          <a:ext cx="212236" cy="311362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113622"/>
              </a:lnTo>
              <a:lnTo>
                <a:pt x="0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237169"/>
          <a:ext cx="212249" cy="1912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574"/>
              </a:lnTo>
              <a:lnTo>
                <a:pt x="212249" y="1912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92119" y="1237169"/>
          <a:ext cx="212236" cy="150343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1503432"/>
              </a:lnTo>
              <a:lnTo>
                <a:pt x="0" y="15034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204355" y="1237169"/>
          <a:ext cx="212249" cy="74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21"/>
              </a:lnTo>
              <a:lnTo>
                <a:pt x="212249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92119" y="1237169"/>
          <a:ext cx="212236" cy="741121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741121"/>
              </a:lnTo>
              <a:lnTo>
                <a:pt x="0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58283" y="303436"/>
          <a:ext cx="2292144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</a:p>
      </dsp:txBody>
      <dsp:txXfrm>
        <a:off x="2058283" y="303436"/>
        <a:ext cx="2292144" cy="933733"/>
      </dsp:txXfrm>
    </dsp:sp>
    <dsp:sp modelId="{907B92F7-AFBA-4A50-B054-4F4BE3C5BD64}">
      <dsp:nvSpPr>
        <dsp:cNvPr id="0" name=""/>
        <dsp:cNvSpPr/>
      </dsp:nvSpPr>
      <dsp:spPr>
        <a:xfrm>
          <a:off x="754740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1700658"/>
        <a:ext cx="2237378" cy="555267"/>
      </dsp:txXfrm>
    </dsp:sp>
    <dsp:sp modelId="{98D0B439-05E9-48E2-8366-542DD34C9435}">
      <dsp:nvSpPr>
        <dsp:cNvPr id="0" name=""/>
        <dsp:cNvSpPr/>
      </dsp:nvSpPr>
      <dsp:spPr>
        <a:xfrm>
          <a:off x="3416605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16605" y="1700658"/>
        <a:ext cx="2237378" cy="555267"/>
      </dsp:txXfrm>
    </dsp:sp>
    <dsp:sp modelId="{9F4699FF-5008-4F8A-A4AA-F268A7531ADD}">
      <dsp:nvSpPr>
        <dsp:cNvPr id="0" name=""/>
        <dsp:cNvSpPr/>
      </dsp:nvSpPr>
      <dsp:spPr>
        <a:xfrm>
          <a:off x="754740" y="246296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2462968"/>
        <a:ext cx="2237378" cy="555267"/>
      </dsp:txXfrm>
    </dsp:sp>
    <dsp:sp modelId="{2CEB68AE-346B-4F99-9443-D3AF8E3F845E}">
      <dsp:nvSpPr>
        <dsp:cNvPr id="0" name=""/>
        <dsp:cNvSpPr/>
      </dsp:nvSpPr>
      <dsp:spPr>
        <a:xfrm>
          <a:off x="3416605" y="2459059"/>
          <a:ext cx="2237378" cy="138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16605" y="2459059"/>
        <a:ext cx="2237378" cy="1381369"/>
      </dsp:txXfrm>
    </dsp:sp>
    <dsp:sp modelId="{724BD599-F0BA-4C9F-8E3A-00C76D7BF2D8}">
      <dsp:nvSpPr>
        <dsp:cNvPr id="0" name=""/>
        <dsp:cNvSpPr/>
      </dsp:nvSpPr>
      <dsp:spPr>
        <a:xfrm>
          <a:off x="754740" y="4073088"/>
          <a:ext cx="2237378" cy="5554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4073088"/>
        <a:ext cx="2237378" cy="555406"/>
      </dsp:txXfrm>
    </dsp:sp>
    <dsp:sp modelId="{E88BB908-2DA5-4A10-8A8A-663536CE506E}">
      <dsp:nvSpPr>
        <dsp:cNvPr id="0" name=""/>
        <dsp:cNvSpPr/>
      </dsp:nvSpPr>
      <dsp:spPr>
        <a:xfrm>
          <a:off x="3416605" y="4073088"/>
          <a:ext cx="2237378" cy="55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6605" y="4073088"/>
        <a:ext cx="2237378" cy="555406"/>
      </dsp:txXfrm>
    </dsp:sp>
    <dsp:sp modelId="{68DBA4D7-5E1A-43FE-99B5-255978C69DF9}">
      <dsp:nvSpPr>
        <dsp:cNvPr id="0" name=""/>
        <dsp:cNvSpPr/>
      </dsp:nvSpPr>
      <dsp:spPr>
        <a:xfrm>
          <a:off x="754740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A </a:t>
          </a:r>
        </a:p>
      </dsp:txBody>
      <dsp:txXfrm>
        <a:off x="754740" y="4880103"/>
        <a:ext cx="2237378" cy="555267"/>
      </dsp:txXfrm>
    </dsp:sp>
    <dsp:sp modelId="{CBA7A604-34D3-4032-AA40-3F76CC23DF93}">
      <dsp:nvSpPr>
        <dsp:cNvPr id="0" name=""/>
        <dsp:cNvSpPr/>
      </dsp:nvSpPr>
      <dsp:spPr>
        <a:xfrm>
          <a:off x="3416605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416605" y="4880103"/>
        <a:ext cx="2237378" cy="555267"/>
      </dsp:txXfrm>
    </dsp:sp>
    <dsp:sp modelId="{9619E9DC-5DC6-412E-A318-941EEB04D18A}">
      <dsp:nvSpPr>
        <dsp:cNvPr id="0" name=""/>
        <dsp:cNvSpPr/>
      </dsp:nvSpPr>
      <dsp:spPr>
        <a:xfrm>
          <a:off x="754740" y="3258262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54740" y="3258262"/>
        <a:ext cx="2237378" cy="55526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079999"/>
          <a:ext cx="198898" cy="7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816"/>
              </a:lnTo>
              <a:lnTo>
                <a:pt x="198898" y="775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079999"/>
          <a:ext cx="198708" cy="775816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75816"/>
              </a:lnTo>
              <a:lnTo>
                <a:pt x="0" y="775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079999"/>
          <a:ext cx="198898" cy="1620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0338"/>
              </a:lnTo>
              <a:lnTo>
                <a:pt x="198898" y="1620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49667" y="1079999"/>
          <a:ext cx="198708" cy="1620338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1620338"/>
              </a:lnTo>
              <a:lnTo>
                <a:pt x="0" y="1620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079999"/>
          <a:ext cx="3640662" cy="240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019"/>
              </a:lnTo>
              <a:lnTo>
                <a:pt x="3640662" y="2277019"/>
              </a:lnTo>
              <a:lnTo>
                <a:pt x="3640662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079999"/>
          <a:ext cx="2184397" cy="240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019"/>
              </a:lnTo>
              <a:lnTo>
                <a:pt x="2184397" y="2277019"/>
              </a:lnTo>
              <a:lnTo>
                <a:pt x="2184397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079999"/>
          <a:ext cx="728132" cy="2401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019"/>
              </a:lnTo>
              <a:lnTo>
                <a:pt x="728132" y="2277019"/>
              </a:lnTo>
              <a:lnTo>
                <a:pt x="728132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079999"/>
          <a:ext cx="728132" cy="2401717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277019"/>
              </a:lnTo>
              <a:lnTo>
                <a:pt x="0" y="2277019"/>
              </a:lnTo>
              <a:lnTo>
                <a:pt x="0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079999"/>
          <a:ext cx="2184397" cy="2401717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277019"/>
              </a:lnTo>
              <a:lnTo>
                <a:pt x="0" y="2277019"/>
              </a:lnTo>
              <a:lnTo>
                <a:pt x="0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079999"/>
          <a:ext cx="3640662" cy="2401717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277019"/>
              </a:lnTo>
              <a:lnTo>
                <a:pt x="0" y="2277019"/>
              </a:lnTo>
              <a:lnTo>
                <a:pt x="0" y="24017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096378" y="0"/>
          <a:ext cx="230399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096378" y="0"/>
        <a:ext cx="2303994" cy="1079999"/>
      </dsp:txXfrm>
    </dsp:sp>
    <dsp:sp modelId="{D5971C25-22CF-4024-94D8-B9C4ADE55CD0}">
      <dsp:nvSpPr>
        <dsp:cNvPr id="0" name=""/>
        <dsp:cNvSpPr/>
      </dsp:nvSpPr>
      <dsp:spPr>
        <a:xfrm>
          <a:off x="4278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78" y="3481716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543" y="3481716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808" y="3481716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3072" y="3481716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9337" y="3481716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481716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5602" y="3481716"/>
        <a:ext cx="1206869" cy="792001"/>
      </dsp:txXfrm>
    </dsp:sp>
    <dsp:sp modelId="{32DA4FC1-38BF-44C8-B772-A5442007D112}">
      <dsp:nvSpPr>
        <dsp:cNvPr id="0" name=""/>
        <dsp:cNvSpPr/>
      </dsp:nvSpPr>
      <dsp:spPr>
        <a:xfrm>
          <a:off x="2736305" y="2376338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736305" y="2376338"/>
        <a:ext cx="1313361" cy="647999"/>
      </dsp:txXfrm>
    </dsp:sp>
    <dsp:sp modelId="{AB0527A3-24A8-4139-9409-7C8E75E328A7}">
      <dsp:nvSpPr>
        <dsp:cNvPr id="0" name=""/>
        <dsp:cNvSpPr/>
      </dsp:nvSpPr>
      <dsp:spPr>
        <a:xfrm>
          <a:off x="4447273" y="2376338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47273" y="2376338"/>
        <a:ext cx="1313361" cy="647999"/>
      </dsp:txXfrm>
    </dsp:sp>
    <dsp:sp modelId="{D1E07DFB-3766-446A-8886-DEAB87EF2DE6}">
      <dsp:nvSpPr>
        <dsp:cNvPr id="0" name=""/>
        <dsp:cNvSpPr/>
      </dsp:nvSpPr>
      <dsp:spPr>
        <a:xfrm>
          <a:off x="2736305" y="1531815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36305" y="1531815"/>
        <a:ext cx="1313361" cy="647999"/>
      </dsp:txXfrm>
    </dsp:sp>
    <dsp:sp modelId="{872AA2FF-1F0E-4D22-A061-D1ED4659116F}">
      <dsp:nvSpPr>
        <dsp:cNvPr id="0" name=""/>
        <dsp:cNvSpPr/>
      </dsp:nvSpPr>
      <dsp:spPr>
        <a:xfrm>
          <a:off x="4447273" y="1531815"/>
          <a:ext cx="1313361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47273" y="1531815"/>
        <a:ext cx="1313361" cy="64799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204819"/>
          <a:ext cx="91440" cy="639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98"/>
              </a:lnTo>
              <a:lnTo>
                <a:pt x="47030" y="225298"/>
              </a:lnTo>
              <a:lnTo>
                <a:pt x="47030" y="639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764816"/>
          <a:ext cx="3093959" cy="14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764816"/>
        <a:ext cx="3093959" cy="1440002"/>
      </dsp:txXfrm>
    </dsp:sp>
    <dsp:sp modelId="{F406D603-0F97-49D1-A230-75F2EB1A2562}">
      <dsp:nvSpPr>
        <dsp:cNvPr id="0" name=""/>
        <dsp:cNvSpPr/>
      </dsp:nvSpPr>
      <dsp:spPr>
        <a:xfrm>
          <a:off x="288285" y="284445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285" y="2844450"/>
        <a:ext cx="2520010" cy="126000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17998" y="3562678"/>
          <a:ext cx="91440" cy="530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1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17998" y="2087982"/>
          <a:ext cx="91440" cy="546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76041" y="786285"/>
          <a:ext cx="2975353" cy="1301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76041" y="786285"/>
        <a:ext cx="2975353" cy="1301697"/>
      </dsp:txXfrm>
    </dsp:sp>
    <dsp:sp modelId="{F406D603-0F97-49D1-A230-75F2EB1A2562}">
      <dsp:nvSpPr>
        <dsp:cNvPr id="0" name=""/>
        <dsp:cNvSpPr/>
      </dsp:nvSpPr>
      <dsp:spPr>
        <a:xfrm>
          <a:off x="503388" y="2634499"/>
          <a:ext cx="2120659" cy="92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3388" y="2634499"/>
        <a:ext cx="2120659" cy="928178"/>
      </dsp:txXfrm>
    </dsp:sp>
    <dsp:sp modelId="{A26C7DD0-22C3-472F-8956-750A0E5B231F}">
      <dsp:nvSpPr>
        <dsp:cNvPr id="0" name=""/>
        <dsp:cNvSpPr/>
      </dsp:nvSpPr>
      <dsp:spPr>
        <a:xfrm>
          <a:off x="503388" y="4092796"/>
          <a:ext cx="2120659" cy="10224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3388" y="4092796"/>
        <a:ext cx="2120659" cy="1022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509"/>
              </a:lnTo>
              <a:lnTo>
                <a:pt x="1284022" y="486509"/>
              </a:lnTo>
              <a:lnTo>
                <a:pt x="1284022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84329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1284022" y="0"/>
              </a:moveTo>
              <a:lnTo>
                <a:pt x="1284022" y="486509"/>
              </a:lnTo>
              <a:lnTo>
                <a:pt x="0" y="486509"/>
              </a:lnTo>
              <a:lnTo>
                <a:pt x="0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2" y="1254530"/>
          <a:ext cx="91440" cy="557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818353" y="388"/>
          <a:ext cx="2699997" cy="12541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818353" y="388"/>
        <a:ext cx="2699997" cy="1254142"/>
      </dsp:txXfrm>
    </dsp:sp>
    <dsp:sp modelId="{D16EA8BC-7653-4B40-800E-97DC84F26E35}">
      <dsp:nvSpPr>
        <dsp:cNvPr id="0" name=""/>
        <dsp:cNvSpPr/>
      </dsp:nvSpPr>
      <dsp:spPr>
        <a:xfrm>
          <a:off x="2124352" y="1812104"/>
          <a:ext cx="2087999" cy="91629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4352" y="1812104"/>
        <a:ext cx="2087999" cy="916290"/>
      </dsp:txXfrm>
    </dsp:sp>
    <dsp:sp modelId="{46D98955-34D8-4A0B-A542-AAEDAFBE03D5}">
      <dsp:nvSpPr>
        <dsp:cNvPr id="0" name=""/>
        <dsp:cNvSpPr/>
      </dsp:nvSpPr>
      <dsp:spPr>
        <a:xfrm>
          <a:off x="948334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8334" y="3562931"/>
        <a:ext cx="1871990" cy="901175"/>
      </dsp:txXfrm>
    </dsp:sp>
    <dsp:sp modelId="{B6B4C1F5-6231-4957-B426-E5CB41B4305F}">
      <dsp:nvSpPr>
        <dsp:cNvPr id="0" name=""/>
        <dsp:cNvSpPr/>
      </dsp:nvSpPr>
      <dsp:spPr>
        <a:xfrm>
          <a:off x="3516379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6379" y="3562931"/>
        <a:ext cx="1871990" cy="90117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97465" y="1235797"/>
          <a:ext cx="455182" cy="708148"/>
        </a:xfrm>
        <a:custGeom>
          <a:avLst/>
          <a:gdLst/>
          <a:ahLst/>
          <a:cxnLst/>
          <a:rect l="0" t="0" r="0" b="0"/>
          <a:pathLst>
            <a:path>
              <a:moveTo>
                <a:pt x="455182" y="0"/>
              </a:moveTo>
              <a:lnTo>
                <a:pt x="455182" y="708148"/>
              </a:lnTo>
              <a:lnTo>
                <a:pt x="0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35797"/>
          <a:ext cx="447225" cy="7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8"/>
              </a:lnTo>
              <a:lnTo>
                <a:pt x="447225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79574" y="1235797"/>
          <a:ext cx="473073" cy="2675048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2675048"/>
              </a:lnTo>
              <a:lnTo>
                <a:pt x="0" y="2675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35797"/>
          <a:ext cx="460266" cy="17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315"/>
              </a:lnTo>
              <a:lnTo>
                <a:pt x="460266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79574" y="1235797"/>
          <a:ext cx="473073" cy="1724315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1724315"/>
              </a:lnTo>
              <a:lnTo>
                <a:pt x="0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3088145" y="3270934"/>
              </a:lnTo>
              <a:lnTo>
                <a:pt x="3088145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35797"/>
          <a:ext cx="1029381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1029381" y="3270934"/>
              </a:lnTo>
              <a:lnTo>
                <a:pt x="1029381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223266" y="1235797"/>
          <a:ext cx="1029381" cy="3444719"/>
        </a:xfrm>
        <a:custGeom>
          <a:avLst/>
          <a:gdLst/>
          <a:ahLst/>
          <a:cxnLst/>
          <a:rect l="0" t="0" r="0" b="0"/>
          <a:pathLst>
            <a:path>
              <a:moveTo>
                <a:pt x="1029381" y="0"/>
              </a:moveTo>
              <a:lnTo>
                <a:pt x="1029381" y="3270294"/>
              </a:lnTo>
              <a:lnTo>
                <a:pt x="0" y="3270294"/>
              </a:lnTo>
              <a:lnTo>
                <a:pt x="0" y="3444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64502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3088145" y="0"/>
              </a:moveTo>
              <a:lnTo>
                <a:pt x="3088145" y="3270934"/>
              </a:lnTo>
              <a:lnTo>
                <a:pt x="0" y="3270934"/>
              </a:lnTo>
              <a:lnTo>
                <a:pt x="0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00475" y="175675"/>
          <a:ext cx="2504344" cy="1060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000475" y="175675"/>
        <a:ext cx="2504344" cy="1060122"/>
      </dsp:txXfrm>
    </dsp:sp>
    <dsp:sp modelId="{F8108F41-11A6-4BB2-8576-6B4930629144}">
      <dsp:nvSpPr>
        <dsp:cNvPr id="0" name=""/>
        <dsp:cNvSpPr/>
      </dsp:nvSpPr>
      <dsp:spPr>
        <a:xfrm>
          <a:off x="30954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546" y="4681156"/>
        <a:ext cx="1709913" cy="876709"/>
      </dsp:txXfrm>
    </dsp:sp>
    <dsp:sp modelId="{BB628240-0F39-4862-BA3F-83CC0363689A}">
      <dsp:nvSpPr>
        <dsp:cNvPr id="0" name=""/>
        <dsp:cNvSpPr/>
      </dsp:nvSpPr>
      <dsp:spPr>
        <a:xfrm>
          <a:off x="2368309" y="468051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68309" y="4680516"/>
        <a:ext cx="1709913" cy="876709"/>
      </dsp:txXfrm>
    </dsp:sp>
    <dsp:sp modelId="{5595AAC0-CD01-45C6-AE8E-4A0CED053EE3}">
      <dsp:nvSpPr>
        <dsp:cNvPr id="0" name=""/>
        <dsp:cNvSpPr/>
      </dsp:nvSpPr>
      <dsp:spPr>
        <a:xfrm>
          <a:off x="4427073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27073" y="4681156"/>
        <a:ext cx="1709913" cy="876709"/>
      </dsp:txXfrm>
    </dsp:sp>
    <dsp:sp modelId="{699D600C-22B6-4E53-A7E3-EA62EC92FA90}">
      <dsp:nvSpPr>
        <dsp:cNvPr id="0" name=""/>
        <dsp:cNvSpPr/>
      </dsp:nvSpPr>
      <dsp:spPr>
        <a:xfrm>
          <a:off x="648583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5836" y="4681156"/>
        <a:ext cx="1709913" cy="876709"/>
      </dsp:txXfrm>
    </dsp:sp>
    <dsp:sp modelId="{E0EE2F53-60A9-4F75-9898-904BD68A5314}">
      <dsp:nvSpPr>
        <dsp:cNvPr id="0" name=""/>
        <dsp:cNvSpPr/>
      </dsp:nvSpPr>
      <dsp:spPr>
        <a:xfrm>
          <a:off x="1500121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2628817"/>
        <a:ext cx="2279452" cy="662590"/>
      </dsp:txXfrm>
    </dsp:sp>
    <dsp:sp modelId="{2B14A2D4-E372-4041-91E8-B64A4D3B62A8}">
      <dsp:nvSpPr>
        <dsp:cNvPr id="0" name=""/>
        <dsp:cNvSpPr/>
      </dsp:nvSpPr>
      <dsp:spPr>
        <a:xfrm>
          <a:off x="4712914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2914" y="2628817"/>
        <a:ext cx="2279452" cy="662590"/>
      </dsp:txXfrm>
    </dsp:sp>
    <dsp:sp modelId="{0B0AD3C7-6E7D-49BC-B8B1-61DFD4EBFEE5}">
      <dsp:nvSpPr>
        <dsp:cNvPr id="0" name=""/>
        <dsp:cNvSpPr/>
      </dsp:nvSpPr>
      <dsp:spPr>
        <a:xfrm>
          <a:off x="1500121" y="3579550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3579550"/>
        <a:ext cx="2279452" cy="662590"/>
      </dsp:txXfrm>
    </dsp:sp>
    <dsp:sp modelId="{D505D837-DBC2-4B50-8E0E-E06632D105AC}">
      <dsp:nvSpPr>
        <dsp:cNvPr id="0" name=""/>
        <dsp:cNvSpPr/>
      </dsp:nvSpPr>
      <dsp:spPr>
        <a:xfrm>
          <a:off x="4699873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873" y="1576640"/>
        <a:ext cx="1661190" cy="734611"/>
      </dsp:txXfrm>
    </dsp:sp>
    <dsp:sp modelId="{53A1B6B1-543F-4031-814A-C310B34B4C02}">
      <dsp:nvSpPr>
        <dsp:cNvPr id="0" name=""/>
        <dsp:cNvSpPr/>
      </dsp:nvSpPr>
      <dsp:spPr>
        <a:xfrm>
          <a:off x="2136274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36274" y="1576640"/>
        <a:ext cx="1661190" cy="73461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</a:t>
          </a:r>
          <a:r>
            <a:rPr lang="es-MX" altLang="es-MX" sz="1200" b="0" kern="1200" dirty="0" smtClean="0">
              <a:solidFill>
                <a:schemeClr val="tx1"/>
              </a:solidFill>
            </a:rPr>
            <a:t>Operativo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Liviana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1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rgbClr val="FF0000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36322" y="1482856"/>
          <a:ext cx="316325" cy="848248"/>
        </a:xfrm>
        <a:custGeom>
          <a:avLst/>
          <a:gdLst/>
          <a:ahLst/>
          <a:cxnLst/>
          <a:rect l="0" t="0" r="0" b="0"/>
          <a:pathLst>
            <a:path>
              <a:moveTo>
                <a:pt x="316325" y="0"/>
              </a:moveTo>
              <a:lnTo>
                <a:pt x="316325" y="848248"/>
              </a:lnTo>
              <a:lnTo>
                <a:pt x="0" y="8482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8" y="1482856"/>
          <a:ext cx="323742" cy="847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314"/>
              </a:lnTo>
              <a:lnTo>
                <a:pt x="323742" y="847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34892" y="1482856"/>
          <a:ext cx="317755" cy="1967135"/>
        </a:xfrm>
        <a:custGeom>
          <a:avLst/>
          <a:gdLst/>
          <a:ahLst/>
          <a:cxnLst/>
          <a:rect l="0" t="0" r="0" b="0"/>
          <a:pathLst>
            <a:path>
              <a:moveTo>
                <a:pt x="317755" y="0"/>
              </a:moveTo>
              <a:lnTo>
                <a:pt x="317755" y="1967135"/>
              </a:lnTo>
              <a:lnTo>
                <a:pt x="0" y="1967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8" y="1482856"/>
          <a:ext cx="328435" cy="308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293"/>
              </a:lnTo>
              <a:lnTo>
                <a:pt x="328435" y="3089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8" y="1482856"/>
          <a:ext cx="324028" cy="1967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135"/>
              </a:lnTo>
              <a:lnTo>
                <a:pt x="324028" y="1967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34892" y="1482856"/>
          <a:ext cx="317755" cy="3088124"/>
        </a:xfrm>
        <a:custGeom>
          <a:avLst/>
          <a:gdLst/>
          <a:ahLst/>
          <a:cxnLst/>
          <a:rect l="0" t="0" r="0" b="0"/>
          <a:pathLst>
            <a:path>
              <a:moveTo>
                <a:pt x="317755" y="0"/>
              </a:moveTo>
              <a:lnTo>
                <a:pt x="317755" y="3088124"/>
              </a:lnTo>
              <a:lnTo>
                <a:pt x="0" y="3088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92644" y="432046"/>
          <a:ext cx="2720007" cy="1050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92644" y="432046"/>
        <a:ext cx="2720007" cy="1050810"/>
      </dsp:txXfrm>
    </dsp:sp>
    <dsp:sp modelId="{82263DF7-1335-4B60-A28E-658851096793}">
      <dsp:nvSpPr>
        <dsp:cNvPr id="0" name=""/>
        <dsp:cNvSpPr/>
      </dsp:nvSpPr>
      <dsp:spPr>
        <a:xfrm>
          <a:off x="1954894" y="4150025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894" y="4150025"/>
        <a:ext cx="1979998" cy="841911"/>
      </dsp:txXfrm>
    </dsp:sp>
    <dsp:sp modelId="{D54F7AE0-506F-4914-8AFC-F99EF7604CA4}">
      <dsp:nvSpPr>
        <dsp:cNvPr id="0" name=""/>
        <dsp:cNvSpPr/>
      </dsp:nvSpPr>
      <dsp:spPr>
        <a:xfrm>
          <a:off x="4576676" y="3029036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76676" y="3029036"/>
        <a:ext cx="1979998" cy="841911"/>
      </dsp:txXfrm>
    </dsp:sp>
    <dsp:sp modelId="{7E4380D1-4B76-46AC-9E47-5E3CE3975933}">
      <dsp:nvSpPr>
        <dsp:cNvPr id="0" name=""/>
        <dsp:cNvSpPr/>
      </dsp:nvSpPr>
      <dsp:spPr>
        <a:xfrm>
          <a:off x="4581083" y="4151194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1083" y="4151194"/>
        <a:ext cx="1979998" cy="841911"/>
      </dsp:txXfrm>
    </dsp:sp>
    <dsp:sp modelId="{D505D837-DBC2-4B50-8E0E-E06632D105AC}">
      <dsp:nvSpPr>
        <dsp:cNvPr id="0" name=""/>
        <dsp:cNvSpPr/>
      </dsp:nvSpPr>
      <dsp:spPr>
        <a:xfrm>
          <a:off x="1954894" y="3029036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4894" y="3029036"/>
        <a:ext cx="1979998" cy="841911"/>
      </dsp:txXfrm>
    </dsp:sp>
    <dsp:sp modelId="{D2A2C65B-D4E1-4D46-84E9-FF3D85293291}">
      <dsp:nvSpPr>
        <dsp:cNvPr id="0" name=""/>
        <dsp:cNvSpPr/>
      </dsp:nvSpPr>
      <dsp:spPr>
        <a:xfrm>
          <a:off x="4576390" y="1909215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76390" y="1909215"/>
        <a:ext cx="1979998" cy="841911"/>
      </dsp:txXfrm>
    </dsp:sp>
    <dsp:sp modelId="{53A1B6B1-543F-4031-814A-C310B34B4C02}">
      <dsp:nvSpPr>
        <dsp:cNvPr id="0" name=""/>
        <dsp:cNvSpPr/>
      </dsp:nvSpPr>
      <dsp:spPr>
        <a:xfrm>
          <a:off x="1956324" y="1910148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6324" y="1910148"/>
        <a:ext cx="1979998" cy="84191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                            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344755" y="992421"/>
          <a:ext cx="2948287" cy="390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21"/>
              </a:lnTo>
              <a:lnTo>
                <a:pt x="2948287" y="181121"/>
              </a:lnTo>
              <a:lnTo>
                <a:pt x="2948287" y="3908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305745" y="2040082"/>
          <a:ext cx="91440" cy="499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3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299035" y="992421"/>
          <a:ext cx="91440" cy="390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"/>
              </a:lnTo>
              <a:lnTo>
                <a:pt x="52430" y="181121"/>
              </a:lnTo>
              <a:lnTo>
                <a:pt x="52430" y="3908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455140" y="992421"/>
          <a:ext cx="2889615" cy="390809"/>
        </a:xfrm>
        <a:custGeom>
          <a:avLst/>
          <a:gdLst/>
          <a:ahLst/>
          <a:cxnLst/>
          <a:rect l="0" t="0" r="0" b="0"/>
          <a:pathLst>
            <a:path>
              <a:moveTo>
                <a:pt x="2889615" y="0"/>
              </a:moveTo>
              <a:lnTo>
                <a:pt x="2889615" y="181121"/>
              </a:lnTo>
              <a:lnTo>
                <a:pt x="0" y="181121"/>
              </a:lnTo>
              <a:lnTo>
                <a:pt x="0" y="3908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32779" y="0"/>
          <a:ext cx="2823952" cy="992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32779" y="0"/>
        <a:ext cx="2823952" cy="992421"/>
      </dsp:txXfrm>
    </dsp:sp>
    <dsp:sp modelId="{DA42B9A0-D3E5-49B8-BC0C-5385DD1658A9}">
      <dsp:nvSpPr>
        <dsp:cNvPr id="0" name=""/>
        <dsp:cNvSpPr/>
      </dsp:nvSpPr>
      <dsp:spPr>
        <a:xfrm>
          <a:off x="194009" y="1383231"/>
          <a:ext cx="2522262" cy="656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194009" y="1383231"/>
        <a:ext cx="2522262" cy="656851"/>
      </dsp:txXfrm>
    </dsp:sp>
    <dsp:sp modelId="{656531A4-5F1E-439F-AA41-FE8204494663}">
      <dsp:nvSpPr>
        <dsp:cNvPr id="0" name=""/>
        <dsp:cNvSpPr/>
      </dsp:nvSpPr>
      <dsp:spPr>
        <a:xfrm>
          <a:off x="3090334" y="1383231"/>
          <a:ext cx="2522262" cy="656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0334" y="1383231"/>
        <a:ext cx="2522262" cy="656851"/>
      </dsp:txXfrm>
    </dsp:sp>
    <dsp:sp modelId="{4677D045-6F6A-4262-BB80-EBC2772762BD}">
      <dsp:nvSpPr>
        <dsp:cNvPr id="0" name=""/>
        <dsp:cNvSpPr/>
      </dsp:nvSpPr>
      <dsp:spPr>
        <a:xfrm>
          <a:off x="3090334" y="2539478"/>
          <a:ext cx="2522262" cy="2248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0334" y="2539478"/>
        <a:ext cx="2522262" cy="2248100"/>
      </dsp:txXfrm>
    </dsp:sp>
    <dsp:sp modelId="{AC3075E5-FDBC-4D49-A015-FCAD1C801437}">
      <dsp:nvSpPr>
        <dsp:cNvPr id="0" name=""/>
        <dsp:cNvSpPr/>
      </dsp:nvSpPr>
      <dsp:spPr>
        <a:xfrm>
          <a:off x="6031912" y="1383231"/>
          <a:ext cx="2522262" cy="45809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31912" y="1383231"/>
        <a:ext cx="2522262" cy="4580935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383928" y="2675722"/>
          <a:ext cx="91440" cy="39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5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90652" y="1224503"/>
          <a:ext cx="1838996" cy="64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6"/>
              </a:lnTo>
              <a:lnTo>
                <a:pt x="1838996" y="382036"/>
              </a:lnTo>
              <a:lnTo>
                <a:pt x="1838996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942434" y="2675722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988154" y="1224503"/>
          <a:ext cx="1602497" cy="640760"/>
        </a:xfrm>
        <a:custGeom>
          <a:avLst/>
          <a:gdLst/>
          <a:ahLst/>
          <a:cxnLst/>
          <a:rect l="0" t="0" r="0" b="0"/>
          <a:pathLst>
            <a:path>
              <a:moveTo>
                <a:pt x="1602497" y="0"/>
              </a:moveTo>
              <a:lnTo>
                <a:pt x="1602497" y="382036"/>
              </a:lnTo>
              <a:lnTo>
                <a:pt x="0" y="382036"/>
              </a:lnTo>
              <a:lnTo>
                <a:pt x="0" y="640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8480" y="1"/>
          <a:ext cx="3484343" cy="1224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848480" y="1"/>
        <a:ext cx="3484343" cy="1224502"/>
      </dsp:txXfrm>
    </dsp:sp>
    <dsp:sp modelId="{DA42B9A0-D3E5-49B8-BC0C-5385DD1658A9}">
      <dsp:nvSpPr>
        <dsp:cNvPr id="0" name=""/>
        <dsp:cNvSpPr/>
      </dsp:nvSpPr>
      <dsp:spPr>
        <a:xfrm>
          <a:off x="1893470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93470" y="1865263"/>
        <a:ext cx="2189369" cy="810458"/>
      </dsp:txXfrm>
    </dsp:sp>
    <dsp:sp modelId="{C656559B-5FD5-4D0F-9FB0-31DF93C25D1B}">
      <dsp:nvSpPr>
        <dsp:cNvPr id="0" name=""/>
        <dsp:cNvSpPr/>
      </dsp:nvSpPr>
      <dsp:spPr>
        <a:xfrm>
          <a:off x="1893470" y="3170377"/>
          <a:ext cx="2189369" cy="1815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93470" y="3170377"/>
        <a:ext cx="2189369" cy="1815304"/>
      </dsp:txXfrm>
    </dsp:sp>
    <dsp:sp modelId="{656531A4-5F1E-439F-AA41-FE8204494663}">
      <dsp:nvSpPr>
        <dsp:cNvPr id="0" name=""/>
        <dsp:cNvSpPr/>
      </dsp:nvSpPr>
      <dsp:spPr>
        <a:xfrm>
          <a:off x="5334963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334963" y="1865263"/>
        <a:ext cx="2189369" cy="810458"/>
      </dsp:txXfrm>
    </dsp:sp>
    <dsp:sp modelId="{B83DC4F0-80D1-46AB-BAA9-D77BEFFC85B1}">
      <dsp:nvSpPr>
        <dsp:cNvPr id="0" name=""/>
        <dsp:cNvSpPr/>
      </dsp:nvSpPr>
      <dsp:spPr>
        <a:xfrm>
          <a:off x="5334963" y="3074243"/>
          <a:ext cx="2189369" cy="291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334963" y="3074243"/>
        <a:ext cx="2189369" cy="291954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3968793" y="1292810"/>
          <a:ext cx="283854" cy="3226123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3226123"/>
              </a:lnTo>
              <a:lnTo>
                <a:pt x="0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4252647" y="1292810"/>
          <a:ext cx="309477" cy="322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123"/>
              </a:lnTo>
              <a:lnTo>
                <a:pt x="309477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4562125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424847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1465787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424847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834454" y="1270255"/>
          <a:ext cx="298169" cy="209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836"/>
              </a:lnTo>
              <a:lnTo>
                <a:pt x="298169" y="20908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520271" y="1270255"/>
          <a:ext cx="314183" cy="2090836"/>
        </a:xfrm>
        <a:custGeom>
          <a:avLst/>
          <a:gdLst/>
          <a:ahLst/>
          <a:cxnLst/>
          <a:rect l="0" t="0" r="0" b="0"/>
          <a:pathLst>
            <a:path>
              <a:moveTo>
                <a:pt x="314183" y="0"/>
              </a:moveTo>
              <a:lnTo>
                <a:pt x="314183" y="2090836"/>
              </a:lnTo>
              <a:lnTo>
                <a:pt x="0" y="20908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270255"/>
          <a:ext cx="298169" cy="975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043"/>
              </a:lnTo>
              <a:lnTo>
                <a:pt x="298169" y="975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520271" y="1270255"/>
          <a:ext cx="314183" cy="971649"/>
        </a:xfrm>
        <a:custGeom>
          <a:avLst/>
          <a:gdLst/>
          <a:ahLst/>
          <a:cxnLst/>
          <a:rect l="0" t="0" r="0" b="0"/>
          <a:pathLst>
            <a:path>
              <a:moveTo>
                <a:pt x="314183" y="0"/>
              </a:moveTo>
              <a:lnTo>
                <a:pt x="314183" y="971649"/>
              </a:lnTo>
              <a:lnTo>
                <a:pt x="0" y="9716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270255"/>
          <a:ext cx="91440" cy="292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7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304452" y="144016"/>
          <a:ext cx="3060004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04452" y="144016"/>
        <a:ext cx="3060004" cy="1126238"/>
      </dsp:txXfrm>
    </dsp:sp>
    <dsp:sp modelId="{2204472C-B143-4DA2-8383-12A238991A61}">
      <dsp:nvSpPr>
        <dsp:cNvPr id="0" name=""/>
        <dsp:cNvSpPr/>
      </dsp:nvSpPr>
      <dsp:spPr>
        <a:xfrm>
          <a:off x="1664459" y="4197305"/>
          <a:ext cx="2339989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64459" y="4197305"/>
        <a:ext cx="2339989" cy="1247782"/>
      </dsp:txXfrm>
    </dsp:sp>
    <dsp:sp modelId="{C2FC546E-C85C-47AF-A999-61633F840BD5}">
      <dsp:nvSpPr>
        <dsp:cNvPr id="0" name=""/>
        <dsp:cNvSpPr/>
      </dsp:nvSpPr>
      <dsp:spPr>
        <a:xfrm>
          <a:off x="180281" y="1800202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0281" y="1800202"/>
        <a:ext cx="2339989" cy="883405"/>
      </dsp:txXfrm>
    </dsp:sp>
    <dsp:sp modelId="{A04FC355-2161-4837-BEE0-FACFB747D6BE}">
      <dsp:nvSpPr>
        <dsp:cNvPr id="0" name=""/>
        <dsp:cNvSpPr/>
      </dsp:nvSpPr>
      <dsp:spPr>
        <a:xfrm>
          <a:off x="3132624" y="1803596"/>
          <a:ext cx="2339989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1803596"/>
        <a:ext cx="2339989" cy="883405"/>
      </dsp:txXfrm>
    </dsp:sp>
    <dsp:sp modelId="{76DA659A-70FE-409A-B6D9-EE4DAE48DDF5}">
      <dsp:nvSpPr>
        <dsp:cNvPr id="0" name=""/>
        <dsp:cNvSpPr/>
      </dsp:nvSpPr>
      <dsp:spPr>
        <a:xfrm>
          <a:off x="180281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0281" y="2920078"/>
        <a:ext cx="2339989" cy="882027"/>
      </dsp:txXfrm>
    </dsp:sp>
    <dsp:sp modelId="{D377109B-6CE0-40B6-8635-032B3A0DB7EB}">
      <dsp:nvSpPr>
        <dsp:cNvPr id="0" name=""/>
        <dsp:cNvSpPr/>
      </dsp:nvSpPr>
      <dsp:spPr>
        <a:xfrm>
          <a:off x="3132624" y="2920078"/>
          <a:ext cx="2339989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32624" y="2920078"/>
        <a:ext cx="2339989" cy="882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836059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254"/>
              </a:lnTo>
              <a:lnTo>
                <a:pt x="2629107" y="960254"/>
              </a:lnTo>
              <a:lnTo>
                <a:pt x="2629107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836059"/>
          <a:ext cx="91440" cy="118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836059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960254"/>
              </a:lnTo>
              <a:lnTo>
                <a:pt x="0" y="960254"/>
              </a:lnTo>
              <a:lnTo>
                <a:pt x="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366011" y="504058"/>
          <a:ext cx="2700006" cy="133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366011" y="504058"/>
        <a:ext cx="2700006" cy="1332001"/>
      </dsp:txXfrm>
    </dsp:sp>
    <dsp:sp modelId="{E54347ED-FC84-4072-A4CF-49CCF081AD45}">
      <dsp:nvSpPr>
        <dsp:cNvPr id="0" name=""/>
        <dsp:cNvSpPr/>
      </dsp:nvSpPr>
      <dsp:spPr>
        <a:xfrm>
          <a:off x="498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3024459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3024459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58714" y="3024459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5291" y="2620654"/>
        <a:ext cx="1393533" cy="52256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371433"/>
          <a:ext cx="139736" cy="734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60"/>
              </a:lnTo>
              <a:lnTo>
                <a:pt x="139736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371433"/>
          <a:ext cx="139736" cy="734760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371433"/>
          <a:ext cx="3595484" cy="1579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31"/>
              </a:lnTo>
              <a:lnTo>
                <a:pt x="3595484" y="1439531"/>
              </a:lnTo>
              <a:lnTo>
                <a:pt x="3595484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371433"/>
          <a:ext cx="1797742" cy="1579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531"/>
              </a:lnTo>
              <a:lnTo>
                <a:pt x="1797742" y="1439531"/>
              </a:lnTo>
              <a:lnTo>
                <a:pt x="1797742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371433"/>
          <a:ext cx="91440" cy="1579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371433"/>
          <a:ext cx="1797742" cy="1579267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439531"/>
              </a:lnTo>
              <a:lnTo>
                <a:pt x="0" y="1439531"/>
              </a:lnTo>
              <a:lnTo>
                <a:pt x="0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371433"/>
          <a:ext cx="3595484" cy="1579267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439531"/>
              </a:lnTo>
              <a:lnTo>
                <a:pt x="0" y="1439531"/>
              </a:lnTo>
              <a:lnTo>
                <a:pt x="0" y="1579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06483" y="219433"/>
          <a:ext cx="2700000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</a:t>
          </a:r>
          <a:r>
            <a:rPr lang="es-ES" sz="1200" kern="1200" dirty="0" smtClean="0">
              <a:solidFill>
                <a:srgbClr val="000000"/>
              </a:solidFill>
            </a:rPr>
            <a:t>Pública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06483" y="219433"/>
        <a:ext cx="2700000" cy="1152000"/>
      </dsp:txXfrm>
    </dsp:sp>
    <dsp:sp modelId="{F0C4384C-AAF6-4E1D-B697-D90ED7D85EDE}">
      <dsp:nvSpPr>
        <dsp:cNvPr id="0" name=""/>
        <dsp:cNvSpPr/>
      </dsp:nvSpPr>
      <dsp:spPr>
        <a:xfrm>
          <a:off x="1865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2950701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</a:t>
          </a:r>
          <a:r>
            <a:rPr lang="es-ES" sz="1200" kern="1200" dirty="0" smtClean="0">
              <a:solidFill>
                <a:srgbClr val="000000"/>
              </a:solidFill>
            </a:rPr>
            <a:t>Saludable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99607" y="2950701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2950701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950701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950701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92833" y="2950701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773195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773195"/>
        <a:ext cx="1330822" cy="665997"/>
      </dsp:txXfrm>
    </dsp:sp>
    <dsp:sp modelId="{F575BE00-8131-4208-B246-289C54D55378}">
      <dsp:nvSpPr>
        <dsp:cNvPr id="0" name=""/>
        <dsp:cNvSpPr/>
      </dsp:nvSpPr>
      <dsp:spPr>
        <a:xfrm>
          <a:off x="4496220" y="1773195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6220" y="1773195"/>
        <a:ext cx="1330822" cy="665997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780272" y="1183283"/>
          <a:ext cx="396191" cy="777508"/>
        </a:xfrm>
        <a:custGeom>
          <a:avLst/>
          <a:gdLst/>
          <a:ahLst/>
          <a:cxnLst/>
          <a:rect l="0" t="0" r="0" b="0"/>
          <a:pathLst>
            <a:path>
              <a:moveTo>
                <a:pt x="396191" y="0"/>
              </a:moveTo>
              <a:lnTo>
                <a:pt x="396191" y="777508"/>
              </a:lnTo>
              <a:lnTo>
                <a:pt x="0" y="777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183283"/>
          <a:ext cx="3159143" cy="159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369"/>
              </a:lnTo>
              <a:lnTo>
                <a:pt x="3159143" y="1414369"/>
              </a:lnTo>
              <a:lnTo>
                <a:pt x="3159143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183283"/>
          <a:ext cx="1053047" cy="159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369"/>
              </a:lnTo>
              <a:lnTo>
                <a:pt x="1053047" y="1414369"/>
              </a:lnTo>
              <a:lnTo>
                <a:pt x="1053047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23416" y="1183283"/>
          <a:ext cx="1053047" cy="1591022"/>
        </a:xfrm>
        <a:custGeom>
          <a:avLst/>
          <a:gdLst/>
          <a:ahLst/>
          <a:cxnLst/>
          <a:rect l="0" t="0" r="0" b="0"/>
          <a:pathLst>
            <a:path>
              <a:moveTo>
                <a:pt x="1053047" y="0"/>
              </a:moveTo>
              <a:lnTo>
                <a:pt x="1053047" y="1414369"/>
              </a:lnTo>
              <a:lnTo>
                <a:pt x="0" y="1414369"/>
              </a:lnTo>
              <a:lnTo>
                <a:pt x="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953009" y="3600396"/>
          <a:ext cx="91440" cy="31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5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998729" y="1183283"/>
          <a:ext cx="3177734" cy="1591022"/>
        </a:xfrm>
        <a:custGeom>
          <a:avLst/>
          <a:gdLst/>
          <a:ahLst/>
          <a:cxnLst/>
          <a:rect l="0" t="0" r="0" b="0"/>
          <a:pathLst>
            <a:path>
              <a:moveTo>
                <a:pt x="3177734" y="0"/>
              </a:moveTo>
              <a:lnTo>
                <a:pt x="3177734" y="1414369"/>
              </a:lnTo>
              <a:lnTo>
                <a:pt x="0" y="1414369"/>
              </a:lnTo>
              <a:lnTo>
                <a:pt x="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44463" y="0"/>
          <a:ext cx="2664000" cy="1183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2844463" y="0"/>
        <a:ext cx="2664000" cy="1183283"/>
      </dsp:txXfrm>
    </dsp:sp>
    <dsp:sp modelId="{F0C4384C-AAF6-4E1D-B697-D90ED7D85EDE}">
      <dsp:nvSpPr>
        <dsp:cNvPr id="0" name=""/>
        <dsp:cNvSpPr/>
      </dsp:nvSpPr>
      <dsp:spPr>
        <a:xfrm>
          <a:off x="122335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335" y="2774306"/>
        <a:ext cx="1752788" cy="826090"/>
      </dsp:txXfrm>
    </dsp:sp>
    <dsp:sp modelId="{A9115B0F-1236-4BD8-9394-7D9210ACEADD}">
      <dsp:nvSpPr>
        <dsp:cNvPr id="0" name=""/>
        <dsp:cNvSpPr/>
      </dsp:nvSpPr>
      <dsp:spPr>
        <a:xfrm>
          <a:off x="122335" y="3910911"/>
          <a:ext cx="1752788" cy="841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2335" y="3910911"/>
        <a:ext cx="1752788" cy="841206"/>
      </dsp:txXfrm>
    </dsp:sp>
    <dsp:sp modelId="{37AEF8C9-F153-4456-B4E8-AFD354C090D5}">
      <dsp:nvSpPr>
        <dsp:cNvPr id="0" name=""/>
        <dsp:cNvSpPr/>
      </dsp:nvSpPr>
      <dsp:spPr>
        <a:xfrm>
          <a:off x="2247021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021" y="2774306"/>
        <a:ext cx="1752788" cy="826090"/>
      </dsp:txXfrm>
    </dsp:sp>
    <dsp:sp modelId="{9B1F9D7B-5894-4150-8F2D-428D6DE0962B}">
      <dsp:nvSpPr>
        <dsp:cNvPr id="0" name=""/>
        <dsp:cNvSpPr/>
      </dsp:nvSpPr>
      <dsp:spPr>
        <a:xfrm>
          <a:off x="4353117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53117" y="2774306"/>
        <a:ext cx="1752788" cy="826090"/>
      </dsp:txXfrm>
    </dsp:sp>
    <dsp:sp modelId="{35BB5E74-0F2B-40C4-8FE2-43D641402863}">
      <dsp:nvSpPr>
        <dsp:cNvPr id="0" name=""/>
        <dsp:cNvSpPr/>
      </dsp:nvSpPr>
      <dsp:spPr>
        <a:xfrm>
          <a:off x="6459213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59213" y="2774306"/>
        <a:ext cx="1752788" cy="826090"/>
      </dsp:txXfrm>
    </dsp:sp>
    <dsp:sp modelId="{F575BE00-8131-4208-B246-289C54D55378}">
      <dsp:nvSpPr>
        <dsp:cNvPr id="0" name=""/>
        <dsp:cNvSpPr/>
      </dsp:nvSpPr>
      <dsp:spPr>
        <a:xfrm>
          <a:off x="2448272" y="1617323"/>
          <a:ext cx="1332000" cy="6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48272" y="1617323"/>
        <a:ext cx="1332000" cy="68693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961924"/>
          <a:ext cx="194366" cy="1393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112"/>
              </a:lnTo>
              <a:lnTo>
                <a:pt x="194366" y="1393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961924"/>
          <a:ext cx="194366" cy="1393112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93112"/>
              </a:lnTo>
              <a:lnTo>
                <a:pt x="0" y="1393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961924"/>
          <a:ext cx="194366" cy="589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393"/>
              </a:lnTo>
              <a:lnTo>
                <a:pt x="194366" y="589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961924"/>
          <a:ext cx="194366" cy="589393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589393"/>
              </a:lnTo>
              <a:lnTo>
                <a:pt x="0" y="589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961924"/>
          <a:ext cx="3627038" cy="208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77"/>
              </a:lnTo>
              <a:lnTo>
                <a:pt x="3627038" y="1970277"/>
              </a:lnTo>
              <a:lnTo>
                <a:pt x="3627038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961924"/>
          <a:ext cx="2065650" cy="208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77"/>
              </a:lnTo>
              <a:lnTo>
                <a:pt x="2065650" y="1970277"/>
              </a:lnTo>
              <a:lnTo>
                <a:pt x="206565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961924"/>
          <a:ext cx="534877" cy="208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277"/>
              </a:lnTo>
              <a:lnTo>
                <a:pt x="534877" y="1970277"/>
              </a:lnTo>
              <a:lnTo>
                <a:pt x="534877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961924"/>
          <a:ext cx="985620" cy="2080820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70277"/>
              </a:lnTo>
              <a:lnTo>
                <a:pt x="0" y="1970277"/>
              </a:lnTo>
              <a:lnTo>
                <a:pt x="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567937"/>
          <a:ext cx="187445" cy="1130558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130558"/>
              </a:lnTo>
              <a:lnTo>
                <a:pt x="0" y="11305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567937"/>
          <a:ext cx="187445" cy="436814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436814"/>
              </a:lnTo>
              <a:lnTo>
                <a:pt x="0" y="436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961924"/>
          <a:ext cx="2470486" cy="2080820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70277"/>
              </a:lnTo>
              <a:lnTo>
                <a:pt x="0" y="1970277"/>
              </a:lnTo>
              <a:lnTo>
                <a:pt x="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961924"/>
          <a:ext cx="3810171" cy="2080820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70277"/>
              </a:lnTo>
              <a:lnTo>
                <a:pt x="0" y="1970277"/>
              </a:lnTo>
              <a:lnTo>
                <a:pt x="0" y="20808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38491" y="169923"/>
          <a:ext cx="19800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438491" y="169923"/>
        <a:ext cx="1980000" cy="792001"/>
      </dsp:txXfrm>
    </dsp:sp>
    <dsp:sp modelId="{C75F0CD5-6A2C-4EE2-8445-B7828AAD1B5C}">
      <dsp:nvSpPr>
        <dsp:cNvPr id="0" name=""/>
        <dsp:cNvSpPr/>
      </dsp:nvSpPr>
      <dsp:spPr>
        <a:xfrm>
          <a:off x="63876" y="3042745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</a:t>
          </a:r>
          <a:r>
            <a:rPr lang="es-ES" sz="1200" kern="1200" dirty="0" smtClean="0">
              <a:solidFill>
                <a:srgbClr val="000000"/>
              </a:solidFill>
            </a:rPr>
            <a:t>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3042745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3042745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3042745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770752"/>
          <a:ext cx="1108886" cy="46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</a:p>
      </dsp:txBody>
      <dsp:txXfrm>
        <a:off x="1161527" y="3770752"/>
        <a:ext cx="1108886" cy="467998"/>
      </dsp:txXfrm>
    </dsp:sp>
    <dsp:sp modelId="{9B2529B9-D4A3-4B12-A508-06CAF74F87A3}">
      <dsp:nvSpPr>
        <dsp:cNvPr id="0" name=""/>
        <dsp:cNvSpPr/>
      </dsp:nvSpPr>
      <dsp:spPr>
        <a:xfrm>
          <a:off x="1161527" y="4464496"/>
          <a:ext cx="1108886" cy="46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464496"/>
        <a:ext cx="1108886" cy="467998"/>
      </dsp:txXfrm>
    </dsp:sp>
    <dsp:sp modelId="{9D9960D1-5F01-4D26-87B2-AD715FCF54C0}">
      <dsp:nvSpPr>
        <dsp:cNvPr id="0" name=""/>
        <dsp:cNvSpPr/>
      </dsp:nvSpPr>
      <dsp:spPr>
        <a:xfrm>
          <a:off x="2769546" y="3042745"/>
          <a:ext cx="1346649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69546" y="3042745"/>
        <a:ext cx="1346649" cy="1512001"/>
      </dsp:txXfrm>
    </dsp:sp>
    <dsp:sp modelId="{C3073F2C-C0A1-4D4E-8B81-A2EFE4C4C3F4}">
      <dsp:nvSpPr>
        <dsp:cNvPr id="0" name=""/>
        <dsp:cNvSpPr/>
      </dsp:nvSpPr>
      <dsp:spPr>
        <a:xfrm>
          <a:off x="4290044" y="3042745"/>
          <a:ext cx="1346649" cy="1504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3042745"/>
        <a:ext cx="1346649" cy="1504505"/>
      </dsp:txXfrm>
    </dsp:sp>
    <dsp:sp modelId="{673E2BAB-A261-407F-BCEF-69321DEFB9E6}">
      <dsp:nvSpPr>
        <dsp:cNvPr id="0" name=""/>
        <dsp:cNvSpPr/>
      </dsp:nvSpPr>
      <dsp:spPr>
        <a:xfrm>
          <a:off x="5820817" y="3042745"/>
          <a:ext cx="1346649" cy="21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3042745"/>
        <a:ext cx="1346649" cy="2124001"/>
      </dsp:txXfrm>
    </dsp:sp>
    <dsp:sp modelId="{35668D7B-64FF-4E93-BD22-858CDEA4814B}">
      <dsp:nvSpPr>
        <dsp:cNvPr id="0" name=""/>
        <dsp:cNvSpPr/>
      </dsp:nvSpPr>
      <dsp:spPr>
        <a:xfrm>
          <a:off x="7382205" y="3042745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3042745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91175" y="126000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91175" y="1260002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126000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260002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2063720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2063720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2063720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2063720"/>
        <a:ext cx="1242949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01133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01133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01133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01133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01133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1133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1133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01133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1133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213796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213796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1383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40209"/>
          <a:ext cx="1303633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</a:p>
      </dsp:txBody>
      <dsp:txXfrm>
        <a:off x="5935306" y="3140209"/>
        <a:ext cx="1303633" cy="612000"/>
      </dsp:txXfrm>
    </dsp:sp>
    <dsp:sp modelId="{070507A6-E0AF-48EF-93FF-8657D0B5415B}">
      <dsp:nvSpPr>
        <dsp:cNvPr id="0" name=""/>
        <dsp:cNvSpPr/>
      </dsp:nvSpPr>
      <dsp:spPr>
        <a:xfrm>
          <a:off x="1605887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1402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1402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40209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40209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1383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0118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01181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391237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Salud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49002" y="1391237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13021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85679" y="2130211"/>
        <a:ext cx="1179689" cy="431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426403"/>
          <a:ext cx="250727" cy="747190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747190"/>
              </a:lnTo>
              <a:lnTo>
                <a:pt x="0" y="7471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631"/>
              </a:lnTo>
              <a:lnTo>
                <a:pt x="2248999" y="1354631"/>
              </a:lnTo>
              <a:lnTo>
                <a:pt x="2248999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426403"/>
          <a:ext cx="91440" cy="1605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426403"/>
          <a:ext cx="2248999" cy="1605358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354631"/>
              </a:lnTo>
              <a:lnTo>
                <a:pt x="0" y="1354631"/>
              </a:lnTo>
              <a:lnTo>
                <a:pt x="0" y="1605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360036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Felina</a:t>
          </a:r>
        </a:p>
      </dsp:txBody>
      <dsp:txXfrm>
        <a:off x="1880743" y="360036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542106" y="1877981"/>
          <a:ext cx="13320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42106" y="1877981"/>
        <a:ext cx="13320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F4D8E-9DF7-47AF-9779-A4E5552D6CC2}">
      <dsp:nvSpPr>
        <dsp:cNvPr id="0" name=""/>
        <dsp:cNvSpPr/>
      </dsp:nvSpPr>
      <dsp:spPr>
        <a:xfrm>
          <a:off x="3780420" y="2679165"/>
          <a:ext cx="514310" cy="230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738"/>
              </a:lnTo>
              <a:lnTo>
                <a:pt x="514310" y="2303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F590A-89CE-4DC0-87C7-F3B8189CF5B8}">
      <dsp:nvSpPr>
        <dsp:cNvPr id="0" name=""/>
        <dsp:cNvSpPr/>
      </dsp:nvSpPr>
      <dsp:spPr>
        <a:xfrm>
          <a:off x="3780420" y="2679165"/>
          <a:ext cx="508451" cy="1004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941"/>
              </a:lnTo>
              <a:lnTo>
                <a:pt x="508451" y="10049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7DA26-6F09-4C56-8B42-01FEDF314839}">
      <dsp:nvSpPr>
        <dsp:cNvPr id="0" name=""/>
        <dsp:cNvSpPr/>
      </dsp:nvSpPr>
      <dsp:spPr>
        <a:xfrm>
          <a:off x="3271968" y="2679165"/>
          <a:ext cx="508451" cy="2303738"/>
        </a:xfrm>
        <a:custGeom>
          <a:avLst/>
          <a:gdLst/>
          <a:ahLst/>
          <a:cxnLst/>
          <a:rect l="0" t="0" r="0" b="0"/>
          <a:pathLst>
            <a:path>
              <a:moveTo>
                <a:pt x="508451" y="0"/>
              </a:moveTo>
              <a:lnTo>
                <a:pt x="508451" y="2303738"/>
              </a:lnTo>
              <a:lnTo>
                <a:pt x="0" y="23037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52A4B-C5EE-4372-A93C-8B762DC644C7}">
      <dsp:nvSpPr>
        <dsp:cNvPr id="0" name=""/>
        <dsp:cNvSpPr/>
      </dsp:nvSpPr>
      <dsp:spPr>
        <a:xfrm>
          <a:off x="3272244" y="2679165"/>
          <a:ext cx="508175" cy="1004941"/>
        </a:xfrm>
        <a:custGeom>
          <a:avLst/>
          <a:gdLst/>
          <a:ahLst/>
          <a:cxnLst/>
          <a:rect l="0" t="0" r="0" b="0"/>
          <a:pathLst>
            <a:path>
              <a:moveTo>
                <a:pt x="508175" y="0"/>
              </a:moveTo>
              <a:lnTo>
                <a:pt x="508175" y="1004941"/>
              </a:lnTo>
              <a:lnTo>
                <a:pt x="0" y="10049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734572" y="1409574"/>
          <a:ext cx="91440" cy="4438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3"/>
              </a:lnTo>
              <a:lnTo>
                <a:pt x="45847" y="220993"/>
              </a:lnTo>
              <a:lnTo>
                <a:pt x="45847" y="4438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525742" y="276883"/>
          <a:ext cx="2509100" cy="1132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Prioritarios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25742" y="276883"/>
        <a:ext cx="2509100" cy="1132691"/>
      </dsp:txXfrm>
    </dsp:sp>
    <dsp:sp modelId="{C49571D2-F9E1-4DE2-931F-F8FA277B80FB}">
      <dsp:nvSpPr>
        <dsp:cNvPr id="0" name=""/>
        <dsp:cNvSpPr/>
      </dsp:nvSpPr>
      <dsp:spPr>
        <a:xfrm>
          <a:off x="2936450" y="1853461"/>
          <a:ext cx="1687939" cy="825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36450" y="1853461"/>
        <a:ext cx="1687939" cy="825703"/>
      </dsp:txXfrm>
    </dsp:sp>
    <dsp:sp modelId="{51D3928A-6004-48B0-8538-4BF3F6E23C85}">
      <dsp:nvSpPr>
        <dsp:cNvPr id="0" name=""/>
        <dsp:cNvSpPr/>
      </dsp:nvSpPr>
      <dsp:spPr>
        <a:xfrm>
          <a:off x="870238" y="3122393"/>
          <a:ext cx="2402005" cy="1123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870238" y="3122393"/>
        <a:ext cx="2402005" cy="1123425"/>
      </dsp:txXfrm>
    </dsp:sp>
    <dsp:sp modelId="{5E54AC4C-A7D8-4C4D-800D-9D30C3F001A1}">
      <dsp:nvSpPr>
        <dsp:cNvPr id="0" name=""/>
        <dsp:cNvSpPr/>
      </dsp:nvSpPr>
      <dsp:spPr>
        <a:xfrm>
          <a:off x="869962" y="4421190"/>
          <a:ext cx="2402005" cy="1123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Mantenimiento A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869962" y="4421190"/>
        <a:ext cx="2402005" cy="1123425"/>
      </dsp:txXfrm>
    </dsp:sp>
    <dsp:sp modelId="{278CC5F3-F362-46E8-A01D-7D1A0535723C}">
      <dsp:nvSpPr>
        <dsp:cNvPr id="0" name=""/>
        <dsp:cNvSpPr/>
      </dsp:nvSpPr>
      <dsp:spPr>
        <a:xfrm>
          <a:off x="4288871" y="3122393"/>
          <a:ext cx="2402005" cy="1123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88871" y="3122393"/>
        <a:ext cx="2402005" cy="1123425"/>
      </dsp:txXfrm>
    </dsp:sp>
    <dsp:sp modelId="{D1BDDABD-3327-4F93-BDB4-2663B6E74BF2}">
      <dsp:nvSpPr>
        <dsp:cNvPr id="0" name=""/>
        <dsp:cNvSpPr/>
      </dsp:nvSpPr>
      <dsp:spPr>
        <a:xfrm>
          <a:off x="4294730" y="4421190"/>
          <a:ext cx="2402005" cy="1123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Analista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4294730" y="4421190"/>
        <a:ext cx="2402005" cy="112342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C5657-0516-40E5-879B-64ED4A329227}">
      <dsp:nvSpPr>
        <dsp:cNvPr id="0" name=""/>
        <dsp:cNvSpPr/>
      </dsp:nvSpPr>
      <dsp:spPr>
        <a:xfrm>
          <a:off x="1872057" y="2130012"/>
          <a:ext cx="1066614" cy="85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306"/>
              </a:lnTo>
              <a:lnTo>
                <a:pt x="1066614" y="595306"/>
              </a:lnTo>
              <a:lnTo>
                <a:pt x="1066614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805743" y="2130012"/>
          <a:ext cx="1066314" cy="857831"/>
        </a:xfrm>
        <a:custGeom>
          <a:avLst/>
          <a:gdLst/>
          <a:ahLst/>
          <a:cxnLst/>
          <a:rect l="0" t="0" r="0" b="0"/>
          <a:pathLst>
            <a:path>
              <a:moveTo>
                <a:pt x="1066314" y="0"/>
              </a:moveTo>
              <a:lnTo>
                <a:pt x="1066314" y="595306"/>
              </a:lnTo>
              <a:lnTo>
                <a:pt x="0" y="595306"/>
              </a:lnTo>
              <a:lnTo>
                <a:pt x="0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20060" y="1014018"/>
          <a:ext cx="2303994" cy="111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20060" y="1014018"/>
        <a:ext cx="2303994" cy="1115994"/>
      </dsp:txXfrm>
    </dsp:sp>
    <dsp:sp modelId="{27DEE30A-3B78-4D33-BB4B-BC175B51B204}">
      <dsp:nvSpPr>
        <dsp:cNvPr id="0" name=""/>
        <dsp:cNvSpPr/>
      </dsp:nvSpPr>
      <dsp:spPr>
        <a:xfrm>
          <a:off x="1804" y="2987843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04" y="2987843"/>
        <a:ext cx="1607878" cy="828004"/>
      </dsp:txXfrm>
    </dsp:sp>
    <dsp:sp modelId="{E800DF65-DDE3-4554-8FDF-D41E559B79B0}">
      <dsp:nvSpPr>
        <dsp:cNvPr id="0" name=""/>
        <dsp:cNvSpPr/>
      </dsp:nvSpPr>
      <dsp:spPr>
        <a:xfrm>
          <a:off x="2134733" y="2987843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  <a:endParaRPr lang="es-ES" sz="1200" kern="1200" dirty="0" smtClean="0"/>
        </a:p>
      </dsp:txBody>
      <dsp:txXfrm>
        <a:off x="2134733" y="2987843"/>
        <a:ext cx="1607878" cy="828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27380"/>
          <a:ext cx="1129308" cy="50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58"/>
              </a:lnTo>
              <a:lnTo>
                <a:pt x="1129308" y="308058"/>
              </a:lnTo>
              <a:lnTo>
                <a:pt x="1129308" y="504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27380"/>
          <a:ext cx="1129308" cy="504054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308058"/>
              </a:lnTo>
              <a:lnTo>
                <a:pt x="0" y="308058"/>
              </a:lnTo>
              <a:lnTo>
                <a:pt x="0" y="504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457421"/>
          <a:ext cx="2261304" cy="56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86"/>
              </a:lnTo>
              <a:lnTo>
                <a:pt x="2261304" y="366586"/>
              </a:lnTo>
              <a:lnTo>
                <a:pt x="2261304" y="562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27380"/>
          <a:ext cx="195995" cy="97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501"/>
              </a:lnTo>
              <a:lnTo>
                <a:pt x="195995" y="973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27380"/>
          <a:ext cx="195995" cy="973501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73501"/>
              </a:lnTo>
              <a:lnTo>
                <a:pt x="0" y="973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27380"/>
          <a:ext cx="91440" cy="16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1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457421"/>
          <a:ext cx="2261304" cy="562582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366586"/>
              </a:lnTo>
              <a:lnTo>
                <a:pt x="0" y="366586"/>
              </a:lnTo>
              <a:lnTo>
                <a:pt x="0" y="562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885714" y="263080"/>
          <a:ext cx="2879997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2885714" y="263080"/>
        <a:ext cx="2879997" cy="1194341"/>
      </dsp:txXfrm>
    </dsp:sp>
    <dsp:sp modelId="{7B658CFB-8011-47EE-A5F8-BFDDDA227166}">
      <dsp:nvSpPr>
        <dsp:cNvPr id="0" name=""/>
        <dsp:cNvSpPr/>
      </dsp:nvSpPr>
      <dsp:spPr>
        <a:xfrm>
          <a:off x="1020404" y="2020004"/>
          <a:ext cx="2088007" cy="9073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1020404" y="2020004"/>
        <a:ext cx="2088007" cy="907375"/>
      </dsp:txXfrm>
    </dsp:sp>
    <dsp:sp modelId="{8A0E1643-1DC6-47DC-B9AC-5A5EB10D169C}">
      <dsp:nvSpPr>
        <dsp:cNvPr id="0" name=""/>
        <dsp:cNvSpPr/>
      </dsp:nvSpPr>
      <dsp:spPr>
        <a:xfrm>
          <a:off x="1074406" y="4583562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74406" y="4583562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224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224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224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224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543014" y="2020004"/>
          <a:ext cx="2088007" cy="9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543014" y="2020004"/>
        <a:ext cx="2088007" cy="907375"/>
      </dsp:txXfrm>
    </dsp:sp>
    <dsp:sp modelId="{B136A9E3-EA26-49DA-99C0-2F250FEAEB60}">
      <dsp:nvSpPr>
        <dsp:cNvPr id="0" name=""/>
        <dsp:cNvSpPr/>
      </dsp:nvSpPr>
      <dsp:spPr>
        <a:xfrm>
          <a:off x="4524396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434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434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28/05/2021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920993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90211521"/>
              </p:ext>
            </p:extLst>
          </p:nvPr>
        </p:nvGraphicFramePr>
        <p:xfrm>
          <a:off x="1043608" y="2111370"/>
          <a:ext cx="7128792" cy="36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3742143"/>
              </p:ext>
            </p:extLst>
          </p:nvPr>
        </p:nvGraphicFramePr>
        <p:xfrm>
          <a:off x="827584" y="1124744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2618106"/>
              </p:ext>
            </p:extLst>
          </p:nvPr>
        </p:nvGraphicFramePr>
        <p:xfrm>
          <a:off x="2915816" y="1340768"/>
          <a:ext cx="37444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7519144"/>
              </p:ext>
            </p:extLst>
          </p:nvPr>
        </p:nvGraphicFramePr>
        <p:xfrm>
          <a:off x="1403648" y="1556792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44021295"/>
              </p:ext>
            </p:extLst>
          </p:nvPr>
        </p:nvGraphicFramePr>
        <p:xfrm>
          <a:off x="884386" y="1268760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3534688"/>
              </p:ext>
            </p:extLst>
          </p:nvPr>
        </p:nvGraphicFramePr>
        <p:xfrm>
          <a:off x="251520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2890929"/>
              </p:ext>
            </p:extLst>
          </p:nvPr>
        </p:nvGraphicFramePr>
        <p:xfrm>
          <a:off x="1907704" y="177281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1625967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2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0548549"/>
              </p:ext>
            </p:extLst>
          </p:nvPr>
        </p:nvGraphicFramePr>
        <p:xfrm>
          <a:off x="2195736" y="1628800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21005891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7127977"/>
              </p:ext>
            </p:extLst>
          </p:nvPr>
        </p:nvGraphicFramePr>
        <p:xfrm>
          <a:off x="1674781" y="1939447"/>
          <a:ext cx="5777539" cy="40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6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82913882"/>
              </p:ext>
            </p:extLst>
          </p:nvPr>
        </p:nvGraphicFramePr>
        <p:xfrm>
          <a:off x="1187624" y="980728"/>
          <a:ext cx="68407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9271351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9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75016734"/>
              </p:ext>
            </p:extLst>
          </p:nvPr>
        </p:nvGraphicFramePr>
        <p:xfrm>
          <a:off x="539552" y="1412776"/>
          <a:ext cx="812175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7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8861988"/>
              </p:ext>
            </p:extLst>
          </p:nvPr>
        </p:nvGraphicFramePr>
        <p:xfrm>
          <a:off x="1547664" y="1412776"/>
          <a:ext cx="61206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2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43239800"/>
              </p:ext>
            </p:extLst>
          </p:nvPr>
        </p:nvGraphicFramePr>
        <p:xfrm>
          <a:off x="1582642" y="1320422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2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269538"/>
              </p:ext>
            </p:extLst>
          </p:nvPr>
        </p:nvGraphicFramePr>
        <p:xfrm>
          <a:off x="1195163" y="1412776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6793785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7219579"/>
              </p:ext>
            </p:extLst>
          </p:nvPr>
        </p:nvGraphicFramePr>
        <p:xfrm>
          <a:off x="432048" y="1512168"/>
          <a:ext cx="831641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2467757"/>
              </p:ext>
            </p:extLst>
          </p:nvPr>
        </p:nvGraphicFramePr>
        <p:xfrm>
          <a:off x="1259632" y="1628800"/>
          <a:ext cx="6629959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7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827887"/>
              </p:ext>
            </p:extLst>
          </p:nvPr>
        </p:nvGraphicFramePr>
        <p:xfrm>
          <a:off x="251520" y="1268760"/>
          <a:ext cx="86044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8081962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12667827"/>
              </p:ext>
            </p:extLst>
          </p:nvPr>
        </p:nvGraphicFramePr>
        <p:xfrm>
          <a:off x="586342" y="1107614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3266300"/>
              </p:ext>
            </p:extLst>
          </p:nvPr>
        </p:nvGraphicFramePr>
        <p:xfrm>
          <a:off x="1093777" y="1233299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4124849"/>
              </p:ext>
            </p:extLst>
          </p:nvPr>
        </p:nvGraphicFramePr>
        <p:xfrm>
          <a:off x="320977" y="1491179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08815861"/>
              </p:ext>
            </p:extLst>
          </p:nvPr>
        </p:nvGraphicFramePr>
        <p:xfrm>
          <a:off x="469816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67898172"/>
              </p:ext>
            </p:extLst>
          </p:nvPr>
        </p:nvGraphicFramePr>
        <p:xfrm>
          <a:off x="513627" y="1213537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9781041"/>
              </p:ext>
            </p:extLst>
          </p:nvPr>
        </p:nvGraphicFramePr>
        <p:xfrm>
          <a:off x="1619672" y="1392757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2432599"/>
              </p:ext>
            </p:extLst>
          </p:nvPr>
        </p:nvGraphicFramePr>
        <p:xfrm>
          <a:off x="1403648" y="1484784"/>
          <a:ext cx="62923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0938752"/>
              </p:ext>
            </p:extLst>
          </p:nvPr>
        </p:nvGraphicFramePr>
        <p:xfrm>
          <a:off x="179512" y="1196752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47973297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5695884"/>
              </p:ext>
            </p:extLst>
          </p:nvPr>
        </p:nvGraphicFramePr>
        <p:xfrm>
          <a:off x="1979712" y="1916832"/>
          <a:ext cx="52565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06343661"/>
              </p:ext>
            </p:extLst>
          </p:nvPr>
        </p:nvGraphicFramePr>
        <p:xfrm>
          <a:off x="888264" y="1137844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5445907"/>
              </p:ext>
            </p:extLst>
          </p:nvPr>
        </p:nvGraphicFramePr>
        <p:xfrm>
          <a:off x="2771800" y="1340768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87883902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325393"/>
              </p:ext>
            </p:extLst>
          </p:nvPr>
        </p:nvGraphicFramePr>
        <p:xfrm>
          <a:off x="467544" y="1484784"/>
          <a:ext cx="82403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784032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39823104"/>
              </p:ext>
            </p:extLst>
          </p:nvPr>
        </p:nvGraphicFramePr>
        <p:xfrm>
          <a:off x="1619672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2511469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60161440"/>
              </p:ext>
            </p:extLst>
          </p:nvPr>
        </p:nvGraphicFramePr>
        <p:xfrm>
          <a:off x="2267744" y="1813272"/>
          <a:ext cx="465903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1548367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10517155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2534231"/>
              </p:ext>
            </p:extLst>
          </p:nvPr>
        </p:nvGraphicFramePr>
        <p:xfrm>
          <a:off x="150033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00591591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98731516"/>
              </p:ext>
            </p:extLst>
          </p:nvPr>
        </p:nvGraphicFramePr>
        <p:xfrm>
          <a:off x="1010850" y="2132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59140586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35933916"/>
              </p:ext>
            </p:extLst>
          </p:nvPr>
        </p:nvGraphicFramePr>
        <p:xfrm>
          <a:off x="1547664" y="2492895"/>
          <a:ext cx="6096000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64914948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1997253"/>
              </p:ext>
            </p:extLst>
          </p:nvPr>
        </p:nvGraphicFramePr>
        <p:xfrm>
          <a:off x="421410" y="1772816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083203"/>
              </p:ext>
            </p:extLst>
          </p:nvPr>
        </p:nvGraphicFramePr>
        <p:xfrm>
          <a:off x="1247560" y="2069249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4851293"/>
              </p:ext>
            </p:extLst>
          </p:nvPr>
        </p:nvGraphicFramePr>
        <p:xfrm>
          <a:off x="2843808" y="1687453"/>
          <a:ext cx="3456384" cy="440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02943538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31019003"/>
              </p:ext>
            </p:extLst>
          </p:nvPr>
        </p:nvGraphicFramePr>
        <p:xfrm>
          <a:off x="1010850" y="1988840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3707915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1438184"/>
              </p:ext>
            </p:extLst>
          </p:nvPr>
        </p:nvGraphicFramePr>
        <p:xfrm>
          <a:off x="827584" y="1994030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87810387"/>
              </p:ext>
            </p:extLst>
          </p:nvPr>
        </p:nvGraphicFramePr>
        <p:xfrm>
          <a:off x="1475656" y="2029296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09140613"/>
              </p:ext>
            </p:extLst>
          </p:nvPr>
        </p:nvGraphicFramePr>
        <p:xfrm>
          <a:off x="1547664" y="2348880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14249434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56120197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61744008"/>
              </p:ext>
            </p:extLst>
          </p:nvPr>
        </p:nvGraphicFramePr>
        <p:xfrm>
          <a:off x="1010850" y="2204864"/>
          <a:ext cx="71223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89479940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7660567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74608648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36502126"/>
              </p:ext>
            </p:extLst>
          </p:nvPr>
        </p:nvGraphicFramePr>
        <p:xfrm>
          <a:off x="2267744" y="126876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28731724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28854318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78779803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90213155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88759800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4900008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1975764"/>
              </p:ext>
            </p:extLst>
          </p:nvPr>
        </p:nvGraphicFramePr>
        <p:xfrm>
          <a:off x="315176" y="836712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0062719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3004463530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896615572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2778962542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891307138"/>
              </p:ext>
            </p:extLst>
          </p:nvPr>
        </p:nvGraphicFramePr>
        <p:xfrm>
          <a:off x="179512" y="819582"/>
          <a:ext cx="8748464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1501122063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961044896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564643157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903503640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50334262"/>
              </p:ext>
            </p:extLst>
          </p:nvPr>
        </p:nvGraphicFramePr>
        <p:xfrm>
          <a:off x="1356320" y="1039186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36707846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313161362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184200"/>
            <a:ext cx="914400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68000790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838597504"/>
              </p:ext>
            </p:extLst>
          </p:nvPr>
        </p:nvGraphicFramePr>
        <p:xfrm>
          <a:off x="395536" y="1628800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33196759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5677746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25639044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252352321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17338</TotalTime>
  <Words>2299</Words>
  <Application>Microsoft Office PowerPoint</Application>
  <PresentationFormat>Presentación en pantalla (4:3)</PresentationFormat>
  <Paragraphs>877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1806</cp:revision>
  <cp:lastPrinted>2020-09-08T22:30:12Z</cp:lastPrinted>
  <dcterms:created xsi:type="dcterms:W3CDTF">2018-05-18T00:47:28Z</dcterms:created>
  <dcterms:modified xsi:type="dcterms:W3CDTF">2021-05-28T21:42:47Z</dcterms:modified>
</cp:coreProperties>
</file>