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notesSlides/notesSlide2.xml" ContentType="application/vnd.openxmlformats-officedocument.presentationml.notesSlide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3"/>
  </p:notesMasterIdLst>
  <p:handoutMasterIdLst>
    <p:handoutMasterId r:id="rId104"/>
  </p:handoutMasterIdLst>
  <p:sldIdLst>
    <p:sldId id="328" r:id="rId2"/>
    <p:sldId id="532" r:id="rId3"/>
    <p:sldId id="338" r:id="rId4"/>
    <p:sldId id="442" r:id="rId5"/>
    <p:sldId id="538" r:id="rId6"/>
    <p:sldId id="541" r:id="rId7"/>
    <p:sldId id="718" r:id="rId8"/>
    <p:sldId id="719" r:id="rId9"/>
    <p:sldId id="720" r:id="rId10"/>
    <p:sldId id="721" r:id="rId11"/>
    <p:sldId id="722" r:id="rId12"/>
    <p:sldId id="723" r:id="rId13"/>
    <p:sldId id="724" r:id="rId14"/>
    <p:sldId id="725" r:id="rId15"/>
    <p:sldId id="708" r:id="rId16"/>
    <p:sldId id="727" r:id="rId17"/>
    <p:sldId id="728" r:id="rId18"/>
    <p:sldId id="729" r:id="rId19"/>
    <p:sldId id="730" r:id="rId20"/>
    <p:sldId id="762" r:id="rId21"/>
    <p:sldId id="738" r:id="rId22"/>
    <p:sldId id="739" r:id="rId23"/>
    <p:sldId id="734" r:id="rId24"/>
    <p:sldId id="735" r:id="rId25"/>
    <p:sldId id="443" r:id="rId26"/>
    <p:sldId id="444" r:id="rId27"/>
    <p:sldId id="628" r:id="rId28"/>
    <p:sldId id="561" r:id="rId29"/>
    <p:sldId id="699" r:id="rId30"/>
    <p:sldId id="700" r:id="rId31"/>
    <p:sldId id="701" r:id="rId32"/>
    <p:sldId id="702" r:id="rId33"/>
    <p:sldId id="703" r:id="rId34"/>
    <p:sldId id="704" r:id="rId35"/>
    <p:sldId id="705" r:id="rId36"/>
    <p:sldId id="706" r:id="rId37"/>
    <p:sldId id="707" r:id="rId38"/>
    <p:sldId id="654" r:id="rId39"/>
    <p:sldId id="655" r:id="rId40"/>
    <p:sldId id="656" r:id="rId41"/>
    <p:sldId id="742" r:id="rId42"/>
    <p:sldId id="658" r:id="rId43"/>
    <p:sldId id="743" r:id="rId44"/>
    <p:sldId id="744" r:id="rId45"/>
    <p:sldId id="741" r:id="rId46"/>
    <p:sldId id="662" r:id="rId47"/>
    <p:sldId id="663" r:id="rId48"/>
    <p:sldId id="664" r:id="rId49"/>
    <p:sldId id="753" r:id="rId50"/>
    <p:sldId id="666" r:id="rId51"/>
    <p:sldId id="667" r:id="rId52"/>
    <p:sldId id="668" r:id="rId53"/>
    <p:sldId id="669" r:id="rId54"/>
    <p:sldId id="670" r:id="rId55"/>
    <p:sldId id="671" r:id="rId56"/>
    <p:sldId id="672" r:id="rId57"/>
    <p:sldId id="673" r:id="rId58"/>
    <p:sldId id="674" r:id="rId59"/>
    <p:sldId id="675" r:id="rId60"/>
    <p:sldId id="676" r:id="rId61"/>
    <p:sldId id="677" r:id="rId62"/>
    <p:sldId id="678" r:id="rId63"/>
    <p:sldId id="680" r:id="rId64"/>
    <p:sldId id="681" r:id="rId65"/>
    <p:sldId id="682" r:id="rId66"/>
    <p:sldId id="683" r:id="rId67"/>
    <p:sldId id="684" r:id="rId68"/>
    <p:sldId id="685" r:id="rId69"/>
    <p:sldId id="686" r:id="rId70"/>
    <p:sldId id="639" r:id="rId71"/>
    <p:sldId id="640" r:id="rId72"/>
    <p:sldId id="641" r:id="rId73"/>
    <p:sldId id="751" r:id="rId74"/>
    <p:sldId id="643" r:id="rId75"/>
    <p:sldId id="644" r:id="rId76"/>
    <p:sldId id="645" r:id="rId77"/>
    <p:sldId id="646" r:id="rId78"/>
    <p:sldId id="611" r:id="rId79"/>
    <p:sldId id="687" r:id="rId80"/>
    <p:sldId id="694" r:id="rId81"/>
    <p:sldId id="755" r:id="rId82"/>
    <p:sldId id="689" r:id="rId83"/>
    <p:sldId id="756" r:id="rId84"/>
    <p:sldId id="757" r:id="rId85"/>
    <p:sldId id="692" r:id="rId86"/>
    <p:sldId id="758" r:id="rId87"/>
    <p:sldId id="695" r:id="rId88"/>
    <p:sldId id="696" r:id="rId89"/>
    <p:sldId id="697" r:id="rId90"/>
    <p:sldId id="759" r:id="rId91"/>
    <p:sldId id="647" r:id="rId92"/>
    <p:sldId id="648" r:id="rId93"/>
    <p:sldId id="649" r:id="rId94"/>
    <p:sldId id="650" r:id="rId95"/>
    <p:sldId id="760" r:id="rId96"/>
    <p:sldId id="652" r:id="rId97"/>
    <p:sldId id="653" r:id="rId98"/>
    <p:sldId id="539" r:id="rId99"/>
    <p:sldId id="763" r:id="rId100"/>
    <p:sldId id="542" r:id="rId101"/>
    <p:sldId id="543" r:id="rId102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8" autoAdjust="0"/>
    <p:restoredTop sz="94364" autoAdjust="0"/>
  </p:normalViewPr>
  <p:slideViewPr>
    <p:cSldViewPr>
      <p:cViewPr varScale="1">
        <p:scale>
          <a:sx n="66" d="100"/>
          <a:sy n="66" d="100"/>
        </p:scale>
        <p:origin x="158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5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notesViewPr>
    <p:cSldViewPr>
      <p:cViewPr varScale="1">
        <p:scale>
          <a:sx n="52" d="100"/>
          <a:sy n="52" d="100"/>
        </p:scale>
        <p:origin x="295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  <a:latin typeface="+mn-lt"/>
            </a:rPr>
            <a:t>Secretario(a) de Desarrollo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Social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General de Bienestar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Social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D67C586C-77C6-4943-ABD8-3EA6E34D6717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Encargado(a) de la Dirección de Desarrollo </a:t>
          </a:r>
          <a:r>
            <a:rPr lang="es-MX" sz="1200" b="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Social</a:t>
          </a:r>
          <a:endParaRPr lang="es-MX" sz="1200" b="0" dirty="0" smtClean="0">
            <a:solidFill>
              <a:srgbClr val="000000"/>
            </a:solidFill>
            <a:latin typeface="+mn-lt"/>
            <a:cs typeface="Calibri" panose="020F0502020204030204" pitchFamily="34" charset="0"/>
          </a:endParaRPr>
        </a:p>
      </dgm:t>
    </dgm:pt>
    <dgm:pt modelId="{4CBA0BAF-0C57-4080-8B2E-5605582EDB7A}" type="parTrans" cxnId="{44B499C0-AE47-4D95-9C2B-5F7E733DB285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374BCDC4-8131-488C-B68C-808A4D5F7278}" type="sibTrans" cxnId="{44B499C0-AE47-4D95-9C2B-5F7E733DB285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22B13603-4980-43A2-AC34-937CDE7C3678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Atención y Vinculación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Ciudadana</a:t>
          </a:r>
          <a:endParaRPr lang="es-ES" sz="1200" dirty="0">
            <a:solidFill>
              <a:srgbClr val="000000"/>
            </a:solidFill>
            <a:latin typeface="+mn-lt"/>
          </a:endParaRPr>
        </a:p>
      </dgm:t>
    </dgm:pt>
    <dgm:pt modelId="{5B1A8FD4-1694-4C68-A79B-DFE592E9B446}" type="parTrans" cxnId="{886A500D-1EA0-4F6D-8D3A-CF0A58B82C16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47B198C0-309E-44FE-AD84-8FA1E21A7C11}" type="sibTrans" cxnId="{886A500D-1EA0-4F6D-8D3A-CF0A58B82C16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B342E876-9CDB-412F-887B-566D367E2B74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Administrativo(a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)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2648FEDB-0CBD-4511-9CA7-D3BE3C523A3D}" type="parTrans" cxnId="{99BA181C-5CD3-43C0-9228-BEAF7231FC4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294B1881-A3CE-46C6-B175-F53EAD8244D6}" type="sibTrans" cxnId="{99BA181C-5CD3-43C0-9228-BEAF7231FC4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73DBC8E-A35A-4073-8D35-A6F5B7335E5B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Cultura </a:t>
          </a:r>
          <a:endParaRPr lang="es-ES" sz="1200" dirty="0">
            <a:solidFill>
              <a:srgbClr val="000000"/>
            </a:solidFill>
            <a:latin typeface="+mn-lt"/>
          </a:endParaRPr>
        </a:p>
      </dgm:t>
    </dgm:pt>
    <dgm:pt modelId="{2DDF147A-0222-4F6B-BDF9-164DC16D00BF}" type="parTrans" cxnId="{22A24CE0-F4F9-415B-9F13-D6647430E710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8A17DF3-D827-4CED-B7FD-DC4B4E83BC02}" type="sibTrans" cxnId="{22A24CE0-F4F9-415B-9F13-D6647430E710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E1D0B3B7-0232-49CF-A23F-8ED2F3AF8AE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Dirección de Cultura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Física y </a:t>
          </a:r>
          <a:r>
            <a:rPr lang="es-ES" sz="1200" dirty="0" smtClean="0">
              <a:solidFill>
                <a:schemeClr val="tx1"/>
              </a:solidFill>
            </a:rPr>
            <a:t>Deporte</a:t>
          </a:r>
          <a:endParaRPr lang="es-ES" sz="1200" dirty="0">
            <a:solidFill>
              <a:srgbClr val="000000"/>
            </a:solidFill>
            <a:latin typeface="+mn-lt"/>
          </a:endParaRPr>
        </a:p>
      </dgm:t>
    </dgm:pt>
    <dgm:pt modelId="{87D2DDCF-436A-4514-8119-92D5367B5D58}" type="parTrans" cxnId="{5651E3A3-C2CE-46C6-AAB8-92E28CFA4C8E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DD55E15B-41B7-44D8-A995-02266C543710}" type="sibTrans" cxnId="{5651E3A3-C2CE-46C6-AAB8-92E28CFA4C8E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052938C7-5960-40EB-A909-22EB46F57E0C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Educación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FA9426C8-1E27-4FAF-B55C-EEB188C884FA}" type="parTrans" cxnId="{5DB16290-8E29-482A-A976-53A64C2BC178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FAEC55BE-F4BC-42D6-B182-951D19491AB7}" type="sibTrans" cxnId="{5DB16290-8E29-482A-A976-53A64C2BC178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16D3B21F-582D-4535-8791-E75FE49073B0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Parques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Públicos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2381FDAD-D10D-41DD-9688-D69536AD8B93}" type="parTrans" cxnId="{DDA4DA3C-B0F3-412A-A437-DAF4A109BDD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A8F24AE-C24A-49BF-8BBE-100F65BB0E8F}" type="sibTrans" cxnId="{DDA4DA3C-B0F3-412A-A437-DAF4A109BDD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3B2CD3A3-D345-48B3-9763-DDFDBF06A16A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Salud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Pública </a:t>
          </a:r>
          <a:endParaRPr lang="es-ES" sz="1200" dirty="0">
            <a:solidFill>
              <a:srgbClr val="000000"/>
            </a:solidFill>
            <a:latin typeface="+mn-lt"/>
          </a:endParaRPr>
        </a:p>
      </dgm:t>
    </dgm:pt>
    <dgm:pt modelId="{11EABD7F-4F45-4CE5-A78F-499B755C4F00}" type="parTrans" cxnId="{213BF0F3-8620-45F4-A644-BC7077A3EC71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8C74B4D-3B25-4D94-B9D5-2C1D62782B90}" type="sibTrans" cxnId="{213BF0F3-8620-45F4-A644-BC7077A3EC71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6FCBAB66-877F-4C13-B413-93AAC5C198C0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Atención a Grupos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Prioritarios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ECF72E8A-D91D-435C-AD29-2C1E6B60DD4B}" type="parTrans" cxnId="{95C1788B-140F-4DAC-86CF-C8A0A364D23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D41D55-A401-49C5-B8BF-7EA5A36DC37F}" type="sibTrans" cxnId="{95C1788B-140F-4DAC-86CF-C8A0A364D23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AA24062-AE2B-42C1-8C8C-845804D4E94A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Atención a Grupos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Religiosos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8B411511-7D1F-4A0E-B8E5-6991C9D3763B}" type="parTrans" cxnId="{DD546E28-FED6-428A-9F85-D6FED79603D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CFB049-581A-4405-9D07-3EB9BA5D0D15}" type="sibTrans" cxnId="{DD546E28-FED6-428A-9F85-D6FED79603D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229027" custScaleY="136367" custLinFactNeighborY="8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1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hang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1" custScaleX="207174" custScaleY="95302" custLinFactNeighborY="23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126CE4EB-9A3D-4BD7-9F88-005BB2DA4A28}" type="pres">
      <dgm:prSet presAssocID="{4CBA0BAF-0C57-4080-8B2E-5605582EDB7A}" presName="Name48" presStyleLbl="parChTrans1D3" presStyleIdx="0" presStyleCnt="10"/>
      <dgm:spPr/>
      <dgm:t>
        <a:bodyPr/>
        <a:lstStyle/>
        <a:p>
          <a:endParaRPr lang="es-ES"/>
        </a:p>
      </dgm:t>
    </dgm:pt>
    <dgm:pt modelId="{55B108D9-61D5-48A8-8545-2D9CFF86FBD3}" type="pres">
      <dgm:prSet presAssocID="{D67C586C-77C6-4943-ABD8-3EA6E34D6717}" presName="hierRoot2" presStyleCnt="0">
        <dgm:presLayoutVars>
          <dgm:hierBranch val="init"/>
        </dgm:presLayoutVars>
      </dgm:prSet>
      <dgm:spPr/>
    </dgm:pt>
    <dgm:pt modelId="{51CBDE64-6C01-47BF-AA16-12D3A86CF51A}" type="pres">
      <dgm:prSet presAssocID="{D67C586C-77C6-4943-ABD8-3EA6E34D6717}" presName="rootComposite" presStyleCnt="0"/>
      <dgm:spPr/>
    </dgm:pt>
    <dgm:pt modelId="{737D0D25-FC07-439A-811C-4436C0FDD776}" type="pres">
      <dgm:prSet presAssocID="{D67C586C-77C6-4943-ABD8-3EA6E34D6717}" presName="rootText" presStyleLbl="node3" presStyleIdx="0" presStyleCnt="10" custScaleX="241534" custScaleY="81943" custLinFactNeighborY="49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9CBE6C-7E6E-4788-A168-951406A7F6C6}" type="pres">
      <dgm:prSet presAssocID="{D67C586C-77C6-4943-ABD8-3EA6E34D6717}" presName="rootConnector" presStyleLbl="node3" presStyleIdx="0" presStyleCnt="10"/>
      <dgm:spPr/>
      <dgm:t>
        <a:bodyPr/>
        <a:lstStyle/>
        <a:p>
          <a:endParaRPr lang="es-ES"/>
        </a:p>
      </dgm:t>
    </dgm:pt>
    <dgm:pt modelId="{15686436-B1E1-4C6A-B0AF-184EA43F83FF}" type="pres">
      <dgm:prSet presAssocID="{D67C586C-77C6-4943-ABD8-3EA6E34D6717}" presName="hierChild4" presStyleCnt="0"/>
      <dgm:spPr/>
    </dgm:pt>
    <dgm:pt modelId="{E927D41C-8DDD-40C0-AF84-1FD70BD915AA}" type="pres">
      <dgm:prSet presAssocID="{D67C586C-77C6-4943-ABD8-3EA6E34D6717}" presName="hierChild5" presStyleCnt="0"/>
      <dgm:spPr/>
    </dgm:pt>
    <dgm:pt modelId="{68FC1C75-8448-41A2-88B5-378E4FA54C80}" type="pres">
      <dgm:prSet presAssocID="{5B1A8FD4-1694-4C68-A79B-DFE592E9B446}" presName="Name48" presStyleLbl="parChTrans1D3" presStyleIdx="1" presStyleCnt="10"/>
      <dgm:spPr/>
      <dgm:t>
        <a:bodyPr/>
        <a:lstStyle/>
        <a:p>
          <a:endParaRPr lang="es-ES"/>
        </a:p>
      </dgm:t>
    </dgm:pt>
    <dgm:pt modelId="{BCFC16A2-8ECA-4E8B-8F48-2BFCF57D94C6}" type="pres">
      <dgm:prSet presAssocID="{22B13603-4980-43A2-AC34-937CDE7C3678}" presName="hierRoot2" presStyleCnt="0">
        <dgm:presLayoutVars>
          <dgm:hierBranch val="init"/>
        </dgm:presLayoutVars>
      </dgm:prSet>
      <dgm:spPr/>
    </dgm:pt>
    <dgm:pt modelId="{FC0B4DC1-0B54-49C1-90D3-F312DFAE50AF}" type="pres">
      <dgm:prSet presAssocID="{22B13603-4980-43A2-AC34-937CDE7C3678}" presName="rootComposite" presStyleCnt="0"/>
      <dgm:spPr/>
    </dgm:pt>
    <dgm:pt modelId="{5927BD05-D1F1-4524-A4B2-ACDFB02C8A25}" type="pres">
      <dgm:prSet presAssocID="{22B13603-4980-43A2-AC34-937CDE7C3678}" presName="rootText" presStyleLbl="node3" presStyleIdx="1" presStyleCnt="10" custScaleX="241534" custScaleY="81943" custLinFactNeighborY="49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FE3DC7-C4B3-4FFF-96A7-A06F2D2106A7}" type="pres">
      <dgm:prSet presAssocID="{22B13603-4980-43A2-AC34-937CDE7C3678}" presName="rootConnector" presStyleLbl="node3" presStyleIdx="1" presStyleCnt="10"/>
      <dgm:spPr/>
      <dgm:t>
        <a:bodyPr/>
        <a:lstStyle/>
        <a:p>
          <a:endParaRPr lang="es-ES"/>
        </a:p>
      </dgm:t>
    </dgm:pt>
    <dgm:pt modelId="{7F22CB94-D460-46DB-90F9-0F2D967DF18B}" type="pres">
      <dgm:prSet presAssocID="{22B13603-4980-43A2-AC34-937CDE7C3678}" presName="hierChild4" presStyleCnt="0"/>
      <dgm:spPr/>
    </dgm:pt>
    <dgm:pt modelId="{FDBAF563-0A4A-404B-95B8-A9D6D1B9DBDF}" type="pres">
      <dgm:prSet presAssocID="{22B13603-4980-43A2-AC34-937CDE7C3678}" presName="hierChild5" presStyleCnt="0"/>
      <dgm:spPr/>
    </dgm:pt>
    <dgm:pt modelId="{A9A929FE-291A-4ABE-8465-ECF791781A74}" type="pres">
      <dgm:prSet presAssocID="{2648FEDB-0CBD-4511-9CA7-D3BE3C523A3D}" presName="Name48" presStyleLbl="parChTrans1D3" presStyleIdx="2" presStyleCnt="10"/>
      <dgm:spPr/>
      <dgm:t>
        <a:bodyPr/>
        <a:lstStyle/>
        <a:p>
          <a:endParaRPr lang="es-ES"/>
        </a:p>
      </dgm:t>
    </dgm:pt>
    <dgm:pt modelId="{36CAC565-730B-449E-934B-02447FDEF067}" type="pres">
      <dgm:prSet presAssocID="{B342E876-9CDB-412F-887B-566D367E2B74}" presName="hierRoot2" presStyleCnt="0">
        <dgm:presLayoutVars>
          <dgm:hierBranch val="init"/>
        </dgm:presLayoutVars>
      </dgm:prSet>
      <dgm:spPr/>
    </dgm:pt>
    <dgm:pt modelId="{2D36CD39-C2EB-4356-AA60-E028F0F23D00}" type="pres">
      <dgm:prSet presAssocID="{B342E876-9CDB-412F-887B-566D367E2B74}" presName="rootComposite" presStyleCnt="0"/>
      <dgm:spPr/>
    </dgm:pt>
    <dgm:pt modelId="{57E07DF7-CE51-443E-BC95-964C680B7368}" type="pres">
      <dgm:prSet presAssocID="{B342E876-9CDB-412F-887B-566D367E2B74}" presName="rootText" presStyleLbl="node3" presStyleIdx="2" presStyleCnt="10" custScaleX="241534" custScaleY="81943" custLinFactNeighborY="33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50C6B3-8A00-4438-9F64-2715489A0F77}" type="pres">
      <dgm:prSet presAssocID="{B342E876-9CDB-412F-887B-566D367E2B74}" presName="rootConnector" presStyleLbl="node3" presStyleIdx="2" presStyleCnt="10"/>
      <dgm:spPr/>
      <dgm:t>
        <a:bodyPr/>
        <a:lstStyle/>
        <a:p>
          <a:endParaRPr lang="es-ES"/>
        </a:p>
      </dgm:t>
    </dgm:pt>
    <dgm:pt modelId="{D8CAE7BB-3811-4C7B-8BA8-4B04DFC9E0E9}" type="pres">
      <dgm:prSet presAssocID="{B342E876-9CDB-412F-887B-566D367E2B74}" presName="hierChild4" presStyleCnt="0"/>
      <dgm:spPr/>
    </dgm:pt>
    <dgm:pt modelId="{5F5417A6-276A-4F77-9FF4-B5EE120191D5}" type="pres">
      <dgm:prSet presAssocID="{B342E876-9CDB-412F-887B-566D367E2B74}" presName="hierChild5" presStyleCnt="0"/>
      <dgm:spPr/>
    </dgm:pt>
    <dgm:pt modelId="{EC6C38B7-FBBC-4600-A2C1-5A648764A9DE}" type="pres">
      <dgm:prSet presAssocID="{2DDF147A-0222-4F6B-BDF9-164DC16D00BF}" presName="Name48" presStyleLbl="parChTrans1D3" presStyleIdx="3" presStyleCnt="10"/>
      <dgm:spPr/>
      <dgm:t>
        <a:bodyPr/>
        <a:lstStyle/>
        <a:p>
          <a:endParaRPr lang="es-ES"/>
        </a:p>
      </dgm:t>
    </dgm:pt>
    <dgm:pt modelId="{1C70D43D-F81A-48B5-89AB-A3F463D54113}" type="pres">
      <dgm:prSet presAssocID="{973DBC8E-A35A-4073-8D35-A6F5B7335E5B}" presName="hierRoot2" presStyleCnt="0">
        <dgm:presLayoutVars>
          <dgm:hierBranch val="init"/>
        </dgm:presLayoutVars>
      </dgm:prSet>
      <dgm:spPr/>
    </dgm:pt>
    <dgm:pt modelId="{292489D9-6FF0-4A93-B452-9B104B20AFC9}" type="pres">
      <dgm:prSet presAssocID="{973DBC8E-A35A-4073-8D35-A6F5B7335E5B}" presName="rootComposite" presStyleCnt="0"/>
      <dgm:spPr/>
    </dgm:pt>
    <dgm:pt modelId="{771E9286-B055-4092-8238-783CCE0A6D8E}" type="pres">
      <dgm:prSet presAssocID="{973DBC8E-A35A-4073-8D35-A6F5B7335E5B}" presName="rootText" presStyleLbl="node3" presStyleIdx="3" presStyleCnt="10" custScaleX="241534" custScaleY="81943" custLinFactNeighborY="33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B375C-3FED-48CB-AB1E-97D0410B6C0C}" type="pres">
      <dgm:prSet presAssocID="{973DBC8E-A35A-4073-8D35-A6F5B7335E5B}" presName="rootConnector" presStyleLbl="node3" presStyleIdx="3" presStyleCnt="10"/>
      <dgm:spPr/>
      <dgm:t>
        <a:bodyPr/>
        <a:lstStyle/>
        <a:p>
          <a:endParaRPr lang="es-ES"/>
        </a:p>
      </dgm:t>
    </dgm:pt>
    <dgm:pt modelId="{2C445B42-E921-4AC6-9E82-69C4F93768FD}" type="pres">
      <dgm:prSet presAssocID="{973DBC8E-A35A-4073-8D35-A6F5B7335E5B}" presName="hierChild4" presStyleCnt="0"/>
      <dgm:spPr/>
    </dgm:pt>
    <dgm:pt modelId="{61DC66C7-F8D7-423F-9ACA-C542CED90A94}" type="pres">
      <dgm:prSet presAssocID="{973DBC8E-A35A-4073-8D35-A6F5B7335E5B}" presName="hierChild5" presStyleCnt="0"/>
      <dgm:spPr/>
    </dgm:pt>
    <dgm:pt modelId="{14D9EF48-311A-4D42-9D2D-6FD88EBE15E3}" type="pres">
      <dgm:prSet presAssocID="{87D2DDCF-436A-4514-8119-92D5367B5D58}" presName="Name48" presStyleLbl="parChTrans1D3" presStyleIdx="4" presStyleCnt="10"/>
      <dgm:spPr/>
      <dgm:t>
        <a:bodyPr/>
        <a:lstStyle/>
        <a:p>
          <a:endParaRPr lang="es-ES"/>
        </a:p>
      </dgm:t>
    </dgm:pt>
    <dgm:pt modelId="{50E73BDC-80E0-4C94-8A7F-72659D818BE2}" type="pres">
      <dgm:prSet presAssocID="{E1D0B3B7-0232-49CF-A23F-8ED2F3AF8AEF}" presName="hierRoot2" presStyleCnt="0">
        <dgm:presLayoutVars>
          <dgm:hierBranch val="init"/>
        </dgm:presLayoutVars>
      </dgm:prSet>
      <dgm:spPr/>
    </dgm:pt>
    <dgm:pt modelId="{E5BCB15A-525B-431C-A3B1-86F783FEB704}" type="pres">
      <dgm:prSet presAssocID="{E1D0B3B7-0232-49CF-A23F-8ED2F3AF8AEF}" presName="rootComposite" presStyleCnt="0"/>
      <dgm:spPr/>
    </dgm:pt>
    <dgm:pt modelId="{3CE931B2-A068-4F2F-9DD6-EAEA6CC5BA29}" type="pres">
      <dgm:prSet presAssocID="{E1D0B3B7-0232-49CF-A23F-8ED2F3AF8AEF}" presName="rootText" presStyleLbl="node3" presStyleIdx="4" presStyleCnt="10" custScaleX="241534" custScaleY="81943" custLinFactNeighborY="153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99671-6EF3-435D-9ECC-A76189D6C706}" type="pres">
      <dgm:prSet presAssocID="{E1D0B3B7-0232-49CF-A23F-8ED2F3AF8AEF}" presName="rootConnector" presStyleLbl="node3" presStyleIdx="4" presStyleCnt="10"/>
      <dgm:spPr/>
      <dgm:t>
        <a:bodyPr/>
        <a:lstStyle/>
        <a:p>
          <a:endParaRPr lang="es-ES"/>
        </a:p>
      </dgm:t>
    </dgm:pt>
    <dgm:pt modelId="{703C85E6-9236-47B9-A36A-5F28D9E5CE06}" type="pres">
      <dgm:prSet presAssocID="{E1D0B3B7-0232-49CF-A23F-8ED2F3AF8AEF}" presName="hierChild4" presStyleCnt="0"/>
      <dgm:spPr/>
    </dgm:pt>
    <dgm:pt modelId="{69614465-2714-4CEC-9441-DBBB2A95E9F2}" type="pres">
      <dgm:prSet presAssocID="{E1D0B3B7-0232-49CF-A23F-8ED2F3AF8AEF}" presName="hierChild5" presStyleCnt="0"/>
      <dgm:spPr/>
    </dgm:pt>
    <dgm:pt modelId="{0278E469-13AC-405A-A039-2117576B20CA}" type="pres">
      <dgm:prSet presAssocID="{FA9426C8-1E27-4FAF-B55C-EEB188C884FA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E6B3F620-86E0-4BC1-899D-29E8163C4034}" type="pres">
      <dgm:prSet presAssocID="{052938C7-5960-40EB-A909-22EB46F57E0C}" presName="hierRoot2" presStyleCnt="0">
        <dgm:presLayoutVars>
          <dgm:hierBranch val="init"/>
        </dgm:presLayoutVars>
      </dgm:prSet>
      <dgm:spPr/>
    </dgm:pt>
    <dgm:pt modelId="{30E4401E-B81B-4394-841F-C400FC129ACC}" type="pres">
      <dgm:prSet presAssocID="{052938C7-5960-40EB-A909-22EB46F57E0C}" presName="rootComposite" presStyleCnt="0"/>
      <dgm:spPr/>
    </dgm:pt>
    <dgm:pt modelId="{AFA9A362-FDDF-4280-AC14-8BD725FC1AAD}" type="pres">
      <dgm:prSet presAssocID="{052938C7-5960-40EB-A909-22EB46F57E0C}" presName="rootText" presStyleLbl="node3" presStyleIdx="5" presStyleCnt="10" custScaleX="241534" custScaleY="81943" custLinFactNeighborY="153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A228EB-A4C2-447C-9150-BBC9950E6CAC}" type="pres">
      <dgm:prSet presAssocID="{052938C7-5960-40EB-A909-22EB46F57E0C}" presName="rootConnector" presStyleLbl="node3" presStyleIdx="5" presStyleCnt="10"/>
      <dgm:spPr/>
      <dgm:t>
        <a:bodyPr/>
        <a:lstStyle/>
        <a:p>
          <a:endParaRPr lang="es-ES"/>
        </a:p>
      </dgm:t>
    </dgm:pt>
    <dgm:pt modelId="{38CEDB9F-F5BE-498D-A4D7-3A0017134D75}" type="pres">
      <dgm:prSet presAssocID="{052938C7-5960-40EB-A909-22EB46F57E0C}" presName="hierChild4" presStyleCnt="0"/>
      <dgm:spPr/>
    </dgm:pt>
    <dgm:pt modelId="{D3EDBEEC-E41F-42D6-91DF-7588EC94B7DE}" type="pres">
      <dgm:prSet presAssocID="{052938C7-5960-40EB-A909-22EB46F57E0C}" presName="hierChild5" presStyleCnt="0"/>
      <dgm:spPr/>
    </dgm:pt>
    <dgm:pt modelId="{07934A17-56DE-46FA-97BA-5A941C41F979}" type="pres">
      <dgm:prSet presAssocID="{2381FDAD-D10D-41DD-9688-D69536AD8B93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6F90AFD7-47F0-4FA1-A830-7FC93F7700E1}" type="pres">
      <dgm:prSet presAssocID="{16D3B21F-582D-4535-8791-E75FE49073B0}" presName="hierRoot2" presStyleCnt="0">
        <dgm:presLayoutVars>
          <dgm:hierBranch val="init"/>
        </dgm:presLayoutVars>
      </dgm:prSet>
      <dgm:spPr/>
    </dgm:pt>
    <dgm:pt modelId="{41811AC0-C8C8-475B-8394-24EDA2A81F70}" type="pres">
      <dgm:prSet presAssocID="{16D3B21F-582D-4535-8791-E75FE49073B0}" presName="rootComposite" presStyleCnt="0"/>
      <dgm:spPr/>
    </dgm:pt>
    <dgm:pt modelId="{3D5A9447-68AD-484A-8DF0-AA6BD3EED4D1}" type="pres">
      <dgm:prSet presAssocID="{16D3B21F-582D-4535-8791-E75FE49073B0}" presName="rootText" presStyleLbl="node3" presStyleIdx="6" presStyleCnt="10" custScaleX="241534" custScaleY="81943" custLinFactNeighborY="-47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72848A-DDA7-485D-B6B0-11AA29B48353}" type="pres">
      <dgm:prSet presAssocID="{16D3B21F-582D-4535-8791-E75FE49073B0}" presName="rootConnector" presStyleLbl="node3" presStyleIdx="6" presStyleCnt="10"/>
      <dgm:spPr/>
      <dgm:t>
        <a:bodyPr/>
        <a:lstStyle/>
        <a:p>
          <a:endParaRPr lang="es-ES"/>
        </a:p>
      </dgm:t>
    </dgm:pt>
    <dgm:pt modelId="{89DCF4ED-F22A-454D-B649-64CC84BE3B3A}" type="pres">
      <dgm:prSet presAssocID="{16D3B21F-582D-4535-8791-E75FE49073B0}" presName="hierChild4" presStyleCnt="0"/>
      <dgm:spPr/>
    </dgm:pt>
    <dgm:pt modelId="{0033CB60-3171-489F-9A7C-F32B3567C571}" type="pres">
      <dgm:prSet presAssocID="{16D3B21F-582D-4535-8791-E75FE49073B0}" presName="hierChild5" presStyleCnt="0"/>
      <dgm:spPr/>
    </dgm:pt>
    <dgm:pt modelId="{9BF561EC-D1A3-41B3-B530-605B22B2A28B}" type="pres">
      <dgm:prSet presAssocID="{11EABD7F-4F45-4CE5-A78F-499B755C4F00}" presName="Name48" presStyleLbl="parChTrans1D3" presStyleIdx="7" presStyleCnt="10"/>
      <dgm:spPr/>
      <dgm:t>
        <a:bodyPr/>
        <a:lstStyle/>
        <a:p>
          <a:endParaRPr lang="es-ES"/>
        </a:p>
      </dgm:t>
    </dgm:pt>
    <dgm:pt modelId="{EC6BC750-346D-43AD-9201-2C063AA9AF22}" type="pres">
      <dgm:prSet presAssocID="{3B2CD3A3-D345-48B3-9763-DDFDBF06A16A}" presName="hierRoot2" presStyleCnt="0">
        <dgm:presLayoutVars>
          <dgm:hierBranch val="init"/>
        </dgm:presLayoutVars>
      </dgm:prSet>
      <dgm:spPr/>
    </dgm:pt>
    <dgm:pt modelId="{D2835124-FD8F-43DC-ABCC-FA215B221F43}" type="pres">
      <dgm:prSet presAssocID="{3B2CD3A3-D345-48B3-9763-DDFDBF06A16A}" presName="rootComposite" presStyleCnt="0"/>
      <dgm:spPr/>
    </dgm:pt>
    <dgm:pt modelId="{41340268-AE5E-4F9C-B101-F27DB87DAA86}" type="pres">
      <dgm:prSet presAssocID="{3B2CD3A3-D345-48B3-9763-DDFDBF06A16A}" presName="rootText" presStyleLbl="node3" presStyleIdx="7" presStyleCnt="10" custScaleX="241534" custScaleY="81943" custLinFactNeighborY="-47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AFD89B-46E9-4AE8-B14B-BD075C4F81AC}" type="pres">
      <dgm:prSet presAssocID="{3B2CD3A3-D345-48B3-9763-DDFDBF06A16A}" presName="rootConnector" presStyleLbl="node3" presStyleIdx="7" presStyleCnt="10"/>
      <dgm:spPr/>
      <dgm:t>
        <a:bodyPr/>
        <a:lstStyle/>
        <a:p>
          <a:endParaRPr lang="es-ES"/>
        </a:p>
      </dgm:t>
    </dgm:pt>
    <dgm:pt modelId="{B2D2E1BA-4AE8-48CB-8A4C-DC1DD1A00471}" type="pres">
      <dgm:prSet presAssocID="{3B2CD3A3-D345-48B3-9763-DDFDBF06A16A}" presName="hierChild4" presStyleCnt="0"/>
      <dgm:spPr/>
    </dgm:pt>
    <dgm:pt modelId="{D5CF97AB-6E1A-4A89-95D2-F06C317D4975}" type="pres">
      <dgm:prSet presAssocID="{3B2CD3A3-D345-48B3-9763-DDFDBF06A16A}" presName="hierChild5" presStyleCnt="0"/>
      <dgm:spPr/>
    </dgm:pt>
    <dgm:pt modelId="{2723751A-4091-47B3-B113-85F643C2393B}" type="pres">
      <dgm:prSet presAssocID="{ECF72E8A-D91D-435C-AD29-2C1E6B60DD4B}" presName="Name48" presStyleLbl="parChTrans1D3" presStyleIdx="8" presStyleCnt="10"/>
      <dgm:spPr/>
      <dgm:t>
        <a:bodyPr/>
        <a:lstStyle/>
        <a:p>
          <a:endParaRPr lang="es-ES"/>
        </a:p>
      </dgm:t>
    </dgm:pt>
    <dgm:pt modelId="{2C74E5C6-EF59-445C-B6FC-FB173F026800}" type="pres">
      <dgm:prSet presAssocID="{6FCBAB66-877F-4C13-B413-93AAC5C198C0}" presName="hierRoot2" presStyleCnt="0">
        <dgm:presLayoutVars>
          <dgm:hierBranch val="init"/>
        </dgm:presLayoutVars>
      </dgm:prSet>
      <dgm:spPr/>
    </dgm:pt>
    <dgm:pt modelId="{44D8C1D7-458A-452B-AD92-DD546E96E142}" type="pres">
      <dgm:prSet presAssocID="{6FCBAB66-877F-4C13-B413-93AAC5C198C0}" presName="rootComposite" presStyleCnt="0"/>
      <dgm:spPr/>
    </dgm:pt>
    <dgm:pt modelId="{76781323-3E25-470E-B823-5C7B8366FAC2}" type="pres">
      <dgm:prSet presAssocID="{6FCBAB66-877F-4C13-B413-93AAC5C198C0}" presName="rootText" presStyleLbl="node3" presStyleIdx="8" presStyleCnt="10" custScaleX="241534" custScaleY="81943" custLinFactNeighborY="-227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947B3-CD0D-465B-8222-3E7CD32CDD12}" type="pres">
      <dgm:prSet presAssocID="{6FCBAB66-877F-4C13-B413-93AAC5C198C0}" presName="rootConnector" presStyleLbl="node3" presStyleIdx="8" presStyleCnt="10"/>
      <dgm:spPr/>
      <dgm:t>
        <a:bodyPr/>
        <a:lstStyle/>
        <a:p>
          <a:endParaRPr lang="es-ES"/>
        </a:p>
      </dgm:t>
    </dgm:pt>
    <dgm:pt modelId="{C836D63F-CF24-4BF5-A179-8BF05075F18A}" type="pres">
      <dgm:prSet presAssocID="{6FCBAB66-877F-4C13-B413-93AAC5C198C0}" presName="hierChild4" presStyleCnt="0"/>
      <dgm:spPr/>
    </dgm:pt>
    <dgm:pt modelId="{CD46130B-146A-47F4-AA90-8431248DC1E8}" type="pres">
      <dgm:prSet presAssocID="{6FCBAB66-877F-4C13-B413-93AAC5C198C0}" presName="hierChild5" presStyleCnt="0"/>
      <dgm:spPr/>
    </dgm:pt>
    <dgm:pt modelId="{CD7FA436-DF2C-4C14-828E-7C1BB890353C}" type="pres">
      <dgm:prSet presAssocID="{8B411511-7D1F-4A0E-B8E5-6991C9D3763B}" presName="Name48" presStyleLbl="parChTrans1D3" presStyleIdx="9" presStyleCnt="10"/>
      <dgm:spPr/>
      <dgm:t>
        <a:bodyPr/>
        <a:lstStyle/>
        <a:p>
          <a:endParaRPr lang="es-ES"/>
        </a:p>
      </dgm:t>
    </dgm:pt>
    <dgm:pt modelId="{5F3F0248-9F74-47C8-A71D-CABEBE0B5067}" type="pres">
      <dgm:prSet presAssocID="{BAA24062-AE2B-42C1-8C8C-845804D4E94A}" presName="hierRoot2" presStyleCnt="0">
        <dgm:presLayoutVars>
          <dgm:hierBranch val="init"/>
        </dgm:presLayoutVars>
      </dgm:prSet>
      <dgm:spPr/>
    </dgm:pt>
    <dgm:pt modelId="{313D1E61-55DB-4918-89C2-B740094E3DBA}" type="pres">
      <dgm:prSet presAssocID="{BAA24062-AE2B-42C1-8C8C-845804D4E94A}" presName="rootComposite" presStyleCnt="0"/>
      <dgm:spPr/>
    </dgm:pt>
    <dgm:pt modelId="{82164179-93F5-4919-A00D-D86B09D4B625}" type="pres">
      <dgm:prSet presAssocID="{BAA24062-AE2B-42C1-8C8C-845804D4E94A}" presName="rootText" presStyleLbl="node3" presStyleIdx="9" presStyleCnt="10" custScaleX="241534" custScaleY="81943" custLinFactNeighborY="-227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4D473-2E8B-4DF7-811B-63EDFDE3A182}" type="pres">
      <dgm:prSet presAssocID="{BAA24062-AE2B-42C1-8C8C-845804D4E94A}" presName="rootConnector" presStyleLbl="node3" presStyleIdx="9" presStyleCnt="10"/>
      <dgm:spPr/>
      <dgm:t>
        <a:bodyPr/>
        <a:lstStyle/>
        <a:p>
          <a:endParaRPr lang="es-ES"/>
        </a:p>
      </dgm:t>
    </dgm:pt>
    <dgm:pt modelId="{CB7113B0-0664-4812-90BA-79528CCACCBF}" type="pres">
      <dgm:prSet presAssocID="{BAA24062-AE2B-42C1-8C8C-845804D4E94A}" presName="hierChild4" presStyleCnt="0"/>
      <dgm:spPr/>
    </dgm:pt>
    <dgm:pt modelId="{19A08EFB-807D-40CD-85E9-7946FCC65716}" type="pres">
      <dgm:prSet presAssocID="{BAA24062-AE2B-42C1-8C8C-845804D4E94A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</dgm:ptLst>
  <dgm:cxnLst>
    <dgm:cxn modelId="{2F26B52A-8800-4905-A588-88EBA0996262}" type="presOf" srcId="{87D2DDCF-436A-4514-8119-92D5367B5D58}" destId="{14D9EF48-311A-4D42-9D2D-6FD88EBE15E3}" srcOrd="0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99BA181C-5CD3-43C0-9228-BEAF7231FC44}" srcId="{8618D4A7-8D19-42AD-9417-9204AB996A81}" destId="{B342E876-9CDB-412F-887B-566D367E2B74}" srcOrd="2" destOrd="0" parTransId="{2648FEDB-0CBD-4511-9CA7-D3BE3C523A3D}" sibTransId="{294B1881-A3CE-46C6-B175-F53EAD8244D6}"/>
    <dgm:cxn modelId="{B34AA4B0-B78F-46BF-988A-41169C69F911}" type="presOf" srcId="{16D3B21F-582D-4535-8791-E75FE49073B0}" destId="{8172848A-DDA7-485D-B6B0-11AA29B48353}" srcOrd="1" destOrd="0" presId="urn:microsoft.com/office/officeart/2005/8/layout/orgChart1"/>
    <dgm:cxn modelId="{95C1788B-140F-4DAC-86CF-C8A0A364D23F}" srcId="{8618D4A7-8D19-42AD-9417-9204AB996A81}" destId="{6FCBAB66-877F-4C13-B413-93AAC5C198C0}" srcOrd="8" destOrd="0" parTransId="{ECF72E8A-D91D-435C-AD29-2C1E6B60DD4B}" sibTransId="{E1D41D55-A401-49C5-B8BF-7EA5A36DC37F}"/>
    <dgm:cxn modelId="{139A2919-D317-4445-A88F-3990948E7120}" type="presOf" srcId="{22B13603-4980-43A2-AC34-937CDE7C3678}" destId="{CBFE3DC7-C4B3-4FFF-96A7-A06F2D2106A7}" srcOrd="1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213BF0F3-8620-45F4-A644-BC7077A3EC71}" srcId="{8618D4A7-8D19-42AD-9417-9204AB996A81}" destId="{3B2CD3A3-D345-48B3-9763-DDFDBF06A16A}" srcOrd="7" destOrd="0" parTransId="{11EABD7F-4F45-4CE5-A78F-499B755C4F00}" sibTransId="{98C74B4D-3B25-4D94-B9D5-2C1D62782B90}"/>
    <dgm:cxn modelId="{BD742CB6-26D2-40F4-AB54-A7539DBC9F73}" type="presOf" srcId="{ECF72E8A-D91D-435C-AD29-2C1E6B60DD4B}" destId="{2723751A-4091-47B3-B113-85F643C2393B}" srcOrd="0" destOrd="0" presId="urn:microsoft.com/office/officeart/2005/8/layout/orgChart1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DD546E28-FED6-428A-9F85-D6FED79603DF}" srcId="{8618D4A7-8D19-42AD-9417-9204AB996A81}" destId="{BAA24062-AE2B-42C1-8C8C-845804D4E94A}" srcOrd="9" destOrd="0" parTransId="{8B411511-7D1F-4A0E-B8E5-6991C9D3763B}" sibTransId="{5FCFB049-581A-4405-9D07-3EB9BA5D0D15}"/>
    <dgm:cxn modelId="{DE6FA073-01B0-4BC2-8F8E-D35B144D76FC}" type="presOf" srcId="{11EABD7F-4F45-4CE5-A78F-499B755C4F00}" destId="{9BF561EC-D1A3-41B3-B530-605B22B2A28B}" srcOrd="0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F0F0802D-3098-42F0-89E3-F9E19ACDA0CC}" type="presOf" srcId="{2DDF147A-0222-4F6B-BDF9-164DC16D00BF}" destId="{EC6C38B7-FBBC-4600-A2C1-5A648764A9DE}" srcOrd="0" destOrd="0" presId="urn:microsoft.com/office/officeart/2005/8/layout/orgChart1"/>
    <dgm:cxn modelId="{886A500D-1EA0-4F6D-8D3A-CF0A58B82C16}" srcId="{8618D4A7-8D19-42AD-9417-9204AB996A81}" destId="{22B13603-4980-43A2-AC34-937CDE7C3678}" srcOrd="1" destOrd="0" parTransId="{5B1A8FD4-1694-4C68-A79B-DFE592E9B446}" sibTransId="{47B198C0-309E-44FE-AD84-8FA1E21A7C11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2754771B-3D7C-42B0-A348-95A00B49CD96}" type="presOf" srcId="{BAA24062-AE2B-42C1-8C8C-845804D4E94A}" destId="{82164179-93F5-4919-A00D-D86B09D4B625}" srcOrd="0" destOrd="0" presId="urn:microsoft.com/office/officeart/2005/8/layout/orgChart1"/>
    <dgm:cxn modelId="{B33A1209-53E8-41BE-846B-4E3FAFC34D07}" type="presOf" srcId="{973DBC8E-A35A-4073-8D35-A6F5B7335E5B}" destId="{771E9286-B055-4092-8238-783CCE0A6D8E}" srcOrd="0" destOrd="0" presId="urn:microsoft.com/office/officeart/2005/8/layout/orgChart1"/>
    <dgm:cxn modelId="{B4DE84BD-2FCF-4D6E-9081-57C3AA3594D9}" type="presOf" srcId="{3B2CD3A3-D345-48B3-9763-DDFDBF06A16A}" destId="{BEAFD89B-46E9-4AE8-B14B-BD075C4F81AC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59432626-E7FA-490A-905E-1FBCD354033D}" type="presOf" srcId="{BAA24062-AE2B-42C1-8C8C-845804D4E94A}" destId="{73F4D473-2E8B-4DF7-811B-63EDFDE3A182}" srcOrd="1" destOrd="0" presId="urn:microsoft.com/office/officeart/2005/8/layout/orgChart1"/>
    <dgm:cxn modelId="{2AF957AD-9776-417F-BFFD-339DCB5E05FA}" type="presOf" srcId="{052938C7-5960-40EB-A909-22EB46F57E0C}" destId="{BBA228EB-A4C2-447C-9150-BBC9950E6CAC}" srcOrd="1" destOrd="0" presId="urn:microsoft.com/office/officeart/2005/8/layout/orgChart1"/>
    <dgm:cxn modelId="{59678B58-6C1D-4C60-9F8B-C6D6E082E004}" type="presOf" srcId="{2381FDAD-D10D-41DD-9688-D69536AD8B93}" destId="{07934A17-56DE-46FA-97BA-5A941C41F979}" srcOrd="0" destOrd="0" presId="urn:microsoft.com/office/officeart/2005/8/layout/orgChart1"/>
    <dgm:cxn modelId="{07E38C2C-A320-4899-8705-154995840A42}" type="presOf" srcId="{8B411511-7D1F-4A0E-B8E5-6991C9D3763B}" destId="{CD7FA436-DF2C-4C14-828E-7C1BB890353C}" srcOrd="0" destOrd="0" presId="urn:microsoft.com/office/officeart/2005/8/layout/orgChart1"/>
    <dgm:cxn modelId="{278AAD06-D98B-44E4-A505-DBABE003075C}" type="presOf" srcId="{3B2CD3A3-D345-48B3-9763-DDFDBF06A16A}" destId="{41340268-AE5E-4F9C-B101-F27DB87DAA86}" srcOrd="0" destOrd="0" presId="urn:microsoft.com/office/officeart/2005/8/layout/orgChart1"/>
    <dgm:cxn modelId="{E91AAC44-37A8-4083-B64B-8D1EC531A420}" type="presOf" srcId="{D67C586C-77C6-4943-ABD8-3EA6E34D6717}" destId="{737D0D25-FC07-439A-811C-4436C0FDD776}" srcOrd="0" destOrd="0" presId="urn:microsoft.com/office/officeart/2005/8/layout/orgChart1"/>
    <dgm:cxn modelId="{DDA4DA3C-B0F3-412A-A437-DAF4A109BDD4}" srcId="{8618D4A7-8D19-42AD-9417-9204AB996A81}" destId="{16D3B21F-582D-4535-8791-E75FE49073B0}" srcOrd="6" destOrd="0" parTransId="{2381FDAD-D10D-41DD-9688-D69536AD8B93}" sibTransId="{9A8F24AE-C24A-49BF-8BBE-100F65BB0E8F}"/>
    <dgm:cxn modelId="{417D8F08-D8C5-4492-96EF-D02AF824A2C1}" type="presOf" srcId="{6FCBAB66-877F-4C13-B413-93AAC5C198C0}" destId="{490947B3-CD0D-465B-8222-3E7CD32CDD12}" srcOrd="1" destOrd="0" presId="urn:microsoft.com/office/officeart/2005/8/layout/orgChart1"/>
    <dgm:cxn modelId="{E7A2FAC5-A8C4-472F-8FBD-3C1F641C891E}" type="presOf" srcId="{B342E876-9CDB-412F-887B-566D367E2B74}" destId="{6C50C6B3-8A00-4438-9F64-2715489A0F77}" srcOrd="1" destOrd="0" presId="urn:microsoft.com/office/officeart/2005/8/layout/orgChart1"/>
    <dgm:cxn modelId="{C3F0E9B0-B731-43B2-9222-432B92D9CD08}" type="presOf" srcId="{973DBC8E-A35A-4073-8D35-A6F5B7335E5B}" destId="{CE2B375C-3FED-48CB-AB1E-97D0410B6C0C}" srcOrd="1" destOrd="0" presId="urn:microsoft.com/office/officeart/2005/8/layout/orgChart1"/>
    <dgm:cxn modelId="{719D5102-DF7C-475E-88C2-CBAAFEF0F698}" type="presOf" srcId="{B342E876-9CDB-412F-887B-566D367E2B74}" destId="{57E07DF7-CE51-443E-BC95-964C680B7368}" srcOrd="0" destOrd="0" presId="urn:microsoft.com/office/officeart/2005/8/layout/orgChart1"/>
    <dgm:cxn modelId="{ED0274C2-4846-41BD-9B5E-8C2A2A5723B5}" type="presOf" srcId="{22B13603-4980-43A2-AC34-937CDE7C3678}" destId="{5927BD05-D1F1-4524-A4B2-ACDFB02C8A25}" srcOrd="0" destOrd="0" presId="urn:microsoft.com/office/officeart/2005/8/layout/orgChart1"/>
    <dgm:cxn modelId="{8E71889E-F1FC-443D-89DF-92113ADFE58D}" type="presOf" srcId="{4CBA0BAF-0C57-4080-8B2E-5605582EDB7A}" destId="{126CE4EB-9A3D-4BD7-9F88-005BB2DA4A28}" srcOrd="0" destOrd="0" presId="urn:microsoft.com/office/officeart/2005/8/layout/orgChart1"/>
    <dgm:cxn modelId="{5651E3A3-C2CE-46C6-AAB8-92E28CFA4C8E}" srcId="{8618D4A7-8D19-42AD-9417-9204AB996A81}" destId="{E1D0B3B7-0232-49CF-A23F-8ED2F3AF8AEF}" srcOrd="4" destOrd="0" parTransId="{87D2DDCF-436A-4514-8119-92D5367B5D58}" sibTransId="{DD55E15B-41B7-44D8-A995-02266C543710}"/>
    <dgm:cxn modelId="{44B499C0-AE47-4D95-9C2B-5F7E733DB285}" srcId="{8618D4A7-8D19-42AD-9417-9204AB996A81}" destId="{D67C586C-77C6-4943-ABD8-3EA6E34D6717}" srcOrd="0" destOrd="0" parTransId="{4CBA0BAF-0C57-4080-8B2E-5605582EDB7A}" sibTransId="{374BCDC4-8131-488C-B68C-808A4D5F7278}"/>
    <dgm:cxn modelId="{247EB9C1-3A33-4019-88B8-612D45F14E3B}" type="presOf" srcId="{E1D0B3B7-0232-49CF-A23F-8ED2F3AF8AEF}" destId="{3CE931B2-A068-4F2F-9DD6-EAEA6CC5BA29}" srcOrd="0" destOrd="0" presId="urn:microsoft.com/office/officeart/2005/8/layout/orgChart1"/>
    <dgm:cxn modelId="{ED3C3D87-4517-49DA-BE9E-835C5E95A7A4}" type="presOf" srcId="{2648FEDB-0CBD-4511-9CA7-D3BE3C523A3D}" destId="{A9A929FE-291A-4ABE-8465-ECF791781A74}" srcOrd="0" destOrd="0" presId="urn:microsoft.com/office/officeart/2005/8/layout/orgChart1"/>
    <dgm:cxn modelId="{E88F5899-7B60-4B3C-A537-B2D08C006522}" type="presOf" srcId="{E1D0B3B7-0232-49CF-A23F-8ED2F3AF8AEF}" destId="{2A199671-6EF3-435D-9ECC-A76189D6C706}" srcOrd="1" destOrd="0" presId="urn:microsoft.com/office/officeart/2005/8/layout/orgChart1"/>
    <dgm:cxn modelId="{8FEEE41D-D577-4B5B-AFA4-E9576ED71310}" type="presOf" srcId="{D0597D5E-6BC0-4520-94C8-5B819E397AC9}" destId="{FA525462-8093-45FE-8E93-0A9BAC433C22}" srcOrd="0" destOrd="0" presId="urn:microsoft.com/office/officeart/2005/8/layout/orgChart1"/>
    <dgm:cxn modelId="{22A24CE0-F4F9-415B-9F13-D6647430E710}" srcId="{8618D4A7-8D19-42AD-9417-9204AB996A81}" destId="{973DBC8E-A35A-4073-8D35-A6F5B7335E5B}" srcOrd="3" destOrd="0" parTransId="{2DDF147A-0222-4F6B-BDF9-164DC16D00BF}" sibTransId="{98A17DF3-D827-4CED-B7FD-DC4B4E83BC02}"/>
    <dgm:cxn modelId="{35233314-90CE-441A-8233-283EF686A8E0}" type="presOf" srcId="{16D3B21F-582D-4535-8791-E75FE49073B0}" destId="{3D5A9447-68AD-484A-8DF0-AA6BD3EED4D1}" srcOrd="0" destOrd="0" presId="urn:microsoft.com/office/officeart/2005/8/layout/orgChart1"/>
    <dgm:cxn modelId="{7C617017-8B9F-43AF-82A8-591FE817B7A6}" type="presOf" srcId="{FA9426C8-1E27-4FAF-B55C-EEB188C884FA}" destId="{0278E469-13AC-405A-A039-2117576B20CA}" srcOrd="0" destOrd="0" presId="urn:microsoft.com/office/officeart/2005/8/layout/orgChart1"/>
    <dgm:cxn modelId="{5DB16290-8E29-482A-A976-53A64C2BC178}" srcId="{8618D4A7-8D19-42AD-9417-9204AB996A81}" destId="{052938C7-5960-40EB-A909-22EB46F57E0C}" srcOrd="5" destOrd="0" parTransId="{FA9426C8-1E27-4FAF-B55C-EEB188C884FA}" sibTransId="{FAEC55BE-F4BC-42D6-B182-951D19491AB7}"/>
    <dgm:cxn modelId="{157C2C37-00C0-4190-B69A-593B4360487A}" type="presOf" srcId="{052938C7-5960-40EB-A909-22EB46F57E0C}" destId="{AFA9A362-FDDF-4280-AC14-8BD725FC1AAD}" srcOrd="0" destOrd="0" presId="urn:microsoft.com/office/officeart/2005/8/layout/orgChart1"/>
    <dgm:cxn modelId="{796BEF8D-F72B-45D7-8556-F33F26995E1C}" type="presOf" srcId="{6FCBAB66-877F-4C13-B413-93AAC5C198C0}" destId="{76781323-3E25-470E-B823-5C7B8366FAC2}" srcOrd="0" destOrd="0" presId="urn:microsoft.com/office/officeart/2005/8/layout/orgChart1"/>
    <dgm:cxn modelId="{89F773AB-1D5D-4F94-92A0-9A8E99A704EB}" type="presOf" srcId="{5B1A8FD4-1694-4C68-A79B-DFE592E9B446}" destId="{68FC1C75-8448-41A2-88B5-378E4FA54C80}" srcOrd="0" destOrd="0" presId="urn:microsoft.com/office/officeart/2005/8/layout/orgChart1"/>
    <dgm:cxn modelId="{1E40ADA5-EFE5-4513-B82E-505C8ECF2FD2}" type="presOf" srcId="{D67C586C-77C6-4943-ABD8-3EA6E34D6717}" destId="{609CBE6C-7E6E-4788-A168-951406A7F6C6}" srcOrd="1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13923B59-08F2-4023-A263-19C67336DF9D}" type="presParOf" srcId="{685020D4-75FD-4FBF-997E-7DCBEB7B36FC}" destId="{FA525462-8093-45FE-8E93-0A9BAC433C22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0105C314-9D65-4FE7-9AE5-28672CBB12BC}" type="presParOf" srcId="{6DE04AD7-1D80-4ADE-90C8-832786F3244C}" destId="{126CE4EB-9A3D-4BD7-9F88-005BB2DA4A28}" srcOrd="0" destOrd="0" presId="urn:microsoft.com/office/officeart/2005/8/layout/orgChart1"/>
    <dgm:cxn modelId="{C5D310BB-26E5-48D4-9296-078C0B1FC2A7}" type="presParOf" srcId="{6DE04AD7-1D80-4ADE-90C8-832786F3244C}" destId="{55B108D9-61D5-48A8-8545-2D9CFF86FBD3}" srcOrd="1" destOrd="0" presId="urn:microsoft.com/office/officeart/2005/8/layout/orgChart1"/>
    <dgm:cxn modelId="{9D3090A6-8A3F-411C-8428-29DB34BA9704}" type="presParOf" srcId="{55B108D9-61D5-48A8-8545-2D9CFF86FBD3}" destId="{51CBDE64-6C01-47BF-AA16-12D3A86CF51A}" srcOrd="0" destOrd="0" presId="urn:microsoft.com/office/officeart/2005/8/layout/orgChart1"/>
    <dgm:cxn modelId="{CF3D126A-88D6-42FF-9803-CBF448D3B7E9}" type="presParOf" srcId="{51CBDE64-6C01-47BF-AA16-12D3A86CF51A}" destId="{737D0D25-FC07-439A-811C-4436C0FDD776}" srcOrd="0" destOrd="0" presId="urn:microsoft.com/office/officeart/2005/8/layout/orgChart1"/>
    <dgm:cxn modelId="{CA2169C0-D3C9-4CA4-8367-073B9EAB196D}" type="presParOf" srcId="{51CBDE64-6C01-47BF-AA16-12D3A86CF51A}" destId="{609CBE6C-7E6E-4788-A168-951406A7F6C6}" srcOrd="1" destOrd="0" presId="urn:microsoft.com/office/officeart/2005/8/layout/orgChart1"/>
    <dgm:cxn modelId="{E4397E33-B45E-44FF-A161-80B91CE0B6EB}" type="presParOf" srcId="{55B108D9-61D5-48A8-8545-2D9CFF86FBD3}" destId="{15686436-B1E1-4C6A-B0AF-184EA43F83FF}" srcOrd="1" destOrd="0" presId="urn:microsoft.com/office/officeart/2005/8/layout/orgChart1"/>
    <dgm:cxn modelId="{DF864CE0-4680-4FD7-BE68-9204359B982E}" type="presParOf" srcId="{55B108D9-61D5-48A8-8545-2D9CFF86FBD3}" destId="{E927D41C-8DDD-40C0-AF84-1FD70BD915AA}" srcOrd="2" destOrd="0" presId="urn:microsoft.com/office/officeart/2005/8/layout/orgChart1"/>
    <dgm:cxn modelId="{A3ECF642-1D58-4672-B323-76A69EA45E44}" type="presParOf" srcId="{6DE04AD7-1D80-4ADE-90C8-832786F3244C}" destId="{68FC1C75-8448-41A2-88B5-378E4FA54C80}" srcOrd="2" destOrd="0" presId="urn:microsoft.com/office/officeart/2005/8/layout/orgChart1"/>
    <dgm:cxn modelId="{AE737992-7413-44B9-A31D-FEA4A1607AAF}" type="presParOf" srcId="{6DE04AD7-1D80-4ADE-90C8-832786F3244C}" destId="{BCFC16A2-8ECA-4E8B-8F48-2BFCF57D94C6}" srcOrd="3" destOrd="0" presId="urn:microsoft.com/office/officeart/2005/8/layout/orgChart1"/>
    <dgm:cxn modelId="{C297EC71-BDBF-48AD-AF5E-E2D38C628BDC}" type="presParOf" srcId="{BCFC16A2-8ECA-4E8B-8F48-2BFCF57D94C6}" destId="{FC0B4DC1-0B54-49C1-90D3-F312DFAE50AF}" srcOrd="0" destOrd="0" presId="urn:microsoft.com/office/officeart/2005/8/layout/orgChart1"/>
    <dgm:cxn modelId="{67961DB3-741D-498E-A993-75A7F18C21B8}" type="presParOf" srcId="{FC0B4DC1-0B54-49C1-90D3-F312DFAE50AF}" destId="{5927BD05-D1F1-4524-A4B2-ACDFB02C8A25}" srcOrd="0" destOrd="0" presId="urn:microsoft.com/office/officeart/2005/8/layout/orgChart1"/>
    <dgm:cxn modelId="{3DCE7B3D-C213-4089-BF59-A74123514680}" type="presParOf" srcId="{FC0B4DC1-0B54-49C1-90D3-F312DFAE50AF}" destId="{CBFE3DC7-C4B3-4FFF-96A7-A06F2D2106A7}" srcOrd="1" destOrd="0" presId="urn:microsoft.com/office/officeart/2005/8/layout/orgChart1"/>
    <dgm:cxn modelId="{E86C56AB-BD3E-4A4F-A354-9977AD96DC3F}" type="presParOf" srcId="{BCFC16A2-8ECA-4E8B-8F48-2BFCF57D94C6}" destId="{7F22CB94-D460-46DB-90F9-0F2D967DF18B}" srcOrd="1" destOrd="0" presId="urn:microsoft.com/office/officeart/2005/8/layout/orgChart1"/>
    <dgm:cxn modelId="{2E97AD05-828C-407A-B57C-15A72AF0817F}" type="presParOf" srcId="{BCFC16A2-8ECA-4E8B-8F48-2BFCF57D94C6}" destId="{FDBAF563-0A4A-404B-95B8-A9D6D1B9DBDF}" srcOrd="2" destOrd="0" presId="urn:microsoft.com/office/officeart/2005/8/layout/orgChart1"/>
    <dgm:cxn modelId="{B089AC09-B368-4390-B704-5B36156CF246}" type="presParOf" srcId="{6DE04AD7-1D80-4ADE-90C8-832786F3244C}" destId="{A9A929FE-291A-4ABE-8465-ECF791781A74}" srcOrd="4" destOrd="0" presId="urn:microsoft.com/office/officeart/2005/8/layout/orgChart1"/>
    <dgm:cxn modelId="{9937D419-7389-4E41-B024-C42A2161CE7C}" type="presParOf" srcId="{6DE04AD7-1D80-4ADE-90C8-832786F3244C}" destId="{36CAC565-730B-449E-934B-02447FDEF067}" srcOrd="5" destOrd="0" presId="urn:microsoft.com/office/officeart/2005/8/layout/orgChart1"/>
    <dgm:cxn modelId="{2587E8E7-CA07-490E-8CEF-4BF0B5CC9EEA}" type="presParOf" srcId="{36CAC565-730B-449E-934B-02447FDEF067}" destId="{2D36CD39-C2EB-4356-AA60-E028F0F23D00}" srcOrd="0" destOrd="0" presId="urn:microsoft.com/office/officeart/2005/8/layout/orgChart1"/>
    <dgm:cxn modelId="{428A40E4-1F8A-4DDE-89B8-5A0A45F0E46B}" type="presParOf" srcId="{2D36CD39-C2EB-4356-AA60-E028F0F23D00}" destId="{57E07DF7-CE51-443E-BC95-964C680B7368}" srcOrd="0" destOrd="0" presId="urn:microsoft.com/office/officeart/2005/8/layout/orgChart1"/>
    <dgm:cxn modelId="{F98EAD54-1668-4553-BDFD-2C7EF7206B61}" type="presParOf" srcId="{2D36CD39-C2EB-4356-AA60-E028F0F23D00}" destId="{6C50C6B3-8A00-4438-9F64-2715489A0F77}" srcOrd="1" destOrd="0" presId="urn:microsoft.com/office/officeart/2005/8/layout/orgChart1"/>
    <dgm:cxn modelId="{A19B29DF-1333-4B00-AA42-621B5FB0E4C0}" type="presParOf" srcId="{36CAC565-730B-449E-934B-02447FDEF067}" destId="{D8CAE7BB-3811-4C7B-8BA8-4B04DFC9E0E9}" srcOrd="1" destOrd="0" presId="urn:microsoft.com/office/officeart/2005/8/layout/orgChart1"/>
    <dgm:cxn modelId="{03B5E68F-B7D6-4361-9FE8-A86ABC8B3FC3}" type="presParOf" srcId="{36CAC565-730B-449E-934B-02447FDEF067}" destId="{5F5417A6-276A-4F77-9FF4-B5EE120191D5}" srcOrd="2" destOrd="0" presId="urn:microsoft.com/office/officeart/2005/8/layout/orgChart1"/>
    <dgm:cxn modelId="{CBD99F2F-01D4-4569-BAAF-DC093CE17572}" type="presParOf" srcId="{6DE04AD7-1D80-4ADE-90C8-832786F3244C}" destId="{EC6C38B7-FBBC-4600-A2C1-5A648764A9DE}" srcOrd="6" destOrd="0" presId="urn:microsoft.com/office/officeart/2005/8/layout/orgChart1"/>
    <dgm:cxn modelId="{95B16C94-3D15-4295-94CB-96BE7010C317}" type="presParOf" srcId="{6DE04AD7-1D80-4ADE-90C8-832786F3244C}" destId="{1C70D43D-F81A-48B5-89AB-A3F463D54113}" srcOrd="7" destOrd="0" presId="urn:microsoft.com/office/officeart/2005/8/layout/orgChart1"/>
    <dgm:cxn modelId="{AF70506B-2D52-4DB6-B585-08ED5CB25BD4}" type="presParOf" srcId="{1C70D43D-F81A-48B5-89AB-A3F463D54113}" destId="{292489D9-6FF0-4A93-B452-9B104B20AFC9}" srcOrd="0" destOrd="0" presId="urn:microsoft.com/office/officeart/2005/8/layout/orgChart1"/>
    <dgm:cxn modelId="{1A6C60A9-F4F6-482E-9A11-3409380D472B}" type="presParOf" srcId="{292489D9-6FF0-4A93-B452-9B104B20AFC9}" destId="{771E9286-B055-4092-8238-783CCE0A6D8E}" srcOrd="0" destOrd="0" presId="urn:microsoft.com/office/officeart/2005/8/layout/orgChart1"/>
    <dgm:cxn modelId="{FB579D6C-6126-4DF7-9E57-53B97AA349D0}" type="presParOf" srcId="{292489D9-6FF0-4A93-B452-9B104B20AFC9}" destId="{CE2B375C-3FED-48CB-AB1E-97D0410B6C0C}" srcOrd="1" destOrd="0" presId="urn:microsoft.com/office/officeart/2005/8/layout/orgChart1"/>
    <dgm:cxn modelId="{EC932AE3-F261-4B7A-BA70-E5712C73F2AB}" type="presParOf" srcId="{1C70D43D-F81A-48B5-89AB-A3F463D54113}" destId="{2C445B42-E921-4AC6-9E82-69C4F93768FD}" srcOrd="1" destOrd="0" presId="urn:microsoft.com/office/officeart/2005/8/layout/orgChart1"/>
    <dgm:cxn modelId="{773B48B1-4690-4878-A1A1-66D827741697}" type="presParOf" srcId="{1C70D43D-F81A-48B5-89AB-A3F463D54113}" destId="{61DC66C7-F8D7-423F-9ACA-C542CED90A94}" srcOrd="2" destOrd="0" presId="urn:microsoft.com/office/officeart/2005/8/layout/orgChart1"/>
    <dgm:cxn modelId="{4CA61E44-3010-4761-9FDB-282802AA52EB}" type="presParOf" srcId="{6DE04AD7-1D80-4ADE-90C8-832786F3244C}" destId="{14D9EF48-311A-4D42-9D2D-6FD88EBE15E3}" srcOrd="8" destOrd="0" presId="urn:microsoft.com/office/officeart/2005/8/layout/orgChart1"/>
    <dgm:cxn modelId="{88214F42-E259-44E3-A85C-36CC186B6EFC}" type="presParOf" srcId="{6DE04AD7-1D80-4ADE-90C8-832786F3244C}" destId="{50E73BDC-80E0-4C94-8A7F-72659D818BE2}" srcOrd="9" destOrd="0" presId="urn:microsoft.com/office/officeart/2005/8/layout/orgChart1"/>
    <dgm:cxn modelId="{BA95AC4A-F045-44CC-8E04-98CB350164DB}" type="presParOf" srcId="{50E73BDC-80E0-4C94-8A7F-72659D818BE2}" destId="{E5BCB15A-525B-431C-A3B1-86F783FEB704}" srcOrd="0" destOrd="0" presId="urn:microsoft.com/office/officeart/2005/8/layout/orgChart1"/>
    <dgm:cxn modelId="{C1F9793E-0F94-4500-BFD7-9F0D8219E902}" type="presParOf" srcId="{E5BCB15A-525B-431C-A3B1-86F783FEB704}" destId="{3CE931B2-A068-4F2F-9DD6-EAEA6CC5BA29}" srcOrd="0" destOrd="0" presId="urn:microsoft.com/office/officeart/2005/8/layout/orgChart1"/>
    <dgm:cxn modelId="{0901A0D7-EA4F-4317-8C20-E0E5AC12C93C}" type="presParOf" srcId="{E5BCB15A-525B-431C-A3B1-86F783FEB704}" destId="{2A199671-6EF3-435D-9ECC-A76189D6C706}" srcOrd="1" destOrd="0" presId="urn:microsoft.com/office/officeart/2005/8/layout/orgChart1"/>
    <dgm:cxn modelId="{E2211805-BC28-43AD-A258-74EE5D738E45}" type="presParOf" srcId="{50E73BDC-80E0-4C94-8A7F-72659D818BE2}" destId="{703C85E6-9236-47B9-A36A-5F28D9E5CE06}" srcOrd="1" destOrd="0" presId="urn:microsoft.com/office/officeart/2005/8/layout/orgChart1"/>
    <dgm:cxn modelId="{64ED341C-08D8-41E4-9948-282DB55687FD}" type="presParOf" srcId="{50E73BDC-80E0-4C94-8A7F-72659D818BE2}" destId="{69614465-2714-4CEC-9441-DBBB2A95E9F2}" srcOrd="2" destOrd="0" presId="urn:microsoft.com/office/officeart/2005/8/layout/orgChart1"/>
    <dgm:cxn modelId="{1B78E392-8886-430B-8BE2-69D199CA72F5}" type="presParOf" srcId="{6DE04AD7-1D80-4ADE-90C8-832786F3244C}" destId="{0278E469-13AC-405A-A039-2117576B20CA}" srcOrd="10" destOrd="0" presId="urn:microsoft.com/office/officeart/2005/8/layout/orgChart1"/>
    <dgm:cxn modelId="{6DE8850C-C2C6-4701-8821-F349843FA7A3}" type="presParOf" srcId="{6DE04AD7-1D80-4ADE-90C8-832786F3244C}" destId="{E6B3F620-86E0-4BC1-899D-29E8163C4034}" srcOrd="11" destOrd="0" presId="urn:microsoft.com/office/officeart/2005/8/layout/orgChart1"/>
    <dgm:cxn modelId="{999A3BC0-71E1-473B-A8E3-F36DCF5F519A}" type="presParOf" srcId="{E6B3F620-86E0-4BC1-899D-29E8163C4034}" destId="{30E4401E-B81B-4394-841F-C400FC129ACC}" srcOrd="0" destOrd="0" presId="urn:microsoft.com/office/officeart/2005/8/layout/orgChart1"/>
    <dgm:cxn modelId="{C3DEDCE1-1B94-4792-BCBA-1BC3BDCB4A9C}" type="presParOf" srcId="{30E4401E-B81B-4394-841F-C400FC129ACC}" destId="{AFA9A362-FDDF-4280-AC14-8BD725FC1AAD}" srcOrd="0" destOrd="0" presId="urn:microsoft.com/office/officeart/2005/8/layout/orgChart1"/>
    <dgm:cxn modelId="{75318EC5-951D-4A6D-B820-DEEA8404A600}" type="presParOf" srcId="{30E4401E-B81B-4394-841F-C400FC129ACC}" destId="{BBA228EB-A4C2-447C-9150-BBC9950E6CAC}" srcOrd="1" destOrd="0" presId="urn:microsoft.com/office/officeart/2005/8/layout/orgChart1"/>
    <dgm:cxn modelId="{CCDCD5FE-2075-4581-AEB2-257785B02F56}" type="presParOf" srcId="{E6B3F620-86E0-4BC1-899D-29E8163C4034}" destId="{38CEDB9F-F5BE-498D-A4D7-3A0017134D75}" srcOrd="1" destOrd="0" presId="urn:microsoft.com/office/officeart/2005/8/layout/orgChart1"/>
    <dgm:cxn modelId="{40D21AF8-F7C6-4C15-A3C9-51B4BF0799EA}" type="presParOf" srcId="{E6B3F620-86E0-4BC1-899D-29E8163C4034}" destId="{D3EDBEEC-E41F-42D6-91DF-7588EC94B7DE}" srcOrd="2" destOrd="0" presId="urn:microsoft.com/office/officeart/2005/8/layout/orgChart1"/>
    <dgm:cxn modelId="{C90A6777-A3A6-4485-978A-2D47D1F33661}" type="presParOf" srcId="{6DE04AD7-1D80-4ADE-90C8-832786F3244C}" destId="{07934A17-56DE-46FA-97BA-5A941C41F979}" srcOrd="12" destOrd="0" presId="urn:microsoft.com/office/officeart/2005/8/layout/orgChart1"/>
    <dgm:cxn modelId="{59DB6997-0853-4BA7-9C95-B21351777524}" type="presParOf" srcId="{6DE04AD7-1D80-4ADE-90C8-832786F3244C}" destId="{6F90AFD7-47F0-4FA1-A830-7FC93F7700E1}" srcOrd="13" destOrd="0" presId="urn:microsoft.com/office/officeart/2005/8/layout/orgChart1"/>
    <dgm:cxn modelId="{41B78D60-1392-4E5B-90F7-FAE90BEFA7B8}" type="presParOf" srcId="{6F90AFD7-47F0-4FA1-A830-7FC93F7700E1}" destId="{41811AC0-C8C8-475B-8394-24EDA2A81F70}" srcOrd="0" destOrd="0" presId="urn:microsoft.com/office/officeart/2005/8/layout/orgChart1"/>
    <dgm:cxn modelId="{2A83F21C-23BB-4A32-AB82-88A2BB9C37C1}" type="presParOf" srcId="{41811AC0-C8C8-475B-8394-24EDA2A81F70}" destId="{3D5A9447-68AD-484A-8DF0-AA6BD3EED4D1}" srcOrd="0" destOrd="0" presId="urn:microsoft.com/office/officeart/2005/8/layout/orgChart1"/>
    <dgm:cxn modelId="{A261D269-9DD4-4BEA-86A2-166BBED56A36}" type="presParOf" srcId="{41811AC0-C8C8-475B-8394-24EDA2A81F70}" destId="{8172848A-DDA7-485D-B6B0-11AA29B48353}" srcOrd="1" destOrd="0" presId="urn:microsoft.com/office/officeart/2005/8/layout/orgChart1"/>
    <dgm:cxn modelId="{1E78A363-7C25-4543-A1BC-9A8AD05B7955}" type="presParOf" srcId="{6F90AFD7-47F0-4FA1-A830-7FC93F7700E1}" destId="{89DCF4ED-F22A-454D-B649-64CC84BE3B3A}" srcOrd="1" destOrd="0" presId="urn:microsoft.com/office/officeart/2005/8/layout/orgChart1"/>
    <dgm:cxn modelId="{4C296BB6-A004-43FF-A36E-0876925CF6F4}" type="presParOf" srcId="{6F90AFD7-47F0-4FA1-A830-7FC93F7700E1}" destId="{0033CB60-3171-489F-9A7C-F32B3567C571}" srcOrd="2" destOrd="0" presId="urn:microsoft.com/office/officeart/2005/8/layout/orgChart1"/>
    <dgm:cxn modelId="{A9DC2BA8-AB0F-4E8E-8D1D-64633C77F2A2}" type="presParOf" srcId="{6DE04AD7-1D80-4ADE-90C8-832786F3244C}" destId="{9BF561EC-D1A3-41B3-B530-605B22B2A28B}" srcOrd="14" destOrd="0" presId="urn:microsoft.com/office/officeart/2005/8/layout/orgChart1"/>
    <dgm:cxn modelId="{62629236-40DD-4231-933E-F5D729A24B1C}" type="presParOf" srcId="{6DE04AD7-1D80-4ADE-90C8-832786F3244C}" destId="{EC6BC750-346D-43AD-9201-2C063AA9AF22}" srcOrd="15" destOrd="0" presId="urn:microsoft.com/office/officeart/2005/8/layout/orgChart1"/>
    <dgm:cxn modelId="{9939413B-6237-4835-B0E7-BBCF1E518FFA}" type="presParOf" srcId="{EC6BC750-346D-43AD-9201-2C063AA9AF22}" destId="{D2835124-FD8F-43DC-ABCC-FA215B221F43}" srcOrd="0" destOrd="0" presId="urn:microsoft.com/office/officeart/2005/8/layout/orgChart1"/>
    <dgm:cxn modelId="{06BC33D2-23D2-414C-B97C-B310BF0BB383}" type="presParOf" srcId="{D2835124-FD8F-43DC-ABCC-FA215B221F43}" destId="{41340268-AE5E-4F9C-B101-F27DB87DAA86}" srcOrd="0" destOrd="0" presId="urn:microsoft.com/office/officeart/2005/8/layout/orgChart1"/>
    <dgm:cxn modelId="{4B7FDC27-1879-457C-B636-7D5582D4AF83}" type="presParOf" srcId="{D2835124-FD8F-43DC-ABCC-FA215B221F43}" destId="{BEAFD89B-46E9-4AE8-B14B-BD075C4F81AC}" srcOrd="1" destOrd="0" presId="urn:microsoft.com/office/officeart/2005/8/layout/orgChart1"/>
    <dgm:cxn modelId="{DC2C7742-FF74-4530-8C6F-E28933366F88}" type="presParOf" srcId="{EC6BC750-346D-43AD-9201-2C063AA9AF22}" destId="{B2D2E1BA-4AE8-48CB-8A4C-DC1DD1A00471}" srcOrd="1" destOrd="0" presId="urn:microsoft.com/office/officeart/2005/8/layout/orgChart1"/>
    <dgm:cxn modelId="{A424EB5F-23D2-40C1-893C-072B636628A0}" type="presParOf" srcId="{EC6BC750-346D-43AD-9201-2C063AA9AF22}" destId="{D5CF97AB-6E1A-4A89-95D2-F06C317D4975}" srcOrd="2" destOrd="0" presId="urn:microsoft.com/office/officeart/2005/8/layout/orgChart1"/>
    <dgm:cxn modelId="{DF292EEB-0B62-4E7A-87F8-773E0C99378C}" type="presParOf" srcId="{6DE04AD7-1D80-4ADE-90C8-832786F3244C}" destId="{2723751A-4091-47B3-B113-85F643C2393B}" srcOrd="16" destOrd="0" presId="urn:microsoft.com/office/officeart/2005/8/layout/orgChart1"/>
    <dgm:cxn modelId="{1AE5B1E1-6B5B-42E2-8A61-2E2C558D63C2}" type="presParOf" srcId="{6DE04AD7-1D80-4ADE-90C8-832786F3244C}" destId="{2C74E5C6-EF59-445C-B6FC-FB173F026800}" srcOrd="17" destOrd="0" presId="urn:microsoft.com/office/officeart/2005/8/layout/orgChart1"/>
    <dgm:cxn modelId="{2AE9808F-B923-464D-AFF7-8623CEBC0C2A}" type="presParOf" srcId="{2C74E5C6-EF59-445C-B6FC-FB173F026800}" destId="{44D8C1D7-458A-452B-AD92-DD546E96E142}" srcOrd="0" destOrd="0" presId="urn:microsoft.com/office/officeart/2005/8/layout/orgChart1"/>
    <dgm:cxn modelId="{A6695116-672A-4A32-B4DD-398722695A59}" type="presParOf" srcId="{44D8C1D7-458A-452B-AD92-DD546E96E142}" destId="{76781323-3E25-470E-B823-5C7B8366FAC2}" srcOrd="0" destOrd="0" presId="urn:microsoft.com/office/officeart/2005/8/layout/orgChart1"/>
    <dgm:cxn modelId="{44DE83B4-4C91-44F3-889A-F872F056B0E8}" type="presParOf" srcId="{44D8C1D7-458A-452B-AD92-DD546E96E142}" destId="{490947B3-CD0D-465B-8222-3E7CD32CDD12}" srcOrd="1" destOrd="0" presId="urn:microsoft.com/office/officeart/2005/8/layout/orgChart1"/>
    <dgm:cxn modelId="{C4139B6D-A62C-4889-85F1-17C5F57D0C17}" type="presParOf" srcId="{2C74E5C6-EF59-445C-B6FC-FB173F026800}" destId="{C836D63F-CF24-4BF5-A179-8BF05075F18A}" srcOrd="1" destOrd="0" presId="urn:microsoft.com/office/officeart/2005/8/layout/orgChart1"/>
    <dgm:cxn modelId="{698B6744-347D-4F7D-B416-AE6C7DC0F917}" type="presParOf" srcId="{2C74E5C6-EF59-445C-B6FC-FB173F026800}" destId="{CD46130B-146A-47F4-AA90-8431248DC1E8}" srcOrd="2" destOrd="0" presId="urn:microsoft.com/office/officeart/2005/8/layout/orgChart1"/>
    <dgm:cxn modelId="{0C2ECA78-CD2F-415C-9A42-74724F024461}" type="presParOf" srcId="{6DE04AD7-1D80-4ADE-90C8-832786F3244C}" destId="{CD7FA436-DF2C-4C14-828E-7C1BB890353C}" srcOrd="18" destOrd="0" presId="urn:microsoft.com/office/officeart/2005/8/layout/orgChart1"/>
    <dgm:cxn modelId="{CE232411-9EF2-46B0-B80A-87F020D29D4B}" type="presParOf" srcId="{6DE04AD7-1D80-4ADE-90C8-832786F3244C}" destId="{5F3F0248-9F74-47C8-A71D-CABEBE0B5067}" srcOrd="19" destOrd="0" presId="urn:microsoft.com/office/officeart/2005/8/layout/orgChart1"/>
    <dgm:cxn modelId="{6043B55C-29F9-4A9F-A445-4B10D0290D67}" type="presParOf" srcId="{5F3F0248-9F74-47C8-A71D-CABEBE0B5067}" destId="{313D1E61-55DB-4918-89C2-B740094E3DBA}" srcOrd="0" destOrd="0" presId="urn:microsoft.com/office/officeart/2005/8/layout/orgChart1"/>
    <dgm:cxn modelId="{66040DCC-6949-4515-B43B-8E20ED6D6DB5}" type="presParOf" srcId="{313D1E61-55DB-4918-89C2-B740094E3DBA}" destId="{82164179-93F5-4919-A00D-D86B09D4B625}" srcOrd="0" destOrd="0" presId="urn:microsoft.com/office/officeart/2005/8/layout/orgChart1"/>
    <dgm:cxn modelId="{AA47EFD7-973E-4F1E-90E9-CFED0ECE4BD3}" type="presParOf" srcId="{313D1E61-55DB-4918-89C2-B740094E3DBA}" destId="{73F4D473-2E8B-4DF7-811B-63EDFDE3A182}" srcOrd="1" destOrd="0" presId="urn:microsoft.com/office/officeart/2005/8/layout/orgChart1"/>
    <dgm:cxn modelId="{94D69D7E-A7EE-48AF-A041-1C3BC7F18EDA}" type="presParOf" srcId="{5F3F0248-9F74-47C8-A71D-CABEBE0B5067}" destId="{CB7113B0-0664-4812-90BA-79528CCACCBF}" srcOrd="1" destOrd="0" presId="urn:microsoft.com/office/officeart/2005/8/layout/orgChart1"/>
    <dgm:cxn modelId="{A3881383-F7B7-4536-9BA4-BF3CB0D4CBD9}" type="presParOf" srcId="{5F3F0248-9F74-47C8-A71D-CABEBE0B5067}" destId="{19A08EFB-807D-40CD-85E9-7946FCC65716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DA727D-DAF3-436F-AAEC-F222E203339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67E53B-B054-40D3-8D97-0E3E8A3A12C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Operativo(a)</a:t>
          </a:r>
        </a:p>
      </dgm:t>
    </dgm:pt>
    <dgm:pt modelId="{5436F453-9C96-4963-BCCB-FB192E9D6629}" type="parTrans" cxnId="{DE31F06F-97AE-4F98-84A6-499DFC5297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376C411-DFFA-40DD-B53A-963B80B8574A}" type="sibTrans" cxnId="{DE31F06F-97AE-4F98-84A6-499DFC5297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CEF3E2B-5D65-41E6-9D06-11E74E271E0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6B5D9AA-A65A-4E8A-9A6E-323342AC5A3C}" type="parTrans" cxnId="{06CE7918-491C-4B59-8642-8FF518E38E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BFB665-E63B-4395-B024-B500FEC2646A}" type="sibTrans" cxnId="{06CE7918-491C-4B59-8642-8FF518E38E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12E9A7-F66E-44D7-9692-228F3D11C6D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CFCDE6C0-576B-486D-BA0A-24053C942682}" type="parTrans" cxnId="{324ECDC7-7B47-44F4-9499-2B040023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E66C907-1160-495E-A51B-4C0E0E35F951}" type="sibTrans" cxnId="{324ECDC7-7B47-44F4-9499-2B040023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24124E-D58B-4B7B-B1D3-C2652DF8D268}" type="pres">
      <dgm:prSet presAssocID="{EBDA727D-DAF3-436F-AAEC-F222E20333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BA9EFFC-7B94-49E8-8F1E-82AA634248A9}" type="pres">
      <dgm:prSet presAssocID="{7067E53B-B054-40D3-8D97-0E3E8A3A12CF}" presName="hierRoot1" presStyleCnt="0">
        <dgm:presLayoutVars>
          <dgm:hierBranch val="init"/>
        </dgm:presLayoutVars>
      </dgm:prSet>
      <dgm:spPr/>
    </dgm:pt>
    <dgm:pt modelId="{88A71BC0-BABF-4015-AEFF-80CEEE0FC55E}" type="pres">
      <dgm:prSet presAssocID="{7067E53B-B054-40D3-8D97-0E3E8A3A12CF}" presName="rootComposite1" presStyleCnt="0"/>
      <dgm:spPr/>
    </dgm:pt>
    <dgm:pt modelId="{0418C354-264A-4D32-ADCF-5D70258D55A8}" type="pres">
      <dgm:prSet presAssocID="{7067E53B-B054-40D3-8D97-0E3E8A3A12CF}" presName="rootText1" presStyleLbl="node0" presStyleIdx="0" presStyleCnt="1" custScaleX="88929" custScaleY="89975" custLinFactNeighborY="-103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0667EC-31DC-41F0-BA36-7037BEFF6CD1}" type="pres">
      <dgm:prSet presAssocID="{7067E53B-B054-40D3-8D97-0E3E8A3A12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B502AF3-9D7D-456F-B029-492E36BB8624}" type="pres">
      <dgm:prSet presAssocID="{7067E53B-B054-40D3-8D97-0E3E8A3A12CF}" presName="hierChild2" presStyleCnt="0"/>
      <dgm:spPr/>
    </dgm:pt>
    <dgm:pt modelId="{E144DD1B-B63E-4373-838C-6EF336F9454E}" type="pres">
      <dgm:prSet presAssocID="{A6B5D9AA-A65A-4E8A-9A6E-323342AC5A3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221D6C7-624C-4051-8859-C679668A9838}" type="pres">
      <dgm:prSet presAssocID="{FCEF3E2B-5D65-41E6-9D06-11E74E271E0C}" presName="hierRoot2" presStyleCnt="0">
        <dgm:presLayoutVars>
          <dgm:hierBranch/>
        </dgm:presLayoutVars>
      </dgm:prSet>
      <dgm:spPr/>
    </dgm:pt>
    <dgm:pt modelId="{E4CAFB8D-E714-4A8F-9FAA-D3BCC1DB42F5}" type="pres">
      <dgm:prSet presAssocID="{FCEF3E2B-5D65-41E6-9D06-11E74E271E0C}" presName="rootComposite" presStyleCnt="0"/>
      <dgm:spPr/>
    </dgm:pt>
    <dgm:pt modelId="{561035FD-A036-45F3-8768-74A8DEB66B75}" type="pres">
      <dgm:prSet presAssocID="{FCEF3E2B-5D65-41E6-9D06-11E74E271E0C}" presName="rootText" presStyleLbl="node2" presStyleIdx="0" presStyleCnt="2" custScaleX="66844" custScaleY="80646" custLinFactNeighborX="-86" custLinFactNeighborY="41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BCC90-83E3-4DE2-9C0F-7E1F0C81F155}" type="pres">
      <dgm:prSet presAssocID="{FCEF3E2B-5D65-41E6-9D06-11E74E271E0C}" presName="rootConnector" presStyleLbl="node2" presStyleIdx="0" presStyleCnt="2"/>
      <dgm:spPr/>
      <dgm:t>
        <a:bodyPr/>
        <a:lstStyle/>
        <a:p>
          <a:endParaRPr lang="es-ES"/>
        </a:p>
      </dgm:t>
    </dgm:pt>
    <dgm:pt modelId="{C04D60F5-9C8C-48F2-98C3-17F6A33B2A5E}" type="pres">
      <dgm:prSet presAssocID="{FCEF3E2B-5D65-41E6-9D06-11E74E271E0C}" presName="hierChild4" presStyleCnt="0"/>
      <dgm:spPr/>
    </dgm:pt>
    <dgm:pt modelId="{AC04D057-560F-4F9A-BFB0-A60D87AE6B9C}" type="pres">
      <dgm:prSet presAssocID="{FCEF3E2B-5D65-41E6-9D06-11E74E271E0C}" presName="hierChild5" presStyleCnt="0"/>
      <dgm:spPr/>
    </dgm:pt>
    <dgm:pt modelId="{39FEA902-A3DA-4986-9412-6391F0E7E1F3}" type="pres">
      <dgm:prSet presAssocID="{CFCDE6C0-576B-486D-BA0A-24053C94268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5397941-49B3-4D4F-9038-BD0B11166109}" type="pres">
      <dgm:prSet presAssocID="{B812E9A7-F66E-44D7-9692-228F3D11C6D3}" presName="hierRoot2" presStyleCnt="0">
        <dgm:presLayoutVars>
          <dgm:hierBranch/>
        </dgm:presLayoutVars>
      </dgm:prSet>
      <dgm:spPr/>
    </dgm:pt>
    <dgm:pt modelId="{487C02A7-0CF3-4DE5-90B8-05B49F084F6D}" type="pres">
      <dgm:prSet presAssocID="{B812E9A7-F66E-44D7-9692-228F3D11C6D3}" presName="rootComposite" presStyleCnt="0"/>
      <dgm:spPr/>
    </dgm:pt>
    <dgm:pt modelId="{88F7E2BC-39DC-4929-872F-592E1E6CDBE2}" type="pres">
      <dgm:prSet presAssocID="{B812E9A7-F66E-44D7-9692-228F3D11C6D3}" presName="rootText" presStyleLbl="node2" presStyleIdx="1" presStyleCnt="2" custScaleX="66844" custScaleY="80646" custLinFactNeighborY="41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951A6B-53BB-474A-AC22-85B0E703FC28}" type="pres">
      <dgm:prSet presAssocID="{B812E9A7-F66E-44D7-9692-228F3D11C6D3}" presName="rootConnector" presStyleLbl="node2" presStyleIdx="1" presStyleCnt="2"/>
      <dgm:spPr/>
      <dgm:t>
        <a:bodyPr/>
        <a:lstStyle/>
        <a:p>
          <a:endParaRPr lang="es-ES"/>
        </a:p>
      </dgm:t>
    </dgm:pt>
    <dgm:pt modelId="{A5421F63-9B7F-472F-AE4C-6FCC87523656}" type="pres">
      <dgm:prSet presAssocID="{B812E9A7-F66E-44D7-9692-228F3D11C6D3}" presName="hierChild4" presStyleCnt="0"/>
      <dgm:spPr/>
    </dgm:pt>
    <dgm:pt modelId="{646D7FF8-A2DD-41A2-9B33-62FA840B218D}" type="pres">
      <dgm:prSet presAssocID="{B812E9A7-F66E-44D7-9692-228F3D11C6D3}" presName="hierChild5" presStyleCnt="0"/>
      <dgm:spPr/>
    </dgm:pt>
    <dgm:pt modelId="{F039F944-3C27-4128-B3D2-1FE9373C9FF8}" type="pres">
      <dgm:prSet presAssocID="{7067E53B-B054-40D3-8D97-0E3E8A3A12CF}" presName="hierChild3" presStyleCnt="0"/>
      <dgm:spPr/>
    </dgm:pt>
  </dgm:ptLst>
  <dgm:cxnLst>
    <dgm:cxn modelId="{324ECDC7-7B47-44F4-9499-2B04002389D4}" srcId="{7067E53B-B054-40D3-8D97-0E3E8A3A12CF}" destId="{B812E9A7-F66E-44D7-9692-228F3D11C6D3}" srcOrd="1" destOrd="0" parTransId="{CFCDE6C0-576B-486D-BA0A-24053C942682}" sibTransId="{DE66C907-1160-495E-A51B-4C0E0E35F951}"/>
    <dgm:cxn modelId="{77ADD9B5-D1B0-46FB-841A-BCDD97950939}" type="presOf" srcId="{EBDA727D-DAF3-436F-AAEC-F222E2033397}" destId="{9A24124E-D58B-4B7B-B1D3-C2652DF8D268}" srcOrd="0" destOrd="0" presId="urn:microsoft.com/office/officeart/2005/8/layout/orgChart1"/>
    <dgm:cxn modelId="{8428F362-D144-48D7-8B99-910F7B642A85}" type="presOf" srcId="{A6B5D9AA-A65A-4E8A-9A6E-323342AC5A3C}" destId="{E144DD1B-B63E-4373-838C-6EF336F9454E}" srcOrd="0" destOrd="0" presId="urn:microsoft.com/office/officeart/2005/8/layout/orgChart1"/>
    <dgm:cxn modelId="{65DF4CCD-E01F-47C1-A29C-D0C47A3EE57C}" type="presOf" srcId="{FCEF3E2B-5D65-41E6-9D06-11E74E271E0C}" destId="{561035FD-A036-45F3-8768-74A8DEB66B75}" srcOrd="0" destOrd="0" presId="urn:microsoft.com/office/officeart/2005/8/layout/orgChart1"/>
    <dgm:cxn modelId="{E216D50C-A147-466B-88A7-DA98B1F5D757}" type="presOf" srcId="{7067E53B-B054-40D3-8D97-0E3E8A3A12CF}" destId="{0418C354-264A-4D32-ADCF-5D70258D55A8}" srcOrd="0" destOrd="0" presId="urn:microsoft.com/office/officeart/2005/8/layout/orgChart1"/>
    <dgm:cxn modelId="{4A393DF8-E2D9-4061-A1D2-74A5860F5C8D}" type="presOf" srcId="{FCEF3E2B-5D65-41E6-9D06-11E74E271E0C}" destId="{FA6BCC90-83E3-4DE2-9C0F-7E1F0C81F155}" srcOrd="1" destOrd="0" presId="urn:microsoft.com/office/officeart/2005/8/layout/orgChart1"/>
    <dgm:cxn modelId="{F28F173E-0D1C-4698-AD30-FB72C4298D4E}" type="presOf" srcId="{B812E9A7-F66E-44D7-9692-228F3D11C6D3}" destId="{4E951A6B-53BB-474A-AC22-85B0E703FC28}" srcOrd="1" destOrd="0" presId="urn:microsoft.com/office/officeart/2005/8/layout/orgChart1"/>
    <dgm:cxn modelId="{B1217DE5-0B1F-4199-B0D1-9B3F78E294D1}" type="presOf" srcId="{7067E53B-B054-40D3-8D97-0E3E8A3A12CF}" destId="{100667EC-31DC-41F0-BA36-7037BEFF6CD1}" srcOrd="1" destOrd="0" presId="urn:microsoft.com/office/officeart/2005/8/layout/orgChart1"/>
    <dgm:cxn modelId="{DE31F06F-97AE-4F98-84A6-499DFC529781}" srcId="{EBDA727D-DAF3-436F-AAEC-F222E2033397}" destId="{7067E53B-B054-40D3-8D97-0E3E8A3A12CF}" srcOrd="0" destOrd="0" parTransId="{5436F453-9C96-4963-BCCB-FB192E9D6629}" sibTransId="{0376C411-DFFA-40DD-B53A-963B80B8574A}"/>
    <dgm:cxn modelId="{C2547770-4F31-4E7F-8E9D-B35EA471074A}" type="presOf" srcId="{CFCDE6C0-576B-486D-BA0A-24053C942682}" destId="{39FEA902-A3DA-4986-9412-6391F0E7E1F3}" srcOrd="0" destOrd="0" presId="urn:microsoft.com/office/officeart/2005/8/layout/orgChart1"/>
    <dgm:cxn modelId="{9EFCC702-A29A-48AB-A3C9-35879993A74D}" type="presOf" srcId="{B812E9A7-F66E-44D7-9692-228F3D11C6D3}" destId="{88F7E2BC-39DC-4929-872F-592E1E6CDBE2}" srcOrd="0" destOrd="0" presId="urn:microsoft.com/office/officeart/2005/8/layout/orgChart1"/>
    <dgm:cxn modelId="{06CE7918-491C-4B59-8642-8FF518E38E29}" srcId="{7067E53B-B054-40D3-8D97-0E3E8A3A12CF}" destId="{FCEF3E2B-5D65-41E6-9D06-11E74E271E0C}" srcOrd="0" destOrd="0" parTransId="{A6B5D9AA-A65A-4E8A-9A6E-323342AC5A3C}" sibTransId="{16BFB665-E63B-4395-B024-B500FEC2646A}"/>
    <dgm:cxn modelId="{5C4F8707-33A8-4F4C-B7FA-CEAE6E22EA57}" type="presParOf" srcId="{9A24124E-D58B-4B7B-B1D3-C2652DF8D268}" destId="{9BA9EFFC-7B94-49E8-8F1E-82AA634248A9}" srcOrd="0" destOrd="0" presId="urn:microsoft.com/office/officeart/2005/8/layout/orgChart1"/>
    <dgm:cxn modelId="{28E1C508-AF49-4EA7-BE92-8905F50EE2BA}" type="presParOf" srcId="{9BA9EFFC-7B94-49E8-8F1E-82AA634248A9}" destId="{88A71BC0-BABF-4015-AEFF-80CEEE0FC55E}" srcOrd="0" destOrd="0" presId="urn:microsoft.com/office/officeart/2005/8/layout/orgChart1"/>
    <dgm:cxn modelId="{130AB34F-B602-485B-B1C3-06BD48884764}" type="presParOf" srcId="{88A71BC0-BABF-4015-AEFF-80CEEE0FC55E}" destId="{0418C354-264A-4D32-ADCF-5D70258D55A8}" srcOrd="0" destOrd="0" presId="urn:microsoft.com/office/officeart/2005/8/layout/orgChart1"/>
    <dgm:cxn modelId="{14744F96-CCA1-4CB5-9501-D1445E40EBBC}" type="presParOf" srcId="{88A71BC0-BABF-4015-AEFF-80CEEE0FC55E}" destId="{100667EC-31DC-41F0-BA36-7037BEFF6CD1}" srcOrd="1" destOrd="0" presId="urn:microsoft.com/office/officeart/2005/8/layout/orgChart1"/>
    <dgm:cxn modelId="{ADFBB1BE-736B-4E69-8A66-EDA08F333C7C}" type="presParOf" srcId="{9BA9EFFC-7B94-49E8-8F1E-82AA634248A9}" destId="{CB502AF3-9D7D-456F-B029-492E36BB8624}" srcOrd="1" destOrd="0" presId="urn:microsoft.com/office/officeart/2005/8/layout/orgChart1"/>
    <dgm:cxn modelId="{05FE5D6D-9D50-4C8E-A3E6-369C1B307969}" type="presParOf" srcId="{CB502AF3-9D7D-456F-B029-492E36BB8624}" destId="{E144DD1B-B63E-4373-838C-6EF336F9454E}" srcOrd="0" destOrd="0" presId="urn:microsoft.com/office/officeart/2005/8/layout/orgChart1"/>
    <dgm:cxn modelId="{05AD7816-BA26-497A-A1D5-EF2CDAD09184}" type="presParOf" srcId="{CB502AF3-9D7D-456F-B029-492E36BB8624}" destId="{C221D6C7-624C-4051-8859-C679668A9838}" srcOrd="1" destOrd="0" presId="urn:microsoft.com/office/officeart/2005/8/layout/orgChart1"/>
    <dgm:cxn modelId="{02E93375-4D1E-4FC8-BAE5-86340B17CAB6}" type="presParOf" srcId="{C221D6C7-624C-4051-8859-C679668A9838}" destId="{E4CAFB8D-E714-4A8F-9FAA-D3BCC1DB42F5}" srcOrd="0" destOrd="0" presId="urn:microsoft.com/office/officeart/2005/8/layout/orgChart1"/>
    <dgm:cxn modelId="{7838085B-F99C-4502-A2B4-DBF552720A08}" type="presParOf" srcId="{E4CAFB8D-E714-4A8F-9FAA-D3BCC1DB42F5}" destId="{561035FD-A036-45F3-8768-74A8DEB66B75}" srcOrd="0" destOrd="0" presId="urn:microsoft.com/office/officeart/2005/8/layout/orgChart1"/>
    <dgm:cxn modelId="{A1318292-6391-4243-BE9C-B79D24C6F5B8}" type="presParOf" srcId="{E4CAFB8D-E714-4A8F-9FAA-D3BCC1DB42F5}" destId="{FA6BCC90-83E3-4DE2-9C0F-7E1F0C81F155}" srcOrd="1" destOrd="0" presId="urn:microsoft.com/office/officeart/2005/8/layout/orgChart1"/>
    <dgm:cxn modelId="{9BECE606-2A81-416D-B5C9-1C8EC46FDEA5}" type="presParOf" srcId="{C221D6C7-624C-4051-8859-C679668A9838}" destId="{C04D60F5-9C8C-48F2-98C3-17F6A33B2A5E}" srcOrd="1" destOrd="0" presId="urn:microsoft.com/office/officeart/2005/8/layout/orgChart1"/>
    <dgm:cxn modelId="{786CF4E5-34F7-466F-8A30-793B45FF885E}" type="presParOf" srcId="{C221D6C7-624C-4051-8859-C679668A9838}" destId="{AC04D057-560F-4F9A-BFB0-A60D87AE6B9C}" srcOrd="2" destOrd="0" presId="urn:microsoft.com/office/officeart/2005/8/layout/orgChart1"/>
    <dgm:cxn modelId="{E10FED4B-DFA9-4EC6-9A5D-548EA347D6E6}" type="presParOf" srcId="{CB502AF3-9D7D-456F-B029-492E36BB8624}" destId="{39FEA902-A3DA-4986-9412-6391F0E7E1F3}" srcOrd="2" destOrd="0" presId="urn:microsoft.com/office/officeart/2005/8/layout/orgChart1"/>
    <dgm:cxn modelId="{C197DFAF-5E82-4579-BE66-D02BEA61001D}" type="presParOf" srcId="{CB502AF3-9D7D-456F-B029-492E36BB8624}" destId="{E5397941-49B3-4D4F-9038-BD0B11166109}" srcOrd="3" destOrd="0" presId="urn:microsoft.com/office/officeart/2005/8/layout/orgChart1"/>
    <dgm:cxn modelId="{7AF9FAA9-580A-47FB-B214-04CE762C150F}" type="presParOf" srcId="{E5397941-49B3-4D4F-9038-BD0B11166109}" destId="{487C02A7-0CF3-4DE5-90B8-05B49F084F6D}" srcOrd="0" destOrd="0" presId="urn:microsoft.com/office/officeart/2005/8/layout/orgChart1"/>
    <dgm:cxn modelId="{0B794E01-B0F1-425D-8F0A-0CE7C258960E}" type="presParOf" srcId="{487C02A7-0CF3-4DE5-90B8-05B49F084F6D}" destId="{88F7E2BC-39DC-4929-872F-592E1E6CDBE2}" srcOrd="0" destOrd="0" presId="urn:microsoft.com/office/officeart/2005/8/layout/orgChart1"/>
    <dgm:cxn modelId="{C8E139B3-CB1C-4F63-A674-BFA20FBB347D}" type="presParOf" srcId="{487C02A7-0CF3-4DE5-90B8-05B49F084F6D}" destId="{4E951A6B-53BB-474A-AC22-85B0E703FC28}" srcOrd="1" destOrd="0" presId="urn:microsoft.com/office/officeart/2005/8/layout/orgChart1"/>
    <dgm:cxn modelId="{807F4027-0C3E-40FD-ACB0-819E4D597EDA}" type="presParOf" srcId="{E5397941-49B3-4D4F-9038-BD0B11166109}" destId="{A5421F63-9B7F-472F-AE4C-6FCC87523656}" srcOrd="1" destOrd="0" presId="urn:microsoft.com/office/officeart/2005/8/layout/orgChart1"/>
    <dgm:cxn modelId="{BF784BBF-E154-450E-9F67-072E8347E289}" type="presParOf" srcId="{E5397941-49B3-4D4F-9038-BD0B11166109}" destId="{646D7FF8-A2DD-41A2-9B33-62FA840B218D}" srcOrd="2" destOrd="0" presId="urn:microsoft.com/office/officeart/2005/8/layout/orgChart1"/>
    <dgm:cxn modelId="{9AEC6F8E-C0E7-4949-AB28-B99B6031DFBE}" type="presParOf" srcId="{9BA9EFFC-7B94-49E8-8F1E-82AA634248A9}" destId="{F039F944-3C27-4128-B3D2-1FE9373C9F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13289B2-25B7-44B1-A286-2C88FC71898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1B6A4D8-F261-416C-93FE-E37E3B7A0B2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Atención y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Vinculación </a:t>
          </a:r>
          <a:r>
            <a:rPr lang="es-ES" sz="1200" dirty="0" smtClean="0">
              <a:solidFill>
                <a:schemeClr val="tx1"/>
              </a:solidFill>
            </a:rPr>
            <a:t>Ciudadana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CFF0E53-AE89-46FC-AC1D-A7877623E513}" type="parTrans" cxnId="{F9957CC8-2510-456D-9B6E-CC4E77C0E45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75B4D4-B6F5-4A33-BE6E-4710225128E8}" type="sibTrans" cxnId="{F9957CC8-2510-456D-9B6E-CC4E77C0E45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C3753C-2000-4DEE-932F-38BF28FD84F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Operativo(a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9615752-7E41-4850-8FDC-80B3EF9B38A9}" type="parTrans" cxnId="{713E730E-93E8-4FDF-8EAB-880477DDC19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FFA372-2A40-4E97-87BF-4F9DB8EB1B76}" type="sibTrans" cxnId="{713E730E-93E8-4FDF-8EAB-880477DDC19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302F8E-FE82-4B89-8627-D6FB9D1491C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Proyectos </a:t>
          </a:r>
          <a:r>
            <a:rPr lang="es-ES" sz="1200" dirty="0" smtClean="0">
              <a:solidFill>
                <a:schemeClr val="tx1"/>
              </a:solidFill>
            </a:rPr>
            <a:t>Estratégicos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84D7F4F-8B1A-46FB-8F25-B36DDD78AA4C}" type="parTrans" cxnId="{8C46453E-1D7D-4925-BD0B-9D7456E44E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34FC9-280B-4483-BDF0-86C939A251E3}" type="sibTrans" cxnId="{8C46453E-1D7D-4925-BD0B-9D7456E44E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581F6E-404F-41A0-9D60-A1046DB0AF9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Mesas </a:t>
          </a:r>
          <a:r>
            <a:rPr lang="es-ES" sz="1200" dirty="0" smtClean="0">
              <a:solidFill>
                <a:schemeClr val="tx1"/>
              </a:solidFill>
            </a:rPr>
            <a:t>Directivas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93589B0-4277-4D93-9494-8B1118B58FA5}" type="parTrans" cxnId="{EC4BEE6B-7FCD-4C4D-BD49-11B907D34A6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9440C7-490F-49ED-9B75-A71AA202C897}" type="sibTrans" cxnId="{EC4BEE6B-7FCD-4C4D-BD49-11B907D34A6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294479-AD30-41EB-B956-4646145D6AD8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Zonas Operativas</a:t>
          </a:r>
          <a:endParaRPr lang="es-ES" sz="1200" b="0" dirty="0">
            <a:solidFill>
              <a:schemeClr val="tx1"/>
            </a:solidFill>
          </a:endParaRPr>
        </a:p>
      </dgm:t>
    </dgm:pt>
    <dgm:pt modelId="{BDF1E728-CEF7-491A-B15D-B84DFBE616CB}" type="parTrans" cxnId="{234F13DF-62C2-418E-A472-B829D6CDBC2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2D43F9-3B02-4A11-B79D-2D55F8D93445}" type="sibTrans" cxnId="{234F13DF-62C2-418E-A472-B829D6CDBC2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B9902E-10F1-4EFC-900C-204F93E7BA9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Operativo(a) Zona </a:t>
          </a:r>
          <a:r>
            <a:rPr lang="es-ES" sz="1200" dirty="0" smtClean="0">
              <a:solidFill>
                <a:schemeClr val="tx1"/>
              </a:solidFill>
            </a:rPr>
            <a:t>Norte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01DF809-7869-4C14-8ADA-59D18A767F26}" type="parTrans" cxnId="{A1575928-1322-44C9-8967-F7653FE86F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74DCFC1-03F2-4D6C-A54B-65802292034B}" type="sibTrans" cxnId="{A1575928-1322-44C9-8967-F7653FE86F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F2FBE0-ECF7-4B8E-811B-23BC3E40770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Operativo(a) Zona </a:t>
          </a:r>
          <a:r>
            <a:rPr lang="es-ES" sz="1200" dirty="0" smtClean="0">
              <a:solidFill>
                <a:schemeClr val="tx1"/>
              </a:solidFill>
            </a:rPr>
            <a:t>Centro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E48CCE7-8EA8-44BE-B3A9-F5DFD88CD8F2}" type="parTrans" cxnId="{6A8C1D3E-6C5C-4550-AC93-824CFFAC71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C72F-48A9-49E5-A57D-124BDEB43BD0}" type="sibTrans" cxnId="{6A8C1D3E-6C5C-4550-AC93-824CFFAC71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2B3C9F-D59A-495F-9F63-0F4509C633D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Operativo(a) Zona </a:t>
          </a:r>
          <a:r>
            <a:rPr lang="es-ES" sz="1200" dirty="0" smtClean="0">
              <a:solidFill>
                <a:schemeClr val="tx1"/>
              </a:solidFill>
            </a:rPr>
            <a:t>Poniente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A97E3B5-8FA2-4ECC-8EE9-C293A8B6E17D}" type="parTrans" cxnId="{37BE36B0-BB9A-4053-A08F-AF7590064E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CA98BF-E0FE-4865-BF85-4A46074B9C39}" type="sibTrans" cxnId="{37BE36B0-BB9A-4053-A08F-AF7590064E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7A986A-A3EF-44B7-AC1B-4BF7B54A90D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Operativo(a) Zona </a:t>
          </a:r>
          <a:r>
            <a:rPr lang="es-ES" sz="1200" dirty="0" smtClean="0">
              <a:solidFill>
                <a:schemeClr val="tx1"/>
              </a:solidFill>
            </a:rPr>
            <a:t>Sur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371298A-A232-42E5-A0A3-4B9E0396ACD7}" type="parTrans" cxnId="{7BCB0C15-3C41-4D4C-B92C-E1927E5CC56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873228-565E-46E4-91A9-CFC8F827E1D7}" type="sibTrans" cxnId="{7BCB0C15-3C41-4D4C-B92C-E1927E5CC56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782C7DA-C0DD-4505-8CB7-975E7EC1AB5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5D61FD4-5507-4A4C-9AC9-EE033B93AFE7}" type="parTrans" cxnId="{41E87A0A-C31D-40D4-90CA-CDBCCCAC53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D0EEB68-7856-441D-81C1-C4D27524B97A}" type="sibTrans" cxnId="{41E87A0A-C31D-40D4-90CA-CDBCCCAC53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F3DABD-2043-4EE7-B85D-4D77FD74EFDC}" type="asst">
      <dgm:prSet custT="1"/>
      <dgm:spPr/>
      <dgm:t>
        <a:bodyPr/>
        <a:lstStyle/>
        <a:p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 smtClean="0">
            <a:solidFill>
              <a:schemeClr val="tx1"/>
            </a:solidFill>
          </a:endParaRPr>
        </a:p>
        <a:p>
          <a:endParaRPr lang="es-ES" sz="1200" dirty="0">
            <a:solidFill>
              <a:schemeClr val="tx1"/>
            </a:solidFill>
          </a:endParaRPr>
        </a:p>
      </dgm:t>
    </dgm:pt>
    <dgm:pt modelId="{585A77D2-12CA-4A9B-86CC-C2ABFAE4FE68}" type="sibTrans" cxnId="{BE393837-89B6-4ECB-ACDC-16B71AA6005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BC8D36F-EE6D-4E70-84F0-08FC1A53DE58}" type="parTrans" cxnId="{BE393837-89B6-4ECB-ACDC-16B71AA6005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58AE58F-8392-4080-8EB8-6FDA12AA94DD}" type="pres">
      <dgm:prSet presAssocID="{213289B2-25B7-44B1-A286-2C88FC7189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C17E1A9-19F9-43C3-BDD2-EFD3B60DE64C}" type="pres">
      <dgm:prSet presAssocID="{21B6A4D8-F261-416C-93FE-E37E3B7A0B21}" presName="hierRoot1" presStyleCnt="0">
        <dgm:presLayoutVars>
          <dgm:hierBranch val="init"/>
        </dgm:presLayoutVars>
      </dgm:prSet>
      <dgm:spPr/>
    </dgm:pt>
    <dgm:pt modelId="{3D79CA93-EB19-4F54-97C8-D20ADAC7CE22}" type="pres">
      <dgm:prSet presAssocID="{21B6A4D8-F261-416C-93FE-E37E3B7A0B21}" presName="rootComposite1" presStyleCnt="0"/>
      <dgm:spPr/>
    </dgm:pt>
    <dgm:pt modelId="{086B1D89-32C6-46DB-ABB3-0C4484FF1D25}" type="pres">
      <dgm:prSet presAssocID="{21B6A4D8-F261-416C-93FE-E37E3B7A0B21}" presName="rootText1" presStyleLbl="node0" presStyleIdx="0" presStyleCnt="1" custScaleX="127389" custScaleY="110265" custLinFactNeighborX="-15037" custLinFactNeighborY="128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CDC1CC-1167-4A49-AE13-DC955678646F}" type="pres">
      <dgm:prSet presAssocID="{21B6A4D8-F261-416C-93FE-E37E3B7A0B2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5938D99-2F6A-4B64-9C09-7DF52F4413CD}" type="pres">
      <dgm:prSet presAssocID="{21B6A4D8-F261-416C-93FE-E37E3B7A0B21}" presName="hierChild2" presStyleCnt="0"/>
      <dgm:spPr/>
    </dgm:pt>
    <dgm:pt modelId="{449A72F3-2F9E-405C-B584-E5438D655965}" type="pres">
      <dgm:prSet presAssocID="{A9615752-7E41-4850-8FDC-80B3EF9B38A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4612EB96-2250-46BC-B49B-61FF2BFDE493}" type="pres">
      <dgm:prSet presAssocID="{08C3753C-2000-4DEE-932F-38BF28FD84F7}" presName="hierRoot2" presStyleCnt="0">
        <dgm:presLayoutVars>
          <dgm:hierBranch/>
        </dgm:presLayoutVars>
      </dgm:prSet>
      <dgm:spPr/>
    </dgm:pt>
    <dgm:pt modelId="{7BF1B543-4A3E-47F0-8C62-3327DF4DC33A}" type="pres">
      <dgm:prSet presAssocID="{08C3753C-2000-4DEE-932F-38BF28FD84F7}" presName="rootComposite" presStyleCnt="0"/>
      <dgm:spPr/>
    </dgm:pt>
    <dgm:pt modelId="{CA39CFAE-E2EA-4986-836A-5B47C17F74E9}" type="pres">
      <dgm:prSet presAssocID="{08C3753C-2000-4DEE-932F-38BF28FD84F7}" presName="rootText" presStyleLbl="node2" presStyleIdx="0" presStyleCnt="3" custScaleY="89034" custLinFactNeighborX="-15037" custLinFactNeighborY="-31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93C534-22A7-478B-BC76-C0713A8760CE}" type="pres">
      <dgm:prSet presAssocID="{08C3753C-2000-4DEE-932F-38BF28FD84F7}" presName="rootConnector" presStyleLbl="node2" presStyleIdx="0" presStyleCnt="3"/>
      <dgm:spPr/>
      <dgm:t>
        <a:bodyPr/>
        <a:lstStyle/>
        <a:p>
          <a:endParaRPr lang="es-ES"/>
        </a:p>
      </dgm:t>
    </dgm:pt>
    <dgm:pt modelId="{E5C68DA7-CE1C-400E-BE1B-C902D9553D4C}" type="pres">
      <dgm:prSet presAssocID="{08C3753C-2000-4DEE-932F-38BF28FD84F7}" presName="hierChild4" presStyleCnt="0"/>
      <dgm:spPr/>
    </dgm:pt>
    <dgm:pt modelId="{20B8274B-DB9F-421E-8BFB-644DCCC286D4}" type="pres">
      <dgm:prSet presAssocID="{C93589B0-4277-4D93-9494-8B1118B58FA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AB16F134-54F7-4B74-BEE3-550A4A800798}" type="pres">
      <dgm:prSet presAssocID="{8D581F6E-404F-41A0-9D60-A1046DB0AF98}" presName="hierRoot2" presStyleCnt="0">
        <dgm:presLayoutVars>
          <dgm:hierBranch val="init"/>
        </dgm:presLayoutVars>
      </dgm:prSet>
      <dgm:spPr/>
    </dgm:pt>
    <dgm:pt modelId="{92A8ECD1-0E32-4461-B820-F6624F014D32}" type="pres">
      <dgm:prSet presAssocID="{8D581F6E-404F-41A0-9D60-A1046DB0AF98}" presName="rootComposite" presStyleCnt="0"/>
      <dgm:spPr/>
    </dgm:pt>
    <dgm:pt modelId="{36D6C405-7143-4411-93B1-9BF8A1404A77}" type="pres">
      <dgm:prSet presAssocID="{8D581F6E-404F-41A0-9D60-A1046DB0AF98}" presName="rootText" presStyleLbl="node3" presStyleIdx="0" presStyleCnt="2" custScaleY="84794" custLinFactNeighborX="-15037" custLinFactNeighborY="-182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B8036D-D4D4-4D69-89EB-75E80E8EB235}" type="pres">
      <dgm:prSet presAssocID="{8D581F6E-404F-41A0-9D60-A1046DB0AF98}" presName="rootConnector" presStyleLbl="node3" presStyleIdx="0" presStyleCnt="2"/>
      <dgm:spPr/>
      <dgm:t>
        <a:bodyPr/>
        <a:lstStyle/>
        <a:p>
          <a:endParaRPr lang="es-ES"/>
        </a:p>
      </dgm:t>
    </dgm:pt>
    <dgm:pt modelId="{C9EC5325-86DC-4C2E-90B8-ED27CD4ABB6F}" type="pres">
      <dgm:prSet presAssocID="{8D581F6E-404F-41A0-9D60-A1046DB0AF98}" presName="hierChild4" presStyleCnt="0"/>
      <dgm:spPr/>
    </dgm:pt>
    <dgm:pt modelId="{45A3DB70-E105-4DCF-90BE-42EB7D0CCCAD}" type="pres">
      <dgm:prSet presAssocID="{8D581F6E-404F-41A0-9D60-A1046DB0AF98}" presName="hierChild5" presStyleCnt="0"/>
      <dgm:spPr/>
    </dgm:pt>
    <dgm:pt modelId="{4446252A-5706-497F-8181-60069E4961D7}" type="pres">
      <dgm:prSet presAssocID="{BDF1E728-CEF7-491A-B15D-B84DFBE616C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FBC84BD2-AD80-498B-96D9-EDC41C752A49}" type="pres">
      <dgm:prSet presAssocID="{62294479-AD30-41EB-B956-4646145D6AD8}" presName="hierRoot2" presStyleCnt="0">
        <dgm:presLayoutVars>
          <dgm:hierBranch/>
        </dgm:presLayoutVars>
      </dgm:prSet>
      <dgm:spPr/>
    </dgm:pt>
    <dgm:pt modelId="{C9B4E807-5E73-47E3-AEB5-EF2609965562}" type="pres">
      <dgm:prSet presAssocID="{62294479-AD30-41EB-B956-4646145D6AD8}" presName="rootComposite" presStyleCnt="0"/>
      <dgm:spPr/>
    </dgm:pt>
    <dgm:pt modelId="{396AEBBD-1CC6-4A03-A15C-CD42339B9B61}" type="pres">
      <dgm:prSet presAssocID="{62294479-AD30-41EB-B956-4646145D6AD8}" presName="rootText" presStyleLbl="node3" presStyleIdx="1" presStyleCnt="2" custScaleY="84794" custLinFactNeighborX="-15037" custLinFactNeighborY="-182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F382F6-4F22-4DEC-892F-7F1B17C24989}" type="pres">
      <dgm:prSet presAssocID="{62294479-AD30-41EB-B956-4646145D6AD8}" presName="rootConnector" presStyleLbl="node3" presStyleIdx="1" presStyleCnt="2"/>
      <dgm:spPr/>
      <dgm:t>
        <a:bodyPr/>
        <a:lstStyle/>
        <a:p>
          <a:endParaRPr lang="es-ES"/>
        </a:p>
      </dgm:t>
    </dgm:pt>
    <dgm:pt modelId="{7DC9EBA3-0E4E-4C41-A38F-1BEB4267DA7B}" type="pres">
      <dgm:prSet presAssocID="{62294479-AD30-41EB-B956-4646145D6AD8}" presName="hierChild4" presStyleCnt="0"/>
      <dgm:spPr/>
    </dgm:pt>
    <dgm:pt modelId="{058BA9DA-9C58-41C8-B262-7F1C2134DFF0}" type="pres">
      <dgm:prSet presAssocID="{701DF809-7869-4C14-8ADA-59D18A767F26}" presName="Name35" presStyleLbl="parChTrans1D4" presStyleIdx="0" presStyleCnt="4"/>
      <dgm:spPr/>
      <dgm:t>
        <a:bodyPr/>
        <a:lstStyle/>
        <a:p>
          <a:endParaRPr lang="es-ES"/>
        </a:p>
      </dgm:t>
    </dgm:pt>
    <dgm:pt modelId="{16A1134B-0853-480E-ABC5-C6AF8EF7228D}" type="pres">
      <dgm:prSet presAssocID="{48B9902E-10F1-4EFC-900C-204F93E7BA90}" presName="hierRoot2" presStyleCnt="0">
        <dgm:presLayoutVars>
          <dgm:hierBranch val="init"/>
        </dgm:presLayoutVars>
      </dgm:prSet>
      <dgm:spPr/>
    </dgm:pt>
    <dgm:pt modelId="{57B67937-6B95-4654-82D2-A7A44E4909E1}" type="pres">
      <dgm:prSet presAssocID="{48B9902E-10F1-4EFC-900C-204F93E7BA90}" presName="rootComposite" presStyleCnt="0"/>
      <dgm:spPr/>
    </dgm:pt>
    <dgm:pt modelId="{314F7969-4745-4BE7-95BD-C80A55C847E4}" type="pres">
      <dgm:prSet presAssocID="{48B9902E-10F1-4EFC-900C-204F93E7BA90}" presName="rootText" presStyleLbl="node4" presStyleIdx="0" presStyleCnt="4" custScaleX="108216" custScaleY="96417" custLinFactNeighborX="-15037" custLinFactNeighborY="-8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435708-97C9-43C9-BA57-D839F69911D6}" type="pres">
      <dgm:prSet presAssocID="{48B9902E-10F1-4EFC-900C-204F93E7BA90}" presName="rootConnector" presStyleLbl="node4" presStyleIdx="0" presStyleCnt="4"/>
      <dgm:spPr/>
      <dgm:t>
        <a:bodyPr/>
        <a:lstStyle/>
        <a:p>
          <a:endParaRPr lang="es-ES"/>
        </a:p>
      </dgm:t>
    </dgm:pt>
    <dgm:pt modelId="{7570D185-96A0-4324-89C1-729CE83E507D}" type="pres">
      <dgm:prSet presAssocID="{48B9902E-10F1-4EFC-900C-204F93E7BA90}" presName="hierChild4" presStyleCnt="0"/>
      <dgm:spPr/>
    </dgm:pt>
    <dgm:pt modelId="{1423FC0B-301E-48B3-9BC4-A890C9BAD3C7}" type="pres">
      <dgm:prSet presAssocID="{48B9902E-10F1-4EFC-900C-204F93E7BA90}" presName="hierChild5" presStyleCnt="0"/>
      <dgm:spPr/>
    </dgm:pt>
    <dgm:pt modelId="{9C9FD0B4-D48A-4BD8-B3AF-672AFBD88478}" type="pres">
      <dgm:prSet presAssocID="{9E48CCE7-8EA8-44BE-B3A9-F5DFD88CD8F2}" presName="Name35" presStyleLbl="parChTrans1D4" presStyleIdx="1" presStyleCnt="4"/>
      <dgm:spPr/>
      <dgm:t>
        <a:bodyPr/>
        <a:lstStyle/>
        <a:p>
          <a:endParaRPr lang="es-ES"/>
        </a:p>
      </dgm:t>
    </dgm:pt>
    <dgm:pt modelId="{47ACEAD2-076E-4121-9B9E-966BE345469C}" type="pres">
      <dgm:prSet presAssocID="{9AF2FBE0-ECF7-4B8E-811B-23BC3E407706}" presName="hierRoot2" presStyleCnt="0">
        <dgm:presLayoutVars>
          <dgm:hierBranch val="init"/>
        </dgm:presLayoutVars>
      </dgm:prSet>
      <dgm:spPr/>
    </dgm:pt>
    <dgm:pt modelId="{73D4F0A4-6CDD-464E-9DF4-8F6AA900AF0E}" type="pres">
      <dgm:prSet presAssocID="{9AF2FBE0-ECF7-4B8E-811B-23BC3E407706}" presName="rootComposite" presStyleCnt="0"/>
      <dgm:spPr/>
    </dgm:pt>
    <dgm:pt modelId="{7D0E3248-8136-422E-96CE-B4E619B7AD1F}" type="pres">
      <dgm:prSet presAssocID="{9AF2FBE0-ECF7-4B8E-811B-23BC3E407706}" presName="rootText" presStyleLbl="node4" presStyleIdx="1" presStyleCnt="4" custScaleX="108216" custScaleY="96417" custLinFactNeighborX="-2240" custLinFactNeighborY="-8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7E5A54-906A-4065-98A8-2C70E284FF6B}" type="pres">
      <dgm:prSet presAssocID="{9AF2FBE0-ECF7-4B8E-811B-23BC3E407706}" presName="rootConnector" presStyleLbl="node4" presStyleIdx="1" presStyleCnt="4"/>
      <dgm:spPr/>
      <dgm:t>
        <a:bodyPr/>
        <a:lstStyle/>
        <a:p>
          <a:endParaRPr lang="es-ES"/>
        </a:p>
      </dgm:t>
    </dgm:pt>
    <dgm:pt modelId="{1EECA6DA-AC1C-4E12-B77E-B8E76AFFAAE7}" type="pres">
      <dgm:prSet presAssocID="{9AF2FBE0-ECF7-4B8E-811B-23BC3E407706}" presName="hierChild4" presStyleCnt="0"/>
      <dgm:spPr/>
    </dgm:pt>
    <dgm:pt modelId="{F23ED9AA-F6B6-4930-A369-A926619A85B4}" type="pres">
      <dgm:prSet presAssocID="{9AF2FBE0-ECF7-4B8E-811B-23BC3E407706}" presName="hierChild5" presStyleCnt="0"/>
      <dgm:spPr/>
    </dgm:pt>
    <dgm:pt modelId="{E4D26B66-F3E0-414A-A412-8345C4A78867}" type="pres">
      <dgm:prSet presAssocID="{9A97E3B5-8FA2-4ECC-8EE9-C293A8B6E17D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F6AA84-B377-48D4-9053-E73B43DB92F3}" type="pres">
      <dgm:prSet presAssocID="{0E2B3C9F-D59A-495F-9F63-0F4509C633DA}" presName="hierRoot2" presStyleCnt="0">
        <dgm:presLayoutVars>
          <dgm:hierBranch val="init"/>
        </dgm:presLayoutVars>
      </dgm:prSet>
      <dgm:spPr/>
    </dgm:pt>
    <dgm:pt modelId="{814962CA-0583-4915-8954-D978813E29DE}" type="pres">
      <dgm:prSet presAssocID="{0E2B3C9F-D59A-495F-9F63-0F4509C633DA}" presName="rootComposite" presStyleCnt="0"/>
      <dgm:spPr/>
    </dgm:pt>
    <dgm:pt modelId="{44332F28-5843-41B1-8A1F-F7C3356A9A5B}" type="pres">
      <dgm:prSet presAssocID="{0E2B3C9F-D59A-495F-9F63-0F4509C633DA}" presName="rootText" presStyleLbl="node4" presStyleIdx="2" presStyleCnt="4" custScaleX="108216" custScaleY="96417" custLinFactNeighborX="-6253" custLinFactNeighborY="-8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E04B4-3A7D-4965-8D9C-85BC937BE94E}" type="pres">
      <dgm:prSet presAssocID="{0E2B3C9F-D59A-495F-9F63-0F4509C633DA}" presName="rootConnector" presStyleLbl="node4" presStyleIdx="2" presStyleCnt="4"/>
      <dgm:spPr/>
      <dgm:t>
        <a:bodyPr/>
        <a:lstStyle/>
        <a:p>
          <a:endParaRPr lang="es-ES"/>
        </a:p>
      </dgm:t>
    </dgm:pt>
    <dgm:pt modelId="{A91D3C54-53C5-4424-8EA5-C14A754CB88E}" type="pres">
      <dgm:prSet presAssocID="{0E2B3C9F-D59A-495F-9F63-0F4509C633DA}" presName="hierChild4" presStyleCnt="0"/>
      <dgm:spPr/>
    </dgm:pt>
    <dgm:pt modelId="{BF4D2359-2B8D-42E7-A5E4-5A41CE49E174}" type="pres">
      <dgm:prSet presAssocID="{0E2B3C9F-D59A-495F-9F63-0F4509C633DA}" presName="hierChild5" presStyleCnt="0"/>
      <dgm:spPr/>
    </dgm:pt>
    <dgm:pt modelId="{6B2C9034-97FD-42BA-87C9-602F53FC4329}" type="pres">
      <dgm:prSet presAssocID="{B371298A-A232-42E5-A0A3-4B9E0396ACD7}" presName="Name35" presStyleLbl="parChTrans1D4" presStyleIdx="3" presStyleCnt="4"/>
      <dgm:spPr/>
      <dgm:t>
        <a:bodyPr/>
        <a:lstStyle/>
        <a:p>
          <a:endParaRPr lang="es-ES"/>
        </a:p>
      </dgm:t>
    </dgm:pt>
    <dgm:pt modelId="{C5EFB0BF-1952-4338-84F9-2E4F25DF7B1C}" type="pres">
      <dgm:prSet presAssocID="{BE7A986A-A3EF-44B7-AC1B-4BF7B54A90D3}" presName="hierRoot2" presStyleCnt="0">
        <dgm:presLayoutVars>
          <dgm:hierBranch val="init"/>
        </dgm:presLayoutVars>
      </dgm:prSet>
      <dgm:spPr/>
    </dgm:pt>
    <dgm:pt modelId="{4030523E-CE9B-4677-BA02-BC81F22759AF}" type="pres">
      <dgm:prSet presAssocID="{BE7A986A-A3EF-44B7-AC1B-4BF7B54A90D3}" presName="rootComposite" presStyleCnt="0"/>
      <dgm:spPr/>
    </dgm:pt>
    <dgm:pt modelId="{B5CC304E-3A9B-4E09-8205-8E4A15DE77D7}" type="pres">
      <dgm:prSet presAssocID="{BE7A986A-A3EF-44B7-AC1B-4BF7B54A90D3}" presName="rootText" presStyleLbl="node4" presStyleIdx="3" presStyleCnt="4" custScaleX="108216" custScaleY="96417" custLinFactNeighborX="-7892" custLinFactNeighborY="-8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CA5BB2-73CC-4827-8F40-9D56B2159E75}" type="pres">
      <dgm:prSet presAssocID="{BE7A986A-A3EF-44B7-AC1B-4BF7B54A90D3}" presName="rootConnector" presStyleLbl="node4" presStyleIdx="3" presStyleCnt="4"/>
      <dgm:spPr/>
      <dgm:t>
        <a:bodyPr/>
        <a:lstStyle/>
        <a:p>
          <a:endParaRPr lang="es-ES"/>
        </a:p>
      </dgm:t>
    </dgm:pt>
    <dgm:pt modelId="{E727A52A-5553-4B64-B071-A37D4E42885E}" type="pres">
      <dgm:prSet presAssocID="{BE7A986A-A3EF-44B7-AC1B-4BF7B54A90D3}" presName="hierChild4" presStyleCnt="0"/>
      <dgm:spPr/>
    </dgm:pt>
    <dgm:pt modelId="{047EDE6E-78B3-4DA9-9B8A-6A49901C2880}" type="pres">
      <dgm:prSet presAssocID="{BE7A986A-A3EF-44B7-AC1B-4BF7B54A90D3}" presName="hierChild5" presStyleCnt="0"/>
      <dgm:spPr/>
    </dgm:pt>
    <dgm:pt modelId="{D57A7FBF-CFA5-46B6-BEE2-A9DFE5B25C6F}" type="pres">
      <dgm:prSet presAssocID="{62294479-AD30-41EB-B956-4646145D6AD8}" presName="hierChild5" presStyleCnt="0"/>
      <dgm:spPr/>
    </dgm:pt>
    <dgm:pt modelId="{70C6E268-9427-449F-82FC-2E654FBEC319}" type="pres">
      <dgm:prSet presAssocID="{08C3753C-2000-4DEE-932F-38BF28FD84F7}" presName="hierChild5" presStyleCnt="0"/>
      <dgm:spPr/>
    </dgm:pt>
    <dgm:pt modelId="{9AA2CC98-E97D-4999-8F4D-4F960B251E67}" type="pres">
      <dgm:prSet presAssocID="{484D7F4F-8B1A-46FB-8F25-B36DDD78AA4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1DC8209A-26F2-4C4D-93CD-AD3A5B016569}" type="pres">
      <dgm:prSet presAssocID="{15302F8E-FE82-4B89-8627-D6FB9D1491CC}" presName="hierRoot2" presStyleCnt="0">
        <dgm:presLayoutVars>
          <dgm:hierBranch/>
        </dgm:presLayoutVars>
      </dgm:prSet>
      <dgm:spPr/>
    </dgm:pt>
    <dgm:pt modelId="{A1108761-1987-4B21-BF6A-5642CFAF0DB9}" type="pres">
      <dgm:prSet presAssocID="{15302F8E-FE82-4B89-8627-D6FB9D1491CC}" presName="rootComposite" presStyleCnt="0"/>
      <dgm:spPr/>
    </dgm:pt>
    <dgm:pt modelId="{87A33439-9464-482F-9CBB-BF6797F17F38}" type="pres">
      <dgm:prSet presAssocID="{15302F8E-FE82-4B89-8627-D6FB9D1491CC}" presName="rootText" presStyleLbl="node2" presStyleIdx="1" presStyleCnt="3" custScaleY="89034" custLinFactNeighborX="-15037" custLinFactNeighborY="-31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88D91E-9FEA-4F80-92A1-CF71BC545C83}" type="pres">
      <dgm:prSet presAssocID="{15302F8E-FE82-4B89-8627-D6FB9D1491CC}" presName="rootConnector" presStyleLbl="node2" presStyleIdx="1" presStyleCnt="3"/>
      <dgm:spPr/>
      <dgm:t>
        <a:bodyPr/>
        <a:lstStyle/>
        <a:p>
          <a:endParaRPr lang="es-ES"/>
        </a:p>
      </dgm:t>
    </dgm:pt>
    <dgm:pt modelId="{F5BACD1E-1AD6-4AE1-AA05-A63B30AEA825}" type="pres">
      <dgm:prSet presAssocID="{15302F8E-FE82-4B89-8627-D6FB9D1491CC}" presName="hierChild4" presStyleCnt="0"/>
      <dgm:spPr/>
    </dgm:pt>
    <dgm:pt modelId="{57DD50BE-3F61-4F54-BB55-64511CB86577}" type="pres">
      <dgm:prSet presAssocID="{15302F8E-FE82-4B89-8627-D6FB9D1491CC}" presName="hierChild5" presStyleCnt="0"/>
      <dgm:spPr/>
    </dgm:pt>
    <dgm:pt modelId="{49185C62-DDCC-4C99-A8CE-61DA83FBD5AF}" type="pres">
      <dgm:prSet presAssocID="{F5D61FD4-5507-4A4C-9AC9-EE033B93AFE7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299D2E1-6499-45B6-8D80-91BFC1AB763F}" type="pres">
      <dgm:prSet presAssocID="{B782C7DA-C0DD-4505-8CB7-975E7EC1AB55}" presName="hierRoot2" presStyleCnt="0">
        <dgm:presLayoutVars>
          <dgm:hierBranch val="init"/>
        </dgm:presLayoutVars>
      </dgm:prSet>
      <dgm:spPr/>
    </dgm:pt>
    <dgm:pt modelId="{B72EE893-9FF7-40E3-800B-F7610AB083D9}" type="pres">
      <dgm:prSet presAssocID="{B782C7DA-C0DD-4505-8CB7-975E7EC1AB55}" presName="rootComposite" presStyleCnt="0"/>
      <dgm:spPr/>
    </dgm:pt>
    <dgm:pt modelId="{C75CA2CC-97C6-4D10-BD69-D21A2D512436}" type="pres">
      <dgm:prSet presAssocID="{B782C7DA-C0DD-4505-8CB7-975E7EC1AB55}" presName="rootText" presStyleLbl="node2" presStyleIdx="2" presStyleCnt="3" custScaleY="89034" custLinFactNeighborX="-15037" custLinFactNeighborY="-31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1FFC96-0E8F-4715-9CE0-8A36DD817C60}" type="pres">
      <dgm:prSet presAssocID="{B782C7DA-C0DD-4505-8CB7-975E7EC1AB55}" presName="rootConnector" presStyleLbl="node2" presStyleIdx="2" presStyleCnt="3"/>
      <dgm:spPr/>
      <dgm:t>
        <a:bodyPr/>
        <a:lstStyle/>
        <a:p>
          <a:endParaRPr lang="es-ES"/>
        </a:p>
      </dgm:t>
    </dgm:pt>
    <dgm:pt modelId="{2ADA9925-7EDC-4539-8B4A-1C7EB6DE6FA1}" type="pres">
      <dgm:prSet presAssocID="{B782C7DA-C0DD-4505-8CB7-975E7EC1AB55}" presName="hierChild4" presStyleCnt="0"/>
      <dgm:spPr/>
    </dgm:pt>
    <dgm:pt modelId="{747CBA49-B7E5-4C55-AC61-2364B750FE5E}" type="pres">
      <dgm:prSet presAssocID="{B782C7DA-C0DD-4505-8CB7-975E7EC1AB55}" presName="hierChild5" presStyleCnt="0"/>
      <dgm:spPr/>
    </dgm:pt>
    <dgm:pt modelId="{3AF52728-BE15-4C18-969B-25E455EFC244}" type="pres">
      <dgm:prSet presAssocID="{21B6A4D8-F261-416C-93FE-E37E3B7A0B21}" presName="hierChild3" presStyleCnt="0"/>
      <dgm:spPr/>
    </dgm:pt>
    <dgm:pt modelId="{107555B4-37E3-41E0-B3C7-A49F05789441}" type="pres">
      <dgm:prSet presAssocID="{8BC8D36F-EE6D-4E70-84F0-08FC1A53DE5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A3DD32A-D88F-4339-976B-9AEF7A0B1866}" type="pres">
      <dgm:prSet presAssocID="{72F3DABD-2043-4EE7-B85D-4D77FD74EFDC}" presName="hierRoot3" presStyleCnt="0">
        <dgm:presLayoutVars>
          <dgm:hierBranch val="init"/>
        </dgm:presLayoutVars>
      </dgm:prSet>
      <dgm:spPr/>
    </dgm:pt>
    <dgm:pt modelId="{5E4D0476-D149-46AC-BF09-DC38240694AA}" type="pres">
      <dgm:prSet presAssocID="{72F3DABD-2043-4EE7-B85D-4D77FD74EFDC}" presName="rootComposite3" presStyleCnt="0"/>
      <dgm:spPr/>
    </dgm:pt>
    <dgm:pt modelId="{70949A95-F512-44A2-AE4C-A62E3DFE5CAC}" type="pres">
      <dgm:prSet presAssocID="{72F3DABD-2043-4EE7-B85D-4D77FD74EFDC}" presName="rootText3" presStyleLbl="asst1" presStyleIdx="0" presStyleCnt="1" custScaleX="84926" custScaleY="68667" custLinFactNeighborX="-19946" custLinFactNeighborY="-198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28C61-3569-4CF4-8C04-0DFF82DC7B32}" type="pres">
      <dgm:prSet presAssocID="{72F3DABD-2043-4EE7-B85D-4D77FD74EFDC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04D6E4E-D5E5-4201-95E0-0027F64BE463}" type="pres">
      <dgm:prSet presAssocID="{72F3DABD-2043-4EE7-B85D-4D77FD74EFDC}" presName="hierChild6" presStyleCnt="0"/>
      <dgm:spPr/>
    </dgm:pt>
    <dgm:pt modelId="{EBBBBC41-E2A9-4299-B3A5-2FD4072D9036}" type="pres">
      <dgm:prSet presAssocID="{72F3DABD-2043-4EE7-B85D-4D77FD74EFDC}" presName="hierChild7" presStyleCnt="0"/>
      <dgm:spPr/>
    </dgm:pt>
  </dgm:ptLst>
  <dgm:cxnLst>
    <dgm:cxn modelId="{68D190DE-AA29-4EBA-8F15-0866F510E9C7}" type="presOf" srcId="{15302F8E-FE82-4B89-8627-D6FB9D1491CC}" destId="{8988D91E-9FEA-4F80-92A1-CF71BC545C83}" srcOrd="1" destOrd="0" presId="urn:microsoft.com/office/officeart/2005/8/layout/orgChart1"/>
    <dgm:cxn modelId="{A460A9AD-9B3C-4FE8-84BA-9C31EA5A902F}" type="presOf" srcId="{B782C7DA-C0DD-4505-8CB7-975E7EC1AB55}" destId="{551FFC96-0E8F-4715-9CE0-8A36DD817C60}" srcOrd="1" destOrd="0" presId="urn:microsoft.com/office/officeart/2005/8/layout/orgChart1"/>
    <dgm:cxn modelId="{8C46453E-1D7D-4925-BD0B-9D7456E44E86}" srcId="{21B6A4D8-F261-416C-93FE-E37E3B7A0B21}" destId="{15302F8E-FE82-4B89-8627-D6FB9D1491CC}" srcOrd="1" destOrd="0" parTransId="{484D7F4F-8B1A-46FB-8F25-B36DDD78AA4C}" sibTransId="{94834FC9-280B-4483-BDF0-86C939A251E3}"/>
    <dgm:cxn modelId="{713E730E-93E8-4FDF-8EAB-880477DDC192}" srcId="{21B6A4D8-F261-416C-93FE-E37E3B7A0B21}" destId="{08C3753C-2000-4DEE-932F-38BF28FD84F7}" srcOrd="0" destOrd="0" parTransId="{A9615752-7E41-4850-8FDC-80B3EF9B38A9}" sibTransId="{10FFA372-2A40-4E97-87BF-4F9DB8EB1B76}"/>
    <dgm:cxn modelId="{B7875ED3-7A49-47B2-A767-5E1EED4CDAE5}" type="presOf" srcId="{A9615752-7E41-4850-8FDC-80B3EF9B38A9}" destId="{449A72F3-2F9E-405C-B584-E5438D655965}" srcOrd="0" destOrd="0" presId="urn:microsoft.com/office/officeart/2005/8/layout/orgChart1"/>
    <dgm:cxn modelId="{66D4F6CB-247E-4B29-8C28-FADBC073A7C6}" type="presOf" srcId="{B371298A-A232-42E5-A0A3-4B9E0396ACD7}" destId="{6B2C9034-97FD-42BA-87C9-602F53FC4329}" srcOrd="0" destOrd="0" presId="urn:microsoft.com/office/officeart/2005/8/layout/orgChart1"/>
    <dgm:cxn modelId="{79C653DB-8F6A-4BFB-B3AF-15BE019B3A13}" type="presOf" srcId="{21B6A4D8-F261-416C-93FE-E37E3B7A0B21}" destId="{8DCDC1CC-1167-4A49-AE13-DC955678646F}" srcOrd="1" destOrd="0" presId="urn:microsoft.com/office/officeart/2005/8/layout/orgChart1"/>
    <dgm:cxn modelId="{4A2875C2-6421-4A7F-8589-2BE1BF77C2C6}" type="presOf" srcId="{701DF809-7869-4C14-8ADA-59D18A767F26}" destId="{058BA9DA-9C58-41C8-B262-7F1C2134DFF0}" srcOrd="0" destOrd="0" presId="urn:microsoft.com/office/officeart/2005/8/layout/orgChart1"/>
    <dgm:cxn modelId="{81DB7A98-CC3C-4CDC-A26F-21A83AF0CE7C}" type="presOf" srcId="{BE7A986A-A3EF-44B7-AC1B-4BF7B54A90D3}" destId="{B5CC304E-3A9B-4E09-8205-8E4A15DE77D7}" srcOrd="0" destOrd="0" presId="urn:microsoft.com/office/officeart/2005/8/layout/orgChart1"/>
    <dgm:cxn modelId="{B1F7C14F-CDDF-496B-8B1F-9865880F38BE}" type="presOf" srcId="{15302F8E-FE82-4B89-8627-D6FB9D1491CC}" destId="{87A33439-9464-482F-9CBB-BF6797F17F38}" srcOrd="0" destOrd="0" presId="urn:microsoft.com/office/officeart/2005/8/layout/orgChart1"/>
    <dgm:cxn modelId="{A1575928-1322-44C9-8967-F7653FE86F06}" srcId="{62294479-AD30-41EB-B956-4646145D6AD8}" destId="{48B9902E-10F1-4EFC-900C-204F93E7BA90}" srcOrd="0" destOrd="0" parTransId="{701DF809-7869-4C14-8ADA-59D18A767F26}" sibTransId="{B74DCFC1-03F2-4D6C-A54B-65802292034B}"/>
    <dgm:cxn modelId="{E2EA671D-5068-48D0-BBCD-8B7B5C74ABF5}" type="presOf" srcId="{72F3DABD-2043-4EE7-B85D-4D77FD74EFDC}" destId="{CB828C61-3569-4CF4-8C04-0DFF82DC7B32}" srcOrd="1" destOrd="0" presId="urn:microsoft.com/office/officeart/2005/8/layout/orgChart1"/>
    <dgm:cxn modelId="{7BCB0C15-3C41-4D4C-B92C-E1927E5CC56F}" srcId="{62294479-AD30-41EB-B956-4646145D6AD8}" destId="{BE7A986A-A3EF-44B7-AC1B-4BF7B54A90D3}" srcOrd="3" destOrd="0" parTransId="{B371298A-A232-42E5-A0A3-4B9E0396ACD7}" sibTransId="{96873228-565E-46E4-91A9-CFC8F827E1D7}"/>
    <dgm:cxn modelId="{0CD164BF-8EDD-4FC2-826A-24F92E94A38B}" type="presOf" srcId="{484D7F4F-8B1A-46FB-8F25-B36DDD78AA4C}" destId="{9AA2CC98-E97D-4999-8F4D-4F960B251E67}" srcOrd="0" destOrd="0" presId="urn:microsoft.com/office/officeart/2005/8/layout/orgChart1"/>
    <dgm:cxn modelId="{72F00DE2-ED65-4B2F-B06D-5AFD12775173}" type="presOf" srcId="{21B6A4D8-F261-416C-93FE-E37E3B7A0B21}" destId="{086B1D89-32C6-46DB-ABB3-0C4484FF1D25}" srcOrd="0" destOrd="0" presId="urn:microsoft.com/office/officeart/2005/8/layout/orgChart1"/>
    <dgm:cxn modelId="{BE393837-89B6-4ECB-ACDC-16B71AA60053}" srcId="{21B6A4D8-F261-416C-93FE-E37E3B7A0B21}" destId="{72F3DABD-2043-4EE7-B85D-4D77FD74EFDC}" srcOrd="3" destOrd="0" parTransId="{8BC8D36F-EE6D-4E70-84F0-08FC1A53DE58}" sibTransId="{585A77D2-12CA-4A9B-86CC-C2ABFAE4FE68}"/>
    <dgm:cxn modelId="{2F1CA870-A7FA-4377-B572-E34AB8C23FBA}" type="presOf" srcId="{213289B2-25B7-44B1-A286-2C88FC718988}" destId="{658AE58F-8392-4080-8EB8-6FDA12AA94DD}" srcOrd="0" destOrd="0" presId="urn:microsoft.com/office/officeart/2005/8/layout/orgChart1"/>
    <dgm:cxn modelId="{41E87A0A-C31D-40D4-90CA-CDBCCCAC53C8}" srcId="{21B6A4D8-F261-416C-93FE-E37E3B7A0B21}" destId="{B782C7DA-C0DD-4505-8CB7-975E7EC1AB55}" srcOrd="2" destOrd="0" parTransId="{F5D61FD4-5507-4A4C-9AC9-EE033B93AFE7}" sibTransId="{1D0EEB68-7856-441D-81C1-C4D27524B97A}"/>
    <dgm:cxn modelId="{14A0269C-C858-4DA4-BAF2-DAD01FE392AC}" type="presOf" srcId="{BDF1E728-CEF7-491A-B15D-B84DFBE616CB}" destId="{4446252A-5706-497F-8181-60069E4961D7}" srcOrd="0" destOrd="0" presId="urn:microsoft.com/office/officeart/2005/8/layout/orgChart1"/>
    <dgm:cxn modelId="{B8B89A93-B1D1-46B7-BEB4-0BCF550A6EDA}" type="presOf" srcId="{BE7A986A-A3EF-44B7-AC1B-4BF7B54A90D3}" destId="{41CA5BB2-73CC-4827-8F40-9D56B2159E75}" srcOrd="1" destOrd="0" presId="urn:microsoft.com/office/officeart/2005/8/layout/orgChart1"/>
    <dgm:cxn modelId="{D7B0B812-6B40-4BCA-902C-560B29616006}" type="presOf" srcId="{8D581F6E-404F-41A0-9D60-A1046DB0AF98}" destId="{36D6C405-7143-4411-93B1-9BF8A1404A77}" srcOrd="0" destOrd="0" presId="urn:microsoft.com/office/officeart/2005/8/layout/orgChart1"/>
    <dgm:cxn modelId="{EC4BEE6B-7FCD-4C4D-BD49-11B907D34A62}" srcId="{08C3753C-2000-4DEE-932F-38BF28FD84F7}" destId="{8D581F6E-404F-41A0-9D60-A1046DB0AF98}" srcOrd="0" destOrd="0" parTransId="{C93589B0-4277-4D93-9494-8B1118B58FA5}" sibTransId="{749440C7-490F-49ED-9B75-A71AA202C897}"/>
    <dgm:cxn modelId="{234F13DF-62C2-418E-A472-B829D6CDBC23}" srcId="{08C3753C-2000-4DEE-932F-38BF28FD84F7}" destId="{62294479-AD30-41EB-B956-4646145D6AD8}" srcOrd="1" destOrd="0" parTransId="{BDF1E728-CEF7-491A-B15D-B84DFBE616CB}" sibTransId="{7A2D43F9-3B02-4A11-B79D-2D55F8D93445}"/>
    <dgm:cxn modelId="{D9F68910-ACF8-4338-9978-9222A14BD4E6}" type="presOf" srcId="{B782C7DA-C0DD-4505-8CB7-975E7EC1AB55}" destId="{C75CA2CC-97C6-4D10-BD69-D21A2D512436}" srcOrd="0" destOrd="0" presId="urn:microsoft.com/office/officeart/2005/8/layout/orgChart1"/>
    <dgm:cxn modelId="{FDCC8CE5-E2DD-4517-BB83-3E3CAA04BEE6}" type="presOf" srcId="{0E2B3C9F-D59A-495F-9F63-0F4509C633DA}" destId="{490E04B4-3A7D-4965-8D9C-85BC937BE94E}" srcOrd="1" destOrd="0" presId="urn:microsoft.com/office/officeart/2005/8/layout/orgChart1"/>
    <dgm:cxn modelId="{420D9163-9DED-4152-8FDD-6FE2A51E4D10}" type="presOf" srcId="{08C3753C-2000-4DEE-932F-38BF28FD84F7}" destId="{CA39CFAE-E2EA-4986-836A-5B47C17F74E9}" srcOrd="0" destOrd="0" presId="urn:microsoft.com/office/officeart/2005/8/layout/orgChart1"/>
    <dgm:cxn modelId="{D964F3D5-AA36-4DB0-A543-E92F9E531DB4}" type="presOf" srcId="{8D581F6E-404F-41A0-9D60-A1046DB0AF98}" destId="{93B8036D-D4D4-4D69-89EB-75E80E8EB235}" srcOrd="1" destOrd="0" presId="urn:microsoft.com/office/officeart/2005/8/layout/orgChart1"/>
    <dgm:cxn modelId="{0FE0A752-A3FD-4953-8F46-8BD4567031E6}" type="presOf" srcId="{9E48CCE7-8EA8-44BE-B3A9-F5DFD88CD8F2}" destId="{9C9FD0B4-D48A-4BD8-B3AF-672AFBD88478}" srcOrd="0" destOrd="0" presId="urn:microsoft.com/office/officeart/2005/8/layout/orgChart1"/>
    <dgm:cxn modelId="{C92CBBD0-5CCD-42FB-83A3-767D8E0BA164}" type="presOf" srcId="{8BC8D36F-EE6D-4E70-84F0-08FC1A53DE58}" destId="{107555B4-37E3-41E0-B3C7-A49F05789441}" srcOrd="0" destOrd="0" presId="urn:microsoft.com/office/officeart/2005/8/layout/orgChart1"/>
    <dgm:cxn modelId="{78A42DBD-2974-4CF8-8ACE-19FC893D8F52}" type="presOf" srcId="{62294479-AD30-41EB-B956-4646145D6AD8}" destId="{1BF382F6-4F22-4DEC-892F-7F1B17C24989}" srcOrd="1" destOrd="0" presId="urn:microsoft.com/office/officeart/2005/8/layout/orgChart1"/>
    <dgm:cxn modelId="{48D613E3-AA40-48B5-94C0-AB0110F8F91B}" type="presOf" srcId="{9AF2FBE0-ECF7-4B8E-811B-23BC3E407706}" destId="{5E7E5A54-906A-4065-98A8-2C70E284FF6B}" srcOrd="1" destOrd="0" presId="urn:microsoft.com/office/officeart/2005/8/layout/orgChart1"/>
    <dgm:cxn modelId="{675CCA78-564E-4B54-A637-2C93565709A3}" type="presOf" srcId="{72F3DABD-2043-4EE7-B85D-4D77FD74EFDC}" destId="{70949A95-F512-44A2-AE4C-A62E3DFE5CAC}" srcOrd="0" destOrd="0" presId="urn:microsoft.com/office/officeart/2005/8/layout/orgChart1"/>
    <dgm:cxn modelId="{37BE36B0-BB9A-4053-A08F-AF7590064ED4}" srcId="{62294479-AD30-41EB-B956-4646145D6AD8}" destId="{0E2B3C9F-D59A-495F-9F63-0F4509C633DA}" srcOrd="2" destOrd="0" parTransId="{9A97E3B5-8FA2-4ECC-8EE9-C293A8B6E17D}" sibTransId="{76CA98BF-E0FE-4865-BF85-4A46074B9C39}"/>
    <dgm:cxn modelId="{9452CF88-5394-45A3-9DCC-91CEF5FAA18F}" type="presOf" srcId="{08C3753C-2000-4DEE-932F-38BF28FD84F7}" destId="{F993C534-22A7-478B-BC76-C0713A8760CE}" srcOrd="1" destOrd="0" presId="urn:microsoft.com/office/officeart/2005/8/layout/orgChart1"/>
    <dgm:cxn modelId="{20ED1BCE-8274-4AE0-9A9F-E32EEA11806D}" type="presOf" srcId="{9AF2FBE0-ECF7-4B8E-811B-23BC3E407706}" destId="{7D0E3248-8136-422E-96CE-B4E619B7AD1F}" srcOrd="0" destOrd="0" presId="urn:microsoft.com/office/officeart/2005/8/layout/orgChart1"/>
    <dgm:cxn modelId="{4BB21550-333E-4DC7-939D-AEB020D3A6C9}" type="presOf" srcId="{C93589B0-4277-4D93-9494-8B1118B58FA5}" destId="{20B8274B-DB9F-421E-8BFB-644DCCC286D4}" srcOrd="0" destOrd="0" presId="urn:microsoft.com/office/officeart/2005/8/layout/orgChart1"/>
    <dgm:cxn modelId="{F9957CC8-2510-456D-9B6E-CC4E77C0E458}" srcId="{213289B2-25B7-44B1-A286-2C88FC718988}" destId="{21B6A4D8-F261-416C-93FE-E37E3B7A0B21}" srcOrd="0" destOrd="0" parTransId="{FCFF0E53-AE89-46FC-AC1D-A7877623E513}" sibTransId="{5D75B4D4-B6F5-4A33-BE6E-4710225128E8}"/>
    <dgm:cxn modelId="{6A8C1D3E-6C5C-4550-AC93-824CFFAC711F}" srcId="{62294479-AD30-41EB-B956-4646145D6AD8}" destId="{9AF2FBE0-ECF7-4B8E-811B-23BC3E407706}" srcOrd="1" destOrd="0" parTransId="{9E48CCE7-8EA8-44BE-B3A9-F5DFD88CD8F2}" sibTransId="{4374C72F-48A9-49E5-A57D-124BDEB43BD0}"/>
    <dgm:cxn modelId="{E6FCD681-F561-4CEF-A8C9-2660E06B6968}" type="presOf" srcId="{F5D61FD4-5507-4A4C-9AC9-EE033B93AFE7}" destId="{49185C62-DDCC-4C99-A8CE-61DA83FBD5AF}" srcOrd="0" destOrd="0" presId="urn:microsoft.com/office/officeart/2005/8/layout/orgChart1"/>
    <dgm:cxn modelId="{CDAF6230-E848-4F86-8381-FC195B1E0A46}" type="presOf" srcId="{48B9902E-10F1-4EFC-900C-204F93E7BA90}" destId="{A1435708-97C9-43C9-BA57-D839F69911D6}" srcOrd="1" destOrd="0" presId="urn:microsoft.com/office/officeart/2005/8/layout/orgChart1"/>
    <dgm:cxn modelId="{60623DFA-66C1-47C6-B5D3-FDF7E17ECF86}" type="presOf" srcId="{0E2B3C9F-D59A-495F-9F63-0F4509C633DA}" destId="{44332F28-5843-41B1-8A1F-F7C3356A9A5B}" srcOrd="0" destOrd="0" presId="urn:microsoft.com/office/officeart/2005/8/layout/orgChart1"/>
    <dgm:cxn modelId="{52B48045-733E-4683-9F0F-4EA542D4FF19}" type="presOf" srcId="{62294479-AD30-41EB-B956-4646145D6AD8}" destId="{396AEBBD-1CC6-4A03-A15C-CD42339B9B61}" srcOrd="0" destOrd="0" presId="urn:microsoft.com/office/officeart/2005/8/layout/orgChart1"/>
    <dgm:cxn modelId="{2C2B3496-799C-41BC-88E7-AFEDB9AEEA8E}" type="presOf" srcId="{48B9902E-10F1-4EFC-900C-204F93E7BA90}" destId="{314F7969-4745-4BE7-95BD-C80A55C847E4}" srcOrd="0" destOrd="0" presId="urn:microsoft.com/office/officeart/2005/8/layout/orgChart1"/>
    <dgm:cxn modelId="{623871C6-C993-425E-840D-1E393111BF6C}" type="presOf" srcId="{9A97E3B5-8FA2-4ECC-8EE9-C293A8B6E17D}" destId="{E4D26B66-F3E0-414A-A412-8345C4A78867}" srcOrd="0" destOrd="0" presId="urn:microsoft.com/office/officeart/2005/8/layout/orgChart1"/>
    <dgm:cxn modelId="{0EBB0A4D-2386-4FEB-B434-349D811B8A10}" type="presParOf" srcId="{658AE58F-8392-4080-8EB8-6FDA12AA94DD}" destId="{6C17E1A9-19F9-43C3-BDD2-EFD3B60DE64C}" srcOrd="0" destOrd="0" presId="urn:microsoft.com/office/officeart/2005/8/layout/orgChart1"/>
    <dgm:cxn modelId="{0C559A58-3101-4C01-A224-8A4AFFB5B8C2}" type="presParOf" srcId="{6C17E1A9-19F9-43C3-BDD2-EFD3B60DE64C}" destId="{3D79CA93-EB19-4F54-97C8-D20ADAC7CE22}" srcOrd="0" destOrd="0" presId="urn:microsoft.com/office/officeart/2005/8/layout/orgChart1"/>
    <dgm:cxn modelId="{2BBE1A56-AAC9-4E1C-B857-6093D62A6DB0}" type="presParOf" srcId="{3D79CA93-EB19-4F54-97C8-D20ADAC7CE22}" destId="{086B1D89-32C6-46DB-ABB3-0C4484FF1D25}" srcOrd="0" destOrd="0" presId="urn:microsoft.com/office/officeart/2005/8/layout/orgChart1"/>
    <dgm:cxn modelId="{E5ABE147-CD25-48FE-B532-7C3098FF3C6E}" type="presParOf" srcId="{3D79CA93-EB19-4F54-97C8-D20ADAC7CE22}" destId="{8DCDC1CC-1167-4A49-AE13-DC955678646F}" srcOrd="1" destOrd="0" presId="urn:microsoft.com/office/officeart/2005/8/layout/orgChart1"/>
    <dgm:cxn modelId="{910EDD10-F67C-479E-8DB5-48C5AB1962E0}" type="presParOf" srcId="{6C17E1A9-19F9-43C3-BDD2-EFD3B60DE64C}" destId="{65938D99-2F6A-4B64-9C09-7DF52F4413CD}" srcOrd="1" destOrd="0" presId="urn:microsoft.com/office/officeart/2005/8/layout/orgChart1"/>
    <dgm:cxn modelId="{CBC6C67C-6917-44A1-A599-423F576ACC82}" type="presParOf" srcId="{65938D99-2F6A-4B64-9C09-7DF52F4413CD}" destId="{449A72F3-2F9E-405C-B584-E5438D655965}" srcOrd="0" destOrd="0" presId="urn:microsoft.com/office/officeart/2005/8/layout/orgChart1"/>
    <dgm:cxn modelId="{E0E8B83C-1E7E-4F61-8141-D04D7229EBAF}" type="presParOf" srcId="{65938D99-2F6A-4B64-9C09-7DF52F4413CD}" destId="{4612EB96-2250-46BC-B49B-61FF2BFDE493}" srcOrd="1" destOrd="0" presId="urn:microsoft.com/office/officeart/2005/8/layout/orgChart1"/>
    <dgm:cxn modelId="{A729A1CE-D67D-4198-93C5-3012BF0B89C1}" type="presParOf" srcId="{4612EB96-2250-46BC-B49B-61FF2BFDE493}" destId="{7BF1B543-4A3E-47F0-8C62-3327DF4DC33A}" srcOrd="0" destOrd="0" presId="urn:microsoft.com/office/officeart/2005/8/layout/orgChart1"/>
    <dgm:cxn modelId="{90169AF6-C175-42E6-AAF9-65FF695CAE1A}" type="presParOf" srcId="{7BF1B543-4A3E-47F0-8C62-3327DF4DC33A}" destId="{CA39CFAE-E2EA-4986-836A-5B47C17F74E9}" srcOrd="0" destOrd="0" presId="urn:microsoft.com/office/officeart/2005/8/layout/orgChart1"/>
    <dgm:cxn modelId="{2CAA3AB3-086F-41F0-8358-F205A0724C56}" type="presParOf" srcId="{7BF1B543-4A3E-47F0-8C62-3327DF4DC33A}" destId="{F993C534-22A7-478B-BC76-C0713A8760CE}" srcOrd="1" destOrd="0" presId="urn:microsoft.com/office/officeart/2005/8/layout/orgChart1"/>
    <dgm:cxn modelId="{6013E094-19AA-41B1-9D5F-234FA47F6703}" type="presParOf" srcId="{4612EB96-2250-46BC-B49B-61FF2BFDE493}" destId="{E5C68DA7-CE1C-400E-BE1B-C902D9553D4C}" srcOrd="1" destOrd="0" presId="urn:microsoft.com/office/officeart/2005/8/layout/orgChart1"/>
    <dgm:cxn modelId="{D76CFDD5-E7AB-45A1-84E4-BDB995FA594C}" type="presParOf" srcId="{E5C68DA7-CE1C-400E-BE1B-C902D9553D4C}" destId="{20B8274B-DB9F-421E-8BFB-644DCCC286D4}" srcOrd="0" destOrd="0" presId="urn:microsoft.com/office/officeart/2005/8/layout/orgChart1"/>
    <dgm:cxn modelId="{48DD1332-89A6-4C55-A3F5-BD3B5C6DD961}" type="presParOf" srcId="{E5C68DA7-CE1C-400E-BE1B-C902D9553D4C}" destId="{AB16F134-54F7-4B74-BEE3-550A4A800798}" srcOrd="1" destOrd="0" presId="urn:microsoft.com/office/officeart/2005/8/layout/orgChart1"/>
    <dgm:cxn modelId="{BB6AB6DB-7844-4393-973A-17BC5B2EE149}" type="presParOf" srcId="{AB16F134-54F7-4B74-BEE3-550A4A800798}" destId="{92A8ECD1-0E32-4461-B820-F6624F014D32}" srcOrd="0" destOrd="0" presId="urn:microsoft.com/office/officeart/2005/8/layout/orgChart1"/>
    <dgm:cxn modelId="{1D30C142-8688-4C48-8D82-092AD341A0D3}" type="presParOf" srcId="{92A8ECD1-0E32-4461-B820-F6624F014D32}" destId="{36D6C405-7143-4411-93B1-9BF8A1404A77}" srcOrd="0" destOrd="0" presId="urn:microsoft.com/office/officeart/2005/8/layout/orgChart1"/>
    <dgm:cxn modelId="{11B459C7-FB3B-4788-A428-79CCAEABDDBB}" type="presParOf" srcId="{92A8ECD1-0E32-4461-B820-F6624F014D32}" destId="{93B8036D-D4D4-4D69-89EB-75E80E8EB235}" srcOrd="1" destOrd="0" presId="urn:microsoft.com/office/officeart/2005/8/layout/orgChart1"/>
    <dgm:cxn modelId="{074C2E4C-8104-4DDE-91EF-2C2FD07F8F69}" type="presParOf" srcId="{AB16F134-54F7-4B74-BEE3-550A4A800798}" destId="{C9EC5325-86DC-4C2E-90B8-ED27CD4ABB6F}" srcOrd="1" destOrd="0" presId="urn:microsoft.com/office/officeart/2005/8/layout/orgChart1"/>
    <dgm:cxn modelId="{885961D4-2634-41F8-930C-CD720F32B4DB}" type="presParOf" srcId="{AB16F134-54F7-4B74-BEE3-550A4A800798}" destId="{45A3DB70-E105-4DCF-90BE-42EB7D0CCCAD}" srcOrd="2" destOrd="0" presId="urn:microsoft.com/office/officeart/2005/8/layout/orgChart1"/>
    <dgm:cxn modelId="{62F2FED2-1DF9-4A8E-8C3B-23EFB471C065}" type="presParOf" srcId="{E5C68DA7-CE1C-400E-BE1B-C902D9553D4C}" destId="{4446252A-5706-497F-8181-60069E4961D7}" srcOrd="2" destOrd="0" presId="urn:microsoft.com/office/officeart/2005/8/layout/orgChart1"/>
    <dgm:cxn modelId="{F61383D2-CE0F-4076-B3D9-A99FD2B4C73B}" type="presParOf" srcId="{E5C68DA7-CE1C-400E-BE1B-C902D9553D4C}" destId="{FBC84BD2-AD80-498B-96D9-EDC41C752A49}" srcOrd="3" destOrd="0" presId="urn:microsoft.com/office/officeart/2005/8/layout/orgChart1"/>
    <dgm:cxn modelId="{0CB22A4E-1A47-4B03-B442-D7B920D55FF8}" type="presParOf" srcId="{FBC84BD2-AD80-498B-96D9-EDC41C752A49}" destId="{C9B4E807-5E73-47E3-AEB5-EF2609965562}" srcOrd="0" destOrd="0" presId="urn:microsoft.com/office/officeart/2005/8/layout/orgChart1"/>
    <dgm:cxn modelId="{BC502AAB-9FD3-461B-8249-7F8CD55F4063}" type="presParOf" srcId="{C9B4E807-5E73-47E3-AEB5-EF2609965562}" destId="{396AEBBD-1CC6-4A03-A15C-CD42339B9B61}" srcOrd="0" destOrd="0" presId="urn:microsoft.com/office/officeart/2005/8/layout/orgChart1"/>
    <dgm:cxn modelId="{3F22D2DE-A72E-46AC-BA73-C4406CC9A5A2}" type="presParOf" srcId="{C9B4E807-5E73-47E3-AEB5-EF2609965562}" destId="{1BF382F6-4F22-4DEC-892F-7F1B17C24989}" srcOrd="1" destOrd="0" presId="urn:microsoft.com/office/officeart/2005/8/layout/orgChart1"/>
    <dgm:cxn modelId="{8323A35B-3AFB-4D92-9CF1-BDD2AC431C29}" type="presParOf" srcId="{FBC84BD2-AD80-498B-96D9-EDC41C752A49}" destId="{7DC9EBA3-0E4E-4C41-A38F-1BEB4267DA7B}" srcOrd="1" destOrd="0" presId="urn:microsoft.com/office/officeart/2005/8/layout/orgChart1"/>
    <dgm:cxn modelId="{99A09155-1044-4F91-A89B-E3F32D0978A6}" type="presParOf" srcId="{7DC9EBA3-0E4E-4C41-A38F-1BEB4267DA7B}" destId="{058BA9DA-9C58-41C8-B262-7F1C2134DFF0}" srcOrd="0" destOrd="0" presId="urn:microsoft.com/office/officeart/2005/8/layout/orgChart1"/>
    <dgm:cxn modelId="{28910B17-75EB-4A16-89E5-A3632C440A9D}" type="presParOf" srcId="{7DC9EBA3-0E4E-4C41-A38F-1BEB4267DA7B}" destId="{16A1134B-0853-480E-ABC5-C6AF8EF7228D}" srcOrd="1" destOrd="0" presId="urn:microsoft.com/office/officeart/2005/8/layout/orgChart1"/>
    <dgm:cxn modelId="{D7AE81BF-F349-453C-B4D4-30C9507B132A}" type="presParOf" srcId="{16A1134B-0853-480E-ABC5-C6AF8EF7228D}" destId="{57B67937-6B95-4654-82D2-A7A44E4909E1}" srcOrd="0" destOrd="0" presId="urn:microsoft.com/office/officeart/2005/8/layout/orgChart1"/>
    <dgm:cxn modelId="{75289AFE-DAEC-4F56-B58F-35EEB58C1042}" type="presParOf" srcId="{57B67937-6B95-4654-82D2-A7A44E4909E1}" destId="{314F7969-4745-4BE7-95BD-C80A55C847E4}" srcOrd="0" destOrd="0" presId="urn:microsoft.com/office/officeart/2005/8/layout/orgChart1"/>
    <dgm:cxn modelId="{CD9403DD-A879-4FB8-B373-0ADB90250364}" type="presParOf" srcId="{57B67937-6B95-4654-82D2-A7A44E4909E1}" destId="{A1435708-97C9-43C9-BA57-D839F69911D6}" srcOrd="1" destOrd="0" presId="urn:microsoft.com/office/officeart/2005/8/layout/orgChart1"/>
    <dgm:cxn modelId="{EA3C7198-DE36-4BF8-8199-480928107C7B}" type="presParOf" srcId="{16A1134B-0853-480E-ABC5-C6AF8EF7228D}" destId="{7570D185-96A0-4324-89C1-729CE83E507D}" srcOrd="1" destOrd="0" presId="urn:microsoft.com/office/officeart/2005/8/layout/orgChart1"/>
    <dgm:cxn modelId="{B81DA3F6-C8E0-4124-94D4-8D7BE0E1FDF4}" type="presParOf" srcId="{16A1134B-0853-480E-ABC5-C6AF8EF7228D}" destId="{1423FC0B-301E-48B3-9BC4-A890C9BAD3C7}" srcOrd="2" destOrd="0" presId="urn:microsoft.com/office/officeart/2005/8/layout/orgChart1"/>
    <dgm:cxn modelId="{AEF97031-7937-4C41-BCB5-25A7EB55E392}" type="presParOf" srcId="{7DC9EBA3-0E4E-4C41-A38F-1BEB4267DA7B}" destId="{9C9FD0B4-D48A-4BD8-B3AF-672AFBD88478}" srcOrd="2" destOrd="0" presId="urn:microsoft.com/office/officeart/2005/8/layout/orgChart1"/>
    <dgm:cxn modelId="{1A7E4068-E1A0-42B0-A9D4-6E62F83EE519}" type="presParOf" srcId="{7DC9EBA3-0E4E-4C41-A38F-1BEB4267DA7B}" destId="{47ACEAD2-076E-4121-9B9E-966BE345469C}" srcOrd="3" destOrd="0" presId="urn:microsoft.com/office/officeart/2005/8/layout/orgChart1"/>
    <dgm:cxn modelId="{ABFA5E58-CCA3-4CB7-9A58-550E49D4893E}" type="presParOf" srcId="{47ACEAD2-076E-4121-9B9E-966BE345469C}" destId="{73D4F0A4-6CDD-464E-9DF4-8F6AA900AF0E}" srcOrd="0" destOrd="0" presId="urn:microsoft.com/office/officeart/2005/8/layout/orgChart1"/>
    <dgm:cxn modelId="{7C8B1BCD-F267-4A4B-B596-289FC65A1B1A}" type="presParOf" srcId="{73D4F0A4-6CDD-464E-9DF4-8F6AA900AF0E}" destId="{7D0E3248-8136-422E-96CE-B4E619B7AD1F}" srcOrd="0" destOrd="0" presId="urn:microsoft.com/office/officeart/2005/8/layout/orgChart1"/>
    <dgm:cxn modelId="{60E4D3A2-6A21-4994-B33D-55C8C4549436}" type="presParOf" srcId="{73D4F0A4-6CDD-464E-9DF4-8F6AA900AF0E}" destId="{5E7E5A54-906A-4065-98A8-2C70E284FF6B}" srcOrd="1" destOrd="0" presId="urn:microsoft.com/office/officeart/2005/8/layout/orgChart1"/>
    <dgm:cxn modelId="{8EB5D6DA-27C5-41AF-838F-476A4B82C844}" type="presParOf" srcId="{47ACEAD2-076E-4121-9B9E-966BE345469C}" destId="{1EECA6DA-AC1C-4E12-B77E-B8E76AFFAAE7}" srcOrd="1" destOrd="0" presId="urn:microsoft.com/office/officeart/2005/8/layout/orgChart1"/>
    <dgm:cxn modelId="{373DC131-661D-4F42-B451-96F042AEC7B1}" type="presParOf" srcId="{47ACEAD2-076E-4121-9B9E-966BE345469C}" destId="{F23ED9AA-F6B6-4930-A369-A926619A85B4}" srcOrd="2" destOrd="0" presId="urn:microsoft.com/office/officeart/2005/8/layout/orgChart1"/>
    <dgm:cxn modelId="{CF525433-C6A6-49C1-9FCE-272CEC44BA03}" type="presParOf" srcId="{7DC9EBA3-0E4E-4C41-A38F-1BEB4267DA7B}" destId="{E4D26B66-F3E0-414A-A412-8345C4A78867}" srcOrd="4" destOrd="0" presId="urn:microsoft.com/office/officeart/2005/8/layout/orgChart1"/>
    <dgm:cxn modelId="{1161FC4C-8ABB-48D7-8CE9-BFF0C60E2429}" type="presParOf" srcId="{7DC9EBA3-0E4E-4C41-A38F-1BEB4267DA7B}" destId="{EEF6AA84-B377-48D4-9053-E73B43DB92F3}" srcOrd="5" destOrd="0" presId="urn:microsoft.com/office/officeart/2005/8/layout/orgChart1"/>
    <dgm:cxn modelId="{60B38E40-29A5-43BC-8CBC-6E5B363E0F3E}" type="presParOf" srcId="{EEF6AA84-B377-48D4-9053-E73B43DB92F3}" destId="{814962CA-0583-4915-8954-D978813E29DE}" srcOrd="0" destOrd="0" presId="urn:microsoft.com/office/officeart/2005/8/layout/orgChart1"/>
    <dgm:cxn modelId="{995DDCA5-1BB1-4E04-BF14-F828672BF81D}" type="presParOf" srcId="{814962CA-0583-4915-8954-D978813E29DE}" destId="{44332F28-5843-41B1-8A1F-F7C3356A9A5B}" srcOrd="0" destOrd="0" presId="urn:microsoft.com/office/officeart/2005/8/layout/orgChart1"/>
    <dgm:cxn modelId="{F1AAA618-EDCD-4878-B3F3-D0AC1EEDC98A}" type="presParOf" srcId="{814962CA-0583-4915-8954-D978813E29DE}" destId="{490E04B4-3A7D-4965-8D9C-85BC937BE94E}" srcOrd="1" destOrd="0" presId="urn:microsoft.com/office/officeart/2005/8/layout/orgChart1"/>
    <dgm:cxn modelId="{633E092E-422D-4124-BB8B-1C8A4E34CA0E}" type="presParOf" srcId="{EEF6AA84-B377-48D4-9053-E73B43DB92F3}" destId="{A91D3C54-53C5-4424-8EA5-C14A754CB88E}" srcOrd="1" destOrd="0" presId="urn:microsoft.com/office/officeart/2005/8/layout/orgChart1"/>
    <dgm:cxn modelId="{8765482C-83A0-4924-AF71-EAF362B6DEE9}" type="presParOf" srcId="{EEF6AA84-B377-48D4-9053-E73B43DB92F3}" destId="{BF4D2359-2B8D-42E7-A5E4-5A41CE49E174}" srcOrd="2" destOrd="0" presId="urn:microsoft.com/office/officeart/2005/8/layout/orgChart1"/>
    <dgm:cxn modelId="{86EF78F9-DA79-471A-9C6E-D064FA0C4B87}" type="presParOf" srcId="{7DC9EBA3-0E4E-4C41-A38F-1BEB4267DA7B}" destId="{6B2C9034-97FD-42BA-87C9-602F53FC4329}" srcOrd="6" destOrd="0" presId="urn:microsoft.com/office/officeart/2005/8/layout/orgChart1"/>
    <dgm:cxn modelId="{E551FFB9-9DC0-4ED1-9043-3E458E9A5CC6}" type="presParOf" srcId="{7DC9EBA3-0E4E-4C41-A38F-1BEB4267DA7B}" destId="{C5EFB0BF-1952-4338-84F9-2E4F25DF7B1C}" srcOrd="7" destOrd="0" presId="urn:microsoft.com/office/officeart/2005/8/layout/orgChart1"/>
    <dgm:cxn modelId="{4238F625-A470-4B7B-A59E-4A5EB51031E1}" type="presParOf" srcId="{C5EFB0BF-1952-4338-84F9-2E4F25DF7B1C}" destId="{4030523E-CE9B-4677-BA02-BC81F22759AF}" srcOrd="0" destOrd="0" presId="urn:microsoft.com/office/officeart/2005/8/layout/orgChart1"/>
    <dgm:cxn modelId="{8E427C3D-3CC1-4E06-ABD7-C8588E44A220}" type="presParOf" srcId="{4030523E-CE9B-4677-BA02-BC81F22759AF}" destId="{B5CC304E-3A9B-4E09-8205-8E4A15DE77D7}" srcOrd="0" destOrd="0" presId="urn:microsoft.com/office/officeart/2005/8/layout/orgChart1"/>
    <dgm:cxn modelId="{1BD742DB-3569-44F3-9141-CAAC538693B8}" type="presParOf" srcId="{4030523E-CE9B-4677-BA02-BC81F22759AF}" destId="{41CA5BB2-73CC-4827-8F40-9D56B2159E75}" srcOrd="1" destOrd="0" presId="urn:microsoft.com/office/officeart/2005/8/layout/orgChart1"/>
    <dgm:cxn modelId="{BDD4EDF7-AC7F-4B65-933B-6FA5E702153F}" type="presParOf" srcId="{C5EFB0BF-1952-4338-84F9-2E4F25DF7B1C}" destId="{E727A52A-5553-4B64-B071-A37D4E42885E}" srcOrd="1" destOrd="0" presId="urn:microsoft.com/office/officeart/2005/8/layout/orgChart1"/>
    <dgm:cxn modelId="{E8102683-AA63-433D-9990-2CC972CBEA46}" type="presParOf" srcId="{C5EFB0BF-1952-4338-84F9-2E4F25DF7B1C}" destId="{047EDE6E-78B3-4DA9-9B8A-6A49901C2880}" srcOrd="2" destOrd="0" presId="urn:microsoft.com/office/officeart/2005/8/layout/orgChart1"/>
    <dgm:cxn modelId="{099FC9DB-F9A7-42E2-AF97-3E1FA54CEE6F}" type="presParOf" srcId="{FBC84BD2-AD80-498B-96D9-EDC41C752A49}" destId="{D57A7FBF-CFA5-46B6-BEE2-A9DFE5B25C6F}" srcOrd="2" destOrd="0" presId="urn:microsoft.com/office/officeart/2005/8/layout/orgChart1"/>
    <dgm:cxn modelId="{90287D11-20D1-4D4E-9F48-811929054049}" type="presParOf" srcId="{4612EB96-2250-46BC-B49B-61FF2BFDE493}" destId="{70C6E268-9427-449F-82FC-2E654FBEC319}" srcOrd="2" destOrd="0" presId="urn:microsoft.com/office/officeart/2005/8/layout/orgChart1"/>
    <dgm:cxn modelId="{DE0EBC16-3F9B-4A15-9FD0-502457359356}" type="presParOf" srcId="{65938D99-2F6A-4B64-9C09-7DF52F4413CD}" destId="{9AA2CC98-E97D-4999-8F4D-4F960B251E67}" srcOrd="2" destOrd="0" presId="urn:microsoft.com/office/officeart/2005/8/layout/orgChart1"/>
    <dgm:cxn modelId="{60E3310A-042E-4D8F-9906-311C9866EB98}" type="presParOf" srcId="{65938D99-2F6A-4B64-9C09-7DF52F4413CD}" destId="{1DC8209A-26F2-4C4D-93CD-AD3A5B016569}" srcOrd="3" destOrd="0" presId="urn:microsoft.com/office/officeart/2005/8/layout/orgChart1"/>
    <dgm:cxn modelId="{9ABF204F-099B-4134-8EC1-061F0076061E}" type="presParOf" srcId="{1DC8209A-26F2-4C4D-93CD-AD3A5B016569}" destId="{A1108761-1987-4B21-BF6A-5642CFAF0DB9}" srcOrd="0" destOrd="0" presId="urn:microsoft.com/office/officeart/2005/8/layout/orgChart1"/>
    <dgm:cxn modelId="{9647C309-4DDA-4156-88D9-AF67F95B47AA}" type="presParOf" srcId="{A1108761-1987-4B21-BF6A-5642CFAF0DB9}" destId="{87A33439-9464-482F-9CBB-BF6797F17F38}" srcOrd="0" destOrd="0" presId="urn:microsoft.com/office/officeart/2005/8/layout/orgChart1"/>
    <dgm:cxn modelId="{71BEC8E7-2C2A-436F-B65A-9831B307565C}" type="presParOf" srcId="{A1108761-1987-4B21-BF6A-5642CFAF0DB9}" destId="{8988D91E-9FEA-4F80-92A1-CF71BC545C83}" srcOrd="1" destOrd="0" presId="urn:microsoft.com/office/officeart/2005/8/layout/orgChart1"/>
    <dgm:cxn modelId="{1A6E4B64-BAE3-42D2-A904-17602AB7C657}" type="presParOf" srcId="{1DC8209A-26F2-4C4D-93CD-AD3A5B016569}" destId="{F5BACD1E-1AD6-4AE1-AA05-A63B30AEA825}" srcOrd="1" destOrd="0" presId="urn:microsoft.com/office/officeart/2005/8/layout/orgChart1"/>
    <dgm:cxn modelId="{7FB2CADF-AF8F-43C0-9A2E-F3229B59EB57}" type="presParOf" srcId="{1DC8209A-26F2-4C4D-93CD-AD3A5B016569}" destId="{57DD50BE-3F61-4F54-BB55-64511CB86577}" srcOrd="2" destOrd="0" presId="urn:microsoft.com/office/officeart/2005/8/layout/orgChart1"/>
    <dgm:cxn modelId="{744CAC4C-DB64-4AB6-A5CA-DA0CAC0B740F}" type="presParOf" srcId="{65938D99-2F6A-4B64-9C09-7DF52F4413CD}" destId="{49185C62-DDCC-4C99-A8CE-61DA83FBD5AF}" srcOrd="4" destOrd="0" presId="urn:microsoft.com/office/officeart/2005/8/layout/orgChart1"/>
    <dgm:cxn modelId="{08D80337-C315-40B8-888F-D9EBD8A87537}" type="presParOf" srcId="{65938D99-2F6A-4B64-9C09-7DF52F4413CD}" destId="{9299D2E1-6499-45B6-8D80-91BFC1AB763F}" srcOrd="5" destOrd="0" presId="urn:microsoft.com/office/officeart/2005/8/layout/orgChart1"/>
    <dgm:cxn modelId="{CBB31A87-CAD3-4583-A6A2-D4532DB99A29}" type="presParOf" srcId="{9299D2E1-6499-45B6-8D80-91BFC1AB763F}" destId="{B72EE893-9FF7-40E3-800B-F7610AB083D9}" srcOrd="0" destOrd="0" presId="urn:microsoft.com/office/officeart/2005/8/layout/orgChart1"/>
    <dgm:cxn modelId="{BBED73FF-057A-40B0-B544-8DC058C4DF4B}" type="presParOf" srcId="{B72EE893-9FF7-40E3-800B-F7610AB083D9}" destId="{C75CA2CC-97C6-4D10-BD69-D21A2D512436}" srcOrd="0" destOrd="0" presId="urn:microsoft.com/office/officeart/2005/8/layout/orgChart1"/>
    <dgm:cxn modelId="{3973AA15-A836-44C3-8082-F9C5EFCB4A90}" type="presParOf" srcId="{B72EE893-9FF7-40E3-800B-F7610AB083D9}" destId="{551FFC96-0E8F-4715-9CE0-8A36DD817C60}" srcOrd="1" destOrd="0" presId="urn:microsoft.com/office/officeart/2005/8/layout/orgChart1"/>
    <dgm:cxn modelId="{7D3E4FE3-93BC-4B16-B5B9-DBDFEE9BA8D3}" type="presParOf" srcId="{9299D2E1-6499-45B6-8D80-91BFC1AB763F}" destId="{2ADA9925-7EDC-4539-8B4A-1C7EB6DE6FA1}" srcOrd="1" destOrd="0" presId="urn:microsoft.com/office/officeart/2005/8/layout/orgChart1"/>
    <dgm:cxn modelId="{65323051-2687-44C1-B83E-8CE768CB247D}" type="presParOf" srcId="{9299D2E1-6499-45B6-8D80-91BFC1AB763F}" destId="{747CBA49-B7E5-4C55-AC61-2364B750FE5E}" srcOrd="2" destOrd="0" presId="urn:microsoft.com/office/officeart/2005/8/layout/orgChart1"/>
    <dgm:cxn modelId="{E0487B40-4A81-44A8-A358-78585E5E7797}" type="presParOf" srcId="{6C17E1A9-19F9-43C3-BDD2-EFD3B60DE64C}" destId="{3AF52728-BE15-4C18-969B-25E455EFC244}" srcOrd="2" destOrd="0" presId="urn:microsoft.com/office/officeart/2005/8/layout/orgChart1"/>
    <dgm:cxn modelId="{5382ED8E-03F9-4A61-8E7A-BF57F67979BC}" type="presParOf" srcId="{3AF52728-BE15-4C18-969B-25E455EFC244}" destId="{107555B4-37E3-41E0-B3C7-A49F05789441}" srcOrd="0" destOrd="0" presId="urn:microsoft.com/office/officeart/2005/8/layout/orgChart1"/>
    <dgm:cxn modelId="{E58A5C6B-C895-45AA-9F6F-5B1D3DEC64B8}" type="presParOf" srcId="{3AF52728-BE15-4C18-969B-25E455EFC244}" destId="{9A3DD32A-D88F-4339-976B-9AEF7A0B1866}" srcOrd="1" destOrd="0" presId="urn:microsoft.com/office/officeart/2005/8/layout/orgChart1"/>
    <dgm:cxn modelId="{D6B46801-00A5-4DEB-837B-8065249A1B65}" type="presParOf" srcId="{9A3DD32A-D88F-4339-976B-9AEF7A0B1866}" destId="{5E4D0476-D149-46AC-BF09-DC38240694AA}" srcOrd="0" destOrd="0" presId="urn:microsoft.com/office/officeart/2005/8/layout/orgChart1"/>
    <dgm:cxn modelId="{EA6881C1-E55B-4DF9-A9B3-DD4B93B728E5}" type="presParOf" srcId="{5E4D0476-D149-46AC-BF09-DC38240694AA}" destId="{70949A95-F512-44A2-AE4C-A62E3DFE5CAC}" srcOrd="0" destOrd="0" presId="urn:microsoft.com/office/officeart/2005/8/layout/orgChart1"/>
    <dgm:cxn modelId="{94ED7E99-B256-442D-AFE9-F0478613F6BC}" type="presParOf" srcId="{5E4D0476-D149-46AC-BF09-DC38240694AA}" destId="{CB828C61-3569-4CF4-8C04-0DFF82DC7B32}" srcOrd="1" destOrd="0" presId="urn:microsoft.com/office/officeart/2005/8/layout/orgChart1"/>
    <dgm:cxn modelId="{A3A9F5A2-0275-4997-B26D-71155B846025}" type="presParOf" srcId="{9A3DD32A-D88F-4339-976B-9AEF7A0B1866}" destId="{604D6E4E-D5E5-4201-95E0-0027F64BE463}" srcOrd="1" destOrd="0" presId="urn:microsoft.com/office/officeart/2005/8/layout/orgChart1"/>
    <dgm:cxn modelId="{210FFB89-2E14-474A-B35E-F8F41186E17A}" type="presParOf" srcId="{9A3DD32A-D88F-4339-976B-9AEF7A0B1866}" destId="{EBBBBC41-E2A9-4299-B3A5-2FD4072D90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F5B4A71-372F-47A6-8294-E04060DE0EF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584D7BE-A139-4499-832C-0CCFB098F08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Administrativo(a)</a:t>
          </a:r>
        </a:p>
      </dgm:t>
    </dgm:pt>
    <dgm:pt modelId="{F23B5D65-7D88-40A8-9DB2-BB813A0D51D8}" type="parTrans" cxnId="{0AFCEC6C-2F2D-4DF6-925D-C202B77D9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925127-AB11-48DD-913E-35FA790FCF0D}" type="sibTrans" cxnId="{0AFCEC6C-2F2D-4DF6-925D-C202B77D9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B3DF42-E808-4898-A7EE-10BCD2511D8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3DD60197-9CBD-4448-8D8E-8200D8DC15AC}" type="parTrans" cxnId="{20FDB5AB-BDB5-4B39-B4BD-B020A03C2AC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11B12D6-5E81-4BCB-83C9-ACFCE0AC7427}" type="sibTrans" cxnId="{20FDB5AB-BDB5-4B39-B4BD-B020A03C2AC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BEDFEB-D9A0-4C5B-906C-37085C4C1E0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B212EE4D-194D-48E3-BC78-751413A7CFBC}" type="parTrans" cxnId="{90480B74-823D-4523-9C13-43BBB6326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F2DC72-57C3-47E3-9FD2-2A04F252F0AF}" type="sibTrans" cxnId="{90480B74-823D-4523-9C13-43BBB6326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B6A5E0-4D61-44C6-8A76-860742F0CD9B}" type="pres">
      <dgm:prSet presAssocID="{5F5B4A71-372F-47A6-8294-E04060DE0E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944006E-9FAA-42C7-B0B5-B13EB74C93BB}" type="pres">
      <dgm:prSet presAssocID="{7584D7BE-A139-4499-832C-0CCFB098F084}" presName="hierRoot1" presStyleCnt="0">
        <dgm:presLayoutVars>
          <dgm:hierBranch val="init"/>
        </dgm:presLayoutVars>
      </dgm:prSet>
      <dgm:spPr/>
    </dgm:pt>
    <dgm:pt modelId="{43AF8F41-57D8-424B-8003-152C9D1283E8}" type="pres">
      <dgm:prSet presAssocID="{7584D7BE-A139-4499-832C-0CCFB098F084}" presName="rootComposite1" presStyleCnt="0"/>
      <dgm:spPr/>
    </dgm:pt>
    <dgm:pt modelId="{5C978A3E-8484-4C75-A80B-6BEBB759AEA1}" type="pres">
      <dgm:prSet presAssocID="{7584D7BE-A139-4499-832C-0CCFB098F084}" presName="rootText1" presStyleLbl="node0" presStyleIdx="0" presStyleCnt="1" custScaleX="115996" custScaleY="118970" custLinFactNeighborY="-252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6F8DF-B155-41FB-B552-81CE7BAC1577}" type="pres">
      <dgm:prSet presAssocID="{7584D7BE-A139-4499-832C-0CCFB098F08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F1C967F-CC2D-49AB-857C-EF099D104A3E}" type="pres">
      <dgm:prSet presAssocID="{7584D7BE-A139-4499-832C-0CCFB098F084}" presName="hierChild2" presStyleCnt="0"/>
      <dgm:spPr/>
    </dgm:pt>
    <dgm:pt modelId="{2E43C3AE-F338-4166-9AB7-BDD9E37DE2CB}" type="pres">
      <dgm:prSet presAssocID="{3DD60197-9CBD-4448-8D8E-8200D8DC15A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EC6D9A10-4022-4982-9719-311ED9DDE2F1}" type="pres">
      <dgm:prSet presAssocID="{87B3DF42-E808-4898-A7EE-10BCD2511D87}" presName="hierRoot2" presStyleCnt="0">
        <dgm:presLayoutVars>
          <dgm:hierBranch/>
        </dgm:presLayoutVars>
      </dgm:prSet>
      <dgm:spPr/>
    </dgm:pt>
    <dgm:pt modelId="{8245A4A1-68DA-46CB-B82F-BDD8F8C6E8BD}" type="pres">
      <dgm:prSet presAssocID="{87B3DF42-E808-4898-A7EE-10BCD2511D87}" presName="rootComposite" presStyleCnt="0"/>
      <dgm:spPr/>
    </dgm:pt>
    <dgm:pt modelId="{47F8C3F9-7577-4F66-8B90-0354FF56349B}" type="pres">
      <dgm:prSet presAssocID="{87B3DF42-E808-4898-A7EE-10BCD2511D87}" presName="rootText" presStyleLbl="node2" presStyleIdx="0" presStyleCnt="2" custScaleX="89828" custScaleY="89228" custLinFactNeighborY="-2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4F5F4B-69FF-414F-8196-95C92F51E1C7}" type="pres">
      <dgm:prSet presAssocID="{87B3DF42-E808-4898-A7EE-10BCD2511D87}" presName="rootConnector" presStyleLbl="node2" presStyleIdx="0" presStyleCnt="2"/>
      <dgm:spPr/>
      <dgm:t>
        <a:bodyPr/>
        <a:lstStyle/>
        <a:p>
          <a:endParaRPr lang="es-ES"/>
        </a:p>
      </dgm:t>
    </dgm:pt>
    <dgm:pt modelId="{70DE5199-9356-4319-BF02-A8688E9546A0}" type="pres">
      <dgm:prSet presAssocID="{87B3DF42-E808-4898-A7EE-10BCD2511D87}" presName="hierChild4" presStyleCnt="0"/>
      <dgm:spPr/>
    </dgm:pt>
    <dgm:pt modelId="{DBA647F3-40C9-4794-A8AF-B847F0B044C4}" type="pres">
      <dgm:prSet presAssocID="{87B3DF42-E808-4898-A7EE-10BCD2511D87}" presName="hierChild5" presStyleCnt="0"/>
      <dgm:spPr/>
    </dgm:pt>
    <dgm:pt modelId="{84C0B673-D6BC-4807-91AA-192685EBD38F}" type="pres">
      <dgm:prSet presAssocID="{B212EE4D-194D-48E3-BC78-751413A7CFB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D3588DD-BB66-4411-A5D4-4CA1A34D3EE4}" type="pres">
      <dgm:prSet presAssocID="{4BBEDFEB-D9A0-4C5B-906C-37085C4C1E05}" presName="hierRoot2" presStyleCnt="0">
        <dgm:presLayoutVars>
          <dgm:hierBranch val="init"/>
        </dgm:presLayoutVars>
      </dgm:prSet>
      <dgm:spPr/>
    </dgm:pt>
    <dgm:pt modelId="{1DB16F70-B56B-4A29-B3E2-F3159C8518BF}" type="pres">
      <dgm:prSet presAssocID="{4BBEDFEB-D9A0-4C5B-906C-37085C4C1E05}" presName="rootComposite" presStyleCnt="0"/>
      <dgm:spPr/>
    </dgm:pt>
    <dgm:pt modelId="{B55D28C6-03A1-4842-B3A7-C722CB61DC66}" type="pres">
      <dgm:prSet presAssocID="{4BBEDFEB-D9A0-4C5B-906C-37085C4C1E05}" presName="rootText" presStyleLbl="node2" presStyleIdx="1" presStyleCnt="2" custScaleX="89828" custScaleY="89228" custLinFactNeighborY="-2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AC9446-5643-460F-94A5-68758099654B}" type="pres">
      <dgm:prSet presAssocID="{4BBEDFEB-D9A0-4C5B-906C-37085C4C1E05}" presName="rootConnector" presStyleLbl="node2" presStyleIdx="1" presStyleCnt="2"/>
      <dgm:spPr/>
      <dgm:t>
        <a:bodyPr/>
        <a:lstStyle/>
        <a:p>
          <a:endParaRPr lang="es-ES"/>
        </a:p>
      </dgm:t>
    </dgm:pt>
    <dgm:pt modelId="{9E3325A6-14A4-4289-BB79-C9E9732D34B5}" type="pres">
      <dgm:prSet presAssocID="{4BBEDFEB-D9A0-4C5B-906C-37085C4C1E05}" presName="hierChild4" presStyleCnt="0"/>
      <dgm:spPr/>
    </dgm:pt>
    <dgm:pt modelId="{DF77DB1E-2098-4698-B1F4-0CB17D4198C8}" type="pres">
      <dgm:prSet presAssocID="{4BBEDFEB-D9A0-4C5B-906C-37085C4C1E05}" presName="hierChild5" presStyleCnt="0"/>
      <dgm:spPr/>
    </dgm:pt>
    <dgm:pt modelId="{60659B8A-0C15-4A14-9B41-72366BA2118B}" type="pres">
      <dgm:prSet presAssocID="{7584D7BE-A139-4499-832C-0CCFB098F084}" presName="hierChild3" presStyleCnt="0"/>
      <dgm:spPr/>
    </dgm:pt>
  </dgm:ptLst>
  <dgm:cxnLst>
    <dgm:cxn modelId="{908F2F1D-4ABB-4C7F-A53E-E14097FEEC65}" type="presOf" srcId="{B212EE4D-194D-48E3-BC78-751413A7CFBC}" destId="{84C0B673-D6BC-4807-91AA-192685EBD38F}" srcOrd="0" destOrd="0" presId="urn:microsoft.com/office/officeart/2005/8/layout/orgChart1"/>
    <dgm:cxn modelId="{EE703510-4444-45BF-AA57-1A77522C5AED}" type="presOf" srcId="{7584D7BE-A139-4499-832C-0CCFB098F084}" destId="{63E6F8DF-B155-41FB-B552-81CE7BAC1577}" srcOrd="1" destOrd="0" presId="urn:microsoft.com/office/officeart/2005/8/layout/orgChart1"/>
    <dgm:cxn modelId="{85417A12-557F-4B2E-9444-C3A03A30A14A}" type="presOf" srcId="{87B3DF42-E808-4898-A7EE-10BCD2511D87}" destId="{47F8C3F9-7577-4F66-8B90-0354FF56349B}" srcOrd="0" destOrd="0" presId="urn:microsoft.com/office/officeart/2005/8/layout/orgChart1"/>
    <dgm:cxn modelId="{DC449E57-ED73-4485-9665-4A7922BE3B37}" type="presOf" srcId="{4BBEDFEB-D9A0-4C5B-906C-37085C4C1E05}" destId="{18AC9446-5643-460F-94A5-68758099654B}" srcOrd="1" destOrd="0" presId="urn:microsoft.com/office/officeart/2005/8/layout/orgChart1"/>
    <dgm:cxn modelId="{90480B74-823D-4523-9C13-43BBB6326D16}" srcId="{7584D7BE-A139-4499-832C-0CCFB098F084}" destId="{4BBEDFEB-D9A0-4C5B-906C-37085C4C1E05}" srcOrd="1" destOrd="0" parTransId="{B212EE4D-194D-48E3-BC78-751413A7CFBC}" sibTransId="{9EF2DC72-57C3-47E3-9FD2-2A04F252F0AF}"/>
    <dgm:cxn modelId="{0AFCEC6C-2F2D-4DF6-925D-C202B77D991B}" srcId="{5F5B4A71-372F-47A6-8294-E04060DE0EF6}" destId="{7584D7BE-A139-4499-832C-0CCFB098F084}" srcOrd="0" destOrd="0" parTransId="{F23B5D65-7D88-40A8-9DB2-BB813A0D51D8}" sibTransId="{95925127-AB11-48DD-913E-35FA790FCF0D}"/>
    <dgm:cxn modelId="{20FDB5AB-BDB5-4B39-B4BD-B020A03C2AC4}" srcId="{7584D7BE-A139-4499-832C-0CCFB098F084}" destId="{87B3DF42-E808-4898-A7EE-10BCD2511D87}" srcOrd="0" destOrd="0" parTransId="{3DD60197-9CBD-4448-8D8E-8200D8DC15AC}" sibTransId="{611B12D6-5E81-4BCB-83C9-ACFCE0AC7427}"/>
    <dgm:cxn modelId="{33266F18-E76B-4E7B-91DC-66D86D81CC8F}" type="presOf" srcId="{3DD60197-9CBD-4448-8D8E-8200D8DC15AC}" destId="{2E43C3AE-F338-4166-9AB7-BDD9E37DE2CB}" srcOrd="0" destOrd="0" presId="urn:microsoft.com/office/officeart/2005/8/layout/orgChart1"/>
    <dgm:cxn modelId="{CE0E683B-A770-43F6-A57D-A2A2A6372497}" type="presOf" srcId="{4BBEDFEB-D9A0-4C5B-906C-37085C4C1E05}" destId="{B55D28C6-03A1-4842-B3A7-C722CB61DC66}" srcOrd="0" destOrd="0" presId="urn:microsoft.com/office/officeart/2005/8/layout/orgChart1"/>
    <dgm:cxn modelId="{E4A8B8DB-28E9-4A26-B8ED-2C45F3C72BDD}" type="presOf" srcId="{5F5B4A71-372F-47A6-8294-E04060DE0EF6}" destId="{FEB6A5E0-4D61-44C6-8A76-860742F0CD9B}" srcOrd="0" destOrd="0" presId="urn:microsoft.com/office/officeart/2005/8/layout/orgChart1"/>
    <dgm:cxn modelId="{38A074F6-8E36-4208-B7EB-3124C245AF66}" type="presOf" srcId="{87B3DF42-E808-4898-A7EE-10BCD2511D87}" destId="{774F5F4B-69FF-414F-8196-95C92F51E1C7}" srcOrd="1" destOrd="0" presId="urn:microsoft.com/office/officeart/2005/8/layout/orgChart1"/>
    <dgm:cxn modelId="{8590FA7F-8FD5-4FEE-A552-FBFF21872950}" type="presOf" srcId="{7584D7BE-A139-4499-832C-0CCFB098F084}" destId="{5C978A3E-8484-4C75-A80B-6BEBB759AEA1}" srcOrd="0" destOrd="0" presId="urn:microsoft.com/office/officeart/2005/8/layout/orgChart1"/>
    <dgm:cxn modelId="{260EC717-9F23-45BD-9A1D-47BFD5E45815}" type="presParOf" srcId="{FEB6A5E0-4D61-44C6-8A76-860742F0CD9B}" destId="{5944006E-9FAA-42C7-B0B5-B13EB74C93BB}" srcOrd="0" destOrd="0" presId="urn:microsoft.com/office/officeart/2005/8/layout/orgChart1"/>
    <dgm:cxn modelId="{C97EEABE-FFE1-4002-BB2E-B6569ACCE751}" type="presParOf" srcId="{5944006E-9FAA-42C7-B0B5-B13EB74C93BB}" destId="{43AF8F41-57D8-424B-8003-152C9D1283E8}" srcOrd="0" destOrd="0" presId="urn:microsoft.com/office/officeart/2005/8/layout/orgChart1"/>
    <dgm:cxn modelId="{5712AD05-8027-4FD1-9BAF-A8AA03978363}" type="presParOf" srcId="{43AF8F41-57D8-424B-8003-152C9D1283E8}" destId="{5C978A3E-8484-4C75-A80B-6BEBB759AEA1}" srcOrd="0" destOrd="0" presId="urn:microsoft.com/office/officeart/2005/8/layout/orgChart1"/>
    <dgm:cxn modelId="{1A9B86F4-29C6-4243-B861-2CF4ADCD777A}" type="presParOf" srcId="{43AF8F41-57D8-424B-8003-152C9D1283E8}" destId="{63E6F8DF-B155-41FB-B552-81CE7BAC1577}" srcOrd="1" destOrd="0" presId="urn:microsoft.com/office/officeart/2005/8/layout/orgChart1"/>
    <dgm:cxn modelId="{C346B53F-210F-412D-9B5F-29AEDA89EC34}" type="presParOf" srcId="{5944006E-9FAA-42C7-B0B5-B13EB74C93BB}" destId="{CF1C967F-CC2D-49AB-857C-EF099D104A3E}" srcOrd="1" destOrd="0" presId="urn:microsoft.com/office/officeart/2005/8/layout/orgChart1"/>
    <dgm:cxn modelId="{148D8DE3-8518-4FA3-963A-95760573BAEE}" type="presParOf" srcId="{CF1C967F-CC2D-49AB-857C-EF099D104A3E}" destId="{2E43C3AE-F338-4166-9AB7-BDD9E37DE2CB}" srcOrd="0" destOrd="0" presId="urn:microsoft.com/office/officeart/2005/8/layout/orgChart1"/>
    <dgm:cxn modelId="{9ED3F916-B0E3-449A-B5BD-70626DBE98D5}" type="presParOf" srcId="{CF1C967F-CC2D-49AB-857C-EF099D104A3E}" destId="{EC6D9A10-4022-4982-9719-311ED9DDE2F1}" srcOrd="1" destOrd="0" presId="urn:microsoft.com/office/officeart/2005/8/layout/orgChart1"/>
    <dgm:cxn modelId="{E3F5A17B-351E-4F9A-8319-82E7E3BB8B15}" type="presParOf" srcId="{EC6D9A10-4022-4982-9719-311ED9DDE2F1}" destId="{8245A4A1-68DA-46CB-B82F-BDD8F8C6E8BD}" srcOrd="0" destOrd="0" presId="urn:microsoft.com/office/officeart/2005/8/layout/orgChart1"/>
    <dgm:cxn modelId="{03C09079-CADB-4183-8240-D89974054BFF}" type="presParOf" srcId="{8245A4A1-68DA-46CB-B82F-BDD8F8C6E8BD}" destId="{47F8C3F9-7577-4F66-8B90-0354FF56349B}" srcOrd="0" destOrd="0" presId="urn:microsoft.com/office/officeart/2005/8/layout/orgChart1"/>
    <dgm:cxn modelId="{2FA3729B-9C80-4955-BA2C-230C84708E70}" type="presParOf" srcId="{8245A4A1-68DA-46CB-B82F-BDD8F8C6E8BD}" destId="{774F5F4B-69FF-414F-8196-95C92F51E1C7}" srcOrd="1" destOrd="0" presId="urn:microsoft.com/office/officeart/2005/8/layout/orgChart1"/>
    <dgm:cxn modelId="{52EBE53E-DE10-4469-A428-BD36658A1F7C}" type="presParOf" srcId="{EC6D9A10-4022-4982-9719-311ED9DDE2F1}" destId="{70DE5199-9356-4319-BF02-A8688E9546A0}" srcOrd="1" destOrd="0" presId="urn:microsoft.com/office/officeart/2005/8/layout/orgChart1"/>
    <dgm:cxn modelId="{349C5876-6FF5-428B-B1A3-B2D10625DE1C}" type="presParOf" srcId="{EC6D9A10-4022-4982-9719-311ED9DDE2F1}" destId="{DBA647F3-40C9-4794-A8AF-B847F0B044C4}" srcOrd="2" destOrd="0" presId="urn:microsoft.com/office/officeart/2005/8/layout/orgChart1"/>
    <dgm:cxn modelId="{4E839EE0-5D19-4690-9695-47B2C97CF202}" type="presParOf" srcId="{CF1C967F-CC2D-49AB-857C-EF099D104A3E}" destId="{84C0B673-D6BC-4807-91AA-192685EBD38F}" srcOrd="2" destOrd="0" presId="urn:microsoft.com/office/officeart/2005/8/layout/orgChart1"/>
    <dgm:cxn modelId="{718DB42B-F843-4856-ABB3-192AB84D4443}" type="presParOf" srcId="{CF1C967F-CC2D-49AB-857C-EF099D104A3E}" destId="{DD3588DD-BB66-4411-A5D4-4CA1A34D3EE4}" srcOrd="3" destOrd="0" presId="urn:microsoft.com/office/officeart/2005/8/layout/orgChart1"/>
    <dgm:cxn modelId="{B2DB1455-AD6A-488B-95F2-E979E7CC7902}" type="presParOf" srcId="{DD3588DD-BB66-4411-A5D4-4CA1A34D3EE4}" destId="{1DB16F70-B56B-4A29-B3E2-F3159C8518BF}" srcOrd="0" destOrd="0" presId="urn:microsoft.com/office/officeart/2005/8/layout/orgChart1"/>
    <dgm:cxn modelId="{39C0D6F9-87F2-48D8-8269-19E74D797E74}" type="presParOf" srcId="{1DB16F70-B56B-4A29-B3E2-F3159C8518BF}" destId="{B55D28C6-03A1-4842-B3A7-C722CB61DC66}" srcOrd="0" destOrd="0" presId="urn:microsoft.com/office/officeart/2005/8/layout/orgChart1"/>
    <dgm:cxn modelId="{FDCE6476-4250-424D-A83D-A00AE98317EF}" type="presParOf" srcId="{1DB16F70-B56B-4A29-B3E2-F3159C8518BF}" destId="{18AC9446-5643-460F-94A5-68758099654B}" srcOrd="1" destOrd="0" presId="urn:microsoft.com/office/officeart/2005/8/layout/orgChart1"/>
    <dgm:cxn modelId="{509A082B-DA19-4340-9401-CE23A85C9807}" type="presParOf" srcId="{DD3588DD-BB66-4411-A5D4-4CA1A34D3EE4}" destId="{9E3325A6-14A4-4289-BB79-C9E9732D34B5}" srcOrd="1" destOrd="0" presId="urn:microsoft.com/office/officeart/2005/8/layout/orgChart1"/>
    <dgm:cxn modelId="{931779E4-8075-4B7A-AC9C-45BB57EC0146}" type="presParOf" srcId="{DD3588DD-BB66-4411-A5D4-4CA1A34D3EE4}" destId="{DF77DB1E-2098-4698-B1F4-0CB17D4198C8}" srcOrd="2" destOrd="0" presId="urn:microsoft.com/office/officeart/2005/8/layout/orgChart1"/>
    <dgm:cxn modelId="{9BF10984-942A-430C-B2CF-DEC062CF3595}" type="presParOf" srcId="{5944006E-9FAA-42C7-B0B5-B13EB74C93BB}" destId="{60659B8A-0C15-4A14-9B41-72366BA211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DCD71FA-F89E-41EB-8536-0ECE977205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425FE50-8A89-44E4-BF5D-91046C6413D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Proyectos </a:t>
          </a:r>
        </a:p>
        <a:p>
          <a:r>
            <a:rPr lang="es-ES" sz="1200" dirty="0" smtClean="0">
              <a:solidFill>
                <a:schemeClr val="tx1"/>
              </a:solidFill>
            </a:rPr>
            <a:t>Estratégicos</a:t>
          </a:r>
        </a:p>
      </dgm:t>
    </dgm:pt>
    <dgm:pt modelId="{5C05A274-70A9-4CAA-AEAE-1C0728945B96}" type="parTrans" cxnId="{848FFBD1-4905-427F-BAB2-EA12AAFE953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1188EBD-5B60-48E6-83A0-EE046583A15C}" type="sibTrans" cxnId="{848FFBD1-4905-427F-BAB2-EA12AAFE953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E248D2-E2F9-4CFB-A35D-C64017632B7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58E7B21-C8FB-41FB-9CC2-3F91A5FE3A18}" type="parTrans" cxnId="{AE0F0032-185D-4AA3-B21F-FA5E757AE90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671064-3A34-47BE-AB92-1B619C345F16}" type="sibTrans" cxnId="{AE0F0032-185D-4AA3-B21F-FA5E757AE90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04A4BF-B80F-4A13-B0D6-C6615CFF15F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Informática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ABE282F-553D-4A22-BA80-B9C71E03CBF4}" type="parTrans" cxnId="{19818F52-7F78-4308-80C8-B4A84E1F597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7AD2A9-F96F-4CC5-BFA2-BF4E3B6B8E33}" type="sibTrans" cxnId="{19818F52-7F78-4308-80C8-B4A84E1F597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CE6C79-88F6-4648-9E53-911EDF32D327}" type="pres">
      <dgm:prSet presAssocID="{FDCD71FA-F89E-41EB-8536-0ECE977205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AE195C5-2830-4AC6-B66F-BA4C2E55C9A1}" type="pres">
      <dgm:prSet presAssocID="{C425FE50-8A89-44E4-BF5D-91046C6413D2}" presName="hierRoot1" presStyleCnt="0">
        <dgm:presLayoutVars>
          <dgm:hierBranch val="init"/>
        </dgm:presLayoutVars>
      </dgm:prSet>
      <dgm:spPr/>
    </dgm:pt>
    <dgm:pt modelId="{CCE4701D-3247-4895-9516-7AB19F2E353F}" type="pres">
      <dgm:prSet presAssocID="{C425FE50-8A89-44E4-BF5D-91046C6413D2}" presName="rootComposite1" presStyleCnt="0"/>
      <dgm:spPr/>
    </dgm:pt>
    <dgm:pt modelId="{ECA5F186-B900-4928-BB86-C60F6056D9CE}" type="pres">
      <dgm:prSet presAssocID="{C425FE50-8A89-44E4-BF5D-91046C6413D2}" presName="rootText1" presStyleLbl="node0" presStyleIdx="0" presStyleCnt="1" custScaleX="122479" custScaleY="127378" custLinFactNeighborY="-8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4CA4AA-E8FF-40AD-9875-800D36245394}" type="pres">
      <dgm:prSet presAssocID="{C425FE50-8A89-44E4-BF5D-91046C6413D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079B5A1-42E2-445D-95B3-30A1196854EB}" type="pres">
      <dgm:prSet presAssocID="{C425FE50-8A89-44E4-BF5D-91046C6413D2}" presName="hierChild2" presStyleCnt="0"/>
      <dgm:spPr/>
    </dgm:pt>
    <dgm:pt modelId="{5C153B3C-658E-44F5-8C8C-67CEAF442033}" type="pres">
      <dgm:prSet presAssocID="{158E7B21-C8FB-41FB-9CC2-3F91A5FE3A1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7E5CF74-B137-40D5-9784-9C7C238507E2}" type="pres">
      <dgm:prSet presAssocID="{D7E248D2-E2F9-4CFB-A35D-C64017632B7F}" presName="hierRoot2" presStyleCnt="0">
        <dgm:presLayoutVars>
          <dgm:hierBranch val="init"/>
        </dgm:presLayoutVars>
      </dgm:prSet>
      <dgm:spPr/>
    </dgm:pt>
    <dgm:pt modelId="{D550E14E-6675-449C-90F5-3FEE6863553A}" type="pres">
      <dgm:prSet presAssocID="{D7E248D2-E2F9-4CFB-A35D-C64017632B7F}" presName="rootComposite" presStyleCnt="0"/>
      <dgm:spPr/>
    </dgm:pt>
    <dgm:pt modelId="{745C10B2-B697-40FF-819A-84ACADD2D7D8}" type="pres">
      <dgm:prSet presAssocID="{D7E248D2-E2F9-4CFB-A35D-C64017632B7F}" presName="rootText" presStyleLbl="node2" presStyleIdx="0" presStyleCnt="2" custScaleX="90712" custScaleY="91451" custLinFactNeighborY="249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63C41D-9499-403E-BD77-1C5D3F8F691B}" type="pres">
      <dgm:prSet presAssocID="{D7E248D2-E2F9-4CFB-A35D-C64017632B7F}" presName="rootConnector" presStyleLbl="node2" presStyleIdx="0" presStyleCnt="2"/>
      <dgm:spPr/>
      <dgm:t>
        <a:bodyPr/>
        <a:lstStyle/>
        <a:p>
          <a:endParaRPr lang="es-ES"/>
        </a:p>
      </dgm:t>
    </dgm:pt>
    <dgm:pt modelId="{2C41F363-4813-412D-BCEE-E1A5984D3558}" type="pres">
      <dgm:prSet presAssocID="{D7E248D2-E2F9-4CFB-A35D-C64017632B7F}" presName="hierChild4" presStyleCnt="0"/>
      <dgm:spPr/>
    </dgm:pt>
    <dgm:pt modelId="{2C3A52E9-D2C8-4F15-8E8C-657156BB1707}" type="pres">
      <dgm:prSet presAssocID="{D7E248D2-E2F9-4CFB-A35D-C64017632B7F}" presName="hierChild5" presStyleCnt="0"/>
      <dgm:spPr/>
    </dgm:pt>
    <dgm:pt modelId="{B80802AF-7EFF-496F-9068-2CD6A5170FBA}" type="pres">
      <dgm:prSet presAssocID="{EABE282F-553D-4A22-BA80-B9C71E03CBF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579B2362-3D24-4310-B70D-EDB323B67D1A}" type="pres">
      <dgm:prSet presAssocID="{4404A4BF-B80F-4A13-B0D6-C6615CFF15F8}" presName="hierRoot2" presStyleCnt="0">
        <dgm:presLayoutVars>
          <dgm:hierBranch val="init"/>
        </dgm:presLayoutVars>
      </dgm:prSet>
      <dgm:spPr/>
    </dgm:pt>
    <dgm:pt modelId="{DE280632-03ED-4F43-9EB7-81F3FF50CAE1}" type="pres">
      <dgm:prSet presAssocID="{4404A4BF-B80F-4A13-B0D6-C6615CFF15F8}" presName="rootComposite" presStyleCnt="0"/>
      <dgm:spPr/>
    </dgm:pt>
    <dgm:pt modelId="{A90AF1C4-E96D-4B4F-A610-9E08A19866C1}" type="pres">
      <dgm:prSet presAssocID="{4404A4BF-B80F-4A13-B0D6-C6615CFF15F8}" presName="rootText" presStyleLbl="node2" presStyleIdx="1" presStyleCnt="2" custScaleX="90712" custScaleY="91451" custLinFactNeighborY="249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9DD17-F63E-45F8-9AA2-4379B0C27933}" type="pres">
      <dgm:prSet presAssocID="{4404A4BF-B80F-4A13-B0D6-C6615CFF15F8}" presName="rootConnector" presStyleLbl="node2" presStyleIdx="1" presStyleCnt="2"/>
      <dgm:spPr/>
      <dgm:t>
        <a:bodyPr/>
        <a:lstStyle/>
        <a:p>
          <a:endParaRPr lang="es-ES"/>
        </a:p>
      </dgm:t>
    </dgm:pt>
    <dgm:pt modelId="{CE161B05-DEB7-4681-A6C0-60C2DC56BCF4}" type="pres">
      <dgm:prSet presAssocID="{4404A4BF-B80F-4A13-B0D6-C6615CFF15F8}" presName="hierChild4" presStyleCnt="0"/>
      <dgm:spPr/>
    </dgm:pt>
    <dgm:pt modelId="{D60BA0A6-8DF6-4492-A345-D4358CBBA93F}" type="pres">
      <dgm:prSet presAssocID="{4404A4BF-B80F-4A13-B0D6-C6615CFF15F8}" presName="hierChild5" presStyleCnt="0"/>
      <dgm:spPr/>
    </dgm:pt>
    <dgm:pt modelId="{7D32D4DA-5FC4-46ED-BE4B-07DB8493B318}" type="pres">
      <dgm:prSet presAssocID="{C425FE50-8A89-44E4-BF5D-91046C6413D2}" presName="hierChild3" presStyleCnt="0"/>
      <dgm:spPr/>
    </dgm:pt>
  </dgm:ptLst>
  <dgm:cxnLst>
    <dgm:cxn modelId="{4ADCB244-5126-4B64-804F-581B418592FD}" type="presOf" srcId="{EABE282F-553D-4A22-BA80-B9C71E03CBF4}" destId="{B80802AF-7EFF-496F-9068-2CD6A5170FBA}" srcOrd="0" destOrd="0" presId="urn:microsoft.com/office/officeart/2005/8/layout/orgChart1"/>
    <dgm:cxn modelId="{AE0F0032-185D-4AA3-B21F-FA5E757AE903}" srcId="{C425FE50-8A89-44E4-BF5D-91046C6413D2}" destId="{D7E248D2-E2F9-4CFB-A35D-C64017632B7F}" srcOrd="0" destOrd="0" parTransId="{158E7B21-C8FB-41FB-9CC2-3F91A5FE3A18}" sibTransId="{6C671064-3A34-47BE-AB92-1B619C345F16}"/>
    <dgm:cxn modelId="{D1B27FEC-C9C1-48A6-B3D6-DCA04D0344A2}" type="presOf" srcId="{FDCD71FA-F89E-41EB-8536-0ECE97720571}" destId="{3DCE6C79-88F6-4648-9E53-911EDF32D327}" srcOrd="0" destOrd="0" presId="urn:microsoft.com/office/officeart/2005/8/layout/orgChart1"/>
    <dgm:cxn modelId="{3400F816-12AC-4079-A469-32BB7CBD6607}" type="presOf" srcId="{D7E248D2-E2F9-4CFB-A35D-C64017632B7F}" destId="{3263C41D-9499-403E-BD77-1C5D3F8F691B}" srcOrd="1" destOrd="0" presId="urn:microsoft.com/office/officeart/2005/8/layout/orgChart1"/>
    <dgm:cxn modelId="{E5A115FF-29D5-4854-A7D8-47A225515438}" type="presOf" srcId="{C425FE50-8A89-44E4-BF5D-91046C6413D2}" destId="{ECA5F186-B900-4928-BB86-C60F6056D9CE}" srcOrd="0" destOrd="0" presId="urn:microsoft.com/office/officeart/2005/8/layout/orgChart1"/>
    <dgm:cxn modelId="{4A3A15A3-D488-47BA-ADC9-65A30832F12F}" type="presOf" srcId="{4404A4BF-B80F-4A13-B0D6-C6615CFF15F8}" destId="{0059DD17-F63E-45F8-9AA2-4379B0C27933}" srcOrd="1" destOrd="0" presId="urn:microsoft.com/office/officeart/2005/8/layout/orgChart1"/>
    <dgm:cxn modelId="{7EE2A2C0-DEF6-4DB5-8ADF-18E69AD095EB}" type="presOf" srcId="{4404A4BF-B80F-4A13-B0D6-C6615CFF15F8}" destId="{A90AF1C4-E96D-4B4F-A610-9E08A19866C1}" srcOrd="0" destOrd="0" presId="urn:microsoft.com/office/officeart/2005/8/layout/orgChart1"/>
    <dgm:cxn modelId="{007752B8-D375-48F0-924D-CD37406E9BBB}" type="presOf" srcId="{D7E248D2-E2F9-4CFB-A35D-C64017632B7F}" destId="{745C10B2-B697-40FF-819A-84ACADD2D7D8}" srcOrd="0" destOrd="0" presId="urn:microsoft.com/office/officeart/2005/8/layout/orgChart1"/>
    <dgm:cxn modelId="{19818F52-7F78-4308-80C8-B4A84E1F5971}" srcId="{C425FE50-8A89-44E4-BF5D-91046C6413D2}" destId="{4404A4BF-B80F-4A13-B0D6-C6615CFF15F8}" srcOrd="1" destOrd="0" parTransId="{EABE282F-553D-4A22-BA80-B9C71E03CBF4}" sibTransId="{487AD2A9-F96F-4CC5-BFA2-BF4E3B6B8E33}"/>
    <dgm:cxn modelId="{854EBDD9-EDB9-4AC6-83F2-9EEAB12191E8}" type="presOf" srcId="{158E7B21-C8FB-41FB-9CC2-3F91A5FE3A18}" destId="{5C153B3C-658E-44F5-8C8C-67CEAF442033}" srcOrd="0" destOrd="0" presId="urn:microsoft.com/office/officeart/2005/8/layout/orgChart1"/>
    <dgm:cxn modelId="{D7998046-9B69-4CBD-BF9A-E7E817B763FE}" type="presOf" srcId="{C425FE50-8A89-44E4-BF5D-91046C6413D2}" destId="{524CA4AA-E8FF-40AD-9875-800D36245394}" srcOrd="1" destOrd="0" presId="urn:microsoft.com/office/officeart/2005/8/layout/orgChart1"/>
    <dgm:cxn modelId="{848FFBD1-4905-427F-BAB2-EA12AAFE9532}" srcId="{FDCD71FA-F89E-41EB-8536-0ECE97720571}" destId="{C425FE50-8A89-44E4-BF5D-91046C6413D2}" srcOrd="0" destOrd="0" parTransId="{5C05A274-70A9-4CAA-AEAE-1C0728945B96}" sibTransId="{91188EBD-5B60-48E6-83A0-EE046583A15C}"/>
    <dgm:cxn modelId="{A68E95FC-A2E3-4312-8CC9-8A7678726188}" type="presParOf" srcId="{3DCE6C79-88F6-4648-9E53-911EDF32D327}" destId="{FAE195C5-2830-4AC6-B66F-BA4C2E55C9A1}" srcOrd="0" destOrd="0" presId="urn:microsoft.com/office/officeart/2005/8/layout/orgChart1"/>
    <dgm:cxn modelId="{CD32756A-1137-4EB6-841B-EBE254B20927}" type="presParOf" srcId="{FAE195C5-2830-4AC6-B66F-BA4C2E55C9A1}" destId="{CCE4701D-3247-4895-9516-7AB19F2E353F}" srcOrd="0" destOrd="0" presId="urn:microsoft.com/office/officeart/2005/8/layout/orgChart1"/>
    <dgm:cxn modelId="{3F94D384-CAC9-4DB8-9AE2-27D660C4A7DF}" type="presParOf" srcId="{CCE4701D-3247-4895-9516-7AB19F2E353F}" destId="{ECA5F186-B900-4928-BB86-C60F6056D9CE}" srcOrd="0" destOrd="0" presId="urn:microsoft.com/office/officeart/2005/8/layout/orgChart1"/>
    <dgm:cxn modelId="{572E2A76-5753-48B1-BE77-DD915BEA6312}" type="presParOf" srcId="{CCE4701D-3247-4895-9516-7AB19F2E353F}" destId="{524CA4AA-E8FF-40AD-9875-800D36245394}" srcOrd="1" destOrd="0" presId="urn:microsoft.com/office/officeart/2005/8/layout/orgChart1"/>
    <dgm:cxn modelId="{CB33EA74-4F65-4EFC-84CF-F6EDA92ED301}" type="presParOf" srcId="{FAE195C5-2830-4AC6-B66F-BA4C2E55C9A1}" destId="{A079B5A1-42E2-445D-95B3-30A1196854EB}" srcOrd="1" destOrd="0" presId="urn:microsoft.com/office/officeart/2005/8/layout/orgChart1"/>
    <dgm:cxn modelId="{D6940BD2-CA5B-4897-AA26-8B3100EF1E3E}" type="presParOf" srcId="{A079B5A1-42E2-445D-95B3-30A1196854EB}" destId="{5C153B3C-658E-44F5-8C8C-67CEAF442033}" srcOrd="0" destOrd="0" presId="urn:microsoft.com/office/officeart/2005/8/layout/orgChart1"/>
    <dgm:cxn modelId="{C74462C5-537F-4A8D-903A-2F9406821A28}" type="presParOf" srcId="{A079B5A1-42E2-445D-95B3-30A1196854EB}" destId="{F7E5CF74-B137-40D5-9784-9C7C238507E2}" srcOrd="1" destOrd="0" presId="urn:microsoft.com/office/officeart/2005/8/layout/orgChart1"/>
    <dgm:cxn modelId="{DA99C1AF-9D0C-4527-AF2B-FA43391BB418}" type="presParOf" srcId="{F7E5CF74-B137-40D5-9784-9C7C238507E2}" destId="{D550E14E-6675-449C-90F5-3FEE6863553A}" srcOrd="0" destOrd="0" presId="urn:microsoft.com/office/officeart/2005/8/layout/orgChart1"/>
    <dgm:cxn modelId="{EB22FDFC-8B59-4FE7-917C-EC2D7A2B019B}" type="presParOf" srcId="{D550E14E-6675-449C-90F5-3FEE6863553A}" destId="{745C10B2-B697-40FF-819A-84ACADD2D7D8}" srcOrd="0" destOrd="0" presId="urn:microsoft.com/office/officeart/2005/8/layout/orgChart1"/>
    <dgm:cxn modelId="{13802EA5-CAE4-4ED7-B932-5C76AD3AB467}" type="presParOf" srcId="{D550E14E-6675-449C-90F5-3FEE6863553A}" destId="{3263C41D-9499-403E-BD77-1C5D3F8F691B}" srcOrd="1" destOrd="0" presId="urn:microsoft.com/office/officeart/2005/8/layout/orgChart1"/>
    <dgm:cxn modelId="{40B401F8-838D-45CA-8668-88A86D79BBD8}" type="presParOf" srcId="{F7E5CF74-B137-40D5-9784-9C7C238507E2}" destId="{2C41F363-4813-412D-BCEE-E1A5984D3558}" srcOrd="1" destOrd="0" presId="urn:microsoft.com/office/officeart/2005/8/layout/orgChart1"/>
    <dgm:cxn modelId="{0F31F2CE-8347-478E-80F3-6DDD30294727}" type="presParOf" srcId="{F7E5CF74-B137-40D5-9784-9C7C238507E2}" destId="{2C3A52E9-D2C8-4F15-8E8C-657156BB1707}" srcOrd="2" destOrd="0" presId="urn:microsoft.com/office/officeart/2005/8/layout/orgChart1"/>
    <dgm:cxn modelId="{11D8097D-E065-4DB4-8790-5935DD97522E}" type="presParOf" srcId="{A079B5A1-42E2-445D-95B3-30A1196854EB}" destId="{B80802AF-7EFF-496F-9068-2CD6A5170FBA}" srcOrd="2" destOrd="0" presId="urn:microsoft.com/office/officeart/2005/8/layout/orgChart1"/>
    <dgm:cxn modelId="{CCF138C8-3C1C-49CC-AC79-954D980FE9FA}" type="presParOf" srcId="{A079B5A1-42E2-445D-95B3-30A1196854EB}" destId="{579B2362-3D24-4310-B70D-EDB323B67D1A}" srcOrd="3" destOrd="0" presId="urn:microsoft.com/office/officeart/2005/8/layout/orgChart1"/>
    <dgm:cxn modelId="{14FF15C7-3928-44BB-A237-D6326D3A538B}" type="presParOf" srcId="{579B2362-3D24-4310-B70D-EDB323B67D1A}" destId="{DE280632-03ED-4F43-9EB7-81F3FF50CAE1}" srcOrd="0" destOrd="0" presId="urn:microsoft.com/office/officeart/2005/8/layout/orgChart1"/>
    <dgm:cxn modelId="{7CA8205E-09D3-4E31-A533-926412E61EC8}" type="presParOf" srcId="{DE280632-03ED-4F43-9EB7-81F3FF50CAE1}" destId="{A90AF1C4-E96D-4B4F-A610-9E08A19866C1}" srcOrd="0" destOrd="0" presId="urn:microsoft.com/office/officeart/2005/8/layout/orgChart1"/>
    <dgm:cxn modelId="{7BB6EA09-39A8-4935-8BB6-2B6E8031E857}" type="presParOf" srcId="{DE280632-03ED-4F43-9EB7-81F3FF50CAE1}" destId="{0059DD17-F63E-45F8-9AA2-4379B0C27933}" srcOrd="1" destOrd="0" presId="urn:microsoft.com/office/officeart/2005/8/layout/orgChart1"/>
    <dgm:cxn modelId="{453CCE4E-8DF0-427E-8A80-00DED619AE74}" type="presParOf" srcId="{579B2362-3D24-4310-B70D-EDB323B67D1A}" destId="{CE161B05-DEB7-4681-A6C0-60C2DC56BCF4}" srcOrd="1" destOrd="0" presId="urn:microsoft.com/office/officeart/2005/8/layout/orgChart1"/>
    <dgm:cxn modelId="{F5FE9F86-B40F-4017-898F-E1E9A893B930}" type="presParOf" srcId="{579B2362-3D24-4310-B70D-EDB323B67D1A}" destId="{D60BA0A6-8DF6-4492-A345-D4358CBBA93F}" srcOrd="2" destOrd="0" presId="urn:microsoft.com/office/officeart/2005/8/layout/orgChart1"/>
    <dgm:cxn modelId="{1533EBAB-8586-4B0E-95C3-FE44E73E07A0}" type="presParOf" srcId="{FAE195C5-2830-4AC6-B66F-BA4C2E55C9A1}" destId="{7D32D4DA-5FC4-46ED-BE4B-07DB8493B3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6DA8D5A-A549-4F9D-9150-D3F10ED6F6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C79346-0A8E-4B76-8CF2-80EF2F7D6E4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Operativo(a)</a:t>
          </a:r>
        </a:p>
      </dgm:t>
    </dgm:pt>
    <dgm:pt modelId="{2FCB3696-D1BA-459B-927F-DF2EA5BB30ED}" type="parTrans" cxnId="{E2774D6F-9CF0-4B75-92B2-3D731D0823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D94A191-81A2-4C41-8942-BB3FFD53F0F0}" type="sibTrans" cxnId="{E2774D6F-9CF0-4B75-92B2-3D731D0823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0B2C1A1-0B85-42E0-8F08-49EAE53006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 A</a:t>
          </a:r>
        </a:p>
      </dgm:t>
    </dgm:pt>
    <dgm:pt modelId="{1BDF4B07-DCCC-4262-BB65-7E9BC01B6843}" type="parTrans" cxnId="{97538FEB-985A-40B3-8700-97B98652E23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C2BB1F-E58C-467B-BB58-C10A28FCB28A}" type="sibTrans" cxnId="{97538FEB-985A-40B3-8700-97B98652E23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B76F85-AE99-434D-A0FE-F6EE7D3C864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 B</a:t>
          </a:r>
        </a:p>
      </dgm:t>
    </dgm:pt>
    <dgm:pt modelId="{839C029E-D3FC-498C-ABB6-6F7674F4F6E0}" type="parTrans" cxnId="{6DDE1287-81A4-46A0-8A97-2F5CA5F125F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BA51DB5-BD65-4659-9EA1-6FBF625A7CC3}" type="sibTrans" cxnId="{6DDE1287-81A4-46A0-8A97-2F5CA5F125F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FF2C939-C187-4E53-B43F-58F9E8D9CA3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9FE9F58-AC2D-44B6-913A-5807E35CD6E5}" type="parTrans" cxnId="{5F65DF92-7A28-4C15-9770-8743435ED04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9BDC995-D7E5-4BBA-B676-0E89430D043C}" type="sibTrans" cxnId="{5F65DF92-7A28-4C15-9770-8743435ED04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DBAEE6D-8408-4455-A23D-D6D6BF1674F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057B147-ECD5-4157-9F28-51245F60DFFF}" type="parTrans" cxnId="{37D76866-7570-4CE4-9ED7-07C35B48191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1CAB56A-CAE3-45E6-98F9-621A999BA5E3}" type="sibTrans" cxnId="{37D76866-7570-4CE4-9ED7-07C35B48191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13524AF-8D3B-4DA4-8ACB-9017FE89A75B}" type="pres">
      <dgm:prSet presAssocID="{F6DA8D5A-A549-4F9D-9150-D3F10ED6F6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D479761-2D8C-41D1-9E77-28BA937EE2AE}" type="pres">
      <dgm:prSet presAssocID="{7DC79346-0A8E-4B76-8CF2-80EF2F7D6E42}" presName="hierRoot1" presStyleCnt="0">
        <dgm:presLayoutVars>
          <dgm:hierBranch val="init"/>
        </dgm:presLayoutVars>
      </dgm:prSet>
      <dgm:spPr/>
    </dgm:pt>
    <dgm:pt modelId="{CA973143-AEF9-4E90-95D0-45FA2B909857}" type="pres">
      <dgm:prSet presAssocID="{7DC79346-0A8E-4B76-8CF2-80EF2F7D6E42}" presName="rootComposite1" presStyleCnt="0"/>
      <dgm:spPr/>
    </dgm:pt>
    <dgm:pt modelId="{2EACCC7E-3682-4818-AB7F-8A396B37AEED}" type="pres">
      <dgm:prSet presAssocID="{7DC79346-0A8E-4B76-8CF2-80EF2F7D6E42}" presName="rootText1" presStyleLbl="node0" presStyleIdx="0" presStyleCnt="1" custScaleX="104173" custScaleY="95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C87227-72D3-4490-A749-65478446A134}" type="pres">
      <dgm:prSet presAssocID="{7DC79346-0A8E-4B76-8CF2-80EF2F7D6E4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8816A80-D70D-456E-B6B8-A9470CC7F19E}" type="pres">
      <dgm:prSet presAssocID="{7DC79346-0A8E-4B76-8CF2-80EF2F7D6E42}" presName="hierChild2" presStyleCnt="0"/>
      <dgm:spPr/>
    </dgm:pt>
    <dgm:pt modelId="{64C8B573-834E-46DC-8306-C4F3F9BA54E1}" type="pres">
      <dgm:prSet presAssocID="{1BDF4B07-DCCC-4262-BB65-7E9BC01B6843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683AC53-24A2-424A-84BB-FAA38A376943}" type="pres">
      <dgm:prSet presAssocID="{B0B2C1A1-0B85-42E0-8F08-49EAE5300612}" presName="hierRoot2" presStyleCnt="0">
        <dgm:presLayoutVars>
          <dgm:hierBranch/>
        </dgm:presLayoutVars>
      </dgm:prSet>
      <dgm:spPr/>
    </dgm:pt>
    <dgm:pt modelId="{EA35FACA-240E-4017-88A4-F11B2B7C2B27}" type="pres">
      <dgm:prSet presAssocID="{B0B2C1A1-0B85-42E0-8F08-49EAE5300612}" presName="rootComposite" presStyleCnt="0"/>
      <dgm:spPr/>
    </dgm:pt>
    <dgm:pt modelId="{7C7FFC11-F991-46F4-880A-1CDA218EB5D2}" type="pres">
      <dgm:prSet presAssocID="{B0B2C1A1-0B85-42E0-8F08-49EAE5300612}" presName="rootText" presStyleLbl="node2" presStyleIdx="0" presStyleCnt="2" custScaleX="58088" custScaleY="34853" custLinFactNeighborY="9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1A0AB-5608-4BC2-A5DC-92AFBB4238F3}" type="pres">
      <dgm:prSet presAssocID="{B0B2C1A1-0B85-42E0-8F08-49EAE53006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2A511-DD47-4521-B374-3EDBA7EBAA3A}" type="pres">
      <dgm:prSet presAssocID="{B0B2C1A1-0B85-42E0-8F08-49EAE5300612}" presName="hierChild4" presStyleCnt="0"/>
      <dgm:spPr/>
    </dgm:pt>
    <dgm:pt modelId="{06A3EEF7-8426-4C63-9CBC-4D61B359421D}" type="pres">
      <dgm:prSet presAssocID="{A9FE9F58-AC2D-44B6-913A-5807E35CD6E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866FF43C-AF8F-493F-839A-799D08A7927A}" type="pres">
      <dgm:prSet presAssocID="{AFF2C939-C187-4E53-B43F-58F9E8D9CA38}" presName="hierRoot2" presStyleCnt="0">
        <dgm:presLayoutVars>
          <dgm:hierBranch val="init"/>
        </dgm:presLayoutVars>
      </dgm:prSet>
      <dgm:spPr/>
    </dgm:pt>
    <dgm:pt modelId="{4B583595-2436-40FC-9B29-C2CEE70E73E9}" type="pres">
      <dgm:prSet presAssocID="{AFF2C939-C187-4E53-B43F-58F9E8D9CA38}" presName="rootComposite" presStyleCnt="0"/>
      <dgm:spPr/>
    </dgm:pt>
    <dgm:pt modelId="{847E3714-A85B-44C3-BC76-74BEF6F8A50A}" type="pres">
      <dgm:prSet presAssocID="{AFF2C939-C187-4E53-B43F-58F9E8D9CA38}" presName="rootText" presStyleLbl="node3" presStyleIdx="0" presStyleCnt="2" custScaleX="70544" custScaleY="8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A598EC-D55D-4161-A5D3-06A65B70486D}" type="pres">
      <dgm:prSet presAssocID="{AFF2C939-C187-4E53-B43F-58F9E8D9CA38}" presName="rootConnector" presStyleLbl="node3" presStyleIdx="0" presStyleCnt="2"/>
      <dgm:spPr/>
      <dgm:t>
        <a:bodyPr/>
        <a:lstStyle/>
        <a:p>
          <a:endParaRPr lang="es-ES"/>
        </a:p>
      </dgm:t>
    </dgm:pt>
    <dgm:pt modelId="{CED08493-5B7E-433B-A2C7-980F277B9C15}" type="pres">
      <dgm:prSet presAssocID="{AFF2C939-C187-4E53-B43F-58F9E8D9CA38}" presName="hierChild4" presStyleCnt="0"/>
      <dgm:spPr/>
    </dgm:pt>
    <dgm:pt modelId="{6EED1A49-F600-4DA1-B2CE-9069E508EDE0}" type="pres">
      <dgm:prSet presAssocID="{AFF2C939-C187-4E53-B43F-58F9E8D9CA38}" presName="hierChild5" presStyleCnt="0"/>
      <dgm:spPr/>
    </dgm:pt>
    <dgm:pt modelId="{499E77A6-2663-42CF-97A5-740551A85D10}" type="pres">
      <dgm:prSet presAssocID="{B0B2C1A1-0B85-42E0-8F08-49EAE5300612}" presName="hierChild5" presStyleCnt="0"/>
      <dgm:spPr/>
    </dgm:pt>
    <dgm:pt modelId="{EC4A44F1-B3B1-465A-AA90-041F21A0FD6D}" type="pres">
      <dgm:prSet presAssocID="{839C029E-D3FC-498C-ABB6-6F7674F4F6E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A815ABF-84D1-4B9A-99A0-34B96787AEC7}" type="pres">
      <dgm:prSet presAssocID="{5AB76F85-AE99-434D-A0FE-F6EE7D3C8644}" presName="hierRoot2" presStyleCnt="0">
        <dgm:presLayoutVars>
          <dgm:hierBranch/>
        </dgm:presLayoutVars>
      </dgm:prSet>
      <dgm:spPr/>
    </dgm:pt>
    <dgm:pt modelId="{D0AF682C-A4F5-4F64-AE22-2E2A974D1389}" type="pres">
      <dgm:prSet presAssocID="{5AB76F85-AE99-434D-A0FE-F6EE7D3C8644}" presName="rootComposite" presStyleCnt="0"/>
      <dgm:spPr/>
    </dgm:pt>
    <dgm:pt modelId="{87900F5B-AC69-4327-8E48-03AE454FC794}" type="pres">
      <dgm:prSet presAssocID="{5AB76F85-AE99-434D-A0FE-F6EE7D3C8644}" presName="rootText" presStyleLbl="node2" presStyleIdx="1" presStyleCnt="2" custScaleX="58088" custScaleY="34853" custLinFactNeighborY="9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720124-ED6B-4F14-9E36-E4A36E39AE8A}" type="pres">
      <dgm:prSet presAssocID="{5AB76F85-AE99-434D-A0FE-F6EE7D3C8644}" presName="rootConnector" presStyleLbl="node2" presStyleIdx="1" presStyleCnt="2"/>
      <dgm:spPr/>
      <dgm:t>
        <a:bodyPr/>
        <a:lstStyle/>
        <a:p>
          <a:endParaRPr lang="es-ES"/>
        </a:p>
      </dgm:t>
    </dgm:pt>
    <dgm:pt modelId="{6589A568-B03D-4399-9047-6CD5F9014AF0}" type="pres">
      <dgm:prSet presAssocID="{5AB76F85-AE99-434D-A0FE-F6EE7D3C8644}" presName="hierChild4" presStyleCnt="0"/>
      <dgm:spPr/>
    </dgm:pt>
    <dgm:pt modelId="{1093D2F5-27BA-42D7-8714-7FAB01EFB13D}" type="pres">
      <dgm:prSet presAssocID="{8057B147-ECD5-4157-9F28-51245F60DFFF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3EB00B8-A0A4-4184-A3F4-9C2255197582}" type="pres">
      <dgm:prSet presAssocID="{6DBAEE6D-8408-4455-A23D-D6D6BF1674FB}" presName="hierRoot2" presStyleCnt="0">
        <dgm:presLayoutVars>
          <dgm:hierBranch val="init"/>
        </dgm:presLayoutVars>
      </dgm:prSet>
      <dgm:spPr/>
    </dgm:pt>
    <dgm:pt modelId="{AC9B6DFF-352F-4A1F-BF3A-FD1C18913877}" type="pres">
      <dgm:prSet presAssocID="{6DBAEE6D-8408-4455-A23D-D6D6BF1674FB}" presName="rootComposite" presStyleCnt="0"/>
      <dgm:spPr/>
    </dgm:pt>
    <dgm:pt modelId="{3E720933-00D6-4078-9029-0075BA668E8F}" type="pres">
      <dgm:prSet presAssocID="{6DBAEE6D-8408-4455-A23D-D6D6BF1674FB}" presName="rootText" presStyleLbl="node3" presStyleIdx="1" presStyleCnt="2" custScaleX="70544" custScaleY="8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303A60-61E5-4E39-AE1C-0D49C4B44CE0}" type="pres">
      <dgm:prSet presAssocID="{6DBAEE6D-8408-4455-A23D-D6D6BF1674FB}" presName="rootConnector" presStyleLbl="node3" presStyleIdx="1" presStyleCnt="2"/>
      <dgm:spPr/>
      <dgm:t>
        <a:bodyPr/>
        <a:lstStyle/>
        <a:p>
          <a:endParaRPr lang="es-ES"/>
        </a:p>
      </dgm:t>
    </dgm:pt>
    <dgm:pt modelId="{BFECE670-3113-4DB4-A9FE-09F4E305C8B0}" type="pres">
      <dgm:prSet presAssocID="{6DBAEE6D-8408-4455-A23D-D6D6BF1674FB}" presName="hierChild4" presStyleCnt="0"/>
      <dgm:spPr/>
    </dgm:pt>
    <dgm:pt modelId="{A0E11FC0-02D5-4B3D-BBA2-DAE3C96EF442}" type="pres">
      <dgm:prSet presAssocID="{6DBAEE6D-8408-4455-A23D-D6D6BF1674FB}" presName="hierChild5" presStyleCnt="0"/>
      <dgm:spPr/>
    </dgm:pt>
    <dgm:pt modelId="{774D46FA-40C4-4BA6-AE44-1722118988B8}" type="pres">
      <dgm:prSet presAssocID="{5AB76F85-AE99-434D-A0FE-F6EE7D3C8644}" presName="hierChild5" presStyleCnt="0"/>
      <dgm:spPr/>
    </dgm:pt>
    <dgm:pt modelId="{B77D7F27-5A39-4774-9EC2-D64B5C3B9BB6}" type="pres">
      <dgm:prSet presAssocID="{7DC79346-0A8E-4B76-8CF2-80EF2F7D6E42}" presName="hierChild3" presStyleCnt="0"/>
      <dgm:spPr/>
    </dgm:pt>
  </dgm:ptLst>
  <dgm:cxnLst>
    <dgm:cxn modelId="{B6C9EC9F-A249-4D82-B264-BB207A4490F2}" type="presOf" srcId="{A9FE9F58-AC2D-44B6-913A-5807E35CD6E5}" destId="{06A3EEF7-8426-4C63-9CBC-4D61B359421D}" srcOrd="0" destOrd="0" presId="urn:microsoft.com/office/officeart/2005/8/layout/orgChart1"/>
    <dgm:cxn modelId="{37D76866-7570-4CE4-9ED7-07C35B481919}" srcId="{5AB76F85-AE99-434D-A0FE-F6EE7D3C8644}" destId="{6DBAEE6D-8408-4455-A23D-D6D6BF1674FB}" srcOrd="0" destOrd="0" parTransId="{8057B147-ECD5-4157-9F28-51245F60DFFF}" sibTransId="{51CAB56A-CAE3-45E6-98F9-621A999BA5E3}"/>
    <dgm:cxn modelId="{F51CC068-5413-4CA8-87B5-2004E09AAEF8}" type="presOf" srcId="{AFF2C939-C187-4E53-B43F-58F9E8D9CA38}" destId="{847E3714-A85B-44C3-BC76-74BEF6F8A50A}" srcOrd="0" destOrd="0" presId="urn:microsoft.com/office/officeart/2005/8/layout/orgChart1"/>
    <dgm:cxn modelId="{6DDE1287-81A4-46A0-8A97-2F5CA5F125F8}" srcId="{7DC79346-0A8E-4B76-8CF2-80EF2F7D6E42}" destId="{5AB76F85-AE99-434D-A0FE-F6EE7D3C8644}" srcOrd="1" destOrd="0" parTransId="{839C029E-D3FC-498C-ABB6-6F7674F4F6E0}" sibTransId="{6BA51DB5-BD65-4659-9EA1-6FBF625A7CC3}"/>
    <dgm:cxn modelId="{5F65DF92-7A28-4C15-9770-8743435ED04B}" srcId="{B0B2C1A1-0B85-42E0-8F08-49EAE5300612}" destId="{AFF2C939-C187-4E53-B43F-58F9E8D9CA38}" srcOrd="0" destOrd="0" parTransId="{A9FE9F58-AC2D-44B6-913A-5807E35CD6E5}" sibTransId="{79BDC995-D7E5-4BBA-B676-0E89430D043C}"/>
    <dgm:cxn modelId="{2D448489-0F13-42AB-AE7C-E5738D7E17F6}" type="presOf" srcId="{5AB76F85-AE99-434D-A0FE-F6EE7D3C8644}" destId="{87900F5B-AC69-4327-8E48-03AE454FC794}" srcOrd="0" destOrd="0" presId="urn:microsoft.com/office/officeart/2005/8/layout/orgChart1"/>
    <dgm:cxn modelId="{47C349BE-63F2-42AE-B77B-6DE3E806C9BF}" type="presOf" srcId="{B0B2C1A1-0B85-42E0-8F08-49EAE5300612}" destId="{38F1A0AB-5608-4BC2-A5DC-92AFBB4238F3}" srcOrd="1" destOrd="0" presId="urn:microsoft.com/office/officeart/2005/8/layout/orgChart1"/>
    <dgm:cxn modelId="{5487C6E3-9EE1-4473-AD76-C4E7D91303B8}" type="presOf" srcId="{7DC79346-0A8E-4B76-8CF2-80EF2F7D6E42}" destId="{62C87227-72D3-4490-A749-65478446A134}" srcOrd="1" destOrd="0" presId="urn:microsoft.com/office/officeart/2005/8/layout/orgChart1"/>
    <dgm:cxn modelId="{571B096E-E5BA-45F2-B4AB-C26739997386}" type="presOf" srcId="{5AB76F85-AE99-434D-A0FE-F6EE7D3C8644}" destId="{FC720124-ED6B-4F14-9E36-E4A36E39AE8A}" srcOrd="1" destOrd="0" presId="urn:microsoft.com/office/officeart/2005/8/layout/orgChart1"/>
    <dgm:cxn modelId="{4ED67C36-8832-453B-ABA5-B3739E0AD016}" type="presOf" srcId="{7DC79346-0A8E-4B76-8CF2-80EF2F7D6E42}" destId="{2EACCC7E-3682-4818-AB7F-8A396B37AEED}" srcOrd="0" destOrd="0" presId="urn:microsoft.com/office/officeart/2005/8/layout/orgChart1"/>
    <dgm:cxn modelId="{521F3678-2DAF-4446-AC7C-B61E852FC5D1}" type="presOf" srcId="{6DBAEE6D-8408-4455-A23D-D6D6BF1674FB}" destId="{3E720933-00D6-4078-9029-0075BA668E8F}" srcOrd="0" destOrd="0" presId="urn:microsoft.com/office/officeart/2005/8/layout/orgChart1"/>
    <dgm:cxn modelId="{E2774D6F-9CF0-4B75-92B2-3D731D082352}" srcId="{F6DA8D5A-A549-4F9D-9150-D3F10ED6F6BD}" destId="{7DC79346-0A8E-4B76-8CF2-80EF2F7D6E42}" srcOrd="0" destOrd="0" parTransId="{2FCB3696-D1BA-459B-927F-DF2EA5BB30ED}" sibTransId="{7D94A191-81A2-4C41-8942-BB3FFD53F0F0}"/>
    <dgm:cxn modelId="{E7747F9C-B347-48FA-8DEB-F7215A0EFD9D}" type="presOf" srcId="{F6DA8D5A-A549-4F9D-9150-D3F10ED6F6BD}" destId="{613524AF-8D3B-4DA4-8ACB-9017FE89A75B}" srcOrd="0" destOrd="0" presId="urn:microsoft.com/office/officeart/2005/8/layout/orgChart1"/>
    <dgm:cxn modelId="{5C5B1019-ECB1-4B4D-9C30-CC871442DBFA}" type="presOf" srcId="{B0B2C1A1-0B85-42E0-8F08-49EAE5300612}" destId="{7C7FFC11-F991-46F4-880A-1CDA218EB5D2}" srcOrd="0" destOrd="0" presId="urn:microsoft.com/office/officeart/2005/8/layout/orgChart1"/>
    <dgm:cxn modelId="{8BBFDFE8-EAA0-4F5F-8F06-3BEC74807784}" type="presOf" srcId="{6DBAEE6D-8408-4455-A23D-D6D6BF1674FB}" destId="{5E303A60-61E5-4E39-AE1C-0D49C4B44CE0}" srcOrd="1" destOrd="0" presId="urn:microsoft.com/office/officeart/2005/8/layout/orgChart1"/>
    <dgm:cxn modelId="{BA14BF22-C423-4843-B5C8-6A0D317A3A8C}" type="presOf" srcId="{8057B147-ECD5-4157-9F28-51245F60DFFF}" destId="{1093D2F5-27BA-42D7-8714-7FAB01EFB13D}" srcOrd="0" destOrd="0" presId="urn:microsoft.com/office/officeart/2005/8/layout/orgChart1"/>
    <dgm:cxn modelId="{97538FEB-985A-40B3-8700-97B98652E235}" srcId="{7DC79346-0A8E-4B76-8CF2-80EF2F7D6E42}" destId="{B0B2C1A1-0B85-42E0-8F08-49EAE5300612}" srcOrd="0" destOrd="0" parTransId="{1BDF4B07-DCCC-4262-BB65-7E9BC01B6843}" sibTransId="{A7C2BB1F-E58C-467B-BB58-C10A28FCB28A}"/>
    <dgm:cxn modelId="{E5156E08-EFC7-418E-9FB8-89239FBCE81A}" type="presOf" srcId="{1BDF4B07-DCCC-4262-BB65-7E9BC01B6843}" destId="{64C8B573-834E-46DC-8306-C4F3F9BA54E1}" srcOrd="0" destOrd="0" presId="urn:microsoft.com/office/officeart/2005/8/layout/orgChart1"/>
    <dgm:cxn modelId="{E93C128A-B867-4DD6-AE71-6493378FC54A}" type="presOf" srcId="{AFF2C939-C187-4E53-B43F-58F9E8D9CA38}" destId="{0BA598EC-D55D-4161-A5D3-06A65B70486D}" srcOrd="1" destOrd="0" presId="urn:microsoft.com/office/officeart/2005/8/layout/orgChart1"/>
    <dgm:cxn modelId="{B726BC2A-8CBD-4C63-82AC-4430EEA93DAF}" type="presOf" srcId="{839C029E-D3FC-498C-ABB6-6F7674F4F6E0}" destId="{EC4A44F1-B3B1-465A-AA90-041F21A0FD6D}" srcOrd="0" destOrd="0" presId="urn:microsoft.com/office/officeart/2005/8/layout/orgChart1"/>
    <dgm:cxn modelId="{226E85EE-AAE8-44B7-9B38-47BD3826182D}" type="presParOf" srcId="{613524AF-8D3B-4DA4-8ACB-9017FE89A75B}" destId="{DD479761-2D8C-41D1-9E77-28BA937EE2AE}" srcOrd="0" destOrd="0" presId="urn:microsoft.com/office/officeart/2005/8/layout/orgChart1"/>
    <dgm:cxn modelId="{B5921483-67A7-4862-A5CF-4A84734C0F47}" type="presParOf" srcId="{DD479761-2D8C-41D1-9E77-28BA937EE2AE}" destId="{CA973143-AEF9-4E90-95D0-45FA2B909857}" srcOrd="0" destOrd="0" presId="urn:microsoft.com/office/officeart/2005/8/layout/orgChart1"/>
    <dgm:cxn modelId="{32F40024-1547-4F4A-8976-9F89A61350A1}" type="presParOf" srcId="{CA973143-AEF9-4E90-95D0-45FA2B909857}" destId="{2EACCC7E-3682-4818-AB7F-8A396B37AEED}" srcOrd="0" destOrd="0" presId="urn:microsoft.com/office/officeart/2005/8/layout/orgChart1"/>
    <dgm:cxn modelId="{C0C5651C-D339-4259-BBF9-596FBEBD4A82}" type="presParOf" srcId="{CA973143-AEF9-4E90-95D0-45FA2B909857}" destId="{62C87227-72D3-4490-A749-65478446A134}" srcOrd="1" destOrd="0" presId="urn:microsoft.com/office/officeart/2005/8/layout/orgChart1"/>
    <dgm:cxn modelId="{3208CD13-A0A2-48B8-B5B0-19B8957245DC}" type="presParOf" srcId="{DD479761-2D8C-41D1-9E77-28BA937EE2AE}" destId="{48816A80-D70D-456E-B6B8-A9470CC7F19E}" srcOrd="1" destOrd="0" presId="urn:microsoft.com/office/officeart/2005/8/layout/orgChart1"/>
    <dgm:cxn modelId="{B7A58023-DA0F-4190-94F8-4A08B94BBC6D}" type="presParOf" srcId="{48816A80-D70D-456E-B6B8-A9470CC7F19E}" destId="{64C8B573-834E-46DC-8306-C4F3F9BA54E1}" srcOrd="0" destOrd="0" presId="urn:microsoft.com/office/officeart/2005/8/layout/orgChart1"/>
    <dgm:cxn modelId="{57D3A726-1449-4CD3-8574-263A8AD3D5D3}" type="presParOf" srcId="{48816A80-D70D-456E-B6B8-A9470CC7F19E}" destId="{2683AC53-24A2-424A-84BB-FAA38A376943}" srcOrd="1" destOrd="0" presId="urn:microsoft.com/office/officeart/2005/8/layout/orgChart1"/>
    <dgm:cxn modelId="{A7899677-555B-468C-905D-DE65C36BA3F6}" type="presParOf" srcId="{2683AC53-24A2-424A-84BB-FAA38A376943}" destId="{EA35FACA-240E-4017-88A4-F11B2B7C2B27}" srcOrd="0" destOrd="0" presId="urn:microsoft.com/office/officeart/2005/8/layout/orgChart1"/>
    <dgm:cxn modelId="{734E5B0B-4D5A-4D6A-A587-10504BD1FF04}" type="presParOf" srcId="{EA35FACA-240E-4017-88A4-F11B2B7C2B27}" destId="{7C7FFC11-F991-46F4-880A-1CDA218EB5D2}" srcOrd="0" destOrd="0" presId="urn:microsoft.com/office/officeart/2005/8/layout/orgChart1"/>
    <dgm:cxn modelId="{E528D80B-DA0E-4492-80CD-E16AD2D48D0A}" type="presParOf" srcId="{EA35FACA-240E-4017-88A4-F11B2B7C2B27}" destId="{38F1A0AB-5608-4BC2-A5DC-92AFBB4238F3}" srcOrd="1" destOrd="0" presId="urn:microsoft.com/office/officeart/2005/8/layout/orgChart1"/>
    <dgm:cxn modelId="{06CB661B-C7C8-4C7B-B9DB-CD6A258DC594}" type="presParOf" srcId="{2683AC53-24A2-424A-84BB-FAA38A376943}" destId="{2972A511-DD47-4521-B374-3EDBA7EBAA3A}" srcOrd="1" destOrd="0" presId="urn:microsoft.com/office/officeart/2005/8/layout/orgChart1"/>
    <dgm:cxn modelId="{6F9D342C-106A-4B7B-9BBB-78BEF6ADA86D}" type="presParOf" srcId="{2972A511-DD47-4521-B374-3EDBA7EBAA3A}" destId="{06A3EEF7-8426-4C63-9CBC-4D61B359421D}" srcOrd="0" destOrd="0" presId="urn:microsoft.com/office/officeart/2005/8/layout/orgChart1"/>
    <dgm:cxn modelId="{012CE149-60E9-40F6-83FE-5604BC6BCF8D}" type="presParOf" srcId="{2972A511-DD47-4521-B374-3EDBA7EBAA3A}" destId="{866FF43C-AF8F-493F-839A-799D08A7927A}" srcOrd="1" destOrd="0" presId="urn:microsoft.com/office/officeart/2005/8/layout/orgChart1"/>
    <dgm:cxn modelId="{EBADEA10-B8CE-428F-A185-4B270BFB5CCB}" type="presParOf" srcId="{866FF43C-AF8F-493F-839A-799D08A7927A}" destId="{4B583595-2436-40FC-9B29-C2CEE70E73E9}" srcOrd="0" destOrd="0" presId="urn:microsoft.com/office/officeart/2005/8/layout/orgChart1"/>
    <dgm:cxn modelId="{4619A42F-0B0C-406B-BC33-EA28ACB2053B}" type="presParOf" srcId="{4B583595-2436-40FC-9B29-C2CEE70E73E9}" destId="{847E3714-A85B-44C3-BC76-74BEF6F8A50A}" srcOrd="0" destOrd="0" presId="urn:microsoft.com/office/officeart/2005/8/layout/orgChart1"/>
    <dgm:cxn modelId="{061DB360-4B44-4D9B-838B-1A1786B91113}" type="presParOf" srcId="{4B583595-2436-40FC-9B29-C2CEE70E73E9}" destId="{0BA598EC-D55D-4161-A5D3-06A65B70486D}" srcOrd="1" destOrd="0" presId="urn:microsoft.com/office/officeart/2005/8/layout/orgChart1"/>
    <dgm:cxn modelId="{9EF1A743-C8DE-4A82-8CBF-6496E032779A}" type="presParOf" srcId="{866FF43C-AF8F-493F-839A-799D08A7927A}" destId="{CED08493-5B7E-433B-A2C7-980F277B9C15}" srcOrd="1" destOrd="0" presId="urn:microsoft.com/office/officeart/2005/8/layout/orgChart1"/>
    <dgm:cxn modelId="{F58B7774-7080-4564-BD22-854BF2B2A68B}" type="presParOf" srcId="{866FF43C-AF8F-493F-839A-799D08A7927A}" destId="{6EED1A49-F600-4DA1-B2CE-9069E508EDE0}" srcOrd="2" destOrd="0" presId="urn:microsoft.com/office/officeart/2005/8/layout/orgChart1"/>
    <dgm:cxn modelId="{0902593E-778A-4219-93A2-F3FAF9BE8815}" type="presParOf" srcId="{2683AC53-24A2-424A-84BB-FAA38A376943}" destId="{499E77A6-2663-42CF-97A5-740551A85D10}" srcOrd="2" destOrd="0" presId="urn:microsoft.com/office/officeart/2005/8/layout/orgChart1"/>
    <dgm:cxn modelId="{9400756D-693A-47D9-B4E3-86B3BC500B32}" type="presParOf" srcId="{48816A80-D70D-456E-B6B8-A9470CC7F19E}" destId="{EC4A44F1-B3B1-465A-AA90-041F21A0FD6D}" srcOrd="2" destOrd="0" presId="urn:microsoft.com/office/officeart/2005/8/layout/orgChart1"/>
    <dgm:cxn modelId="{011C1FEA-410A-4544-905B-B2CAE85E14D7}" type="presParOf" srcId="{48816A80-D70D-456E-B6B8-A9470CC7F19E}" destId="{1A815ABF-84D1-4B9A-99A0-34B96787AEC7}" srcOrd="3" destOrd="0" presId="urn:microsoft.com/office/officeart/2005/8/layout/orgChart1"/>
    <dgm:cxn modelId="{EB3BCD88-0884-4398-BAED-D22386E50DAE}" type="presParOf" srcId="{1A815ABF-84D1-4B9A-99A0-34B96787AEC7}" destId="{D0AF682C-A4F5-4F64-AE22-2E2A974D1389}" srcOrd="0" destOrd="0" presId="urn:microsoft.com/office/officeart/2005/8/layout/orgChart1"/>
    <dgm:cxn modelId="{D2D1E011-D952-4217-8FD7-73B76A6A4F96}" type="presParOf" srcId="{D0AF682C-A4F5-4F64-AE22-2E2A974D1389}" destId="{87900F5B-AC69-4327-8E48-03AE454FC794}" srcOrd="0" destOrd="0" presId="urn:microsoft.com/office/officeart/2005/8/layout/orgChart1"/>
    <dgm:cxn modelId="{124B3DDF-A2B3-4BBF-B4B3-0B17F74780A9}" type="presParOf" srcId="{D0AF682C-A4F5-4F64-AE22-2E2A974D1389}" destId="{FC720124-ED6B-4F14-9E36-E4A36E39AE8A}" srcOrd="1" destOrd="0" presId="urn:microsoft.com/office/officeart/2005/8/layout/orgChart1"/>
    <dgm:cxn modelId="{4E62A8C8-0B9E-4728-9B60-BA1B85B33F2C}" type="presParOf" srcId="{1A815ABF-84D1-4B9A-99A0-34B96787AEC7}" destId="{6589A568-B03D-4399-9047-6CD5F9014AF0}" srcOrd="1" destOrd="0" presId="urn:microsoft.com/office/officeart/2005/8/layout/orgChart1"/>
    <dgm:cxn modelId="{B9715335-0769-4327-B1F8-FC3062F460E4}" type="presParOf" srcId="{6589A568-B03D-4399-9047-6CD5F9014AF0}" destId="{1093D2F5-27BA-42D7-8714-7FAB01EFB13D}" srcOrd="0" destOrd="0" presId="urn:microsoft.com/office/officeart/2005/8/layout/orgChart1"/>
    <dgm:cxn modelId="{F7A49748-88F0-419D-8787-2B91DE553725}" type="presParOf" srcId="{6589A568-B03D-4399-9047-6CD5F9014AF0}" destId="{A3EB00B8-A0A4-4184-A3F4-9C2255197582}" srcOrd="1" destOrd="0" presId="urn:microsoft.com/office/officeart/2005/8/layout/orgChart1"/>
    <dgm:cxn modelId="{DFBE3B7E-C87E-4A0E-A34B-40300710246B}" type="presParOf" srcId="{A3EB00B8-A0A4-4184-A3F4-9C2255197582}" destId="{AC9B6DFF-352F-4A1F-BF3A-FD1C18913877}" srcOrd="0" destOrd="0" presId="urn:microsoft.com/office/officeart/2005/8/layout/orgChart1"/>
    <dgm:cxn modelId="{A3322553-195A-443F-BBFA-9792AE33EDB9}" type="presParOf" srcId="{AC9B6DFF-352F-4A1F-BF3A-FD1C18913877}" destId="{3E720933-00D6-4078-9029-0075BA668E8F}" srcOrd="0" destOrd="0" presId="urn:microsoft.com/office/officeart/2005/8/layout/orgChart1"/>
    <dgm:cxn modelId="{80C939AD-AA2B-4B42-A246-1DAA6209EC24}" type="presParOf" srcId="{AC9B6DFF-352F-4A1F-BF3A-FD1C18913877}" destId="{5E303A60-61E5-4E39-AE1C-0D49C4B44CE0}" srcOrd="1" destOrd="0" presId="urn:microsoft.com/office/officeart/2005/8/layout/orgChart1"/>
    <dgm:cxn modelId="{2E62DBA5-36E8-406D-85F1-E0FF13D98904}" type="presParOf" srcId="{A3EB00B8-A0A4-4184-A3F4-9C2255197582}" destId="{BFECE670-3113-4DB4-A9FE-09F4E305C8B0}" srcOrd="1" destOrd="0" presId="urn:microsoft.com/office/officeart/2005/8/layout/orgChart1"/>
    <dgm:cxn modelId="{433AF0B4-FC20-454F-A45D-6B55A1E52453}" type="presParOf" srcId="{A3EB00B8-A0A4-4184-A3F4-9C2255197582}" destId="{A0E11FC0-02D5-4B3D-BBA2-DAE3C96EF442}" srcOrd="2" destOrd="0" presId="urn:microsoft.com/office/officeart/2005/8/layout/orgChart1"/>
    <dgm:cxn modelId="{33A93C30-CC19-4831-BC97-F9FC1E16111A}" type="presParOf" srcId="{1A815ABF-84D1-4B9A-99A0-34B96787AEC7}" destId="{774D46FA-40C4-4BA6-AE44-1722118988B8}" srcOrd="2" destOrd="0" presId="urn:microsoft.com/office/officeart/2005/8/layout/orgChart1"/>
    <dgm:cxn modelId="{A9936210-FD8B-4494-BF65-27E1B9A80392}" type="presParOf" srcId="{DD479761-2D8C-41D1-9E77-28BA937EE2AE}" destId="{B77D7F27-5A39-4774-9EC2-D64B5C3B9BB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4B39669-EDE7-4C80-905C-8ED9E846536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01E2A0-0DAA-4D1D-8F59-F4A5A392D66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 Zona Centro</a:t>
          </a:r>
        </a:p>
      </dgm:t>
    </dgm:pt>
    <dgm:pt modelId="{535F24B1-A23A-4823-AFD0-838B022F155D}" type="parTrans" cxnId="{A2B74641-8C58-4339-969C-F1EA7926CD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00FE6E-D784-4A9D-9439-E22EFA7009A8}" type="sibTrans" cxnId="{A2B74641-8C58-4339-969C-F1EA7926CD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4886474-37E4-4AD7-A1A4-DF67F0A6CA0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Secretaria /o B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 </a:t>
          </a: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Profesional Especialista 1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4F959E9-7D46-4A1C-84FD-903E2292A820}" type="parTrans" cxnId="{B46DA7CC-0F7B-40E8-9BCC-A231F884F3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961D206-A97E-495F-AC1C-3F88FDBC1D33}" type="sibTrans" cxnId="{B46DA7CC-0F7B-40E8-9BCC-A231F884F3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AE50C9-A9CB-43F9-A939-2D280DCB324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DB9352C-9B38-4CB5-B1BB-39219969106F}" type="parTrans" cxnId="{78165BC6-115E-444D-9AE3-92ADB69323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30F520D-B123-4766-9639-46ABBB1BA785}" type="sibTrans" cxnId="{78165BC6-115E-444D-9AE3-92ADB69323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524371-CA93-4D1F-8E75-52A0F4575F0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D7A7960-41DB-45C6-BB41-1F7EA017494A}" type="parTrans" cxnId="{EEF35540-39BF-4D8B-BBF2-B6C0663CA5A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629C84B-05A1-4B10-80D8-56B2F6B7476B}" type="sibTrans" cxnId="{EEF35540-39BF-4D8B-BBF2-B6C0663CA5A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0A7926-F29A-4905-A20F-709DF442D03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Trabajadores(as) </a:t>
          </a:r>
          <a:r>
            <a:rPr lang="es-ES" sz="1200" dirty="0" smtClean="0">
              <a:solidFill>
                <a:schemeClr val="tx1"/>
              </a:solidFill>
            </a:rPr>
            <a:t>Sociales</a:t>
          </a:r>
          <a:endParaRPr lang="es-ES" sz="1200" dirty="0">
            <a:solidFill>
              <a:schemeClr val="tx1"/>
            </a:solidFill>
          </a:endParaRPr>
        </a:p>
      </dgm:t>
    </dgm:pt>
    <dgm:pt modelId="{BD204AB0-E09D-48FB-92EB-0E9DC3E989BF}" type="parTrans" cxnId="{E2C70B65-5DDD-46A8-A34C-D984DE672CE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0CFCC8A-6769-40F9-9E73-EB346124ECE1}" type="sibTrans" cxnId="{E2C70B65-5DDD-46A8-A34C-D984DE672CE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131DC27-6C81-440B-ACB4-AD71834BB123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54AFED66-961B-4124-881E-B4CDD3A52A0C}" type="parTrans" cxnId="{3159D82C-9A90-4279-8DE3-DDBDB3C0819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FA7FFA-A4C5-459D-AA97-2D91F75B5B05}" type="sibTrans" cxnId="{3159D82C-9A90-4279-8DE3-DDBDB3C0819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A8DAD95-09D3-4557-B0F9-A8DB6B0E1B73}" type="pres">
      <dgm:prSet presAssocID="{B4B39669-EDE7-4C80-905C-8ED9E84653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058E3FA-5117-4A83-95FA-1E4FD67666BF}" type="pres">
      <dgm:prSet presAssocID="{1401E2A0-0DAA-4D1D-8F59-F4A5A392D66B}" presName="hierRoot1" presStyleCnt="0">
        <dgm:presLayoutVars>
          <dgm:hierBranch/>
        </dgm:presLayoutVars>
      </dgm:prSet>
      <dgm:spPr/>
    </dgm:pt>
    <dgm:pt modelId="{EEE715C5-C328-42CC-9248-200E1CDD56DB}" type="pres">
      <dgm:prSet presAssocID="{1401E2A0-0DAA-4D1D-8F59-F4A5A392D66B}" presName="rootComposite1" presStyleCnt="0"/>
      <dgm:spPr/>
    </dgm:pt>
    <dgm:pt modelId="{3B9941E0-A05B-44AE-BAAB-036F4601D853}" type="pres">
      <dgm:prSet presAssocID="{1401E2A0-0DAA-4D1D-8F59-F4A5A392D66B}" presName="rootText1" presStyleLbl="node0" presStyleIdx="0" presStyleCnt="1" custScaleX="160222" custScaleY="149885" custLinFactNeighborX="-2538" custLinFactNeighborY="-206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0BE83-BDF2-4272-BF67-5AA5B320A056}" type="pres">
      <dgm:prSet presAssocID="{1401E2A0-0DAA-4D1D-8F59-F4A5A392D66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F7F254-6A66-4E66-8536-9FA17F50A531}" type="pres">
      <dgm:prSet presAssocID="{1401E2A0-0DAA-4D1D-8F59-F4A5A392D66B}" presName="hierChild2" presStyleCnt="0"/>
      <dgm:spPr/>
    </dgm:pt>
    <dgm:pt modelId="{1E33FE55-0BAB-4365-9E27-4026C330FB45}" type="pres">
      <dgm:prSet presAssocID="{B4F959E9-7D46-4A1C-84FD-903E2292A820}" presName="Name35" presStyleLbl="parChTrans1D2" presStyleIdx="0" presStyleCnt="5"/>
      <dgm:spPr/>
      <dgm:t>
        <a:bodyPr/>
        <a:lstStyle/>
        <a:p>
          <a:endParaRPr lang="es-ES"/>
        </a:p>
      </dgm:t>
    </dgm:pt>
    <dgm:pt modelId="{BF91EEDC-B869-4D54-B392-3A32280982F7}" type="pres">
      <dgm:prSet presAssocID="{C4886474-37E4-4AD7-A1A4-DF67F0A6CA0A}" presName="hierRoot2" presStyleCnt="0">
        <dgm:presLayoutVars>
          <dgm:hierBranch/>
        </dgm:presLayoutVars>
      </dgm:prSet>
      <dgm:spPr/>
    </dgm:pt>
    <dgm:pt modelId="{40DCB2C1-792F-4A6D-B4F2-35693587D4F0}" type="pres">
      <dgm:prSet presAssocID="{C4886474-37E4-4AD7-A1A4-DF67F0A6CA0A}" presName="rootComposite" presStyleCnt="0"/>
      <dgm:spPr/>
    </dgm:pt>
    <dgm:pt modelId="{467C7AA8-F799-456B-AE04-D4EEEBF27D51}" type="pres">
      <dgm:prSet presAssocID="{C4886474-37E4-4AD7-A1A4-DF67F0A6CA0A}" presName="rootText" presStyleLbl="node2" presStyleIdx="0" presStyleCnt="4" custScaleX="130075" custScaleY="237749" custLinFactNeighborY="25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38323-5A45-46D6-8783-A11D5DB32C4E}" type="pres">
      <dgm:prSet presAssocID="{C4886474-37E4-4AD7-A1A4-DF67F0A6CA0A}" presName="rootConnector" presStyleLbl="node2" presStyleIdx="0" presStyleCnt="4"/>
      <dgm:spPr/>
      <dgm:t>
        <a:bodyPr/>
        <a:lstStyle/>
        <a:p>
          <a:endParaRPr lang="es-ES"/>
        </a:p>
      </dgm:t>
    </dgm:pt>
    <dgm:pt modelId="{0CD28620-B17A-4DA6-8E4E-722362B45A92}" type="pres">
      <dgm:prSet presAssocID="{C4886474-37E4-4AD7-A1A4-DF67F0A6CA0A}" presName="hierChild4" presStyleCnt="0"/>
      <dgm:spPr/>
    </dgm:pt>
    <dgm:pt modelId="{1E3F3D39-CEBB-4191-BDC7-3C8073516839}" type="pres">
      <dgm:prSet presAssocID="{C4886474-37E4-4AD7-A1A4-DF67F0A6CA0A}" presName="hierChild5" presStyleCnt="0"/>
      <dgm:spPr/>
    </dgm:pt>
    <dgm:pt modelId="{8FE074A9-5A78-4D83-80AC-AC35ACE55A82}" type="pres">
      <dgm:prSet presAssocID="{1DB9352C-9B38-4CB5-B1BB-39219969106F}" presName="Name35" presStyleLbl="parChTrans1D2" presStyleIdx="1" presStyleCnt="5"/>
      <dgm:spPr/>
      <dgm:t>
        <a:bodyPr/>
        <a:lstStyle/>
        <a:p>
          <a:endParaRPr lang="es-ES"/>
        </a:p>
      </dgm:t>
    </dgm:pt>
    <dgm:pt modelId="{592C0E6A-B711-44BA-BD76-CF389DF1F3F4}" type="pres">
      <dgm:prSet presAssocID="{4AAE50C9-A9CB-43F9-A939-2D280DCB3247}" presName="hierRoot2" presStyleCnt="0">
        <dgm:presLayoutVars>
          <dgm:hierBranch/>
        </dgm:presLayoutVars>
      </dgm:prSet>
      <dgm:spPr/>
    </dgm:pt>
    <dgm:pt modelId="{88F8F384-12C2-44BD-8186-76AF56928A60}" type="pres">
      <dgm:prSet presAssocID="{4AAE50C9-A9CB-43F9-A939-2D280DCB3247}" presName="rootComposite" presStyleCnt="0"/>
      <dgm:spPr/>
    </dgm:pt>
    <dgm:pt modelId="{97CE9C80-B885-4586-BC2B-C74F470059C2}" type="pres">
      <dgm:prSet presAssocID="{4AAE50C9-A9CB-43F9-A939-2D280DCB3247}" presName="rootText" presStyleLbl="node2" presStyleIdx="1" presStyleCnt="4" custScaleX="130075" custScaleY="118874" custLinFactNeighborX="-2168" custLinFactNeighborY="25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8087B-D281-4E0E-BD23-0D6F6209B0EC}" type="pres">
      <dgm:prSet presAssocID="{4AAE50C9-A9CB-43F9-A939-2D280DCB3247}" presName="rootConnector" presStyleLbl="node2" presStyleIdx="1" presStyleCnt="4"/>
      <dgm:spPr/>
      <dgm:t>
        <a:bodyPr/>
        <a:lstStyle/>
        <a:p>
          <a:endParaRPr lang="es-ES"/>
        </a:p>
      </dgm:t>
    </dgm:pt>
    <dgm:pt modelId="{74231C8D-051D-4EC0-A321-F1A788919179}" type="pres">
      <dgm:prSet presAssocID="{4AAE50C9-A9CB-43F9-A939-2D280DCB3247}" presName="hierChild4" presStyleCnt="0"/>
      <dgm:spPr/>
    </dgm:pt>
    <dgm:pt modelId="{B7038744-4B1D-406D-AA34-4CDE9962DD5A}" type="pres">
      <dgm:prSet presAssocID="{4AAE50C9-A9CB-43F9-A939-2D280DCB3247}" presName="hierChild5" presStyleCnt="0"/>
      <dgm:spPr/>
    </dgm:pt>
    <dgm:pt modelId="{C1BFF216-8565-4BCC-BA6A-0F04397729B8}" type="pres">
      <dgm:prSet presAssocID="{1D7A7960-41DB-45C6-BB41-1F7EA017494A}" presName="Name35" presStyleLbl="parChTrans1D2" presStyleIdx="2" presStyleCnt="5"/>
      <dgm:spPr/>
      <dgm:t>
        <a:bodyPr/>
        <a:lstStyle/>
        <a:p>
          <a:endParaRPr lang="es-ES"/>
        </a:p>
      </dgm:t>
    </dgm:pt>
    <dgm:pt modelId="{72ADF53B-D28E-485F-8B4E-FB0C180A2CAA}" type="pres">
      <dgm:prSet presAssocID="{13524371-CA93-4D1F-8E75-52A0F4575F0A}" presName="hierRoot2" presStyleCnt="0">
        <dgm:presLayoutVars>
          <dgm:hierBranch val="init"/>
        </dgm:presLayoutVars>
      </dgm:prSet>
      <dgm:spPr/>
    </dgm:pt>
    <dgm:pt modelId="{E3845F31-1B36-4B6F-A357-99EE0CFAC3AE}" type="pres">
      <dgm:prSet presAssocID="{13524371-CA93-4D1F-8E75-52A0F4575F0A}" presName="rootComposite" presStyleCnt="0"/>
      <dgm:spPr/>
    </dgm:pt>
    <dgm:pt modelId="{6B39D112-80D6-4452-AB88-5E3D5CCA3932}" type="pres">
      <dgm:prSet presAssocID="{13524371-CA93-4D1F-8E75-52A0F4575F0A}" presName="rootText" presStyleLbl="node2" presStyleIdx="2" presStyleCnt="4" custScaleX="130075" custScaleY="118874" custLinFactNeighborY="25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75FA37-ABB6-4ECB-AE11-D66480ECA8AA}" type="pres">
      <dgm:prSet presAssocID="{13524371-CA93-4D1F-8E75-52A0F4575F0A}" presName="rootConnector" presStyleLbl="node2" presStyleIdx="2" presStyleCnt="4"/>
      <dgm:spPr/>
      <dgm:t>
        <a:bodyPr/>
        <a:lstStyle/>
        <a:p>
          <a:endParaRPr lang="es-ES"/>
        </a:p>
      </dgm:t>
    </dgm:pt>
    <dgm:pt modelId="{112738A2-B2BD-4020-BDF4-423DE6B48122}" type="pres">
      <dgm:prSet presAssocID="{13524371-CA93-4D1F-8E75-52A0F4575F0A}" presName="hierChild4" presStyleCnt="0"/>
      <dgm:spPr/>
    </dgm:pt>
    <dgm:pt modelId="{D88889B1-79C0-4C94-81D6-24FAC2917CF4}" type="pres">
      <dgm:prSet presAssocID="{13524371-CA93-4D1F-8E75-52A0F4575F0A}" presName="hierChild5" presStyleCnt="0"/>
      <dgm:spPr/>
    </dgm:pt>
    <dgm:pt modelId="{D3BBCD16-46F3-479C-8777-A3B0A116D4A8}" type="pres">
      <dgm:prSet presAssocID="{BD204AB0-E09D-48FB-92EB-0E9DC3E989BF}" presName="Name35" presStyleLbl="parChTrans1D2" presStyleIdx="3" presStyleCnt="5"/>
      <dgm:spPr/>
      <dgm:t>
        <a:bodyPr/>
        <a:lstStyle/>
        <a:p>
          <a:endParaRPr lang="es-ES"/>
        </a:p>
      </dgm:t>
    </dgm:pt>
    <dgm:pt modelId="{884FF4A6-4848-4782-91A9-73B4DBB90BF3}" type="pres">
      <dgm:prSet presAssocID="{3B0A7926-F29A-4905-A20F-709DF442D037}" presName="hierRoot2" presStyleCnt="0">
        <dgm:presLayoutVars>
          <dgm:hierBranch val="init"/>
        </dgm:presLayoutVars>
      </dgm:prSet>
      <dgm:spPr/>
    </dgm:pt>
    <dgm:pt modelId="{51D6AD15-7322-4555-BEAA-8CD14D2857FE}" type="pres">
      <dgm:prSet presAssocID="{3B0A7926-F29A-4905-A20F-709DF442D037}" presName="rootComposite" presStyleCnt="0"/>
      <dgm:spPr/>
    </dgm:pt>
    <dgm:pt modelId="{DF2DBB6A-D06E-4D47-8F4D-64B8BB774123}" type="pres">
      <dgm:prSet presAssocID="{3B0A7926-F29A-4905-A20F-709DF442D037}" presName="rootText" presStyleLbl="node2" presStyleIdx="3" presStyleCnt="4" custScaleX="130075" custScaleY="118874" custLinFactNeighborY="25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72D3F7-843E-421C-B9B2-294AFF6DB68F}" type="pres">
      <dgm:prSet presAssocID="{3B0A7926-F29A-4905-A20F-709DF442D037}" presName="rootConnector" presStyleLbl="node2" presStyleIdx="3" presStyleCnt="4"/>
      <dgm:spPr/>
      <dgm:t>
        <a:bodyPr/>
        <a:lstStyle/>
        <a:p>
          <a:endParaRPr lang="es-ES"/>
        </a:p>
      </dgm:t>
    </dgm:pt>
    <dgm:pt modelId="{B92543EC-BD11-4E97-8791-A1E3935E1B94}" type="pres">
      <dgm:prSet presAssocID="{3B0A7926-F29A-4905-A20F-709DF442D037}" presName="hierChild4" presStyleCnt="0"/>
      <dgm:spPr/>
    </dgm:pt>
    <dgm:pt modelId="{10428871-9034-49C4-9EA2-0FC755EF5476}" type="pres">
      <dgm:prSet presAssocID="{3B0A7926-F29A-4905-A20F-709DF442D037}" presName="hierChild5" presStyleCnt="0"/>
      <dgm:spPr/>
    </dgm:pt>
    <dgm:pt modelId="{E1F8C1EF-8F74-47A6-A556-AB3CC97F57BD}" type="pres">
      <dgm:prSet presAssocID="{1401E2A0-0DAA-4D1D-8F59-F4A5A392D66B}" presName="hierChild3" presStyleCnt="0"/>
      <dgm:spPr/>
    </dgm:pt>
    <dgm:pt modelId="{AD99AE7F-1F32-442C-94D9-A31C78522BA7}" type="pres">
      <dgm:prSet presAssocID="{54AFED66-961B-4124-881E-B4CDD3A52A0C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06B5877C-E8B4-4E31-B2A8-444F5AF86195}" type="pres">
      <dgm:prSet presAssocID="{9131DC27-6C81-440B-ACB4-AD71834BB123}" presName="hierRoot3" presStyleCnt="0">
        <dgm:presLayoutVars>
          <dgm:hierBranch val="init"/>
        </dgm:presLayoutVars>
      </dgm:prSet>
      <dgm:spPr/>
    </dgm:pt>
    <dgm:pt modelId="{91809FEC-B88C-4D1A-9155-C814370DC99B}" type="pres">
      <dgm:prSet presAssocID="{9131DC27-6C81-440B-ACB4-AD71834BB123}" presName="rootComposite3" presStyleCnt="0"/>
      <dgm:spPr/>
    </dgm:pt>
    <dgm:pt modelId="{FBB0B6A7-E701-4B49-A372-A4941CA9DA26}" type="pres">
      <dgm:prSet presAssocID="{9131DC27-6C81-440B-ACB4-AD71834BB123}" presName="rootText3" presStyleLbl="asst1" presStyleIdx="0" presStyleCnt="1" custScaleX="90448" custScaleY="87864" custLinFactNeighborX="-15355" custLinFactNeighborY="-77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28C2E5-44C5-44FC-B8B2-AB0EF58AAA7D}" type="pres">
      <dgm:prSet presAssocID="{9131DC27-6C81-440B-ACB4-AD71834BB123}" presName="rootConnector3" presStyleLbl="asst1" presStyleIdx="0" presStyleCnt="1"/>
      <dgm:spPr/>
      <dgm:t>
        <a:bodyPr/>
        <a:lstStyle/>
        <a:p>
          <a:endParaRPr lang="es-ES"/>
        </a:p>
      </dgm:t>
    </dgm:pt>
    <dgm:pt modelId="{FA4D1402-5386-4414-9357-38576559E022}" type="pres">
      <dgm:prSet presAssocID="{9131DC27-6C81-440B-ACB4-AD71834BB123}" presName="hierChild6" presStyleCnt="0"/>
      <dgm:spPr/>
    </dgm:pt>
    <dgm:pt modelId="{2D29B66C-BDAF-4953-ABB3-BA18BBF746E6}" type="pres">
      <dgm:prSet presAssocID="{9131DC27-6C81-440B-ACB4-AD71834BB123}" presName="hierChild7" presStyleCnt="0"/>
      <dgm:spPr/>
    </dgm:pt>
  </dgm:ptLst>
  <dgm:cxnLst>
    <dgm:cxn modelId="{B792A8BD-22D8-4032-B944-3EB01D209930}" type="presOf" srcId="{9131DC27-6C81-440B-ACB4-AD71834BB123}" destId="{FBB0B6A7-E701-4B49-A372-A4941CA9DA26}" srcOrd="0" destOrd="0" presId="urn:microsoft.com/office/officeart/2005/8/layout/orgChart1"/>
    <dgm:cxn modelId="{EEF35540-39BF-4D8B-BBF2-B6C0663CA5A8}" srcId="{1401E2A0-0DAA-4D1D-8F59-F4A5A392D66B}" destId="{13524371-CA93-4D1F-8E75-52A0F4575F0A}" srcOrd="2" destOrd="0" parTransId="{1D7A7960-41DB-45C6-BB41-1F7EA017494A}" sibTransId="{D629C84B-05A1-4B10-80D8-56B2F6B7476B}"/>
    <dgm:cxn modelId="{6CA7DD8C-7DF3-4194-8BE8-D6C537214640}" type="presOf" srcId="{3B0A7926-F29A-4905-A20F-709DF442D037}" destId="{3E72D3F7-843E-421C-B9B2-294AFF6DB68F}" srcOrd="1" destOrd="0" presId="urn:microsoft.com/office/officeart/2005/8/layout/orgChart1"/>
    <dgm:cxn modelId="{E2C70B65-5DDD-46A8-A34C-D984DE672CE4}" srcId="{1401E2A0-0DAA-4D1D-8F59-F4A5A392D66B}" destId="{3B0A7926-F29A-4905-A20F-709DF442D037}" srcOrd="3" destOrd="0" parTransId="{BD204AB0-E09D-48FB-92EB-0E9DC3E989BF}" sibTransId="{50CFCC8A-6769-40F9-9E73-EB346124ECE1}"/>
    <dgm:cxn modelId="{1B49F40E-0355-4CB0-97F9-D349D7C74D99}" type="presOf" srcId="{4AAE50C9-A9CB-43F9-A939-2D280DCB3247}" destId="{3EA8087B-D281-4E0E-BD23-0D6F6209B0EC}" srcOrd="1" destOrd="0" presId="urn:microsoft.com/office/officeart/2005/8/layout/orgChart1"/>
    <dgm:cxn modelId="{12B25877-355F-49B4-A6E2-EE7894D3318F}" type="presOf" srcId="{BD204AB0-E09D-48FB-92EB-0E9DC3E989BF}" destId="{D3BBCD16-46F3-479C-8777-A3B0A116D4A8}" srcOrd="0" destOrd="0" presId="urn:microsoft.com/office/officeart/2005/8/layout/orgChart1"/>
    <dgm:cxn modelId="{2ADA8F94-B420-4920-9C05-71685EEC24F6}" type="presOf" srcId="{13524371-CA93-4D1F-8E75-52A0F4575F0A}" destId="{6B39D112-80D6-4452-AB88-5E3D5CCA3932}" srcOrd="0" destOrd="0" presId="urn:microsoft.com/office/officeart/2005/8/layout/orgChart1"/>
    <dgm:cxn modelId="{3159D82C-9A90-4279-8DE3-DDBDB3C08194}" srcId="{1401E2A0-0DAA-4D1D-8F59-F4A5A392D66B}" destId="{9131DC27-6C81-440B-ACB4-AD71834BB123}" srcOrd="4" destOrd="0" parTransId="{54AFED66-961B-4124-881E-B4CDD3A52A0C}" sibTransId="{A9FA7FFA-A4C5-459D-AA97-2D91F75B5B05}"/>
    <dgm:cxn modelId="{14F7B1A3-6D88-41FC-BCDB-984EDA50D095}" type="presOf" srcId="{1DB9352C-9B38-4CB5-B1BB-39219969106F}" destId="{8FE074A9-5A78-4D83-80AC-AC35ACE55A82}" srcOrd="0" destOrd="0" presId="urn:microsoft.com/office/officeart/2005/8/layout/orgChart1"/>
    <dgm:cxn modelId="{A2B74641-8C58-4339-969C-F1EA7926CD79}" srcId="{B4B39669-EDE7-4C80-905C-8ED9E8465367}" destId="{1401E2A0-0DAA-4D1D-8F59-F4A5A392D66B}" srcOrd="0" destOrd="0" parTransId="{535F24B1-A23A-4823-AFD0-838B022F155D}" sibTransId="{2200FE6E-D784-4A9D-9439-E22EFA7009A8}"/>
    <dgm:cxn modelId="{A54CD065-4E86-4F63-A40C-24F23676B8D2}" type="presOf" srcId="{13524371-CA93-4D1F-8E75-52A0F4575F0A}" destId="{5575FA37-ABB6-4ECB-AE11-D66480ECA8AA}" srcOrd="1" destOrd="0" presId="urn:microsoft.com/office/officeart/2005/8/layout/orgChart1"/>
    <dgm:cxn modelId="{D04B4A28-F373-4AD9-9022-E18C68FA04C5}" type="presOf" srcId="{B4F959E9-7D46-4A1C-84FD-903E2292A820}" destId="{1E33FE55-0BAB-4365-9E27-4026C330FB45}" srcOrd="0" destOrd="0" presId="urn:microsoft.com/office/officeart/2005/8/layout/orgChart1"/>
    <dgm:cxn modelId="{003350CB-BD73-48AF-BC77-7233C309F865}" type="presOf" srcId="{C4886474-37E4-4AD7-A1A4-DF67F0A6CA0A}" destId="{467C7AA8-F799-456B-AE04-D4EEEBF27D51}" srcOrd="0" destOrd="0" presId="urn:microsoft.com/office/officeart/2005/8/layout/orgChart1"/>
    <dgm:cxn modelId="{894DE690-77D1-40F0-8E66-61322F7DF395}" type="presOf" srcId="{4AAE50C9-A9CB-43F9-A939-2D280DCB3247}" destId="{97CE9C80-B885-4586-BC2B-C74F470059C2}" srcOrd="0" destOrd="0" presId="urn:microsoft.com/office/officeart/2005/8/layout/orgChart1"/>
    <dgm:cxn modelId="{ED39C132-AF96-4B49-8267-2B7D562D65E7}" type="presOf" srcId="{1401E2A0-0DAA-4D1D-8F59-F4A5A392D66B}" destId="{3B9941E0-A05B-44AE-BAAB-036F4601D853}" srcOrd="0" destOrd="0" presId="urn:microsoft.com/office/officeart/2005/8/layout/orgChart1"/>
    <dgm:cxn modelId="{B46DA7CC-0F7B-40E8-9BCC-A231F884F3F2}" srcId="{1401E2A0-0DAA-4D1D-8F59-F4A5A392D66B}" destId="{C4886474-37E4-4AD7-A1A4-DF67F0A6CA0A}" srcOrd="0" destOrd="0" parTransId="{B4F959E9-7D46-4A1C-84FD-903E2292A820}" sibTransId="{8961D206-A97E-495F-AC1C-3F88FDBC1D33}"/>
    <dgm:cxn modelId="{D949D180-2BA7-4310-8C49-8EE03F561D3D}" type="presOf" srcId="{54AFED66-961B-4124-881E-B4CDD3A52A0C}" destId="{AD99AE7F-1F32-442C-94D9-A31C78522BA7}" srcOrd="0" destOrd="0" presId="urn:microsoft.com/office/officeart/2005/8/layout/orgChart1"/>
    <dgm:cxn modelId="{8D69FEA3-6EF4-4447-9BCF-D01BA5D4B81A}" type="presOf" srcId="{B4B39669-EDE7-4C80-905C-8ED9E8465367}" destId="{CA8DAD95-09D3-4557-B0F9-A8DB6B0E1B73}" srcOrd="0" destOrd="0" presId="urn:microsoft.com/office/officeart/2005/8/layout/orgChart1"/>
    <dgm:cxn modelId="{4F2BD494-86C8-457F-9D64-C4C23A8443B9}" type="presOf" srcId="{C4886474-37E4-4AD7-A1A4-DF67F0A6CA0A}" destId="{68838323-5A45-46D6-8783-A11D5DB32C4E}" srcOrd="1" destOrd="0" presId="urn:microsoft.com/office/officeart/2005/8/layout/orgChart1"/>
    <dgm:cxn modelId="{78165BC6-115E-444D-9AE3-92ADB69323AC}" srcId="{1401E2A0-0DAA-4D1D-8F59-F4A5A392D66B}" destId="{4AAE50C9-A9CB-43F9-A939-2D280DCB3247}" srcOrd="1" destOrd="0" parTransId="{1DB9352C-9B38-4CB5-B1BB-39219969106F}" sibTransId="{030F520D-B123-4766-9639-46ABBB1BA785}"/>
    <dgm:cxn modelId="{749FE226-3257-43B7-8C94-E64A9B8CC9F7}" type="presOf" srcId="{1401E2A0-0DAA-4D1D-8F59-F4A5A392D66B}" destId="{97C0BE83-BDF2-4272-BF67-5AA5B320A056}" srcOrd="1" destOrd="0" presId="urn:microsoft.com/office/officeart/2005/8/layout/orgChart1"/>
    <dgm:cxn modelId="{83296120-67CD-43EF-A0F1-856B679DDC27}" type="presOf" srcId="{1D7A7960-41DB-45C6-BB41-1F7EA017494A}" destId="{C1BFF216-8565-4BCC-BA6A-0F04397729B8}" srcOrd="0" destOrd="0" presId="urn:microsoft.com/office/officeart/2005/8/layout/orgChart1"/>
    <dgm:cxn modelId="{D606E057-8298-445C-A3E3-A0C991203A6F}" type="presOf" srcId="{9131DC27-6C81-440B-ACB4-AD71834BB123}" destId="{6828C2E5-44C5-44FC-B8B2-AB0EF58AAA7D}" srcOrd="1" destOrd="0" presId="urn:microsoft.com/office/officeart/2005/8/layout/orgChart1"/>
    <dgm:cxn modelId="{08EA235F-7E2A-46A3-A2A4-A24F728A960A}" type="presOf" srcId="{3B0A7926-F29A-4905-A20F-709DF442D037}" destId="{DF2DBB6A-D06E-4D47-8F4D-64B8BB774123}" srcOrd="0" destOrd="0" presId="urn:microsoft.com/office/officeart/2005/8/layout/orgChart1"/>
    <dgm:cxn modelId="{ACE2AC64-0B93-4C2E-8F8E-D906AC8F8B29}" type="presParOf" srcId="{CA8DAD95-09D3-4557-B0F9-A8DB6B0E1B73}" destId="{C058E3FA-5117-4A83-95FA-1E4FD67666BF}" srcOrd="0" destOrd="0" presId="urn:microsoft.com/office/officeart/2005/8/layout/orgChart1"/>
    <dgm:cxn modelId="{C7D03B32-390C-4491-8D82-3126E4977A87}" type="presParOf" srcId="{C058E3FA-5117-4A83-95FA-1E4FD67666BF}" destId="{EEE715C5-C328-42CC-9248-200E1CDD56DB}" srcOrd="0" destOrd="0" presId="urn:microsoft.com/office/officeart/2005/8/layout/orgChart1"/>
    <dgm:cxn modelId="{1E0C073A-4E35-4D01-A19D-D837336FD029}" type="presParOf" srcId="{EEE715C5-C328-42CC-9248-200E1CDD56DB}" destId="{3B9941E0-A05B-44AE-BAAB-036F4601D853}" srcOrd="0" destOrd="0" presId="urn:microsoft.com/office/officeart/2005/8/layout/orgChart1"/>
    <dgm:cxn modelId="{D9A770CC-6DE0-409F-99FB-85F94182E9D0}" type="presParOf" srcId="{EEE715C5-C328-42CC-9248-200E1CDD56DB}" destId="{97C0BE83-BDF2-4272-BF67-5AA5B320A056}" srcOrd="1" destOrd="0" presId="urn:microsoft.com/office/officeart/2005/8/layout/orgChart1"/>
    <dgm:cxn modelId="{B687FB17-AA60-4CB9-A91B-F4CA564C126A}" type="presParOf" srcId="{C058E3FA-5117-4A83-95FA-1E4FD67666BF}" destId="{74F7F254-6A66-4E66-8536-9FA17F50A531}" srcOrd="1" destOrd="0" presId="urn:microsoft.com/office/officeart/2005/8/layout/orgChart1"/>
    <dgm:cxn modelId="{F05A89BB-C985-4CE7-A38E-2B471F243EEC}" type="presParOf" srcId="{74F7F254-6A66-4E66-8536-9FA17F50A531}" destId="{1E33FE55-0BAB-4365-9E27-4026C330FB45}" srcOrd="0" destOrd="0" presId="urn:microsoft.com/office/officeart/2005/8/layout/orgChart1"/>
    <dgm:cxn modelId="{9EECD61B-F0D8-4F32-95D6-737AFCDCDEAC}" type="presParOf" srcId="{74F7F254-6A66-4E66-8536-9FA17F50A531}" destId="{BF91EEDC-B869-4D54-B392-3A32280982F7}" srcOrd="1" destOrd="0" presId="urn:microsoft.com/office/officeart/2005/8/layout/orgChart1"/>
    <dgm:cxn modelId="{847E4F0D-82A2-47CA-8026-0263DB881468}" type="presParOf" srcId="{BF91EEDC-B869-4D54-B392-3A32280982F7}" destId="{40DCB2C1-792F-4A6D-B4F2-35693587D4F0}" srcOrd="0" destOrd="0" presId="urn:microsoft.com/office/officeart/2005/8/layout/orgChart1"/>
    <dgm:cxn modelId="{C06F02E0-0A1A-4BCC-9B08-ACDAB13A0477}" type="presParOf" srcId="{40DCB2C1-792F-4A6D-B4F2-35693587D4F0}" destId="{467C7AA8-F799-456B-AE04-D4EEEBF27D51}" srcOrd="0" destOrd="0" presId="urn:microsoft.com/office/officeart/2005/8/layout/orgChart1"/>
    <dgm:cxn modelId="{3F1EC63F-951F-459B-96A4-EFC316554E4E}" type="presParOf" srcId="{40DCB2C1-792F-4A6D-B4F2-35693587D4F0}" destId="{68838323-5A45-46D6-8783-A11D5DB32C4E}" srcOrd="1" destOrd="0" presId="urn:microsoft.com/office/officeart/2005/8/layout/orgChart1"/>
    <dgm:cxn modelId="{626E5FAF-E3D5-4AA1-9EE3-021306440ADB}" type="presParOf" srcId="{BF91EEDC-B869-4D54-B392-3A32280982F7}" destId="{0CD28620-B17A-4DA6-8E4E-722362B45A92}" srcOrd="1" destOrd="0" presId="urn:microsoft.com/office/officeart/2005/8/layout/orgChart1"/>
    <dgm:cxn modelId="{897047CB-0C1B-417C-AAE8-A6A7F0302D63}" type="presParOf" srcId="{BF91EEDC-B869-4D54-B392-3A32280982F7}" destId="{1E3F3D39-CEBB-4191-BDC7-3C8073516839}" srcOrd="2" destOrd="0" presId="urn:microsoft.com/office/officeart/2005/8/layout/orgChart1"/>
    <dgm:cxn modelId="{67990244-70AB-4C16-B3C3-510C5E7B62DB}" type="presParOf" srcId="{74F7F254-6A66-4E66-8536-9FA17F50A531}" destId="{8FE074A9-5A78-4D83-80AC-AC35ACE55A82}" srcOrd="2" destOrd="0" presId="urn:microsoft.com/office/officeart/2005/8/layout/orgChart1"/>
    <dgm:cxn modelId="{19CE1491-80C0-4238-A5D5-E2CEAE74648D}" type="presParOf" srcId="{74F7F254-6A66-4E66-8536-9FA17F50A531}" destId="{592C0E6A-B711-44BA-BD76-CF389DF1F3F4}" srcOrd="3" destOrd="0" presId="urn:microsoft.com/office/officeart/2005/8/layout/orgChart1"/>
    <dgm:cxn modelId="{0343E587-21DD-4B34-9D4B-079CFAFAEE7D}" type="presParOf" srcId="{592C0E6A-B711-44BA-BD76-CF389DF1F3F4}" destId="{88F8F384-12C2-44BD-8186-76AF56928A60}" srcOrd="0" destOrd="0" presId="urn:microsoft.com/office/officeart/2005/8/layout/orgChart1"/>
    <dgm:cxn modelId="{0C049DDD-312E-420C-BD13-4A07A5C075E3}" type="presParOf" srcId="{88F8F384-12C2-44BD-8186-76AF56928A60}" destId="{97CE9C80-B885-4586-BC2B-C74F470059C2}" srcOrd="0" destOrd="0" presId="urn:microsoft.com/office/officeart/2005/8/layout/orgChart1"/>
    <dgm:cxn modelId="{794CBDF5-FB77-4665-B627-75D549EBC925}" type="presParOf" srcId="{88F8F384-12C2-44BD-8186-76AF56928A60}" destId="{3EA8087B-D281-4E0E-BD23-0D6F6209B0EC}" srcOrd="1" destOrd="0" presId="urn:microsoft.com/office/officeart/2005/8/layout/orgChart1"/>
    <dgm:cxn modelId="{080D4573-7D05-4CCA-A1D9-A7E26528B118}" type="presParOf" srcId="{592C0E6A-B711-44BA-BD76-CF389DF1F3F4}" destId="{74231C8D-051D-4EC0-A321-F1A788919179}" srcOrd="1" destOrd="0" presId="urn:microsoft.com/office/officeart/2005/8/layout/orgChart1"/>
    <dgm:cxn modelId="{26D6D54A-AAD7-4CA9-B70B-85DC4E53E10B}" type="presParOf" srcId="{592C0E6A-B711-44BA-BD76-CF389DF1F3F4}" destId="{B7038744-4B1D-406D-AA34-4CDE9962DD5A}" srcOrd="2" destOrd="0" presId="urn:microsoft.com/office/officeart/2005/8/layout/orgChart1"/>
    <dgm:cxn modelId="{652965DD-975C-4FCF-8495-555E16502C9F}" type="presParOf" srcId="{74F7F254-6A66-4E66-8536-9FA17F50A531}" destId="{C1BFF216-8565-4BCC-BA6A-0F04397729B8}" srcOrd="4" destOrd="0" presId="urn:microsoft.com/office/officeart/2005/8/layout/orgChart1"/>
    <dgm:cxn modelId="{DE2FE639-A56C-4637-8515-72520A318D8E}" type="presParOf" srcId="{74F7F254-6A66-4E66-8536-9FA17F50A531}" destId="{72ADF53B-D28E-485F-8B4E-FB0C180A2CAA}" srcOrd="5" destOrd="0" presId="urn:microsoft.com/office/officeart/2005/8/layout/orgChart1"/>
    <dgm:cxn modelId="{0E2ABEAD-A78C-4D7E-9880-22D74FCD3A24}" type="presParOf" srcId="{72ADF53B-D28E-485F-8B4E-FB0C180A2CAA}" destId="{E3845F31-1B36-4B6F-A357-99EE0CFAC3AE}" srcOrd="0" destOrd="0" presId="urn:microsoft.com/office/officeart/2005/8/layout/orgChart1"/>
    <dgm:cxn modelId="{807E42CF-5D21-4326-8D2D-C4C04C9D0039}" type="presParOf" srcId="{E3845F31-1B36-4B6F-A357-99EE0CFAC3AE}" destId="{6B39D112-80D6-4452-AB88-5E3D5CCA3932}" srcOrd="0" destOrd="0" presId="urn:microsoft.com/office/officeart/2005/8/layout/orgChart1"/>
    <dgm:cxn modelId="{1BDC8C7C-5F6E-4118-A5EB-19B4D6B217F1}" type="presParOf" srcId="{E3845F31-1B36-4B6F-A357-99EE0CFAC3AE}" destId="{5575FA37-ABB6-4ECB-AE11-D66480ECA8AA}" srcOrd="1" destOrd="0" presId="urn:microsoft.com/office/officeart/2005/8/layout/orgChart1"/>
    <dgm:cxn modelId="{19C54590-97AA-46F9-9CA4-EA5F718EB090}" type="presParOf" srcId="{72ADF53B-D28E-485F-8B4E-FB0C180A2CAA}" destId="{112738A2-B2BD-4020-BDF4-423DE6B48122}" srcOrd="1" destOrd="0" presId="urn:microsoft.com/office/officeart/2005/8/layout/orgChart1"/>
    <dgm:cxn modelId="{BBA85CB0-BB7E-44A1-ABA5-64868E5126F5}" type="presParOf" srcId="{72ADF53B-D28E-485F-8B4E-FB0C180A2CAA}" destId="{D88889B1-79C0-4C94-81D6-24FAC2917CF4}" srcOrd="2" destOrd="0" presId="urn:microsoft.com/office/officeart/2005/8/layout/orgChart1"/>
    <dgm:cxn modelId="{FE5D7D30-B3EA-4CBC-9FBF-BA324B4F4892}" type="presParOf" srcId="{74F7F254-6A66-4E66-8536-9FA17F50A531}" destId="{D3BBCD16-46F3-479C-8777-A3B0A116D4A8}" srcOrd="6" destOrd="0" presId="urn:microsoft.com/office/officeart/2005/8/layout/orgChart1"/>
    <dgm:cxn modelId="{EBD998FC-E718-4FA9-A052-B19478284B72}" type="presParOf" srcId="{74F7F254-6A66-4E66-8536-9FA17F50A531}" destId="{884FF4A6-4848-4782-91A9-73B4DBB90BF3}" srcOrd="7" destOrd="0" presId="urn:microsoft.com/office/officeart/2005/8/layout/orgChart1"/>
    <dgm:cxn modelId="{81295EC2-B38D-4B88-AE89-3A1AE66678CB}" type="presParOf" srcId="{884FF4A6-4848-4782-91A9-73B4DBB90BF3}" destId="{51D6AD15-7322-4555-BEAA-8CD14D2857FE}" srcOrd="0" destOrd="0" presId="urn:microsoft.com/office/officeart/2005/8/layout/orgChart1"/>
    <dgm:cxn modelId="{1631FF1F-D1DF-4326-915F-D883D7086AA9}" type="presParOf" srcId="{51D6AD15-7322-4555-BEAA-8CD14D2857FE}" destId="{DF2DBB6A-D06E-4D47-8F4D-64B8BB774123}" srcOrd="0" destOrd="0" presId="urn:microsoft.com/office/officeart/2005/8/layout/orgChart1"/>
    <dgm:cxn modelId="{52B4C56E-547A-4B38-AD36-CC4F27E93004}" type="presParOf" srcId="{51D6AD15-7322-4555-BEAA-8CD14D2857FE}" destId="{3E72D3F7-843E-421C-B9B2-294AFF6DB68F}" srcOrd="1" destOrd="0" presId="urn:microsoft.com/office/officeart/2005/8/layout/orgChart1"/>
    <dgm:cxn modelId="{6E5FD036-76F7-484A-9F9B-EEDFC7C51D4D}" type="presParOf" srcId="{884FF4A6-4848-4782-91A9-73B4DBB90BF3}" destId="{B92543EC-BD11-4E97-8791-A1E3935E1B94}" srcOrd="1" destOrd="0" presId="urn:microsoft.com/office/officeart/2005/8/layout/orgChart1"/>
    <dgm:cxn modelId="{6740BDDF-096A-4C42-8280-78CC50ABB924}" type="presParOf" srcId="{884FF4A6-4848-4782-91A9-73B4DBB90BF3}" destId="{10428871-9034-49C4-9EA2-0FC755EF5476}" srcOrd="2" destOrd="0" presId="urn:microsoft.com/office/officeart/2005/8/layout/orgChart1"/>
    <dgm:cxn modelId="{53EE4CE2-8589-40E9-A585-EDC9AF9D31E2}" type="presParOf" srcId="{C058E3FA-5117-4A83-95FA-1E4FD67666BF}" destId="{E1F8C1EF-8F74-47A6-A556-AB3CC97F57BD}" srcOrd="2" destOrd="0" presId="urn:microsoft.com/office/officeart/2005/8/layout/orgChart1"/>
    <dgm:cxn modelId="{3B0D6F19-5440-4589-817E-915978D1CC65}" type="presParOf" srcId="{E1F8C1EF-8F74-47A6-A556-AB3CC97F57BD}" destId="{AD99AE7F-1F32-442C-94D9-A31C78522BA7}" srcOrd="0" destOrd="0" presId="urn:microsoft.com/office/officeart/2005/8/layout/orgChart1"/>
    <dgm:cxn modelId="{E477C1DF-1816-44F7-A8A2-13FF45A2216B}" type="presParOf" srcId="{E1F8C1EF-8F74-47A6-A556-AB3CC97F57BD}" destId="{06B5877C-E8B4-4E31-B2A8-444F5AF86195}" srcOrd="1" destOrd="0" presId="urn:microsoft.com/office/officeart/2005/8/layout/orgChart1"/>
    <dgm:cxn modelId="{209DB164-9DDA-4537-8707-5A47CFDED4BB}" type="presParOf" srcId="{06B5877C-E8B4-4E31-B2A8-444F5AF86195}" destId="{91809FEC-B88C-4D1A-9155-C814370DC99B}" srcOrd="0" destOrd="0" presId="urn:microsoft.com/office/officeart/2005/8/layout/orgChart1"/>
    <dgm:cxn modelId="{8B7F1DDB-91EB-4D44-97AE-3FF1BAC6C9FF}" type="presParOf" srcId="{91809FEC-B88C-4D1A-9155-C814370DC99B}" destId="{FBB0B6A7-E701-4B49-A372-A4941CA9DA26}" srcOrd="0" destOrd="0" presId="urn:microsoft.com/office/officeart/2005/8/layout/orgChart1"/>
    <dgm:cxn modelId="{8EDBBFA9-54F6-4D0B-83D9-21E1755578EE}" type="presParOf" srcId="{91809FEC-B88C-4D1A-9155-C814370DC99B}" destId="{6828C2E5-44C5-44FC-B8B2-AB0EF58AAA7D}" srcOrd="1" destOrd="0" presId="urn:microsoft.com/office/officeart/2005/8/layout/orgChart1"/>
    <dgm:cxn modelId="{A3BD53B7-2059-4D52-B918-599109FFD899}" type="presParOf" srcId="{06B5877C-E8B4-4E31-B2A8-444F5AF86195}" destId="{FA4D1402-5386-4414-9357-38576559E022}" srcOrd="1" destOrd="0" presId="urn:microsoft.com/office/officeart/2005/8/layout/orgChart1"/>
    <dgm:cxn modelId="{8E9451DE-D568-4CE6-958F-2D3D3BD11EF1}" type="presParOf" srcId="{06B5877C-E8B4-4E31-B2A8-444F5AF86195}" destId="{2D29B66C-BDAF-4953-ABB3-BA18BBF746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4B39669-EDE7-4C80-905C-8ED9E846536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01E2A0-0DAA-4D1D-8F59-F4A5A392D66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Zona Norte</a:t>
          </a:r>
        </a:p>
      </dgm:t>
    </dgm:pt>
    <dgm:pt modelId="{535F24B1-A23A-4823-AFD0-838B022F155D}" type="parTrans" cxnId="{A2B74641-8C58-4339-969C-F1EA7926CD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00FE6E-D784-4A9D-9439-E22EFA7009A8}" type="sibTrans" cxnId="{A2B74641-8C58-4339-969C-F1EA7926CD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B44046A-AFB4-420B-8219-EC23FFC5A53E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635D3F8-4167-47F2-B812-946BF79CED5A}" type="parTrans" cxnId="{7D13E03A-4A50-48BB-B1FA-3E0BDA606E1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AAB1F53-9C98-45B7-AF8D-ED76E58501A6}" type="sibTrans" cxnId="{7D13E03A-4A50-48BB-B1FA-3E0BDA606E1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DE00F7A-3A17-47A1-9A70-E200CEF65E3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>
            <a:solidFill>
              <a:schemeClr val="tx1"/>
            </a:solidFill>
          </a:endParaRPr>
        </a:p>
      </dgm:t>
    </dgm:pt>
    <dgm:pt modelId="{1FCECFE9-B3E0-4830-8030-90F817639FC6}" type="parTrans" cxnId="{DE9DFB0B-3D01-4FCF-BA39-5DA410F66D6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E7033AB-9AEA-4EB4-BDBE-E8666F717240}" type="sibTrans" cxnId="{DE9DFB0B-3D01-4FCF-BA39-5DA410F66D6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8316C92-67DE-49CC-B035-754FB8E755A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639D094A-3355-4AC6-979A-73DDC6AB30BF}" type="parTrans" cxnId="{70A8CECD-0384-45B1-8D1F-95E2774D61F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D85169-131B-4A8C-904C-2016F18FEFE3}" type="sibTrans" cxnId="{70A8CECD-0384-45B1-8D1F-95E2774D61F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5F6E68D-ADC5-4CEA-AEAF-71D0E5BBABDE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9AE75FAE-BF7C-45A2-9F5F-E26233299AA7}" type="parTrans" cxnId="{8BDAFCB3-139A-45F5-A7E2-B273671D6D0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8F55A95-6FCA-4CBB-BF43-AD71AFD1CF7B}" type="sibTrans" cxnId="{8BDAFCB3-139A-45F5-A7E2-B273671D6D0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975B0B5-1FAE-4FD4-96B2-36FB7B779AA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A4D31508-4534-4FAB-8554-CCE97A293BB1}" type="parTrans" cxnId="{162E3F11-A904-4AC1-92B3-EDDC1989697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249D0EA-48D5-4FFD-B7DB-E100DE14CC0C}" type="sibTrans" cxnId="{162E3F11-A904-4AC1-92B3-EDDC1989697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CD0A18F-EED8-4A03-BF38-8DC992C7DC2D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 /</a:t>
          </a:r>
          <a:r>
            <a:rPr lang="es-ES" sz="1200" dirty="0" smtClean="0">
              <a:solidFill>
                <a:schemeClr val="tx1"/>
              </a:solidFill>
            </a:rPr>
            <a:t>o</a:t>
          </a:r>
          <a:endParaRPr lang="es-ES" sz="1200" dirty="0">
            <a:solidFill>
              <a:schemeClr val="tx1"/>
            </a:solidFill>
          </a:endParaRPr>
        </a:p>
      </dgm:t>
    </dgm:pt>
    <dgm:pt modelId="{55AB2BA7-5917-4B4E-9BD2-F9B8FDEF1114}" type="parTrans" cxnId="{6B118F00-0CB0-405B-8DFC-40B7BE654FF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5F7A2EA-1506-4F32-97B0-F9CFA4130062}" type="sibTrans" cxnId="{6B118F00-0CB0-405B-8DFC-40B7BE654FF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A8DAD95-09D3-4557-B0F9-A8DB6B0E1B73}" type="pres">
      <dgm:prSet presAssocID="{B4B39669-EDE7-4C80-905C-8ED9E84653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058E3FA-5117-4A83-95FA-1E4FD67666BF}" type="pres">
      <dgm:prSet presAssocID="{1401E2A0-0DAA-4D1D-8F59-F4A5A392D66B}" presName="hierRoot1" presStyleCnt="0">
        <dgm:presLayoutVars>
          <dgm:hierBranch val="init"/>
        </dgm:presLayoutVars>
      </dgm:prSet>
      <dgm:spPr/>
    </dgm:pt>
    <dgm:pt modelId="{EEE715C5-C328-42CC-9248-200E1CDD56DB}" type="pres">
      <dgm:prSet presAssocID="{1401E2A0-0DAA-4D1D-8F59-F4A5A392D66B}" presName="rootComposite1" presStyleCnt="0"/>
      <dgm:spPr/>
    </dgm:pt>
    <dgm:pt modelId="{3B9941E0-A05B-44AE-BAAB-036F4601D853}" type="pres">
      <dgm:prSet presAssocID="{1401E2A0-0DAA-4D1D-8F59-F4A5A392D66B}" presName="rootText1" presStyleLbl="node0" presStyleIdx="0" presStyleCnt="1" custScaleX="161408" custScaleY="1456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0BE83-BDF2-4272-BF67-5AA5B320A056}" type="pres">
      <dgm:prSet presAssocID="{1401E2A0-0DAA-4D1D-8F59-F4A5A392D66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F7F254-6A66-4E66-8536-9FA17F50A531}" type="pres">
      <dgm:prSet presAssocID="{1401E2A0-0DAA-4D1D-8F59-F4A5A392D66B}" presName="hierChild2" presStyleCnt="0"/>
      <dgm:spPr/>
    </dgm:pt>
    <dgm:pt modelId="{E1F8C1EF-8F74-47A6-A556-AB3CC97F57BD}" type="pres">
      <dgm:prSet presAssocID="{1401E2A0-0DAA-4D1D-8F59-F4A5A392D66B}" presName="hierChild3" presStyleCnt="0"/>
      <dgm:spPr/>
    </dgm:pt>
    <dgm:pt modelId="{F7A7B99F-D207-4586-8C34-7C8CF5E19277}" type="pres">
      <dgm:prSet presAssocID="{1635D3F8-4167-47F2-B812-946BF79CED5A}" presName="Name111" presStyleLbl="parChTrans1D2" presStyleIdx="0" presStyleCnt="6"/>
      <dgm:spPr/>
      <dgm:t>
        <a:bodyPr/>
        <a:lstStyle/>
        <a:p>
          <a:endParaRPr lang="es-ES"/>
        </a:p>
      </dgm:t>
    </dgm:pt>
    <dgm:pt modelId="{65020818-03E3-4F94-BE3C-66198EC5BEB5}" type="pres">
      <dgm:prSet presAssocID="{DB44046A-AFB4-420B-8219-EC23FFC5A53E}" presName="hierRoot3" presStyleCnt="0">
        <dgm:presLayoutVars>
          <dgm:hierBranch val="init"/>
        </dgm:presLayoutVars>
      </dgm:prSet>
      <dgm:spPr/>
    </dgm:pt>
    <dgm:pt modelId="{1895639F-AA0F-424B-A432-370BD83C04E3}" type="pres">
      <dgm:prSet presAssocID="{DB44046A-AFB4-420B-8219-EC23FFC5A53E}" presName="rootComposite3" presStyleCnt="0"/>
      <dgm:spPr/>
    </dgm:pt>
    <dgm:pt modelId="{9CCDBC7F-89FB-44DF-9BEB-11F7DADA772E}" type="pres">
      <dgm:prSet presAssocID="{DB44046A-AFB4-420B-8219-EC23FFC5A53E}" presName="rootText3" presStyleLbl="asst1" presStyleIdx="0" presStyleCnt="6" custScaleX="145668" custScaleY="101930" custLinFactNeighborY="108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B3B061-236D-48E4-8EE0-214CF0BCB42E}" type="pres">
      <dgm:prSet presAssocID="{DB44046A-AFB4-420B-8219-EC23FFC5A53E}" presName="rootConnector3" presStyleLbl="asst1" presStyleIdx="0" presStyleCnt="6"/>
      <dgm:spPr/>
      <dgm:t>
        <a:bodyPr/>
        <a:lstStyle/>
        <a:p>
          <a:endParaRPr lang="es-ES"/>
        </a:p>
      </dgm:t>
    </dgm:pt>
    <dgm:pt modelId="{3E255698-2004-4205-AEFE-1F77D6594F4E}" type="pres">
      <dgm:prSet presAssocID="{DB44046A-AFB4-420B-8219-EC23FFC5A53E}" presName="hierChild6" presStyleCnt="0"/>
      <dgm:spPr/>
    </dgm:pt>
    <dgm:pt modelId="{58633AAF-AA96-44DF-9CEC-D0105737F0D3}" type="pres">
      <dgm:prSet presAssocID="{DB44046A-AFB4-420B-8219-EC23FFC5A53E}" presName="hierChild7" presStyleCnt="0"/>
      <dgm:spPr/>
    </dgm:pt>
    <dgm:pt modelId="{0A9EB520-5EDB-4F68-B422-A576F5E697C7}" type="pres">
      <dgm:prSet presAssocID="{1FCECFE9-B3E0-4830-8030-90F817639FC6}" presName="Name111" presStyleLbl="parChTrans1D2" presStyleIdx="1" presStyleCnt="6"/>
      <dgm:spPr/>
      <dgm:t>
        <a:bodyPr/>
        <a:lstStyle/>
        <a:p>
          <a:endParaRPr lang="es-ES"/>
        </a:p>
      </dgm:t>
    </dgm:pt>
    <dgm:pt modelId="{675F0F7B-0F8A-468C-A82E-5545C8213971}" type="pres">
      <dgm:prSet presAssocID="{CDE00F7A-3A17-47A1-9A70-E200CEF65E3F}" presName="hierRoot3" presStyleCnt="0">
        <dgm:presLayoutVars>
          <dgm:hierBranch val="init"/>
        </dgm:presLayoutVars>
      </dgm:prSet>
      <dgm:spPr/>
    </dgm:pt>
    <dgm:pt modelId="{461064DB-D34B-4063-A08E-F4E7E89084AE}" type="pres">
      <dgm:prSet presAssocID="{CDE00F7A-3A17-47A1-9A70-E200CEF65E3F}" presName="rootComposite3" presStyleCnt="0"/>
      <dgm:spPr/>
    </dgm:pt>
    <dgm:pt modelId="{D9027517-B892-4EAB-9918-3FD4100949F5}" type="pres">
      <dgm:prSet presAssocID="{CDE00F7A-3A17-47A1-9A70-E200CEF65E3F}" presName="rootText3" presStyleLbl="asst1" presStyleIdx="1" presStyleCnt="6" custScaleX="145668" custScaleY="101930" custLinFactNeighborY="108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1BCA50-CA2A-4950-8000-A1DA50D5D351}" type="pres">
      <dgm:prSet presAssocID="{CDE00F7A-3A17-47A1-9A70-E200CEF65E3F}" presName="rootConnector3" presStyleLbl="asst1" presStyleIdx="1" presStyleCnt="6"/>
      <dgm:spPr/>
      <dgm:t>
        <a:bodyPr/>
        <a:lstStyle/>
        <a:p>
          <a:endParaRPr lang="es-ES"/>
        </a:p>
      </dgm:t>
    </dgm:pt>
    <dgm:pt modelId="{7AA6D9BF-1BEB-49A9-B701-A493D1F74569}" type="pres">
      <dgm:prSet presAssocID="{CDE00F7A-3A17-47A1-9A70-E200CEF65E3F}" presName="hierChild6" presStyleCnt="0"/>
      <dgm:spPr/>
    </dgm:pt>
    <dgm:pt modelId="{2FD26772-600D-448D-895B-969825741FC7}" type="pres">
      <dgm:prSet presAssocID="{CDE00F7A-3A17-47A1-9A70-E200CEF65E3F}" presName="hierChild7" presStyleCnt="0"/>
      <dgm:spPr/>
    </dgm:pt>
    <dgm:pt modelId="{7A3C93DE-A0D9-4F0E-8783-655B61E937ED}" type="pres">
      <dgm:prSet presAssocID="{639D094A-3355-4AC6-979A-73DDC6AB30BF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3D37EB3D-723F-4786-A12E-738BF3A9167A}" type="pres">
      <dgm:prSet presAssocID="{28316C92-67DE-49CC-B035-754FB8E755A6}" presName="hierRoot3" presStyleCnt="0">
        <dgm:presLayoutVars>
          <dgm:hierBranch val="init"/>
        </dgm:presLayoutVars>
      </dgm:prSet>
      <dgm:spPr/>
    </dgm:pt>
    <dgm:pt modelId="{FCD466B2-9547-4D4F-AB46-E694BF53EA62}" type="pres">
      <dgm:prSet presAssocID="{28316C92-67DE-49CC-B035-754FB8E755A6}" presName="rootComposite3" presStyleCnt="0"/>
      <dgm:spPr/>
    </dgm:pt>
    <dgm:pt modelId="{1884A974-E963-4791-9EDD-D6BDABAF18B8}" type="pres">
      <dgm:prSet presAssocID="{28316C92-67DE-49CC-B035-754FB8E755A6}" presName="rootText3" presStyleLbl="asst1" presStyleIdx="2" presStyleCnt="6" custScaleX="145638" custScaleY="101930" custLinFactNeighborY="-53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8EC0B1-2703-4A1A-AC9B-0DB5F509AA21}" type="pres">
      <dgm:prSet presAssocID="{28316C92-67DE-49CC-B035-754FB8E755A6}" presName="rootConnector3" presStyleLbl="asst1" presStyleIdx="2" presStyleCnt="6"/>
      <dgm:spPr/>
      <dgm:t>
        <a:bodyPr/>
        <a:lstStyle/>
        <a:p>
          <a:endParaRPr lang="es-ES"/>
        </a:p>
      </dgm:t>
    </dgm:pt>
    <dgm:pt modelId="{C77EA094-861D-4B33-9DF7-73D663518051}" type="pres">
      <dgm:prSet presAssocID="{28316C92-67DE-49CC-B035-754FB8E755A6}" presName="hierChild6" presStyleCnt="0"/>
      <dgm:spPr/>
    </dgm:pt>
    <dgm:pt modelId="{5121AAFE-A9F1-4869-A78F-71C3E945D351}" type="pres">
      <dgm:prSet presAssocID="{28316C92-67DE-49CC-B035-754FB8E755A6}" presName="hierChild7" presStyleCnt="0"/>
      <dgm:spPr/>
    </dgm:pt>
    <dgm:pt modelId="{052576CD-931D-49E0-ADB4-E8096CF90296}" type="pres">
      <dgm:prSet presAssocID="{9AE75FAE-BF7C-45A2-9F5F-E26233299AA7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B0C6DF13-1281-4439-97F0-4E54C0EE72AC}" type="pres">
      <dgm:prSet presAssocID="{F5F6E68D-ADC5-4CEA-AEAF-71D0E5BBABDE}" presName="hierRoot3" presStyleCnt="0">
        <dgm:presLayoutVars>
          <dgm:hierBranch val="init"/>
        </dgm:presLayoutVars>
      </dgm:prSet>
      <dgm:spPr/>
    </dgm:pt>
    <dgm:pt modelId="{7D06E561-14D0-4ECD-AAE2-27622819869C}" type="pres">
      <dgm:prSet presAssocID="{F5F6E68D-ADC5-4CEA-AEAF-71D0E5BBABDE}" presName="rootComposite3" presStyleCnt="0"/>
      <dgm:spPr/>
    </dgm:pt>
    <dgm:pt modelId="{7C118DF8-48A5-4776-B3C4-DC6F6F08E949}" type="pres">
      <dgm:prSet presAssocID="{F5F6E68D-ADC5-4CEA-AEAF-71D0E5BBABDE}" presName="rootText3" presStyleLbl="asst1" presStyleIdx="3" presStyleCnt="6" custScaleX="145638" custScaleY="101930" custLinFactNeighborY="-53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4DAF1F-94D2-489E-BDF3-412A9294A02D}" type="pres">
      <dgm:prSet presAssocID="{F5F6E68D-ADC5-4CEA-AEAF-71D0E5BBABDE}" presName="rootConnector3" presStyleLbl="asst1" presStyleIdx="3" presStyleCnt="6"/>
      <dgm:spPr/>
      <dgm:t>
        <a:bodyPr/>
        <a:lstStyle/>
        <a:p>
          <a:endParaRPr lang="es-ES"/>
        </a:p>
      </dgm:t>
    </dgm:pt>
    <dgm:pt modelId="{C95923CC-1AC7-48FD-BE7B-BB33B7362EFF}" type="pres">
      <dgm:prSet presAssocID="{F5F6E68D-ADC5-4CEA-AEAF-71D0E5BBABDE}" presName="hierChild6" presStyleCnt="0"/>
      <dgm:spPr/>
    </dgm:pt>
    <dgm:pt modelId="{8A5C574E-E27D-4180-BBAA-88BEE4B08E6C}" type="pres">
      <dgm:prSet presAssocID="{F5F6E68D-ADC5-4CEA-AEAF-71D0E5BBABDE}" presName="hierChild7" presStyleCnt="0"/>
      <dgm:spPr/>
    </dgm:pt>
    <dgm:pt modelId="{7804951D-2252-4FDA-A458-AC32BE5A47B6}" type="pres">
      <dgm:prSet presAssocID="{A4D31508-4534-4FAB-8554-CCE97A293BB1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CD05B5F6-53FE-4743-BFAE-15B50F994823}" type="pres">
      <dgm:prSet presAssocID="{B975B0B5-1FAE-4FD4-96B2-36FB7B779AA0}" presName="hierRoot3" presStyleCnt="0">
        <dgm:presLayoutVars>
          <dgm:hierBranch val="init"/>
        </dgm:presLayoutVars>
      </dgm:prSet>
      <dgm:spPr/>
    </dgm:pt>
    <dgm:pt modelId="{5AA33D48-2455-4268-8272-21C6477A3A7C}" type="pres">
      <dgm:prSet presAssocID="{B975B0B5-1FAE-4FD4-96B2-36FB7B779AA0}" presName="rootComposite3" presStyleCnt="0"/>
      <dgm:spPr/>
    </dgm:pt>
    <dgm:pt modelId="{4503E853-F71D-4E62-A092-3F2CC9C1E7D7}" type="pres">
      <dgm:prSet presAssocID="{B975B0B5-1FAE-4FD4-96B2-36FB7B779AA0}" presName="rootText3" presStyleLbl="asst1" presStyleIdx="4" presStyleCnt="6" custScaleX="145638" custLinFactNeighborX="-275" custLinFactNeighborY="-227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E73FF2-FE17-4438-A476-17F76A31DF91}" type="pres">
      <dgm:prSet presAssocID="{B975B0B5-1FAE-4FD4-96B2-36FB7B779AA0}" presName="rootConnector3" presStyleLbl="asst1" presStyleIdx="4" presStyleCnt="6"/>
      <dgm:spPr/>
      <dgm:t>
        <a:bodyPr/>
        <a:lstStyle/>
        <a:p>
          <a:endParaRPr lang="es-ES"/>
        </a:p>
      </dgm:t>
    </dgm:pt>
    <dgm:pt modelId="{C52237EF-FE24-4990-ADAC-D043203C8A1B}" type="pres">
      <dgm:prSet presAssocID="{B975B0B5-1FAE-4FD4-96B2-36FB7B779AA0}" presName="hierChild6" presStyleCnt="0"/>
      <dgm:spPr/>
    </dgm:pt>
    <dgm:pt modelId="{BE62F99C-9AF0-443B-9734-9528C1FFC913}" type="pres">
      <dgm:prSet presAssocID="{B975B0B5-1FAE-4FD4-96B2-36FB7B779AA0}" presName="hierChild7" presStyleCnt="0"/>
      <dgm:spPr/>
    </dgm:pt>
    <dgm:pt modelId="{145CC74F-1059-40D8-87E3-EE13FB010104}" type="pres">
      <dgm:prSet presAssocID="{55AB2BA7-5917-4B4E-9BD2-F9B8FDEF1114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6E6DA16E-492B-4403-BD29-41D336A6E7E4}" type="pres">
      <dgm:prSet presAssocID="{FCD0A18F-EED8-4A03-BF38-8DC992C7DC2D}" presName="hierRoot3" presStyleCnt="0">
        <dgm:presLayoutVars>
          <dgm:hierBranch val="init"/>
        </dgm:presLayoutVars>
      </dgm:prSet>
      <dgm:spPr/>
    </dgm:pt>
    <dgm:pt modelId="{1FF1DCC7-F3B9-4E00-B358-037AE4A98A38}" type="pres">
      <dgm:prSet presAssocID="{FCD0A18F-EED8-4A03-BF38-8DC992C7DC2D}" presName="rootComposite3" presStyleCnt="0"/>
      <dgm:spPr/>
    </dgm:pt>
    <dgm:pt modelId="{49838C80-9FA2-458C-B01C-CBD228C99148}" type="pres">
      <dgm:prSet presAssocID="{FCD0A18F-EED8-4A03-BF38-8DC992C7DC2D}" presName="rootText3" presStyleLbl="asst1" presStyleIdx="5" presStyleCnt="6" custScaleX="145638" custLinFactNeighborX="1932" custLinFactNeighborY="-227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989470-5FB5-4F96-AAE5-5126A36C270B}" type="pres">
      <dgm:prSet presAssocID="{FCD0A18F-EED8-4A03-BF38-8DC992C7DC2D}" presName="rootConnector3" presStyleLbl="asst1" presStyleIdx="5" presStyleCnt="6"/>
      <dgm:spPr/>
      <dgm:t>
        <a:bodyPr/>
        <a:lstStyle/>
        <a:p>
          <a:endParaRPr lang="es-ES"/>
        </a:p>
      </dgm:t>
    </dgm:pt>
    <dgm:pt modelId="{54330C62-13A5-486F-B421-B0836A7D9954}" type="pres">
      <dgm:prSet presAssocID="{FCD0A18F-EED8-4A03-BF38-8DC992C7DC2D}" presName="hierChild6" presStyleCnt="0"/>
      <dgm:spPr/>
    </dgm:pt>
    <dgm:pt modelId="{716A7871-809E-4895-819C-0FCA489D9C9E}" type="pres">
      <dgm:prSet presAssocID="{FCD0A18F-EED8-4A03-BF38-8DC992C7DC2D}" presName="hierChild7" presStyleCnt="0"/>
      <dgm:spPr/>
    </dgm:pt>
  </dgm:ptLst>
  <dgm:cxnLst>
    <dgm:cxn modelId="{54B75A18-60CD-4FB6-A207-E2BBD5531E41}" type="presOf" srcId="{28316C92-67DE-49CC-B035-754FB8E755A6}" destId="{7F8EC0B1-2703-4A1A-AC9B-0DB5F509AA21}" srcOrd="1" destOrd="0" presId="urn:microsoft.com/office/officeart/2005/8/layout/orgChart1"/>
    <dgm:cxn modelId="{3A309164-B9CB-4480-81A6-84F8A3CFCD37}" type="presOf" srcId="{DB44046A-AFB4-420B-8219-EC23FFC5A53E}" destId="{9CCDBC7F-89FB-44DF-9BEB-11F7DADA772E}" srcOrd="0" destOrd="0" presId="urn:microsoft.com/office/officeart/2005/8/layout/orgChart1"/>
    <dgm:cxn modelId="{749FE226-3257-43B7-8C94-E64A9B8CC9F7}" type="presOf" srcId="{1401E2A0-0DAA-4D1D-8F59-F4A5A392D66B}" destId="{97C0BE83-BDF2-4272-BF67-5AA5B320A056}" srcOrd="1" destOrd="0" presId="urn:microsoft.com/office/officeart/2005/8/layout/orgChart1"/>
    <dgm:cxn modelId="{7D13E03A-4A50-48BB-B1FA-3E0BDA606E15}" srcId="{1401E2A0-0DAA-4D1D-8F59-F4A5A392D66B}" destId="{DB44046A-AFB4-420B-8219-EC23FFC5A53E}" srcOrd="0" destOrd="0" parTransId="{1635D3F8-4167-47F2-B812-946BF79CED5A}" sibTransId="{5AAB1F53-9C98-45B7-AF8D-ED76E58501A6}"/>
    <dgm:cxn modelId="{0DF2E80D-90E3-40B6-AE2A-014CAC13011F}" type="presOf" srcId="{1FCECFE9-B3E0-4830-8030-90F817639FC6}" destId="{0A9EB520-5EDB-4F68-B422-A576F5E697C7}" srcOrd="0" destOrd="0" presId="urn:microsoft.com/office/officeart/2005/8/layout/orgChart1"/>
    <dgm:cxn modelId="{BCBDCBF8-87CB-4223-A0E4-BEAF51436113}" type="presOf" srcId="{28316C92-67DE-49CC-B035-754FB8E755A6}" destId="{1884A974-E963-4791-9EDD-D6BDABAF18B8}" srcOrd="0" destOrd="0" presId="urn:microsoft.com/office/officeart/2005/8/layout/orgChart1"/>
    <dgm:cxn modelId="{BD4D9FAC-72F7-4675-BAE3-50F640AF5318}" type="presOf" srcId="{B975B0B5-1FAE-4FD4-96B2-36FB7B779AA0}" destId="{4503E853-F71D-4E62-A092-3F2CC9C1E7D7}" srcOrd="0" destOrd="0" presId="urn:microsoft.com/office/officeart/2005/8/layout/orgChart1"/>
    <dgm:cxn modelId="{DE9DFB0B-3D01-4FCF-BA39-5DA410F66D6E}" srcId="{1401E2A0-0DAA-4D1D-8F59-F4A5A392D66B}" destId="{CDE00F7A-3A17-47A1-9A70-E200CEF65E3F}" srcOrd="1" destOrd="0" parTransId="{1FCECFE9-B3E0-4830-8030-90F817639FC6}" sibTransId="{3E7033AB-9AEA-4EB4-BDBE-E8666F717240}"/>
    <dgm:cxn modelId="{8D69FEA3-6EF4-4447-9BCF-D01BA5D4B81A}" type="presOf" srcId="{B4B39669-EDE7-4C80-905C-8ED9E8465367}" destId="{CA8DAD95-09D3-4557-B0F9-A8DB6B0E1B73}" srcOrd="0" destOrd="0" presId="urn:microsoft.com/office/officeart/2005/8/layout/orgChart1"/>
    <dgm:cxn modelId="{BF2AE6DC-572E-4ABC-9472-F95DCDA2742E}" type="presOf" srcId="{DB44046A-AFB4-420B-8219-EC23FFC5A53E}" destId="{E6B3B061-236D-48E4-8EE0-214CF0BCB42E}" srcOrd="1" destOrd="0" presId="urn:microsoft.com/office/officeart/2005/8/layout/orgChart1"/>
    <dgm:cxn modelId="{162E3F11-A904-4AC1-92B3-EDDC19896976}" srcId="{1401E2A0-0DAA-4D1D-8F59-F4A5A392D66B}" destId="{B975B0B5-1FAE-4FD4-96B2-36FB7B779AA0}" srcOrd="4" destOrd="0" parTransId="{A4D31508-4534-4FAB-8554-CCE97A293BB1}" sibTransId="{E249D0EA-48D5-4FFD-B7DB-E100DE14CC0C}"/>
    <dgm:cxn modelId="{8A2A55BF-471B-49D1-A201-E7B8FCB7C31D}" type="presOf" srcId="{FCD0A18F-EED8-4A03-BF38-8DC992C7DC2D}" destId="{8A989470-5FB5-4F96-AAE5-5126A36C270B}" srcOrd="1" destOrd="0" presId="urn:microsoft.com/office/officeart/2005/8/layout/orgChart1"/>
    <dgm:cxn modelId="{7FBB457C-8850-4C29-AEE5-76AD13FDCE74}" type="presOf" srcId="{9AE75FAE-BF7C-45A2-9F5F-E26233299AA7}" destId="{052576CD-931D-49E0-ADB4-E8096CF90296}" srcOrd="0" destOrd="0" presId="urn:microsoft.com/office/officeart/2005/8/layout/orgChart1"/>
    <dgm:cxn modelId="{71A2D9D4-95AC-4987-A3B9-D34C3354DAE0}" type="presOf" srcId="{CDE00F7A-3A17-47A1-9A70-E200CEF65E3F}" destId="{D9027517-B892-4EAB-9918-3FD4100949F5}" srcOrd="0" destOrd="0" presId="urn:microsoft.com/office/officeart/2005/8/layout/orgChart1"/>
    <dgm:cxn modelId="{4B7F5604-25B4-4688-86D5-F71AFF74792D}" type="presOf" srcId="{FCD0A18F-EED8-4A03-BF38-8DC992C7DC2D}" destId="{49838C80-9FA2-458C-B01C-CBD228C99148}" srcOrd="0" destOrd="0" presId="urn:microsoft.com/office/officeart/2005/8/layout/orgChart1"/>
    <dgm:cxn modelId="{ED39C132-AF96-4B49-8267-2B7D562D65E7}" type="presOf" srcId="{1401E2A0-0DAA-4D1D-8F59-F4A5A392D66B}" destId="{3B9941E0-A05B-44AE-BAAB-036F4601D853}" srcOrd="0" destOrd="0" presId="urn:microsoft.com/office/officeart/2005/8/layout/orgChart1"/>
    <dgm:cxn modelId="{6B118F00-0CB0-405B-8DFC-40B7BE654FFF}" srcId="{1401E2A0-0DAA-4D1D-8F59-F4A5A392D66B}" destId="{FCD0A18F-EED8-4A03-BF38-8DC992C7DC2D}" srcOrd="5" destOrd="0" parTransId="{55AB2BA7-5917-4B4E-9BD2-F9B8FDEF1114}" sibTransId="{75F7A2EA-1506-4F32-97B0-F9CFA4130062}"/>
    <dgm:cxn modelId="{70A8CECD-0384-45B1-8D1F-95E2774D61FD}" srcId="{1401E2A0-0DAA-4D1D-8F59-F4A5A392D66B}" destId="{28316C92-67DE-49CC-B035-754FB8E755A6}" srcOrd="2" destOrd="0" parTransId="{639D094A-3355-4AC6-979A-73DDC6AB30BF}" sibTransId="{A6D85169-131B-4A8C-904C-2016F18FEFE3}"/>
    <dgm:cxn modelId="{C1271994-8C4A-4280-AE87-C0CD031C8ACE}" type="presOf" srcId="{CDE00F7A-3A17-47A1-9A70-E200CEF65E3F}" destId="{661BCA50-CA2A-4950-8000-A1DA50D5D351}" srcOrd="1" destOrd="0" presId="urn:microsoft.com/office/officeart/2005/8/layout/orgChart1"/>
    <dgm:cxn modelId="{5D96D7D7-D185-42C3-BB19-95F6124EEE75}" type="presOf" srcId="{639D094A-3355-4AC6-979A-73DDC6AB30BF}" destId="{7A3C93DE-A0D9-4F0E-8783-655B61E937ED}" srcOrd="0" destOrd="0" presId="urn:microsoft.com/office/officeart/2005/8/layout/orgChart1"/>
    <dgm:cxn modelId="{A2B74641-8C58-4339-969C-F1EA7926CD79}" srcId="{B4B39669-EDE7-4C80-905C-8ED9E8465367}" destId="{1401E2A0-0DAA-4D1D-8F59-F4A5A392D66B}" srcOrd="0" destOrd="0" parTransId="{535F24B1-A23A-4823-AFD0-838B022F155D}" sibTransId="{2200FE6E-D784-4A9D-9439-E22EFA7009A8}"/>
    <dgm:cxn modelId="{95F337B5-DC74-4655-8841-916B0E3000B5}" type="presOf" srcId="{F5F6E68D-ADC5-4CEA-AEAF-71D0E5BBABDE}" destId="{6E4DAF1F-94D2-489E-BDF3-412A9294A02D}" srcOrd="1" destOrd="0" presId="urn:microsoft.com/office/officeart/2005/8/layout/orgChart1"/>
    <dgm:cxn modelId="{3BEA0122-8EED-4CE5-95AB-596A4F9CEEBC}" type="presOf" srcId="{55AB2BA7-5917-4B4E-9BD2-F9B8FDEF1114}" destId="{145CC74F-1059-40D8-87E3-EE13FB010104}" srcOrd="0" destOrd="0" presId="urn:microsoft.com/office/officeart/2005/8/layout/orgChart1"/>
    <dgm:cxn modelId="{8BDAFCB3-139A-45F5-A7E2-B273671D6D0B}" srcId="{1401E2A0-0DAA-4D1D-8F59-F4A5A392D66B}" destId="{F5F6E68D-ADC5-4CEA-AEAF-71D0E5BBABDE}" srcOrd="3" destOrd="0" parTransId="{9AE75FAE-BF7C-45A2-9F5F-E26233299AA7}" sibTransId="{18F55A95-6FCA-4CBB-BF43-AD71AFD1CF7B}"/>
    <dgm:cxn modelId="{1B2C6ABA-8D81-4292-9094-08E34C91A58D}" type="presOf" srcId="{A4D31508-4534-4FAB-8554-CCE97A293BB1}" destId="{7804951D-2252-4FDA-A458-AC32BE5A47B6}" srcOrd="0" destOrd="0" presId="urn:microsoft.com/office/officeart/2005/8/layout/orgChart1"/>
    <dgm:cxn modelId="{6E45597A-0218-4169-84C8-054FDD6FF839}" type="presOf" srcId="{1635D3F8-4167-47F2-B812-946BF79CED5A}" destId="{F7A7B99F-D207-4586-8C34-7C8CF5E19277}" srcOrd="0" destOrd="0" presId="urn:microsoft.com/office/officeart/2005/8/layout/orgChart1"/>
    <dgm:cxn modelId="{E77A8601-5A19-4F1D-8215-41629C781C71}" type="presOf" srcId="{B975B0B5-1FAE-4FD4-96B2-36FB7B779AA0}" destId="{7AE73FF2-FE17-4438-A476-17F76A31DF91}" srcOrd="1" destOrd="0" presId="urn:microsoft.com/office/officeart/2005/8/layout/orgChart1"/>
    <dgm:cxn modelId="{AAF3F553-C044-4CE2-8608-258002F57C1A}" type="presOf" srcId="{F5F6E68D-ADC5-4CEA-AEAF-71D0E5BBABDE}" destId="{7C118DF8-48A5-4776-B3C4-DC6F6F08E949}" srcOrd="0" destOrd="0" presId="urn:microsoft.com/office/officeart/2005/8/layout/orgChart1"/>
    <dgm:cxn modelId="{ACE2AC64-0B93-4C2E-8F8E-D906AC8F8B29}" type="presParOf" srcId="{CA8DAD95-09D3-4557-B0F9-A8DB6B0E1B73}" destId="{C058E3FA-5117-4A83-95FA-1E4FD67666BF}" srcOrd="0" destOrd="0" presId="urn:microsoft.com/office/officeart/2005/8/layout/orgChart1"/>
    <dgm:cxn modelId="{C7D03B32-390C-4491-8D82-3126E4977A87}" type="presParOf" srcId="{C058E3FA-5117-4A83-95FA-1E4FD67666BF}" destId="{EEE715C5-C328-42CC-9248-200E1CDD56DB}" srcOrd="0" destOrd="0" presId="urn:microsoft.com/office/officeart/2005/8/layout/orgChart1"/>
    <dgm:cxn modelId="{1E0C073A-4E35-4D01-A19D-D837336FD029}" type="presParOf" srcId="{EEE715C5-C328-42CC-9248-200E1CDD56DB}" destId="{3B9941E0-A05B-44AE-BAAB-036F4601D853}" srcOrd="0" destOrd="0" presId="urn:microsoft.com/office/officeart/2005/8/layout/orgChart1"/>
    <dgm:cxn modelId="{D9A770CC-6DE0-409F-99FB-85F94182E9D0}" type="presParOf" srcId="{EEE715C5-C328-42CC-9248-200E1CDD56DB}" destId="{97C0BE83-BDF2-4272-BF67-5AA5B320A056}" srcOrd="1" destOrd="0" presId="urn:microsoft.com/office/officeart/2005/8/layout/orgChart1"/>
    <dgm:cxn modelId="{B687FB17-AA60-4CB9-A91B-F4CA564C126A}" type="presParOf" srcId="{C058E3FA-5117-4A83-95FA-1E4FD67666BF}" destId="{74F7F254-6A66-4E66-8536-9FA17F50A531}" srcOrd="1" destOrd="0" presId="urn:microsoft.com/office/officeart/2005/8/layout/orgChart1"/>
    <dgm:cxn modelId="{53EE4CE2-8589-40E9-A585-EDC9AF9D31E2}" type="presParOf" srcId="{C058E3FA-5117-4A83-95FA-1E4FD67666BF}" destId="{E1F8C1EF-8F74-47A6-A556-AB3CC97F57BD}" srcOrd="2" destOrd="0" presId="urn:microsoft.com/office/officeart/2005/8/layout/orgChart1"/>
    <dgm:cxn modelId="{14ABE713-AC51-4142-BF71-F898B5F561F1}" type="presParOf" srcId="{E1F8C1EF-8F74-47A6-A556-AB3CC97F57BD}" destId="{F7A7B99F-D207-4586-8C34-7C8CF5E19277}" srcOrd="0" destOrd="0" presId="urn:microsoft.com/office/officeart/2005/8/layout/orgChart1"/>
    <dgm:cxn modelId="{C7277140-95C0-45D3-B389-90944968FDAC}" type="presParOf" srcId="{E1F8C1EF-8F74-47A6-A556-AB3CC97F57BD}" destId="{65020818-03E3-4F94-BE3C-66198EC5BEB5}" srcOrd="1" destOrd="0" presId="urn:microsoft.com/office/officeart/2005/8/layout/orgChart1"/>
    <dgm:cxn modelId="{3F796F82-E9B0-4802-81FB-111EF0B8562A}" type="presParOf" srcId="{65020818-03E3-4F94-BE3C-66198EC5BEB5}" destId="{1895639F-AA0F-424B-A432-370BD83C04E3}" srcOrd="0" destOrd="0" presId="urn:microsoft.com/office/officeart/2005/8/layout/orgChart1"/>
    <dgm:cxn modelId="{DA6D943C-52FF-435B-8132-5BD179C96451}" type="presParOf" srcId="{1895639F-AA0F-424B-A432-370BD83C04E3}" destId="{9CCDBC7F-89FB-44DF-9BEB-11F7DADA772E}" srcOrd="0" destOrd="0" presId="urn:microsoft.com/office/officeart/2005/8/layout/orgChart1"/>
    <dgm:cxn modelId="{731DBC81-46AD-4ACD-B4A8-1CC8152A1624}" type="presParOf" srcId="{1895639F-AA0F-424B-A432-370BD83C04E3}" destId="{E6B3B061-236D-48E4-8EE0-214CF0BCB42E}" srcOrd="1" destOrd="0" presId="urn:microsoft.com/office/officeart/2005/8/layout/orgChart1"/>
    <dgm:cxn modelId="{8A1AC64F-E235-40EC-A124-020C257FBDBA}" type="presParOf" srcId="{65020818-03E3-4F94-BE3C-66198EC5BEB5}" destId="{3E255698-2004-4205-AEFE-1F77D6594F4E}" srcOrd="1" destOrd="0" presId="urn:microsoft.com/office/officeart/2005/8/layout/orgChart1"/>
    <dgm:cxn modelId="{14669268-887D-4837-AFF0-C95BB017590C}" type="presParOf" srcId="{65020818-03E3-4F94-BE3C-66198EC5BEB5}" destId="{58633AAF-AA96-44DF-9CEC-D0105737F0D3}" srcOrd="2" destOrd="0" presId="urn:microsoft.com/office/officeart/2005/8/layout/orgChart1"/>
    <dgm:cxn modelId="{653E250B-EF85-4B12-B54D-7EFB6297DF54}" type="presParOf" srcId="{E1F8C1EF-8F74-47A6-A556-AB3CC97F57BD}" destId="{0A9EB520-5EDB-4F68-B422-A576F5E697C7}" srcOrd="2" destOrd="0" presId="urn:microsoft.com/office/officeart/2005/8/layout/orgChart1"/>
    <dgm:cxn modelId="{7BEC0412-D04C-470D-8427-F8937D5B4303}" type="presParOf" srcId="{E1F8C1EF-8F74-47A6-A556-AB3CC97F57BD}" destId="{675F0F7B-0F8A-468C-A82E-5545C8213971}" srcOrd="3" destOrd="0" presId="urn:microsoft.com/office/officeart/2005/8/layout/orgChart1"/>
    <dgm:cxn modelId="{9D582B37-8442-493D-850C-8BE1FE4C7CDB}" type="presParOf" srcId="{675F0F7B-0F8A-468C-A82E-5545C8213971}" destId="{461064DB-D34B-4063-A08E-F4E7E89084AE}" srcOrd="0" destOrd="0" presId="urn:microsoft.com/office/officeart/2005/8/layout/orgChart1"/>
    <dgm:cxn modelId="{7B792576-986D-41E1-B188-F489F4A47DD7}" type="presParOf" srcId="{461064DB-D34B-4063-A08E-F4E7E89084AE}" destId="{D9027517-B892-4EAB-9918-3FD4100949F5}" srcOrd="0" destOrd="0" presId="urn:microsoft.com/office/officeart/2005/8/layout/orgChart1"/>
    <dgm:cxn modelId="{308FC051-23CC-4FA7-84F0-CFB5AC2F5C3C}" type="presParOf" srcId="{461064DB-D34B-4063-A08E-F4E7E89084AE}" destId="{661BCA50-CA2A-4950-8000-A1DA50D5D351}" srcOrd="1" destOrd="0" presId="urn:microsoft.com/office/officeart/2005/8/layout/orgChart1"/>
    <dgm:cxn modelId="{8341D5DD-D256-4FDA-B07E-5DF60E13CC6A}" type="presParOf" srcId="{675F0F7B-0F8A-468C-A82E-5545C8213971}" destId="{7AA6D9BF-1BEB-49A9-B701-A493D1F74569}" srcOrd="1" destOrd="0" presId="urn:microsoft.com/office/officeart/2005/8/layout/orgChart1"/>
    <dgm:cxn modelId="{7E796163-EF57-4285-AAF0-0743AE5CEF64}" type="presParOf" srcId="{675F0F7B-0F8A-468C-A82E-5545C8213971}" destId="{2FD26772-600D-448D-895B-969825741FC7}" srcOrd="2" destOrd="0" presId="urn:microsoft.com/office/officeart/2005/8/layout/orgChart1"/>
    <dgm:cxn modelId="{D15BF2FC-6493-4FA6-8343-C0C76DD54219}" type="presParOf" srcId="{E1F8C1EF-8F74-47A6-A556-AB3CC97F57BD}" destId="{7A3C93DE-A0D9-4F0E-8783-655B61E937ED}" srcOrd="4" destOrd="0" presId="urn:microsoft.com/office/officeart/2005/8/layout/orgChart1"/>
    <dgm:cxn modelId="{A4C0753E-9D60-4336-AE7D-493B00FF3C0C}" type="presParOf" srcId="{E1F8C1EF-8F74-47A6-A556-AB3CC97F57BD}" destId="{3D37EB3D-723F-4786-A12E-738BF3A9167A}" srcOrd="5" destOrd="0" presId="urn:microsoft.com/office/officeart/2005/8/layout/orgChart1"/>
    <dgm:cxn modelId="{F88B9D84-4AD1-4C83-AAAD-3FE3A6F1F9BE}" type="presParOf" srcId="{3D37EB3D-723F-4786-A12E-738BF3A9167A}" destId="{FCD466B2-9547-4D4F-AB46-E694BF53EA62}" srcOrd="0" destOrd="0" presId="urn:microsoft.com/office/officeart/2005/8/layout/orgChart1"/>
    <dgm:cxn modelId="{681A9B8F-3501-49BA-92C7-AC5E77459F83}" type="presParOf" srcId="{FCD466B2-9547-4D4F-AB46-E694BF53EA62}" destId="{1884A974-E963-4791-9EDD-D6BDABAF18B8}" srcOrd="0" destOrd="0" presId="urn:microsoft.com/office/officeart/2005/8/layout/orgChart1"/>
    <dgm:cxn modelId="{B2B810FE-7FB4-435E-A759-DC996B87B7CC}" type="presParOf" srcId="{FCD466B2-9547-4D4F-AB46-E694BF53EA62}" destId="{7F8EC0B1-2703-4A1A-AC9B-0DB5F509AA21}" srcOrd="1" destOrd="0" presId="urn:microsoft.com/office/officeart/2005/8/layout/orgChart1"/>
    <dgm:cxn modelId="{4EB0CF0B-88F8-4510-9CC9-FA6016CEE382}" type="presParOf" srcId="{3D37EB3D-723F-4786-A12E-738BF3A9167A}" destId="{C77EA094-861D-4B33-9DF7-73D663518051}" srcOrd="1" destOrd="0" presId="urn:microsoft.com/office/officeart/2005/8/layout/orgChart1"/>
    <dgm:cxn modelId="{7C15BD28-AC6D-4251-9154-2CE3EF89F0E3}" type="presParOf" srcId="{3D37EB3D-723F-4786-A12E-738BF3A9167A}" destId="{5121AAFE-A9F1-4869-A78F-71C3E945D351}" srcOrd="2" destOrd="0" presId="urn:microsoft.com/office/officeart/2005/8/layout/orgChart1"/>
    <dgm:cxn modelId="{536FE81D-F433-4698-BD9E-BF34F7AAC0DF}" type="presParOf" srcId="{E1F8C1EF-8F74-47A6-A556-AB3CC97F57BD}" destId="{052576CD-931D-49E0-ADB4-E8096CF90296}" srcOrd="6" destOrd="0" presId="urn:microsoft.com/office/officeart/2005/8/layout/orgChart1"/>
    <dgm:cxn modelId="{DC87709D-68EE-4E3D-933E-DE3043382840}" type="presParOf" srcId="{E1F8C1EF-8F74-47A6-A556-AB3CC97F57BD}" destId="{B0C6DF13-1281-4439-97F0-4E54C0EE72AC}" srcOrd="7" destOrd="0" presId="urn:microsoft.com/office/officeart/2005/8/layout/orgChart1"/>
    <dgm:cxn modelId="{2AB35F50-A33F-438D-9CF2-5E8BB22895AE}" type="presParOf" srcId="{B0C6DF13-1281-4439-97F0-4E54C0EE72AC}" destId="{7D06E561-14D0-4ECD-AAE2-27622819869C}" srcOrd="0" destOrd="0" presId="urn:microsoft.com/office/officeart/2005/8/layout/orgChart1"/>
    <dgm:cxn modelId="{2B41266F-2CA2-4646-AA2D-E9AFB46086FD}" type="presParOf" srcId="{7D06E561-14D0-4ECD-AAE2-27622819869C}" destId="{7C118DF8-48A5-4776-B3C4-DC6F6F08E949}" srcOrd="0" destOrd="0" presId="urn:microsoft.com/office/officeart/2005/8/layout/orgChart1"/>
    <dgm:cxn modelId="{7E01E1B3-D152-42AD-9292-49513EE0F303}" type="presParOf" srcId="{7D06E561-14D0-4ECD-AAE2-27622819869C}" destId="{6E4DAF1F-94D2-489E-BDF3-412A9294A02D}" srcOrd="1" destOrd="0" presId="urn:microsoft.com/office/officeart/2005/8/layout/orgChart1"/>
    <dgm:cxn modelId="{266570B3-77D8-4E88-9E3A-F81F3AA8B369}" type="presParOf" srcId="{B0C6DF13-1281-4439-97F0-4E54C0EE72AC}" destId="{C95923CC-1AC7-48FD-BE7B-BB33B7362EFF}" srcOrd="1" destOrd="0" presId="urn:microsoft.com/office/officeart/2005/8/layout/orgChart1"/>
    <dgm:cxn modelId="{3D104E4A-28E9-40E5-9C2F-59D2EFFB9EAA}" type="presParOf" srcId="{B0C6DF13-1281-4439-97F0-4E54C0EE72AC}" destId="{8A5C574E-E27D-4180-BBAA-88BEE4B08E6C}" srcOrd="2" destOrd="0" presId="urn:microsoft.com/office/officeart/2005/8/layout/orgChart1"/>
    <dgm:cxn modelId="{56D477BC-D16B-4049-8F1E-21698C044DE1}" type="presParOf" srcId="{E1F8C1EF-8F74-47A6-A556-AB3CC97F57BD}" destId="{7804951D-2252-4FDA-A458-AC32BE5A47B6}" srcOrd="8" destOrd="0" presId="urn:microsoft.com/office/officeart/2005/8/layout/orgChart1"/>
    <dgm:cxn modelId="{213363BE-9CFD-4C2B-91C3-3789F953FABE}" type="presParOf" srcId="{E1F8C1EF-8F74-47A6-A556-AB3CC97F57BD}" destId="{CD05B5F6-53FE-4743-BFAE-15B50F994823}" srcOrd="9" destOrd="0" presId="urn:microsoft.com/office/officeart/2005/8/layout/orgChart1"/>
    <dgm:cxn modelId="{6F6C4C2F-EDB8-463C-AFBC-09F75ECBFEA1}" type="presParOf" srcId="{CD05B5F6-53FE-4743-BFAE-15B50F994823}" destId="{5AA33D48-2455-4268-8272-21C6477A3A7C}" srcOrd="0" destOrd="0" presId="urn:microsoft.com/office/officeart/2005/8/layout/orgChart1"/>
    <dgm:cxn modelId="{A10F2326-0D04-4C93-999A-D44E8E28E5EF}" type="presParOf" srcId="{5AA33D48-2455-4268-8272-21C6477A3A7C}" destId="{4503E853-F71D-4E62-A092-3F2CC9C1E7D7}" srcOrd="0" destOrd="0" presId="urn:microsoft.com/office/officeart/2005/8/layout/orgChart1"/>
    <dgm:cxn modelId="{32EEA7B1-4EC6-4B25-A74E-ABC3DB256D7C}" type="presParOf" srcId="{5AA33D48-2455-4268-8272-21C6477A3A7C}" destId="{7AE73FF2-FE17-4438-A476-17F76A31DF91}" srcOrd="1" destOrd="0" presId="urn:microsoft.com/office/officeart/2005/8/layout/orgChart1"/>
    <dgm:cxn modelId="{CE52BAEB-CD81-44AA-9853-8C4570CFD498}" type="presParOf" srcId="{CD05B5F6-53FE-4743-BFAE-15B50F994823}" destId="{C52237EF-FE24-4990-ADAC-D043203C8A1B}" srcOrd="1" destOrd="0" presId="urn:microsoft.com/office/officeart/2005/8/layout/orgChart1"/>
    <dgm:cxn modelId="{CFA4635A-8FAD-4111-ACDC-AF4313980777}" type="presParOf" srcId="{CD05B5F6-53FE-4743-BFAE-15B50F994823}" destId="{BE62F99C-9AF0-443B-9734-9528C1FFC913}" srcOrd="2" destOrd="0" presId="urn:microsoft.com/office/officeart/2005/8/layout/orgChart1"/>
    <dgm:cxn modelId="{8BAD4A75-2271-4B1C-AFEA-AE6F09D9316D}" type="presParOf" srcId="{E1F8C1EF-8F74-47A6-A556-AB3CC97F57BD}" destId="{145CC74F-1059-40D8-87E3-EE13FB010104}" srcOrd="10" destOrd="0" presId="urn:microsoft.com/office/officeart/2005/8/layout/orgChart1"/>
    <dgm:cxn modelId="{EC9140F7-F039-49E8-ACF4-36D61963C144}" type="presParOf" srcId="{E1F8C1EF-8F74-47A6-A556-AB3CC97F57BD}" destId="{6E6DA16E-492B-4403-BD29-41D336A6E7E4}" srcOrd="11" destOrd="0" presId="urn:microsoft.com/office/officeart/2005/8/layout/orgChart1"/>
    <dgm:cxn modelId="{DD3D0FDC-7F54-4E2C-9348-CD9D5B5FF6A8}" type="presParOf" srcId="{6E6DA16E-492B-4403-BD29-41D336A6E7E4}" destId="{1FF1DCC7-F3B9-4E00-B358-037AE4A98A38}" srcOrd="0" destOrd="0" presId="urn:microsoft.com/office/officeart/2005/8/layout/orgChart1"/>
    <dgm:cxn modelId="{6E1AFB21-9808-450D-B4CB-1D854B36D439}" type="presParOf" srcId="{1FF1DCC7-F3B9-4E00-B358-037AE4A98A38}" destId="{49838C80-9FA2-458C-B01C-CBD228C99148}" srcOrd="0" destOrd="0" presId="urn:microsoft.com/office/officeart/2005/8/layout/orgChart1"/>
    <dgm:cxn modelId="{45BB9490-BD37-4D09-A27F-D1609BA13EC4}" type="presParOf" srcId="{1FF1DCC7-F3B9-4E00-B358-037AE4A98A38}" destId="{8A989470-5FB5-4F96-AAE5-5126A36C270B}" srcOrd="1" destOrd="0" presId="urn:microsoft.com/office/officeart/2005/8/layout/orgChart1"/>
    <dgm:cxn modelId="{1E6667CB-8626-454A-BC44-E01E196C6401}" type="presParOf" srcId="{6E6DA16E-492B-4403-BD29-41D336A6E7E4}" destId="{54330C62-13A5-486F-B421-B0836A7D9954}" srcOrd="1" destOrd="0" presId="urn:microsoft.com/office/officeart/2005/8/layout/orgChart1"/>
    <dgm:cxn modelId="{F3C5E566-404D-4CFD-8D29-61674DDA3558}" type="presParOf" srcId="{6E6DA16E-492B-4403-BD29-41D336A6E7E4}" destId="{716A7871-809E-4895-819C-0FCA489D9C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4C88426-2C8C-44B6-A2FD-AAD6C09D4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7554431-EA08-46A4-A1B3-2FF9DF6A73C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Zona Poniente</a:t>
          </a:r>
        </a:p>
      </dgm:t>
    </dgm:pt>
    <dgm:pt modelId="{D4DE385A-8C38-41E7-9C24-AB0C8D01F324}" type="parTrans" cxnId="{1E0DB68D-185E-45AA-B49C-9EA1EEA9BC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509E952-8136-4DD9-B185-1C0F7FE3CDC2}" type="sibTrans" cxnId="{1E0DB68D-185E-45AA-B49C-9EA1EEA9BC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D90B727-9A86-49AE-9E41-875DA8825DF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836689A-4348-4895-8260-C613979A2896}" type="parTrans" cxnId="{40DDD1EB-3A45-4AB4-BB11-6D06CFB97A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870A4F8-DE2F-4F5C-A534-1EF05E8A5500}" type="sibTrans" cxnId="{40DDD1EB-3A45-4AB4-BB11-6D06CFB97A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770331-7241-4ACD-9920-ACE131056CE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9E94D61-508C-4CB9-85E9-604BFB97A9DD}" type="parTrans" cxnId="{15560928-FA63-4B9D-A756-8DC69BE345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5F1C4C-05A8-4A49-9DFD-D367341856B4}" type="sibTrans" cxnId="{15560928-FA63-4B9D-A756-8DC69BE345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BC1EEEC-BB2E-4908-B7F3-CD06CDA1D83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B7DB3CA4-BED5-4238-ADB5-F6A9A07D3A2F}" type="sibTrans" cxnId="{3C85CCCA-64CC-49B2-93E2-B9E2F644C2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113066-8F67-4C72-8BCD-769F3C6DD414}" type="parTrans" cxnId="{3C85CCCA-64CC-49B2-93E2-B9E2F644C2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2E685A-98A2-40D3-8AF0-550D2913F0A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4EA00022-62D5-4603-8244-4F5512057EFB}" type="parTrans" cxnId="{D8D1F74C-B2E1-4CC5-8B1C-9123366B333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3D35D1A-7538-4FB2-B494-B231949C10F6}" type="sibTrans" cxnId="{D8D1F74C-B2E1-4CC5-8B1C-9123366B333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01A64AE-99B1-4C32-A337-E0F9C90FEA22}" type="pres">
      <dgm:prSet presAssocID="{94C88426-2C8C-44B6-A2FD-AAD6C09D4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7219F90-8E04-4BB6-BB64-B954C853EB71}" type="pres">
      <dgm:prSet presAssocID="{57554431-EA08-46A4-A1B3-2FF9DF6A73CF}" presName="hierRoot1" presStyleCnt="0">
        <dgm:presLayoutVars>
          <dgm:hierBranch val="init"/>
        </dgm:presLayoutVars>
      </dgm:prSet>
      <dgm:spPr/>
    </dgm:pt>
    <dgm:pt modelId="{D397C6D1-4DC0-49F0-8700-919D8031A491}" type="pres">
      <dgm:prSet presAssocID="{57554431-EA08-46A4-A1B3-2FF9DF6A73CF}" presName="rootComposite1" presStyleCnt="0"/>
      <dgm:spPr/>
    </dgm:pt>
    <dgm:pt modelId="{707B9E1D-4E22-4AAB-9F4B-EDEAF1FC563F}" type="pres">
      <dgm:prSet presAssocID="{57554431-EA08-46A4-A1B3-2FF9DF6A73CF}" presName="rootText1" presStyleLbl="node0" presStyleIdx="0" presStyleCnt="1" custScaleX="92608" custScaleY="96634" custLinFactNeighborY="-233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6EA954-DD51-49B0-B42B-21D046D6828B}" type="pres">
      <dgm:prSet presAssocID="{57554431-EA08-46A4-A1B3-2FF9DF6A73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9276D-6870-4FE2-8DE0-F58A70EBE87B}" type="pres">
      <dgm:prSet presAssocID="{57554431-EA08-46A4-A1B3-2FF9DF6A73CF}" presName="hierChild2" presStyleCnt="0"/>
      <dgm:spPr/>
    </dgm:pt>
    <dgm:pt modelId="{A7EB3BB4-C8A0-49DD-9224-1EB0A2BA786B}" type="pres">
      <dgm:prSet presAssocID="{C8113066-8F67-4C72-8BCD-769F3C6DD41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5A3C82F5-421A-45C2-9DF9-FD6BD6A23088}" type="pres">
      <dgm:prSet presAssocID="{DBC1EEEC-BB2E-4908-B7F3-CD06CDA1D830}" presName="hierRoot2" presStyleCnt="0">
        <dgm:presLayoutVars>
          <dgm:hierBranch/>
        </dgm:presLayoutVars>
      </dgm:prSet>
      <dgm:spPr/>
    </dgm:pt>
    <dgm:pt modelId="{F62E7777-E187-48C7-8D96-82B479825617}" type="pres">
      <dgm:prSet presAssocID="{DBC1EEEC-BB2E-4908-B7F3-CD06CDA1D830}" presName="rootComposite" presStyleCnt="0"/>
      <dgm:spPr/>
    </dgm:pt>
    <dgm:pt modelId="{94141993-79F9-4601-9E18-6D523581E11E}" type="pres">
      <dgm:prSet presAssocID="{DBC1EEEC-BB2E-4908-B7F3-CD06CDA1D830}" presName="rootText" presStyleLbl="node2" presStyleIdx="0" presStyleCnt="1" custScaleX="69791" custScaleY="67107" custLinFactNeighborY="-254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4795D3-11B0-4CF1-B5C0-E906380704B3}" type="pres">
      <dgm:prSet presAssocID="{DBC1EEEC-BB2E-4908-B7F3-CD06CDA1D830}" presName="rootConnector" presStyleLbl="node2" presStyleIdx="0" presStyleCnt="1"/>
      <dgm:spPr/>
      <dgm:t>
        <a:bodyPr/>
        <a:lstStyle/>
        <a:p>
          <a:endParaRPr lang="es-ES"/>
        </a:p>
      </dgm:t>
    </dgm:pt>
    <dgm:pt modelId="{41A30CB6-0D6E-4B95-804A-DC0D30AD4C58}" type="pres">
      <dgm:prSet presAssocID="{DBC1EEEC-BB2E-4908-B7F3-CD06CDA1D830}" presName="hierChild4" presStyleCnt="0"/>
      <dgm:spPr/>
    </dgm:pt>
    <dgm:pt modelId="{736253F2-C491-4E24-9CD4-C44D5E3C2557}" type="pres">
      <dgm:prSet presAssocID="{7836689A-4348-4895-8260-C613979A2896}" presName="Name35" presStyleLbl="parChTrans1D3" presStyleIdx="0" presStyleCnt="3"/>
      <dgm:spPr/>
      <dgm:t>
        <a:bodyPr/>
        <a:lstStyle/>
        <a:p>
          <a:endParaRPr lang="es-ES"/>
        </a:p>
      </dgm:t>
    </dgm:pt>
    <dgm:pt modelId="{D9B7CF68-DD3C-41E7-8AEC-CF7AAE5BD2A8}" type="pres">
      <dgm:prSet presAssocID="{DD90B727-9A86-49AE-9E41-875DA8825DF7}" presName="hierRoot2" presStyleCnt="0">
        <dgm:presLayoutVars>
          <dgm:hierBranch/>
        </dgm:presLayoutVars>
      </dgm:prSet>
      <dgm:spPr/>
    </dgm:pt>
    <dgm:pt modelId="{E0861569-C98F-477F-BE6B-0050327DD49E}" type="pres">
      <dgm:prSet presAssocID="{DD90B727-9A86-49AE-9E41-875DA8825DF7}" presName="rootComposite" presStyleCnt="0"/>
      <dgm:spPr/>
    </dgm:pt>
    <dgm:pt modelId="{3CB38E7F-E4E8-4D6F-AAD6-F5768E7F64D0}" type="pres">
      <dgm:prSet presAssocID="{DD90B727-9A86-49AE-9E41-875DA8825DF7}" presName="rootText" presStyleLbl="node3" presStyleIdx="0" presStyleCnt="3" custScaleX="61959" custScaleY="69791" custLinFactNeighborY="-108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9824BB-73E8-4BAA-9F99-B9E10B6A4B67}" type="pres">
      <dgm:prSet presAssocID="{DD90B727-9A86-49AE-9E41-875DA8825DF7}" presName="rootConnector" presStyleLbl="node3" presStyleIdx="0" presStyleCnt="3"/>
      <dgm:spPr/>
      <dgm:t>
        <a:bodyPr/>
        <a:lstStyle/>
        <a:p>
          <a:endParaRPr lang="es-ES"/>
        </a:p>
      </dgm:t>
    </dgm:pt>
    <dgm:pt modelId="{6D433143-DBAB-4B20-B045-7384EC336E18}" type="pres">
      <dgm:prSet presAssocID="{DD90B727-9A86-49AE-9E41-875DA8825DF7}" presName="hierChild4" presStyleCnt="0"/>
      <dgm:spPr/>
    </dgm:pt>
    <dgm:pt modelId="{EF47373D-5044-4FA0-8B50-601D950D215E}" type="pres">
      <dgm:prSet presAssocID="{DD90B727-9A86-49AE-9E41-875DA8825DF7}" presName="hierChild5" presStyleCnt="0"/>
      <dgm:spPr/>
    </dgm:pt>
    <dgm:pt modelId="{D80296FE-CA7B-4974-9F26-69DCF4450B1A}" type="pres">
      <dgm:prSet presAssocID="{89E94D61-508C-4CB9-85E9-604BFB97A9DD}" presName="Name35" presStyleLbl="parChTrans1D3" presStyleIdx="1" presStyleCnt="3"/>
      <dgm:spPr/>
      <dgm:t>
        <a:bodyPr/>
        <a:lstStyle/>
        <a:p>
          <a:endParaRPr lang="es-ES"/>
        </a:p>
      </dgm:t>
    </dgm:pt>
    <dgm:pt modelId="{A0C1FD36-2F3E-4667-A9B7-0A4AAF7E8610}" type="pres">
      <dgm:prSet presAssocID="{F6770331-7241-4ACD-9920-ACE131056CEC}" presName="hierRoot2" presStyleCnt="0">
        <dgm:presLayoutVars>
          <dgm:hierBranch/>
        </dgm:presLayoutVars>
      </dgm:prSet>
      <dgm:spPr/>
    </dgm:pt>
    <dgm:pt modelId="{D5B8A428-B51F-4325-B3E3-0697B20ACD1D}" type="pres">
      <dgm:prSet presAssocID="{F6770331-7241-4ACD-9920-ACE131056CEC}" presName="rootComposite" presStyleCnt="0"/>
      <dgm:spPr/>
    </dgm:pt>
    <dgm:pt modelId="{75915930-15BB-47EF-9626-A91C02243640}" type="pres">
      <dgm:prSet presAssocID="{F6770331-7241-4ACD-9920-ACE131056CEC}" presName="rootText" presStyleLbl="node3" presStyleIdx="1" presStyleCnt="3" custScaleX="61959" custScaleY="69791" custLinFactNeighborY="-108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99C029-769E-4A04-BBD9-A15DF6941A82}" type="pres">
      <dgm:prSet presAssocID="{F6770331-7241-4ACD-9920-ACE131056CEC}" presName="rootConnector" presStyleLbl="node3" presStyleIdx="1" presStyleCnt="3"/>
      <dgm:spPr/>
      <dgm:t>
        <a:bodyPr/>
        <a:lstStyle/>
        <a:p>
          <a:endParaRPr lang="es-ES"/>
        </a:p>
      </dgm:t>
    </dgm:pt>
    <dgm:pt modelId="{486FF332-B981-43D5-8ECD-71593242CDCE}" type="pres">
      <dgm:prSet presAssocID="{F6770331-7241-4ACD-9920-ACE131056CEC}" presName="hierChild4" presStyleCnt="0"/>
      <dgm:spPr/>
    </dgm:pt>
    <dgm:pt modelId="{6E634F18-7817-4742-B0B0-04967E11F9AA}" type="pres">
      <dgm:prSet presAssocID="{F6770331-7241-4ACD-9920-ACE131056CEC}" presName="hierChild5" presStyleCnt="0"/>
      <dgm:spPr/>
    </dgm:pt>
    <dgm:pt modelId="{3A088AE2-1C1C-4E89-825C-15813FCE256A}" type="pres">
      <dgm:prSet presAssocID="{4EA00022-62D5-4603-8244-4F5512057EF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32F99AC6-260A-404D-AF93-881A3309BFC2}" type="pres">
      <dgm:prSet presAssocID="{DF2E685A-98A2-40D3-8AF0-550D2913F0AE}" presName="hierRoot2" presStyleCnt="0">
        <dgm:presLayoutVars>
          <dgm:hierBranch val="init"/>
        </dgm:presLayoutVars>
      </dgm:prSet>
      <dgm:spPr/>
    </dgm:pt>
    <dgm:pt modelId="{19BC6482-071F-46DE-ABCB-1DCEABCDE2AA}" type="pres">
      <dgm:prSet presAssocID="{DF2E685A-98A2-40D3-8AF0-550D2913F0AE}" presName="rootComposite" presStyleCnt="0"/>
      <dgm:spPr/>
    </dgm:pt>
    <dgm:pt modelId="{AE9538D7-3CBD-4157-9162-DA2E89159BAF}" type="pres">
      <dgm:prSet presAssocID="{DF2E685A-98A2-40D3-8AF0-550D2913F0AE}" presName="rootText" presStyleLbl="node3" presStyleIdx="2" presStyleCnt="3" custScaleX="61959" custScaleY="69791" custLinFactNeighborY="-108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367D7-BDAA-4CE7-93FB-88CD0795D281}" type="pres">
      <dgm:prSet presAssocID="{DF2E685A-98A2-40D3-8AF0-550D2913F0AE}" presName="rootConnector" presStyleLbl="node3" presStyleIdx="2" presStyleCnt="3"/>
      <dgm:spPr/>
      <dgm:t>
        <a:bodyPr/>
        <a:lstStyle/>
        <a:p>
          <a:endParaRPr lang="es-ES"/>
        </a:p>
      </dgm:t>
    </dgm:pt>
    <dgm:pt modelId="{200C3FD2-C60F-442A-8683-4467AA328606}" type="pres">
      <dgm:prSet presAssocID="{DF2E685A-98A2-40D3-8AF0-550D2913F0AE}" presName="hierChild4" presStyleCnt="0"/>
      <dgm:spPr/>
    </dgm:pt>
    <dgm:pt modelId="{AE3EFB3F-9A38-4C29-9F1E-253A590AF4AF}" type="pres">
      <dgm:prSet presAssocID="{DF2E685A-98A2-40D3-8AF0-550D2913F0AE}" presName="hierChild5" presStyleCnt="0"/>
      <dgm:spPr/>
    </dgm:pt>
    <dgm:pt modelId="{C1A8532A-07C0-4DED-BFFB-15D37555F870}" type="pres">
      <dgm:prSet presAssocID="{DBC1EEEC-BB2E-4908-B7F3-CD06CDA1D830}" presName="hierChild5" presStyleCnt="0"/>
      <dgm:spPr/>
    </dgm:pt>
    <dgm:pt modelId="{079E1ADA-060D-45C4-A842-5679D4CC6BB3}" type="pres">
      <dgm:prSet presAssocID="{57554431-EA08-46A4-A1B3-2FF9DF6A73CF}" presName="hierChild3" presStyleCnt="0"/>
      <dgm:spPr/>
    </dgm:pt>
  </dgm:ptLst>
  <dgm:cxnLst>
    <dgm:cxn modelId="{0DE9889B-B1BD-4629-B98C-5FD232516CD1}" type="presOf" srcId="{57554431-EA08-46A4-A1B3-2FF9DF6A73CF}" destId="{1B6EA954-DD51-49B0-B42B-21D046D6828B}" srcOrd="1" destOrd="0" presId="urn:microsoft.com/office/officeart/2005/8/layout/orgChart1"/>
    <dgm:cxn modelId="{6E81CF1A-6952-47F7-8E35-2826CD43C554}" type="presOf" srcId="{DBC1EEEC-BB2E-4908-B7F3-CD06CDA1D830}" destId="{C74795D3-11B0-4CF1-B5C0-E906380704B3}" srcOrd="1" destOrd="0" presId="urn:microsoft.com/office/officeart/2005/8/layout/orgChart1"/>
    <dgm:cxn modelId="{E2F58582-871D-4D46-81B5-C019790FF569}" type="presOf" srcId="{DD90B727-9A86-49AE-9E41-875DA8825DF7}" destId="{189824BB-73E8-4BAA-9F99-B9E10B6A4B67}" srcOrd="1" destOrd="0" presId="urn:microsoft.com/office/officeart/2005/8/layout/orgChart1"/>
    <dgm:cxn modelId="{D8D1F74C-B2E1-4CC5-8B1C-9123366B3333}" srcId="{DBC1EEEC-BB2E-4908-B7F3-CD06CDA1D830}" destId="{DF2E685A-98A2-40D3-8AF0-550D2913F0AE}" srcOrd="2" destOrd="0" parTransId="{4EA00022-62D5-4603-8244-4F5512057EFB}" sibTransId="{03D35D1A-7538-4FB2-B494-B231949C10F6}"/>
    <dgm:cxn modelId="{B9ED30BF-7CCB-40F6-87D5-CAAAB159FE7C}" type="presOf" srcId="{F6770331-7241-4ACD-9920-ACE131056CEC}" destId="{4D99C029-769E-4A04-BBD9-A15DF6941A82}" srcOrd="1" destOrd="0" presId="urn:microsoft.com/office/officeart/2005/8/layout/orgChart1"/>
    <dgm:cxn modelId="{506F02D3-10EE-4B04-9DB1-1EACBAA1C363}" type="presOf" srcId="{7836689A-4348-4895-8260-C613979A2896}" destId="{736253F2-C491-4E24-9CD4-C44D5E3C2557}" srcOrd="0" destOrd="0" presId="urn:microsoft.com/office/officeart/2005/8/layout/orgChart1"/>
    <dgm:cxn modelId="{B449AF27-5A5D-4A56-B88E-F4D7ABC89FA7}" type="presOf" srcId="{DD90B727-9A86-49AE-9E41-875DA8825DF7}" destId="{3CB38E7F-E4E8-4D6F-AAD6-F5768E7F64D0}" srcOrd="0" destOrd="0" presId="urn:microsoft.com/office/officeart/2005/8/layout/orgChart1"/>
    <dgm:cxn modelId="{9F77679A-AEA9-41C7-8845-25D35AF4D049}" type="presOf" srcId="{C8113066-8F67-4C72-8BCD-769F3C6DD414}" destId="{A7EB3BB4-C8A0-49DD-9224-1EB0A2BA786B}" srcOrd="0" destOrd="0" presId="urn:microsoft.com/office/officeart/2005/8/layout/orgChart1"/>
    <dgm:cxn modelId="{08CA4AE4-0F5A-411F-BD8D-158759EAAFE9}" type="presOf" srcId="{DBC1EEEC-BB2E-4908-B7F3-CD06CDA1D830}" destId="{94141993-79F9-4601-9E18-6D523581E11E}" srcOrd="0" destOrd="0" presId="urn:microsoft.com/office/officeart/2005/8/layout/orgChart1"/>
    <dgm:cxn modelId="{484C5E6A-824D-44EA-B971-93F1830850D9}" type="presOf" srcId="{89E94D61-508C-4CB9-85E9-604BFB97A9DD}" destId="{D80296FE-CA7B-4974-9F26-69DCF4450B1A}" srcOrd="0" destOrd="0" presId="urn:microsoft.com/office/officeart/2005/8/layout/orgChart1"/>
    <dgm:cxn modelId="{7820D7E5-0BA9-482B-A279-815FD5A0EB93}" type="presOf" srcId="{F6770331-7241-4ACD-9920-ACE131056CEC}" destId="{75915930-15BB-47EF-9626-A91C02243640}" srcOrd="0" destOrd="0" presId="urn:microsoft.com/office/officeart/2005/8/layout/orgChart1"/>
    <dgm:cxn modelId="{1E0DB68D-185E-45AA-B49C-9EA1EEA9BC2E}" srcId="{94C88426-2C8C-44B6-A2FD-AAD6C09D4951}" destId="{57554431-EA08-46A4-A1B3-2FF9DF6A73CF}" srcOrd="0" destOrd="0" parTransId="{D4DE385A-8C38-41E7-9C24-AB0C8D01F324}" sibTransId="{F509E952-8136-4DD9-B185-1C0F7FE3CDC2}"/>
    <dgm:cxn modelId="{0E7C0C31-4C77-417F-87A6-8F896B369A26}" type="presOf" srcId="{94C88426-2C8C-44B6-A2FD-AAD6C09D4951}" destId="{E01A64AE-99B1-4C32-A337-E0F9C90FEA22}" srcOrd="0" destOrd="0" presId="urn:microsoft.com/office/officeart/2005/8/layout/orgChart1"/>
    <dgm:cxn modelId="{3C85CCCA-64CC-49B2-93E2-B9E2F644C29E}" srcId="{57554431-EA08-46A4-A1B3-2FF9DF6A73CF}" destId="{DBC1EEEC-BB2E-4908-B7F3-CD06CDA1D830}" srcOrd="0" destOrd="0" parTransId="{C8113066-8F67-4C72-8BCD-769F3C6DD414}" sibTransId="{B7DB3CA4-BED5-4238-ADB5-F6A9A07D3A2F}"/>
    <dgm:cxn modelId="{0474EA58-D83C-4445-A4F4-D1A4F6DA29A7}" type="presOf" srcId="{57554431-EA08-46A4-A1B3-2FF9DF6A73CF}" destId="{707B9E1D-4E22-4AAB-9F4B-EDEAF1FC563F}" srcOrd="0" destOrd="0" presId="urn:microsoft.com/office/officeart/2005/8/layout/orgChart1"/>
    <dgm:cxn modelId="{40DDD1EB-3A45-4AB4-BB11-6D06CFB97AB2}" srcId="{DBC1EEEC-BB2E-4908-B7F3-CD06CDA1D830}" destId="{DD90B727-9A86-49AE-9E41-875DA8825DF7}" srcOrd="0" destOrd="0" parTransId="{7836689A-4348-4895-8260-C613979A2896}" sibTransId="{9870A4F8-DE2F-4F5C-A534-1EF05E8A5500}"/>
    <dgm:cxn modelId="{46C9D43F-2A18-4070-AACD-7435BB624540}" type="presOf" srcId="{4EA00022-62D5-4603-8244-4F5512057EFB}" destId="{3A088AE2-1C1C-4E89-825C-15813FCE256A}" srcOrd="0" destOrd="0" presId="urn:microsoft.com/office/officeart/2005/8/layout/orgChart1"/>
    <dgm:cxn modelId="{2BE6CAE6-9375-4874-830B-3EA932C69A59}" type="presOf" srcId="{DF2E685A-98A2-40D3-8AF0-550D2913F0AE}" destId="{AE9538D7-3CBD-4157-9162-DA2E89159BAF}" srcOrd="0" destOrd="0" presId="urn:microsoft.com/office/officeart/2005/8/layout/orgChart1"/>
    <dgm:cxn modelId="{15560928-FA63-4B9D-A756-8DC69BE3457B}" srcId="{DBC1EEEC-BB2E-4908-B7F3-CD06CDA1D830}" destId="{F6770331-7241-4ACD-9920-ACE131056CEC}" srcOrd="1" destOrd="0" parTransId="{89E94D61-508C-4CB9-85E9-604BFB97A9DD}" sibTransId="{225F1C4C-05A8-4A49-9DFD-D367341856B4}"/>
    <dgm:cxn modelId="{184F8AA1-6AF9-4AAF-8896-A736E97F0A4A}" type="presOf" srcId="{DF2E685A-98A2-40D3-8AF0-550D2913F0AE}" destId="{CE2367D7-BDAA-4CE7-93FB-88CD0795D281}" srcOrd="1" destOrd="0" presId="urn:microsoft.com/office/officeart/2005/8/layout/orgChart1"/>
    <dgm:cxn modelId="{AB81717C-91E6-40A0-BD2D-90FE569C7CFB}" type="presParOf" srcId="{E01A64AE-99B1-4C32-A337-E0F9C90FEA22}" destId="{07219F90-8E04-4BB6-BB64-B954C853EB71}" srcOrd="0" destOrd="0" presId="urn:microsoft.com/office/officeart/2005/8/layout/orgChart1"/>
    <dgm:cxn modelId="{42DD3331-AA80-415A-816C-A973257E2AB5}" type="presParOf" srcId="{07219F90-8E04-4BB6-BB64-B954C853EB71}" destId="{D397C6D1-4DC0-49F0-8700-919D8031A491}" srcOrd="0" destOrd="0" presId="urn:microsoft.com/office/officeart/2005/8/layout/orgChart1"/>
    <dgm:cxn modelId="{8EB11069-3492-46BC-B7C6-1EE1BA898F96}" type="presParOf" srcId="{D397C6D1-4DC0-49F0-8700-919D8031A491}" destId="{707B9E1D-4E22-4AAB-9F4B-EDEAF1FC563F}" srcOrd="0" destOrd="0" presId="urn:microsoft.com/office/officeart/2005/8/layout/orgChart1"/>
    <dgm:cxn modelId="{190BECD1-97D2-4ACC-B762-1D4AF25A17F1}" type="presParOf" srcId="{D397C6D1-4DC0-49F0-8700-919D8031A491}" destId="{1B6EA954-DD51-49B0-B42B-21D046D6828B}" srcOrd="1" destOrd="0" presId="urn:microsoft.com/office/officeart/2005/8/layout/orgChart1"/>
    <dgm:cxn modelId="{3782F4C6-25DA-436B-A2B3-48C14D745439}" type="presParOf" srcId="{07219F90-8E04-4BB6-BB64-B954C853EB71}" destId="{20C9276D-6870-4FE2-8DE0-F58A70EBE87B}" srcOrd="1" destOrd="0" presId="urn:microsoft.com/office/officeart/2005/8/layout/orgChart1"/>
    <dgm:cxn modelId="{58D1FF14-916E-4A48-82D0-08227AF4413E}" type="presParOf" srcId="{20C9276D-6870-4FE2-8DE0-F58A70EBE87B}" destId="{A7EB3BB4-C8A0-49DD-9224-1EB0A2BA786B}" srcOrd="0" destOrd="0" presId="urn:microsoft.com/office/officeart/2005/8/layout/orgChart1"/>
    <dgm:cxn modelId="{EFB01E21-81F2-42DF-B9EB-333D977010DF}" type="presParOf" srcId="{20C9276D-6870-4FE2-8DE0-F58A70EBE87B}" destId="{5A3C82F5-421A-45C2-9DF9-FD6BD6A23088}" srcOrd="1" destOrd="0" presId="urn:microsoft.com/office/officeart/2005/8/layout/orgChart1"/>
    <dgm:cxn modelId="{ACA987F5-6870-41D8-98B6-30D0F741437E}" type="presParOf" srcId="{5A3C82F5-421A-45C2-9DF9-FD6BD6A23088}" destId="{F62E7777-E187-48C7-8D96-82B479825617}" srcOrd="0" destOrd="0" presId="urn:microsoft.com/office/officeart/2005/8/layout/orgChart1"/>
    <dgm:cxn modelId="{566E580E-D244-41E6-AB5C-9C85DB99ADEA}" type="presParOf" srcId="{F62E7777-E187-48C7-8D96-82B479825617}" destId="{94141993-79F9-4601-9E18-6D523581E11E}" srcOrd="0" destOrd="0" presId="urn:microsoft.com/office/officeart/2005/8/layout/orgChart1"/>
    <dgm:cxn modelId="{18FA6C5E-09B4-4925-8F1F-967D3B092CFB}" type="presParOf" srcId="{F62E7777-E187-48C7-8D96-82B479825617}" destId="{C74795D3-11B0-4CF1-B5C0-E906380704B3}" srcOrd="1" destOrd="0" presId="urn:microsoft.com/office/officeart/2005/8/layout/orgChart1"/>
    <dgm:cxn modelId="{70F32B99-E676-40DE-90AC-B3FD84599910}" type="presParOf" srcId="{5A3C82F5-421A-45C2-9DF9-FD6BD6A23088}" destId="{41A30CB6-0D6E-4B95-804A-DC0D30AD4C58}" srcOrd="1" destOrd="0" presId="urn:microsoft.com/office/officeart/2005/8/layout/orgChart1"/>
    <dgm:cxn modelId="{892BA02E-B6B2-4A3D-8BFC-A8DD656DD08B}" type="presParOf" srcId="{41A30CB6-0D6E-4B95-804A-DC0D30AD4C58}" destId="{736253F2-C491-4E24-9CD4-C44D5E3C2557}" srcOrd="0" destOrd="0" presId="urn:microsoft.com/office/officeart/2005/8/layout/orgChart1"/>
    <dgm:cxn modelId="{899BCDA1-57AD-494F-898C-531F3725212F}" type="presParOf" srcId="{41A30CB6-0D6E-4B95-804A-DC0D30AD4C58}" destId="{D9B7CF68-DD3C-41E7-8AEC-CF7AAE5BD2A8}" srcOrd="1" destOrd="0" presId="urn:microsoft.com/office/officeart/2005/8/layout/orgChart1"/>
    <dgm:cxn modelId="{DF71A346-C90A-4BA7-B795-D145A5C959F8}" type="presParOf" srcId="{D9B7CF68-DD3C-41E7-8AEC-CF7AAE5BD2A8}" destId="{E0861569-C98F-477F-BE6B-0050327DD49E}" srcOrd="0" destOrd="0" presId="urn:microsoft.com/office/officeart/2005/8/layout/orgChart1"/>
    <dgm:cxn modelId="{F330CF6C-B6D4-49D6-9701-E84E020D1DDE}" type="presParOf" srcId="{E0861569-C98F-477F-BE6B-0050327DD49E}" destId="{3CB38E7F-E4E8-4D6F-AAD6-F5768E7F64D0}" srcOrd="0" destOrd="0" presId="urn:microsoft.com/office/officeart/2005/8/layout/orgChart1"/>
    <dgm:cxn modelId="{48496186-9772-4F89-978A-939170F56294}" type="presParOf" srcId="{E0861569-C98F-477F-BE6B-0050327DD49E}" destId="{189824BB-73E8-4BAA-9F99-B9E10B6A4B67}" srcOrd="1" destOrd="0" presId="urn:microsoft.com/office/officeart/2005/8/layout/orgChart1"/>
    <dgm:cxn modelId="{D3A32AD9-842B-459D-8656-BE1E9825BB29}" type="presParOf" srcId="{D9B7CF68-DD3C-41E7-8AEC-CF7AAE5BD2A8}" destId="{6D433143-DBAB-4B20-B045-7384EC336E18}" srcOrd="1" destOrd="0" presId="urn:microsoft.com/office/officeart/2005/8/layout/orgChart1"/>
    <dgm:cxn modelId="{DA0C3E91-02D0-44AB-9239-0E8662F1B7D6}" type="presParOf" srcId="{D9B7CF68-DD3C-41E7-8AEC-CF7AAE5BD2A8}" destId="{EF47373D-5044-4FA0-8B50-601D950D215E}" srcOrd="2" destOrd="0" presId="urn:microsoft.com/office/officeart/2005/8/layout/orgChart1"/>
    <dgm:cxn modelId="{0B6D9A79-C1F2-4E7C-B6A8-9A4AB54DEED5}" type="presParOf" srcId="{41A30CB6-0D6E-4B95-804A-DC0D30AD4C58}" destId="{D80296FE-CA7B-4974-9F26-69DCF4450B1A}" srcOrd="2" destOrd="0" presId="urn:microsoft.com/office/officeart/2005/8/layout/orgChart1"/>
    <dgm:cxn modelId="{86FE8A4D-D913-4468-A380-E572A8F76C3E}" type="presParOf" srcId="{41A30CB6-0D6E-4B95-804A-DC0D30AD4C58}" destId="{A0C1FD36-2F3E-4667-A9B7-0A4AAF7E8610}" srcOrd="3" destOrd="0" presId="urn:microsoft.com/office/officeart/2005/8/layout/orgChart1"/>
    <dgm:cxn modelId="{2F5E364A-474C-4542-8B38-79F24A7D213B}" type="presParOf" srcId="{A0C1FD36-2F3E-4667-A9B7-0A4AAF7E8610}" destId="{D5B8A428-B51F-4325-B3E3-0697B20ACD1D}" srcOrd="0" destOrd="0" presId="urn:microsoft.com/office/officeart/2005/8/layout/orgChart1"/>
    <dgm:cxn modelId="{FBC8500C-11F5-489E-8FF0-DD1EB806A670}" type="presParOf" srcId="{D5B8A428-B51F-4325-B3E3-0697B20ACD1D}" destId="{75915930-15BB-47EF-9626-A91C02243640}" srcOrd="0" destOrd="0" presId="urn:microsoft.com/office/officeart/2005/8/layout/orgChart1"/>
    <dgm:cxn modelId="{EA471354-CC1A-497B-A361-DBA0E118028A}" type="presParOf" srcId="{D5B8A428-B51F-4325-B3E3-0697B20ACD1D}" destId="{4D99C029-769E-4A04-BBD9-A15DF6941A82}" srcOrd="1" destOrd="0" presId="urn:microsoft.com/office/officeart/2005/8/layout/orgChart1"/>
    <dgm:cxn modelId="{7B037B58-553A-47FF-9D77-F0BB7C401059}" type="presParOf" srcId="{A0C1FD36-2F3E-4667-A9B7-0A4AAF7E8610}" destId="{486FF332-B981-43D5-8ECD-71593242CDCE}" srcOrd="1" destOrd="0" presId="urn:microsoft.com/office/officeart/2005/8/layout/orgChart1"/>
    <dgm:cxn modelId="{593E6ECD-4BD3-4542-B143-31AC850E55B2}" type="presParOf" srcId="{A0C1FD36-2F3E-4667-A9B7-0A4AAF7E8610}" destId="{6E634F18-7817-4742-B0B0-04967E11F9AA}" srcOrd="2" destOrd="0" presId="urn:microsoft.com/office/officeart/2005/8/layout/orgChart1"/>
    <dgm:cxn modelId="{6E201E7B-A44E-4EB3-ABEB-15C166E11AAB}" type="presParOf" srcId="{41A30CB6-0D6E-4B95-804A-DC0D30AD4C58}" destId="{3A088AE2-1C1C-4E89-825C-15813FCE256A}" srcOrd="4" destOrd="0" presId="urn:microsoft.com/office/officeart/2005/8/layout/orgChart1"/>
    <dgm:cxn modelId="{371AA13B-2036-4CAD-92B5-B05A134B047F}" type="presParOf" srcId="{41A30CB6-0D6E-4B95-804A-DC0D30AD4C58}" destId="{32F99AC6-260A-404D-AF93-881A3309BFC2}" srcOrd="5" destOrd="0" presId="urn:microsoft.com/office/officeart/2005/8/layout/orgChart1"/>
    <dgm:cxn modelId="{44FAFF48-9424-4CA6-9E06-2CF141840917}" type="presParOf" srcId="{32F99AC6-260A-404D-AF93-881A3309BFC2}" destId="{19BC6482-071F-46DE-ABCB-1DCEABCDE2AA}" srcOrd="0" destOrd="0" presId="urn:microsoft.com/office/officeart/2005/8/layout/orgChart1"/>
    <dgm:cxn modelId="{5D96B1A4-AEA1-4770-8A6B-0809966B501A}" type="presParOf" srcId="{19BC6482-071F-46DE-ABCB-1DCEABCDE2AA}" destId="{AE9538D7-3CBD-4157-9162-DA2E89159BAF}" srcOrd="0" destOrd="0" presId="urn:microsoft.com/office/officeart/2005/8/layout/orgChart1"/>
    <dgm:cxn modelId="{3C46BE9D-FFC9-4554-A68F-EF0FCFB1E7C6}" type="presParOf" srcId="{19BC6482-071F-46DE-ABCB-1DCEABCDE2AA}" destId="{CE2367D7-BDAA-4CE7-93FB-88CD0795D281}" srcOrd="1" destOrd="0" presId="urn:microsoft.com/office/officeart/2005/8/layout/orgChart1"/>
    <dgm:cxn modelId="{B94A875A-E9B1-48C3-8A5E-EEF6778E6B57}" type="presParOf" srcId="{32F99AC6-260A-404D-AF93-881A3309BFC2}" destId="{200C3FD2-C60F-442A-8683-4467AA328606}" srcOrd="1" destOrd="0" presId="urn:microsoft.com/office/officeart/2005/8/layout/orgChart1"/>
    <dgm:cxn modelId="{CFAC77EB-322C-4CA8-92AD-399FD6D72718}" type="presParOf" srcId="{32F99AC6-260A-404D-AF93-881A3309BFC2}" destId="{AE3EFB3F-9A38-4C29-9F1E-253A590AF4AF}" srcOrd="2" destOrd="0" presId="urn:microsoft.com/office/officeart/2005/8/layout/orgChart1"/>
    <dgm:cxn modelId="{7BFE2F64-66B3-4BDE-B409-3F577DA2F597}" type="presParOf" srcId="{5A3C82F5-421A-45C2-9DF9-FD6BD6A23088}" destId="{C1A8532A-07C0-4DED-BFFB-15D37555F870}" srcOrd="2" destOrd="0" presId="urn:microsoft.com/office/officeart/2005/8/layout/orgChart1"/>
    <dgm:cxn modelId="{D0762FD6-23C7-4926-BDFF-B2BC2CE7126D}" type="presParOf" srcId="{07219F90-8E04-4BB6-BB64-B954C853EB71}" destId="{079E1ADA-060D-45C4-A842-5679D4CC6BB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4C88426-2C8C-44B6-A2FD-AAD6C09D4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DF18B33-B45F-47A8-BC35-B286E65F6D7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Zona Sur</a:t>
          </a:r>
        </a:p>
      </dgm:t>
    </dgm:pt>
    <dgm:pt modelId="{4B276691-EADE-4CFF-80FB-0803D0423A67}" type="parTrans" cxnId="{249FB6B5-49D3-414E-88DA-3A85EC0BF3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3F16D3-1463-4A7D-99DE-4AF87F697F9D}" type="sibTrans" cxnId="{249FB6B5-49D3-414E-88DA-3A85EC0BF3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C06384-8E2F-4DE9-BCE5-D3B148F01FC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FC84D9F-B3B2-4FBF-9172-B273C2DBCC26}" type="parTrans" cxnId="{870F9791-550E-4690-93B8-DE1DAD291B5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826BF70-21F1-4267-90BB-FD9D1538F5E9}" type="sibTrans" cxnId="{870F9791-550E-4690-93B8-DE1DAD291B5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0C9DE0A-1305-4868-ADFA-EEF91E6D951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Área Zona </a:t>
          </a:r>
          <a:r>
            <a:rPr lang="es-ES" sz="1200" dirty="0" smtClean="0">
              <a:solidFill>
                <a:schemeClr val="tx1"/>
              </a:solidFill>
            </a:rPr>
            <a:t>Sur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B26B31F-7DF4-4DC3-AB69-884FBD646BE1}" type="parTrans" cxnId="{612D5A47-541A-4C3D-BD4A-3336B21F648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7767F6A-7701-41E5-9C93-F231019BD812}" type="sibTrans" cxnId="{612D5A47-541A-4C3D-BD4A-3336B21F648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110D8EF-AA70-4890-87A2-78C7F620D2C4}">
      <dgm:prSet custT="1"/>
      <dgm:spPr/>
      <dgm:t>
        <a:bodyPr/>
        <a:lstStyle/>
        <a:p>
          <a:r>
            <a:rPr lang="es-ES" sz="1200" baseline="0" dirty="0" smtClean="0">
              <a:solidFill>
                <a:schemeClr val="tx1"/>
              </a:solidFill>
            </a:rPr>
            <a:t>Auxiliares</a:t>
          </a:r>
          <a:br>
            <a:rPr lang="es-ES" sz="1200" baseline="0" dirty="0" smtClean="0">
              <a:solidFill>
                <a:schemeClr val="tx1"/>
              </a:solidFill>
            </a:rPr>
          </a:br>
          <a:endParaRPr lang="es-ES" sz="1200" baseline="0" dirty="0" smtClean="0">
            <a:solidFill>
              <a:schemeClr val="tx1"/>
            </a:solidFill>
          </a:endParaRPr>
        </a:p>
        <a:p>
          <a:r>
            <a:rPr lang="es-ES" sz="1200" baseline="0" dirty="0" smtClean="0">
              <a:solidFill>
                <a:schemeClr val="tx1"/>
              </a:solidFill>
            </a:rPr>
            <a:t>Promotor(a</a:t>
          </a:r>
          <a:r>
            <a:rPr lang="es-ES" sz="1200" baseline="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BF449FBF-DD82-4C9E-81E5-2A91E9ED5D84}" type="parTrans" cxnId="{00DD3BE1-DCA7-459A-A797-B38C60702EE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4046CD8-B5FB-483C-8FA4-B83753883246}" type="sibTrans" cxnId="{00DD3BE1-DCA7-459A-A797-B38C60702EE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01A64AE-99B1-4C32-A337-E0F9C90FEA22}" type="pres">
      <dgm:prSet presAssocID="{94C88426-2C8C-44B6-A2FD-AAD6C09D4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75D9A4B-6F4F-49B0-89AA-83B9FCC7B3A3}" type="pres">
      <dgm:prSet presAssocID="{4DF18B33-B45F-47A8-BC35-B286E65F6D71}" presName="hierRoot1" presStyleCnt="0">
        <dgm:presLayoutVars>
          <dgm:hierBranch/>
        </dgm:presLayoutVars>
      </dgm:prSet>
      <dgm:spPr/>
    </dgm:pt>
    <dgm:pt modelId="{B8ABE3F7-93A8-43DA-A64E-B615692DDE95}" type="pres">
      <dgm:prSet presAssocID="{4DF18B33-B45F-47A8-BC35-B286E65F6D71}" presName="rootComposite1" presStyleCnt="0"/>
      <dgm:spPr/>
    </dgm:pt>
    <dgm:pt modelId="{35108529-B2D8-41AF-AA96-EF0A41234C99}" type="pres">
      <dgm:prSet presAssocID="{4DF18B33-B45F-47A8-BC35-B286E65F6D71}" presName="rootText1" presStyleLbl="node0" presStyleIdx="0" presStyleCnt="1" custScaleX="77900" custScaleY="76135" custLinFactNeighborY="1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87D163-28A3-4849-88BE-F28FE04CADE5}" type="pres">
      <dgm:prSet presAssocID="{4DF18B33-B45F-47A8-BC35-B286E65F6D7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590E8A-255E-49E7-90E3-3685812F4E03}" type="pres">
      <dgm:prSet presAssocID="{4DF18B33-B45F-47A8-BC35-B286E65F6D71}" presName="hierChild2" presStyleCnt="0"/>
      <dgm:spPr/>
    </dgm:pt>
    <dgm:pt modelId="{9BE4476D-86BF-4B61-9D4D-9DEDC07129DF}" type="pres">
      <dgm:prSet presAssocID="{DFC84D9F-B3B2-4FBF-9172-B273C2DBCC26}" presName="Name35" presStyleLbl="parChTrans1D2" presStyleIdx="0" presStyleCnt="2"/>
      <dgm:spPr/>
      <dgm:t>
        <a:bodyPr/>
        <a:lstStyle/>
        <a:p>
          <a:endParaRPr lang="es-ES"/>
        </a:p>
      </dgm:t>
    </dgm:pt>
    <dgm:pt modelId="{A0F9F2A5-7163-4FE7-B37E-40DAB7CA5BBA}" type="pres">
      <dgm:prSet presAssocID="{F8C06384-8E2F-4DE9-BCE5-D3B148F01FCF}" presName="hierRoot2" presStyleCnt="0">
        <dgm:presLayoutVars>
          <dgm:hierBranch val="init"/>
        </dgm:presLayoutVars>
      </dgm:prSet>
      <dgm:spPr/>
    </dgm:pt>
    <dgm:pt modelId="{D5E9F4F3-2DA6-43C2-B4DE-8983FA923C19}" type="pres">
      <dgm:prSet presAssocID="{F8C06384-8E2F-4DE9-BCE5-D3B148F01FCF}" presName="rootComposite" presStyleCnt="0"/>
      <dgm:spPr/>
    </dgm:pt>
    <dgm:pt modelId="{79218C98-FE28-4734-8B97-B6B79E16A565}" type="pres">
      <dgm:prSet presAssocID="{F8C06384-8E2F-4DE9-BCE5-D3B148F01FCF}" presName="rootText" presStyleLbl="node2" presStyleIdx="0" presStyleCnt="2" custScaleX="52343" custScaleY="56067" custLinFactNeighborX="73910" custLinFactNeighborY="17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C12F8-72E6-4FF2-A3ED-4356D50CF519}" type="pres">
      <dgm:prSet presAssocID="{F8C06384-8E2F-4DE9-BCE5-D3B148F01FCF}" presName="rootConnector" presStyleLbl="node2" presStyleIdx="0" presStyleCnt="2"/>
      <dgm:spPr/>
      <dgm:t>
        <a:bodyPr/>
        <a:lstStyle/>
        <a:p>
          <a:endParaRPr lang="es-ES"/>
        </a:p>
      </dgm:t>
    </dgm:pt>
    <dgm:pt modelId="{0424D903-6EE3-435B-832F-29863304DAC7}" type="pres">
      <dgm:prSet presAssocID="{F8C06384-8E2F-4DE9-BCE5-D3B148F01FCF}" presName="hierChild4" presStyleCnt="0"/>
      <dgm:spPr/>
    </dgm:pt>
    <dgm:pt modelId="{C0EA0FB5-5153-4C43-9A54-FBA7505CB0BC}" type="pres">
      <dgm:prSet presAssocID="{F8C06384-8E2F-4DE9-BCE5-D3B148F01FCF}" presName="hierChild5" presStyleCnt="0"/>
      <dgm:spPr/>
    </dgm:pt>
    <dgm:pt modelId="{DAFC35C6-C393-4241-99BD-487D7C633B2C}" type="pres">
      <dgm:prSet presAssocID="{3B26B31F-7DF4-4DC3-AB69-884FBD646BE1}" presName="Name35" presStyleLbl="parChTrans1D2" presStyleIdx="1" presStyleCnt="2"/>
      <dgm:spPr/>
      <dgm:t>
        <a:bodyPr/>
        <a:lstStyle/>
        <a:p>
          <a:endParaRPr lang="es-ES"/>
        </a:p>
      </dgm:t>
    </dgm:pt>
    <dgm:pt modelId="{A2116EF7-1CC0-44A6-A70D-3ABFACAE4208}" type="pres">
      <dgm:prSet presAssocID="{60C9DE0A-1305-4868-ADFA-EEF91E6D951C}" presName="hierRoot2" presStyleCnt="0">
        <dgm:presLayoutVars>
          <dgm:hierBranch/>
        </dgm:presLayoutVars>
      </dgm:prSet>
      <dgm:spPr/>
    </dgm:pt>
    <dgm:pt modelId="{69A54205-CE27-4DFA-9812-7A35C8CE0282}" type="pres">
      <dgm:prSet presAssocID="{60C9DE0A-1305-4868-ADFA-EEF91E6D951C}" presName="rootComposite" presStyleCnt="0"/>
      <dgm:spPr/>
    </dgm:pt>
    <dgm:pt modelId="{979D8B7D-826A-449F-AFE8-9B87BC8A201C}" type="pres">
      <dgm:prSet presAssocID="{60C9DE0A-1305-4868-ADFA-EEF91E6D951C}" presName="rootText" presStyleLbl="node2" presStyleIdx="1" presStyleCnt="2" custScaleX="52343" custScaleY="56067" custLinFactNeighborX="-74619" custLinFactNeighborY="17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641DB4-0958-48DE-885F-F03550051C13}" type="pres">
      <dgm:prSet presAssocID="{60C9DE0A-1305-4868-ADFA-EEF91E6D951C}" presName="rootConnector" presStyleLbl="node2" presStyleIdx="1" presStyleCnt="2"/>
      <dgm:spPr/>
      <dgm:t>
        <a:bodyPr/>
        <a:lstStyle/>
        <a:p>
          <a:endParaRPr lang="es-ES"/>
        </a:p>
      </dgm:t>
    </dgm:pt>
    <dgm:pt modelId="{CD849648-772F-4721-85CD-F30302A67CF0}" type="pres">
      <dgm:prSet presAssocID="{60C9DE0A-1305-4868-ADFA-EEF91E6D951C}" presName="hierChild4" presStyleCnt="0"/>
      <dgm:spPr/>
    </dgm:pt>
    <dgm:pt modelId="{65B0A705-A949-462D-AD80-B0820E0AEBDF}" type="pres">
      <dgm:prSet presAssocID="{BF449FBF-DD82-4C9E-81E5-2A91E9ED5D8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F217A96D-4D08-44FA-A6BB-A3DA39A276F8}" type="pres">
      <dgm:prSet presAssocID="{2110D8EF-AA70-4890-87A2-78C7F620D2C4}" presName="hierRoot2" presStyleCnt="0">
        <dgm:presLayoutVars>
          <dgm:hierBranch val="init"/>
        </dgm:presLayoutVars>
      </dgm:prSet>
      <dgm:spPr/>
    </dgm:pt>
    <dgm:pt modelId="{8BDBA9C3-C3FD-4E4C-9D4C-83782D821091}" type="pres">
      <dgm:prSet presAssocID="{2110D8EF-AA70-4890-87A2-78C7F620D2C4}" presName="rootComposite" presStyleCnt="0"/>
      <dgm:spPr/>
    </dgm:pt>
    <dgm:pt modelId="{B94379B1-B496-4FA5-8B14-F9FA6E4F1C27}" type="pres">
      <dgm:prSet presAssocID="{2110D8EF-AA70-4890-87A2-78C7F620D2C4}" presName="rootText" presStyleLbl="node3" presStyleIdx="0" presStyleCnt="1" custScaleX="52343" custScaleY="56067" custLinFactNeighborX="-74619" custLinFactNeighborY="-77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71DDC8-9273-49BF-AEF9-F5E337251312}" type="pres">
      <dgm:prSet presAssocID="{2110D8EF-AA70-4890-87A2-78C7F620D2C4}" presName="rootConnector" presStyleLbl="node3" presStyleIdx="0" presStyleCnt="1"/>
      <dgm:spPr/>
      <dgm:t>
        <a:bodyPr/>
        <a:lstStyle/>
        <a:p>
          <a:endParaRPr lang="es-ES"/>
        </a:p>
      </dgm:t>
    </dgm:pt>
    <dgm:pt modelId="{426D12D1-EDBE-4E43-A22E-98655F3A02CD}" type="pres">
      <dgm:prSet presAssocID="{2110D8EF-AA70-4890-87A2-78C7F620D2C4}" presName="hierChild4" presStyleCnt="0"/>
      <dgm:spPr/>
    </dgm:pt>
    <dgm:pt modelId="{7261C367-1D1C-4301-8C9A-4FF8073FF383}" type="pres">
      <dgm:prSet presAssocID="{2110D8EF-AA70-4890-87A2-78C7F620D2C4}" presName="hierChild5" presStyleCnt="0"/>
      <dgm:spPr/>
    </dgm:pt>
    <dgm:pt modelId="{9248DFCD-07E9-4B26-A759-31A61334D776}" type="pres">
      <dgm:prSet presAssocID="{60C9DE0A-1305-4868-ADFA-EEF91E6D951C}" presName="hierChild5" presStyleCnt="0"/>
      <dgm:spPr/>
    </dgm:pt>
    <dgm:pt modelId="{A9BEC3DC-AB7B-4DE6-90ED-415FC8F74299}" type="pres">
      <dgm:prSet presAssocID="{4DF18B33-B45F-47A8-BC35-B286E65F6D71}" presName="hierChild3" presStyleCnt="0"/>
      <dgm:spPr/>
    </dgm:pt>
  </dgm:ptLst>
  <dgm:cxnLst>
    <dgm:cxn modelId="{00DD3BE1-DCA7-459A-A797-B38C60702EEC}" srcId="{60C9DE0A-1305-4868-ADFA-EEF91E6D951C}" destId="{2110D8EF-AA70-4890-87A2-78C7F620D2C4}" srcOrd="0" destOrd="0" parTransId="{BF449FBF-DD82-4C9E-81E5-2A91E9ED5D84}" sibTransId="{04046CD8-B5FB-483C-8FA4-B83753883246}"/>
    <dgm:cxn modelId="{3F4A8D6A-97EC-46C9-AD4C-CE69400EDFFF}" type="presOf" srcId="{DFC84D9F-B3B2-4FBF-9172-B273C2DBCC26}" destId="{9BE4476D-86BF-4B61-9D4D-9DEDC07129DF}" srcOrd="0" destOrd="0" presId="urn:microsoft.com/office/officeart/2005/8/layout/orgChart1"/>
    <dgm:cxn modelId="{95FD07CA-D3A8-4282-91BB-3DBE3333A22B}" type="presOf" srcId="{F8C06384-8E2F-4DE9-BCE5-D3B148F01FCF}" destId="{52AC12F8-72E6-4FF2-A3ED-4356D50CF519}" srcOrd="1" destOrd="0" presId="urn:microsoft.com/office/officeart/2005/8/layout/orgChart1"/>
    <dgm:cxn modelId="{A3C462D6-96BC-484D-B18F-95B50AF19E08}" type="presOf" srcId="{2110D8EF-AA70-4890-87A2-78C7F620D2C4}" destId="{B94379B1-B496-4FA5-8B14-F9FA6E4F1C27}" srcOrd="0" destOrd="0" presId="urn:microsoft.com/office/officeart/2005/8/layout/orgChart1"/>
    <dgm:cxn modelId="{1595AABF-2746-40C5-8705-DC184EA68271}" type="presOf" srcId="{3B26B31F-7DF4-4DC3-AB69-884FBD646BE1}" destId="{DAFC35C6-C393-4241-99BD-487D7C633B2C}" srcOrd="0" destOrd="0" presId="urn:microsoft.com/office/officeart/2005/8/layout/orgChart1"/>
    <dgm:cxn modelId="{727241B1-7634-43BC-8FB6-EC483C3051FE}" type="presOf" srcId="{4DF18B33-B45F-47A8-BC35-B286E65F6D71}" destId="{35108529-B2D8-41AF-AA96-EF0A41234C99}" srcOrd="0" destOrd="0" presId="urn:microsoft.com/office/officeart/2005/8/layout/orgChart1"/>
    <dgm:cxn modelId="{0E7C0C31-4C77-417F-87A6-8F896B369A26}" type="presOf" srcId="{94C88426-2C8C-44B6-A2FD-AAD6C09D4951}" destId="{E01A64AE-99B1-4C32-A337-E0F9C90FEA22}" srcOrd="0" destOrd="0" presId="urn:microsoft.com/office/officeart/2005/8/layout/orgChart1"/>
    <dgm:cxn modelId="{7B509E0E-CFD7-487D-8B92-84BA9396EF69}" type="presOf" srcId="{60C9DE0A-1305-4868-ADFA-EEF91E6D951C}" destId="{979D8B7D-826A-449F-AFE8-9B87BC8A201C}" srcOrd="0" destOrd="0" presId="urn:microsoft.com/office/officeart/2005/8/layout/orgChart1"/>
    <dgm:cxn modelId="{612D5A47-541A-4C3D-BD4A-3336B21F6482}" srcId="{4DF18B33-B45F-47A8-BC35-B286E65F6D71}" destId="{60C9DE0A-1305-4868-ADFA-EEF91E6D951C}" srcOrd="1" destOrd="0" parTransId="{3B26B31F-7DF4-4DC3-AB69-884FBD646BE1}" sibTransId="{67767F6A-7701-41E5-9C93-F231019BD812}"/>
    <dgm:cxn modelId="{870F9791-550E-4690-93B8-DE1DAD291B59}" srcId="{4DF18B33-B45F-47A8-BC35-B286E65F6D71}" destId="{F8C06384-8E2F-4DE9-BCE5-D3B148F01FCF}" srcOrd="0" destOrd="0" parTransId="{DFC84D9F-B3B2-4FBF-9172-B273C2DBCC26}" sibTransId="{6826BF70-21F1-4267-90BB-FD9D1538F5E9}"/>
    <dgm:cxn modelId="{8C3B5409-9339-44C9-ACD1-A83FFA6F05AA}" type="presOf" srcId="{60C9DE0A-1305-4868-ADFA-EEF91E6D951C}" destId="{03641DB4-0958-48DE-885F-F03550051C13}" srcOrd="1" destOrd="0" presId="urn:microsoft.com/office/officeart/2005/8/layout/orgChart1"/>
    <dgm:cxn modelId="{40C64AF5-ED50-48E4-9EA0-ED8A6617FA07}" type="presOf" srcId="{BF449FBF-DD82-4C9E-81E5-2A91E9ED5D84}" destId="{65B0A705-A949-462D-AD80-B0820E0AEBDF}" srcOrd="0" destOrd="0" presId="urn:microsoft.com/office/officeart/2005/8/layout/orgChart1"/>
    <dgm:cxn modelId="{5C182E25-132C-42C9-9B86-F0FB0D29CFC7}" type="presOf" srcId="{2110D8EF-AA70-4890-87A2-78C7F620D2C4}" destId="{1771DDC8-9273-49BF-AEF9-F5E337251312}" srcOrd="1" destOrd="0" presId="urn:microsoft.com/office/officeart/2005/8/layout/orgChart1"/>
    <dgm:cxn modelId="{249FB6B5-49D3-414E-88DA-3A85EC0BF3AB}" srcId="{94C88426-2C8C-44B6-A2FD-AAD6C09D4951}" destId="{4DF18B33-B45F-47A8-BC35-B286E65F6D71}" srcOrd="0" destOrd="0" parTransId="{4B276691-EADE-4CFF-80FB-0803D0423A67}" sibTransId="{BC3F16D3-1463-4A7D-99DE-4AF87F697F9D}"/>
    <dgm:cxn modelId="{547AF36A-716C-4AEA-AB73-641EFCD9DB2E}" type="presOf" srcId="{4DF18B33-B45F-47A8-BC35-B286E65F6D71}" destId="{D187D163-28A3-4849-88BE-F28FE04CADE5}" srcOrd="1" destOrd="0" presId="urn:microsoft.com/office/officeart/2005/8/layout/orgChart1"/>
    <dgm:cxn modelId="{BFFD3591-F1E9-4E9E-837F-88C09E0F9252}" type="presOf" srcId="{F8C06384-8E2F-4DE9-BCE5-D3B148F01FCF}" destId="{79218C98-FE28-4734-8B97-B6B79E16A565}" srcOrd="0" destOrd="0" presId="urn:microsoft.com/office/officeart/2005/8/layout/orgChart1"/>
    <dgm:cxn modelId="{820F6B97-8C01-48D5-A724-FDC662A68D00}" type="presParOf" srcId="{E01A64AE-99B1-4C32-A337-E0F9C90FEA22}" destId="{F75D9A4B-6F4F-49B0-89AA-83B9FCC7B3A3}" srcOrd="0" destOrd="0" presId="urn:microsoft.com/office/officeart/2005/8/layout/orgChart1"/>
    <dgm:cxn modelId="{15384F64-D110-4A11-9C7B-1D9ED6A1A96C}" type="presParOf" srcId="{F75D9A4B-6F4F-49B0-89AA-83B9FCC7B3A3}" destId="{B8ABE3F7-93A8-43DA-A64E-B615692DDE95}" srcOrd="0" destOrd="0" presId="urn:microsoft.com/office/officeart/2005/8/layout/orgChart1"/>
    <dgm:cxn modelId="{A8E2DFD2-DE17-4F50-ACCF-39FD3C66B8A5}" type="presParOf" srcId="{B8ABE3F7-93A8-43DA-A64E-B615692DDE95}" destId="{35108529-B2D8-41AF-AA96-EF0A41234C99}" srcOrd="0" destOrd="0" presId="urn:microsoft.com/office/officeart/2005/8/layout/orgChart1"/>
    <dgm:cxn modelId="{B26D40B1-A10E-4BEC-9AE1-1CB1543A80A2}" type="presParOf" srcId="{B8ABE3F7-93A8-43DA-A64E-B615692DDE95}" destId="{D187D163-28A3-4849-88BE-F28FE04CADE5}" srcOrd="1" destOrd="0" presId="urn:microsoft.com/office/officeart/2005/8/layout/orgChart1"/>
    <dgm:cxn modelId="{B0C4EF66-F45A-4DFA-B245-FE1A40813264}" type="presParOf" srcId="{F75D9A4B-6F4F-49B0-89AA-83B9FCC7B3A3}" destId="{14590E8A-255E-49E7-90E3-3685812F4E03}" srcOrd="1" destOrd="0" presId="urn:microsoft.com/office/officeart/2005/8/layout/orgChart1"/>
    <dgm:cxn modelId="{C5DE21B5-9AB9-4064-A73C-04133A1A6EA2}" type="presParOf" srcId="{14590E8A-255E-49E7-90E3-3685812F4E03}" destId="{9BE4476D-86BF-4B61-9D4D-9DEDC07129DF}" srcOrd="0" destOrd="0" presId="urn:microsoft.com/office/officeart/2005/8/layout/orgChart1"/>
    <dgm:cxn modelId="{8BC5EE79-7079-4CAA-95FE-A7A2609BA6E3}" type="presParOf" srcId="{14590E8A-255E-49E7-90E3-3685812F4E03}" destId="{A0F9F2A5-7163-4FE7-B37E-40DAB7CA5BBA}" srcOrd="1" destOrd="0" presId="urn:microsoft.com/office/officeart/2005/8/layout/orgChart1"/>
    <dgm:cxn modelId="{F8A054DF-EE88-4A0E-8F3C-588D0006349B}" type="presParOf" srcId="{A0F9F2A5-7163-4FE7-B37E-40DAB7CA5BBA}" destId="{D5E9F4F3-2DA6-43C2-B4DE-8983FA923C19}" srcOrd="0" destOrd="0" presId="urn:microsoft.com/office/officeart/2005/8/layout/orgChart1"/>
    <dgm:cxn modelId="{DAEB5E3F-1665-4CD6-A4B7-0082EFC836D6}" type="presParOf" srcId="{D5E9F4F3-2DA6-43C2-B4DE-8983FA923C19}" destId="{79218C98-FE28-4734-8B97-B6B79E16A565}" srcOrd="0" destOrd="0" presId="urn:microsoft.com/office/officeart/2005/8/layout/orgChart1"/>
    <dgm:cxn modelId="{C11B1278-30C0-4573-BED4-4D994ED0BBCB}" type="presParOf" srcId="{D5E9F4F3-2DA6-43C2-B4DE-8983FA923C19}" destId="{52AC12F8-72E6-4FF2-A3ED-4356D50CF519}" srcOrd="1" destOrd="0" presId="urn:microsoft.com/office/officeart/2005/8/layout/orgChart1"/>
    <dgm:cxn modelId="{40185E9C-F1E8-4F5F-A874-F3805EB05413}" type="presParOf" srcId="{A0F9F2A5-7163-4FE7-B37E-40DAB7CA5BBA}" destId="{0424D903-6EE3-435B-832F-29863304DAC7}" srcOrd="1" destOrd="0" presId="urn:microsoft.com/office/officeart/2005/8/layout/orgChart1"/>
    <dgm:cxn modelId="{9ACD868E-BCE7-4178-B1C7-5FB2F958ED20}" type="presParOf" srcId="{A0F9F2A5-7163-4FE7-B37E-40DAB7CA5BBA}" destId="{C0EA0FB5-5153-4C43-9A54-FBA7505CB0BC}" srcOrd="2" destOrd="0" presId="urn:microsoft.com/office/officeart/2005/8/layout/orgChart1"/>
    <dgm:cxn modelId="{7F066B6C-0C93-400D-9ED3-ABF0E675C0A2}" type="presParOf" srcId="{14590E8A-255E-49E7-90E3-3685812F4E03}" destId="{DAFC35C6-C393-4241-99BD-487D7C633B2C}" srcOrd="2" destOrd="0" presId="urn:microsoft.com/office/officeart/2005/8/layout/orgChart1"/>
    <dgm:cxn modelId="{A755738C-E4A7-42DE-9948-9F4D6C6578DC}" type="presParOf" srcId="{14590E8A-255E-49E7-90E3-3685812F4E03}" destId="{A2116EF7-1CC0-44A6-A70D-3ABFACAE4208}" srcOrd="3" destOrd="0" presId="urn:microsoft.com/office/officeart/2005/8/layout/orgChart1"/>
    <dgm:cxn modelId="{A2F66DD8-0DB3-4748-9170-B75735453011}" type="presParOf" srcId="{A2116EF7-1CC0-44A6-A70D-3ABFACAE4208}" destId="{69A54205-CE27-4DFA-9812-7A35C8CE0282}" srcOrd="0" destOrd="0" presId="urn:microsoft.com/office/officeart/2005/8/layout/orgChart1"/>
    <dgm:cxn modelId="{89544DC8-58A5-45B0-A290-8911EA406030}" type="presParOf" srcId="{69A54205-CE27-4DFA-9812-7A35C8CE0282}" destId="{979D8B7D-826A-449F-AFE8-9B87BC8A201C}" srcOrd="0" destOrd="0" presId="urn:microsoft.com/office/officeart/2005/8/layout/orgChart1"/>
    <dgm:cxn modelId="{D63E1D7D-C8C9-477C-85C3-4CF53C1F4B76}" type="presParOf" srcId="{69A54205-CE27-4DFA-9812-7A35C8CE0282}" destId="{03641DB4-0958-48DE-885F-F03550051C13}" srcOrd="1" destOrd="0" presId="urn:microsoft.com/office/officeart/2005/8/layout/orgChart1"/>
    <dgm:cxn modelId="{5621716E-471D-4C5C-9374-1D83BB9B546E}" type="presParOf" srcId="{A2116EF7-1CC0-44A6-A70D-3ABFACAE4208}" destId="{CD849648-772F-4721-85CD-F30302A67CF0}" srcOrd="1" destOrd="0" presId="urn:microsoft.com/office/officeart/2005/8/layout/orgChart1"/>
    <dgm:cxn modelId="{A3068243-0757-4C66-8F30-4D5DCCC0992F}" type="presParOf" srcId="{CD849648-772F-4721-85CD-F30302A67CF0}" destId="{65B0A705-A949-462D-AD80-B0820E0AEBDF}" srcOrd="0" destOrd="0" presId="urn:microsoft.com/office/officeart/2005/8/layout/orgChart1"/>
    <dgm:cxn modelId="{41DE1497-C0EE-4627-B581-6267D6DE57E9}" type="presParOf" srcId="{CD849648-772F-4721-85CD-F30302A67CF0}" destId="{F217A96D-4D08-44FA-A6BB-A3DA39A276F8}" srcOrd="1" destOrd="0" presId="urn:microsoft.com/office/officeart/2005/8/layout/orgChart1"/>
    <dgm:cxn modelId="{4939259D-1994-43E9-8381-77904A3CC5D6}" type="presParOf" srcId="{F217A96D-4D08-44FA-A6BB-A3DA39A276F8}" destId="{8BDBA9C3-C3FD-4E4C-9D4C-83782D821091}" srcOrd="0" destOrd="0" presId="urn:microsoft.com/office/officeart/2005/8/layout/orgChart1"/>
    <dgm:cxn modelId="{F63F9062-4F9C-47F6-8AAB-334341F1E21F}" type="presParOf" srcId="{8BDBA9C3-C3FD-4E4C-9D4C-83782D821091}" destId="{B94379B1-B496-4FA5-8B14-F9FA6E4F1C27}" srcOrd="0" destOrd="0" presId="urn:microsoft.com/office/officeart/2005/8/layout/orgChart1"/>
    <dgm:cxn modelId="{318D5E63-831F-41C0-B85C-044FD7D05AC1}" type="presParOf" srcId="{8BDBA9C3-C3FD-4E4C-9D4C-83782D821091}" destId="{1771DDC8-9273-49BF-AEF9-F5E337251312}" srcOrd="1" destOrd="0" presId="urn:microsoft.com/office/officeart/2005/8/layout/orgChart1"/>
    <dgm:cxn modelId="{F9F701AD-9E87-45CB-BBAF-87E6AE583122}" type="presParOf" srcId="{F217A96D-4D08-44FA-A6BB-A3DA39A276F8}" destId="{426D12D1-EDBE-4E43-A22E-98655F3A02CD}" srcOrd="1" destOrd="0" presId="urn:microsoft.com/office/officeart/2005/8/layout/orgChart1"/>
    <dgm:cxn modelId="{95111E75-DB1E-4CE7-96B5-A31BF6B70AA7}" type="presParOf" srcId="{F217A96D-4D08-44FA-A6BB-A3DA39A276F8}" destId="{7261C367-1D1C-4301-8C9A-4FF8073FF383}" srcOrd="2" destOrd="0" presId="urn:microsoft.com/office/officeart/2005/8/layout/orgChart1"/>
    <dgm:cxn modelId="{13D7448C-F5E7-4B45-A8BB-FA0468983304}" type="presParOf" srcId="{A2116EF7-1CC0-44A6-A70D-3ABFACAE4208}" destId="{9248DFCD-07E9-4B26-A759-31A61334D776}" srcOrd="2" destOrd="0" presId="urn:microsoft.com/office/officeart/2005/8/layout/orgChart1"/>
    <dgm:cxn modelId="{6DDB6D52-DCC1-4B57-A2A4-0C9C8FB47380}" type="presParOf" srcId="{F75D9A4B-6F4F-49B0-89AA-83B9FCC7B3A3}" destId="{A9BEC3DC-AB7B-4DE6-90ED-415FC8F7429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42F6C6C-D6B3-44BD-8ACF-A8BA7520A54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AF2262E-6100-4FDE-BB0E-F0C472DBFA4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Mesas Directivas</a:t>
          </a:r>
        </a:p>
      </dgm:t>
    </dgm:pt>
    <dgm:pt modelId="{E1B0D9F5-AE4A-42F3-B00A-BD4FE0511DEF}" type="parTrans" cxnId="{52238E74-933D-42E8-A20C-3733A173FBE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4138A1-AF12-4DDF-8CC9-6CA6E2CD7A00}" type="sibTrans" cxnId="{52238E74-933D-42E8-A20C-3733A173FBE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637833E-5776-4CBB-AC10-83199C7C0AB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60739EA5-4D5A-4251-84F2-83139B416D9C}" type="parTrans" cxnId="{520E37F4-5332-4663-91BA-3CDFBB96EF9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AF6FE6-1155-4477-97B0-C509509AB80B}" type="sibTrans" cxnId="{520E37F4-5332-4663-91BA-3CDFBB96EF9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EFC072-E127-4786-8AC7-DFA296367A5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C6F2D35-6B03-4B69-B2FE-34085BEF0012}" type="parTrans" cxnId="{B44E29EB-044C-4187-B695-53148C975D0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FB93BD4-8438-4BE3-B667-CAFB95D201C5}" type="sibTrans" cxnId="{B44E29EB-044C-4187-B695-53148C975D0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CE4321-42AE-4FB2-B48C-DE979BF9172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EC5033E-0AF7-4395-AB09-6FCECAC0C946}" type="parTrans" cxnId="{CAFAA2D5-1473-4CEB-827B-2DD65557D6B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F4A4AC6-A749-4946-A799-7880CBC3001D}" type="sibTrans" cxnId="{CAFAA2D5-1473-4CEB-827B-2DD65557D6B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1B1B990-295B-4989-BD87-B7AAA9204DAA}" type="pres">
      <dgm:prSet presAssocID="{442F6C6C-D6B3-44BD-8ACF-A8BA7520A5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098ED12-B450-4B02-8650-791003EE1D84}" type="pres">
      <dgm:prSet presAssocID="{AAF2262E-6100-4FDE-BB0E-F0C472DBFA4E}" presName="hierRoot1" presStyleCnt="0">
        <dgm:presLayoutVars>
          <dgm:hierBranch val="init"/>
        </dgm:presLayoutVars>
      </dgm:prSet>
      <dgm:spPr/>
    </dgm:pt>
    <dgm:pt modelId="{F984B6DA-E134-4EDC-B37C-742DB97BC990}" type="pres">
      <dgm:prSet presAssocID="{AAF2262E-6100-4FDE-BB0E-F0C472DBFA4E}" presName="rootComposite1" presStyleCnt="0"/>
      <dgm:spPr/>
    </dgm:pt>
    <dgm:pt modelId="{EDD3ABC9-59AB-4962-B5BE-CDF9CDE0A8B4}" type="pres">
      <dgm:prSet presAssocID="{AAF2262E-6100-4FDE-BB0E-F0C472DBFA4E}" presName="rootText1" presStyleLbl="node0" presStyleIdx="0" presStyleCnt="1" custScaleX="66473" custScaleY="64811" custLinFactNeighborY="98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3D407-4822-4273-B00F-D12F8F2F9118}" type="pres">
      <dgm:prSet presAssocID="{AAF2262E-6100-4FDE-BB0E-F0C472DBFA4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58250F7-893B-4008-B5A5-40302D0F4D5A}" type="pres">
      <dgm:prSet presAssocID="{AAF2262E-6100-4FDE-BB0E-F0C472DBFA4E}" presName="hierChild2" presStyleCnt="0"/>
      <dgm:spPr/>
    </dgm:pt>
    <dgm:pt modelId="{418EE9DE-8D40-425D-92E6-3BE52040CD19}" type="pres">
      <dgm:prSet presAssocID="{60739EA5-4D5A-4251-84F2-83139B416D9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AF938816-97A8-4F8C-BE35-AB042C854AB5}" type="pres">
      <dgm:prSet presAssocID="{5637833E-5776-4CBB-AC10-83199C7C0AB7}" presName="hierRoot2" presStyleCnt="0">
        <dgm:presLayoutVars>
          <dgm:hierBranch/>
        </dgm:presLayoutVars>
      </dgm:prSet>
      <dgm:spPr/>
    </dgm:pt>
    <dgm:pt modelId="{BEDE0557-3CD2-4893-9DFB-C59EE00FAFF0}" type="pres">
      <dgm:prSet presAssocID="{5637833E-5776-4CBB-AC10-83199C7C0AB7}" presName="rootComposite" presStyleCnt="0"/>
      <dgm:spPr/>
    </dgm:pt>
    <dgm:pt modelId="{19D8DC97-DEF9-4BB9-ABD9-F71EEC98F0DD}" type="pres">
      <dgm:prSet presAssocID="{5637833E-5776-4CBB-AC10-83199C7C0AB7}" presName="rootText" presStyleLbl="node2" presStyleIdx="0" presStyleCnt="1" custScaleX="45501" custScaleY="41004" custLinFactNeighborX="106" custLinFactNeighborY="-9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8179B1-290F-4ADB-9C4D-43C181A3F940}" type="pres">
      <dgm:prSet presAssocID="{5637833E-5776-4CBB-AC10-83199C7C0AB7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9A4DA-2EA0-4A43-8D9A-DE09C0B48F06}" type="pres">
      <dgm:prSet presAssocID="{5637833E-5776-4CBB-AC10-83199C7C0AB7}" presName="hierChild4" presStyleCnt="0"/>
      <dgm:spPr/>
    </dgm:pt>
    <dgm:pt modelId="{780CDE58-DD32-45D3-AAFD-EADA2D9E8FBB}" type="pres">
      <dgm:prSet presAssocID="{7C6F2D35-6B03-4B69-B2FE-34085BEF0012}" presName="Name35" presStyleLbl="parChTrans1D3" presStyleIdx="0" presStyleCnt="2"/>
      <dgm:spPr/>
      <dgm:t>
        <a:bodyPr/>
        <a:lstStyle/>
        <a:p>
          <a:endParaRPr lang="es-ES"/>
        </a:p>
      </dgm:t>
    </dgm:pt>
    <dgm:pt modelId="{A8ECA277-298E-4816-BA67-7B8A81C63A6A}" type="pres">
      <dgm:prSet presAssocID="{4EEFC072-E127-4786-8AC7-DFA296367A5E}" presName="hierRoot2" presStyleCnt="0">
        <dgm:presLayoutVars>
          <dgm:hierBranch val="init"/>
        </dgm:presLayoutVars>
      </dgm:prSet>
      <dgm:spPr/>
    </dgm:pt>
    <dgm:pt modelId="{EBE69EE8-36F7-4F52-8C68-CDF4C7910117}" type="pres">
      <dgm:prSet presAssocID="{4EEFC072-E127-4786-8AC7-DFA296367A5E}" presName="rootComposite" presStyleCnt="0"/>
      <dgm:spPr/>
    </dgm:pt>
    <dgm:pt modelId="{3CAD2032-6C46-457B-B71B-5597F4697CF1}" type="pres">
      <dgm:prSet presAssocID="{4EEFC072-E127-4786-8AC7-DFA296367A5E}" presName="rootText" presStyleLbl="node3" presStyleIdx="0" presStyleCnt="2" custScaleX="45700" custScaleY="44148" custLinFactNeighborY="-86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2F3BC3-5BCB-464A-AE37-747B1CD309C8}" type="pres">
      <dgm:prSet presAssocID="{4EEFC072-E127-4786-8AC7-DFA296367A5E}" presName="rootConnector" presStyleLbl="node3" presStyleIdx="0" presStyleCnt="2"/>
      <dgm:spPr/>
      <dgm:t>
        <a:bodyPr/>
        <a:lstStyle/>
        <a:p>
          <a:endParaRPr lang="es-ES"/>
        </a:p>
      </dgm:t>
    </dgm:pt>
    <dgm:pt modelId="{89542416-3AAC-4541-B8B6-D55BA28E7108}" type="pres">
      <dgm:prSet presAssocID="{4EEFC072-E127-4786-8AC7-DFA296367A5E}" presName="hierChild4" presStyleCnt="0"/>
      <dgm:spPr/>
    </dgm:pt>
    <dgm:pt modelId="{C492EA8D-ECB5-487E-87B3-EA8A3A034E48}" type="pres">
      <dgm:prSet presAssocID="{4EEFC072-E127-4786-8AC7-DFA296367A5E}" presName="hierChild5" presStyleCnt="0"/>
      <dgm:spPr/>
    </dgm:pt>
    <dgm:pt modelId="{CEF40588-B8F5-474A-9B19-0A2A5043B0BC}" type="pres">
      <dgm:prSet presAssocID="{9EC5033E-0AF7-4395-AB09-6FCECAC0C946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0BF0728-60A3-421F-9AFD-A7D1B767980D}" type="pres">
      <dgm:prSet presAssocID="{EECE4321-42AE-4FB2-B48C-DE979BF9172A}" presName="hierRoot2" presStyleCnt="0">
        <dgm:presLayoutVars>
          <dgm:hierBranch val="init"/>
        </dgm:presLayoutVars>
      </dgm:prSet>
      <dgm:spPr/>
    </dgm:pt>
    <dgm:pt modelId="{C2C35761-C48B-4355-A99B-D7134CF221FB}" type="pres">
      <dgm:prSet presAssocID="{EECE4321-42AE-4FB2-B48C-DE979BF9172A}" presName="rootComposite" presStyleCnt="0"/>
      <dgm:spPr/>
    </dgm:pt>
    <dgm:pt modelId="{F74D9AF3-AB30-4621-BC6D-29DBB4C94886}" type="pres">
      <dgm:prSet presAssocID="{EECE4321-42AE-4FB2-B48C-DE979BF9172A}" presName="rootText" presStyleLbl="node3" presStyleIdx="1" presStyleCnt="2" custScaleX="45700" custScaleY="44148" custLinFactNeighborY="-86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C6EF37-AA77-4002-B210-94257E2AE473}" type="pres">
      <dgm:prSet presAssocID="{EECE4321-42AE-4FB2-B48C-DE979BF9172A}" presName="rootConnector" presStyleLbl="node3" presStyleIdx="1" presStyleCnt="2"/>
      <dgm:spPr/>
      <dgm:t>
        <a:bodyPr/>
        <a:lstStyle/>
        <a:p>
          <a:endParaRPr lang="es-ES"/>
        </a:p>
      </dgm:t>
    </dgm:pt>
    <dgm:pt modelId="{8C5E9FDB-BBA3-421E-9933-515B7B29E8DD}" type="pres">
      <dgm:prSet presAssocID="{EECE4321-42AE-4FB2-B48C-DE979BF9172A}" presName="hierChild4" presStyleCnt="0"/>
      <dgm:spPr/>
    </dgm:pt>
    <dgm:pt modelId="{35816092-62AC-4154-B8FD-65E117FD12BD}" type="pres">
      <dgm:prSet presAssocID="{EECE4321-42AE-4FB2-B48C-DE979BF9172A}" presName="hierChild5" presStyleCnt="0"/>
      <dgm:spPr/>
    </dgm:pt>
    <dgm:pt modelId="{8BC408BE-7C86-4CB0-AEC0-ED6AB6E79922}" type="pres">
      <dgm:prSet presAssocID="{5637833E-5776-4CBB-AC10-83199C7C0AB7}" presName="hierChild5" presStyleCnt="0"/>
      <dgm:spPr/>
    </dgm:pt>
    <dgm:pt modelId="{735E8862-3127-4B48-BA3F-8ED9B0D6AD76}" type="pres">
      <dgm:prSet presAssocID="{AAF2262E-6100-4FDE-BB0E-F0C472DBFA4E}" presName="hierChild3" presStyleCnt="0"/>
      <dgm:spPr/>
    </dgm:pt>
  </dgm:ptLst>
  <dgm:cxnLst>
    <dgm:cxn modelId="{52238E74-933D-42E8-A20C-3733A173FBE8}" srcId="{442F6C6C-D6B3-44BD-8ACF-A8BA7520A540}" destId="{AAF2262E-6100-4FDE-BB0E-F0C472DBFA4E}" srcOrd="0" destOrd="0" parTransId="{E1B0D9F5-AE4A-42F3-B00A-BD4FE0511DEF}" sibTransId="{7C4138A1-AF12-4DDF-8CC9-6CA6E2CD7A00}"/>
    <dgm:cxn modelId="{50A29F2C-81D9-4144-97DB-B40CB8BE95F4}" type="presOf" srcId="{9EC5033E-0AF7-4395-AB09-6FCECAC0C946}" destId="{CEF40588-B8F5-474A-9B19-0A2A5043B0BC}" srcOrd="0" destOrd="0" presId="urn:microsoft.com/office/officeart/2005/8/layout/orgChart1"/>
    <dgm:cxn modelId="{520E37F4-5332-4663-91BA-3CDFBB96EF92}" srcId="{AAF2262E-6100-4FDE-BB0E-F0C472DBFA4E}" destId="{5637833E-5776-4CBB-AC10-83199C7C0AB7}" srcOrd="0" destOrd="0" parTransId="{60739EA5-4D5A-4251-84F2-83139B416D9C}" sibTransId="{7FAF6FE6-1155-4477-97B0-C509509AB80B}"/>
    <dgm:cxn modelId="{E30AF3A4-5AF4-497F-B2C2-F8E00FCE8A55}" type="presOf" srcId="{EECE4321-42AE-4FB2-B48C-DE979BF9172A}" destId="{F74D9AF3-AB30-4621-BC6D-29DBB4C94886}" srcOrd="0" destOrd="0" presId="urn:microsoft.com/office/officeart/2005/8/layout/orgChart1"/>
    <dgm:cxn modelId="{F9270293-2C63-4448-A09E-7316A39184DF}" type="presOf" srcId="{7C6F2D35-6B03-4B69-B2FE-34085BEF0012}" destId="{780CDE58-DD32-45D3-AAFD-EADA2D9E8FBB}" srcOrd="0" destOrd="0" presId="urn:microsoft.com/office/officeart/2005/8/layout/orgChart1"/>
    <dgm:cxn modelId="{FFDBA8D8-EEA9-4B13-BA92-93CFC65DADC7}" type="presOf" srcId="{60739EA5-4D5A-4251-84F2-83139B416D9C}" destId="{418EE9DE-8D40-425D-92E6-3BE52040CD19}" srcOrd="0" destOrd="0" presId="urn:microsoft.com/office/officeart/2005/8/layout/orgChart1"/>
    <dgm:cxn modelId="{D6AE25CC-5659-4D2D-8AD1-1FE73D0FC24A}" type="presOf" srcId="{5637833E-5776-4CBB-AC10-83199C7C0AB7}" destId="{19D8DC97-DEF9-4BB9-ABD9-F71EEC98F0DD}" srcOrd="0" destOrd="0" presId="urn:microsoft.com/office/officeart/2005/8/layout/orgChart1"/>
    <dgm:cxn modelId="{B44E29EB-044C-4187-B695-53148C975D0E}" srcId="{5637833E-5776-4CBB-AC10-83199C7C0AB7}" destId="{4EEFC072-E127-4786-8AC7-DFA296367A5E}" srcOrd="0" destOrd="0" parTransId="{7C6F2D35-6B03-4B69-B2FE-34085BEF0012}" sibTransId="{6FB93BD4-8438-4BE3-B667-CAFB95D201C5}"/>
    <dgm:cxn modelId="{0142676E-366E-4DB8-9401-FD223036CB7B}" type="presOf" srcId="{AAF2262E-6100-4FDE-BB0E-F0C472DBFA4E}" destId="{EDD3ABC9-59AB-4962-B5BE-CDF9CDE0A8B4}" srcOrd="0" destOrd="0" presId="urn:microsoft.com/office/officeart/2005/8/layout/orgChart1"/>
    <dgm:cxn modelId="{45A8A481-C96C-4D45-8A7C-1F6B039C3B0D}" type="presOf" srcId="{EECE4321-42AE-4FB2-B48C-DE979BF9172A}" destId="{36C6EF37-AA77-4002-B210-94257E2AE473}" srcOrd="1" destOrd="0" presId="urn:microsoft.com/office/officeart/2005/8/layout/orgChart1"/>
    <dgm:cxn modelId="{6D5409BA-45B2-4086-881C-C42F65FA7241}" type="presOf" srcId="{4EEFC072-E127-4786-8AC7-DFA296367A5E}" destId="{3CAD2032-6C46-457B-B71B-5597F4697CF1}" srcOrd="0" destOrd="0" presId="urn:microsoft.com/office/officeart/2005/8/layout/orgChart1"/>
    <dgm:cxn modelId="{CAFAA2D5-1473-4CEB-827B-2DD65557D6B8}" srcId="{5637833E-5776-4CBB-AC10-83199C7C0AB7}" destId="{EECE4321-42AE-4FB2-B48C-DE979BF9172A}" srcOrd="1" destOrd="0" parTransId="{9EC5033E-0AF7-4395-AB09-6FCECAC0C946}" sibTransId="{4F4A4AC6-A749-4946-A799-7880CBC3001D}"/>
    <dgm:cxn modelId="{9B163F48-7C5E-45D2-81E9-FABE14DB259A}" type="presOf" srcId="{442F6C6C-D6B3-44BD-8ACF-A8BA7520A540}" destId="{61B1B990-295B-4989-BD87-B7AAA9204DAA}" srcOrd="0" destOrd="0" presId="urn:microsoft.com/office/officeart/2005/8/layout/orgChart1"/>
    <dgm:cxn modelId="{190E48DE-BFFA-42B3-8864-7DDBF0026D82}" type="presOf" srcId="{AAF2262E-6100-4FDE-BB0E-F0C472DBFA4E}" destId="{F4C3D407-4822-4273-B00F-D12F8F2F9118}" srcOrd="1" destOrd="0" presId="urn:microsoft.com/office/officeart/2005/8/layout/orgChart1"/>
    <dgm:cxn modelId="{8C39B493-C057-4562-8BF9-9D6D2305DED3}" type="presOf" srcId="{5637833E-5776-4CBB-AC10-83199C7C0AB7}" destId="{B88179B1-290F-4ADB-9C4D-43C181A3F940}" srcOrd="1" destOrd="0" presId="urn:microsoft.com/office/officeart/2005/8/layout/orgChart1"/>
    <dgm:cxn modelId="{E56D770D-4592-4395-924D-F94121F25BED}" type="presOf" srcId="{4EEFC072-E127-4786-8AC7-DFA296367A5E}" destId="{642F3BC3-5BCB-464A-AE37-747B1CD309C8}" srcOrd="1" destOrd="0" presId="urn:microsoft.com/office/officeart/2005/8/layout/orgChart1"/>
    <dgm:cxn modelId="{21E146B2-9A8B-4068-A5B7-878D10957A15}" type="presParOf" srcId="{61B1B990-295B-4989-BD87-B7AAA9204DAA}" destId="{3098ED12-B450-4B02-8650-791003EE1D84}" srcOrd="0" destOrd="0" presId="urn:microsoft.com/office/officeart/2005/8/layout/orgChart1"/>
    <dgm:cxn modelId="{EDA99CB8-5087-4C89-86BF-2B0EB11B7D6E}" type="presParOf" srcId="{3098ED12-B450-4B02-8650-791003EE1D84}" destId="{F984B6DA-E134-4EDC-B37C-742DB97BC990}" srcOrd="0" destOrd="0" presId="urn:microsoft.com/office/officeart/2005/8/layout/orgChart1"/>
    <dgm:cxn modelId="{4022964E-3A5E-47FD-A025-C9961C5A7605}" type="presParOf" srcId="{F984B6DA-E134-4EDC-B37C-742DB97BC990}" destId="{EDD3ABC9-59AB-4962-B5BE-CDF9CDE0A8B4}" srcOrd="0" destOrd="0" presId="urn:microsoft.com/office/officeart/2005/8/layout/orgChart1"/>
    <dgm:cxn modelId="{51956CAF-97B4-4696-9EA4-14872F16DEA7}" type="presParOf" srcId="{F984B6DA-E134-4EDC-B37C-742DB97BC990}" destId="{F4C3D407-4822-4273-B00F-D12F8F2F9118}" srcOrd="1" destOrd="0" presId="urn:microsoft.com/office/officeart/2005/8/layout/orgChart1"/>
    <dgm:cxn modelId="{348E3BBB-86C7-4CCB-9107-8561151F0473}" type="presParOf" srcId="{3098ED12-B450-4B02-8650-791003EE1D84}" destId="{758250F7-893B-4008-B5A5-40302D0F4D5A}" srcOrd="1" destOrd="0" presId="urn:microsoft.com/office/officeart/2005/8/layout/orgChart1"/>
    <dgm:cxn modelId="{F8198A9C-2790-4033-879C-A2D0315A713E}" type="presParOf" srcId="{758250F7-893B-4008-B5A5-40302D0F4D5A}" destId="{418EE9DE-8D40-425D-92E6-3BE52040CD19}" srcOrd="0" destOrd="0" presId="urn:microsoft.com/office/officeart/2005/8/layout/orgChart1"/>
    <dgm:cxn modelId="{625FDA6D-5742-48DD-8179-D275053E3FD4}" type="presParOf" srcId="{758250F7-893B-4008-B5A5-40302D0F4D5A}" destId="{AF938816-97A8-4F8C-BE35-AB042C854AB5}" srcOrd="1" destOrd="0" presId="urn:microsoft.com/office/officeart/2005/8/layout/orgChart1"/>
    <dgm:cxn modelId="{326F2499-67CA-43FE-BEF8-6D91867B2F50}" type="presParOf" srcId="{AF938816-97A8-4F8C-BE35-AB042C854AB5}" destId="{BEDE0557-3CD2-4893-9DFB-C59EE00FAFF0}" srcOrd="0" destOrd="0" presId="urn:microsoft.com/office/officeart/2005/8/layout/orgChart1"/>
    <dgm:cxn modelId="{86ACDB2A-5674-4258-8FE1-988A6D3488ED}" type="presParOf" srcId="{BEDE0557-3CD2-4893-9DFB-C59EE00FAFF0}" destId="{19D8DC97-DEF9-4BB9-ABD9-F71EEC98F0DD}" srcOrd="0" destOrd="0" presId="urn:microsoft.com/office/officeart/2005/8/layout/orgChart1"/>
    <dgm:cxn modelId="{F92914BD-6975-450C-A224-C11AD72438AB}" type="presParOf" srcId="{BEDE0557-3CD2-4893-9DFB-C59EE00FAFF0}" destId="{B88179B1-290F-4ADB-9C4D-43C181A3F940}" srcOrd="1" destOrd="0" presId="urn:microsoft.com/office/officeart/2005/8/layout/orgChart1"/>
    <dgm:cxn modelId="{4CA148EC-4CD7-494D-9224-A9401A73DB0C}" type="presParOf" srcId="{AF938816-97A8-4F8C-BE35-AB042C854AB5}" destId="{39C9A4DA-2EA0-4A43-8D9A-DE09C0B48F06}" srcOrd="1" destOrd="0" presId="urn:microsoft.com/office/officeart/2005/8/layout/orgChart1"/>
    <dgm:cxn modelId="{D6A5EB0D-21D2-4C51-A358-10E1A86E1173}" type="presParOf" srcId="{39C9A4DA-2EA0-4A43-8D9A-DE09C0B48F06}" destId="{780CDE58-DD32-45D3-AAFD-EADA2D9E8FBB}" srcOrd="0" destOrd="0" presId="urn:microsoft.com/office/officeart/2005/8/layout/orgChart1"/>
    <dgm:cxn modelId="{7556614B-8AFA-4ED7-9F56-C20DEE060358}" type="presParOf" srcId="{39C9A4DA-2EA0-4A43-8D9A-DE09C0B48F06}" destId="{A8ECA277-298E-4816-BA67-7B8A81C63A6A}" srcOrd="1" destOrd="0" presId="urn:microsoft.com/office/officeart/2005/8/layout/orgChart1"/>
    <dgm:cxn modelId="{1C40C7BD-9D6E-47B4-A142-76A2A8D5602E}" type="presParOf" srcId="{A8ECA277-298E-4816-BA67-7B8A81C63A6A}" destId="{EBE69EE8-36F7-4F52-8C68-CDF4C7910117}" srcOrd="0" destOrd="0" presId="urn:microsoft.com/office/officeart/2005/8/layout/orgChart1"/>
    <dgm:cxn modelId="{53341776-11D7-4BFF-B35B-12D15583B4ED}" type="presParOf" srcId="{EBE69EE8-36F7-4F52-8C68-CDF4C7910117}" destId="{3CAD2032-6C46-457B-B71B-5597F4697CF1}" srcOrd="0" destOrd="0" presId="urn:microsoft.com/office/officeart/2005/8/layout/orgChart1"/>
    <dgm:cxn modelId="{6342649D-F518-412D-B092-3A9BDD21D720}" type="presParOf" srcId="{EBE69EE8-36F7-4F52-8C68-CDF4C7910117}" destId="{642F3BC3-5BCB-464A-AE37-747B1CD309C8}" srcOrd="1" destOrd="0" presId="urn:microsoft.com/office/officeart/2005/8/layout/orgChart1"/>
    <dgm:cxn modelId="{BA09DE73-8D83-4499-9F24-E8AC36455F36}" type="presParOf" srcId="{A8ECA277-298E-4816-BA67-7B8A81C63A6A}" destId="{89542416-3AAC-4541-B8B6-D55BA28E7108}" srcOrd="1" destOrd="0" presId="urn:microsoft.com/office/officeart/2005/8/layout/orgChart1"/>
    <dgm:cxn modelId="{4398F62E-478A-4D29-AD39-72133426E6E2}" type="presParOf" srcId="{A8ECA277-298E-4816-BA67-7B8A81C63A6A}" destId="{C492EA8D-ECB5-487E-87B3-EA8A3A034E48}" srcOrd="2" destOrd="0" presId="urn:microsoft.com/office/officeart/2005/8/layout/orgChart1"/>
    <dgm:cxn modelId="{55CB5460-7C8D-4450-A5B6-0EF27978AB27}" type="presParOf" srcId="{39C9A4DA-2EA0-4A43-8D9A-DE09C0B48F06}" destId="{CEF40588-B8F5-474A-9B19-0A2A5043B0BC}" srcOrd="2" destOrd="0" presId="urn:microsoft.com/office/officeart/2005/8/layout/orgChart1"/>
    <dgm:cxn modelId="{2DD779D7-EB44-40DC-8D8A-14CEBC64AFBB}" type="presParOf" srcId="{39C9A4DA-2EA0-4A43-8D9A-DE09C0B48F06}" destId="{80BF0728-60A3-421F-9AFD-A7D1B767980D}" srcOrd="3" destOrd="0" presId="urn:microsoft.com/office/officeart/2005/8/layout/orgChart1"/>
    <dgm:cxn modelId="{930B3B8C-D13F-4195-97F7-A393E5C795C0}" type="presParOf" srcId="{80BF0728-60A3-421F-9AFD-A7D1B767980D}" destId="{C2C35761-C48B-4355-A99B-D7134CF221FB}" srcOrd="0" destOrd="0" presId="urn:microsoft.com/office/officeart/2005/8/layout/orgChart1"/>
    <dgm:cxn modelId="{920FBB42-9C77-4747-8E3B-D9E049FC8490}" type="presParOf" srcId="{C2C35761-C48B-4355-A99B-D7134CF221FB}" destId="{F74D9AF3-AB30-4621-BC6D-29DBB4C94886}" srcOrd="0" destOrd="0" presId="urn:microsoft.com/office/officeart/2005/8/layout/orgChart1"/>
    <dgm:cxn modelId="{B312E294-C3FD-4257-B79C-CFFF5126EF72}" type="presParOf" srcId="{C2C35761-C48B-4355-A99B-D7134CF221FB}" destId="{36C6EF37-AA77-4002-B210-94257E2AE473}" srcOrd="1" destOrd="0" presId="urn:microsoft.com/office/officeart/2005/8/layout/orgChart1"/>
    <dgm:cxn modelId="{7819BC5C-175D-4EE0-9F75-7F28CB1C0B37}" type="presParOf" srcId="{80BF0728-60A3-421F-9AFD-A7D1B767980D}" destId="{8C5E9FDB-BBA3-421E-9933-515B7B29E8DD}" srcOrd="1" destOrd="0" presId="urn:microsoft.com/office/officeart/2005/8/layout/orgChart1"/>
    <dgm:cxn modelId="{94787A71-8621-43BB-8782-03622EDF2D56}" type="presParOf" srcId="{80BF0728-60A3-421F-9AFD-A7D1B767980D}" destId="{35816092-62AC-4154-B8FD-65E117FD12BD}" srcOrd="2" destOrd="0" presId="urn:microsoft.com/office/officeart/2005/8/layout/orgChart1"/>
    <dgm:cxn modelId="{1A97FFDC-3919-44EE-82FD-699F6C107ADA}" type="presParOf" srcId="{AF938816-97A8-4F8C-BE35-AB042C854AB5}" destId="{8BC408BE-7C86-4CB0-AEC0-ED6AB6E79922}" srcOrd="2" destOrd="0" presId="urn:microsoft.com/office/officeart/2005/8/layout/orgChart1"/>
    <dgm:cxn modelId="{DFC0F192-EC99-471A-BC16-9F1DB85B1819}" type="presParOf" srcId="{3098ED12-B450-4B02-8650-791003EE1D84}" destId="{735E8862-3127-4B48-BA3F-8ED9B0D6AD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Secretario(a)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Desarrollo </a:t>
          </a:r>
          <a:r>
            <a:rPr lang="es-ES" sz="1200" dirty="0" smtClean="0">
              <a:solidFill>
                <a:schemeClr val="tx1"/>
              </a:solidFill>
            </a:rPr>
            <a:t>Social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FC132B-C7D4-4845-8D16-CD4DA4AD7717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Ejecutivo(a) Enlace </a:t>
          </a:r>
        </a:p>
      </dgm:t>
    </dgm:pt>
    <dgm:pt modelId="{569ADFE4-2574-45AA-8F26-46355877371E}" type="parTrans" cxnId="{D4873E3D-FCF3-4BFF-BA1D-DB699F7A2C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4A1FB34-DC8A-40BE-983C-0107819FD571}" type="sibTrans" cxnId="{D4873E3D-FCF3-4BFF-BA1D-DB699F7A2C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Jurídico(a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92BBD7-C241-46D5-ACF6-92958883C99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Proyectos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2F3605E-0CE1-4869-934D-FEE9009B36FA}" type="parTrans" cxnId="{B7D8D9B7-3256-405C-B064-68825E65F2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3324918-254B-41B3-BFF9-1126238735A7}" type="sibTrans" cxnId="{B7D8D9B7-3256-405C-B064-68825E65F2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C3F8C58-CF5E-48A4-A577-C7138012F35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Asistente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8B9C9B8-CD56-4F11-BF9B-59A7D355613C}" type="parTrans" cxnId="{E396E652-3CDB-4A60-AEDF-79E00FEFCD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01139AE-1DB8-4581-B935-E3CAFA0EAB16}" type="sibTrans" cxnId="{E396E652-3CDB-4A60-AEDF-79E00FEFCD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C1B02D2-E527-4BF5-94D3-4DD4BB0B68D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r>
            <a:rPr lang="es-ES" sz="1200" dirty="0" smtClean="0">
              <a:solidFill>
                <a:schemeClr val="tx1"/>
              </a:solidFill>
            </a:rPr>
            <a:t>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22976160-9F52-48F7-8F3C-4381CE30EC5C}" type="parTrans" cxnId="{217555BE-B444-42D1-B9A0-55CA40847DD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CD29C15-6F52-496E-8445-F2593FDAF910}" type="sibTrans" cxnId="{217555BE-B444-42D1-B9A0-55CA40847DD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E30EDD-850F-4D3E-ADB6-EE51E83E3D9E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034E5B7-8B79-4724-8D27-7FABBEB77D0E}" type="parTrans" cxnId="{890041B2-DA78-41BF-A11A-F654FE2A41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F64C238-D7F5-45ED-8A1A-05C25881EEC8}" type="sibTrans" cxnId="{890041B2-DA78-41BF-A11A-F654FE2A41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A66053-B462-4046-BA6E-FA7AAE866E9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A847192-A865-4157-AC64-CE4C2D33351F}" type="parTrans" cxnId="{709B74A7-B077-46B5-A0CA-EA1D10FC6C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1771B5-6370-47A2-A408-EE51C460C727}" type="sibTrans" cxnId="{709B74A7-B077-46B5-A0CA-EA1D10FC6C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9CFC201-41DA-4205-BC6B-A327B1773FB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 Jurídico(a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6E1B629D-94E3-42BB-9181-45FD16EEA8F5}" type="parTrans" cxnId="{4D8B0ABA-AFAB-4122-8A05-899A7166DE9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1B70DBE-8A0B-4ECA-AC4E-C3F202EBB52D}" type="sibTrans" cxnId="{4D8B0ABA-AFAB-4122-8A05-899A7166DE9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Analistas</a:t>
          </a:r>
          <a:endParaRPr lang="es-ES" sz="1200" dirty="0">
            <a:solidFill>
              <a:schemeClr val="tx1"/>
            </a:solidFill>
          </a:endParaRPr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598D4E-C945-438D-BBF7-A08C3EF7B5B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Vinculación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8F38D7B-3EDF-4322-972E-7AA498436236}" type="parTrans" cxnId="{DED340BA-4B9C-4AA7-8B8A-E7BAEBD9D5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06BE90-7192-42F7-9B7D-9F5A2D4681AD}" type="sibTrans" cxnId="{DED340BA-4B9C-4AA7-8B8A-E7BAEBD9D5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43827C-4771-4F74-AF52-7A75C227170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FA5DBD8-E465-4E07-9459-44C9F3AEA91D}" type="parTrans" cxnId="{C47D6E9A-51F1-4408-BA7C-D752CB13754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F783E8-0283-478D-B40B-824AD75039E3}" type="sibTrans" cxnId="{C47D6E9A-51F1-4408-BA7C-D752CB13754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 val="init"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66684" custScaleY="142872" custLinFactNeighborY="-9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BEA83CB1-EBBF-40AA-B536-F9F0C422EDCD}" type="pres">
      <dgm:prSet presAssocID="{D0597D5E-6BC0-4520-94C8-5B819E397AC9}" presName="Name37" presStyleLbl="parChTrans1D2" presStyleIdx="0" presStyleCnt="9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5" custScaleY="109536" custLinFactNeighborX="12306" custLinFactNeighborY="-8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5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293F3EFA-A823-4BCF-A450-B6752E218706}" type="pres">
      <dgm:prSet presAssocID="{6E1B629D-94E3-42BB-9181-45FD16EEA8F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80588EC7-9863-422E-BE9D-CC5D28552069}" type="pres">
      <dgm:prSet presAssocID="{B9CFC201-41DA-4205-BC6B-A327B1773FB7}" presName="hierRoot2" presStyleCnt="0">
        <dgm:presLayoutVars>
          <dgm:hierBranch val="init"/>
        </dgm:presLayoutVars>
      </dgm:prSet>
      <dgm:spPr/>
    </dgm:pt>
    <dgm:pt modelId="{CBC64CF1-4DDD-4EE6-AE4B-94F1A807C5D9}" type="pres">
      <dgm:prSet presAssocID="{B9CFC201-41DA-4205-BC6B-A327B1773FB7}" presName="rootComposite" presStyleCnt="0"/>
      <dgm:spPr/>
    </dgm:pt>
    <dgm:pt modelId="{B838292E-CF48-4ACF-9FBB-C7DFDDA1F89F}" type="pres">
      <dgm:prSet presAssocID="{B9CFC201-41DA-4205-BC6B-A327B1773FB7}" presName="rootText" presStyleLbl="node3" presStyleIdx="0" presStyleCnt="2" custScaleY="95248" custLinFactNeighborX="12306" custLinFactNeighborY="-32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4BA8F6-6FD5-4F3D-915D-C87566DFE76E}" type="pres">
      <dgm:prSet presAssocID="{B9CFC201-41DA-4205-BC6B-A327B1773FB7}" presName="rootConnector" presStyleLbl="node3" presStyleIdx="0" presStyleCnt="2"/>
      <dgm:spPr/>
      <dgm:t>
        <a:bodyPr/>
        <a:lstStyle/>
        <a:p>
          <a:endParaRPr lang="es-ES"/>
        </a:p>
      </dgm:t>
    </dgm:pt>
    <dgm:pt modelId="{DD15F029-6815-42C7-BE84-1D2BB39F5E05}" type="pres">
      <dgm:prSet presAssocID="{B9CFC201-41DA-4205-BC6B-A327B1773FB7}" presName="hierChild4" presStyleCnt="0"/>
      <dgm:spPr/>
    </dgm:pt>
    <dgm:pt modelId="{6A453958-CA94-44E1-82DB-1B0EA7793ED7}" type="pres">
      <dgm:prSet presAssocID="{B9CFC201-41DA-4205-BC6B-A327B1773FB7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640CA19-B765-4608-9DE5-41B9AB48040F}" type="pres">
      <dgm:prSet presAssocID="{B2F3605E-0CE1-4869-934D-FEE9009B36FA}" presName="Name37" presStyleLbl="parChTrans1D2" presStyleIdx="1" presStyleCnt="9"/>
      <dgm:spPr/>
      <dgm:t>
        <a:bodyPr/>
        <a:lstStyle/>
        <a:p>
          <a:endParaRPr lang="es-ES"/>
        </a:p>
      </dgm:t>
    </dgm:pt>
    <dgm:pt modelId="{007FADAF-ED1E-430E-81C6-9657D6C6A92F}" type="pres">
      <dgm:prSet presAssocID="{7392BBD7-C241-46D5-ACF6-92958883C99C}" presName="hierRoot2" presStyleCnt="0">
        <dgm:presLayoutVars>
          <dgm:hierBranch/>
        </dgm:presLayoutVars>
      </dgm:prSet>
      <dgm:spPr/>
    </dgm:pt>
    <dgm:pt modelId="{BCB36DC0-E1FC-425C-A75F-805AF8C20EED}" type="pres">
      <dgm:prSet presAssocID="{7392BBD7-C241-46D5-ACF6-92958883C99C}" presName="rootComposite" presStyleCnt="0"/>
      <dgm:spPr/>
    </dgm:pt>
    <dgm:pt modelId="{9F3C72B1-35C5-4233-BBCB-24017EF016DB}" type="pres">
      <dgm:prSet presAssocID="{7392BBD7-C241-46D5-ACF6-92958883C99C}" presName="rootText" presStyleLbl="node2" presStyleIdx="1" presStyleCnt="5" custScaleY="109536" custLinFactNeighborX="7571" custLinFactNeighborY="-8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F2C94-3205-4F1C-8BD7-EA68A16223BC}" type="pres">
      <dgm:prSet presAssocID="{7392BBD7-C241-46D5-ACF6-92958883C99C}" presName="rootConnector" presStyleLbl="node2" presStyleIdx="1" presStyleCnt="5"/>
      <dgm:spPr/>
      <dgm:t>
        <a:bodyPr/>
        <a:lstStyle/>
        <a:p>
          <a:endParaRPr lang="es-ES"/>
        </a:p>
      </dgm:t>
    </dgm:pt>
    <dgm:pt modelId="{73445BC6-DDD7-493B-B2D3-2503F665935E}" type="pres">
      <dgm:prSet presAssocID="{7392BBD7-C241-46D5-ACF6-92958883C99C}" presName="hierChild4" presStyleCnt="0"/>
      <dgm:spPr/>
    </dgm:pt>
    <dgm:pt modelId="{A0DCEE54-B475-4F38-864E-BCFE8E9E9B44}" type="pres">
      <dgm:prSet presAssocID="{7FA5DBD8-E465-4E07-9459-44C9F3AEA91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791520B-1DD9-4257-ABA1-FB6C16F1F938}" type="pres">
      <dgm:prSet presAssocID="{1743827C-4771-4F74-AF52-7A75C2271705}" presName="hierRoot2" presStyleCnt="0">
        <dgm:presLayoutVars>
          <dgm:hierBranch val="init"/>
        </dgm:presLayoutVars>
      </dgm:prSet>
      <dgm:spPr/>
    </dgm:pt>
    <dgm:pt modelId="{F0CBA6E7-0D04-4F51-8A78-14BAA5BF0107}" type="pres">
      <dgm:prSet presAssocID="{1743827C-4771-4F74-AF52-7A75C2271705}" presName="rootComposite" presStyleCnt="0"/>
      <dgm:spPr/>
    </dgm:pt>
    <dgm:pt modelId="{7CD2A64E-C2AF-4F08-900E-E1009FF3026C}" type="pres">
      <dgm:prSet presAssocID="{1743827C-4771-4F74-AF52-7A75C2271705}" presName="rootText" presStyleLbl="node3" presStyleIdx="1" presStyleCnt="2" custScaleY="95248" custLinFactNeighborX="7571" custLinFactNeighborY="-32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16D17-B68D-42DC-8EFF-C107A3886BE8}" type="pres">
      <dgm:prSet presAssocID="{1743827C-4771-4F74-AF52-7A75C2271705}" presName="rootConnector" presStyleLbl="node3" presStyleIdx="1" presStyleCnt="2"/>
      <dgm:spPr/>
      <dgm:t>
        <a:bodyPr/>
        <a:lstStyle/>
        <a:p>
          <a:endParaRPr lang="es-ES"/>
        </a:p>
      </dgm:t>
    </dgm:pt>
    <dgm:pt modelId="{BED36BEB-B1FF-4E3E-9323-CB2C9365122B}" type="pres">
      <dgm:prSet presAssocID="{1743827C-4771-4F74-AF52-7A75C2271705}" presName="hierChild4" presStyleCnt="0"/>
      <dgm:spPr/>
    </dgm:pt>
    <dgm:pt modelId="{533BEAE2-8276-46AE-A983-54C3C8D048DB}" type="pres">
      <dgm:prSet presAssocID="{1743827C-4771-4F74-AF52-7A75C2271705}" presName="hierChild5" presStyleCnt="0"/>
      <dgm:spPr/>
    </dgm:pt>
    <dgm:pt modelId="{DC2C91B1-AA01-46B1-8097-0C614D2E6FCF}" type="pres">
      <dgm:prSet presAssocID="{7392BBD7-C241-46D5-ACF6-92958883C99C}" presName="hierChild5" presStyleCnt="0"/>
      <dgm:spPr/>
    </dgm:pt>
    <dgm:pt modelId="{C86F7520-29A8-4167-89B4-AC8E5E18647D}" type="pres">
      <dgm:prSet presAssocID="{08F38D7B-3EDF-4322-972E-7AA498436236}" presName="Name37" presStyleLbl="parChTrans1D2" presStyleIdx="2" presStyleCnt="9"/>
      <dgm:spPr/>
      <dgm:t>
        <a:bodyPr/>
        <a:lstStyle/>
        <a:p>
          <a:endParaRPr lang="es-ES"/>
        </a:p>
      </dgm:t>
    </dgm:pt>
    <dgm:pt modelId="{D53BA7F5-7C25-42FF-A058-728A6105E92F}" type="pres">
      <dgm:prSet presAssocID="{E6598D4E-C945-438D-BBF7-A08C3EF7B5B9}" presName="hierRoot2" presStyleCnt="0">
        <dgm:presLayoutVars>
          <dgm:hierBranch val="init"/>
        </dgm:presLayoutVars>
      </dgm:prSet>
      <dgm:spPr/>
    </dgm:pt>
    <dgm:pt modelId="{461EF580-CF87-49EC-805B-EA8207744993}" type="pres">
      <dgm:prSet presAssocID="{E6598D4E-C945-438D-BBF7-A08C3EF7B5B9}" presName="rootComposite" presStyleCnt="0"/>
      <dgm:spPr/>
    </dgm:pt>
    <dgm:pt modelId="{29F95214-19A6-41AE-91E6-C61E2FEE05B6}" type="pres">
      <dgm:prSet presAssocID="{E6598D4E-C945-438D-BBF7-A08C3EF7B5B9}" presName="rootText" presStyleLbl="node2" presStyleIdx="2" presStyleCnt="5" custScaleY="109536" custLinFactNeighborY="-8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542D30-D833-46F0-85AD-A6F39C4A270D}" type="pres">
      <dgm:prSet presAssocID="{E6598D4E-C945-438D-BBF7-A08C3EF7B5B9}" presName="rootConnector" presStyleLbl="node2" presStyleIdx="2" presStyleCnt="5"/>
      <dgm:spPr/>
      <dgm:t>
        <a:bodyPr/>
        <a:lstStyle/>
        <a:p>
          <a:endParaRPr lang="es-ES"/>
        </a:p>
      </dgm:t>
    </dgm:pt>
    <dgm:pt modelId="{EFAF8C8F-DD8A-457D-AC24-C77FFFDFB7D4}" type="pres">
      <dgm:prSet presAssocID="{E6598D4E-C945-438D-BBF7-A08C3EF7B5B9}" presName="hierChild4" presStyleCnt="0"/>
      <dgm:spPr/>
    </dgm:pt>
    <dgm:pt modelId="{3DB860B3-DB5D-43C1-811D-A4F158F57BB2}" type="pres">
      <dgm:prSet presAssocID="{E6598D4E-C945-438D-BBF7-A08C3EF7B5B9}" presName="hierChild5" presStyleCnt="0"/>
      <dgm:spPr/>
    </dgm:pt>
    <dgm:pt modelId="{B801E24D-5DF5-45F0-AEBD-A278F02160D6}" type="pres">
      <dgm:prSet presAssocID="{4A847192-A865-4157-AC64-CE4C2D33351F}" presName="Name37" presStyleLbl="parChTrans1D2" presStyleIdx="3" presStyleCnt="9"/>
      <dgm:spPr/>
      <dgm:t>
        <a:bodyPr/>
        <a:lstStyle/>
        <a:p>
          <a:endParaRPr lang="es-ES"/>
        </a:p>
      </dgm:t>
    </dgm:pt>
    <dgm:pt modelId="{42DFD0C4-FABF-4B52-B05F-8D0E66E87793}" type="pres">
      <dgm:prSet presAssocID="{31A66053-B462-4046-BA6E-FA7AAE866E9A}" presName="hierRoot2" presStyleCnt="0">
        <dgm:presLayoutVars>
          <dgm:hierBranch val="init"/>
        </dgm:presLayoutVars>
      </dgm:prSet>
      <dgm:spPr/>
    </dgm:pt>
    <dgm:pt modelId="{BD2AF83E-2A7E-4D1E-8B88-D255E95F7146}" type="pres">
      <dgm:prSet presAssocID="{31A66053-B462-4046-BA6E-FA7AAE866E9A}" presName="rootComposite" presStyleCnt="0"/>
      <dgm:spPr/>
    </dgm:pt>
    <dgm:pt modelId="{01762AC5-3F38-49B4-A72F-5B0B37B1FB90}" type="pres">
      <dgm:prSet presAssocID="{31A66053-B462-4046-BA6E-FA7AAE866E9A}" presName="rootText" presStyleLbl="node2" presStyleIdx="3" presStyleCnt="5" custScaleY="109536" custLinFactNeighborX="-5829" custLinFactNeighborY="-8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63CF64-C189-45E6-ADA9-A51AD4F7CDF5}" type="pres">
      <dgm:prSet presAssocID="{31A66053-B462-4046-BA6E-FA7AAE866E9A}" presName="rootConnector" presStyleLbl="node2" presStyleIdx="3" presStyleCnt="5"/>
      <dgm:spPr/>
      <dgm:t>
        <a:bodyPr/>
        <a:lstStyle/>
        <a:p>
          <a:endParaRPr lang="es-ES"/>
        </a:p>
      </dgm:t>
    </dgm:pt>
    <dgm:pt modelId="{64CE42CE-8843-4C4F-B0D8-D423D3BDD7C0}" type="pres">
      <dgm:prSet presAssocID="{31A66053-B462-4046-BA6E-FA7AAE866E9A}" presName="hierChild4" presStyleCnt="0"/>
      <dgm:spPr/>
    </dgm:pt>
    <dgm:pt modelId="{5FB3C534-30FD-4F06-AE7B-1CF3AC885D0A}" type="pres">
      <dgm:prSet presAssocID="{31A66053-B462-4046-BA6E-FA7AAE866E9A}" presName="hierChild5" presStyleCnt="0"/>
      <dgm:spPr/>
    </dgm:pt>
    <dgm:pt modelId="{08CC6A52-112C-4EEB-B350-7D99D252EA3A}" type="pres">
      <dgm:prSet presAssocID="{C4AD4AA5-E4D2-4117-AAE2-BA2150A8FA1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4" presStyleCnt="5" custScaleY="109536" custLinFactNeighborX="-8822" custLinFactNeighborY="-8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4" presStyleCnt="5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AF033E85-39C6-4520-8D0F-D1DA3A6044D6}" type="pres">
      <dgm:prSet presAssocID="{569ADFE4-2574-45AA-8F26-46355877371E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1001261D-3B41-4CBC-8C31-D136100E0B7D}" type="pres">
      <dgm:prSet presAssocID="{19FC132B-C7D4-4845-8D16-CD4DA4AD7717}" presName="hierRoot3" presStyleCnt="0">
        <dgm:presLayoutVars>
          <dgm:hierBranch val="init"/>
        </dgm:presLayoutVars>
      </dgm:prSet>
      <dgm:spPr/>
    </dgm:pt>
    <dgm:pt modelId="{6895BD2E-A6B6-478B-A13F-40517E1D4416}" type="pres">
      <dgm:prSet presAssocID="{19FC132B-C7D4-4845-8D16-CD4DA4AD7717}" presName="rootComposite3" presStyleCnt="0"/>
      <dgm:spPr/>
    </dgm:pt>
    <dgm:pt modelId="{238AD271-90C3-47DF-B3A7-6B125E9867B2}" type="pres">
      <dgm:prSet presAssocID="{19FC132B-C7D4-4845-8D16-CD4DA4AD7717}" presName="rootText3" presStyleLbl="asst1" presStyleIdx="0" presStyleCnt="4" custScaleX="91676" custScaleY="85723" custLinFactNeighborX="-5299" custLinFactNeighborY="-50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F18563-8463-4169-ADBA-69E6AEAEA3AB}" type="pres">
      <dgm:prSet presAssocID="{19FC132B-C7D4-4845-8D16-CD4DA4AD7717}" presName="rootConnector3" presStyleLbl="asst1" presStyleIdx="0" presStyleCnt="4"/>
      <dgm:spPr/>
      <dgm:t>
        <a:bodyPr/>
        <a:lstStyle/>
        <a:p>
          <a:endParaRPr lang="es-ES"/>
        </a:p>
      </dgm:t>
    </dgm:pt>
    <dgm:pt modelId="{75FDC6D1-402D-4172-9620-346BABDF508A}" type="pres">
      <dgm:prSet presAssocID="{19FC132B-C7D4-4845-8D16-CD4DA4AD7717}" presName="hierChild6" presStyleCnt="0"/>
      <dgm:spPr/>
    </dgm:pt>
    <dgm:pt modelId="{983119F8-0626-4206-A403-915B6A2D75BB}" type="pres">
      <dgm:prSet presAssocID="{19FC132B-C7D4-4845-8D16-CD4DA4AD7717}" presName="hierChild7" presStyleCnt="0"/>
      <dgm:spPr/>
    </dgm:pt>
    <dgm:pt modelId="{3223F346-B866-4AD6-A360-B56A02B47D2C}" type="pres">
      <dgm:prSet presAssocID="{88B9C9B8-CD56-4F11-BF9B-59A7D355613C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64FEB57B-3938-4B75-ADD3-3A074B0A30A8}" type="pres">
      <dgm:prSet presAssocID="{AC3F8C58-CF5E-48A4-A577-C7138012F358}" presName="hierRoot3" presStyleCnt="0">
        <dgm:presLayoutVars>
          <dgm:hierBranch val="init"/>
        </dgm:presLayoutVars>
      </dgm:prSet>
      <dgm:spPr/>
    </dgm:pt>
    <dgm:pt modelId="{355B9E48-B996-462E-98FC-39B7F1303BD0}" type="pres">
      <dgm:prSet presAssocID="{AC3F8C58-CF5E-48A4-A577-C7138012F358}" presName="rootComposite3" presStyleCnt="0"/>
      <dgm:spPr/>
    </dgm:pt>
    <dgm:pt modelId="{5B92A3F6-F2CE-4F67-82FB-9479D0CA0278}" type="pres">
      <dgm:prSet presAssocID="{AC3F8C58-CF5E-48A4-A577-C7138012F358}" presName="rootText3" presStyleLbl="asst1" presStyleIdx="1" presStyleCnt="4" custScaleX="91676" custScaleY="85723" custLinFactNeighborY="-50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B81D05-E105-438F-A501-B7AAFE467DB4}" type="pres">
      <dgm:prSet presAssocID="{AC3F8C58-CF5E-48A4-A577-C7138012F358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754E5AF-8254-4120-B450-BAA0BB621EB8}" type="pres">
      <dgm:prSet presAssocID="{AC3F8C58-CF5E-48A4-A577-C7138012F358}" presName="hierChild6" presStyleCnt="0"/>
      <dgm:spPr/>
    </dgm:pt>
    <dgm:pt modelId="{151D4DA8-E8D1-42A6-9CFA-147E76E04A7E}" type="pres">
      <dgm:prSet presAssocID="{AC3F8C58-CF5E-48A4-A577-C7138012F358}" presName="hierChild7" presStyleCnt="0"/>
      <dgm:spPr/>
    </dgm:pt>
    <dgm:pt modelId="{709114AD-AC35-4820-AC6C-90B95A63FB03}" type="pres">
      <dgm:prSet presAssocID="{22976160-9F52-48F7-8F3C-4381CE30EC5C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4CCF95B1-E5AA-41E7-B713-74E1E838F81A}" type="pres">
      <dgm:prSet presAssocID="{9C1B02D2-E527-4BF5-94D3-4DD4BB0B68D2}" presName="hierRoot3" presStyleCnt="0">
        <dgm:presLayoutVars>
          <dgm:hierBranch val="init"/>
        </dgm:presLayoutVars>
      </dgm:prSet>
      <dgm:spPr/>
    </dgm:pt>
    <dgm:pt modelId="{9C8B7A92-ABAE-487F-8E19-4A20542AD2FB}" type="pres">
      <dgm:prSet presAssocID="{9C1B02D2-E527-4BF5-94D3-4DD4BB0B68D2}" presName="rootComposite3" presStyleCnt="0"/>
      <dgm:spPr/>
    </dgm:pt>
    <dgm:pt modelId="{127F4A3A-C604-45FA-9AC1-92D6E8C2647D}" type="pres">
      <dgm:prSet presAssocID="{9C1B02D2-E527-4BF5-94D3-4DD4BB0B68D2}" presName="rootText3" presStyleLbl="asst1" presStyleIdx="2" presStyleCnt="4" custScaleX="91676" custScaleY="85723" custLinFactNeighborX="-5299" custLinFactNeighborY="-25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324AE0-C0C5-4D4F-BF8F-202A8276B330}" type="pres">
      <dgm:prSet presAssocID="{9C1B02D2-E527-4BF5-94D3-4DD4BB0B68D2}" presName="rootConnector3" presStyleLbl="asst1" presStyleIdx="2" presStyleCnt="4"/>
      <dgm:spPr/>
      <dgm:t>
        <a:bodyPr/>
        <a:lstStyle/>
        <a:p>
          <a:endParaRPr lang="es-ES"/>
        </a:p>
      </dgm:t>
    </dgm:pt>
    <dgm:pt modelId="{95180BFF-BEBE-4775-863C-6FC6DB330B03}" type="pres">
      <dgm:prSet presAssocID="{9C1B02D2-E527-4BF5-94D3-4DD4BB0B68D2}" presName="hierChild6" presStyleCnt="0"/>
      <dgm:spPr/>
    </dgm:pt>
    <dgm:pt modelId="{66AB3864-C45D-492D-A2A7-0D486BD715D7}" type="pres">
      <dgm:prSet presAssocID="{9C1B02D2-E527-4BF5-94D3-4DD4BB0B68D2}" presName="hierChild7" presStyleCnt="0"/>
      <dgm:spPr/>
    </dgm:pt>
    <dgm:pt modelId="{47BD97A7-EAB9-4FDD-BFCC-66960F354BD8}" type="pres">
      <dgm:prSet presAssocID="{F034E5B7-8B79-4724-8D27-7FABBEB77D0E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449C3A19-B3B7-43BD-81D2-86EA15D63078}" type="pres">
      <dgm:prSet presAssocID="{1FE30EDD-850F-4D3E-ADB6-EE51E83E3D9E}" presName="hierRoot3" presStyleCnt="0">
        <dgm:presLayoutVars>
          <dgm:hierBranch val="init"/>
        </dgm:presLayoutVars>
      </dgm:prSet>
      <dgm:spPr/>
    </dgm:pt>
    <dgm:pt modelId="{F9CB801F-3A33-4542-8A18-85C96B750F92}" type="pres">
      <dgm:prSet presAssocID="{1FE30EDD-850F-4D3E-ADB6-EE51E83E3D9E}" presName="rootComposite3" presStyleCnt="0"/>
      <dgm:spPr/>
    </dgm:pt>
    <dgm:pt modelId="{250097A1-EE4E-4CC3-ABF1-D9490B3D899C}" type="pres">
      <dgm:prSet presAssocID="{1FE30EDD-850F-4D3E-ADB6-EE51E83E3D9E}" presName="rootText3" presStyleLbl="asst1" presStyleIdx="3" presStyleCnt="4" custScaleX="91676" custScaleY="85723" custLinFactNeighborY="-25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659724-576B-46F4-AD6D-FA2D5D655844}" type="pres">
      <dgm:prSet presAssocID="{1FE30EDD-850F-4D3E-ADB6-EE51E83E3D9E}" presName="rootConnector3" presStyleLbl="asst1" presStyleIdx="3" presStyleCnt="4"/>
      <dgm:spPr/>
      <dgm:t>
        <a:bodyPr/>
        <a:lstStyle/>
        <a:p>
          <a:endParaRPr lang="es-ES"/>
        </a:p>
      </dgm:t>
    </dgm:pt>
    <dgm:pt modelId="{B52E1ECF-CC9F-4364-B800-EDAA2D6C3E01}" type="pres">
      <dgm:prSet presAssocID="{1FE30EDD-850F-4D3E-ADB6-EE51E83E3D9E}" presName="hierChild6" presStyleCnt="0"/>
      <dgm:spPr/>
    </dgm:pt>
    <dgm:pt modelId="{1FEE58C2-9787-4F03-873B-0038AFF21D3D}" type="pres">
      <dgm:prSet presAssocID="{1FE30EDD-850F-4D3E-ADB6-EE51E83E3D9E}" presName="hierChild7" presStyleCnt="0"/>
      <dgm:spPr/>
    </dgm:pt>
  </dgm:ptLst>
  <dgm:cxnLst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BF9DE92C-75A7-4C2C-9E87-DF5A640614F5}" type="presOf" srcId="{AC3F8C58-CF5E-48A4-A577-C7138012F358}" destId="{5FB81D05-E105-438F-A501-B7AAFE467DB4}" srcOrd="1" destOrd="0" presId="urn:microsoft.com/office/officeart/2005/8/layout/orgChart1"/>
    <dgm:cxn modelId="{E02A8D8D-A24B-4ED4-B39E-5F360678BD9B}" type="presOf" srcId="{22976160-9F52-48F7-8F3C-4381CE30EC5C}" destId="{709114AD-AC35-4820-AC6C-90B95A63FB03}" srcOrd="0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A9ED1BAC-79AC-40BB-8494-02C46B120C7D}" type="presOf" srcId="{31A66053-B462-4046-BA6E-FA7AAE866E9A}" destId="{3863CF64-C189-45E6-ADA9-A51AD4F7CDF5}" srcOrd="1" destOrd="0" presId="urn:microsoft.com/office/officeart/2005/8/layout/orgChart1"/>
    <dgm:cxn modelId="{CB3C982D-899A-4996-9E79-F5EBDE88EAC5}" type="presOf" srcId="{B9CFC201-41DA-4205-BC6B-A327B1773FB7}" destId="{E94BA8F6-6FD5-4F3D-915D-C87566DFE76E}" srcOrd="1" destOrd="0" presId="urn:microsoft.com/office/officeart/2005/8/layout/orgChart1"/>
    <dgm:cxn modelId="{4D8B0ABA-AFAB-4122-8A05-899A7166DE95}" srcId="{8618D4A7-8D19-42AD-9417-9204AB996A81}" destId="{B9CFC201-41DA-4205-BC6B-A327B1773FB7}" srcOrd="0" destOrd="0" parTransId="{6E1B629D-94E3-42BB-9181-45FD16EEA8F5}" sibTransId="{A1B70DBE-8A0B-4ECA-AC4E-C3F202EBB52D}"/>
    <dgm:cxn modelId="{CD179CBD-6C8E-4EE5-A86C-682248409789}" type="presOf" srcId="{B2F3605E-0CE1-4869-934D-FEE9009B36FA}" destId="{4640CA19-B765-4608-9DE5-41B9AB48040F}" srcOrd="0" destOrd="0" presId="urn:microsoft.com/office/officeart/2005/8/layout/orgChart1"/>
    <dgm:cxn modelId="{D4873E3D-FCF3-4BFF-BA1D-DB699F7A2CA2}" srcId="{FC1BE685-0EFF-4131-BF2F-336945B2318F}" destId="{19FC132B-C7D4-4845-8D16-CD4DA4AD7717}" srcOrd="0" destOrd="0" parTransId="{569ADFE4-2574-45AA-8F26-46355877371E}" sibTransId="{14A1FB34-DC8A-40BE-983C-0107819FD571}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F172269F-6B13-4BC0-9205-FE112B092D73}" type="presOf" srcId="{6E1B629D-94E3-42BB-9181-45FD16EEA8F5}" destId="{293F3EFA-A823-4BCF-A450-B6752E218706}" srcOrd="0" destOrd="0" presId="urn:microsoft.com/office/officeart/2005/8/layout/orgChart1"/>
    <dgm:cxn modelId="{E396E652-3CDB-4A60-AEDF-79E00FEFCD59}" srcId="{FC1BE685-0EFF-4131-BF2F-336945B2318F}" destId="{AC3F8C58-CF5E-48A4-A577-C7138012F358}" srcOrd="1" destOrd="0" parTransId="{88B9C9B8-CD56-4F11-BF9B-59A7D355613C}" sibTransId="{B01139AE-1DB8-4581-B935-E3CAFA0EAB16}"/>
    <dgm:cxn modelId="{BCCCE4E1-6F29-407E-B101-83F62B7D83F8}" srcId="{FC1BE685-0EFF-4131-BF2F-336945B2318F}" destId="{EC40D225-F766-47CB-842E-0AB52E255875}" srcOrd="8" destOrd="0" parTransId="{C4AD4AA5-E4D2-4117-AAE2-BA2150A8FA1D}" sibTransId="{6D59859B-6B8C-422B-8756-A7778001956A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44D0218E-42DB-4E88-B828-4DC0F6BC77BC}" type="presOf" srcId="{569ADFE4-2574-45AA-8F26-46355877371E}" destId="{AF033E85-39C6-4520-8D0F-D1DA3A6044D6}" srcOrd="0" destOrd="0" presId="urn:microsoft.com/office/officeart/2005/8/layout/orgChart1"/>
    <dgm:cxn modelId="{AFF53865-AA40-4C84-B143-BDB643777CEB}" srcId="{FC1BE685-0EFF-4131-BF2F-336945B2318F}" destId="{8618D4A7-8D19-42AD-9417-9204AB996A81}" srcOrd="4" destOrd="0" parTransId="{D0597D5E-6BC0-4520-94C8-5B819E397AC9}" sibTransId="{24BC493C-BD42-48F6-9BB6-8FAE685EFF68}"/>
    <dgm:cxn modelId="{DED340BA-4B9C-4AA7-8B8A-E7BAEBD9D5E7}" srcId="{FC1BE685-0EFF-4131-BF2F-336945B2318F}" destId="{E6598D4E-C945-438D-BBF7-A08C3EF7B5B9}" srcOrd="6" destOrd="0" parTransId="{08F38D7B-3EDF-4322-972E-7AA498436236}" sibTransId="{5D06BE90-7192-42F7-9B7D-9F5A2D4681AD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8F3254CA-8A78-40AA-8967-05BE4ECD49A9}" type="presOf" srcId="{9C1B02D2-E527-4BF5-94D3-4DD4BB0B68D2}" destId="{127F4A3A-C604-45FA-9AC1-92D6E8C2647D}" srcOrd="0" destOrd="0" presId="urn:microsoft.com/office/officeart/2005/8/layout/orgChart1"/>
    <dgm:cxn modelId="{F88B1F96-EFF9-4FAF-9C99-16152F828342}" type="presOf" srcId="{19FC132B-C7D4-4845-8D16-CD4DA4AD7717}" destId="{BCF18563-8463-4169-ADBA-69E6AEAEA3AB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1F33DA94-36C0-4A7B-8E27-A7C148F3C7DB}" type="presOf" srcId="{1FE30EDD-850F-4D3E-ADB6-EE51E83E3D9E}" destId="{0A659724-576B-46F4-AD6D-FA2D5D655844}" srcOrd="1" destOrd="0" presId="urn:microsoft.com/office/officeart/2005/8/layout/orgChart1"/>
    <dgm:cxn modelId="{7888A3CC-8C2F-4A2B-9B43-B2B0DAAC4EA1}" type="presOf" srcId="{88B9C9B8-CD56-4F11-BF9B-59A7D355613C}" destId="{3223F346-B866-4AD6-A360-B56A02B47D2C}" srcOrd="0" destOrd="0" presId="urn:microsoft.com/office/officeart/2005/8/layout/orgChart1"/>
    <dgm:cxn modelId="{B9F1C45F-72F3-40F6-BA39-9D5452BAFD18}" type="presOf" srcId="{31A66053-B462-4046-BA6E-FA7AAE866E9A}" destId="{01762AC5-3F38-49B4-A72F-5B0B37B1FB90}" srcOrd="0" destOrd="0" presId="urn:microsoft.com/office/officeart/2005/8/layout/orgChart1"/>
    <dgm:cxn modelId="{C00E0B53-4A28-47AB-B861-BCA4C2214311}" type="presOf" srcId="{7FA5DBD8-E465-4E07-9459-44C9F3AEA91D}" destId="{A0DCEE54-B475-4F38-864E-BCFE8E9E9B44}" srcOrd="0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D52DF945-EBF8-4643-A1B7-07FDBE9A3FFC}" type="presOf" srcId="{19FC132B-C7D4-4845-8D16-CD4DA4AD7717}" destId="{238AD271-90C3-47DF-B3A7-6B125E9867B2}" srcOrd="0" destOrd="0" presId="urn:microsoft.com/office/officeart/2005/8/layout/orgChart1"/>
    <dgm:cxn modelId="{B6D435FF-8C5D-4A48-8184-B780F587A2DB}" type="presOf" srcId="{08F38D7B-3EDF-4322-972E-7AA498436236}" destId="{C86F7520-29A8-4167-89B4-AC8E5E18647D}" srcOrd="0" destOrd="0" presId="urn:microsoft.com/office/officeart/2005/8/layout/orgChart1"/>
    <dgm:cxn modelId="{B7D8D9B7-3256-405C-B064-68825E65F21B}" srcId="{FC1BE685-0EFF-4131-BF2F-336945B2318F}" destId="{7392BBD7-C241-46D5-ACF6-92958883C99C}" srcOrd="5" destOrd="0" parTransId="{B2F3605E-0CE1-4869-934D-FEE9009B36FA}" sibTransId="{F3324918-254B-41B3-BFF9-1126238735A7}"/>
    <dgm:cxn modelId="{436788CD-30F6-4456-B7AE-E9E6783E99A6}" type="presOf" srcId="{AC3F8C58-CF5E-48A4-A577-C7138012F358}" destId="{5B92A3F6-F2CE-4F67-82FB-9479D0CA0278}" srcOrd="0" destOrd="0" presId="urn:microsoft.com/office/officeart/2005/8/layout/orgChart1"/>
    <dgm:cxn modelId="{709B74A7-B077-46B5-A0CA-EA1D10FC6C87}" srcId="{FC1BE685-0EFF-4131-BF2F-336945B2318F}" destId="{31A66053-B462-4046-BA6E-FA7AAE866E9A}" srcOrd="7" destOrd="0" parTransId="{4A847192-A865-4157-AC64-CE4C2D33351F}" sibTransId="{E61771B5-6370-47A2-A408-EE51C460C727}"/>
    <dgm:cxn modelId="{571309A8-62E3-48E9-8646-344C54EBB2D0}" type="presOf" srcId="{9C1B02D2-E527-4BF5-94D3-4DD4BB0B68D2}" destId="{08324AE0-C0C5-4D4F-BF8F-202A8276B330}" srcOrd="1" destOrd="0" presId="urn:microsoft.com/office/officeart/2005/8/layout/orgChart1"/>
    <dgm:cxn modelId="{865529F7-F473-4915-8B25-3B8CF336038B}" type="presOf" srcId="{F034E5B7-8B79-4724-8D27-7FABBEB77D0E}" destId="{47BD97A7-EAB9-4FDD-BFCC-66960F354BD8}" srcOrd="0" destOrd="0" presId="urn:microsoft.com/office/officeart/2005/8/layout/orgChart1"/>
    <dgm:cxn modelId="{9AAACCD0-C263-4FE8-8B4A-F8AF3F0D009F}" type="presOf" srcId="{E6598D4E-C945-438D-BBF7-A08C3EF7B5B9}" destId="{E8542D30-D833-46F0-85AD-A6F39C4A270D}" srcOrd="1" destOrd="0" presId="urn:microsoft.com/office/officeart/2005/8/layout/orgChart1"/>
    <dgm:cxn modelId="{97DB8B12-4983-4EC3-B0E9-2207946EABDF}" type="presOf" srcId="{C4AD4AA5-E4D2-4117-AAE2-BA2150A8FA1D}" destId="{08CC6A52-112C-4EEB-B350-7D99D252EA3A}" srcOrd="0" destOrd="0" presId="urn:microsoft.com/office/officeart/2005/8/layout/orgChart1"/>
    <dgm:cxn modelId="{2388DA5C-94ED-4373-BF7A-8C84353AEEC0}" type="presOf" srcId="{4A847192-A865-4157-AC64-CE4C2D33351F}" destId="{B801E24D-5DF5-45F0-AEBD-A278F02160D6}" srcOrd="0" destOrd="0" presId="urn:microsoft.com/office/officeart/2005/8/layout/orgChart1"/>
    <dgm:cxn modelId="{8D8520ED-1834-4A9D-BD69-879DBA89FF71}" type="presOf" srcId="{1743827C-4771-4F74-AF52-7A75C2271705}" destId="{7CD2A64E-C2AF-4F08-900E-E1009FF3026C}" srcOrd="0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C47D6E9A-51F1-4408-BA7C-D752CB137544}" srcId="{7392BBD7-C241-46D5-ACF6-92958883C99C}" destId="{1743827C-4771-4F74-AF52-7A75C2271705}" srcOrd="0" destOrd="0" parTransId="{7FA5DBD8-E465-4E07-9459-44C9F3AEA91D}" sibTransId="{90F783E8-0283-478D-B40B-824AD75039E3}"/>
    <dgm:cxn modelId="{813057B8-9D6D-42DB-B8F1-AF32B8B7F46C}" type="presOf" srcId="{B9CFC201-41DA-4205-BC6B-A327B1773FB7}" destId="{B838292E-CF48-4ACF-9FBB-C7DFDDA1F89F}" srcOrd="0" destOrd="0" presId="urn:microsoft.com/office/officeart/2005/8/layout/orgChart1"/>
    <dgm:cxn modelId="{C4FC50B9-DA8F-4516-AA0D-043E964EC788}" type="presOf" srcId="{7392BBD7-C241-46D5-ACF6-92958883C99C}" destId="{A1CF2C94-3205-4F1C-8BD7-EA68A16223BC}" srcOrd="1" destOrd="0" presId="urn:microsoft.com/office/officeart/2005/8/layout/orgChart1"/>
    <dgm:cxn modelId="{1052A3A8-9F1B-4E53-B7C1-500C6D69C92D}" type="presOf" srcId="{D0597D5E-6BC0-4520-94C8-5B819E397AC9}" destId="{BEA83CB1-EBBF-40AA-B536-F9F0C422EDCD}" srcOrd="0" destOrd="0" presId="urn:microsoft.com/office/officeart/2005/8/layout/orgChart1"/>
    <dgm:cxn modelId="{217555BE-B444-42D1-B9A0-55CA40847DD8}" srcId="{FC1BE685-0EFF-4131-BF2F-336945B2318F}" destId="{9C1B02D2-E527-4BF5-94D3-4DD4BB0B68D2}" srcOrd="2" destOrd="0" parTransId="{22976160-9F52-48F7-8F3C-4381CE30EC5C}" sibTransId="{2CD29C15-6F52-496E-8445-F2593FDAF910}"/>
    <dgm:cxn modelId="{FFA001CF-B1F2-4EA3-9064-DCFC8313F7BF}" type="presOf" srcId="{1FE30EDD-850F-4D3E-ADB6-EE51E83E3D9E}" destId="{250097A1-EE4E-4CC3-ABF1-D9490B3D899C}" srcOrd="0" destOrd="0" presId="urn:microsoft.com/office/officeart/2005/8/layout/orgChart1"/>
    <dgm:cxn modelId="{B591A83D-9063-48FF-9A1B-12AB49CF64C1}" type="presOf" srcId="{7392BBD7-C241-46D5-ACF6-92958883C99C}" destId="{9F3C72B1-35C5-4233-BBCB-24017EF016DB}" srcOrd="0" destOrd="0" presId="urn:microsoft.com/office/officeart/2005/8/layout/orgChart1"/>
    <dgm:cxn modelId="{890041B2-DA78-41BF-A11A-F654FE2A415F}" srcId="{FC1BE685-0EFF-4131-BF2F-336945B2318F}" destId="{1FE30EDD-850F-4D3E-ADB6-EE51E83E3D9E}" srcOrd="3" destOrd="0" parTransId="{F034E5B7-8B79-4724-8D27-7FABBEB77D0E}" sibTransId="{4F64C238-D7F5-45ED-8A1A-05C25881EEC8}"/>
    <dgm:cxn modelId="{BD4584D0-5D5C-4177-9139-0F23C33154CD}" type="presOf" srcId="{E6598D4E-C945-438D-BBF7-A08C3EF7B5B9}" destId="{29F95214-19A6-41AE-91E6-C61E2FEE05B6}" srcOrd="0" destOrd="0" presId="urn:microsoft.com/office/officeart/2005/8/layout/orgChart1"/>
    <dgm:cxn modelId="{E57CB338-6CD5-4FA4-A109-8D0F07257DA7}" type="presOf" srcId="{1743827C-4771-4F74-AF52-7A75C2271705}" destId="{B3E16D17-B68D-42DC-8EFF-C107A3886BE8}" srcOrd="1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826DC3DD-D5A7-488A-B4EC-D77D8CA506E8}" type="presParOf" srcId="{685020D4-75FD-4FBF-997E-7DCBEB7B36FC}" destId="{BEA83CB1-EBBF-40AA-B536-F9F0C422EDCD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F27E2B18-8DA3-41AD-AE98-C155A5038AE5}" type="presParOf" srcId="{6DE04AD7-1D80-4ADE-90C8-832786F3244C}" destId="{293F3EFA-A823-4BCF-A450-B6752E218706}" srcOrd="0" destOrd="0" presId="urn:microsoft.com/office/officeart/2005/8/layout/orgChart1"/>
    <dgm:cxn modelId="{39946541-50BC-4AA6-8C15-43E910CD229E}" type="presParOf" srcId="{6DE04AD7-1D80-4ADE-90C8-832786F3244C}" destId="{80588EC7-9863-422E-BE9D-CC5D28552069}" srcOrd="1" destOrd="0" presId="urn:microsoft.com/office/officeart/2005/8/layout/orgChart1"/>
    <dgm:cxn modelId="{867E5DD9-0AB1-4603-92B2-8D67EFBE68F6}" type="presParOf" srcId="{80588EC7-9863-422E-BE9D-CC5D28552069}" destId="{CBC64CF1-4DDD-4EE6-AE4B-94F1A807C5D9}" srcOrd="0" destOrd="0" presId="urn:microsoft.com/office/officeart/2005/8/layout/orgChart1"/>
    <dgm:cxn modelId="{9CCDADD2-C7F6-4175-8EBE-CBFFDEC4DCF4}" type="presParOf" srcId="{CBC64CF1-4DDD-4EE6-AE4B-94F1A807C5D9}" destId="{B838292E-CF48-4ACF-9FBB-C7DFDDA1F89F}" srcOrd="0" destOrd="0" presId="urn:microsoft.com/office/officeart/2005/8/layout/orgChart1"/>
    <dgm:cxn modelId="{0772169D-A64D-444F-916D-A5EEBAE86D05}" type="presParOf" srcId="{CBC64CF1-4DDD-4EE6-AE4B-94F1A807C5D9}" destId="{E94BA8F6-6FD5-4F3D-915D-C87566DFE76E}" srcOrd="1" destOrd="0" presId="urn:microsoft.com/office/officeart/2005/8/layout/orgChart1"/>
    <dgm:cxn modelId="{6BC7F36B-5912-4B8D-9386-72B163722D64}" type="presParOf" srcId="{80588EC7-9863-422E-BE9D-CC5D28552069}" destId="{DD15F029-6815-42C7-BE84-1D2BB39F5E05}" srcOrd="1" destOrd="0" presId="urn:microsoft.com/office/officeart/2005/8/layout/orgChart1"/>
    <dgm:cxn modelId="{9DB2C0A3-8230-4D71-9F72-29A0E5697374}" type="presParOf" srcId="{80588EC7-9863-422E-BE9D-CC5D28552069}" destId="{6A453958-CA94-44E1-82DB-1B0EA7793ED7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A9880213-E95A-4A28-8AED-BCF312255EE3}" type="presParOf" srcId="{685020D4-75FD-4FBF-997E-7DCBEB7B36FC}" destId="{4640CA19-B765-4608-9DE5-41B9AB48040F}" srcOrd="2" destOrd="0" presId="urn:microsoft.com/office/officeart/2005/8/layout/orgChart1"/>
    <dgm:cxn modelId="{1C260A83-9C36-4F11-8E19-56C22A96BA86}" type="presParOf" srcId="{685020D4-75FD-4FBF-997E-7DCBEB7B36FC}" destId="{007FADAF-ED1E-430E-81C6-9657D6C6A92F}" srcOrd="3" destOrd="0" presId="urn:microsoft.com/office/officeart/2005/8/layout/orgChart1"/>
    <dgm:cxn modelId="{94509744-B025-4BB4-93AF-A59620CD9B6D}" type="presParOf" srcId="{007FADAF-ED1E-430E-81C6-9657D6C6A92F}" destId="{BCB36DC0-E1FC-425C-A75F-805AF8C20EED}" srcOrd="0" destOrd="0" presId="urn:microsoft.com/office/officeart/2005/8/layout/orgChart1"/>
    <dgm:cxn modelId="{140B9B23-0A16-4C45-BE3D-21F97B6BF1C7}" type="presParOf" srcId="{BCB36DC0-E1FC-425C-A75F-805AF8C20EED}" destId="{9F3C72B1-35C5-4233-BBCB-24017EF016DB}" srcOrd="0" destOrd="0" presId="urn:microsoft.com/office/officeart/2005/8/layout/orgChart1"/>
    <dgm:cxn modelId="{6D48FDA5-FFB3-4313-8939-15865728CBEF}" type="presParOf" srcId="{BCB36DC0-E1FC-425C-A75F-805AF8C20EED}" destId="{A1CF2C94-3205-4F1C-8BD7-EA68A16223BC}" srcOrd="1" destOrd="0" presId="urn:microsoft.com/office/officeart/2005/8/layout/orgChart1"/>
    <dgm:cxn modelId="{172E7465-2C14-4700-8173-253E7B1C3511}" type="presParOf" srcId="{007FADAF-ED1E-430E-81C6-9657D6C6A92F}" destId="{73445BC6-DDD7-493B-B2D3-2503F665935E}" srcOrd="1" destOrd="0" presId="urn:microsoft.com/office/officeart/2005/8/layout/orgChart1"/>
    <dgm:cxn modelId="{D5940C02-8B0D-4C61-80B2-BF2BFECF8898}" type="presParOf" srcId="{73445BC6-DDD7-493B-B2D3-2503F665935E}" destId="{A0DCEE54-B475-4F38-864E-BCFE8E9E9B44}" srcOrd="0" destOrd="0" presId="urn:microsoft.com/office/officeart/2005/8/layout/orgChart1"/>
    <dgm:cxn modelId="{DF3E62F9-98E1-49B2-8520-05F6D5993758}" type="presParOf" srcId="{73445BC6-DDD7-493B-B2D3-2503F665935E}" destId="{0791520B-1DD9-4257-ABA1-FB6C16F1F938}" srcOrd="1" destOrd="0" presId="urn:microsoft.com/office/officeart/2005/8/layout/orgChart1"/>
    <dgm:cxn modelId="{B87C9975-3992-4EC2-8EFA-D113306ADF3E}" type="presParOf" srcId="{0791520B-1DD9-4257-ABA1-FB6C16F1F938}" destId="{F0CBA6E7-0D04-4F51-8A78-14BAA5BF0107}" srcOrd="0" destOrd="0" presId="urn:microsoft.com/office/officeart/2005/8/layout/orgChart1"/>
    <dgm:cxn modelId="{5BB1F76B-225B-4940-88AF-7D3B2F88B4DB}" type="presParOf" srcId="{F0CBA6E7-0D04-4F51-8A78-14BAA5BF0107}" destId="{7CD2A64E-C2AF-4F08-900E-E1009FF3026C}" srcOrd="0" destOrd="0" presId="urn:microsoft.com/office/officeart/2005/8/layout/orgChart1"/>
    <dgm:cxn modelId="{D67F1ABF-9F5C-4207-BF1E-971823C94D23}" type="presParOf" srcId="{F0CBA6E7-0D04-4F51-8A78-14BAA5BF0107}" destId="{B3E16D17-B68D-42DC-8EFF-C107A3886BE8}" srcOrd="1" destOrd="0" presId="urn:microsoft.com/office/officeart/2005/8/layout/orgChart1"/>
    <dgm:cxn modelId="{E3F5718D-692B-46CE-90AF-D584A74A8BF5}" type="presParOf" srcId="{0791520B-1DD9-4257-ABA1-FB6C16F1F938}" destId="{BED36BEB-B1FF-4E3E-9323-CB2C9365122B}" srcOrd="1" destOrd="0" presId="urn:microsoft.com/office/officeart/2005/8/layout/orgChart1"/>
    <dgm:cxn modelId="{B149D395-ADE2-4E1B-BC47-5948FEDFD4F4}" type="presParOf" srcId="{0791520B-1DD9-4257-ABA1-FB6C16F1F938}" destId="{533BEAE2-8276-46AE-A983-54C3C8D048DB}" srcOrd="2" destOrd="0" presId="urn:microsoft.com/office/officeart/2005/8/layout/orgChart1"/>
    <dgm:cxn modelId="{D82FAC83-2455-464C-BCA7-360F9D8B2FF1}" type="presParOf" srcId="{007FADAF-ED1E-430E-81C6-9657D6C6A92F}" destId="{DC2C91B1-AA01-46B1-8097-0C614D2E6FCF}" srcOrd="2" destOrd="0" presId="urn:microsoft.com/office/officeart/2005/8/layout/orgChart1"/>
    <dgm:cxn modelId="{9A9E70AC-7B52-4EE1-85FA-4317F12E46BE}" type="presParOf" srcId="{685020D4-75FD-4FBF-997E-7DCBEB7B36FC}" destId="{C86F7520-29A8-4167-89B4-AC8E5E18647D}" srcOrd="4" destOrd="0" presId="urn:microsoft.com/office/officeart/2005/8/layout/orgChart1"/>
    <dgm:cxn modelId="{EB40F3EA-94F3-48D4-B8E9-A094B33A723C}" type="presParOf" srcId="{685020D4-75FD-4FBF-997E-7DCBEB7B36FC}" destId="{D53BA7F5-7C25-42FF-A058-728A6105E92F}" srcOrd="5" destOrd="0" presId="urn:microsoft.com/office/officeart/2005/8/layout/orgChart1"/>
    <dgm:cxn modelId="{C934642D-CDD8-4FE7-BE5E-C0E22E01AC99}" type="presParOf" srcId="{D53BA7F5-7C25-42FF-A058-728A6105E92F}" destId="{461EF580-CF87-49EC-805B-EA8207744993}" srcOrd="0" destOrd="0" presId="urn:microsoft.com/office/officeart/2005/8/layout/orgChart1"/>
    <dgm:cxn modelId="{FEACB2DC-0805-41E3-867B-940E6189F502}" type="presParOf" srcId="{461EF580-CF87-49EC-805B-EA8207744993}" destId="{29F95214-19A6-41AE-91E6-C61E2FEE05B6}" srcOrd="0" destOrd="0" presId="urn:microsoft.com/office/officeart/2005/8/layout/orgChart1"/>
    <dgm:cxn modelId="{B5CA78CF-1054-43E5-8A3E-ECC42136B6C8}" type="presParOf" srcId="{461EF580-CF87-49EC-805B-EA8207744993}" destId="{E8542D30-D833-46F0-85AD-A6F39C4A270D}" srcOrd="1" destOrd="0" presId="urn:microsoft.com/office/officeart/2005/8/layout/orgChart1"/>
    <dgm:cxn modelId="{E057EB17-62E1-4B92-9138-150F4653C9FC}" type="presParOf" srcId="{D53BA7F5-7C25-42FF-A058-728A6105E92F}" destId="{EFAF8C8F-DD8A-457D-AC24-C77FFFDFB7D4}" srcOrd="1" destOrd="0" presId="urn:microsoft.com/office/officeart/2005/8/layout/orgChart1"/>
    <dgm:cxn modelId="{48CF40D5-DB70-47C4-88E4-7EE4579865A0}" type="presParOf" srcId="{D53BA7F5-7C25-42FF-A058-728A6105E92F}" destId="{3DB860B3-DB5D-43C1-811D-A4F158F57BB2}" srcOrd="2" destOrd="0" presId="urn:microsoft.com/office/officeart/2005/8/layout/orgChart1"/>
    <dgm:cxn modelId="{6642A036-5568-4D14-B0D5-A5F0739E9CB7}" type="presParOf" srcId="{685020D4-75FD-4FBF-997E-7DCBEB7B36FC}" destId="{B801E24D-5DF5-45F0-AEBD-A278F02160D6}" srcOrd="6" destOrd="0" presId="urn:microsoft.com/office/officeart/2005/8/layout/orgChart1"/>
    <dgm:cxn modelId="{AAB2D735-5531-4539-8C27-6B10EE8D8B86}" type="presParOf" srcId="{685020D4-75FD-4FBF-997E-7DCBEB7B36FC}" destId="{42DFD0C4-FABF-4B52-B05F-8D0E66E87793}" srcOrd="7" destOrd="0" presId="urn:microsoft.com/office/officeart/2005/8/layout/orgChart1"/>
    <dgm:cxn modelId="{E1F34008-57C4-4E6B-8FAA-582816924348}" type="presParOf" srcId="{42DFD0C4-FABF-4B52-B05F-8D0E66E87793}" destId="{BD2AF83E-2A7E-4D1E-8B88-D255E95F7146}" srcOrd="0" destOrd="0" presId="urn:microsoft.com/office/officeart/2005/8/layout/orgChart1"/>
    <dgm:cxn modelId="{36AAF344-03F7-4ED1-B57C-D8165890F1E3}" type="presParOf" srcId="{BD2AF83E-2A7E-4D1E-8B88-D255E95F7146}" destId="{01762AC5-3F38-49B4-A72F-5B0B37B1FB90}" srcOrd="0" destOrd="0" presId="urn:microsoft.com/office/officeart/2005/8/layout/orgChart1"/>
    <dgm:cxn modelId="{11A5ED5A-7747-4229-B455-DD040743A0C8}" type="presParOf" srcId="{BD2AF83E-2A7E-4D1E-8B88-D255E95F7146}" destId="{3863CF64-C189-45E6-ADA9-A51AD4F7CDF5}" srcOrd="1" destOrd="0" presId="urn:microsoft.com/office/officeart/2005/8/layout/orgChart1"/>
    <dgm:cxn modelId="{611372F9-32FF-4757-AE43-DF6AC327D937}" type="presParOf" srcId="{42DFD0C4-FABF-4B52-B05F-8D0E66E87793}" destId="{64CE42CE-8843-4C4F-B0D8-D423D3BDD7C0}" srcOrd="1" destOrd="0" presId="urn:microsoft.com/office/officeart/2005/8/layout/orgChart1"/>
    <dgm:cxn modelId="{BC1CDCE3-79BB-4F50-B012-C10972B022FF}" type="presParOf" srcId="{42DFD0C4-FABF-4B52-B05F-8D0E66E87793}" destId="{5FB3C534-30FD-4F06-AE7B-1CF3AC885D0A}" srcOrd="2" destOrd="0" presId="urn:microsoft.com/office/officeart/2005/8/layout/orgChart1"/>
    <dgm:cxn modelId="{BB9DB223-3BCC-468A-B337-8B55E832D494}" type="presParOf" srcId="{685020D4-75FD-4FBF-997E-7DCBEB7B36FC}" destId="{08CC6A52-112C-4EEB-B350-7D99D252EA3A}" srcOrd="8" destOrd="0" presId="urn:microsoft.com/office/officeart/2005/8/layout/orgChart1"/>
    <dgm:cxn modelId="{8A129953-7332-4386-9ADC-8C3858DCF50B}" type="presParOf" srcId="{685020D4-75FD-4FBF-997E-7DCBEB7B36FC}" destId="{09158550-7EFB-4B26-86B5-F4176829C482}" srcOrd="9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491C7A-127B-41C5-9675-9FEF8A9DB1DA}" type="presParOf" srcId="{F77AB227-EBD7-497A-9419-7B019A9F8B04}" destId="{AF033E85-39C6-4520-8D0F-D1DA3A6044D6}" srcOrd="0" destOrd="0" presId="urn:microsoft.com/office/officeart/2005/8/layout/orgChart1"/>
    <dgm:cxn modelId="{8350EA41-8CD5-4FBC-B2E6-36188F580B0E}" type="presParOf" srcId="{F77AB227-EBD7-497A-9419-7B019A9F8B04}" destId="{1001261D-3B41-4CBC-8C31-D136100E0B7D}" srcOrd="1" destOrd="0" presId="urn:microsoft.com/office/officeart/2005/8/layout/orgChart1"/>
    <dgm:cxn modelId="{05254CD6-E37D-46FA-9751-147D9CF82DB2}" type="presParOf" srcId="{1001261D-3B41-4CBC-8C31-D136100E0B7D}" destId="{6895BD2E-A6B6-478B-A13F-40517E1D4416}" srcOrd="0" destOrd="0" presId="urn:microsoft.com/office/officeart/2005/8/layout/orgChart1"/>
    <dgm:cxn modelId="{335B9BD0-F991-4CAC-AA37-9582E631D30C}" type="presParOf" srcId="{6895BD2E-A6B6-478B-A13F-40517E1D4416}" destId="{238AD271-90C3-47DF-B3A7-6B125E9867B2}" srcOrd="0" destOrd="0" presId="urn:microsoft.com/office/officeart/2005/8/layout/orgChart1"/>
    <dgm:cxn modelId="{A180DDE0-0B3D-44C5-9363-2D9B8303F36F}" type="presParOf" srcId="{6895BD2E-A6B6-478B-A13F-40517E1D4416}" destId="{BCF18563-8463-4169-ADBA-69E6AEAEA3AB}" srcOrd="1" destOrd="0" presId="urn:microsoft.com/office/officeart/2005/8/layout/orgChart1"/>
    <dgm:cxn modelId="{172DFC67-4067-44B5-A682-2E999FA1C9A2}" type="presParOf" srcId="{1001261D-3B41-4CBC-8C31-D136100E0B7D}" destId="{75FDC6D1-402D-4172-9620-346BABDF508A}" srcOrd="1" destOrd="0" presId="urn:microsoft.com/office/officeart/2005/8/layout/orgChart1"/>
    <dgm:cxn modelId="{395FC45B-EDB8-4A09-AAA1-D136BB1F0C1E}" type="presParOf" srcId="{1001261D-3B41-4CBC-8C31-D136100E0B7D}" destId="{983119F8-0626-4206-A403-915B6A2D75BB}" srcOrd="2" destOrd="0" presId="urn:microsoft.com/office/officeart/2005/8/layout/orgChart1"/>
    <dgm:cxn modelId="{60A5E30F-8B99-4388-919C-010A0EADCF84}" type="presParOf" srcId="{F77AB227-EBD7-497A-9419-7B019A9F8B04}" destId="{3223F346-B866-4AD6-A360-B56A02B47D2C}" srcOrd="2" destOrd="0" presId="urn:microsoft.com/office/officeart/2005/8/layout/orgChart1"/>
    <dgm:cxn modelId="{F640D162-1021-4BDA-9C45-F079C60E7CF6}" type="presParOf" srcId="{F77AB227-EBD7-497A-9419-7B019A9F8B04}" destId="{64FEB57B-3938-4B75-ADD3-3A074B0A30A8}" srcOrd="3" destOrd="0" presId="urn:microsoft.com/office/officeart/2005/8/layout/orgChart1"/>
    <dgm:cxn modelId="{2B1E3F2D-C439-4E08-BEA6-B814E1D6EC2F}" type="presParOf" srcId="{64FEB57B-3938-4B75-ADD3-3A074B0A30A8}" destId="{355B9E48-B996-462E-98FC-39B7F1303BD0}" srcOrd="0" destOrd="0" presId="urn:microsoft.com/office/officeart/2005/8/layout/orgChart1"/>
    <dgm:cxn modelId="{4A8F54A1-E9A4-4A4F-8E9C-9268F7C3F414}" type="presParOf" srcId="{355B9E48-B996-462E-98FC-39B7F1303BD0}" destId="{5B92A3F6-F2CE-4F67-82FB-9479D0CA0278}" srcOrd="0" destOrd="0" presId="urn:microsoft.com/office/officeart/2005/8/layout/orgChart1"/>
    <dgm:cxn modelId="{7DB16135-B878-41D3-9373-533836DBA216}" type="presParOf" srcId="{355B9E48-B996-462E-98FC-39B7F1303BD0}" destId="{5FB81D05-E105-438F-A501-B7AAFE467DB4}" srcOrd="1" destOrd="0" presId="urn:microsoft.com/office/officeart/2005/8/layout/orgChart1"/>
    <dgm:cxn modelId="{BEBF1DDA-7525-4047-AD90-D1C40F88DDAF}" type="presParOf" srcId="{64FEB57B-3938-4B75-ADD3-3A074B0A30A8}" destId="{7754E5AF-8254-4120-B450-BAA0BB621EB8}" srcOrd="1" destOrd="0" presId="urn:microsoft.com/office/officeart/2005/8/layout/orgChart1"/>
    <dgm:cxn modelId="{75F07BB0-A094-4406-BFFD-12C94853C643}" type="presParOf" srcId="{64FEB57B-3938-4B75-ADD3-3A074B0A30A8}" destId="{151D4DA8-E8D1-42A6-9CFA-147E76E04A7E}" srcOrd="2" destOrd="0" presId="urn:microsoft.com/office/officeart/2005/8/layout/orgChart1"/>
    <dgm:cxn modelId="{8DC73F67-750A-412B-810A-76D91267BD2A}" type="presParOf" srcId="{F77AB227-EBD7-497A-9419-7B019A9F8B04}" destId="{709114AD-AC35-4820-AC6C-90B95A63FB03}" srcOrd="4" destOrd="0" presId="urn:microsoft.com/office/officeart/2005/8/layout/orgChart1"/>
    <dgm:cxn modelId="{B096B88C-B4E3-4D28-9E81-7ACF6ADDCE4B}" type="presParOf" srcId="{F77AB227-EBD7-497A-9419-7B019A9F8B04}" destId="{4CCF95B1-E5AA-41E7-B713-74E1E838F81A}" srcOrd="5" destOrd="0" presId="urn:microsoft.com/office/officeart/2005/8/layout/orgChart1"/>
    <dgm:cxn modelId="{FF643F51-2471-4D1A-ABAB-613A907F8CDA}" type="presParOf" srcId="{4CCF95B1-E5AA-41E7-B713-74E1E838F81A}" destId="{9C8B7A92-ABAE-487F-8E19-4A20542AD2FB}" srcOrd="0" destOrd="0" presId="urn:microsoft.com/office/officeart/2005/8/layout/orgChart1"/>
    <dgm:cxn modelId="{DDACBB55-45DD-4A71-BED5-A3E580F7A8C4}" type="presParOf" srcId="{9C8B7A92-ABAE-487F-8E19-4A20542AD2FB}" destId="{127F4A3A-C604-45FA-9AC1-92D6E8C2647D}" srcOrd="0" destOrd="0" presId="urn:microsoft.com/office/officeart/2005/8/layout/orgChart1"/>
    <dgm:cxn modelId="{F7778F5F-5435-401A-A55E-593AA6D53284}" type="presParOf" srcId="{9C8B7A92-ABAE-487F-8E19-4A20542AD2FB}" destId="{08324AE0-C0C5-4D4F-BF8F-202A8276B330}" srcOrd="1" destOrd="0" presId="urn:microsoft.com/office/officeart/2005/8/layout/orgChart1"/>
    <dgm:cxn modelId="{6678D773-44D7-4CE3-B68C-F68FA1537E17}" type="presParOf" srcId="{4CCF95B1-E5AA-41E7-B713-74E1E838F81A}" destId="{95180BFF-BEBE-4775-863C-6FC6DB330B03}" srcOrd="1" destOrd="0" presId="urn:microsoft.com/office/officeart/2005/8/layout/orgChart1"/>
    <dgm:cxn modelId="{D9102BE5-E3DD-40CD-9AB3-2DC2D19DE732}" type="presParOf" srcId="{4CCF95B1-E5AA-41E7-B713-74E1E838F81A}" destId="{66AB3864-C45D-492D-A2A7-0D486BD715D7}" srcOrd="2" destOrd="0" presId="urn:microsoft.com/office/officeart/2005/8/layout/orgChart1"/>
    <dgm:cxn modelId="{E7EB5731-2F15-4508-8DE1-93E0D2B9B2E1}" type="presParOf" srcId="{F77AB227-EBD7-497A-9419-7B019A9F8B04}" destId="{47BD97A7-EAB9-4FDD-BFCC-66960F354BD8}" srcOrd="6" destOrd="0" presId="urn:microsoft.com/office/officeart/2005/8/layout/orgChart1"/>
    <dgm:cxn modelId="{A498F94E-36A5-48C7-8B4F-CDB95FC8958A}" type="presParOf" srcId="{F77AB227-EBD7-497A-9419-7B019A9F8B04}" destId="{449C3A19-B3B7-43BD-81D2-86EA15D63078}" srcOrd="7" destOrd="0" presId="urn:microsoft.com/office/officeart/2005/8/layout/orgChart1"/>
    <dgm:cxn modelId="{6676C609-870B-462A-8EC8-27E7A9E36C32}" type="presParOf" srcId="{449C3A19-B3B7-43BD-81D2-86EA15D63078}" destId="{F9CB801F-3A33-4542-8A18-85C96B750F92}" srcOrd="0" destOrd="0" presId="urn:microsoft.com/office/officeart/2005/8/layout/orgChart1"/>
    <dgm:cxn modelId="{16B121C7-C234-49E6-B849-86F4265D1942}" type="presParOf" srcId="{F9CB801F-3A33-4542-8A18-85C96B750F92}" destId="{250097A1-EE4E-4CC3-ABF1-D9490B3D899C}" srcOrd="0" destOrd="0" presId="urn:microsoft.com/office/officeart/2005/8/layout/orgChart1"/>
    <dgm:cxn modelId="{72803938-0DDA-434D-A7D2-1A366E65A46D}" type="presParOf" srcId="{F9CB801F-3A33-4542-8A18-85C96B750F92}" destId="{0A659724-576B-46F4-AD6D-FA2D5D655844}" srcOrd="1" destOrd="0" presId="urn:microsoft.com/office/officeart/2005/8/layout/orgChart1"/>
    <dgm:cxn modelId="{AEAF5D12-B090-4CE9-BB43-649E97A2B2E4}" type="presParOf" srcId="{449C3A19-B3B7-43BD-81D2-86EA15D63078}" destId="{B52E1ECF-CC9F-4364-B800-EDAA2D6C3E01}" srcOrd="1" destOrd="0" presId="urn:microsoft.com/office/officeart/2005/8/layout/orgChart1"/>
    <dgm:cxn modelId="{FDF57E3F-153E-4F35-9345-2033B8655C0D}" type="presParOf" srcId="{449C3A19-B3B7-43BD-81D2-86EA15D63078}" destId="{1FEE58C2-9787-4F03-873B-0038AFF21D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31EBA6-3335-495A-91B9-49808E4E924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6CF5FC47-26D6-4097-8775-1473E21D264B}" type="parTrans" cxnId="{47AC1471-7000-4324-A8D4-93C436E3F9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5DA3197-4F09-4EE2-8A54-4D6C4987F4E7}" type="sibTrans" cxnId="{47AC1471-7000-4324-A8D4-93C436E3F9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28E0181-AF2A-4B9A-B015-83080CF5A031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Oficial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7E84996-42D3-40F4-8474-6BD96059A3FF}" type="parTrans" cxnId="{3F4691EF-6D9A-4B0D-98D5-346FAB6E5E0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5FDCE5-6A13-40AA-97E7-B956CDB43D8B}" type="sibTrans" cxnId="{3F4691EF-6D9A-4B0D-98D5-346FAB6E5E0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40A26B0-B137-470D-B97A-093C552D170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658FAE9-D5B2-4BCF-B193-22EF70B3B701}" type="parTrans" cxnId="{AD0BB63A-5267-4017-ACE8-736A8747A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54A0BB-C7CB-41BC-AB1F-965EBE3870A5}" type="sibTrans" cxnId="{AD0BB63A-5267-4017-ACE8-736A8747A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40DFC19-0D4C-4A7F-9724-C909EC4DF518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85EC52D-4E72-4FEF-AFE9-8E755EE1758D}" type="parTrans" cxnId="{C8CD8126-E1E7-41F9-9384-79B72CD1F6C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F54F92-9FB0-4F36-ADC9-8B498A53D8C5}" type="sibTrans" cxnId="{C8CD8126-E1E7-41F9-9384-79B72CD1F6C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98385" custScaleY="167390" custLinFactNeighborY="104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4CA5E715-720E-43E0-97C6-4DEBCA859E17}" type="pres">
      <dgm:prSet presAssocID="{FEFE3F68-E381-4531-A560-7BCD1EFC62BE}" presName="Name37" presStyleLbl="parChTrans1D2" presStyleIdx="0" presStyleCnt="6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0" presStyleCnt="1" custScaleX="151706" custScaleY="133718" custLinFactNeighborX="43" custLinFactNeighborY="-229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D76EDE3-84AA-4E4F-9CB2-9CF387407715}" type="pres">
      <dgm:prSet presAssocID="{6CF5FC47-26D6-4097-8775-1473E21D264B}" presName="Name111" presStyleLbl="parChTrans1D2" presStyleIdx="1" presStyleCnt="6"/>
      <dgm:spPr/>
      <dgm:t>
        <a:bodyPr/>
        <a:lstStyle/>
        <a:p>
          <a:endParaRPr lang="es-ES"/>
        </a:p>
      </dgm:t>
    </dgm:pt>
    <dgm:pt modelId="{49093128-2213-4B5D-B85B-341AEBA0CA01}" type="pres">
      <dgm:prSet presAssocID="{7231EBA6-3335-495A-91B9-49808E4E9247}" presName="hierRoot3" presStyleCnt="0">
        <dgm:presLayoutVars>
          <dgm:hierBranch val="init"/>
        </dgm:presLayoutVars>
      </dgm:prSet>
      <dgm:spPr/>
    </dgm:pt>
    <dgm:pt modelId="{69963D8A-9E7C-4124-884E-936B94E847CD}" type="pres">
      <dgm:prSet presAssocID="{7231EBA6-3335-495A-91B9-49808E4E9247}" presName="rootComposite3" presStyleCnt="0"/>
      <dgm:spPr/>
    </dgm:pt>
    <dgm:pt modelId="{BAD29B51-BEB0-4DC5-B714-ED6E74970C40}" type="pres">
      <dgm:prSet presAssocID="{7231EBA6-3335-495A-91B9-49808E4E9247}" presName="rootText3" presStyleLbl="asst1" presStyleIdx="0" presStyleCnt="5" custScaleX="141624" custScaleY="116697" custLinFactNeighborX="-9395" custLinFactNeighborY="165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C4DAAB-F152-492D-B7AE-4E1C070DC75D}" type="pres">
      <dgm:prSet presAssocID="{7231EBA6-3335-495A-91B9-49808E4E9247}" presName="rootConnector3" presStyleLbl="asst1" presStyleIdx="0" presStyleCnt="5"/>
      <dgm:spPr/>
      <dgm:t>
        <a:bodyPr/>
        <a:lstStyle/>
        <a:p>
          <a:endParaRPr lang="es-ES"/>
        </a:p>
      </dgm:t>
    </dgm:pt>
    <dgm:pt modelId="{FECA8FEF-945F-473B-8FA9-368651F64697}" type="pres">
      <dgm:prSet presAssocID="{7231EBA6-3335-495A-91B9-49808E4E9247}" presName="hierChild6" presStyleCnt="0"/>
      <dgm:spPr/>
    </dgm:pt>
    <dgm:pt modelId="{D3A643C9-B5BF-4FF5-9B89-600977BA5BF9}" type="pres">
      <dgm:prSet presAssocID="{7231EBA6-3335-495A-91B9-49808E4E9247}" presName="hierChild7" presStyleCnt="0"/>
      <dgm:spPr/>
    </dgm:pt>
    <dgm:pt modelId="{5AA66AB7-7194-4698-90C4-3414FC555C4D}" type="pres">
      <dgm:prSet presAssocID="{E7E84996-42D3-40F4-8474-6BD96059A3FF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54A2640B-5C6B-4686-B1C5-43E4AF9EA83E}" type="pres">
      <dgm:prSet presAssocID="{B28E0181-AF2A-4B9A-B015-83080CF5A031}" presName="hierRoot3" presStyleCnt="0">
        <dgm:presLayoutVars>
          <dgm:hierBranch val="init"/>
        </dgm:presLayoutVars>
      </dgm:prSet>
      <dgm:spPr/>
    </dgm:pt>
    <dgm:pt modelId="{275DEB7E-CC3C-48DA-80E5-CDFA43850F35}" type="pres">
      <dgm:prSet presAssocID="{B28E0181-AF2A-4B9A-B015-83080CF5A031}" presName="rootComposite3" presStyleCnt="0"/>
      <dgm:spPr/>
    </dgm:pt>
    <dgm:pt modelId="{34FD5BEE-9C96-4CA0-9AF6-E24242D18EAC}" type="pres">
      <dgm:prSet presAssocID="{B28E0181-AF2A-4B9A-B015-83080CF5A031}" presName="rootText3" presStyleLbl="asst1" presStyleIdx="1" presStyleCnt="5" custScaleX="141624" custScaleY="116697" custLinFactNeighborX="9384" custLinFactNeighborY="168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161C87-7A81-4393-A777-1173EF27A3A8}" type="pres">
      <dgm:prSet presAssocID="{B28E0181-AF2A-4B9A-B015-83080CF5A031}" presName="rootConnector3" presStyleLbl="asst1" presStyleIdx="1" presStyleCnt="5"/>
      <dgm:spPr/>
      <dgm:t>
        <a:bodyPr/>
        <a:lstStyle/>
        <a:p>
          <a:endParaRPr lang="es-ES"/>
        </a:p>
      </dgm:t>
    </dgm:pt>
    <dgm:pt modelId="{5CD57A2E-21F4-431E-8C8D-C89CE6A18DC9}" type="pres">
      <dgm:prSet presAssocID="{B28E0181-AF2A-4B9A-B015-83080CF5A031}" presName="hierChild6" presStyleCnt="0"/>
      <dgm:spPr/>
    </dgm:pt>
    <dgm:pt modelId="{0D19E9FD-173C-4CE8-A1DA-1BAC503CAA0F}" type="pres">
      <dgm:prSet presAssocID="{B28E0181-AF2A-4B9A-B015-83080CF5A031}" presName="hierChild7" presStyleCnt="0"/>
      <dgm:spPr/>
    </dgm:pt>
    <dgm:pt modelId="{F0711B07-3D3A-44E5-A9AC-2CC3273630E6}" type="pres">
      <dgm:prSet presAssocID="{3658FAE9-D5B2-4BCF-B193-22EF70B3B701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82A207A8-F4EB-4148-ABC1-41892FB5CD4F}" type="pres">
      <dgm:prSet presAssocID="{140A26B0-B137-470D-B97A-093C552D1709}" presName="hierRoot3" presStyleCnt="0">
        <dgm:presLayoutVars>
          <dgm:hierBranch val="init"/>
        </dgm:presLayoutVars>
      </dgm:prSet>
      <dgm:spPr/>
    </dgm:pt>
    <dgm:pt modelId="{3A4333F9-23F3-435C-BBCE-5476EC27637D}" type="pres">
      <dgm:prSet presAssocID="{140A26B0-B137-470D-B97A-093C552D1709}" presName="rootComposite3" presStyleCnt="0"/>
      <dgm:spPr/>
    </dgm:pt>
    <dgm:pt modelId="{EFFE6B15-FC58-46EE-9D99-38DF27BE4087}" type="pres">
      <dgm:prSet presAssocID="{140A26B0-B137-470D-B97A-093C552D1709}" presName="rootText3" presStyleLbl="asst1" presStyleIdx="2" presStyleCnt="5" custScaleX="141624" custScaleY="116697" custLinFactNeighborX="-9395" custLinFactNeighborY="-1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966295-41D0-4843-B3D5-C555D963A611}" type="pres">
      <dgm:prSet presAssocID="{140A26B0-B137-470D-B97A-093C552D1709}" presName="rootConnector3" presStyleLbl="asst1" presStyleIdx="2" presStyleCnt="5"/>
      <dgm:spPr/>
      <dgm:t>
        <a:bodyPr/>
        <a:lstStyle/>
        <a:p>
          <a:endParaRPr lang="es-ES"/>
        </a:p>
      </dgm:t>
    </dgm:pt>
    <dgm:pt modelId="{99D307D6-BD34-4374-A847-2ACF0F45D9EB}" type="pres">
      <dgm:prSet presAssocID="{140A26B0-B137-470D-B97A-093C552D1709}" presName="hierChild6" presStyleCnt="0"/>
      <dgm:spPr/>
    </dgm:pt>
    <dgm:pt modelId="{EAF9691D-6BFB-4E75-95FC-8C80F4979373}" type="pres">
      <dgm:prSet presAssocID="{140A26B0-B137-470D-B97A-093C552D1709}" presName="hierChild7" presStyleCnt="0"/>
      <dgm:spPr/>
    </dgm:pt>
    <dgm:pt modelId="{D2F4AA32-1D09-4D08-AC5A-7058ED2B0EA0}" type="pres">
      <dgm:prSet presAssocID="{33322446-66BA-4FA5-A5F6-C8190E111923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3" presStyleCnt="5" custScaleX="141624" custScaleY="116697" custLinFactNeighborX="9384" custLinFactNeighborY="-18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3" presStyleCnt="5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0F011F47-3D18-4E91-BF42-336A1961B792}" type="pres">
      <dgm:prSet presAssocID="{485EC52D-4E72-4FEF-AFE9-8E755EE1758D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C6DE0A4C-B4B1-4B86-9F5A-3FDD1BD8ABD2}" type="pres">
      <dgm:prSet presAssocID="{A40DFC19-0D4C-4A7F-9724-C909EC4DF518}" presName="hierRoot3" presStyleCnt="0">
        <dgm:presLayoutVars>
          <dgm:hierBranch val="init"/>
        </dgm:presLayoutVars>
      </dgm:prSet>
      <dgm:spPr/>
    </dgm:pt>
    <dgm:pt modelId="{30548207-2E4E-4370-9623-5C5DC4A42A63}" type="pres">
      <dgm:prSet presAssocID="{A40DFC19-0D4C-4A7F-9724-C909EC4DF518}" presName="rootComposite3" presStyleCnt="0"/>
      <dgm:spPr/>
    </dgm:pt>
    <dgm:pt modelId="{83A5A9A2-489B-4568-8E0D-BA57AE5B3835}" type="pres">
      <dgm:prSet presAssocID="{A40DFC19-0D4C-4A7F-9724-C909EC4DF518}" presName="rootText3" presStyleLbl="asst1" presStyleIdx="4" presStyleCnt="5" custScaleX="141624" custScaleY="116697" custLinFactNeighborX="-9395" custLinFactNeighborY="-188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37AAED-297A-4FDB-ABDF-7816003B0210}" type="pres">
      <dgm:prSet presAssocID="{A40DFC19-0D4C-4A7F-9724-C909EC4DF518}" presName="rootConnector3" presStyleLbl="asst1" presStyleIdx="4" presStyleCnt="5"/>
      <dgm:spPr/>
      <dgm:t>
        <a:bodyPr/>
        <a:lstStyle/>
        <a:p>
          <a:endParaRPr lang="es-ES"/>
        </a:p>
      </dgm:t>
    </dgm:pt>
    <dgm:pt modelId="{CAEC3E4C-12DD-447A-BCCA-A38F6038CEA5}" type="pres">
      <dgm:prSet presAssocID="{A40DFC19-0D4C-4A7F-9724-C909EC4DF518}" presName="hierChild6" presStyleCnt="0"/>
      <dgm:spPr/>
    </dgm:pt>
    <dgm:pt modelId="{10E30937-C8B7-4273-B0C4-2BEDDECB455C}" type="pres">
      <dgm:prSet presAssocID="{A40DFC19-0D4C-4A7F-9724-C909EC4DF518}" presName="hierChild7" presStyleCnt="0"/>
      <dgm:spPr/>
    </dgm:pt>
  </dgm:ptLst>
  <dgm:cxnLst>
    <dgm:cxn modelId="{203C8DFE-6A10-44BF-BDFD-ED641577A708}" type="presOf" srcId="{B28E0181-AF2A-4B9A-B015-83080CF5A031}" destId="{0D161C87-7A81-4393-A777-1173EF27A3A8}" srcOrd="1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3F4691EF-6D9A-4B0D-98D5-346FAB6E5E0F}" srcId="{38D466A1-BA08-4A61-967E-A5EB0E0CCF80}" destId="{B28E0181-AF2A-4B9A-B015-83080CF5A031}" srcOrd="2" destOrd="0" parTransId="{E7E84996-42D3-40F4-8474-6BD96059A3FF}" sibTransId="{435FDCE5-6A13-40AA-97E7-B956CDB43D8B}"/>
    <dgm:cxn modelId="{4BA4E4DB-89FD-4A2D-B8DF-2574EBFC5607}" type="presOf" srcId="{3658FAE9-D5B2-4BCF-B193-22EF70B3B701}" destId="{F0711B07-3D3A-44E5-A9AC-2CC3273630E6}" srcOrd="0" destOrd="0" presId="urn:microsoft.com/office/officeart/2005/8/layout/orgChart1"/>
    <dgm:cxn modelId="{C62E7D1A-3ADC-49A4-9B8B-84A006020196}" type="presOf" srcId="{140A26B0-B137-470D-B97A-093C552D1709}" destId="{EFFE6B15-FC58-46EE-9D99-38DF27BE4087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F7C48C36-DDB2-4DFC-AF0C-D9B2BF658DCF}" type="presOf" srcId="{485EC52D-4E72-4FEF-AFE9-8E755EE1758D}" destId="{0F011F47-3D18-4E91-BF42-336A1961B792}" srcOrd="0" destOrd="0" presId="urn:microsoft.com/office/officeart/2005/8/layout/orgChart1"/>
    <dgm:cxn modelId="{E92856F8-3C09-4EA6-88C9-3F2A13EB3346}" type="presOf" srcId="{A40DFC19-0D4C-4A7F-9724-C909EC4DF518}" destId="{0737AAED-297A-4FDB-ABDF-7816003B0210}" srcOrd="1" destOrd="0" presId="urn:microsoft.com/office/officeart/2005/8/layout/orgChart1"/>
    <dgm:cxn modelId="{03B77A8A-8222-4FDC-A37A-849537EC0AC4}" type="presOf" srcId="{E7E84996-42D3-40F4-8474-6BD96059A3FF}" destId="{5AA66AB7-7194-4698-90C4-3414FC555C4D}" srcOrd="0" destOrd="0" presId="urn:microsoft.com/office/officeart/2005/8/layout/orgChart1"/>
    <dgm:cxn modelId="{2BABD855-30B6-4C81-AEBC-D7FBF4162E7A}" type="presOf" srcId="{7231EBA6-3335-495A-91B9-49808E4E9247}" destId="{60C4DAAB-F152-492D-B7AE-4E1C070DC75D}" srcOrd="1" destOrd="0" presId="urn:microsoft.com/office/officeart/2005/8/layout/orgChart1"/>
    <dgm:cxn modelId="{481BABA2-6394-4960-82D2-199F448F2B12}" type="presOf" srcId="{7231EBA6-3335-495A-91B9-49808E4E9247}" destId="{BAD29B51-BEB0-4DC5-B714-ED6E74970C40}" srcOrd="0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4A32DB52-76D4-4121-9FEB-66974893B01B}" srcId="{38D466A1-BA08-4A61-967E-A5EB0E0CCF80}" destId="{9E9413B6-3D3F-4AEC-9095-E372DC9666B0}" srcOrd="4" destOrd="0" parTransId="{33322446-66BA-4FA5-A5F6-C8190E111923}" sibTransId="{EC3C6462-F9DB-484F-B8F5-DA879B4696F6}"/>
    <dgm:cxn modelId="{AD0BB63A-5267-4017-ACE8-736A8747AC72}" srcId="{38D466A1-BA08-4A61-967E-A5EB0E0CCF80}" destId="{140A26B0-B137-470D-B97A-093C552D1709}" srcOrd="3" destOrd="0" parTransId="{3658FAE9-D5B2-4BCF-B193-22EF70B3B701}" sibTransId="{0054A0BB-C7CB-41BC-AB1F-965EBE3870A5}"/>
    <dgm:cxn modelId="{337F24BE-2E92-4728-A9D0-C4E57A62D12A}" type="presOf" srcId="{140A26B0-B137-470D-B97A-093C552D1709}" destId="{9E966295-41D0-4843-B3D5-C555D963A611}" srcOrd="1" destOrd="0" presId="urn:microsoft.com/office/officeart/2005/8/layout/orgChart1"/>
    <dgm:cxn modelId="{47AC1471-7000-4324-A8D4-93C436E3F973}" srcId="{38D466A1-BA08-4A61-967E-A5EB0E0CCF80}" destId="{7231EBA6-3335-495A-91B9-49808E4E9247}" srcOrd="1" destOrd="0" parTransId="{6CF5FC47-26D6-4097-8775-1473E21D264B}" sibTransId="{B5DA3197-4F09-4EE2-8A54-4D6C4987F4E7}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EF7789C6-5778-4F3E-B60C-DD0E7D656402}" type="presOf" srcId="{6CF5FC47-26D6-4097-8775-1473E21D264B}" destId="{DD76EDE3-84AA-4E4F-9CB2-9CF387407715}" srcOrd="0" destOrd="0" presId="urn:microsoft.com/office/officeart/2005/8/layout/orgChart1"/>
    <dgm:cxn modelId="{00F5EFD0-74DC-4F91-9299-35DDB3970309}" type="presOf" srcId="{B28E0181-AF2A-4B9A-B015-83080CF5A031}" destId="{34FD5BEE-9C96-4CA0-9AF6-E24242D18EAC}" srcOrd="0" destOrd="0" presId="urn:microsoft.com/office/officeart/2005/8/layout/orgChart1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C8CD8126-E1E7-41F9-9384-79B72CD1F6C1}" srcId="{38D466A1-BA08-4A61-967E-A5EB0E0CCF80}" destId="{A40DFC19-0D4C-4A7F-9724-C909EC4DF518}" srcOrd="5" destOrd="0" parTransId="{485EC52D-4E72-4FEF-AFE9-8E755EE1758D}" sibTransId="{3FF54F92-9FB0-4F36-ADC9-8B498A53D8C5}"/>
    <dgm:cxn modelId="{510C2520-DD7E-404A-AED7-BA9E9B33D624}" srcId="{38D466A1-BA08-4A61-967E-A5EB0E0CCF80}" destId="{F6A62CB6-08F1-46FC-993A-C98C96907C47}" srcOrd="0" destOrd="0" parTransId="{FEFE3F68-E381-4531-A560-7BCD1EFC62BE}" sibTransId="{208C31E4-D9A8-4F56-981E-57E36D500D7A}"/>
    <dgm:cxn modelId="{F2EBC5CF-5500-4D5C-B1B8-035563175472}" type="presOf" srcId="{A40DFC19-0D4C-4A7F-9724-C909EC4DF518}" destId="{83A5A9A2-489B-4568-8E0D-BA57AE5B3835}" srcOrd="0" destOrd="0" presId="urn:microsoft.com/office/officeart/2005/8/layout/orgChart1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3D30168F-B9C6-45BF-BD3B-EC722D30122E}" type="presParOf" srcId="{9039D2E9-A796-407B-AA0D-F1AF544AF656}" destId="{4CA5E715-720E-43E0-97C6-4DEBCA859E17}" srcOrd="0" destOrd="0" presId="urn:microsoft.com/office/officeart/2005/8/layout/orgChart1"/>
    <dgm:cxn modelId="{62C2BB7C-A37D-4445-B651-FBA822783A37}" type="presParOf" srcId="{9039D2E9-A796-407B-AA0D-F1AF544AF656}" destId="{0011954D-DC03-4D01-86C4-9368E905C703}" srcOrd="1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DBF11CB5-4CFA-4D3D-818F-D4C2156BCAC2}" type="presParOf" srcId="{47B3CEEF-714E-4F1A-9F3A-824638D0ED25}" destId="{DD76EDE3-84AA-4E4F-9CB2-9CF387407715}" srcOrd="0" destOrd="0" presId="urn:microsoft.com/office/officeart/2005/8/layout/orgChart1"/>
    <dgm:cxn modelId="{D87E286B-C134-4176-94B5-37C8DFC62CD0}" type="presParOf" srcId="{47B3CEEF-714E-4F1A-9F3A-824638D0ED25}" destId="{49093128-2213-4B5D-B85B-341AEBA0CA01}" srcOrd="1" destOrd="0" presId="urn:microsoft.com/office/officeart/2005/8/layout/orgChart1"/>
    <dgm:cxn modelId="{6E917164-B46E-4622-BBD3-350F550E868E}" type="presParOf" srcId="{49093128-2213-4B5D-B85B-341AEBA0CA01}" destId="{69963D8A-9E7C-4124-884E-936B94E847CD}" srcOrd="0" destOrd="0" presId="urn:microsoft.com/office/officeart/2005/8/layout/orgChart1"/>
    <dgm:cxn modelId="{DA377A84-32C4-4FD1-A35A-682FD4E47D44}" type="presParOf" srcId="{69963D8A-9E7C-4124-884E-936B94E847CD}" destId="{BAD29B51-BEB0-4DC5-B714-ED6E74970C40}" srcOrd="0" destOrd="0" presId="urn:microsoft.com/office/officeart/2005/8/layout/orgChart1"/>
    <dgm:cxn modelId="{CE66F56D-FA23-421F-A10F-DDE09514F063}" type="presParOf" srcId="{69963D8A-9E7C-4124-884E-936B94E847CD}" destId="{60C4DAAB-F152-492D-B7AE-4E1C070DC75D}" srcOrd="1" destOrd="0" presId="urn:microsoft.com/office/officeart/2005/8/layout/orgChart1"/>
    <dgm:cxn modelId="{8B7B636A-E6CE-4569-9792-B191E6D2156F}" type="presParOf" srcId="{49093128-2213-4B5D-B85B-341AEBA0CA01}" destId="{FECA8FEF-945F-473B-8FA9-368651F64697}" srcOrd="1" destOrd="0" presId="urn:microsoft.com/office/officeart/2005/8/layout/orgChart1"/>
    <dgm:cxn modelId="{1CB6F788-04FD-4389-8EF7-EA791BFC266A}" type="presParOf" srcId="{49093128-2213-4B5D-B85B-341AEBA0CA01}" destId="{D3A643C9-B5BF-4FF5-9B89-600977BA5BF9}" srcOrd="2" destOrd="0" presId="urn:microsoft.com/office/officeart/2005/8/layout/orgChart1"/>
    <dgm:cxn modelId="{FDEFE173-A5B8-4B7D-B14B-0DDF3E7B2F41}" type="presParOf" srcId="{47B3CEEF-714E-4F1A-9F3A-824638D0ED25}" destId="{5AA66AB7-7194-4698-90C4-3414FC555C4D}" srcOrd="2" destOrd="0" presId="urn:microsoft.com/office/officeart/2005/8/layout/orgChart1"/>
    <dgm:cxn modelId="{2D915886-9E26-47D4-B28A-493CFB1A2DF7}" type="presParOf" srcId="{47B3CEEF-714E-4F1A-9F3A-824638D0ED25}" destId="{54A2640B-5C6B-4686-B1C5-43E4AF9EA83E}" srcOrd="3" destOrd="0" presId="urn:microsoft.com/office/officeart/2005/8/layout/orgChart1"/>
    <dgm:cxn modelId="{2C39BD3D-038C-44C3-A01E-0B41E9B80C1F}" type="presParOf" srcId="{54A2640B-5C6B-4686-B1C5-43E4AF9EA83E}" destId="{275DEB7E-CC3C-48DA-80E5-CDFA43850F35}" srcOrd="0" destOrd="0" presId="urn:microsoft.com/office/officeart/2005/8/layout/orgChart1"/>
    <dgm:cxn modelId="{56BAC84E-F101-41AE-9AFD-57232D102526}" type="presParOf" srcId="{275DEB7E-CC3C-48DA-80E5-CDFA43850F35}" destId="{34FD5BEE-9C96-4CA0-9AF6-E24242D18EAC}" srcOrd="0" destOrd="0" presId="urn:microsoft.com/office/officeart/2005/8/layout/orgChart1"/>
    <dgm:cxn modelId="{BC179312-6DF6-4280-8580-74C1A7F0447A}" type="presParOf" srcId="{275DEB7E-CC3C-48DA-80E5-CDFA43850F35}" destId="{0D161C87-7A81-4393-A777-1173EF27A3A8}" srcOrd="1" destOrd="0" presId="urn:microsoft.com/office/officeart/2005/8/layout/orgChart1"/>
    <dgm:cxn modelId="{88BAF287-DF5A-4D99-B27E-FA5023625C71}" type="presParOf" srcId="{54A2640B-5C6B-4686-B1C5-43E4AF9EA83E}" destId="{5CD57A2E-21F4-431E-8C8D-C89CE6A18DC9}" srcOrd="1" destOrd="0" presId="urn:microsoft.com/office/officeart/2005/8/layout/orgChart1"/>
    <dgm:cxn modelId="{F451749E-B3FE-4A26-A8A4-290834EC6596}" type="presParOf" srcId="{54A2640B-5C6B-4686-B1C5-43E4AF9EA83E}" destId="{0D19E9FD-173C-4CE8-A1DA-1BAC503CAA0F}" srcOrd="2" destOrd="0" presId="urn:microsoft.com/office/officeart/2005/8/layout/orgChart1"/>
    <dgm:cxn modelId="{669744FE-B007-4064-AE26-AEE4A45E91DA}" type="presParOf" srcId="{47B3CEEF-714E-4F1A-9F3A-824638D0ED25}" destId="{F0711B07-3D3A-44E5-A9AC-2CC3273630E6}" srcOrd="4" destOrd="0" presId="urn:microsoft.com/office/officeart/2005/8/layout/orgChart1"/>
    <dgm:cxn modelId="{6FC8BB86-3FCC-4EF1-8B1F-AB3B910EE694}" type="presParOf" srcId="{47B3CEEF-714E-4F1A-9F3A-824638D0ED25}" destId="{82A207A8-F4EB-4148-ABC1-41892FB5CD4F}" srcOrd="5" destOrd="0" presId="urn:microsoft.com/office/officeart/2005/8/layout/orgChart1"/>
    <dgm:cxn modelId="{AA10777B-DDBE-421B-94D6-1567BF543194}" type="presParOf" srcId="{82A207A8-F4EB-4148-ABC1-41892FB5CD4F}" destId="{3A4333F9-23F3-435C-BBCE-5476EC27637D}" srcOrd="0" destOrd="0" presId="urn:microsoft.com/office/officeart/2005/8/layout/orgChart1"/>
    <dgm:cxn modelId="{92F836C7-455E-4BFB-9B52-F2A3E18B91D7}" type="presParOf" srcId="{3A4333F9-23F3-435C-BBCE-5476EC27637D}" destId="{EFFE6B15-FC58-46EE-9D99-38DF27BE4087}" srcOrd="0" destOrd="0" presId="urn:microsoft.com/office/officeart/2005/8/layout/orgChart1"/>
    <dgm:cxn modelId="{76064683-4F51-485C-8C20-C564AAA8CCDC}" type="presParOf" srcId="{3A4333F9-23F3-435C-BBCE-5476EC27637D}" destId="{9E966295-41D0-4843-B3D5-C555D963A611}" srcOrd="1" destOrd="0" presId="urn:microsoft.com/office/officeart/2005/8/layout/orgChart1"/>
    <dgm:cxn modelId="{E25F4879-5382-44B4-8074-FF9CA3CD053B}" type="presParOf" srcId="{82A207A8-F4EB-4148-ABC1-41892FB5CD4F}" destId="{99D307D6-BD34-4374-A847-2ACF0F45D9EB}" srcOrd="1" destOrd="0" presId="urn:microsoft.com/office/officeart/2005/8/layout/orgChart1"/>
    <dgm:cxn modelId="{6AB047CC-EEB8-40A0-9FA9-94ABF4E7B572}" type="presParOf" srcId="{82A207A8-F4EB-4148-ABC1-41892FB5CD4F}" destId="{EAF9691D-6BFB-4E75-95FC-8C80F4979373}" srcOrd="2" destOrd="0" presId="urn:microsoft.com/office/officeart/2005/8/layout/orgChart1"/>
    <dgm:cxn modelId="{86F27F18-DD7A-491C-A9EF-04A95F77B36D}" type="presParOf" srcId="{47B3CEEF-714E-4F1A-9F3A-824638D0ED25}" destId="{D2F4AA32-1D09-4D08-AC5A-7058ED2B0EA0}" srcOrd="6" destOrd="0" presId="urn:microsoft.com/office/officeart/2005/8/layout/orgChart1"/>
    <dgm:cxn modelId="{9E1C7609-A513-417F-8298-31E979644120}" type="presParOf" srcId="{47B3CEEF-714E-4F1A-9F3A-824638D0ED25}" destId="{68CF3930-949F-481E-AB90-4487751C5840}" srcOrd="7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A83002EC-7F7B-43BA-AC31-AD912193EDC8}" type="presParOf" srcId="{47B3CEEF-714E-4F1A-9F3A-824638D0ED25}" destId="{0F011F47-3D18-4E91-BF42-336A1961B792}" srcOrd="8" destOrd="0" presId="urn:microsoft.com/office/officeart/2005/8/layout/orgChart1"/>
    <dgm:cxn modelId="{1C96AC67-A5B7-494D-9301-68EA17B9737B}" type="presParOf" srcId="{47B3CEEF-714E-4F1A-9F3A-824638D0ED25}" destId="{C6DE0A4C-B4B1-4B86-9F5A-3FDD1BD8ABD2}" srcOrd="9" destOrd="0" presId="urn:microsoft.com/office/officeart/2005/8/layout/orgChart1"/>
    <dgm:cxn modelId="{5F58738B-753D-4410-8E43-3CE0A207297D}" type="presParOf" srcId="{C6DE0A4C-B4B1-4B86-9F5A-3FDD1BD8ABD2}" destId="{30548207-2E4E-4370-9623-5C5DC4A42A63}" srcOrd="0" destOrd="0" presId="urn:microsoft.com/office/officeart/2005/8/layout/orgChart1"/>
    <dgm:cxn modelId="{A673C060-3237-4E55-B4FB-35554AA7E859}" type="presParOf" srcId="{30548207-2E4E-4370-9623-5C5DC4A42A63}" destId="{83A5A9A2-489B-4568-8E0D-BA57AE5B3835}" srcOrd="0" destOrd="0" presId="urn:microsoft.com/office/officeart/2005/8/layout/orgChart1"/>
    <dgm:cxn modelId="{16F44E09-2F39-454C-A2F2-302A8129E0AD}" type="presParOf" srcId="{30548207-2E4E-4370-9623-5C5DC4A42A63}" destId="{0737AAED-297A-4FDB-ABDF-7816003B0210}" srcOrd="1" destOrd="0" presId="urn:microsoft.com/office/officeart/2005/8/layout/orgChart1"/>
    <dgm:cxn modelId="{FBD17DD3-89C3-4B0E-81C6-85D226476637}" type="presParOf" srcId="{C6DE0A4C-B4B1-4B86-9F5A-3FDD1BD8ABD2}" destId="{CAEC3E4C-12DD-447A-BCCA-A38F6038CEA5}" srcOrd="1" destOrd="0" presId="urn:microsoft.com/office/officeart/2005/8/layout/orgChart1"/>
    <dgm:cxn modelId="{877FD28F-A020-406A-83AA-C16A2CF1F16F}" type="presParOf" srcId="{C6DE0A4C-B4B1-4B86-9F5A-3FDD1BD8ABD2}" destId="{10E30937-C8B7-4273-B0C4-2BEDDECB45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Administrativo(a)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EEC4A-392D-4CBA-BA89-C0436BAE5B1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Jefatura </a:t>
          </a:r>
          <a:r>
            <a:rPr lang="es-ES" sz="1200" dirty="0" smtClean="0">
              <a:solidFill>
                <a:schemeClr val="tx1"/>
              </a:solidFill>
            </a:rPr>
            <a:t>Administrativa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1154246-287A-457A-837F-988F21F0CD41}" type="parTrans" cxnId="{4CA08604-8ED1-4335-AD86-DA6D1C08E0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ECE491-0C57-44A9-BBDA-BDDE072250D2}" type="sibTrans" cxnId="{4CA08604-8ED1-4335-AD86-DA6D1C08E0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512813A-9405-44ED-9BEE-C169C38E6CC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Profesional </a:t>
          </a:r>
          <a:r>
            <a:rPr lang="es-ES" sz="1200" dirty="0" smtClean="0">
              <a:solidFill>
                <a:schemeClr val="tx1"/>
              </a:solidFill>
            </a:rPr>
            <a:t>Especialista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64EBA13C-773B-4705-94D1-8E1979C75935}" type="parTrans" cxnId="{0DEB6808-5BBC-4784-A98E-3D3343BEDA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6B94E01-0379-4604-A249-D3CEEAFF5055}" type="sibTrans" cxnId="{0DEB6808-5BBC-4784-A98E-3D3343BEDA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Oficial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E1BE463-B3F8-469B-8F60-28C481B2303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B6244E5-1EA9-434B-94CF-891C5D32CD3D}" type="parTrans" cxnId="{659F1FC3-65FB-41E4-B84F-5F91D2D147EE}">
      <dgm:prSet/>
      <dgm:spPr/>
      <dgm:t>
        <a:bodyPr/>
        <a:lstStyle/>
        <a:p>
          <a:endParaRPr lang="es-ES"/>
        </a:p>
      </dgm:t>
    </dgm:pt>
    <dgm:pt modelId="{B7058B1B-4700-4E14-AD67-38992DDC8E02}" type="sibTrans" cxnId="{659F1FC3-65FB-41E4-B84F-5F91D2D147EE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75989" custScaleY="75989" custLinFactNeighborX="793" custLinFactNeighborY="-20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C4A82C2-7BC4-4F0C-B816-076C24997473}" type="pres">
      <dgm:prSet presAssocID="{21154246-287A-457A-837F-988F21F0CD41}" presName="Name35" presStyleLbl="parChTrans1D2" presStyleIdx="0" presStyleCnt="3"/>
      <dgm:spPr/>
      <dgm:t>
        <a:bodyPr/>
        <a:lstStyle/>
        <a:p>
          <a:endParaRPr lang="es-ES"/>
        </a:p>
      </dgm:t>
    </dgm:pt>
    <dgm:pt modelId="{90035964-CE10-418A-B08B-490B96538966}" type="pres">
      <dgm:prSet presAssocID="{67AEEC4A-392D-4CBA-BA89-C0436BAE5B19}" presName="hierRoot2" presStyleCnt="0">
        <dgm:presLayoutVars>
          <dgm:hierBranch/>
        </dgm:presLayoutVars>
      </dgm:prSet>
      <dgm:spPr/>
    </dgm:pt>
    <dgm:pt modelId="{34F6C482-101C-4FE1-8F6E-35077B44161A}" type="pres">
      <dgm:prSet presAssocID="{67AEEC4A-392D-4CBA-BA89-C0436BAE5B19}" presName="rootComposite" presStyleCnt="0"/>
      <dgm:spPr/>
    </dgm:pt>
    <dgm:pt modelId="{014D5955-FC02-4D8A-97F0-DB4DC5A4E9E8}" type="pres">
      <dgm:prSet presAssocID="{67AEEC4A-392D-4CBA-BA89-C0436BAE5B19}" presName="rootText" presStyleLbl="node2" presStyleIdx="0" presStyleCnt="3" custScaleX="67225" custScaleY="59102" custLinFactNeighborX="9214" custLinFactNeighborY="2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14E7FE8-DE06-4059-9E67-DD2775222401}" type="pres">
      <dgm:prSet presAssocID="{67AEEC4A-392D-4CBA-BA89-C0436BAE5B19}" presName="rootConnector" presStyleLbl="node2" presStyleIdx="0" presStyleCnt="3"/>
      <dgm:spPr/>
      <dgm:t>
        <a:bodyPr/>
        <a:lstStyle/>
        <a:p>
          <a:endParaRPr lang="es-ES"/>
        </a:p>
      </dgm:t>
    </dgm:pt>
    <dgm:pt modelId="{6BC04A75-EF08-4B7A-B3C1-C1D72491EDC3}" type="pres">
      <dgm:prSet presAssocID="{67AEEC4A-392D-4CBA-BA89-C0436BAE5B19}" presName="hierChild4" presStyleCnt="0"/>
      <dgm:spPr/>
    </dgm:pt>
    <dgm:pt modelId="{8EE18FFE-A4AD-4366-B6C9-9AD15FCC5442}" type="pres">
      <dgm:prSet presAssocID="{0B6244E5-1EA9-434B-94CF-891C5D32CD3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DD83E29-0857-495E-9D04-FAC5C4301B33}" type="pres">
      <dgm:prSet presAssocID="{DE1BE463-B3F8-469B-8F60-28C481B23035}" presName="hierRoot2" presStyleCnt="0">
        <dgm:presLayoutVars>
          <dgm:hierBranch val="init"/>
        </dgm:presLayoutVars>
      </dgm:prSet>
      <dgm:spPr/>
    </dgm:pt>
    <dgm:pt modelId="{ABCCC8B0-EA4C-40EF-9CB0-039F701AC07E}" type="pres">
      <dgm:prSet presAssocID="{DE1BE463-B3F8-469B-8F60-28C481B23035}" presName="rootComposite" presStyleCnt="0"/>
      <dgm:spPr/>
    </dgm:pt>
    <dgm:pt modelId="{8F105CB9-6C49-4A7E-8D6C-7F27B789AD03}" type="pres">
      <dgm:prSet presAssocID="{DE1BE463-B3F8-469B-8F60-28C481B23035}" presName="rootText" presStyleLbl="node3" presStyleIdx="0" presStyleCnt="1" custScaleX="67225" custScaleY="54881" custLinFactNeighborX="9214" custLinFactNeighborY="-209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DC4F1F6-5280-4288-806F-C743AE237968}" type="pres">
      <dgm:prSet presAssocID="{DE1BE463-B3F8-469B-8F60-28C481B23035}" presName="rootConnector" presStyleLbl="node3" presStyleIdx="0" presStyleCnt="1"/>
      <dgm:spPr/>
      <dgm:t>
        <a:bodyPr/>
        <a:lstStyle/>
        <a:p>
          <a:endParaRPr lang="es-ES"/>
        </a:p>
      </dgm:t>
    </dgm:pt>
    <dgm:pt modelId="{CA8DD995-513D-44E1-BB91-BFC843D39330}" type="pres">
      <dgm:prSet presAssocID="{DE1BE463-B3F8-469B-8F60-28C481B23035}" presName="hierChild4" presStyleCnt="0"/>
      <dgm:spPr/>
    </dgm:pt>
    <dgm:pt modelId="{C423C878-3F91-46F0-B7FE-BDE64F7B6D09}" type="pres">
      <dgm:prSet presAssocID="{DE1BE463-B3F8-469B-8F60-28C481B23035}" presName="hierChild5" presStyleCnt="0"/>
      <dgm:spPr/>
    </dgm:pt>
    <dgm:pt modelId="{91BACB00-1901-40CB-A7C8-B8D6B90E1E9C}" type="pres">
      <dgm:prSet presAssocID="{67AEEC4A-392D-4CBA-BA89-C0436BAE5B19}" presName="hierChild5" presStyleCnt="0"/>
      <dgm:spPr/>
    </dgm:pt>
    <dgm:pt modelId="{CD1D5185-F352-44C8-AD4D-6C0CF737FE10}" type="pres">
      <dgm:prSet presAssocID="{64EBA13C-773B-4705-94D1-8E1979C75935}" presName="Name35" presStyleLbl="parChTrans1D2" presStyleIdx="1" presStyleCnt="3"/>
      <dgm:spPr/>
      <dgm:t>
        <a:bodyPr/>
        <a:lstStyle/>
        <a:p>
          <a:endParaRPr lang="es-ES"/>
        </a:p>
      </dgm:t>
    </dgm:pt>
    <dgm:pt modelId="{8394D51A-08E8-4372-8132-E6BBDAEB778B}" type="pres">
      <dgm:prSet presAssocID="{7512813A-9405-44ED-9BEE-C169C38E6CC0}" presName="hierRoot2" presStyleCnt="0">
        <dgm:presLayoutVars>
          <dgm:hierBranch val="init"/>
        </dgm:presLayoutVars>
      </dgm:prSet>
      <dgm:spPr/>
    </dgm:pt>
    <dgm:pt modelId="{99A03789-BC98-426A-A3B6-2B93D926F64F}" type="pres">
      <dgm:prSet presAssocID="{7512813A-9405-44ED-9BEE-C169C38E6CC0}" presName="rootComposite" presStyleCnt="0"/>
      <dgm:spPr/>
    </dgm:pt>
    <dgm:pt modelId="{C757DCC9-A07E-41EF-9DA7-A0BDACEE6D74}" type="pres">
      <dgm:prSet presAssocID="{7512813A-9405-44ED-9BEE-C169C38E6CC0}" presName="rootText" presStyleLbl="node2" presStyleIdx="1" presStyleCnt="3" custScaleX="67225" custScaleY="59102" custLinFactNeighborX="752" custLinFactNeighborY="2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571DCA-C223-420B-8243-2B807951DF65}" type="pres">
      <dgm:prSet presAssocID="{7512813A-9405-44ED-9BEE-C169C38E6CC0}" presName="rootConnector" presStyleLbl="node2" presStyleIdx="1" presStyleCnt="3"/>
      <dgm:spPr/>
      <dgm:t>
        <a:bodyPr/>
        <a:lstStyle/>
        <a:p>
          <a:endParaRPr lang="es-ES"/>
        </a:p>
      </dgm:t>
    </dgm:pt>
    <dgm:pt modelId="{EA5487AA-7560-4BE8-B2A5-6A8C39991562}" type="pres">
      <dgm:prSet presAssocID="{7512813A-9405-44ED-9BEE-C169C38E6CC0}" presName="hierChild4" presStyleCnt="0"/>
      <dgm:spPr/>
    </dgm:pt>
    <dgm:pt modelId="{BD48C9B2-7B98-4F86-AD05-7DD6BCC0FBC0}" type="pres">
      <dgm:prSet presAssocID="{7512813A-9405-44ED-9BEE-C169C38E6CC0}" presName="hierChild5" presStyleCnt="0"/>
      <dgm:spPr/>
    </dgm:pt>
    <dgm:pt modelId="{A6D38319-AD99-436F-BDF4-8CCCC7EA79F4}" type="pres">
      <dgm:prSet presAssocID="{2DCA85C1-69B8-4BDF-9821-CF557F429338}" presName="Name35" presStyleLbl="parChTrans1D2" presStyleIdx="2" presStyleCnt="3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2" presStyleCnt="3" custScaleX="67225" custScaleY="59102" custLinFactNeighborX="-9602" custLinFactNeighborY="2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2" presStyleCnt="3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4CA08604-8ED1-4335-AD86-DA6D1C08E079}" srcId="{F6A62CB6-08F1-46FC-993A-C98C96907C47}" destId="{67AEEC4A-392D-4CBA-BA89-C0436BAE5B19}" srcOrd="0" destOrd="0" parTransId="{21154246-287A-457A-837F-988F21F0CD41}" sibTransId="{E1ECE491-0C57-44A9-BBDA-BDDE072250D2}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08B85C4D-FC2D-4DB7-941E-6C43D0B2FEFA}" type="presOf" srcId="{DE1BE463-B3F8-469B-8F60-28C481B23035}" destId="{EDC4F1F6-5280-4288-806F-C743AE237968}" srcOrd="1" destOrd="0" presId="urn:microsoft.com/office/officeart/2005/8/layout/orgChart1"/>
    <dgm:cxn modelId="{9DC3F8FC-9F45-4510-BB1A-D38D67C058B6}" srcId="{F6A62CB6-08F1-46FC-993A-C98C96907C47}" destId="{3E62A679-95D2-443A-A0AF-2787283B02FA}" srcOrd="2" destOrd="0" parTransId="{2DCA85C1-69B8-4BDF-9821-CF557F429338}" sibTransId="{839C678D-1CF9-4087-8CCD-EE4F7A212155}"/>
    <dgm:cxn modelId="{B1EDD45B-0574-434B-97DC-96854E64C5F5}" type="presOf" srcId="{67AEEC4A-392D-4CBA-BA89-C0436BAE5B19}" destId="{014D5955-FC02-4D8A-97F0-DB4DC5A4E9E8}" srcOrd="0" destOrd="0" presId="urn:microsoft.com/office/officeart/2005/8/layout/orgChart1"/>
    <dgm:cxn modelId="{0699DCBF-3E4A-4AC0-9AFC-1FA66BA6D12E}" type="presOf" srcId="{64EBA13C-773B-4705-94D1-8E1979C75935}" destId="{CD1D5185-F352-44C8-AD4D-6C0CF737FE10}" srcOrd="0" destOrd="0" presId="urn:microsoft.com/office/officeart/2005/8/layout/orgChart1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147642DC-3115-434E-A76A-A8C6947E9718}" type="presOf" srcId="{DE1BE463-B3F8-469B-8F60-28C481B23035}" destId="{8F105CB9-6C49-4A7E-8D6C-7F27B789AD03}" srcOrd="0" destOrd="0" presId="urn:microsoft.com/office/officeart/2005/8/layout/orgChart1"/>
    <dgm:cxn modelId="{C9EFA011-F25F-4D6D-A72D-8D265FA06B6B}" type="presOf" srcId="{21154246-287A-457A-837F-988F21F0CD41}" destId="{AC4A82C2-7BC4-4F0C-B816-076C24997473}" srcOrd="0" destOrd="0" presId="urn:microsoft.com/office/officeart/2005/8/layout/orgChart1"/>
    <dgm:cxn modelId="{DFCF05B3-67D3-4729-BC6E-E599247B0A24}" type="presOf" srcId="{7512813A-9405-44ED-9BEE-C169C38E6CC0}" destId="{BE571DCA-C223-420B-8243-2B807951DF65}" srcOrd="1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C991FD95-E7F3-4C40-A199-99806B39E534}" type="presOf" srcId="{0B6244E5-1EA9-434B-94CF-891C5D32CD3D}" destId="{8EE18FFE-A4AD-4366-B6C9-9AD15FCC5442}" srcOrd="0" destOrd="0" presId="urn:microsoft.com/office/officeart/2005/8/layout/orgChart1"/>
    <dgm:cxn modelId="{0DEB6808-5BBC-4784-A98E-3D3343BEDA62}" srcId="{F6A62CB6-08F1-46FC-993A-C98C96907C47}" destId="{7512813A-9405-44ED-9BEE-C169C38E6CC0}" srcOrd="1" destOrd="0" parTransId="{64EBA13C-773B-4705-94D1-8E1979C75935}" sibTransId="{36B94E01-0379-4604-A249-D3CEEAFF5055}"/>
    <dgm:cxn modelId="{659F1FC3-65FB-41E4-B84F-5F91D2D147EE}" srcId="{67AEEC4A-392D-4CBA-BA89-C0436BAE5B19}" destId="{DE1BE463-B3F8-469B-8F60-28C481B23035}" srcOrd="0" destOrd="0" parTransId="{0B6244E5-1EA9-434B-94CF-891C5D32CD3D}" sibTransId="{B7058B1B-4700-4E14-AD67-38992DDC8E02}"/>
    <dgm:cxn modelId="{1E7CFDCA-868C-44C3-BB35-F7BB3B9CDB05}" type="presOf" srcId="{7512813A-9405-44ED-9BEE-C169C38E6CC0}" destId="{C757DCC9-A07E-41EF-9DA7-A0BDACEE6D74}" srcOrd="0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8A7CDEB4-D087-42C0-84E0-1A7D9A716B84}" type="presOf" srcId="{67AEEC4A-392D-4CBA-BA89-C0436BAE5B19}" destId="{014E7FE8-DE06-4059-9E67-DD2775222401}" srcOrd="1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C6387300-C452-49E9-9117-7359EFF2FA8C}" type="presParOf" srcId="{C492A5A0-6B6A-40D2-B3A3-F81A7EDDDB6C}" destId="{AC4A82C2-7BC4-4F0C-B816-076C24997473}" srcOrd="0" destOrd="0" presId="urn:microsoft.com/office/officeart/2005/8/layout/orgChart1"/>
    <dgm:cxn modelId="{0926D3D2-EB22-4B0F-A16F-B753AF35961B}" type="presParOf" srcId="{C492A5A0-6B6A-40D2-B3A3-F81A7EDDDB6C}" destId="{90035964-CE10-418A-B08B-490B96538966}" srcOrd="1" destOrd="0" presId="urn:microsoft.com/office/officeart/2005/8/layout/orgChart1"/>
    <dgm:cxn modelId="{E56D9044-070B-4130-9BA4-4C330C57098D}" type="presParOf" srcId="{90035964-CE10-418A-B08B-490B96538966}" destId="{34F6C482-101C-4FE1-8F6E-35077B44161A}" srcOrd="0" destOrd="0" presId="urn:microsoft.com/office/officeart/2005/8/layout/orgChart1"/>
    <dgm:cxn modelId="{07A5DCC4-6DF5-4D88-A5CD-5A4F42489BE4}" type="presParOf" srcId="{34F6C482-101C-4FE1-8F6E-35077B44161A}" destId="{014D5955-FC02-4D8A-97F0-DB4DC5A4E9E8}" srcOrd="0" destOrd="0" presId="urn:microsoft.com/office/officeart/2005/8/layout/orgChart1"/>
    <dgm:cxn modelId="{F92342CD-4C62-4277-B6BF-67A5B88F6CE8}" type="presParOf" srcId="{34F6C482-101C-4FE1-8F6E-35077B44161A}" destId="{014E7FE8-DE06-4059-9E67-DD2775222401}" srcOrd="1" destOrd="0" presId="urn:microsoft.com/office/officeart/2005/8/layout/orgChart1"/>
    <dgm:cxn modelId="{8CB6A31F-7C77-4A26-9D94-42120FB25426}" type="presParOf" srcId="{90035964-CE10-418A-B08B-490B96538966}" destId="{6BC04A75-EF08-4B7A-B3C1-C1D72491EDC3}" srcOrd="1" destOrd="0" presId="urn:microsoft.com/office/officeart/2005/8/layout/orgChart1"/>
    <dgm:cxn modelId="{1FE3F35C-AD0B-4E84-87B3-A28082D89C80}" type="presParOf" srcId="{6BC04A75-EF08-4B7A-B3C1-C1D72491EDC3}" destId="{8EE18FFE-A4AD-4366-B6C9-9AD15FCC5442}" srcOrd="0" destOrd="0" presId="urn:microsoft.com/office/officeart/2005/8/layout/orgChart1"/>
    <dgm:cxn modelId="{9688EE9D-3E8F-4350-B736-43450855E28E}" type="presParOf" srcId="{6BC04A75-EF08-4B7A-B3C1-C1D72491EDC3}" destId="{EDD83E29-0857-495E-9D04-FAC5C4301B33}" srcOrd="1" destOrd="0" presId="urn:microsoft.com/office/officeart/2005/8/layout/orgChart1"/>
    <dgm:cxn modelId="{21E39056-89ED-411F-A601-470194519D2A}" type="presParOf" srcId="{EDD83E29-0857-495E-9D04-FAC5C4301B33}" destId="{ABCCC8B0-EA4C-40EF-9CB0-039F701AC07E}" srcOrd="0" destOrd="0" presId="urn:microsoft.com/office/officeart/2005/8/layout/orgChart1"/>
    <dgm:cxn modelId="{BF25AB53-1C13-4074-9476-631A5AD8C58E}" type="presParOf" srcId="{ABCCC8B0-EA4C-40EF-9CB0-039F701AC07E}" destId="{8F105CB9-6C49-4A7E-8D6C-7F27B789AD03}" srcOrd="0" destOrd="0" presId="urn:microsoft.com/office/officeart/2005/8/layout/orgChart1"/>
    <dgm:cxn modelId="{CCE2AF13-1685-463F-B84E-11B55E73B7BF}" type="presParOf" srcId="{ABCCC8B0-EA4C-40EF-9CB0-039F701AC07E}" destId="{EDC4F1F6-5280-4288-806F-C743AE237968}" srcOrd="1" destOrd="0" presId="urn:microsoft.com/office/officeart/2005/8/layout/orgChart1"/>
    <dgm:cxn modelId="{986C2294-C6D3-40A0-983C-78E461B550EB}" type="presParOf" srcId="{EDD83E29-0857-495E-9D04-FAC5C4301B33}" destId="{CA8DD995-513D-44E1-BB91-BFC843D39330}" srcOrd="1" destOrd="0" presId="urn:microsoft.com/office/officeart/2005/8/layout/orgChart1"/>
    <dgm:cxn modelId="{360A53B9-D290-4599-8F57-35FAA9DFA5E1}" type="presParOf" srcId="{EDD83E29-0857-495E-9D04-FAC5C4301B33}" destId="{C423C878-3F91-46F0-B7FE-BDE64F7B6D09}" srcOrd="2" destOrd="0" presId="urn:microsoft.com/office/officeart/2005/8/layout/orgChart1"/>
    <dgm:cxn modelId="{7C427B98-4966-4AE7-8257-F47DB7EA4F7F}" type="presParOf" srcId="{90035964-CE10-418A-B08B-490B96538966}" destId="{91BACB00-1901-40CB-A7C8-B8D6B90E1E9C}" srcOrd="2" destOrd="0" presId="urn:microsoft.com/office/officeart/2005/8/layout/orgChart1"/>
    <dgm:cxn modelId="{62D51F2D-D9F1-4138-9A8B-0DD01DDF3390}" type="presParOf" srcId="{C492A5A0-6B6A-40D2-B3A3-F81A7EDDDB6C}" destId="{CD1D5185-F352-44C8-AD4D-6C0CF737FE10}" srcOrd="2" destOrd="0" presId="urn:microsoft.com/office/officeart/2005/8/layout/orgChart1"/>
    <dgm:cxn modelId="{681B7205-20B9-466C-B299-34C9D149548C}" type="presParOf" srcId="{C492A5A0-6B6A-40D2-B3A3-F81A7EDDDB6C}" destId="{8394D51A-08E8-4372-8132-E6BBDAEB778B}" srcOrd="3" destOrd="0" presId="urn:microsoft.com/office/officeart/2005/8/layout/orgChart1"/>
    <dgm:cxn modelId="{68496365-D4B9-45AD-BAC6-DA515D9BC536}" type="presParOf" srcId="{8394D51A-08E8-4372-8132-E6BBDAEB778B}" destId="{99A03789-BC98-426A-A3B6-2B93D926F64F}" srcOrd="0" destOrd="0" presId="urn:microsoft.com/office/officeart/2005/8/layout/orgChart1"/>
    <dgm:cxn modelId="{3F4B38CB-65FF-4860-A61F-5E07DFE71782}" type="presParOf" srcId="{99A03789-BC98-426A-A3B6-2B93D926F64F}" destId="{C757DCC9-A07E-41EF-9DA7-A0BDACEE6D74}" srcOrd="0" destOrd="0" presId="urn:microsoft.com/office/officeart/2005/8/layout/orgChart1"/>
    <dgm:cxn modelId="{2C2F245A-E648-4860-8D23-78A6F15EE29A}" type="presParOf" srcId="{99A03789-BC98-426A-A3B6-2B93D926F64F}" destId="{BE571DCA-C223-420B-8243-2B807951DF65}" srcOrd="1" destOrd="0" presId="urn:microsoft.com/office/officeart/2005/8/layout/orgChart1"/>
    <dgm:cxn modelId="{CA140A16-433C-4E85-89DB-ED351884907B}" type="presParOf" srcId="{8394D51A-08E8-4372-8132-E6BBDAEB778B}" destId="{EA5487AA-7560-4BE8-B2A5-6A8C39991562}" srcOrd="1" destOrd="0" presId="urn:microsoft.com/office/officeart/2005/8/layout/orgChart1"/>
    <dgm:cxn modelId="{A4AEB1E6-07B7-47F8-BB0A-A2E804AF94F8}" type="presParOf" srcId="{8394D51A-08E8-4372-8132-E6BBDAEB778B}" destId="{BD48C9B2-7B98-4F86-AD05-7DD6BCC0FBC0}" srcOrd="2" destOrd="0" presId="urn:microsoft.com/office/officeart/2005/8/layout/orgChart1"/>
    <dgm:cxn modelId="{0A2BCD55-373D-4508-AB4C-484EC4F1CC84}" type="presParOf" srcId="{C492A5A0-6B6A-40D2-B3A3-F81A7EDDDB6C}" destId="{A6D38319-AD99-436F-BDF4-8CCCC7EA79F4}" srcOrd="4" destOrd="0" presId="urn:microsoft.com/office/officeart/2005/8/layout/orgChart1"/>
    <dgm:cxn modelId="{BECDB1A4-BD50-4236-9803-2134FAFF8197}" type="presParOf" srcId="{C492A5A0-6B6A-40D2-B3A3-F81A7EDDDB6C}" destId="{35642EE0-B61C-4587-BEBA-761F1EA5A15C}" srcOrd="5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</a:t>
          </a:r>
          <a:r>
            <a:rPr lang="es-ES" sz="1200" dirty="0" smtClean="0">
              <a:solidFill>
                <a:schemeClr val="tx1"/>
              </a:solidFill>
            </a:rPr>
            <a:t>Cultura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803C0D-133E-4AB0-B6FC-CCB10DBDFA71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</a:t>
          </a:r>
          <a:r>
            <a:rPr lang="es-ES" sz="1200" b="0" dirty="0" smtClean="0">
              <a:solidFill>
                <a:schemeClr val="tx1"/>
              </a:solidFill>
            </a:rPr>
            <a:t>Cultura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30020A1D-5D64-4C0E-9D27-45EC5B61CAD3}" type="parTrans" cxnId="{F83C420C-29A8-44B7-B287-E24B783B49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15FAF7E-26B9-458F-9723-B4240D55B905}" type="sibTrans" cxnId="{F83C420C-29A8-44B7-B287-E24B783B49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B943B1D-67B9-4A69-A3EE-E41EAA1C2952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Encargado(a) de Área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Administrativa</a:t>
          </a:r>
          <a:endParaRPr lang="es-ES" sz="1200" dirty="0">
            <a:solidFill>
              <a:schemeClr val="tx1"/>
            </a:solidFill>
          </a:endParaRPr>
        </a:p>
      </dgm:t>
    </dgm:pt>
    <dgm:pt modelId="{65BB524C-B106-4F43-B93A-E9D9B762A10B}" type="parTrans" cxnId="{5A526BAD-EBA5-413A-83AC-D73A5B3496B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13D76E5-24AE-4328-9930-C8A9BE670A8D}" type="sibTrans" cxnId="{5A526BAD-EBA5-413A-83AC-D73A5B3496B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76F07BA-E39B-46D1-9869-FC043DD6158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Museos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y Espacios </a:t>
          </a:r>
          <a:r>
            <a:rPr lang="es-ES" sz="1200" dirty="0" err="1" smtClean="0">
              <a:solidFill>
                <a:schemeClr val="tx1"/>
              </a:solidFill>
            </a:rPr>
            <a:t>Galerísticos</a:t>
          </a:r>
          <a:endParaRPr lang="es-ES" sz="1200" dirty="0">
            <a:solidFill>
              <a:schemeClr val="tx1"/>
            </a:solidFill>
          </a:endParaRPr>
        </a:p>
      </dgm:t>
    </dgm:pt>
    <dgm:pt modelId="{B6879296-BD6D-4054-96BA-734C9AA58A3A}" type="parTrans" cxnId="{757B7C51-0CD7-4337-AD75-BED78FB3582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F4273BB-1E53-4DEF-B86C-E8B302C9A209}" type="sibTrans" cxnId="{757B7C51-0CD7-4337-AD75-BED78FB3582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DE031D0-1BD1-4E03-BBF2-7A5D2C15A94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 </a:t>
          </a:r>
          <a:r>
            <a:rPr lang="es-ES" sz="1200" dirty="0" smtClean="0">
              <a:solidFill>
                <a:schemeClr val="tx1"/>
              </a:solidFill>
            </a:rPr>
            <a:t>Proyectos</a:t>
          </a:r>
          <a:endParaRPr lang="es-ES" sz="1200" dirty="0">
            <a:solidFill>
              <a:schemeClr val="tx1"/>
            </a:solidFill>
          </a:endParaRPr>
        </a:p>
      </dgm:t>
    </dgm:pt>
    <dgm:pt modelId="{C26E1C2F-C9A5-4919-A20A-79B58C4BE01A}" type="parTrans" cxnId="{1456A5DA-F8F9-489A-85C5-540043B5B07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FE8F290-8EA5-4CD6-B9E1-79312D1640F9}" type="sibTrans" cxnId="{1456A5DA-F8F9-489A-85C5-540043B5B07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98246EA-5190-47A3-AF53-FD4E3223E5BD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C1A2A50-5473-4E45-AD34-14459539AFCA}" type="parTrans" cxnId="{14CCE4D5-AC1E-4D55-9648-165A2D66DA0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06B6534-18FF-4717-8459-B2731987DFAD}" type="sibTrans" cxnId="{14CCE4D5-AC1E-4D55-9648-165A2D66DA0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41825" custScaleY="128588" custLinFactNeighborY="151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32AB2EDA-E296-4C63-8ADD-64BC36BD3866}" type="pres">
      <dgm:prSet presAssocID="{30020A1D-5D64-4C0E-9D27-45EC5B61CAD3}" presName="Name37" presStyleLbl="parChTrans1D2" presStyleIdx="0" presStyleCnt="5"/>
      <dgm:spPr/>
      <dgm:t>
        <a:bodyPr/>
        <a:lstStyle/>
        <a:p>
          <a:endParaRPr lang="es-ES"/>
        </a:p>
      </dgm:t>
    </dgm:pt>
    <dgm:pt modelId="{5BC6D72F-325C-4F37-85F2-7E83EC925C00}" type="pres">
      <dgm:prSet presAssocID="{BC803C0D-133E-4AB0-B6FC-CCB10DBDFA71}" presName="hierRoot2" presStyleCnt="0">
        <dgm:presLayoutVars>
          <dgm:hierBranch val="init"/>
        </dgm:presLayoutVars>
      </dgm:prSet>
      <dgm:spPr/>
    </dgm:pt>
    <dgm:pt modelId="{C2BA8608-84E8-47A3-82EE-FFBE4C333B64}" type="pres">
      <dgm:prSet presAssocID="{BC803C0D-133E-4AB0-B6FC-CCB10DBDFA71}" presName="rootComposite" presStyleCnt="0"/>
      <dgm:spPr/>
    </dgm:pt>
    <dgm:pt modelId="{A12AECA4-76A9-4D09-AAC9-B06941678D5E}" type="pres">
      <dgm:prSet presAssocID="{BC803C0D-133E-4AB0-B6FC-CCB10DBDFA71}" presName="rootText" presStyleLbl="node2" presStyleIdx="0" presStyleCnt="1" custScaleX="116152" custScaleY="93518" custLinFactY="5131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0CDA41-8008-40D0-BE76-3C056A6DC70A}" type="pres">
      <dgm:prSet presAssocID="{BC803C0D-133E-4AB0-B6FC-CCB10DBDFA71}" presName="rootConnector" presStyleLbl="node2" presStyleIdx="0" presStyleCnt="1"/>
      <dgm:spPr/>
      <dgm:t>
        <a:bodyPr/>
        <a:lstStyle/>
        <a:p>
          <a:endParaRPr lang="es-ES"/>
        </a:p>
      </dgm:t>
    </dgm:pt>
    <dgm:pt modelId="{B7EE76E0-7CB4-47EE-9A05-30B06502CFEF}" type="pres">
      <dgm:prSet presAssocID="{BC803C0D-133E-4AB0-B6FC-CCB10DBDFA71}" presName="hierChild4" presStyleCnt="0"/>
      <dgm:spPr/>
    </dgm:pt>
    <dgm:pt modelId="{80BFEB69-C079-4B9D-91C4-823E90FCD19F}" type="pres">
      <dgm:prSet presAssocID="{BC803C0D-133E-4AB0-B6FC-CCB10DBDFA71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C0575A96-6A33-4466-B6D3-A2E6EC5B8508}" type="pres">
      <dgm:prSet presAssocID="{65BB524C-B106-4F43-B93A-E9D9B762A10B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882E5183-83AD-41D6-85C3-F341625EE57D}" type="pres">
      <dgm:prSet presAssocID="{2B943B1D-67B9-4A69-A3EE-E41EAA1C2952}" presName="hierRoot3" presStyleCnt="0">
        <dgm:presLayoutVars>
          <dgm:hierBranch val="init"/>
        </dgm:presLayoutVars>
      </dgm:prSet>
      <dgm:spPr/>
    </dgm:pt>
    <dgm:pt modelId="{A3B2D65F-6D2B-4BA1-ADD3-A74C6DED6CC6}" type="pres">
      <dgm:prSet presAssocID="{2B943B1D-67B9-4A69-A3EE-E41EAA1C2952}" presName="rootComposite3" presStyleCnt="0"/>
      <dgm:spPr/>
    </dgm:pt>
    <dgm:pt modelId="{264A571E-04FF-4A83-8B7B-EBE9D1D4A207}" type="pres">
      <dgm:prSet presAssocID="{2B943B1D-67B9-4A69-A3EE-E41EAA1C2952}" presName="rootText3" presStyleLbl="asst1" presStyleIdx="0" presStyleCnt="4" custScaleX="122408" custScaleY="93518" custLinFactNeighborX="-3428" custLinFactNeighborY="22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4ABF95-FE64-487A-8165-6554F00E1CC6}" type="pres">
      <dgm:prSet presAssocID="{2B943B1D-67B9-4A69-A3EE-E41EAA1C295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E1E3D318-3C98-4AF1-BF27-7D787BAED21B}" type="pres">
      <dgm:prSet presAssocID="{2B943B1D-67B9-4A69-A3EE-E41EAA1C2952}" presName="hierChild6" presStyleCnt="0"/>
      <dgm:spPr/>
    </dgm:pt>
    <dgm:pt modelId="{EC3E8588-C00A-456D-8E3B-7F53191B15B5}" type="pres">
      <dgm:prSet presAssocID="{2B943B1D-67B9-4A69-A3EE-E41EAA1C2952}" presName="hierChild7" presStyleCnt="0"/>
      <dgm:spPr/>
    </dgm:pt>
    <dgm:pt modelId="{96C84B95-A9B1-4DF3-920A-CAFC6561190C}" type="pres">
      <dgm:prSet presAssocID="{B6879296-BD6D-4054-96BA-734C9AA58A3A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0F308A0A-2B61-4913-AEB3-309D6735D717}" type="pres">
      <dgm:prSet presAssocID="{776F07BA-E39B-46D1-9869-FC043DD6158C}" presName="hierRoot3" presStyleCnt="0">
        <dgm:presLayoutVars>
          <dgm:hierBranch val="init"/>
        </dgm:presLayoutVars>
      </dgm:prSet>
      <dgm:spPr/>
    </dgm:pt>
    <dgm:pt modelId="{37C8F64F-4EC7-437E-8346-699B7CC0BD22}" type="pres">
      <dgm:prSet presAssocID="{776F07BA-E39B-46D1-9869-FC043DD6158C}" presName="rootComposite3" presStyleCnt="0"/>
      <dgm:spPr/>
    </dgm:pt>
    <dgm:pt modelId="{A66E7B6F-504E-4BDF-8C43-5107833AFBAF}" type="pres">
      <dgm:prSet presAssocID="{776F07BA-E39B-46D1-9869-FC043DD6158C}" presName="rootText3" presStyleLbl="asst1" presStyleIdx="1" presStyleCnt="4" custScaleX="122408" custScaleY="93518" custLinFactNeighborX="5362" custLinFactNeighborY="22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E7E874-9DAB-4A23-95E2-754C8E3A1237}" type="pres">
      <dgm:prSet presAssocID="{776F07BA-E39B-46D1-9869-FC043DD6158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8AB11BA3-4B49-4235-B9FD-7C077333E618}" type="pres">
      <dgm:prSet presAssocID="{776F07BA-E39B-46D1-9869-FC043DD6158C}" presName="hierChild6" presStyleCnt="0"/>
      <dgm:spPr/>
    </dgm:pt>
    <dgm:pt modelId="{F2B239CC-8A9F-4787-87AA-67C6988D96B4}" type="pres">
      <dgm:prSet presAssocID="{776F07BA-E39B-46D1-9869-FC043DD6158C}" presName="hierChild7" presStyleCnt="0"/>
      <dgm:spPr/>
    </dgm:pt>
    <dgm:pt modelId="{A6639CF3-A2E6-4811-9F84-8ACB4C6AED56}" type="pres">
      <dgm:prSet presAssocID="{C26E1C2F-C9A5-4919-A20A-79B58C4BE01A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20B6E99A-C1BD-4B3A-91EF-186B88F0F19E}" type="pres">
      <dgm:prSet presAssocID="{8DE031D0-1BD1-4E03-BBF2-7A5D2C15A94F}" presName="hierRoot3" presStyleCnt="0">
        <dgm:presLayoutVars>
          <dgm:hierBranch val="init"/>
        </dgm:presLayoutVars>
      </dgm:prSet>
      <dgm:spPr/>
    </dgm:pt>
    <dgm:pt modelId="{12F3A427-6338-4454-AED2-9DE076771EF7}" type="pres">
      <dgm:prSet presAssocID="{8DE031D0-1BD1-4E03-BBF2-7A5D2C15A94F}" presName="rootComposite3" presStyleCnt="0"/>
      <dgm:spPr/>
    </dgm:pt>
    <dgm:pt modelId="{FE59EDFB-590C-4AA7-B866-98FB8DB5EF97}" type="pres">
      <dgm:prSet presAssocID="{8DE031D0-1BD1-4E03-BBF2-7A5D2C15A94F}" presName="rootText3" presStyleLbl="asst1" presStyleIdx="2" presStyleCnt="4" custScaleX="122408" custScaleY="93518" custLinFactNeighborX="-3428" custLinFactNeighborY="33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2945FE-C8EF-4AFE-A73E-3794CD34FAB8}" type="pres">
      <dgm:prSet presAssocID="{8DE031D0-1BD1-4E03-BBF2-7A5D2C15A94F}" presName="rootConnector3" presStyleLbl="asst1" presStyleIdx="2" presStyleCnt="4"/>
      <dgm:spPr/>
      <dgm:t>
        <a:bodyPr/>
        <a:lstStyle/>
        <a:p>
          <a:endParaRPr lang="es-ES"/>
        </a:p>
      </dgm:t>
    </dgm:pt>
    <dgm:pt modelId="{B6AB3C33-FA3A-4332-8031-0A6C05BDE715}" type="pres">
      <dgm:prSet presAssocID="{8DE031D0-1BD1-4E03-BBF2-7A5D2C15A94F}" presName="hierChild6" presStyleCnt="0"/>
      <dgm:spPr/>
    </dgm:pt>
    <dgm:pt modelId="{727EA08F-1525-48A5-A525-F05F6B20AC68}" type="pres">
      <dgm:prSet presAssocID="{8DE031D0-1BD1-4E03-BBF2-7A5D2C15A94F}" presName="hierChild7" presStyleCnt="0"/>
      <dgm:spPr/>
    </dgm:pt>
    <dgm:pt modelId="{D3A07D27-8262-40DF-BB50-132E57F2E944}" type="pres">
      <dgm:prSet presAssocID="{8C1A2A50-5473-4E45-AD34-14459539AFCA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7FE555BD-7CA4-484B-84BB-69A962FDCA33}" type="pres">
      <dgm:prSet presAssocID="{498246EA-5190-47A3-AF53-FD4E3223E5BD}" presName="hierRoot3" presStyleCnt="0">
        <dgm:presLayoutVars>
          <dgm:hierBranch val="init"/>
        </dgm:presLayoutVars>
      </dgm:prSet>
      <dgm:spPr/>
    </dgm:pt>
    <dgm:pt modelId="{169C2FFC-1E0F-42D1-A3B6-B7247938C4D1}" type="pres">
      <dgm:prSet presAssocID="{498246EA-5190-47A3-AF53-FD4E3223E5BD}" presName="rootComposite3" presStyleCnt="0"/>
      <dgm:spPr/>
    </dgm:pt>
    <dgm:pt modelId="{ED059DD2-9439-4723-80AF-D9F3AFF3F071}" type="pres">
      <dgm:prSet presAssocID="{498246EA-5190-47A3-AF53-FD4E3223E5BD}" presName="rootText3" presStyleLbl="asst1" presStyleIdx="3" presStyleCnt="4" custScaleX="122408" custScaleY="93518" custLinFactNeighborX="5362" custLinFactNeighborY="33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D5F88-6F21-4636-850B-7B4D7000E78F}" type="pres">
      <dgm:prSet presAssocID="{498246EA-5190-47A3-AF53-FD4E3223E5BD}" presName="rootConnector3" presStyleLbl="asst1" presStyleIdx="3" presStyleCnt="4"/>
      <dgm:spPr/>
      <dgm:t>
        <a:bodyPr/>
        <a:lstStyle/>
        <a:p>
          <a:endParaRPr lang="es-ES"/>
        </a:p>
      </dgm:t>
    </dgm:pt>
    <dgm:pt modelId="{82068E6B-E2DD-4A0C-98EA-2567D61C5EA4}" type="pres">
      <dgm:prSet presAssocID="{498246EA-5190-47A3-AF53-FD4E3223E5BD}" presName="hierChild6" presStyleCnt="0"/>
      <dgm:spPr/>
    </dgm:pt>
    <dgm:pt modelId="{6EC3D95D-2C52-4CC1-979C-D8176536D501}" type="pres">
      <dgm:prSet presAssocID="{498246EA-5190-47A3-AF53-FD4E3223E5BD}" presName="hierChild7" presStyleCnt="0"/>
      <dgm:spPr/>
    </dgm:pt>
  </dgm:ptLst>
  <dgm:cxnLst>
    <dgm:cxn modelId="{CC053284-14A1-4EED-9992-661BFA4E6BD5}" type="presOf" srcId="{BC803C0D-133E-4AB0-B6FC-CCB10DBDFA71}" destId="{A12AECA4-76A9-4D09-AAC9-B06941678D5E}" srcOrd="0" destOrd="0" presId="urn:microsoft.com/office/officeart/2005/8/layout/orgChart1"/>
    <dgm:cxn modelId="{48E5C010-4840-4D97-B2D9-E3E895E59462}" type="presOf" srcId="{2B943B1D-67B9-4A69-A3EE-E41EAA1C2952}" destId="{264A571E-04FF-4A83-8B7B-EBE9D1D4A207}" srcOrd="0" destOrd="0" presId="urn:microsoft.com/office/officeart/2005/8/layout/orgChart1"/>
    <dgm:cxn modelId="{7300F196-4E42-4FC5-99BB-0CEA2E69A8E6}" type="presOf" srcId="{65BB524C-B106-4F43-B93A-E9D9B762A10B}" destId="{C0575A96-6A33-4466-B6D3-A2E6EC5B8508}" srcOrd="0" destOrd="0" presId="urn:microsoft.com/office/officeart/2005/8/layout/orgChart1"/>
    <dgm:cxn modelId="{757B7C51-0CD7-4337-AD75-BED78FB35826}" srcId="{84579AF0-4408-438F-970E-BE007F0381A1}" destId="{776F07BA-E39B-46D1-9869-FC043DD6158C}" srcOrd="2" destOrd="0" parTransId="{B6879296-BD6D-4054-96BA-734C9AA58A3A}" sibTransId="{8F4273BB-1E53-4DEF-B86C-E8B302C9A209}"/>
    <dgm:cxn modelId="{EBC3FDFE-EEB1-4393-A1DB-697FA8A5FEAA}" type="presOf" srcId="{BC803C0D-133E-4AB0-B6FC-CCB10DBDFA71}" destId="{B60CDA41-8008-40D0-BE76-3C056A6DC70A}" srcOrd="1" destOrd="0" presId="urn:microsoft.com/office/officeart/2005/8/layout/orgChart1"/>
    <dgm:cxn modelId="{14CCE4D5-AC1E-4D55-9648-165A2D66DA04}" srcId="{84579AF0-4408-438F-970E-BE007F0381A1}" destId="{498246EA-5190-47A3-AF53-FD4E3223E5BD}" srcOrd="4" destOrd="0" parTransId="{8C1A2A50-5473-4E45-AD34-14459539AFCA}" sibTransId="{F06B6534-18FF-4717-8459-B2731987DFAD}"/>
    <dgm:cxn modelId="{B44FDDCA-FE91-4A16-8FE4-C46024B8BA51}" type="presOf" srcId="{2B943B1D-67B9-4A69-A3EE-E41EAA1C2952}" destId="{8C4ABF95-FE64-487A-8165-6554F00E1CC6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5A526BAD-EBA5-413A-83AC-D73A5B3496B5}" srcId="{84579AF0-4408-438F-970E-BE007F0381A1}" destId="{2B943B1D-67B9-4A69-A3EE-E41EAA1C2952}" srcOrd="1" destOrd="0" parTransId="{65BB524C-B106-4F43-B93A-E9D9B762A10B}" sibTransId="{F13D76E5-24AE-4328-9930-C8A9BE670A8D}"/>
    <dgm:cxn modelId="{F417DEF8-E2A5-4937-B923-17C5FD628097}" type="presOf" srcId="{30020A1D-5D64-4C0E-9D27-45EC5B61CAD3}" destId="{32AB2EDA-E296-4C63-8ADD-64BC36BD3866}" srcOrd="0" destOrd="0" presId="urn:microsoft.com/office/officeart/2005/8/layout/orgChart1"/>
    <dgm:cxn modelId="{F83C420C-29A8-44B7-B287-E24B783B491A}" srcId="{84579AF0-4408-438F-970E-BE007F0381A1}" destId="{BC803C0D-133E-4AB0-B6FC-CCB10DBDFA71}" srcOrd="0" destOrd="0" parTransId="{30020A1D-5D64-4C0E-9D27-45EC5B61CAD3}" sibTransId="{615FAF7E-26B9-458F-9723-B4240D55B905}"/>
    <dgm:cxn modelId="{0FC70E5A-1196-4D04-8F9F-A6D98BC8CF43}" type="presOf" srcId="{498246EA-5190-47A3-AF53-FD4E3223E5BD}" destId="{ED059DD2-9439-4723-80AF-D9F3AFF3F071}" srcOrd="0" destOrd="0" presId="urn:microsoft.com/office/officeart/2005/8/layout/orgChart1"/>
    <dgm:cxn modelId="{5834E768-C2DE-4B08-A742-80F94417513C}" type="presOf" srcId="{C26E1C2F-C9A5-4919-A20A-79B58C4BE01A}" destId="{A6639CF3-A2E6-4811-9F84-8ACB4C6AED56}" srcOrd="0" destOrd="0" presId="urn:microsoft.com/office/officeart/2005/8/layout/orgChart1"/>
    <dgm:cxn modelId="{078C2713-A33B-436D-ACF6-ED02C092EE04}" type="presOf" srcId="{498246EA-5190-47A3-AF53-FD4E3223E5BD}" destId="{1CDD5F88-6F21-4636-850B-7B4D7000E78F}" srcOrd="1" destOrd="0" presId="urn:microsoft.com/office/officeart/2005/8/layout/orgChart1"/>
    <dgm:cxn modelId="{7529DE38-58FD-422D-AEC7-54A375AEFB70}" type="presOf" srcId="{776F07BA-E39B-46D1-9869-FC043DD6158C}" destId="{A66E7B6F-504E-4BDF-8C43-5107833AFBAF}" srcOrd="0" destOrd="0" presId="urn:microsoft.com/office/officeart/2005/8/layout/orgChart1"/>
    <dgm:cxn modelId="{489E08EB-41EC-4F15-93AE-588668B40F77}" type="presOf" srcId="{776F07BA-E39B-46D1-9869-FC043DD6158C}" destId="{D8E7E874-9DAB-4A23-95E2-754C8E3A1237}" srcOrd="1" destOrd="0" presId="urn:microsoft.com/office/officeart/2005/8/layout/orgChart1"/>
    <dgm:cxn modelId="{9960500E-90BF-427F-844C-7DB51FC1AE66}" type="presOf" srcId="{8DE031D0-1BD1-4E03-BBF2-7A5D2C15A94F}" destId="{FE59EDFB-590C-4AA7-B866-98FB8DB5EF97}" srcOrd="0" destOrd="0" presId="urn:microsoft.com/office/officeart/2005/8/layout/orgChart1"/>
    <dgm:cxn modelId="{C2E7B089-3222-4054-88B7-8805EF4996C6}" type="presOf" srcId="{8DE031D0-1BD1-4E03-BBF2-7A5D2C15A94F}" destId="{FA2945FE-C8EF-4AFE-A73E-3794CD34FAB8}" srcOrd="1" destOrd="0" presId="urn:microsoft.com/office/officeart/2005/8/layout/orgChart1"/>
    <dgm:cxn modelId="{C1F049C3-D399-4EB0-979C-719F8DED62B7}" type="presOf" srcId="{B6879296-BD6D-4054-96BA-734C9AA58A3A}" destId="{96C84B95-A9B1-4DF3-920A-CAFC6561190C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2AA139E8-5234-4E73-B142-2D0A368B3DDF}" type="presOf" srcId="{8C1A2A50-5473-4E45-AD34-14459539AFCA}" destId="{D3A07D27-8262-40DF-BB50-132E57F2E944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1456A5DA-F8F9-489A-85C5-540043B5B077}" srcId="{84579AF0-4408-438F-970E-BE007F0381A1}" destId="{8DE031D0-1BD1-4E03-BBF2-7A5D2C15A94F}" srcOrd="3" destOrd="0" parTransId="{C26E1C2F-C9A5-4919-A20A-79B58C4BE01A}" sibTransId="{1FE8F290-8EA5-4CD6-B9E1-79312D1640F9}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BB783363-291A-4788-B704-E3270359E834}" type="presParOf" srcId="{C212D9BA-6797-4225-A692-A814A4696490}" destId="{32AB2EDA-E296-4C63-8ADD-64BC36BD3866}" srcOrd="0" destOrd="0" presId="urn:microsoft.com/office/officeart/2005/8/layout/orgChart1"/>
    <dgm:cxn modelId="{B0DED4D5-8BF7-4408-BB2E-E6E868DE2315}" type="presParOf" srcId="{C212D9BA-6797-4225-A692-A814A4696490}" destId="{5BC6D72F-325C-4F37-85F2-7E83EC925C00}" srcOrd="1" destOrd="0" presId="urn:microsoft.com/office/officeart/2005/8/layout/orgChart1"/>
    <dgm:cxn modelId="{FCDDD737-4386-4B16-93C7-34E24F682F71}" type="presParOf" srcId="{5BC6D72F-325C-4F37-85F2-7E83EC925C00}" destId="{C2BA8608-84E8-47A3-82EE-FFBE4C333B64}" srcOrd="0" destOrd="0" presId="urn:microsoft.com/office/officeart/2005/8/layout/orgChart1"/>
    <dgm:cxn modelId="{ED8C7D88-0116-43B6-ADCE-AFA0B10A6F2F}" type="presParOf" srcId="{C2BA8608-84E8-47A3-82EE-FFBE4C333B64}" destId="{A12AECA4-76A9-4D09-AAC9-B06941678D5E}" srcOrd="0" destOrd="0" presId="urn:microsoft.com/office/officeart/2005/8/layout/orgChart1"/>
    <dgm:cxn modelId="{B65BA152-86EF-44BA-9855-4DD2A7BDB153}" type="presParOf" srcId="{C2BA8608-84E8-47A3-82EE-FFBE4C333B64}" destId="{B60CDA41-8008-40D0-BE76-3C056A6DC70A}" srcOrd="1" destOrd="0" presId="urn:microsoft.com/office/officeart/2005/8/layout/orgChart1"/>
    <dgm:cxn modelId="{170515E2-0479-49E8-9BAA-FD2D14DD0DC3}" type="presParOf" srcId="{5BC6D72F-325C-4F37-85F2-7E83EC925C00}" destId="{B7EE76E0-7CB4-47EE-9A05-30B06502CFEF}" srcOrd="1" destOrd="0" presId="urn:microsoft.com/office/officeart/2005/8/layout/orgChart1"/>
    <dgm:cxn modelId="{02F2CC08-FAC3-4EF7-A704-BE3BB667DC5F}" type="presParOf" srcId="{5BC6D72F-325C-4F37-85F2-7E83EC925C00}" destId="{80BFEB69-C079-4B9D-91C4-823E90FCD19F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  <dgm:cxn modelId="{973D5DA6-923D-498A-8372-94F3251ACEBB}" type="presParOf" srcId="{094F24CE-73FB-4D28-8FA1-40B33E7F4F0A}" destId="{C0575A96-6A33-4466-B6D3-A2E6EC5B8508}" srcOrd="0" destOrd="0" presId="urn:microsoft.com/office/officeart/2005/8/layout/orgChart1"/>
    <dgm:cxn modelId="{007BD8C7-1B99-407A-BFBD-A728A639EDE5}" type="presParOf" srcId="{094F24CE-73FB-4D28-8FA1-40B33E7F4F0A}" destId="{882E5183-83AD-41D6-85C3-F341625EE57D}" srcOrd="1" destOrd="0" presId="urn:microsoft.com/office/officeart/2005/8/layout/orgChart1"/>
    <dgm:cxn modelId="{5ACC3F0D-FFFD-46A0-BBCC-C59ED3508C62}" type="presParOf" srcId="{882E5183-83AD-41D6-85C3-F341625EE57D}" destId="{A3B2D65F-6D2B-4BA1-ADD3-A74C6DED6CC6}" srcOrd="0" destOrd="0" presId="urn:microsoft.com/office/officeart/2005/8/layout/orgChart1"/>
    <dgm:cxn modelId="{14EA64A4-7F69-4DFC-AFC5-7E5BAB30D857}" type="presParOf" srcId="{A3B2D65F-6D2B-4BA1-ADD3-A74C6DED6CC6}" destId="{264A571E-04FF-4A83-8B7B-EBE9D1D4A207}" srcOrd="0" destOrd="0" presId="urn:microsoft.com/office/officeart/2005/8/layout/orgChart1"/>
    <dgm:cxn modelId="{0B3AD6EA-111A-4990-8242-24F5CCCBBEF2}" type="presParOf" srcId="{A3B2D65F-6D2B-4BA1-ADD3-A74C6DED6CC6}" destId="{8C4ABF95-FE64-487A-8165-6554F00E1CC6}" srcOrd="1" destOrd="0" presId="urn:microsoft.com/office/officeart/2005/8/layout/orgChart1"/>
    <dgm:cxn modelId="{9EBA272F-2658-4C05-A37C-A27D5D6C74EA}" type="presParOf" srcId="{882E5183-83AD-41D6-85C3-F341625EE57D}" destId="{E1E3D318-3C98-4AF1-BF27-7D787BAED21B}" srcOrd="1" destOrd="0" presId="urn:microsoft.com/office/officeart/2005/8/layout/orgChart1"/>
    <dgm:cxn modelId="{5AD163F0-EB67-48D6-8243-85776A35573A}" type="presParOf" srcId="{882E5183-83AD-41D6-85C3-F341625EE57D}" destId="{EC3E8588-C00A-456D-8E3B-7F53191B15B5}" srcOrd="2" destOrd="0" presId="urn:microsoft.com/office/officeart/2005/8/layout/orgChart1"/>
    <dgm:cxn modelId="{2B3AB364-28D2-4C1D-82B4-D03496F99781}" type="presParOf" srcId="{094F24CE-73FB-4D28-8FA1-40B33E7F4F0A}" destId="{96C84B95-A9B1-4DF3-920A-CAFC6561190C}" srcOrd="2" destOrd="0" presId="urn:microsoft.com/office/officeart/2005/8/layout/orgChart1"/>
    <dgm:cxn modelId="{3E5AEC11-2882-4256-9377-C83D1F5572D0}" type="presParOf" srcId="{094F24CE-73FB-4D28-8FA1-40B33E7F4F0A}" destId="{0F308A0A-2B61-4913-AEB3-309D6735D717}" srcOrd="3" destOrd="0" presId="urn:microsoft.com/office/officeart/2005/8/layout/orgChart1"/>
    <dgm:cxn modelId="{5DD7D71F-B1DA-47A8-B9DD-DCE1F5C1F6CF}" type="presParOf" srcId="{0F308A0A-2B61-4913-AEB3-309D6735D717}" destId="{37C8F64F-4EC7-437E-8346-699B7CC0BD22}" srcOrd="0" destOrd="0" presId="urn:microsoft.com/office/officeart/2005/8/layout/orgChart1"/>
    <dgm:cxn modelId="{CF1BFFA1-80AC-41FF-BA06-5B71A7985875}" type="presParOf" srcId="{37C8F64F-4EC7-437E-8346-699B7CC0BD22}" destId="{A66E7B6F-504E-4BDF-8C43-5107833AFBAF}" srcOrd="0" destOrd="0" presId="urn:microsoft.com/office/officeart/2005/8/layout/orgChart1"/>
    <dgm:cxn modelId="{5B375DE1-989C-4F30-82FA-90C95B79BD93}" type="presParOf" srcId="{37C8F64F-4EC7-437E-8346-699B7CC0BD22}" destId="{D8E7E874-9DAB-4A23-95E2-754C8E3A1237}" srcOrd="1" destOrd="0" presId="urn:microsoft.com/office/officeart/2005/8/layout/orgChart1"/>
    <dgm:cxn modelId="{8205B5AF-B756-4ED6-8B75-380FF72D893C}" type="presParOf" srcId="{0F308A0A-2B61-4913-AEB3-309D6735D717}" destId="{8AB11BA3-4B49-4235-B9FD-7C077333E618}" srcOrd="1" destOrd="0" presId="urn:microsoft.com/office/officeart/2005/8/layout/orgChart1"/>
    <dgm:cxn modelId="{22729114-83F9-46FD-BC79-C54161AD9934}" type="presParOf" srcId="{0F308A0A-2B61-4913-AEB3-309D6735D717}" destId="{F2B239CC-8A9F-4787-87AA-67C6988D96B4}" srcOrd="2" destOrd="0" presId="urn:microsoft.com/office/officeart/2005/8/layout/orgChart1"/>
    <dgm:cxn modelId="{2F1FC22B-C99A-421A-A6A8-14F9D8EB5B86}" type="presParOf" srcId="{094F24CE-73FB-4D28-8FA1-40B33E7F4F0A}" destId="{A6639CF3-A2E6-4811-9F84-8ACB4C6AED56}" srcOrd="4" destOrd="0" presId="urn:microsoft.com/office/officeart/2005/8/layout/orgChart1"/>
    <dgm:cxn modelId="{A54E18D7-E9A4-4BF7-85CC-54DD9C73F904}" type="presParOf" srcId="{094F24CE-73FB-4D28-8FA1-40B33E7F4F0A}" destId="{20B6E99A-C1BD-4B3A-91EF-186B88F0F19E}" srcOrd="5" destOrd="0" presId="urn:microsoft.com/office/officeart/2005/8/layout/orgChart1"/>
    <dgm:cxn modelId="{F2D22A85-03A5-47BD-8288-005486EA16C0}" type="presParOf" srcId="{20B6E99A-C1BD-4B3A-91EF-186B88F0F19E}" destId="{12F3A427-6338-4454-AED2-9DE076771EF7}" srcOrd="0" destOrd="0" presId="urn:microsoft.com/office/officeart/2005/8/layout/orgChart1"/>
    <dgm:cxn modelId="{253448F5-8BE2-4772-AF6B-F55814A3C8F1}" type="presParOf" srcId="{12F3A427-6338-4454-AED2-9DE076771EF7}" destId="{FE59EDFB-590C-4AA7-B866-98FB8DB5EF97}" srcOrd="0" destOrd="0" presId="urn:microsoft.com/office/officeart/2005/8/layout/orgChart1"/>
    <dgm:cxn modelId="{49CEE006-A5A0-4225-9153-8139B506123C}" type="presParOf" srcId="{12F3A427-6338-4454-AED2-9DE076771EF7}" destId="{FA2945FE-C8EF-4AFE-A73E-3794CD34FAB8}" srcOrd="1" destOrd="0" presId="urn:microsoft.com/office/officeart/2005/8/layout/orgChart1"/>
    <dgm:cxn modelId="{9143B81C-1105-4B21-A4DE-B94453188824}" type="presParOf" srcId="{20B6E99A-C1BD-4B3A-91EF-186B88F0F19E}" destId="{B6AB3C33-FA3A-4332-8031-0A6C05BDE715}" srcOrd="1" destOrd="0" presId="urn:microsoft.com/office/officeart/2005/8/layout/orgChart1"/>
    <dgm:cxn modelId="{31BE5ED5-BC35-4E9E-B8B2-08C0A39BA022}" type="presParOf" srcId="{20B6E99A-C1BD-4B3A-91EF-186B88F0F19E}" destId="{727EA08F-1525-48A5-A525-F05F6B20AC68}" srcOrd="2" destOrd="0" presId="urn:microsoft.com/office/officeart/2005/8/layout/orgChart1"/>
    <dgm:cxn modelId="{E0E2C31F-6403-47EF-A3C3-DED617230F39}" type="presParOf" srcId="{094F24CE-73FB-4D28-8FA1-40B33E7F4F0A}" destId="{D3A07D27-8262-40DF-BB50-132E57F2E944}" srcOrd="6" destOrd="0" presId="urn:microsoft.com/office/officeart/2005/8/layout/orgChart1"/>
    <dgm:cxn modelId="{FE3ACA7D-5E74-4ED3-A73F-0CFD56D05223}" type="presParOf" srcId="{094F24CE-73FB-4D28-8FA1-40B33E7F4F0A}" destId="{7FE555BD-7CA4-484B-84BB-69A962FDCA33}" srcOrd="7" destOrd="0" presId="urn:microsoft.com/office/officeart/2005/8/layout/orgChart1"/>
    <dgm:cxn modelId="{DB868CB6-EA40-4DE0-8D90-481D6E5379D0}" type="presParOf" srcId="{7FE555BD-7CA4-484B-84BB-69A962FDCA33}" destId="{169C2FFC-1E0F-42D1-A3B6-B7247938C4D1}" srcOrd="0" destOrd="0" presId="urn:microsoft.com/office/officeart/2005/8/layout/orgChart1"/>
    <dgm:cxn modelId="{81408595-C259-4D4B-B942-1CC9CF8D67A8}" type="presParOf" srcId="{169C2FFC-1E0F-42D1-A3B6-B7247938C4D1}" destId="{ED059DD2-9439-4723-80AF-D9F3AFF3F071}" srcOrd="0" destOrd="0" presId="urn:microsoft.com/office/officeart/2005/8/layout/orgChart1"/>
    <dgm:cxn modelId="{B45316C1-E179-40E9-A6E4-0B7CFC0E6230}" type="presParOf" srcId="{169C2FFC-1E0F-42D1-A3B6-B7247938C4D1}" destId="{1CDD5F88-6F21-4636-850B-7B4D7000E78F}" srcOrd="1" destOrd="0" presId="urn:microsoft.com/office/officeart/2005/8/layout/orgChart1"/>
    <dgm:cxn modelId="{58D07C64-25A7-4F87-875B-BFF3F8606A13}" type="presParOf" srcId="{7FE555BD-7CA4-484B-84BB-69A962FDCA33}" destId="{82068E6B-E2DD-4A0C-98EA-2567D61C5EA4}" srcOrd="1" destOrd="0" presId="urn:microsoft.com/office/officeart/2005/8/layout/orgChart1"/>
    <dgm:cxn modelId="{E1AFD002-840F-46F3-B524-6E2AB539B558}" type="presParOf" srcId="{7FE555BD-7CA4-484B-84BB-69A962FDCA33}" destId="{6EC3D95D-2C52-4CC1-979C-D8176536D50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309C372-EF0A-4310-BBDA-FD3357971CC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2AFD9B8-51EF-440C-8AC9-7ABED8FA446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Encargado(a) de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Área Administrativa</a:t>
          </a:r>
          <a:endParaRPr lang="es-ES" sz="1200" b="0" dirty="0">
            <a:solidFill>
              <a:schemeClr val="tx1"/>
            </a:solidFill>
          </a:endParaRPr>
        </a:p>
      </dgm:t>
    </dgm:pt>
    <dgm:pt modelId="{84C25299-69C7-49A5-AC42-0765CCCDAC5A}" type="parTrans" cxnId="{7A27A6D2-F22F-4524-A006-76BA0007C9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80E691A-0A19-4F18-854C-F18A2180AF72}" type="sibTrans" cxnId="{7A27A6D2-F22F-4524-A006-76BA0007C9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FE6622-5FE4-4E9C-BA45-5C97165005F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Eventos y </a:t>
          </a:r>
          <a:r>
            <a:rPr lang="es-ES" sz="1200" dirty="0" smtClean="0">
              <a:solidFill>
                <a:schemeClr val="tx1"/>
              </a:solidFill>
            </a:rPr>
            <a:t>Logística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AB0DD9F-3D93-465D-AD17-310836F718F9}" type="parTrans" cxnId="{839AEFD2-98B5-49FE-9D77-88D453CDFE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4EB1D8-F4DA-4253-B324-4F26924BAA59}" type="sibTrans" cxnId="{839AEFD2-98B5-49FE-9D77-88D453CDFE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88784EC-2785-46B6-959A-7AD08B9D202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E15C697-2EC7-4DDE-82DD-3CF220D625FB}" type="parTrans" cxnId="{65CB1A16-E9C8-449B-8500-52D2C04E3B8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F98FE7-FBBD-4DB6-B1DE-28A0ADE9C71D}" type="sibTrans" cxnId="{65CB1A16-E9C8-449B-8500-52D2C04E3B8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569FB08-8209-4093-836A-E705117F49C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010E2DCD-EEDE-4ABE-9C29-15640BCC991D}" type="parTrans" cxnId="{65FA1B6F-149F-46FA-8093-FE329E69470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573C38-2815-4088-90FA-338372BD079B}" type="sibTrans" cxnId="{65FA1B6F-149F-46FA-8093-FE329E69470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D6F69F7-559E-40F5-BC85-2D0BD6E5686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85A69CF-6271-4EB5-91A1-1FEED1D9CD12}" type="parTrans" cxnId="{609891FB-FADC-4065-A152-27A2BA99386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EA03B6F-0D9E-48DD-9BBB-21C170D4BC8E}" type="sibTrans" cxnId="{609891FB-FADC-4065-A152-27A2BA99386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06C5920-E896-4FFF-8C02-3EB275E0CB93}" type="pres">
      <dgm:prSet presAssocID="{9309C372-EF0A-4310-BBDA-FD3357971C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ECE264-B66A-4C26-AE58-DA8F16E3410F}" type="pres">
      <dgm:prSet presAssocID="{02AFD9B8-51EF-440C-8AC9-7ABED8FA4460}" presName="hierRoot1" presStyleCnt="0">
        <dgm:presLayoutVars>
          <dgm:hierBranch val="init"/>
        </dgm:presLayoutVars>
      </dgm:prSet>
      <dgm:spPr/>
    </dgm:pt>
    <dgm:pt modelId="{3DE66E99-C188-46FF-8598-EC18FED900E5}" type="pres">
      <dgm:prSet presAssocID="{02AFD9B8-51EF-440C-8AC9-7ABED8FA4460}" presName="rootComposite1" presStyleCnt="0"/>
      <dgm:spPr/>
    </dgm:pt>
    <dgm:pt modelId="{B528964F-066D-4552-9076-C5DAC0701174}" type="pres">
      <dgm:prSet presAssocID="{02AFD9B8-51EF-440C-8AC9-7ABED8FA4460}" presName="rootText1" presStyleLbl="node0" presStyleIdx="0" presStyleCnt="1" custScaleX="102811" custScaleY="98586" custLinFactNeighborX="-45" custLinFactNeighborY="-11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68869D-B307-4978-9FE4-79137CEBE934}" type="pres">
      <dgm:prSet presAssocID="{02AFD9B8-51EF-440C-8AC9-7ABED8FA4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49630BC-1234-4F01-8636-971FA4FDEA10}" type="pres">
      <dgm:prSet presAssocID="{02AFD9B8-51EF-440C-8AC9-7ABED8FA4460}" presName="hierChild2" presStyleCnt="0"/>
      <dgm:spPr/>
    </dgm:pt>
    <dgm:pt modelId="{906B6A59-2EF1-4A44-877E-3160B7456539}" type="pres">
      <dgm:prSet presAssocID="{CAB0DD9F-3D93-465D-AD17-310836F718F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BEB0629-0D6F-421E-A391-B1516EEDE21A}" type="pres">
      <dgm:prSet presAssocID="{8FFE6622-5FE4-4E9C-BA45-5C97165005FC}" presName="hierRoot2" presStyleCnt="0">
        <dgm:presLayoutVars>
          <dgm:hierBranch/>
        </dgm:presLayoutVars>
      </dgm:prSet>
      <dgm:spPr/>
    </dgm:pt>
    <dgm:pt modelId="{62B747D6-7E2E-4B82-81D2-EE316BC06979}" type="pres">
      <dgm:prSet presAssocID="{8FFE6622-5FE4-4E9C-BA45-5C97165005FC}" presName="rootComposite" presStyleCnt="0"/>
      <dgm:spPr/>
    </dgm:pt>
    <dgm:pt modelId="{63F34BBA-E0FA-4989-B85E-8914F8D1D3AD}" type="pres">
      <dgm:prSet presAssocID="{8FFE6622-5FE4-4E9C-BA45-5C97165005FC}" presName="rootText" presStyleLbl="node2" presStyleIdx="0" presStyleCnt="3" custScaleX="72679" custScaleY="76052" custLinFactNeighborX="5297" custLinFactNeighborY="151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1C6172-5786-40C0-A78B-B920FD40D873}" type="pres">
      <dgm:prSet presAssocID="{8FFE6622-5FE4-4E9C-BA45-5C97165005FC}" presName="rootConnector" presStyleLbl="node2" presStyleIdx="0" presStyleCnt="3"/>
      <dgm:spPr/>
      <dgm:t>
        <a:bodyPr/>
        <a:lstStyle/>
        <a:p>
          <a:endParaRPr lang="es-ES"/>
        </a:p>
      </dgm:t>
    </dgm:pt>
    <dgm:pt modelId="{890816DD-CF86-4082-A156-45D134B4D6E1}" type="pres">
      <dgm:prSet presAssocID="{8FFE6622-5FE4-4E9C-BA45-5C97165005FC}" presName="hierChild4" presStyleCnt="0"/>
      <dgm:spPr/>
    </dgm:pt>
    <dgm:pt modelId="{FAE2DBE4-9D16-4C9B-9551-6F32CA13DAE3}" type="pres">
      <dgm:prSet presAssocID="{8E15C697-2EC7-4DDE-82DD-3CF220D625F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A55F588-3344-439A-813B-6DF504D7F197}" type="pres">
      <dgm:prSet presAssocID="{188784EC-2785-46B6-959A-7AD08B9D202A}" presName="hierRoot2" presStyleCnt="0">
        <dgm:presLayoutVars>
          <dgm:hierBranch val="init"/>
        </dgm:presLayoutVars>
      </dgm:prSet>
      <dgm:spPr/>
    </dgm:pt>
    <dgm:pt modelId="{306447AF-6A8B-4663-B7E1-F58A0774AB44}" type="pres">
      <dgm:prSet presAssocID="{188784EC-2785-46B6-959A-7AD08B9D202A}" presName="rootComposite" presStyleCnt="0"/>
      <dgm:spPr/>
    </dgm:pt>
    <dgm:pt modelId="{77EE6A04-79D7-4CE4-A9B5-411F64538077}" type="pres">
      <dgm:prSet presAssocID="{188784EC-2785-46B6-959A-7AD08B9D202A}" presName="rootText" presStyleLbl="node3" presStyleIdx="0" presStyleCnt="1" custScaleX="72679" custScaleY="76052" custLinFactNeighborX="5286" custLinFactNeighborY="113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04579-8A3B-4D38-B61F-A48F04A9A082}" type="pres">
      <dgm:prSet presAssocID="{188784EC-2785-46B6-959A-7AD08B9D202A}" presName="rootConnector" presStyleLbl="node3" presStyleIdx="0" presStyleCnt="1"/>
      <dgm:spPr/>
      <dgm:t>
        <a:bodyPr/>
        <a:lstStyle/>
        <a:p>
          <a:endParaRPr lang="es-ES"/>
        </a:p>
      </dgm:t>
    </dgm:pt>
    <dgm:pt modelId="{131D3161-76BF-44D1-80C7-D4D8999BCD45}" type="pres">
      <dgm:prSet presAssocID="{188784EC-2785-46B6-959A-7AD08B9D202A}" presName="hierChild4" presStyleCnt="0"/>
      <dgm:spPr/>
    </dgm:pt>
    <dgm:pt modelId="{DA4831EF-E400-4633-B707-F3DB8AC73286}" type="pres">
      <dgm:prSet presAssocID="{188784EC-2785-46B6-959A-7AD08B9D202A}" presName="hierChild5" presStyleCnt="0"/>
      <dgm:spPr/>
    </dgm:pt>
    <dgm:pt modelId="{7C815D14-96C7-41CC-A164-448C3F4EA152}" type="pres">
      <dgm:prSet presAssocID="{8FFE6622-5FE4-4E9C-BA45-5C97165005FC}" presName="hierChild5" presStyleCnt="0"/>
      <dgm:spPr/>
    </dgm:pt>
    <dgm:pt modelId="{00E84AF3-700E-46BB-B58A-349569FA2474}" type="pres">
      <dgm:prSet presAssocID="{010E2DCD-EEDE-4ABE-9C29-15640BCC991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E4A9A02-9811-4A04-9AD9-1A8850E362F1}" type="pres">
      <dgm:prSet presAssocID="{F569FB08-8209-4093-836A-E705117F49C4}" presName="hierRoot2" presStyleCnt="0">
        <dgm:presLayoutVars>
          <dgm:hierBranch/>
        </dgm:presLayoutVars>
      </dgm:prSet>
      <dgm:spPr/>
    </dgm:pt>
    <dgm:pt modelId="{9E1426E8-2B54-43F7-AB93-F283D1C8F8DC}" type="pres">
      <dgm:prSet presAssocID="{F569FB08-8209-4093-836A-E705117F49C4}" presName="rootComposite" presStyleCnt="0"/>
      <dgm:spPr/>
    </dgm:pt>
    <dgm:pt modelId="{0B452168-7237-4DD4-A2CD-82CF743CE15F}" type="pres">
      <dgm:prSet presAssocID="{F569FB08-8209-4093-836A-E705117F49C4}" presName="rootText" presStyleLbl="node2" presStyleIdx="1" presStyleCnt="3" custScaleX="72703" custScaleY="76052" custLinFactNeighborX="-16" custLinFactNeighborY="151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B17C01-9B2F-4D6E-8CE2-E6BFB545BDF9}" type="pres">
      <dgm:prSet presAssocID="{F569FB08-8209-4093-836A-E705117F49C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7B97D0-79AE-4FAA-9E05-59FE0D7AA624}" type="pres">
      <dgm:prSet presAssocID="{F569FB08-8209-4093-836A-E705117F49C4}" presName="hierChild4" presStyleCnt="0"/>
      <dgm:spPr/>
    </dgm:pt>
    <dgm:pt modelId="{C128BF6D-AD42-4D86-B883-C6983F3969BA}" type="pres">
      <dgm:prSet presAssocID="{F569FB08-8209-4093-836A-E705117F49C4}" presName="hierChild5" presStyleCnt="0"/>
      <dgm:spPr/>
    </dgm:pt>
    <dgm:pt modelId="{E00FA366-61F3-48F1-BCFE-1456656A2BF8}" type="pres">
      <dgm:prSet presAssocID="{B85A69CF-6271-4EB5-91A1-1FEED1D9CD12}" presName="Name37" presStyleLbl="parChTrans1D2" presStyleIdx="2" presStyleCnt="3"/>
      <dgm:spPr/>
      <dgm:t>
        <a:bodyPr/>
        <a:lstStyle/>
        <a:p>
          <a:endParaRPr lang="es-MX"/>
        </a:p>
      </dgm:t>
    </dgm:pt>
    <dgm:pt modelId="{B5EB0152-8AB6-4297-B26B-98EA78344A85}" type="pres">
      <dgm:prSet presAssocID="{4D6F69F7-559E-40F5-BC85-2D0BD6E5686D}" presName="hierRoot2" presStyleCnt="0">
        <dgm:presLayoutVars>
          <dgm:hierBranch val="init"/>
        </dgm:presLayoutVars>
      </dgm:prSet>
      <dgm:spPr/>
    </dgm:pt>
    <dgm:pt modelId="{CC53F840-5FC4-44EB-B4CE-86FA81E7E923}" type="pres">
      <dgm:prSet presAssocID="{4D6F69F7-559E-40F5-BC85-2D0BD6E5686D}" presName="rootComposite" presStyleCnt="0"/>
      <dgm:spPr/>
    </dgm:pt>
    <dgm:pt modelId="{0CF1DA18-2BED-4249-97F0-99C9BA003ED2}" type="pres">
      <dgm:prSet presAssocID="{4D6F69F7-559E-40F5-BC85-2D0BD6E5686D}" presName="rootText" presStyleLbl="node2" presStyleIdx="2" presStyleCnt="3" custScaleX="72703" custScaleY="76052" custLinFactNeighborX="-4390" custLinFactNeighborY="1518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6FE3FEE-B9A2-4258-815C-E03DC405B92F}" type="pres">
      <dgm:prSet presAssocID="{4D6F69F7-559E-40F5-BC85-2D0BD6E5686D}" presName="rootConnector" presStyleLbl="node2" presStyleIdx="2" presStyleCnt="3"/>
      <dgm:spPr/>
      <dgm:t>
        <a:bodyPr/>
        <a:lstStyle/>
        <a:p>
          <a:endParaRPr lang="es-MX"/>
        </a:p>
      </dgm:t>
    </dgm:pt>
    <dgm:pt modelId="{2FF480F9-E568-4D85-9DB5-C564217E756C}" type="pres">
      <dgm:prSet presAssocID="{4D6F69F7-559E-40F5-BC85-2D0BD6E5686D}" presName="hierChild4" presStyleCnt="0"/>
      <dgm:spPr/>
    </dgm:pt>
    <dgm:pt modelId="{53A6FEBE-9806-4870-8451-5A16CCF4B003}" type="pres">
      <dgm:prSet presAssocID="{4D6F69F7-559E-40F5-BC85-2D0BD6E5686D}" presName="hierChild5" presStyleCnt="0"/>
      <dgm:spPr/>
    </dgm:pt>
    <dgm:pt modelId="{D36F94EA-DEBF-44A4-8F45-88D2EBD6AB14}" type="pres">
      <dgm:prSet presAssocID="{02AFD9B8-51EF-440C-8AC9-7ABED8FA4460}" presName="hierChild3" presStyleCnt="0"/>
      <dgm:spPr/>
    </dgm:pt>
  </dgm:ptLst>
  <dgm:cxnLst>
    <dgm:cxn modelId="{74635383-B477-4465-BFD4-4AEA5005E6C9}" type="presOf" srcId="{010E2DCD-EEDE-4ABE-9C29-15640BCC991D}" destId="{00E84AF3-700E-46BB-B58A-349569FA2474}" srcOrd="0" destOrd="0" presId="urn:microsoft.com/office/officeart/2005/8/layout/orgChart1"/>
    <dgm:cxn modelId="{9BEFD180-2D0C-410D-9B37-3404D0A59945}" type="presOf" srcId="{8FFE6622-5FE4-4E9C-BA45-5C97165005FC}" destId="{181C6172-5786-40C0-A78B-B920FD40D873}" srcOrd="1" destOrd="0" presId="urn:microsoft.com/office/officeart/2005/8/layout/orgChart1"/>
    <dgm:cxn modelId="{C9B868E0-6CB6-4227-A546-5F10EBE664B5}" type="presOf" srcId="{188784EC-2785-46B6-959A-7AD08B9D202A}" destId="{77EE6A04-79D7-4CE4-A9B5-411F64538077}" srcOrd="0" destOrd="0" presId="urn:microsoft.com/office/officeart/2005/8/layout/orgChart1"/>
    <dgm:cxn modelId="{65CB1A16-E9C8-449B-8500-52D2C04E3B80}" srcId="{8FFE6622-5FE4-4E9C-BA45-5C97165005FC}" destId="{188784EC-2785-46B6-959A-7AD08B9D202A}" srcOrd="0" destOrd="0" parTransId="{8E15C697-2EC7-4DDE-82DD-3CF220D625FB}" sibTransId="{71F98FE7-FBBD-4DB6-B1DE-28A0ADE9C71D}"/>
    <dgm:cxn modelId="{609891FB-FADC-4065-A152-27A2BA99386B}" srcId="{02AFD9B8-51EF-440C-8AC9-7ABED8FA4460}" destId="{4D6F69F7-559E-40F5-BC85-2D0BD6E5686D}" srcOrd="2" destOrd="0" parTransId="{B85A69CF-6271-4EB5-91A1-1FEED1D9CD12}" sibTransId="{4EA03B6F-0D9E-48DD-9BBB-21C170D4BC8E}"/>
    <dgm:cxn modelId="{176EB553-CD03-40AB-A913-48D0A7E49911}" type="presOf" srcId="{CAB0DD9F-3D93-465D-AD17-310836F718F9}" destId="{906B6A59-2EF1-4A44-877E-3160B7456539}" srcOrd="0" destOrd="0" presId="urn:microsoft.com/office/officeart/2005/8/layout/orgChart1"/>
    <dgm:cxn modelId="{839AEFD2-98B5-49FE-9D77-88D453CDFE98}" srcId="{02AFD9B8-51EF-440C-8AC9-7ABED8FA4460}" destId="{8FFE6622-5FE4-4E9C-BA45-5C97165005FC}" srcOrd="0" destOrd="0" parTransId="{CAB0DD9F-3D93-465D-AD17-310836F718F9}" sibTransId="{974EB1D8-F4DA-4253-B324-4F26924BAA59}"/>
    <dgm:cxn modelId="{1E242C71-A0D3-4AFD-8EE8-92690E0D2A81}" type="presOf" srcId="{8E15C697-2EC7-4DDE-82DD-3CF220D625FB}" destId="{FAE2DBE4-9D16-4C9B-9551-6F32CA13DAE3}" srcOrd="0" destOrd="0" presId="urn:microsoft.com/office/officeart/2005/8/layout/orgChart1"/>
    <dgm:cxn modelId="{476AF51E-7F84-4595-AEB6-A3E526FF9F88}" type="presOf" srcId="{02AFD9B8-51EF-440C-8AC9-7ABED8FA4460}" destId="{B528964F-066D-4552-9076-C5DAC0701174}" srcOrd="0" destOrd="0" presId="urn:microsoft.com/office/officeart/2005/8/layout/orgChart1"/>
    <dgm:cxn modelId="{339073CF-3D8A-42C7-934E-C28180E33907}" type="presOf" srcId="{4D6F69F7-559E-40F5-BC85-2D0BD6E5686D}" destId="{0CF1DA18-2BED-4249-97F0-99C9BA003ED2}" srcOrd="0" destOrd="0" presId="urn:microsoft.com/office/officeart/2005/8/layout/orgChart1"/>
    <dgm:cxn modelId="{0F81E0D8-AC4D-4902-8AFE-45AFF67898DA}" type="presOf" srcId="{8FFE6622-5FE4-4E9C-BA45-5C97165005FC}" destId="{63F34BBA-E0FA-4989-B85E-8914F8D1D3AD}" srcOrd="0" destOrd="0" presId="urn:microsoft.com/office/officeart/2005/8/layout/orgChart1"/>
    <dgm:cxn modelId="{1521428F-56C5-4568-B99A-8EBE6A6E1699}" type="presOf" srcId="{4D6F69F7-559E-40F5-BC85-2D0BD6E5686D}" destId="{F6FE3FEE-B9A2-4258-815C-E03DC405B92F}" srcOrd="1" destOrd="0" presId="urn:microsoft.com/office/officeart/2005/8/layout/orgChart1"/>
    <dgm:cxn modelId="{C5B92A6C-5E79-4014-9C0F-032214879124}" type="presOf" srcId="{9309C372-EF0A-4310-BBDA-FD3357971CCF}" destId="{E06C5920-E896-4FFF-8C02-3EB275E0CB93}" srcOrd="0" destOrd="0" presId="urn:microsoft.com/office/officeart/2005/8/layout/orgChart1"/>
    <dgm:cxn modelId="{2CE62194-70CD-4726-A029-D4C8DD995D32}" type="presOf" srcId="{B85A69CF-6271-4EB5-91A1-1FEED1D9CD12}" destId="{E00FA366-61F3-48F1-BCFE-1456656A2BF8}" srcOrd="0" destOrd="0" presId="urn:microsoft.com/office/officeart/2005/8/layout/orgChart1"/>
    <dgm:cxn modelId="{7A27A6D2-F22F-4524-A006-76BA0007C955}" srcId="{9309C372-EF0A-4310-BBDA-FD3357971CCF}" destId="{02AFD9B8-51EF-440C-8AC9-7ABED8FA4460}" srcOrd="0" destOrd="0" parTransId="{84C25299-69C7-49A5-AC42-0765CCCDAC5A}" sibTransId="{980E691A-0A19-4F18-854C-F18A2180AF72}"/>
    <dgm:cxn modelId="{5C36C504-DDD3-47BB-A1EB-1C7D56550316}" type="presOf" srcId="{F569FB08-8209-4093-836A-E705117F49C4}" destId="{54B17C01-9B2F-4D6E-8CE2-E6BFB545BDF9}" srcOrd="1" destOrd="0" presId="urn:microsoft.com/office/officeart/2005/8/layout/orgChart1"/>
    <dgm:cxn modelId="{FAD6F7DB-4CDE-488E-8529-8B2F9B3D14E4}" type="presOf" srcId="{02AFD9B8-51EF-440C-8AC9-7ABED8FA4460}" destId="{2368869D-B307-4978-9FE4-79137CEBE934}" srcOrd="1" destOrd="0" presId="urn:microsoft.com/office/officeart/2005/8/layout/orgChart1"/>
    <dgm:cxn modelId="{115A4A66-B5D3-4E97-9E11-95CB2FC2B7C6}" type="presOf" srcId="{188784EC-2785-46B6-959A-7AD08B9D202A}" destId="{7B004579-8A3B-4D38-B61F-A48F04A9A082}" srcOrd="1" destOrd="0" presId="urn:microsoft.com/office/officeart/2005/8/layout/orgChart1"/>
    <dgm:cxn modelId="{65FA1B6F-149F-46FA-8093-FE329E69470A}" srcId="{02AFD9B8-51EF-440C-8AC9-7ABED8FA4460}" destId="{F569FB08-8209-4093-836A-E705117F49C4}" srcOrd="1" destOrd="0" parTransId="{010E2DCD-EEDE-4ABE-9C29-15640BCC991D}" sibTransId="{CD573C38-2815-4088-90FA-338372BD079B}"/>
    <dgm:cxn modelId="{86FC8517-6049-491C-83D0-2C3FEED95514}" type="presOf" srcId="{F569FB08-8209-4093-836A-E705117F49C4}" destId="{0B452168-7237-4DD4-A2CD-82CF743CE15F}" srcOrd="0" destOrd="0" presId="urn:microsoft.com/office/officeart/2005/8/layout/orgChart1"/>
    <dgm:cxn modelId="{A9215B7A-3E2C-4098-A068-A9790FA24B5C}" type="presParOf" srcId="{E06C5920-E896-4FFF-8C02-3EB275E0CB93}" destId="{71ECE264-B66A-4C26-AE58-DA8F16E3410F}" srcOrd="0" destOrd="0" presId="urn:microsoft.com/office/officeart/2005/8/layout/orgChart1"/>
    <dgm:cxn modelId="{90E14463-A77F-4D67-918B-8900CFA337E5}" type="presParOf" srcId="{71ECE264-B66A-4C26-AE58-DA8F16E3410F}" destId="{3DE66E99-C188-46FF-8598-EC18FED900E5}" srcOrd="0" destOrd="0" presId="urn:microsoft.com/office/officeart/2005/8/layout/orgChart1"/>
    <dgm:cxn modelId="{AC1587C5-F187-4BAB-A9E4-744026B2022A}" type="presParOf" srcId="{3DE66E99-C188-46FF-8598-EC18FED900E5}" destId="{B528964F-066D-4552-9076-C5DAC0701174}" srcOrd="0" destOrd="0" presId="urn:microsoft.com/office/officeart/2005/8/layout/orgChart1"/>
    <dgm:cxn modelId="{55BF6B0F-9AAA-4A01-94B2-A2E4A55177D0}" type="presParOf" srcId="{3DE66E99-C188-46FF-8598-EC18FED900E5}" destId="{2368869D-B307-4978-9FE4-79137CEBE934}" srcOrd="1" destOrd="0" presId="urn:microsoft.com/office/officeart/2005/8/layout/orgChart1"/>
    <dgm:cxn modelId="{E2B3713A-DFB9-43C7-B958-AF4B795EBEFB}" type="presParOf" srcId="{71ECE264-B66A-4C26-AE58-DA8F16E3410F}" destId="{949630BC-1234-4F01-8636-971FA4FDEA10}" srcOrd="1" destOrd="0" presId="urn:microsoft.com/office/officeart/2005/8/layout/orgChart1"/>
    <dgm:cxn modelId="{17C8D53C-EEB4-4557-95E3-38C833B70B44}" type="presParOf" srcId="{949630BC-1234-4F01-8636-971FA4FDEA10}" destId="{906B6A59-2EF1-4A44-877E-3160B7456539}" srcOrd="0" destOrd="0" presId="urn:microsoft.com/office/officeart/2005/8/layout/orgChart1"/>
    <dgm:cxn modelId="{2C0F4E36-5152-4DA8-B228-B797FD20DF6B}" type="presParOf" srcId="{949630BC-1234-4F01-8636-971FA4FDEA10}" destId="{9BEB0629-0D6F-421E-A391-B1516EEDE21A}" srcOrd="1" destOrd="0" presId="urn:microsoft.com/office/officeart/2005/8/layout/orgChart1"/>
    <dgm:cxn modelId="{C62F98D7-3AC0-4679-8BD8-F01F7EE937CE}" type="presParOf" srcId="{9BEB0629-0D6F-421E-A391-B1516EEDE21A}" destId="{62B747D6-7E2E-4B82-81D2-EE316BC06979}" srcOrd="0" destOrd="0" presId="urn:microsoft.com/office/officeart/2005/8/layout/orgChart1"/>
    <dgm:cxn modelId="{50D235D2-30BE-41C5-878D-8322A080E8F9}" type="presParOf" srcId="{62B747D6-7E2E-4B82-81D2-EE316BC06979}" destId="{63F34BBA-E0FA-4989-B85E-8914F8D1D3AD}" srcOrd="0" destOrd="0" presId="urn:microsoft.com/office/officeart/2005/8/layout/orgChart1"/>
    <dgm:cxn modelId="{D4A3EC92-1A94-4A68-B77C-BBAF8BE62532}" type="presParOf" srcId="{62B747D6-7E2E-4B82-81D2-EE316BC06979}" destId="{181C6172-5786-40C0-A78B-B920FD40D873}" srcOrd="1" destOrd="0" presId="urn:microsoft.com/office/officeart/2005/8/layout/orgChart1"/>
    <dgm:cxn modelId="{FA179E0D-C687-48AF-B54D-D50CAD8C980F}" type="presParOf" srcId="{9BEB0629-0D6F-421E-A391-B1516EEDE21A}" destId="{890816DD-CF86-4082-A156-45D134B4D6E1}" srcOrd="1" destOrd="0" presId="urn:microsoft.com/office/officeart/2005/8/layout/orgChart1"/>
    <dgm:cxn modelId="{93261D4C-005B-4E9B-AD8E-093EA365CEFC}" type="presParOf" srcId="{890816DD-CF86-4082-A156-45D134B4D6E1}" destId="{FAE2DBE4-9D16-4C9B-9551-6F32CA13DAE3}" srcOrd="0" destOrd="0" presId="urn:microsoft.com/office/officeart/2005/8/layout/orgChart1"/>
    <dgm:cxn modelId="{B950C82A-4174-4578-9EE0-D58648E967F1}" type="presParOf" srcId="{890816DD-CF86-4082-A156-45D134B4D6E1}" destId="{EA55F588-3344-439A-813B-6DF504D7F197}" srcOrd="1" destOrd="0" presId="urn:microsoft.com/office/officeart/2005/8/layout/orgChart1"/>
    <dgm:cxn modelId="{A96E878E-BBB8-4D7D-9E0D-30EBD97B26AA}" type="presParOf" srcId="{EA55F588-3344-439A-813B-6DF504D7F197}" destId="{306447AF-6A8B-4663-B7E1-F58A0774AB44}" srcOrd="0" destOrd="0" presId="urn:microsoft.com/office/officeart/2005/8/layout/orgChart1"/>
    <dgm:cxn modelId="{AC8D7351-A6F5-4408-91D3-EF1C04B7D2F1}" type="presParOf" srcId="{306447AF-6A8B-4663-B7E1-F58A0774AB44}" destId="{77EE6A04-79D7-4CE4-A9B5-411F64538077}" srcOrd="0" destOrd="0" presId="urn:microsoft.com/office/officeart/2005/8/layout/orgChart1"/>
    <dgm:cxn modelId="{34924239-E41E-4F4A-930F-868131D12360}" type="presParOf" srcId="{306447AF-6A8B-4663-B7E1-F58A0774AB44}" destId="{7B004579-8A3B-4D38-B61F-A48F04A9A082}" srcOrd="1" destOrd="0" presId="urn:microsoft.com/office/officeart/2005/8/layout/orgChart1"/>
    <dgm:cxn modelId="{74575C3D-A496-4E44-B37E-60E7CD434489}" type="presParOf" srcId="{EA55F588-3344-439A-813B-6DF504D7F197}" destId="{131D3161-76BF-44D1-80C7-D4D8999BCD45}" srcOrd="1" destOrd="0" presId="urn:microsoft.com/office/officeart/2005/8/layout/orgChart1"/>
    <dgm:cxn modelId="{75070667-1A79-4C2A-B8E3-99D7BE7D5C40}" type="presParOf" srcId="{EA55F588-3344-439A-813B-6DF504D7F197}" destId="{DA4831EF-E400-4633-B707-F3DB8AC73286}" srcOrd="2" destOrd="0" presId="urn:microsoft.com/office/officeart/2005/8/layout/orgChart1"/>
    <dgm:cxn modelId="{10F56B58-8F86-4D38-BDD1-FF42E1D90676}" type="presParOf" srcId="{9BEB0629-0D6F-421E-A391-B1516EEDE21A}" destId="{7C815D14-96C7-41CC-A164-448C3F4EA152}" srcOrd="2" destOrd="0" presId="urn:microsoft.com/office/officeart/2005/8/layout/orgChart1"/>
    <dgm:cxn modelId="{B22E2FD8-1F4C-49D4-829B-4800207893BA}" type="presParOf" srcId="{949630BC-1234-4F01-8636-971FA4FDEA10}" destId="{00E84AF3-700E-46BB-B58A-349569FA2474}" srcOrd="2" destOrd="0" presId="urn:microsoft.com/office/officeart/2005/8/layout/orgChart1"/>
    <dgm:cxn modelId="{3C17F1D3-3A1E-461F-9803-2D3F82022437}" type="presParOf" srcId="{949630BC-1234-4F01-8636-971FA4FDEA10}" destId="{CE4A9A02-9811-4A04-9AD9-1A8850E362F1}" srcOrd="3" destOrd="0" presId="urn:microsoft.com/office/officeart/2005/8/layout/orgChart1"/>
    <dgm:cxn modelId="{08155D81-727A-4625-98C1-71F1A53DD5C8}" type="presParOf" srcId="{CE4A9A02-9811-4A04-9AD9-1A8850E362F1}" destId="{9E1426E8-2B54-43F7-AB93-F283D1C8F8DC}" srcOrd="0" destOrd="0" presId="urn:microsoft.com/office/officeart/2005/8/layout/orgChart1"/>
    <dgm:cxn modelId="{20A49CDE-DD64-4AAE-BC25-BD17E5919D87}" type="presParOf" srcId="{9E1426E8-2B54-43F7-AB93-F283D1C8F8DC}" destId="{0B452168-7237-4DD4-A2CD-82CF743CE15F}" srcOrd="0" destOrd="0" presId="urn:microsoft.com/office/officeart/2005/8/layout/orgChart1"/>
    <dgm:cxn modelId="{F5D7FE14-27D2-47DD-BF0B-A94FF6187F3D}" type="presParOf" srcId="{9E1426E8-2B54-43F7-AB93-F283D1C8F8DC}" destId="{54B17C01-9B2F-4D6E-8CE2-E6BFB545BDF9}" srcOrd="1" destOrd="0" presId="urn:microsoft.com/office/officeart/2005/8/layout/orgChart1"/>
    <dgm:cxn modelId="{EBC4C952-A198-4422-88F0-5A640770EE4F}" type="presParOf" srcId="{CE4A9A02-9811-4A04-9AD9-1A8850E362F1}" destId="{5E7B97D0-79AE-4FAA-9E05-59FE0D7AA624}" srcOrd="1" destOrd="0" presId="urn:microsoft.com/office/officeart/2005/8/layout/orgChart1"/>
    <dgm:cxn modelId="{C0C39C6B-0DF8-487F-B446-81C70C143D90}" type="presParOf" srcId="{CE4A9A02-9811-4A04-9AD9-1A8850E362F1}" destId="{C128BF6D-AD42-4D86-B883-C6983F3969BA}" srcOrd="2" destOrd="0" presId="urn:microsoft.com/office/officeart/2005/8/layout/orgChart1"/>
    <dgm:cxn modelId="{86E208E8-3D87-49E5-8826-EE9C964D3839}" type="presParOf" srcId="{949630BC-1234-4F01-8636-971FA4FDEA10}" destId="{E00FA366-61F3-48F1-BCFE-1456656A2BF8}" srcOrd="4" destOrd="0" presId="urn:microsoft.com/office/officeart/2005/8/layout/orgChart1"/>
    <dgm:cxn modelId="{235D0B42-BB22-47EB-9871-F2254B151EE3}" type="presParOf" srcId="{949630BC-1234-4F01-8636-971FA4FDEA10}" destId="{B5EB0152-8AB6-4297-B26B-98EA78344A85}" srcOrd="5" destOrd="0" presId="urn:microsoft.com/office/officeart/2005/8/layout/orgChart1"/>
    <dgm:cxn modelId="{702BF365-5B19-40AD-B9E2-8908424B08C6}" type="presParOf" srcId="{B5EB0152-8AB6-4297-B26B-98EA78344A85}" destId="{CC53F840-5FC4-44EB-B4CE-86FA81E7E923}" srcOrd="0" destOrd="0" presId="urn:microsoft.com/office/officeart/2005/8/layout/orgChart1"/>
    <dgm:cxn modelId="{1B1CF136-BBEC-48B5-B63A-CC0B79F51B26}" type="presParOf" srcId="{CC53F840-5FC4-44EB-B4CE-86FA81E7E923}" destId="{0CF1DA18-2BED-4249-97F0-99C9BA003ED2}" srcOrd="0" destOrd="0" presId="urn:microsoft.com/office/officeart/2005/8/layout/orgChart1"/>
    <dgm:cxn modelId="{5570887D-CEFF-46A5-8729-5514C5C22730}" type="presParOf" srcId="{CC53F840-5FC4-44EB-B4CE-86FA81E7E923}" destId="{F6FE3FEE-B9A2-4258-815C-E03DC405B92F}" srcOrd="1" destOrd="0" presId="urn:microsoft.com/office/officeart/2005/8/layout/orgChart1"/>
    <dgm:cxn modelId="{FA405ABD-D5C4-4DEA-AD30-30C1B80328E9}" type="presParOf" srcId="{B5EB0152-8AB6-4297-B26B-98EA78344A85}" destId="{2FF480F9-E568-4D85-9DB5-C564217E756C}" srcOrd="1" destOrd="0" presId="urn:microsoft.com/office/officeart/2005/8/layout/orgChart1"/>
    <dgm:cxn modelId="{6319270C-96F6-4768-A6FA-1FB5B022C503}" type="presParOf" srcId="{B5EB0152-8AB6-4297-B26B-98EA78344A85}" destId="{53A6FEBE-9806-4870-8451-5A16CCF4B003}" srcOrd="2" destOrd="0" presId="urn:microsoft.com/office/officeart/2005/8/layout/orgChart1"/>
    <dgm:cxn modelId="{8F88BACC-B560-4327-B8B3-77D35FA75B23}" type="presParOf" srcId="{71ECE264-B66A-4C26-AE58-DA8F16E3410F}" destId="{D36F94EA-DEBF-44A4-8F45-88D2EBD6AB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0014324-5755-48E8-B8BF-289282CCAAA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471F9DA-EA03-416D-8CE8-7B228D930BCF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  <a:b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dirty="0" smtClean="0">
            <a:solidFill>
              <a:schemeClr val="tx1"/>
            </a:solidFill>
            <a:cs typeface="Arial" panose="020B0604020202020204" pitchFamily="34" charset="0"/>
          </a:endParaRPr>
        </a:p>
      </dgm:t>
    </dgm:pt>
    <dgm:pt modelId="{32B68E79-231D-4C4E-9F0D-A2ABDB00AE4B}" type="parTrans" cxnId="{27AE701F-5D25-424C-8820-1341E05C80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0F0C73D-00FF-4A63-ACCD-133E39747217}" type="sibTrans" cxnId="{27AE701F-5D25-424C-8820-1341E05C80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C0645A-D03B-4717-9068-60FFE1AE5B44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Encargado(a) del Teatro </a:t>
          </a:r>
          <a:r>
            <a:rPr lang="es-MX" sz="1200" dirty="0" smtClean="0">
              <a:solidFill>
                <a:schemeClr val="tx1"/>
              </a:solidFill>
            </a:rPr>
            <a:t>Calderón</a:t>
          </a:r>
          <a:endParaRPr lang="es-MX" sz="1200" dirty="0" smtClean="0">
            <a:solidFill>
              <a:schemeClr val="tx1"/>
            </a:solidFill>
          </a:endParaRPr>
        </a:p>
      </dgm:t>
    </dgm:pt>
    <dgm:pt modelId="{191C0B32-E10B-4F2D-96F7-F561E77B714C}" type="parTrans" cxnId="{72D056A8-F328-4CAF-B913-FAA8901992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75AB574-7FCE-4A0E-9C18-2B1CD7AB3F82}" type="sibTrans" cxnId="{72D056A8-F328-4CAF-B913-FAA8901992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00D976-4F09-41E6-8A47-D6969A0AB02B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ffectLst/>
              <a:ea typeface="Times New Roman"/>
              <a:cs typeface="Times New Roman"/>
            </a:rPr>
            <a:t>Vigilantes</a:t>
          </a:r>
          <a:endParaRPr lang="es-MX" sz="1200" dirty="0" smtClean="0">
            <a:solidFill>
              <a:schemeClr val="tx1"/>
            </a:solidFill>
            <a:effectLst/>
            <a:ea typeface="Times New Roman"/>
            <a:cs typeface="Times New Roman"/>
          </a:endParaRPr>
        </a:p>
      </dgm:t>
    </dgm:pt>
    <dgm:pt modelId="{68E95575-C19B-47E0-82F5-00F3355B23AC}" type="parTrans" cxnId="{F71C806A-CBE3-4637-B3B2-3C897290C5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5C39E9-BD1A-40EF-9051-FF11666376E7}" type="sibTrans" cxnId="{F71C806A-CBE3-4637-B3B2-3C897290C5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E34B30-7001-43EE-94FA-E0EAE0770387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Auxiliares</a:t>
          </a:r>
          <a:endParaRPr lang="es-MX" sz="1200" dirty="0" smtClean="0">
            <a:solidFill>
              <a:schemeClr val="tx1"/>
            </a:solidFill>
          </a:endParaRPr>
        </a:p>
      </dgm:t>
    </dgm:pt>
    <dgm:pt modelId="{97B52D57-AEBA-41D9-BBF6-E4BADADE6536}" type="parTrans" cxnId="{FBCB7717-82E8-46DF-9DC5-D24E483660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F9DBC0C-A94F-40C9-8CED-07B05D5F95D4}" type="sibTrans" cxnId="{FBCB7717-82E8-46DF-9DC5-D24E483660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4BF398-5403-4699-949C-4D589CAF81D4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Secretaria(o</a:t>
          </a:r>
          <a:r>
            <a:rPr lang="es-MX" sz="1200" dirty="0" smtClean="0">
              <a:solidFill>
                <a:schemeClr val="tx1"/>
              </a:solidFill>
            </a:rPr>
            <a:t>) </a:t>
          </a:r>
          <a:endParaRPr lang="es-ES" sz="1200" dirty="0">
            <a:solidFill>
              <a:schemeClr val="tx1"/>
            </a:solidFill>
          </a:endParaRPr>
        </a:p>
      </dgm:t>
    </dgm:pt>
    <dgm:pt modelId="{E2840985-5CBE-4A4B-83EE-F408BDC94667}" type="parTrans" cxnId="{A4E8A3AF-C6EC-44AB-A448-EA7502A844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752959-0487-4C54-A892-EEB474209BE8}" type="sibTrans" cxnId="{A4E8A3AF-C6EC-44AB-A448-EA7502A844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757B6DD-F2B7-44A1-A11A-261EE966DCC8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Intendentes</a:t>
          </a:r>
          <a:endParaRPr lang="es-MX" sz="1200" dirty="0" smtClean="0">
            <a:solidFill>
              <a:schemeClr val="tx1"/>
            </a:solidFill>
          </a:endParaRPr>
        </a:p>
      </dgm:t>
    </dgm:pt>
    <dgm:pt modelId="{F7CF3253-7D17-4E4E-898B-F82F0FE1C7E3}" type="parTrans" cxnId="{1B16EB3C-D6FD-46D6-B66C-2CF8E8884F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0B0755-D70A-4032-8AD6-47B39B512345}" type="sibTrans" cxnId="{1B16EB3C-D6FD-46D6-B66C-2CF8E8884F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06D7CA-5368-4511-BD6A-4209D6F8493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A2827473-61A6-4D1C-BC74-D0408D05F654}" type="parTrans" cxnId="{9C0087F3-555D-40D2-AC7E-8CE30AC606A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B3E6DC4-08D3-49B2-AAFD-3536380345BD}" type="sibTrans" cxnId="{9C0087F3-555D-40D2-AC7E-8CE30AC606A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83CDBF8-FA73-4D39-B586-E4842E36537A}" type="pres">
      <dgm:prSet presAssocID="{70014324-5755-48E8-B8BF-289282CCAA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427F31E-8D67-4480-BD7F-F8DD1439B58E}" type="pres">
      <dgm:prSet presAssocID="{6471F9DA-EA03-416D-8CE8-7B228D930BCF}" presName="hierRoot1" presStyleCnt="0">
        <dgm:presLayoutVars>
          <dgm:hierBranch val="init"/>
        </dgm:presLayoutVars>
      </dgm:prSet>
      <dgm:spPr/>
    </dgm:pt>
    <dgm:pt modelId="{E0148574-C8B5-4A2B-B57B-FF52A463FACB}" type="pres">
      <dgm:prSet presAssocID="{6471F9DA-EA03-416D-8CE8-7B228D930BCF}" presName="rootComposite1" presStyleCnt="0"/>
      <dgm:spPr/>
    </dgm:pt>
    <dgm:pt modelId="{A379DD4A-7DDE-412E-94E9-45BAC8B852C9}" type="pres">
      <dgm:prSet presAssocID="{6471F9DA-EA03-416D-8CE8-7B228D930BCF}" presName="rootText1" presStyleLbl="node0" presStyleIdx="0" presStyleCnt="1" custScaleX="152236" custScaleY="146986" custLinFactNeighborY="-204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D39006-B419-483E-AD56-E2960844E77D}" type="pres">
      <dgm:prSet presAssocID="{6471F9DA-EA03-416D-8CE8-7B228D930B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7E4793-5821-4605-8271-420625715F29}" type="pres">
      <dgm:prSet presAssocID="{6471F9DA-EA03-416D-8CE8-7B228D930BCF}" presName="hierChild2" presStyleCnt="0"/>
      <dgm:spPr/>
    </dgm:pt>
    <dgm:pt modelId="{71B5A3B4-FDE9-4060-97F2-7D1EB388C595}" type="pres">
      <dgm:prSet presAssocID="{191C0B32-E10B-4F2D-96F7-F561E77B714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BACAD92-46EE-405E-AC61-F553DC36FD01}" type="pres">
      <dgm:prSet presAssocID="{0CC0645A-D03B-4717-9068-60FFE1AE5B44}" presName="hierRoot2" presStyleCnt="0">
        <dgm:presLayoutVars>
          <dgm:hierBranch/>
        </dgm:presLayoutVars>
      </dgm:prSet>
      <dgm:spPr/>
    </dgm:pt>
    <dgm:pt modelId="{A9FF7D44-F17C-4106-80D1-BD64B7C0BD0F}" type="pres">
      <dgm:prSet presAssocID="{0CC0645A-D03B-4717-9068-60FFE1AE5B44}" presName="rootComposite" presStyleCnt="0"/>
      <dgm:spPr/>
    </dgm:pt>
    <dgm:pt modelId="{7727897A-866A-4D6B-80A8-383650D7A534}" type="pres">
      <dgm:prSet presAssocID="{0CC0645A-D03B-4717-9068-60FFE1AE5B44}" presName="rootText" presStyleLbl="node2" presStyleIdx="0" presStyleCnt="1" custScaleX="115489" custScaleY="100791" custLinFactNeighborY="-36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01112-27AE-4E6A-8D95-BB9116278416}" type="pres">
      <dgm:prSet presAssocID="{0CC0645A-D03B-4717-9068-60FFE1AE5B44}" presName="rootConnector" presStyleLbl="node2" presStyleIdx="0" presStyleCnt="1"/>
      <dgm:spPr/>
      <dgm:t>
        <a:bodyPr/>
        <a:lstStyle/>
        <a:p>
          <a:endParaRPr lang="es-ES"/>
        </a:p>
      </dgm:t>
    </dgm:pt>
    <dgm:pt modelId="{B12F753B-FA3E-4F5D-A1A3-A78763F39A20}" type="pres">
      <dgm:prSet presAssocID="{0CC0645A-D03B-4717-9068-60FFE1AE5B44}" presName="hierChild4" presStyleCnt="0"/>
      <dgm:spPr/>
    </dgm:pt>
    <dgm:pt modelId="{AFB1D28E-4405-4AA2-B293-F3731914A976}" type="pres">
      <dgm:prSet presAssocID="{68E95575-C19B-47E0-82F5-00F3355B23A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BAD2B066-61EE-4E0C-BB16-56C95371588A}" type="pres">
      <dgm:prSet presAssocID="{6200D976-4F09-41E6-8A47-D6969A0AB02B}" presName="hierRoot2" presStyleCnt="0">
        <dgm:presLayoutVars>
          <dgm:hierBranch val="init"/>
        </dgm:presLayoutVars>
      </dgm:prSet>
      <dgm:spPr/>
    </dgm:pt>
    <dgm:pt modelId="{B54B6C2A-6E80-4C76-8633-CC2D20E2B0D2}" type="pres">
      <dgm:prSet presAssocID="{6200D976-4F09-41E6-8A47-D6969A0AB02B}" presName="rootComposite" presStyleCnt="0"/>
      <dgm:spPr/>
    </dgm:pt>
    <dgm:pt modelId="{8EB81392-14AF-4586-B2EB-C1289ADB3A1E}" type="pres">
      <dgm:prSet presAssocID="{6200D976-4F09-41E6-8A47-D6969A0AB02B}" presName="rootText" presStyleLbl="node3" presStyleIdx="0" presStyleCnt="4" custScaleY="1049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182483-FFC7-4B71-AC29-B7B650EAD9A5}" type="pres">
      <dgm:prSet presAssocID="{6200D976-4F09-41E6-8A47-D6969A0AB02B}" presName="rootConnector" presStyleLbl="node3" presStyleIdx="0" presStyleCnt="4"/>
      <dgm:spPr/>
      <dgm:t>
        <a:bodyPr/>
        <a:lstStyle/>
        <a:p>
          <a:endParaRPr lang="es-ES"/>
        </a:p>
      </dgm:t>
    </dgm:pt>
    <dgm:pt modelId="{26C05FD2-834B-4AE4-BC7D-D51F7177DC52}" type="pres">
      <dgm:prSet presAssocID="{6200D976-4F09-41E6-8A47-D6969A0AB02B}" presName="hierChild4" presStyleCnt="0"/>
      <dgm:spPr/>
    </dgm:pt>
    <dgm:pt modelId="{B6FB8D1C-BE20-4854-8D95-DB2B5A7658A4}" type="pres">
      <dgm:prSet presAssocID="{6200D976-4F09-41E6-8A47-D6969A0AB02B}" presName="hierChild5" presStyleCnt="0"/>
      <dgm:spPr/>
    </dgm:pt>
    <dgm:pt modelId="{AFE94214-0D02-483F-823B-DEC70F12A12C}" type="pres">
      <dgm:prSet presAssocID="{97B52D57-AEBA-41D9-BBF6-E4BADADE6536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3BB7BDD-2FF4-4A4B-97BD-037382E6FFAA}" type="pres">
      <dgm:prSet presAssocID="{04E34B30-7001-43EE-94FA-E0EAE0770387}" presName="hierRoot2" presStyleCnt="0">
        <dgm:presLayoutVars>
          <dgm:hierBranch val="init"/>
        </dgm:presLayoutVars>
      </dgm:prSet>
      <dgm:spPr/>
    </dgm:pt>
    <dgm:pt modelId="{325DD685-AF21-4C20-8CC1-0806E24396D5}" type="pres">
      <dgm:prSet presAssocID="{04E34B30-7001-43EE-94FA-E0EAE0770387}" presName="rootComposite" presStyleCnt="0"/>
      <dgm:spPr/>
    </dgm:pt>
    <dgm:pt modelId="{25F58A1A-CB80-4303-B8BA-99113B5CB7BA}" type="pres">
      <dgm:prSet presAssocID="{04E34B30-7001-43EE-94FA-E0EAE0770387}" presName="rootText" presStyleLbl="node3" presStyleIdx="1" presStyleCnt="4" custScaleY="1049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926ABE-C078-418B-933A-E3A7CCD25B81}" type="pres">
      <dgm:prSet presAssocID="{04E34B30-7001-43EE-94FA-E0EAE0770387}" presName="rootConnector" presStyleLbl="node3" presStyleIdx="1" presStyleCnt="4"/>
      <dgm:spPr/>
      <dgm:t>
        <a:bodyPr/>
        <a:lstStyle/>
        <a:p>
          <a:endParaRPr lang="es-ES"/>
        </a:p>
      </dgm:t>
    </dgm:pt>
    <dgm:pt modelId="{74DC8E45-9CEB-47FC-9CC7-33BD0D72D924}" type="pres">
      <dgm:prSet presAssocID="{04E34B30-7001-43EE-94FA-E0EAE0770387}" presName="hierChild4" presStyleCnt="0"/>
      <dgm:spPr/>
    </dgm:pt>
    <dgm:pt modelId="{F0C86B84-D68A-4EEF-96DA-62BF50241A16}" type="pres">
      <dgm:prSet presAssocID="{04E34B30-7001-43EE-94FA-E0EAE0770387}" presName="hierChild5" presStyleCnt="0"/>
      <dgm:spPr/>
    </dgm:pt>
    <dgm:pt modelId="{8A317335-BEEF-435A-AFEC-6FD497A8FADB}" type="pres">
      <dgm:prSet presAssocID="{E2840985-5CBE-4A4B-83EE-F408BDC9466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0DA707B9-3E44-41AD-9F61-8DB8CD2B3E03}" type="pres">
      <dgm:prSet presAssocID="{944BF398-5403-4699-949C-4D589CAF81D4}" presName="hierRoot2" presStyleCnt="0">
        <dgm:presLayoutVars>
          <dgm:hierBranch val="init"/>
        </dgm:presLayoutVars>
      </dgm:prSet>
      <dgm:spPr/>
    </dgm:pt>
    <dgm:pt modelId="{2CAFE682-F6AF-49C9-8AC7-8D5B670F693A}" type="pres">
      <dgm:prSet presAssocID="{944BF398-5403-4699-949C-4D589CAF81D4}" presName="rootComposite" presStyleCnt="0"/>
      <dgm:spPr/>
    </dgm:pt>
    <dgm:pt modelId="{D3AC3D8B-E79D-448C-A119-E0B916D3BCBF}" type="pres">
      <dgm:prSet presAssocID="{944BF398-5403-4699-949C-4D589CAF81D4}" presName="rootText" presStyleLbl="node3" presStyleIdx="2" presStyleCnt="4" custScaleY="1049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72F572-055B-45B3-AE1C-792F5DC4F780}" type="pres">
      <dgm:prSet presAssocID="{944BF398-5403-4699-949C-4D589CAF81D4}" presName="rootConnector" presStyleLbl="node3" presStyleIdx="2" presStyleCnt="4"/>
      <dgm:spPr/>
      <dgm:t>
        <a:bodyPr/>
        <a:lstStyle/>
        <a:p>
          <a:endParaRPr lang="es-ES"/>
        </a:p>
      </dgm:t>
    </dgm:pt>
    <dgm:pt modelId="{8E7E54A2-89E2-4C79-B5BB-C9F8E9440012}" type="pres">
      <dgm:prSet presAssocID="{944BF398-5403-4699-949C-4D589CAF81D4}" presName="hierChild4" presStyleCnt="0"/>
      <dgm:spPr/>
    </dgm:pt>
    <dgm:pt modelId="{76E142CF-8F34-4CAE-B1FE-946CB53639ED}" type="pres">
      <dgm:prSet presAssocID="{944BF398-5403-4699-949C-4D589CAF81D4}" presName="hierChild5" presStyleCnt="0"/>
      <dgm:spPr/>
    </dgm:pt>
    <dgm:pt modelId="{5A5796B3-7F92-4E4C-A75D-5B889393147F}" type="pres">
      <dgm:prSet presAssocID="{F7CF3253-7D17-4E4E-898B-F82F0FE1C7E3}" presName="Name35" presStyleLbl="parChTrans1D3" presStyleIdx="3" presStyleCnt="4"/>
      <dgm:spPr/>
      <dgm:t>
        <a:bodyPr/>
        <a:lstStyle/>
        <a:p>
          <a:endParaRPr lang="es-ES"/>
        </a:p>
      </dgm:t>
    </dgm:pt>
    <dgm:pt modelId="{0AE02773-2C21-4763-98B0-59164F934542}" type="pres">
      <dgm:prSet presAssocID="{7757B6DD-F2B7-44A1-A11A-261EE966DCC8}" presName="hierRoot2" presStyleCnt="0">
        <dgm:presLayoutVars>
          <dgm:hierBranch val="init"/>
        </dgm:presLayoutVars>
      </dgm:prSet>
      <dgm:spPr/>
    </dgm:pt>
    <dgm:pt modelId="{4B60A34B-723D-4FFF-B05C-26A2D30D3589}" type="pres">
      <dgm:prSet presAssocID="{7757B6DD-F2B7-44A1-A11A-261EE966DCC8}" presName="rootComposite" presStyleCnt="0"/>
      <dgm:spPr/>
    </dgm:pt>
    <dgm:pt modelId="{B6BC957E-CFA0-4639-9BDD-A4460613A9E6}" type="pres">
      <dgm:prSet presAssocID="{7757B6DD-F2B7-44A1-A11A-261EE966DCC8}" presName="rootText" presStyleLbl="node3" presStyleIdx="3" presStyleCnt="4" custScaleY="1049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E55A00-E925-4925-8602-3BC20F670CBC}" type="pres">
      <dgm:prSet presAssocID="{7757B6DD-F2B7-44A1-A11A-261EE966DCC8}" presName="rootConnector" presStyleLbl="node3" presStyleIdx="3" presStyleCnt="4"/>
      <dgm:spPr/>
      <dgm:t>
        <a:bodyPr/>
        <a:lstStyle/>
        <a:p>
          <a:endParaRPr lang="es-ES"/>
        </a:p>
      </dgm:t>
    </dgm:pt>
    <dgm:pt modelId="{048EEE8E-CB90-4E42-A574-3623357724CD}" type="pres">
      <dgm:prSet presAssocID="{7757B6DD-F2B7-44A1-A11A-261EE966DCC8}" presName="hierChild4" presStyleCnt="0"/>
      <dgm:spPr/>
    </dgm:pt>
    <dgm:pt modelId="{0B2BE92F-2F0E-4B0B-831C-21671DCF0053}" type="pres">
      <dgm:prSet presAssocID="{7757B6DD-F2B7-44A1-A11A-261EE966DCC8}" presName="hierChild5" presStyleCnt="0"/>
      <dgm:spPr/>
    </dgm:pt>
    <dgm:pt modelId="{FFBA7F1B-D9FF-4A66-A974-23C31E7063AF}" type="pres">
      <dgm:prSet presAssocID="{0CC0645A-D03B-4717-9068-60FFE1AE5B44}" presName="hierChild5" presStyleCnt="0"/>
      <dgm:spPr/>
    </dgm:pt>
    <dgm:pt modelId="{12115B3E-B329-4975-8BC4-CA604058EE8A}" type="pres">
      <dgm:prSet presAssocID="{6471F9DA-EA03-416D-8CE8-7B228D930BCF}" presName="hierChild3" presStyleCnt="0"/>
      <dgm:spPr/>
    </dgm:pt>
    <dgm:pt modelId="{DBF332E0-A988-4D7F-A646-547085212E52}" type="pres">
      <dgm:prSet presAssocID="{A2827473-61A6-4D1C-BC74-D0408D05F654}" presName="Name111" presStyleLbl="parChTrans1D2" presStyleIdx="1" presStyleCnt="2"/>
      <dgm:spPr/>
      <dgm:t>
        <a:bodyPr/>
        <a:lstStyle/>
        <a:p>
          <a:endParaRPr lang="es-MX"/>
        </a:p>
      </dgm:t>
    </dgm:pt>
    <dgm:pt modelId="{85B80C28-3E2E-4AE2-83EB-105FE5D7ABB0}" type="pres">
      <dgm:prSet presAssocID="{3206D7CA-5368-4511-BD6A-4209D6F8493B}" presName="hierRoot3" presStyleCnt="0">
        <dgm:presLayoutVars>
          <dgm:hierBranch val="init"/>
        </dgm:presLayoutVars>
      </dgm:prSet>
      <dgm:spPr/>
    </dgm:pt>
    <dgm:pt modelId="{8BDA3DD0-76BB-4332-A068-3AECA8ED27C8}" type="pres">
      <dgm:prSet presAssocID="{3206D7CA-5368-4511-BD6A-4209D6F8493B}" presName="rootComposite3" presStyleCnt="0"/>
      <dgm:spPr/>
    </dgm:pt>
    <dgm:pt modelId="{B9C7B403-E6AC-40B9-8BB5-49FCC32C5BB2}" type="pres">
      <dgm:prSet presAssocID="{3206D7CA-5368-4511-BD6A-4209D6F8493B}" presName="rootText3" presStyleLbl="asst1" presStyleIdx="0" presStyleCnt="1" custScaleX="87142" custScaleY="83992" custLinFactX="12722" custLinFactNeighborX="100000" custLinFactNeighborY="-284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239A36-D0DD-4E1C-9C83-E235003826C9}" type="pres">
      <dgm:prSet presAssocID="{3206D7CA-5368-4511-BD6A-4209D6F8493B}" presName="rootConnector3" presStyleLbl="asst1" presStyleIdx="0" presStyleCnt="1"/>
      <dgm:spPr/>
      <dgm:t>
        <a:bodyPr/>
        <a:lstStyle/>
        <a:p>
          <a:endParaRPr lang="es-MX"/>
        </a:p>
      </dgm:t>
    </dgm:pt>
    <dgm:pt modelId="{27333250-ED0E-41CD-82B5-A8569E9FA82C}" type="pres">
      <dgm:prSet presAssocID="{3206D7CA-5368-4511-BD6A-4209D6F8493B}" presName="hierChild6" presStyleCnt="0"/>
      <dgm:spPr/>
    </dgm:pt>
    <dgm:pt modelId="{E490F17C-A387-4813-BE82-7122120E16D9}" type="pres">
      <dgm:prSet presAssocID="{3206D7CA-5368-4511-BD6A-4209D6F8493B}" presName="hierChild7" presStyleCnt="0"/>
      <dgm:spPr/>
    </dgm:pt>
  </dgm:ptLst>
  <dgm:cxnLst>
    <dgm:cxn modelId="{FBCB7717-82E8-46DF-9DC5-D24E48366006}" srcId="{0CC0645A-D03B-4717-9068-60FFE1AE5B44}" destId="{04E34B30-7001-43EE-94FA-E0EAE0770387}" srcOrd="1" destOrd="0" parTransId="{97B52D57-AEBA-41D9-BBF6-E4BADADE6536}" sibTransId="{2F9DBC0C-A94F-40C9-8CED-07B05D5F95D4}"/>
    <dgm:cxn modelId="{472E161C-B260-4B24-99CE-144D6FFCAE3D}" type="presOf" srcId="{F7CF3253-7D17-4E4E-898B-F82F0FE1C7E3}" destId="{5A5796B3-7F92-4E4C-A75D-5B889393147F}" srcOrd="0" destOrd="0" presId="urn:microsoft.com/office/officeart/2005/8/layout/orgChart1"/>
    <dgm:cxn modelId="{E025E76F-41CA-406F-9B06-3F0B4633EFBE}" type="presOf" srcId="{944BF398-5403-4699-949C-4D589CAF81D4}" destId="{D572F572-055B-45B3-AE1C-792F5DC4F780}" srcOrd="1" destOrd="0" presId="urn:microsoft.com/office/officeart/2005/8/layout/orgChart1"/>
    <dgm:cxn modelId="{3B72E657-BBA1-4192-866B-03E07ABF72A8}" type="presOf" srcId="{6471F9DA-EA03-416D-8CE8-7B228D930BCF}" destId="{A379DD4A-7DDE-412E-94E9-45BAC8B852C9}" srcOrd="0" destOrd="0" presId="urn:microsoft.com/office/officeart/2005/8/layout/orgChart1"/>
    <dgm:cxn modelId="{554F3ACD-FFD2-4EAB-9281-2C9C09EB3DD9}" type="presOf" srcId="{3206D7CA-5368-4511-BD6A-4209D6F8493B}" destId="{FD239A36-D0DD-4E1C-9C83-E235003826C9}" srcOrd="1" destOrd="0" presId="urn:microsoft.com/office/officeart/2005/8/layout/orgChart1"/>
    <dgm:cxn modelId="{D4EC1426-4D53-4D19-A773-D4A095356457}" type="presOf" srcId="{3206D7CA-5368-4511-BD6A-4209D6F8493B}" destId="{B9C7B403-E6AC-40B9-8BB5-49FCC32C5BB2}" srcOrd="0" destOrd="0" presId="urn:microsoft.com/office/officeart/2005/8/layout/orgChart1"/>
    <dgm:cxn modelId="{7112D124-BCD6-4911-8F12-B938072575D0}" type="presOf" srcId="{944BF398-5403-4699-949C-4D589CAF81D4}" destId="{D3AC3D8B-E79D-448C-A119-E0B916D3BCBF}" srcOrd="0" destOrd="0" presId="urn:microsoft.com/office/officeart/2005/8/layout/orgChart1"/>
    <dgm:cxn modelId="{22756A94-2C43-43EA-BA05-8A676A168B30}" type="presOf" srcId="{04E34B30-7001-43EE-94FA-E0EAE0770387}" destId="{25F58A1A-CB80-4303-B8BA-99113B5CB7BA}" srcOrd="0" destOrd="0" presId="urn:microsoft.com/office/officeart/2005/8/layout/orgChart1"/>
    <dgm:cxn modelId="{AC1ABE9D-44F0-4FB5-8E49-54973611D284}" type="presOf" srcId="{E2840985-5CBE-4A4B-83EE-F408BDC94667}" destId="{8A317335-BEEF-435A-AFEC-6FD497A8FADB}" srcOrd="0" destOrd="0" presId="urn:microsoft.com/office/officeart/2005/8/layout/orgChart1"/>
    <dgm:cxn modelId="{D2268441-D2E6-418F-8760-D02FB5A15ACD}" type="presOf" srcId="{7757B6DD-F2B7-44A1-A11A-261EE966DCC8}" destId="{B6BC957E-CFA0-4639-9BDD-A4460613A9E6}" srcOrd="0" destOrd="0" presId="urn:microsoft.com/office/officeart/2005/8/layout/orgChart1"/>
    <dgm:cxn modelId="{720A526B-7B4A-4473-864A-427EEDA323BA}" type="presOf" srcId="{68E95575-C19B-47E0-82F5-00F3355B23AC}" destId="{AFB1D28E-4405-4AA2-B293-F3731914A976}" srcOrd="0" destOrd="0" presId="urn:microsoft.com/office/officeart/2005/8/layout/orgChart1"/>
    <dgm:cxn modelId="{9C0087F3-555D-40D2-AC7E-8CE30AC606A5}" srcId="{6471F9DA-EA03-416D-8CE8-7B228D930BCF}" destId="{3206D7CA-5368-4511-BD6A-4209D6F8493B}" srcOrd="1" destOrd="0" parTransId="{A2827473-61A6-4D1C-BC74-D0408D05F654}" sibTransId="{CB3E6DC4-08D3-49B2-AAFD-3536380345BD}"/>
    <dgm:cxn modelId="{02FA3590-7077-458E-85ED-5CAFFFDCCAAC}" type="presOf" srcId="{A2827473-61A6-4D1C-BC74-D0408D05F654}" destId="{DBF332E0-A988-4D7F-A646-547085212E52}" srcOrd="0" destOrd="0" presId="urn:microsoft.com/office/officeart/2005/8/layout/orgChart1"/>
    <dgm:cxn modelId="{27AE701F-5D25-424C-8820-1341E05C8027}" srcId="{70014324-5755-48E8-B8BF-289282CCAAA5}" destId="{6471F9DA-EA03-416D-8CE8-7B228D930BCF}" srcOrd="0" destOrd="0" parTransId="{32B68E79-231D-4C4E-9F0D-A2ABDB00AE4B}" sibTransId="{70F0C73D-00FF-4A63-ACCD-133E39747217}"/>
    <dgm:cxn modelId="{A4E8A3AF-C6EC-44AB-A448-EA7502A84454}" srcId="{0CC0645A-D03B-4717-9068-60FFE1AE5B44}" destId="{944BF398-5403-4699-949C-4D589CAF81D4}" srcOrd="2" destOrd="0" parTransId="{E2840985-5CBE-4A4B-83EE-F408BDC94667}" sibTransId="{97752959-0487-4C54-A892-EEB474209BE8}"/>
    <dgm:cxn modelId="{1B16EB3C-D6FD-46D6-B66C-2CF8E8884F1B}" srcId="{0CC0645A-D03B-4717-9068-60FFE1AE5B44}" destId="{7757B6DD-F2B7-44A1-A11A-261EE966DCC8}" srcOrd="3" destOrd="0" parTransId="{F7CF3253-7D17-4E4E-898B-F82F0FE1C7E3}" sibTransId="{690B0755-D70A-4032-8AD6-47B39B512345}"/>
    <dgm:cxn modelId="{E42727C2-A776-4418-B27E-799762226FCC}" type="presOf" srcId="{70014324-5755-48E8-B8BF-289282CCAAA5}" destId="{D83CDBF8-FA73-4D39-B586-E4842E36537A}" srcOrd="0" destOrd="0" presId="urn:microsoft.com/office/officeart/2005/8/layout/orgChart1"/>
    <dgm:cxn modelId="{701D3A84-EF5C-44BB-BA23-4E19C6E8C104}" type="presOf" srcId="{6471F9DA-EA03-416D-8CE8-7B228D930BCF}" destId="{DFD39006-B419-483E-AD56-E2960844E77D}" srcOrd="1" destOrd="0" presId="urn:microsoft.com/office/officeart/2005/8/layout/orgChart1"/>
    <dgm:cxn modelId="{AD1FB8B1-91D7-4B32-935A-9EA53EC180A4}" type="presOf" srcId="{04E34B30-7001-43EE-94FA-E0EAE0770387}" destId="{CA926ABE-C078-418B-933A-E3A7CCD25B81}" srcOrd="1" destOrd="0" presId="urn:microsoft.com/office/officeart/2005/8/layout/orgChart1"/>
    <dgm:cxn modelId="{B2DD1483-D4D3-4BE8-903D-2555A0297CC8}" type="presOf" srcId="{6200D976-4F09-41E6-8A47-D6969A0AB02B}" destId="{8EB81392-14AF-4586-B2EB-C1289ADB3A1E}" srcOrd="0" destOrd="0" presId="urn:microsoft.com/office/officeart/2005/8/layout/orgChart1"/>
    <dgm:cxn modelId="{F71C806A-CBE3-4637-B3B2-3C897290C534}" srcId="{0CC0645A-D03B-4717-9068-60FFE1AE5B44}" destId="{6200D976-4F09-41E6-8A47-D6969A0AB02B}" srcOrd="0" destOrd="0" parTransId="{68E95575-C19B-47E0-82F5-00F3355B23AC}" sibTransId="{325C39E9-BD1A-40EF-9051-FF11666376E7}"/>
    <dgm:cxn modelId="{5DAB65BF-F39C-441C-86A2-9C1C0A51F70D}" type="presOf" srcId="{7757B6DD-F2B7-44A1-A11A-261EE966DCC8}" destId="{E8E55A00-E925-4925-8602-3BC20F670CBC}" srcOrd="1" destOrd="0" presId="urn:microsoft.com/office/officeart/2005/8/layout/orgChart1"/>
    <dgm:cxn modelId="{39429A55-7E27-4836-AC9B-42D2DB7C33DF}" type="presOf" srcId="{191C0B32-E10B-4F2D-96F7-F561E77B714C}" destId="{71B5A3B4-FDE9-4060-97F2-7D1EB388C595}" srcOrd="0" destOrd="0" presId="urn:microsoft.com/office/officeart/2005/8/layout/orgChart1"/>
    <dgm:cxn modelId="{8711D89E-89CA-4F02-9A2B-9DA10C6C9E3A}" type="presOf" srcId="{97B52D57-AEBA-41D9-BBF6-E4BADADE6536}" destId="{AFE94214-0D02-483F-823B-DEC70F12A12C}" srcOrd="0" destOrd="0" presId="urn:microsoft.com/office/officeart/2005/8/layout/orgChart1"/>
    <dgm:cxn modelId="{37DF7656-35B4-4ABB-B006-11B8C8F3373D}" type="presOf" srcId="{0CC0645A-D03B-4717-9068-60FFE1AE5B44}" destId="{14101112-27AE-4E6A-8D95-BB9116278416}" srcOrd="1" destOrd="0" presId="urn:microsoft.com/office/officeart/2005/8/layout/orgChart1"/>
    <dgm:cxn modelId="{6442ACBD-5797-4832-97B3-BD89825B1199}" type="presOf" srcId="{0CC0645A-D03B-4717-9068-60FFE1AE5B44}" destId="{7727897A-866A-4D6B-80A8-383650D7A534}" srcOrd="0" destOrd="0" presId="urn:microsoft.com/office/officeart/2005/8/layout/orgChart1"/>
    <dgm:cxn modelId="{72D056A8-F328-4CAF-B913-FAA8901992F9}" srcId="{6471F9DA-EA03-416D-8CE8-7B228D930BCF}" destId="{0CC0645A-D03B-4717-9068-60FFE1AE5B44}" srcOrd="0" destOrd="0" parTransId="{191C0B32-E10B-4F2D-96F7-F561E77B714C}" sibTransId="{075AB574-7FCE-4A0E-9C18-2B1CD7AB3F82}"/>
    <dgm:cxn modelId="{0B9088B7-0020-4ED9-BDD8-34667AE73A71}" type="presOf" srcId="{6200D976-4F09-41E6-8A47-D6969A0AB02B}" destId="{EA182483-FFC7-4B71-AC29-B7B650EAD9A5}" srcOrd="1" destOrd="0" presId="urn:microsoft.com/office/officeart/2005/8/layout/orgChart1"/>
    <dgm:cxn modelId="{B250D648-2600-4CAA-A8B3-EC078FEB3219}" type="presParOf" srcId="{D83CDBF8-FA73-4D39-B586-E4842E36537A}" destId="{3427F31E-8D67-4480-BD7F-F8DD1439B58E}" srcOrd="0" destOrd="0" presId="urn:microsoft.com/office/officeart/2005/8/layout/orgChart1"/>
    <dgm:cxn modelId="{9E747A94-7530-471C-ACAC-6576E67FECF5}" type="presParOf" srcId="{3427F31E-8D67-4480-BD7F-F8DD1439B58E}" destId="{E0148574-C8B5-4A2B-B57B-FF52A463FACB}" srcOrd="0" destOrd="0" presId="urn:microsoft.com/office/officeart/2005/8/layout/orgChart1"/>
    <dgm:cxn modelId="{60937E90-761A-4B19-AAB7-A1B749A31C86}" type="presParOf" srcId="{E0148574-C8B5-4A2B-B57B-FF52A463FACB}" destId="{A379DD4A-7DDE-412E-94E9-45BAC8B852C9}" srcOrd="0" destOrd="0" presId="urn:microsoft.com/office/officeart/2005/8/layout/orgChart1"/>
    <dgm:cxn modelId="{997E336C-509C-49C5-901D-06DC4AD293F2}" type="presParOf" srcId="{E0148574-C8B5-4A2B-B57B-FF52A463FACB}" destId="{DFD39006-B419-483E-AD56-E2960844E77D}" srcOrd="1" destOrd="0" presId="urn:microsoft.com/office/officeart/2005/8/layout/orgChart1"/>
    <dgm:cxn modelId="{4A46AC04-B9CB-439D-A4BC-DA3FDE7F90CF}" type="presParOf" srcId="{3427F31E-8D67-4480-BD7F-F8DD1439B58E}" destId="{977E4793-5821-4605-8271-420625715F29}" srcOrd="1" destOrd="0" presId="urn:microsoft.com/office/officeart/2005/8/layout/orgChart1"/>
    <dgm:cxn modelId="{8ADAAC4C-8C7F-4182-A061-560D7D4101A4}" type="presParOf" srcId="{977E4793-5821-4605-8271-420625715F29}" destId="{71B5A3B4-FDE9-4060-97F2-7D1EB388C595}" srcOrd="0" destOrd="0" presId="urn:microsoft.com/office/officeart/2005/8/layout/orgChart1"/>
    <dgm:cxn modelId="{F5A8472B-5A80-4622-A06D-76398668F352}" type="presParOf" srcId="{977E4793-5821-4605-8271-420625715F29}" destId="{0BACAD92-46EE-405E-AC61-F553DC36FD01}" srcOrd="1" destOrd="0" presId="urn:microsoft.com/office/officeart/2005/8/layout/orgChart1"/>
    <dgm:cxn modelId="{A59370FC-F774-43C2-A2F5-E29C7546786A}" type="presParOf" srcId="{0BACAD92-46EE-405E-AC61-F553DC36FD01}" destId="{A9FF7D44-F17C-4106-80D1-BD64B7C0BD0F}" srcOrd="0" destOrd="0" presId="urn:microsoft.com/office/officeart/2005/8/layout/orgChart1"/>
    <dgm:cxn modelId="{8B9231D3-77D6-45E7-A47F-90B6ACD9453D}" type="presParOf" srcId="{A9FF7D44-F17C-4106-80D1-BD64B7C0BD0F}" destId="{7727897A-866A-4D6B-80A8-383650D7A534}" srcOrd="0" destOrd="0" presId="urn:microsoft.com/office/officeart/2005/8/layout/orgChart1"/>
    <dgm:cxn modelId="{731D2447-5DFB-47BF-A0C4-248CDD1C301E}" type="presParOf" srcId="{A9FF7D44-F17C-4106-80D1-BD64B7C0BD0F}" destId="{14101112-27AE-4E6A-8D95-BB9116278416}" srcOrd="1" destOrd="0" presId="urn:microsoft.com/office/officeart/2005/8/layout/orgChart1"/>
    <dgm:cxn modelId="{33A71A39-246E-4260-81AC-92513E479D70}" type="presParOf" srcId="{0BACAD92-46EE-405E-AC61-F553DC36FD01}" destId="{B12F753B-FA3E-4F5D-A1A3-A78763F39A20}" srcOrd="1" destOrd="0" presId="urn:microsoft.com/office/officeart/2005/8/layout/orgChart1"/>
    <dgm:cxn modelId="{6B24724D-6D5D-4117-AC2A-A5CF7513BB85}" type="presParOf" srcId="{B12F753B-FA3E-4F5D-A1A3-A78763F39A20}" destId="{AFB1D28E-4405-4AA2-B293-F3731914A976}" srcOrd="0" destOrd="0" presId="urn:microsoft.com/office/officeart/2005/8/layout/orgChart1"/>
    <dgm:cxn modelId="{AFB21640-67C3-4D48-9DD7-C3FA5297427B}" type="presParOf" srcId="{B12F753B-FA3E-4F5D-A1A3-A78763F39A20}" destId="{BAD2B066-61EE-4E0C-BB16-56C95371588A}" srcOrd="1" destOrd="0" presId="urn:microsoft.com/office/officeart/2005/8/layout/orgChart1"/>
    <dgm:cxn modelId="{D6CCD274-E8D8-4EA7-B112-171B1F39BD5B}" type="presParOf" srcId="{BAD2B066-61EE-4E0C-BB16-56C95371588A}" destId="{B54B6C2A-6E80-4C76-8633-CC2D20E2B0D2}" srcOrd="0" destOrd="0" presId="urn:microsoft.com/office/officeart/2005/8/layout/orgChart1"/>
    <dgm:cxn modelId="{13D70C88-DCC1-4BB6-9DDD-8FFD23030C9D}" type="presParOf" srcId="{B54B6C2A-6E80-4C76-8633-CC2D20E2B0D2}" destId="{8EB81392-14AF-4586-B2EB-C1289ADB3A1E}" srcOrd="0" destOrd="0" presId="urn:microsoft.com/office/officeart/2005/8/layout/orgChart1"/>
    <dgm:cxn modelId="{C3C8D74E-A960-403C-9E28-C2312CD3EA08}" type="presParOf" srcId="{B54B6C2A-6E80-4C76-8633-CC2D20E2B0D2}" destId="{EA182483-FFC7-4B71-AC29-B7B650EAD9A5}" srcOrd="1" destOrd="0" presId="urn:microsoft.com/office/officeart/2005/8/layout/orgChart1"/>
    <dgm:cxn modelId="{8281944C-5695-4F63-A39F-D87FE9C8DAB5}" type="presParOf" srcId="{BAD2B066-61EE-4E0C-BB16-56C95371588A}" destId="{26C05FD2-834B-4AE4-BC7D-D51F7177DC52}" srcOrd="1" destOrd="0" presId="urn:microsoft.com/office/officeart/2005/8/layout/orgChart1"/>
    <dgm:cxn modelId="{03658476-3D6A-4CFD-B5DC-07A83067F9F3}" type="presParOf" srcId="{BAD2B066-61EE-4E0C-BB16-56C95371588A}" destId="{B6FB8D1C-BE20-4854-8D95-DB2B5A7658A4}" srcOrd="2" destOrd="0" presId="urn:microsoft.com/office/officeart/2005/8/layout/orgChart1"/>
    <dgm:cxn modelId="{AF7E45A2-15DA-4D58-AEF5-2FB668F17DF6}" type="presParOf" srcId="{B12F753B-FA3E-4F5D-A1A3-A78763F39A20}" destId="{AFE94214-0D02-483F-823B-DEC70F12A12C}" srcOrd="2" destOrd="0" presId="urn:microsoft.com/office/officeart/2005/8/layout/orgChart1"/>
    <dgm:cxn modelId="{30764013-1E1B-4EB4-BBF5-5C55208DBB0B}" type="presParOf" srcId="{B12F753B-FA3E-4F5D-A1A3-A78763F39A20}" destId="{C3BB7BDD-2FF4-4A4B-97BD-037382E6FFAA}" srcOrd="3" destOrd="0" presId="urn:microsoft.com/office/officeart/2005/8/layout/orgChart1"/>
    <dgm:cxn modelId="{24FC3EA9-A8B6-42DC-BEFD-86A8C4FCD437}" type="presParOf" srcId="{C3BB7BDD-2FF4-4A4B-97BD-037382E6FFAA}" destId="{325DD685-AF21-4C20-8CC1-0806E24396D5}" srcOrd="0" destOrd="0" presId="urn:microsoft.com/office/officeart/2005/8/layout/orgChart1"/>
    <dgm:cxn modelId="{76E79ED5-84D0-440F-8DA3-70E6B2B97F4F}" type="presParOf" srcId="{325DD685-AF21-4C20-8CC1-0806E24396D5}" destId="{25F58A1A-CB80-4303-B8BA-99113B5CB7BA}" srcOrd="0" destOrd="0" presId="urn:microsoft.com/office/officeart/2005/8/layout/orgChart1"/>
    <dgm:cxn modelId="{17E9A1AD-7F94-4B31-B3A7-EB4F9AFB0314}" type="presParOf" srcId="{325DD685-AF21-4C20-8CC1-0806E24396D5}" destId="{CA926ABE-C078-418B-933A-E3A7CCD25B81}" srcOrd="1" destOrd="0" presId="urn:microsoft.com/office/officeart/2005/8/layout/orgChart1"/>
    <dgm:cxn modelId="{7D89C906-14B2-4BCF-AC87-CF906D582ABF}" type="presParOf" srcId="{C3BB7BDD-2FF4-4A4B-97BD-037382E6FFAA}" destId="{74DC8E45-9CEB-47FC-9CC7-33BD0D72D924}" srcOrd="1" destOrd="0" presId="urn:microsoft.com/office/officeart/2005/8/layout/orgChart1"/>
    <dgm:cxn modelId="{B0E5889D-FA97-4833-B2DE-492A09903B59}" type="presParOf" srcId="{C3BB7BDD-2FF4-4A4B-97BD-037382E6FFAA}" destId="{F0C86B84-D68A-4EEF-96DA-62BF50241A16}" srcOrd="2" destOrd="0" presId="urn:microsoft.com/office/officeart/2005/8/layout/orgChart1"/>
    <dgm:cxn modelId="{069AE1F6-B8D7-4CB4-BA9B-EF8F20E4A19D}" type="presParOf" srcId="{B12F753B-FA3E-4F5D-A1A3-A78763F39A20}" destId="{8A317335-BEEF-435A-AFEC-6FD497A8FADB}" srcOrd="4" destOrd="0" presId="urn:microsoft.com/office/officeart/2005/8/layout/orgChart1"/>
    <dgm:cxn modelId="{4C5CB5F9-E2F9-4532-A048-7450C3B622A8}" type="presParOf" srcId="{B12F753B-FA3E-4F5D-A1A3-A78763F39A20}" destId="{0DA707B9-3E44-41AD-9F61-8DB8CD2B3E03}" srcOrd="5" destOrd="0" presId="urn:microsoft.com/office/officeart/2005/8/layout/orgChart1"/>
    <dgm:cxn modelId="{50B74B34-6937-4AD5-8475-98668579D2EA}" type="presParOf" srcId="{0DA707B9-3E44-41AD-9F61-8DB8CD2B3E03}" destId="{2CAFE682-F6AF-49C9-8AC7-8D5B670F693A}" srcOrd="0" destOrd="0" presId="urn:microsoft.com/office/officeart/2005/8/layout/orgChart1"/>
    <dgm:cxn modelId="{014E2FC1-1888-4A6F-863B-8AC5BFF38160}" type="presParOf" srcId="{2CAFE682-F6AF-49C9-8AC7-8D5B670F693A}" destId="{D3AC3D8B-E79D-448C-A119-E0B916D3BCBF}" srcOrd="0" destOrd="0" presId="urn:microsoft.com/office/officeart/2005/8/layout/orgChart1"/>
    <dgm:cxn modelId="{7644204A-5777-4E89-BA8E-FD8D85592CBD}" type="presParOf" srcId="{2CAFE682-F6AF-49C9-8AC7-8D5B670F693A}" destId="{D572F572-055B-45B3-AE1C-792F5DC4F780}" srcOrd="1" destOrd="0" presId="urn:microsoft.com/office/officeart/2005/8/layout/orgChart1"/>
    <dgm:cxn modelId="{F18A59F9-559B-45A1-9603-FF2FE1347E8F}" type="presParOf" srcId="{0DA707B9-3E44-41AD-9F61-8DB8CD2B3E03}" destId="{8E7E54A2-89E2-4C79-B5BB-C9F8E9440012}" srcOrd="1" destOrd="0" presId="urn:microsoft.com/office/officeart/2005/8/layout/orgChart1"/>
    <dgm:cxn modelId="{07BB0EC9-BE08-4C21-9545-8E9F85937C39}" type="presParOf" srcId="{0DA707B9-3E44-41AD-9F61-8DB8CD2B3E03}" destId="{76E142CF-8F34-4CAE-B1FE-946CB53639ED}" srcOrd="2" destOrd="0" presId="urn:microsoft.com/office/officeart/2005/8/layout/orgChart1"/>
    <dgm:cxn modelId="{C1C397F4-AEAA-4855-8E7A-F3B40611434C}" type="presParOf" srcId="{B12F753B-FA3E-4F5D-A1A3-A78763F39A20}" destId="{5A5796B3-7F92-4E4C-A75D-5B889393147F}" srcOrd="6" destOrd="0" presId="urn:microsoft.com/office/officeart/2005/8/layout/orgChart1"/>
    <dgm:cxn modelId="{ED554C0D-C25F-4514-8721-B60932030DD8}" type="presParOf" srcId="{B12F753B-FA3E-4F5D-A1A3-A78763F39A20}" destId="{0AE02773-2C21-4763-98B0-59164F934542}" srcOrd="7" destOrd="0" presId="urn:microsoft.com/office/officeart/2005/8/layout/orgChart1"/>
    <dgm:cxn modelId="{BA469580-9E28-417D-9FEB-0AD9EC7A5FCD}" type="presParOf" srcId="{0AE02773-2C21-4763-98B0-59164F934542}" destId="{4B60A34B-723D-4FFF-B05C-26A2D30D3589}" srcOrd="0" destOrd="0" presId="urn:microsoft.com/office/officeart/2005/8/layout/orgChart1"/>
    <dgm:cxn modelId="{628A3D54-BBB3-4468-9A93-2E6BFF76E855}" type="presParOf" srcId="{4B60A34B-723D-4FFF-B05C-26A2D30D3589}" destId="{B6BC957E-CFA0-4639-9BDD-A4460613A9E6}" srcOrd="0" destOrd="0" presId="urn:microsoft.com/office/officeart/2005/8/layout/orgChart1"/>
    <dgm:cxn modelId="{7E5BF117-5DB9-4E84-B6E3-339560FF53A8}" type="presParOf" srcId="{4B60A34B-723D-4FFF-B05C-26A2D30D3589}" destId="{E8E55A00-E925-4925-8602-3BC20F670CBC}" srcOrd="1" destOrd="0" presId="urn:microsoft.com/office/officeart/2005/8/layout/orgChart1"/>
    <dgm:cxn modelId="{D13AE5B1-2C3E-445B-9CAB-2C08658B0508}" type="presParOf" srcId="{0AE02773-2C21-4763-98B0-59164F934542}" destId="{048EEE8E-CB90-4E42-A574-3623357724CD}" srcOrd="1" destOrd="0" presId="urn:microsoft.com/office/officeart/2005/8/layout/orgChart1"/>
    <dgm:cxn modelId="{820074EA-F6FE-4493-9DF4-BCF71FB5D22D}" type="presParOf" srcId="{0AE02773-2C21-4763-98B0-59164F934542}" destId="{0B2BE92F-2F0E-4B0B-831C-21671DCF0053}" srcOrd="2" destOrd="0" presId="urn:microsoft.com/office/officeart/2005/8/layout/orgChart1"/>
    <dgm:cxn modelId="{4F27E557-DCC8-42C7-9A8C-B7C8F19A80CF}" type="presParOf" srcId="{0BACAD92-46EE-405E-AC61-F553DC36FD01}" destId="{FFBA7F1B-D9FF-4A66-A974-23C31E7063AF}" srcOrd="2" destOrd="0" presId="urn:microsoft.com/office/officeart/2005/8/layout/orgChart1"/>
    <dgm:cxn modelId="{4324ACF1-52BA-4A52-94A9-F6DDDFAFD87B}" type="presParOf" srcId="{3427F31E-8D67-4480-BD7F-F8DD1439B58E}" destId="{12115B3E-B329-4975-8BC4-CA604058EE8A}" srcOrd="2" destOrd="0" presId="urn:microsoft.com/office/officeart/2005/8/layout/orgChart1"/>
    <dgm:cxn modelId="{DD2127DB-B600-42BC-A212-675AFC7A1AA6}" type="presParOf" srcId="{12115B3E-B329-4975-8BC4-CA604058EE8A}" destId="{DBF332E0-A988-4D7F-A646-547085212E52}" srcOrd="0" destOrd="0" presId="urn:microsoft.com/office/officeart/2005/8/layout/orgChart1"/>
    <dgm:cxn modelId="{30CCDBF1-45DE-4BC3-B108-CECD339252BE}" type="presParOf" srcId="{12115B3E-B329-4975-8BC4-CA604058EE8A}" destId="{85B80C28-3E2E-4AE2-83EB-105FE5D7ABB0}" srcOrd="1" destOrd="0" presId="urn:microsoft.com/office/officeart/2005/8/layout/orgChart1"/>
    <dgm:cxn modelId="{65ACB955-7F50-4F75-90FD-9F6B0A9B61A9}" type="presParOf" srcId="{85B80C28-3E2E-4AE2-83EB-105FE5D7ABB0}" destId="{8BDA3DD0-76BB-4332-A068-3AECA8ED27C8}" srcOrd="0" destOrd="0" presId="urn:microsoft.com/office/officeart/2005/8/layout/orgChart1"/>
    <dgm:cxn modelId="{0DEF0C90-9A6B-4A4C-BD47-DE0FE8D823D1}" type="presParOf" srcId="{8BDA3DD0-76BB-4332-A068-3AECA8ED27C8}" destId="{B9C7B403-E6AC-40B9-8BB5-49FCC32C5BB2}" srcOrd="0" destOrd="0" presId="urn:microsoft.com/office/officeart/2005/8/layout/orgChart1"/>
    <dgm:cxn modelId="{1AA8189E-DD81-435A-BFF9-66D5AA903F6A}" type="presParOf" srcId="{8BDA3DD0-76BB-4332-A068-3AECA8ED27C8}" destId="{FD239A36-D0DD-4E1C-9C83-E235003826C9}" srcOrd="1" destOrd="0" presId="urn:microsoft.com/office/officeart/2005/8/layout/orgChart1"/>
    <dgm:cxn modelId="{368A8055-4AEB-484D-B27B-4443D92F5140}" type="presParOf" srcId="{85B80C28-3E2E-4AE2-83EB-105FE5D7ABB0}" destId="{27333250-ED0E-41CD-82B5-A8569E9FA82C}" srcOrd="1" destOrd="0" presId="urn:microsoft.com/office/officeart/2005/8/layout/orgChart1"/>
    <dgm:cxn modelId="{32F204DE-2A71-4E78-8719-175A86CE3A03}" type="presParOf" srcId="{85B80C28-3E2E-4AE2-83EB-105FE5D7ABB0}" destId="{E490F17C-A387-4813-BE82-7122120E16D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252B7F8-B330-49F7-ABF4-A09F100768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295910-9E1A-4D94-8CBE-C65626E9C618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</a:p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ES" sz="1200" dirty="0">
            <a:solidFill>
              <a:schemeClr val="tx1"/>
            </a:solidFill>
          </a:endParaRPr>
        </a:p>
      </dgm:t>
    </dgm:pt>
    <dgm:pt modelId="{6083CB2D-48B2-4225-8188-B828AEDF8B05}" type="parTrans" cxnId="{94D15FE3-AF1B-46E1-838E-373F30FA195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499D5A8-2CDA-4359-9C0A-49936411B233}" type="sibTrans" cxnId="{94D15FE3-AF1B-46E1-838E-373F30FA195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B5F471-1FAB-48C8-AF38-EC96A77F113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36A812B-3FBF-40F7-BA5D-E85F4BD44015}" type="parTrans" cxnId="{77306941-6941-4FDC-A071-4779BB12862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A1C9F13-6D04-4418-951C-E0D2F5C2226B}" type="sibTrans" cxnId="{77306941-6941-4FDC-A071-4779BB12862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147294D-AAB8-438C-889F-F4B61CFB81F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60741074-AA0B-4CC2-92AF-87819CFE07CA}" type="parTrans" cxnId="{304C5842-0C66-46D8-8B51-31E9788E71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0A7877-8AA4-41F9-BD8C-EF357F21EA0F}" type="sibTrans" cxnId="{304C5842-0C66-46D8-8B51-31E9788E71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4BFB7B-7A5D-4C1A-9E29-EDE9DD20D5F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91DAA06-82B7-4800-9407-D52F418B1EA6}" type="parTrans" cxnId="{ACE5575D-C256-42F7-B7CD-7E8ED22C6CD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1F3AFE9-5B16-4BA8-A4B9-91261246EB7B}" type="sibTrans" cxnId="{ACE5575D-C256-42F7-B7CD-7E8ED22C6CD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24F36DE-C3B8-4B9F-8273-49C70D43B8B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762928D-F5F9-488E-9F38-0F6C378D3DF6}" type="parTrans" cxnId="{9DD68BDC-AC6E-4AE2-BF1A-584C8E38917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3FF6D80-0F62-4E23-841C-5971E9E4E682}" type="sibTrans" cxnId="{9DD68BDC-AC6E-4AE2-BF1A-584C8E38917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85CC915-5C0C-406C-8803-15E4DD74C60D}" type="pres">
      <dgm:prSet presAssocID="{5252B7F8-B330-49F7-ABF4-A09F100768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C152AE3-D8E3-47DD-A9BF-F2C1FD93F818}" type="pres">
      <dgm:prSet presAssocID="{66295910-9E1A-4D94-8CBE-C65626E9C618}" presName="hierRoot1" presStyleCnt="0">
        <dgm:presLayoutVars>
          <dgm:hierBranch val="init"/>
        </dgm:presLayoutVars>
      </dgm:prSet>
      <dgm:spPr/>
    </dgm:pt>
    <dgm:pt modelId="{899F3667-7AA1-44CF-8548-84106D868D42}" type="pres">
      <dgm:prSet presAssocID="{66295910-9E1A-4D94-8CBE-C65626E9C618}" presName="rootComposite1" presStyleCnt="0"/>
      <dgm:spPr/>
    </dgm:pt>
    <dgm:pt modelId="{53C9642F-4C61-43F1-8A26-1B660D5FBDFA}" type="pres">
      <dgm:prSet presAssocID="{66295910-9E1A-4D94-8CBE-C65626E9C618}" presName="rootText1" presStyleLbl="node0" presStyleIdx="0" presStyleCnt="1" custScaleX="90238" custScaleY="87982" custLinFactNeighborY="-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336B1C-8680-4A56-8DA5-B4713E8E470A}" type="pres">
      <dgm:prSet presAssocID="{66295910-9E1A-4D94-8CBE-C65626E9C6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EF58C9-A88D-4736-8368-2C1EFFFB17A2}" type="pres">
      <dgm:prSet presAssocID="{66295910-9E1A-4D94-8CBE-C65626E9C618}" presName="hierChild2" presStyleCnt="0"/>
      <dgm:spPr/>
    </dgm:pt>
    <dgm:pt modelId="{0F50114D-8F3B-41CC-A9AD-6B52AEF0D956}" type="pres">
      <dgm:prSet presAssocID="{E36A812B-3FBF-40F7-BA5D-E85F4BD4401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676BCDD-C503-4729-BD35-D13C1136FF80}" type="pres">
      <dgm:prSet presAssocID="{55B5F471-1FAB-48C8-AF38-EC96A77F113F}" presName="hierRoot2" presStyleCnt="0">
        <dgm:presLayoutVars>
          <dgm:hierBranch/>
        </dgm:presLayoutVars>
      </dgm:prSet>
      <dgm:spPr/>
    </dgm:pt>
    <dgm:pt modelId="{9A208CC7-CF7D-468F-9835-76FB35B9B51B}" type="pres">
      <dgm:prSet presAssocID="{55B5F471-1FAB-48C8-AF38-EC96A77F113F}" presName="rootComposite" presStyleCnt="0"/>
      <dgm:spPr/>
    </dgm:pt>
    <dgm:pt modelId="{D1EB352E-134F-4CA8-B76E-264A49F673E9}" type="pres">
      <dgm:prSet presAssocID="{55B5F471-1FAB-48C8-AF38-EC96A77F113F}" presName="rootText" presStyleLbl="node2" presStyleIdx="0" presStyleCnt="3" custScaleX="58749" custScaleY="62039" custLinFactNeighborY="1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EB62A1-BE2A-4630-8096-340DB1961F01}" type="pres">
      <dgm:prSet presAssocID="{55B5F471-1FAB-48C8-AF38-EC96A77F1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E7E9A441-F650-4583-9C25-B0572DC39494}" type="pres">
      <dgm:prSet presAssocID="{55B5F471-1FAB-48C8-AF38-EC96A77F113F}" presName="hierChild4" presStyleCnt="0"/>
      <dgm:spPr/>
    </dgm:pt>
    <dgm:pt modelId="{09DBF9EF-1DD1-4655-8CFD-8F0D72C52F01}" type="pres">
      <dgm:prSet presAssocID="{60741074-AA0B-4CC2-92AF-87819CFE07C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D00E92E-3447-487A-B8A7-9EE02D2FEA2B}" type="pres">
      <dgm:prSet presAssocID="{9147294D-AAB8-438C-889F-F4B61CFB81F0}" presName="hierRoot2" presStyleCnt="0">
        <dgm:presLayoutVars>
          <dgm:hierBranch val="init"/>
        </dgm:presLayoutVars>
      </dgm:prSet>
      <dgm:spPr/>
    </dgm:pt>
    <dgm:pt modelId="{DAAAB7A7-F492-48BD-AEC8-EDEA9BFFC0B2}" type="pres">
      <dgm:prSet presAssocID="{9147294D-AAB8-438C-889F-F4B61CFB81F0}" presName="rootComposite" presStyleCnt="0"/>
      <dgm:spPr/>
    </dgm:pt>
    <dgm:pt modelId="{D0CA83AD-5F3F-444E-8E18-7289F6E66AB2}" type="pres">
      <dgm:prSet presAssocID="{9147294D-AAB8-438C-889F-F4B61CFB81F0}" presName="rootText" presStyleLbl="node3" presStyleIdx="0" presStyleCnt="1" custScaleX="58749" custScaleY="62039" custLinFactNeighborY="-16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B2B24E-C6F9-4E78-B931-73AE7440F9C6}" type="pres">
      <dgm:prSet presAssocID="{9147294D-AAB8-438C-889F-F4B61CFB81F0}" presName="rootConnector" presStyleLbl="node3" presStyleIdx="0" presStyleCnt="1"/>
      <dgm:spPr/>
      <dgm:t>
        <a:bodyPr/>
        <a:lstStyle/>
        <a:p>
          <a:endParaRPr lang="es-ES"/>
        </a:p>
      </dgm:t>
    </dgm:pt>
    <dgm:pt modelId="{BCFD87B4-52BF-42CF-9EAE-82A6AAEBF408}" type="pres">
      <dgm:prSet presAssocID="{9147294D-AAB8-438C-889F-F4B61CFB81F0}" presName="hierChild4" presStyleCnt="0"/>
      <dgm:spPr/>
    </dgm:pt>
    <dgm:pt modelId="{F7AF7E78-12B8-4D40-9B00-99645CD4E3EF}" type="pres">
      <dgm:prSet presAssocID="{9147294D-AAB8-438C-889F-F4B61CFB81F0}" presName="hierChild5" presStyleCnt="0"/>
      <dgm:spPr/>
    </dgm:pt>
    <dgm:pt modelId="{5F1A4AA6-80D5-4564-85E9-00E01CC89544}" type="pres">
      <dgm:prSet presAssocID="{55B5F471-1FAB-48C8-AF38-EC96A77F113F}" presName="hierChild5" presStyleCnt="0"/>
      <dgm:spPr/>
    </dgm:pt>
    <dgm:pt modelId="{F367D9D0-C6BE-4BC2-8B81-A07A7BA40479}" type="pres">
      <dgm:prSet presAssocID="{991DAA06-82B7-4800-9407-D52F418B1EA6}" presName="Name37" presStyleLbl="parChTrans1D2" presStyleIdx="1" presStyleCnt="3"/>
      <dgm:spPr/>
      <dgm:t>
        <a:bodyPr/>
        <a:lstStyle/>
        <a:p>
          <a:endParaRPr lang="es-MX"/>
        </a:p>
      </dgm:t>
    </dgm:pt>
    <dgm:pt modelId="{772BCF90-3829-46E1-A971-5903F759AC7D}" type="pres">
      <dgm:prSet presAssocID="{344BFB7B-7A5D-4C1A-9E29-EDE9DD20D5F3}" presName="hierRoot2" presStyleCnt="0">
        <dgm:presLayoutVars>
          <dgm:hierBranch val="init"/>
        </dgm:presLayoutVars>
      </dgm:prSet>
      <dgm:spPr/>
    </dgm:pt>
    <dgm:pt modelId="{07D622AB-8FDD-4A3E-9901-98F441683E61}" type="pres">
      <dgm:prSet presAssocID="{344BFB7B-7A5D-4C1A-9E29-EDE9DD20D5F3}" presName="rootComposite" presStyleCnt="0"/>
      <dgm:spPr/>
    </dgm:pt>
    <dgm:pt modelId="{A9B27FAC-55FD-4A1D-975E-F9C48A0C5ACE}" type="pres">
      <dgm:prSet presAssocID="{344BFB7B-7A5D-4C1A-9E29-EDE9DD20D5F3}" presName="rootText" presStyleLbl="node2" presStyleIdx="1" presStyleCnt="3" custScaleX="58749" custScaleY="62039" custLinFactNeighborY="1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03D4D1-6719-42D8-AE05-B821663D58C3}" type="pres">
      <dgm:prSet presAssocID="{344BFB7B-7A5D-4C1A-9E29-EDE9DD20D5F3}" presName="rootConnector" presStyleLbl="node2" presStyleIdx="1" presStyleCnt="3"/>
      <dgm:spPr/>
      <dgm:t>
        <a:bodyPr/>
        <a:lstStyle/>
        <a:p>
          <a:endParaRPr lang="es-ES"/>
        </a:p>
      </dgm:t>
    </dgm:pt>
    <dgm:pt modelId="{EFFAFF01-BA32-4884-A478-FD549E4770A6}" type="pres">
      <dgm:prSet presAssocID="{344BFB7B-7A5D-4C1A-9E29-EDE9DD20D5F3}" presName="hierChild4" presStyleCnt="0"/>
      <dgm:spPr/>
    </dgm:pt>
    <dgm:pt modelId="{8575DE98-FBAE-4ECA-BEF1-D0FBF39275F8}" type="pres">
      <dgm:prSet presAssocID="{344BFB7B-7A5D-4C1A-9E29-EDE9DD20D5F3}" presName="hierChild5" presStyleCnt="0"/>
      <dgm:spPr/>
    </dgm:pt>
    <dgm:pt modelId="{185DE045-602C-4AE1-9BF6-58A7892A874E}" type="pres">
      <dgm:prSet presAssocID="{5762928D-F5F9-488E-9F38-0F6C378D3DF6}" presName="Name37" presStyleLbl="parChTrans1D2" presStyleIdx="2" presStyleCnt="3"/>
      <dgm:spPr/>
      <dgm:t>
        <a:bodyPr/>
        <a:lstStyle/>
        <a:p>
          <a:endParaRPr lang="es-MX"/>
        </a:p>
      </dgm:t>
    </dgm:pt>
    <dgm:pt modelId="{E1ADC5EF-72D6-4021-8D14-AD8135FDBB85}" type="pres">
      <dgm:prSet presAssocID="{424F36DE-C3B8-4B9F-8273-49C70D43B8B9}" presName="hierRoot2" presStyleCnt="0">
        <dgm:presLayoutVars>
          <dgm:hierBranch val="init"/>
        </dgm:presLayoutVars>
      </dgm:prSet>
      <dgm:spPr/>
    </dgm:pt>
    <dgm:pt modelId="{B55128D8-0A4C-4018-A35D-1DADDDEE99A7}" type="pres">
      <dgm:prSet presAssocID="{424F36DE-C3B8-4B9F-8273-49C70D43B8B9}" presName="rootComposite" presStyleCnt="0"/>
      <dgm:spPr/>
    </dgm:pt>
    <dgm:pt modelId="{90246C1D-FCDC-4815-A6D5-ED35A473D837}" type="pres">
      <dgm:prSet presAssocID="{424F36DE-C3B8-4B9F-8273-49C70D43B8B9}" presName="rootText" presStyleLbl="node2" presStyleIdx="2" presStyleCnt="3" custScaleX="58749" custScaleY="62039" custLinFactNeighborY="1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3BA833-D9A4-41FD-BA54-464017F2DEF6}" type="pres">
      <dgm:prSet presAssocID="{424F36DE-C3B8-4B9F-8273-49C70D43B8B9}" presName="rootConnector" presStyleLbl="node2" presStyleIdx="2" presStyleCnt="3"/>
      <dgm:spPr/>
      <dgm:t>
        <a:bodyPr/>
        <a:lstStyle/>
        <a:p>
          <a:endParaRPr lang="es-MX"/>
        </a:p>
      </dgm:t>
    </dgm:pt>
    <dgm:pt modelId="{A35DEEC8-76FF-417B-81DD-8E8F795C14B9}" type="pres">
      <dgm:prSet presAssocID="{424F36DE-C3B8-4B9F-8273-49C70D43B8B9}" presName="hierChild4" presStyleCnt="0"/>
      <dgm:spPr/>
    </dgm:pt>
    <dgm:pt modelId="{C64F578D-3BE2-4C5A-A312-EC815CFCD0BF}" type="pres">
      <dgm:prSet presAssocID="{424F36DE-C3B8-4B9F-8273-49C70D43B8B9}" presName="hierChild5" presStyleCnt="0"/>
      <dgm:spPr/>
    </dgm:pt>
    <dgm:pt modelId="{60DCBA92-7330-4627-A434-646CC8436458}" type="pres">
      <dgm:prSet presAssocID="{66295910-9E1A-4D94-8CBE-C65626E9C618}" presName="hierChild3" presStyleCnt="0"/>
      <dgm:spPr/>
    </dgm:pt>
  </dgm:ptLst>
  <dgm:cxnLst>
    <dgm:cxn modelId="{3CF4DF79-F5D9-4F49-8F0D-3BCD75D5F0CF}" type="presOf" srcId="{E36A812B-3FBF-40F7-BA5D-E85F4BD44015}" destId="{0F50114D-8F3B-41CC-A9AD-6B52AEF0D956}" srcOrd="0" destOrd="0" presId="urn:microsoft.com/office/officeart/2005/8/layout/orgChart1"/>
    <dgm:cxn modelId="{D4680143-E159-47E8-9AC8-19A56F3EF6BD}" type="presOf" srcId="{9147294D-AAB8-438C-889F-F4B61CFB81F0}" destId="{69B2B24E-C6F9-4E78-B931-73AE7440F9C6}" srcOrd="1" destOrd="0" presId="urn:microsoft.com/office/officeart/2005/8/layout/orgChart1"/>
    <dgm:cxn modelId="{ACE5575D-C256-42F7-B7CD-7E8ED22C6CDB}" srcId="{66295910-9E1A-4D94-8CBE-C65626E9C618}" destId="{344BFB7B-7A5D-4C1A-9E29-EDE9DD20D5F3}" srcOrd="1" destOrd="0" parTransId="{991DAA06-82B7-4800-9407-D52F418B1EA6}" sibTransId="{C1F3AFE9-5B16-4BA8-A4B9-91261246EB7B}"/>
    <dgm:cxn modelId="{06A490E9-D388-46DF-9F23-0FDD6C6F5A99}" type="presOf" srcId="{344BFB7B-7A5D-4C1A-9E29-EDE9DD20D5F3}" destId="{3903D4D1-6719-42D8-AE05-B821663D58C3}" srcOrd="1" destOrd="0" presId="urn:microsoft.com/office/officeart/2005/8/layout/orgChart1"/>
    <dgm:cxn modelId="{81D30F8C-0FA9-4130-B79B-0CF98C4D6047}" type="presOf" srcId="{424F36DE-C3B8-4B9F-8273-49C70D43B8B9}" destId="{90246C1D-FCDC-4815-A6D5-ED35A473D837}" srcOrd="0" destOrd="0" presId="urn:microsoft.com/office/officeart/2005/8/layout/orgChart1"/>
    <dgm:cxn modelId="{A94DF4A4-837E-49A9-8536-5B3A30CB6978}" type="presOf" srcId="{344BFB7B-7A5D-4C1A-9E29-EDE9DD20D5F3}" destId="{A9B27FAC-55FD-4A1D-975E-F9C48A0C5ACE}" srcOrd="0" destOrd="0" presId="urn:microsoft.com/office/officeart/2005/8/layout/orgChart1"/>
    <dgm:cxn modelId="{4E636C97-6690-477C-826D-A64E049F802B}" type="presOf" srcId="{5762928D-F5F9-488E-9F38-0F6C378D3DF6}" destId="{185DE045-602C-4AE1-9BF6-58A7892A874E}" srcOrd="0" destOrd="0" presId="urn:microsoft.com/office/officeart/2005/8/layout/orgChart1"/>
    <dgm:cxn modelId="{94D15FE3-AF1B-46E1-838E-373F30FA195B}" srcId="{5252B7F8-B330-49F7-ABF4-A09F100768DE}" destId="{66295910-9E1A-4D94-8CBE-C65626E9C618}" srcOrd="0" destOrd="0" parTransId="{6083CB2D-48B2-4225-8188-B828AEDF8B05}" sibTransId="{2499D5A8-2CDA-4359-9C0A-49936411B233}"/>
    <dgm:cxn modelId="{AA439EE0-3BAC-4214-BA85-82029B0C2FD3}" type="presOf" srcId="{424F36DE-C3B8-4B9F-8273-49C70D43B8B9}" destId="{FD3BA833-D9A4-41FD-BA54-464017F2DEF6}" srcOrd="1" destOrd="0" presId="urn:microsoft.com/office/officeart/2005/8/layout/orgChart1"/>
    <dgm:cxn modelId="{B0F40BC8-0F15-4FA9-B136-D7542F6B6C7A}" type="presOf" srcId="{66295910-9E1A-4D94-8CBE-C65626E9C618}" destId="{35336B1C-8680-4A56-8DA5-B4713E8E470A}" srcOrd="1" destOrd="0" presId="urn:microsoft.com/office/officeart/2005/8/layout/orgChart1"/>
    <dgm:cxn modelId="{9DD68BDC-AC6E-4AE2-BF1A-584C8E389177}" srcId="{66295910-9E1A-4D94-8CBE-C65626E9C618}" destId="{424F36DE-C3B8-4B9F-8273-49C70D43B8B9}" srcOrd="2" destOrd="0" parTransId="{5762928D-F5F9-488E-9F38-0F6C378D3DF6}" sibTransId="{73FF6D80-0F62-4E23-841C-5971E9E4E682}"/>
    <dgm:cxn modelId="{304C5842-0C66-46D8-8B51-31E9788E71C6}" srcId="{55B5F471-1FAB-48C8-AF38-EC96A77F113F}" destId="{9147294D-AAB8-438C-889F-F4B61CFB81F0}" srcOrd="0" destOrd="0" parTransId="{60741074-AA0B-4CC2-92AF-87819CFE07CA}" sibTransId="{F60A7877-8AA4-41F9-BD8C-EF357F21EA0F}"/>
    <dgm:cxn modelId="{7FEC1D20-5904-4358-9662-B68379F540D6}" type="presOf" srcId="{55B5F471-1FAB-48C8-AF38-EC96A77F113F}" destId="{D1EB352E-134F-4CA8-B76E-264A49F673E9}" srcOrd="0" destOrd="0" presId="urn:microsoft.com/office/officeart/2005/8/layout/orgChart1"/>
    <dgm:cxn modelId="{77306941-6941-4FDC-A071-4779BB12862D}" srcId="{66295910-9E1A-4D94-8CBE-C65626E9C618}" destId="{55B5F471-1FAB-48C8-AF38-EC96A77F113F}" srcOrd="0" destOrd="0" parTransId="{E36A812B-3FBF-40F7-BA5D-E85F4BD44015}" sibTransId="{DA1C9F13-6D04-4418-951C-E0D2F5C2226B}"/>
    <dgm:cxn modelId="{D5138D6F-6464-4770-85DC-60761B263C2F}" type="presOf" srcId="{55B5F471-1FAB-48C8-AF38-EC96A77F113F}" destId="{A7EB62A1-BE2A-4630-8096-340DB1961F01}" srcOrd="1" destOrd="0" presId="urn:microsoft.com/office/officeart/2005/8/layout/orgChart1"/>
    <dgm:cxn modelId="{EEA0585D-7C87-47F6-BAD6-08D8F76C3FC3}" type="presOf" srcId="{60741074-AA0B-4CC2-92AF-87819CFE07CA}" destId="{09DBF9EF-1DD1-4655-8CFD-8F0D72C52F01}" srcOrd="0" destOrd="0" presId="urn:microsoft.com/office/officeart/2005/8/layout/orgChart1"/>
    <dgm:cxn modelId="{FC2540BA-FE67-42BC-AD96-BE5281006B36}" type="presOf" srcId="{991DAA06-82B7-4800-9407-D52F418B1EA6}" destId="{F367D9D0-C6BE-4BC2-8B81-A07A7BA40479}" srcOrd="0" destOrd="0" presId="urn:microsoft.com/office/officeart/2005/8/layout/orgChart1"/>
    <dgm:cxn modelId="{A428A7D9-E264-4865-8C9E-61299F842BE9}" type="presOf" srcId="{9147294D-AAB8-438C-889F-F4B61CFB81F0}" destId="{D0CA83AD-5F3F-444E-8E18-7289F6E66AB2}" srcOrd="0" destOrd="0" presId="urn:microsoft.com/office/officeart/2005/8/layout/orgChart1"/>
    <dgm:cxn modelId="{515C63CB-4536-4B97-AFDE-3DDCE07D4982}" type="presOf" srcId="{5252B7F8-B330-49F7-ABF4-A09F100768DE}" destId="{C85CC915-5C0C-406C-8803-15E4DD74C60D}" srcOrd="0" destOrd="0" presId="urn:microsoft.com/office/officeart/2005/8/layout/orgChart1"/>
    <dgm:cxn modelId="{EFF49171-CCF7-4E45-8C37-600DC0AE5F6A}" type="presOf" srcId="{66295910-9E1A-4D94-8CBE-C65626E9C618}" destId="{53C9642F-4C61-43F1-8A26-1B660D5FBDFA}" srcOrd="0" destOrd="0" presId="urn:microsoft.com/office/officeart/2005/8/layout/orgChart1"/>
    <dgm:cxn modelId="{07D5A8E6-579B-4464-BD88-3D0FBB5DF793}" type="presParOf" srcId="{C85CC915-5C0C-406C-8803-15E4DD74C60D}" destId="{AC152AE3-D8E3-47DD-A9BF-F2C1FD93F818}" srcOrd="0" destOrd="0" presId="urn:microsoft.com/office/officeart/2005/8/layout/orgChart1"/>
    <dgm:cxn modelId="{E7169D97-081B-423B-B235-D2C34B385A11}" type="presParOf" srcId="{AC152AE3-D8E3-47DD-A9BF-F2C1FD93F818}" destId="{899F3667-7AA1-44CF-8548-84106D868D42}" srcOrd="0" destOrd="0" presId="urn:microsoft.com/office/officeart/2005/8/layout/orgChart1"/>
    <dgm:cxn modelId="{EA0F378D-5B5B-4CC3-8FE5-70DC8D09F49A}" type="presParOf" srcId="{899F3667-7AA1-44CF-8548-84106D868D42}" destId="{53C9642F-4C61-43F1-8A26-1B660D5FBDFA}" srcOrd="0" destOrd="0" presId="urn:microsoft.com/office/officeart/2005/8/layout/orgChart1"/>
    <dgm:cxn modelId="{BE685FF7-4B8E-4F16-AE5A-8B8DF9651BC9}" type="presParOf" srcId="{899F3667-7AA1-44CF-8548-84106D868D42}" destId="{35336B1C-8680-4A56-8DA5-B4713E8E470A}" srcOrd="1" destOrd="0" presId="urn:microsoft.com/office/officeart/2005/8/layout/orgChart1"/>
    <dgm:cxn modelId="{DD52A585-DF0C-43EF-951B-8A1E004BAB61}" type="presParOf" srcId="{AC152AE3-D8E3-47DD-A9BF-F2C1FD93F818}" destId="{14EF58C9-A88D-4736-8368-2C1EFFFB17A2}" srcOrd="1" destOrd="0" presId="urn:microsoft.com/office/officeart/2005/8/layout/orgChart1"/>
    <dgm:cxn modelId="{5A0E2BF0-9091-43B6-BE49-9CC767C8D20A}" type="presParOf" srcId="{14EF58C9-A88D-4736-8368-2C1EFFFB17A2}" destId="{0F50114D-8F3B-41CC-A9AD-6B52AEF0D956}" srcOrd="0" destOrd="0" presId="urn:microsoft.com/office/officeart/2005/8/layout/orgChart1"/>
    <dgm:cxn modelId="{C58EC60D-D0BF-42A8-BC89-99FDE6848E38}" type="presParOf" srcId="{14EF58C9-A88D-4736-8368-2C1EFFFB17A2}" destId="{D676BCDD-C503-4729-BD35-D13C1136FF80}" srcOrd="1" destOrd="0" presId="urn:microsoft.com/office/officeart/2005/8/layout/orgChart1"/>
    <dgm:cxn modelId="{B9C3D5F8-F159-477E-ADAC-33640E731E7C}" type="presParOf" srcId="{D676BCDD-C503-4729-BD35-D13C1136FF80}" destId="{9A208CC7-CF7D-468F-9835-76FB35B9B51B}" srcOrd="0" destOrd="0" presId="urn:microsoft.com/office/officeart/2005/8/layout/orgChart1"/>
    <dgm:cxn modelId="{8A201DCA-AFCD-4B5B-9AF5-DDBA330DFBB9}" type="presParOf" srcId="{9A208CC7-CF7D-468F-9835-76FB35B9B51B}" destId="{D1EB352E-134F-4CA8-B76E-264A49F673E9}" srcOrd="0" destOrd="0" presId="urn:microsoft.com/office/officeart/2005/8/layout/orgChart1"/>
    <dgm:cxn modelId="{E2C851DD-4E5D-443A-A923-E7D7DE2672D2}" type="presParOf" srcId="{9A208CC7-CF7D-468F-9835-76FB35B9B51B}" destId="{A7EB62A1-BE2A-4630-8096-340DB1961F01}" srcOrd="1" destOrd="0" presId="urn:microsoft.com/office/officeart/2005/8/layout/orgChart1"/>
    <dgm:cxn modelId="{0B926EF7-269A-48FD-98E3-4BA6C54E369E}" type="presParOf" srcId="{D676BCDD-C503-4729-BD35-D13C1136FF80}" destId="{E7E9A441-F650-4583-9C25-B0572DC39494}" srcOrd="1" destOrd="0" presId="urn:microsoft.com/office/officeart/2005/8/layout/orgChart1"/>
    <dgm:cxn modelId="{4F1F4EF3-9F15-4AA7-BC54-8F9FCDB0F5EE}" type="presParOf" srcId="{E7E9A441-F650-4583-9C25-B0572DC39494}" destId="{09DBF9EF-1DD1-4655-8CFD-8F0D72C52F01}" srcOrd="0" destOrd="0" presId="urn:microsoft.com/office/officeart/2005/8/layout/orgChart1"/>
    <dgm:cxn modelId="{526F24F3-55E5-4210-82DD-3E1B3DE22E4F}" type="presParOf" srcId="{E7E9A441-F650-4583-9C25-B0572DC39494}" destId="{9D00E92E-3447-487A-B8A7-9EE02D2FEA2B}" srcOrd="1" destOrd="0" presId="urn:microsoft.com/office/officeart/2005/8/layout/orgChart1"/>
    <dgm:cxn modelId="{6C386856-3682-4B45-9314-2F6A78E8290B}" type="presParOf" srcId="{9D00E92E-3447-487A-B8A7-9EE02D2FEA2B}" destId="{DAAAB7A7-F492-48BD-AEC8-EDEA9BFFC0B2}" srcOrd="0" destOrd="0" presId="urn:microsoft.com/office/officeart/2005/8/layout/orgChart1"/>
    <dgm:cxn modelId="{5ABB68D2-FAC5-46B8-9010-D8E955959277}" type="presParOf" srcId="{DAAAB7A7-F492-48BD-AEC8-EDEA9BFFC0B2}" destId="{D0CA83AD-5F3F-444E-8E18-7289F6E66AB2}" srcOrd="0" destOrd="0" presId="urn:microsoft.com/office/officeart/2005/8/layout/orgChart1"/>
    <dgm:cxn modelId="{5EFB7E52-C359-43F0-A1F1-F81B8C9DB976}" type="presParOf" srcId="{DAAAB7A7-F492-48BD-AEC8-EDEA9BFFC0B2}" destId="{69B2B24E-C6F9-4E78-B931-73AE7440F9C6}" srcOrd="1" destOrd="0" presId="urn:microsoft.com/office/officeart/2005/8/layout/orgChart1"/>
    <dgm:cxn modelId="{B1640CE8-3BF0-425F-971E-2F5F447CFFFD}" type="presParOf" srcId="{9D00E92E-3447-487A-B8A7-9EE02D2FEA2B}" destId="{BCFD87B4-52BF-42CF-9EAE-82A6AAEBF408}" srcOrd="1" destOrd="0" presId="urn:microsoft.com/office/officeart/2005/8/layout/orgChart1"/>
    <dgm:cxn modelId="{B9060806-1EEB-47ED-8E8C-05A3725058F8}" type="presParOf" srcId="{9D00E92E-3447-487A-B8A7-9EE02D2FEA2B}" destId="{F7AF7E78-12B8-4D40-9B00-99645CD4E3EF}" srcOrd="2" destOrd="0" presId="urn:microsoft.com/office/officeart/2005/8/layout/orgChart1"/>
    <dgm:cxn modelId="{0CC3CBA5-8E7A-471B-9CF4-FDA5661B429B}" type="presParOf" srcId="{D676BCDD-C503-4729-BD35-D13C1136FF80}" destId="{5F1A4AA6-80D5-4564-85E9-00E01CC89544}" srcOrd="2" destOrd="0" presId="urn:microsoft.com/office/officeart/2005/8/layout/orgChart1"/>
    <dgm:cxn modelId="{360BB696-5CC6-4ACB-B0A0-35E51251C262}" type="presParOf" srcId="{14EF58C9-A88D-4736-8368-2C1EFFFB17A2}" destId="{F367D9D0-C6BE-4BC2-8B81-A07A7BA40479}" srcOrd="2" destOrd="0" presId="urn:microsoft.com/office/officeart/2005/8/layout/orgChart1"/>
    <dgm:cxn modelId="{D400F0B9-F076-4CB1-BE72-0347076AE5CF}" type="presParOf" srcId="{14EF58C9-A88D-4736-8368-2C1EFFFB17A2}" destId="{772BCF90-3829-46E1-A971-5903F759AC7D}" srcOrd="3" destOrd="0" presId="urn:microsoft.com/office/officeart/2005/8/layout/orgChart1"/>
    <dgm:cxn modelId="{C7311397-7D32-46C9-852F-6C1DCECC1F0C}" type="presParOf" srcId="{772BCF90-3829-46E1-A971-5903F759AC7D}" destId="{07D622AB-8FDD-4A3E-9901-98F441683E61}" srcOrd="0" destOrd="0" presId="urn:microsoft.com/office/officeart/2005/8/layout/orgChart1"/>
    <dgm:cxn modelId="{9D9D96F3-BB47-4289-81F4-76EC921EAD10}" type="presParOf" srcId="{07D622AB-8FDD-4A3E-9901-98F441683E61}" destId="{A9B27FAC-55FD-4A1D-975E-F9C48A0C5ACE}" srcOrd="0" destOrd="0" presId="urn:microsoft.com/office/officeart/2005/8/layout/orgChart1"/>
    <dgm:cxn modelId="{3F1EE8DF-0B7D-44D3-B13F-87DC448831FB}" type="presParOf" srcId="{07D622AB-8FDD-4A3E-9901-98F441683E61}" destId="{3903D4D1-6719-42D8-AE05-B821663D58C3}" srcOrd="1" destOrd="0" presId="urn:microsoft.com/office/officeart/2005/8/layout/orgChart1"/>
    <dgm:cxn modelId="{12A832E7-A8DB-4C21-AD81-ED6FB48BA363}" type="presParOf" srcId="{772BCF90-3829-46E1-A971-5903F759AC7D}" destId="{EFFAFF01-BA32-4884-A478-FD549E4770A6}" srcOrd="1" destOrd="0" presId="urn:microsoft.com/office/officeart/2005/8/layout/orgChart1"/>
    <dgm:cxn modelId="{87102DEF-647B-4C3C-9757-01D2DFF233D3}" type="presParOf" srcId="{772BCF90-3829-46E1-A971-5903F759AC7D}" destId="{8575DE98-FBAE-4ECA-BEF1-D0FBF39275F8}" srcOrd="2" destOrd="0" presId="urn:microsoft.com/office/officeart/2005/8/layout/orgChart1"/>
    <dgm:cxn modelId="{F3D03F91-C1B2-4DFE-9BD9-141970E0B1BA}" type="presParOf" srcId="{14EF58C9-A88D-4736-8368-2C1EFFFB17A2}" destId="{185DE045-602C-4AE1-9BF6-58A7892A874E}" srcOrd="4" destOrd="0" presId="urn:microsoft.com/office/officeart/2005/8/layout/orgChart1"/>
    <dgm:cxn modelId="{FF223E28-A9F8-4721-8A9B-28BCD872DCF5}" type="presParOf" srcId="{14EF58C9-A88D-4736-8368-2C1EFFFB17A2}" destId="{E1ADC5EF-72D6-4021-8D14-AD8135FDBB85}" srcOrd="5" destOrd="0" presId="urn:microsoft.com/office/officeart/2005/8/layout/orgChart1"/>
    <dgm:cxn modelId="{26918970-FF94-4DA1-9ED5-C110A6026EE6}" type="presParOf" srcId="{E1ADC5EF-72D6-4021-8D14-AD8135FDBB85}" destId="{B55128D8-0A4C-4018-A35D-1DADDDEE99A7}" srcOrd="0" destOrd="0" presId="urn:microsoft.com/office/officeart/2005/8/layout/orgChart1"/>
    <dgm:cxn modelId="{ADA9D9BD-698F-44B0-8166-157EFCCED408}" type="presParOf" srcId="{B55128D8-0A4C-4018-A35D-1DADDDEE99A7}" destId="{90246C1D-FCDC-4815-A6D5-ED35A473D837}" srcOrd="0" destOrd="0" presId="urn:microsoft.com/office/officeart/2005/8/layout/orgChart1"/>
    <dgm:cxn modelId="{783E0E5B-ACC6-4D0F-ADB3-EA58D34724BC}" type="presParOf" srcId="{B55128D8-0A4C-4018-A35D-1DADDDEE99A7}" destId="{FD3BA833-D9A4-41FD-BA54-464017F2DEF6}" srcOrd="1" destOrd="0" presId="urn:microsoft.com/office/officeart/2005/8/layout/orgChart1"/>
    <dgm:cxn modelId="{9A563E43-320D-409A-9326-371E9E7B4065}" type="presParOf" srcId="{E1ADC5EF-72D6-4021-8D14-AD8135FDBB85}" destId="{A35DEEC8-76FF-417B-81DD-8E8F795C14B9}" srcOrd="1" destOrd="0" presId="urn:microsoft.com/office/officeart/2005/8/layout/orgChart1"/>
    <dgm:cxn modelId="{357EDF10-9E04-47FE-A463-369C8D222F89}" type="presParOf" srcId="{E1ADC5EF-72D6-4021-8D14-AD8135FDBB85}" destId="{C64F578D-3BE2-4C5A-A312-EC815CFCD0BF}" srcOrd="2" destOrd="0" presId="urn:microsoft.com/office/officeart/2005/8/layout/orgChart1"/>
    <dgm:cxn modelId="{81321AEF-0D6C-4AB5-86FB-60CB6035E0E7}" type="presParOf" srcId="{AC152AE3-D8E3-47DD-A9BF-F2C1FD93F818}" destId="{60DCBA92-7330-4627-A434-646CC84364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256DE71-384D-47EE-BB38-F62B2404F3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92D46A-D11E-4931-AAED-9CFD36B75C69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Operativo(a) de Proyectos</a:t>
          </a:r>
        </a:p>
      </dgm:t>
    </dgm:pt>
    <dgm:pt modelId="{3D487E0F-926A-4D48-A5AD-4FF732A2B839}" type="parTrans" cxnId="{7368B493-A9B7-43B8-9D45-B5D0396EC1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F12F49D-4668-4222-B292-478789D9A5EC}" type="sibTrans" cxnId="{7368B493-A9B7-43B8-9D45-B5D0396EC1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BDF1E28-30CB-46F8-B03B-D24F3EEA99BE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Auxiliar Administrativo(a</a:t>
          </a:r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)</a:t>
          </a:r>
          <a:endParaRPr lang="es-MX" sz="1200" dirty="0" smtClean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5DAFB932-9F69-47DD-B5B9-6BB2F7057D6C}" type="parTrans" cxnId="{E04E9CF0-3940-4F82-8B6C-19114B6B98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C5116B-67B2-4F91-B5EE-70E96ACAA1F0}" type="sibTrans" cxnId="{E04E9CF0-3940-4F82-8B6C-19114B6B98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9A9E201-502A-4EA2-BCD0-637B97E33343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Bibliotecario(a</a:t>
          </a:r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)</a:t>
          </a:r>
          <a:endParaRPr lang="es-MX" sz="1200" dirty="0" smtClean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D877877D-70A4-4F80-A757-20D93BF81A79}" type="parTrans" cxnId="{E0DA069F-BCB4-488A-9259-B8EBED698B4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75716E-44BE-471C-94F4-DFBC3887DFAC}" type="sibTrans" cxnId="{E0DA069F-BCB4-488A-9259-B8EBED698B4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538ECB-C8AB-413F-BB4D-DFC610896F6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618BD36-CF3A-45CE-99CB-F54EC3FE3103}" type="parTrans" cxnId="{05AFC965-8104-48BA-8FB3-28467F8F8D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948DD2-669C-4B20-86BE-7A1054C50348}" type="sibTrans" cxnId="{05AFC965-8104-48BA-8FB3-28467F8F8D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470ADF7-A678-4495-940C-C1408FE0382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6A01A9CA-D5AF-457F-B32C-7D0885D060E3}" type="parTrans" cxnId="{7B1C85A8-4D97-43ED-B47F-9B3024AF5CA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AE5473B-ACE2-4CF2-9608-7CD30A25B731}" type="sibTrans" cxnId="{7B1C85A8-4D97-43ED-B47F-9B3024AF5CA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E02CFF1-7265-4C58-9044-F9B52B0978E1}" type="pres">
      <dgm:prSet presAssocID="{1256DE71-384D-47EE-BB38-F62B2404F3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CABC0A-7B0E-4BD4-9C18-001D806D496A}" type="pres">
      <dgm:prSet presAssocID="{F492D46A-D11E-4931-AAED-9CFD36B75C69}" presName="hierRoot1" presStyleCnt="0">
        <dgm:presLayoutVars>
          <dgm:hierBranch val="init"/>
        </dgm:presLayoutVars>
      </dgm:prSet>
      <dgm:spPr/>
    </dgm:pt>
    <dgm:pt modelId="{2624A6BE-9163-452E-A9D7-3733CE379B48}" type="pres">
      <dgm:prSet presAssocID="{F492D46A-D11E-4931-AAED-9CFD36B75C69}" presName="rootComposite1" presStyleCnt="0"/>
      <dgm:spPr/>
    </dgm:pt>
    <dgm:pt modelId="{DFF3E934-89DF-45C3-824A-17627BE003AA}" type="pres">
      <dgm:prSet presAssocID="{F492D46A-D11E-4931-AAED-9CFD36B75C69}" presName="rootText1" presStyleLbl="node0" presStyleIdx="0" presStyleCnt="1" custScaleX="114470" custScaleY="117650" custLinFactNeighborY="-24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43AE79-89F2-4F96-B68F-D268CF8E6F6E}" type="pres">
      <dgm:prSet presAssocID="{F492D46A-D11E-4931-AAED-9CFD36B75C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57D871-0612-4596-9654-33ECB20A6DFA}" type="pres">
      <dgm:prSet presAssocID="{F492D46A-D11E-4931-AAED-9CFD36B75C69}" presName="hierChild2" presStyleCnt="0"/>
      <dgm:spPr/>
    </dgm:pt>
    <dgm:pt modelId="{1073C11C-CD01-4AE5-81B8-E4C3EAC8DCAC}" type="pres">
      <dgm:prSet presAssocID="{5DAFB932-9F69-47DD-B5B9-6BB2F7057D6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3FB9154-327A-4BA0-8042-E0072DF4AB3F}" type="pres">
      <dgm:prSet presAssocID="{DBDF1E28-30CB-46F8-B03B-D24F3EEA99BE}" presName="hierRoot2" presStyleCnt="0">
        <dgm:presLayoutVars>
          <dgm:hierBranch val="init"/>
        </dgm:presLayoutVars>
      </dgm:prSet>
      <dgm:spPr/>
    </dgm:pt>
    <dgm:pt modelId="{8A2D7CBD-F079-46DD-8269-253AA62127DD}" type="pres">
      <dgm:prSet presAssocID="{DBDF1E28-30CB-46F8-B03B-D24F3EEA99BE}" presName="rootComposite" presStyleCnt="0"/>
      <dgm:spPr/>
    </dgm:pt>
    <dgm:pt modelId="{B00A8240-B192-4B1A-BED3-826CE7918735}" type="pres">
      <dgm:prSet presAssocID="{DBDF1E28-30CB-46F8-B03B-D24F3EEA99BE}" presName="rootText" presStyleLbl="node2" presStyleIdx="0" presStyleCnt="4" custScaleX="77645" custScaleY="95392" custLinFactNeighborY="28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EB4664-815E-4CB9-979E-A731F4C6D6F9}" type="pres">
      <dgm:prSet presAssocID="{DBDF1E28-30CB-46F8-B03B-D24F3EEA99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66C72180-4402-45AA-891F-D654C53777C3}" type="pres">
      <dgm:prSet presAssocID="{DBDF1E28-30CB-46F8-B03B-D24F3EEA99BE}" presName="hierChild4" presStyleCnt="0"/>
      <dgm:spPr/>
    </dgm:pt>
    <dgm:pt modelId="{DCE7450A-00A1-49D1-9866-65D174B5CD44}" type="pres">
      <dgm:prSet presAssocID="{DBDF1E28-30CB-46F8-B03B-D24F3EEA99BE}" presName="hierChild5" presStyleCnt="0"/>
      <dgm:spPr/>
    </dgm:pt>
    <dgm:pt modelId="{0D5AC477-CBB5-4C25-B623-B24DA1ADB1CB}" type="pres">
      <dgm:prSet presAssocID="{D877877D-70A4-4F80-A757-20D93BF81A7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21B8771-40DB-4D1F-ADEE-BB71BEBA623D}" type="pres">
      <dgm:prSet presAssocID="{39A9E201-502A-4EA2-BCD0-637B97E33343}" presName="hierRoot2" presStyleCnt="0">
        <dgm:presLayoutVars>
          <dgm:hierBranch val="init"/>
        </dgm:presLayoutVars>
      </dgm:prSet>
      <dgm:spPr/>
    </dgm:pt>
    <dgm:pt modelId="{83C32971-5FFD-4739-B735-A12E34613E80}" type="pres">
      <dgm:prSet presAssocID="{39A9E201-502A-4EA2-BCD0-637B97E33343}" presName="rootComposite" presStyleCnt="0"/>
      <dgm:spPr/>
    </dgm:pt>
    <dgm:pt modelId="{48ED984C-FD57-4B6F-ABEC-D73E5B65A5F4}" type="pres">
      <dgm:prSet presAssocID="{39A9E201-502A-4EA2-BCD0-637B97E33343}" presName="rootText" presStyleLbl="node2" presStyleIdx="1" presStyleCnt="4" custScaleX="77645" custScaleY="95392" custLinFactNeighborY="28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F9FE0B-5618-4A19-88BA-2A448BF0A7D1}" type="pres">
      <dgm:prSet presAssocID="{39A9E201-502A-4EA2-BCD0-637B97E33343}" presName="rootConnector" presStyleLbl="node2" presStyleIdx="1" presStyleCnt="4"/>
      <dgm:spPr/>
      <dgm:t>
        <a:bodyPr/>
        <a:lstStyle/>
        <a:p>
          <a:endParaRPr lang="es-ES"/>
        </a:p>
      </dgm:t>
    </dgm:pt>
    <dgm:pt modelId="{73F4B7DF-716E-4E7D-B6E1-A7039CEC40E2}" type="pres">
      <dgm:prSet presAssocID="{39A9E201-502A-4EA2-BCD0-637B97E33343}" presName="hierChild4" presStyleCnt="0"/>
      <dgm:spPr/>
    </dgm:pt>
    <dgm:pt modelId="{C232E01E-D03E-4035-B332-753AB8E23CF9}" type="pres">
      <dgm:prSet presAssocID="{39A9E201-502A-4EA2-BCD0-637B97E33343}" presName="hierChild5" presStyleCnt="0"/>
      <dgm:spPr/>
    </dgm:pt>
    <dgm:pt modelId="{DB7DC0A5-AB64-44C0-9DDF-69BC74E0FBE8}" type="pres">
      <dgm:prSet presAssocID="{4618BD36-CF3A-45CE-99CB-F54EC3FE3103}" presName="Name37" presStyleLbl="parChTrans1D2" presStyleIdx="2" presStyleCnt="4"/>
      <dgm:spPr/>
      <dgm:t>
        <a:bodyPr/>
        <a:lstStyle/>
        <a:p>
          <a:endParaRPr lang="es-ES"/>
        </a:p>
      </dgm:t>
    </dgm:pt>
    <dgm:pt modelId="{63615B6B-A03C-424B-8D62-BAF5A72360EC}" type="pres">
      <dgm:prSet presAssocID="{FE538ECB-C8AB-413F-BB4D-DFC610896F6D}" presName="hierRoot2" presStyleCnt="0">
        <dgm:presLayoutVars>
          <dgm:hierBranch val="init"/>
        </dgm:presLayoutVars>
      </dgm:prSet>
      <dgm:spPr/>
    </dgm:pt>
    <dgm:pt modelId="{360B08AC-AE2F-4CB3-978B-A800D3129CEF}" type="pres">
      <dgm:prSet presAssocID="{FE538ECB-C8AB-413F-BB4D-DFC610896F6D}" presName="rootComposite" presStyleCnt="0"/>
      <dgm:spPr/>
    </dgm:pt>
    <dgm:pt modelId="{7621AAD5-F12B-46FF-A5E9-BB310E9D83C7}" type="pres">
      <dgm:prSet presAssocID="{FE538ECB-C8AB-413F-BB4D-DFC610896F6D}" presName="rootText" presStyleLbl="node2" presStyleIdx="2" presStyleCnt="4" custScaleX="77645" custScaleY="95392" custLinFactNeighborX="-41" custLinFactNeighborY="28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962DA5-362F-450C-89AD-ADF6E64EFE66}" type="pres">
      <dgm:prSet presAssocID="{FE538ECB-C8AB-413F-BB4D-DFC610896F6D}" presName="rootConnector" presStyleLbl="node2" presStyleIdx="2" presStyleCnt="4"/>
      <dgm:spPr/>
      <dgm:t>
        <a:bodyPr/>
        <a:lstStyle/>
        <a:p>
          <a:endParaRPr lang="es-ES"/>
        </a:p>
      </dgm:t>
    </dgm:pt>
    <dgm:pt modelId="{4BCE50DE-D0EF-48CB-A8E1-C34595BAD4C0}" type="pres">
      <dgm:prSet presAssocID="{FE538ECB-C8AB-413F-BB4D-DFC610896F6D}" presName="hierChild4" presStyleCnt="0"/>
      <dgm:spPr/>
    </dgm:pt>
    <dgm:pt modelId="{2D99D17D-2833-4FD2-B1DB-61D0138ECE41}" type="pres">
      <dgm:prSet presAssocID="{FE538ECB-C8AB-413F-BB4D-DFC610896F6D}" presName="hierChild5" presStyleCnt="0"/>
      <dgm:spPr/>
    </dgm:pt>
    <dgm:pt modelId="{2B2BA394-D4D9-4709-B196-09C766B43E11}" type="pres">
      <dgm:prSet presAssocID="{6A01A9CA-D5AF-457F-B32C-7D0885D060E3}" presName="Name37" presStyleLbl="parChTrans1D2" presStyleIdx="3" presStyleCnt="4"/>
      <dgm:spPr/>
      <dgm:t>
        <a:bodyPr/>
        <a:lstStyle/>
        <a:p>
          <a:endParaRPr lang="es-MX"/>
        </a:p>
      </dgm:t>
    </dgm:pt>
    <dgm:pt modelId="{2509DFC5-C613-485B-8D0D-FE84AFAB5CCF}" type="pres">
      <dgm:prSet presAssocID="{5470ADF7-A678-4495-940C-C1408FE03820}" presName="hierRoot2" presStyleCnt="0">
        <dgm:presLayoutVars>
          <dgm:hierBranch val="init"/>
        </dgm:presLayoutVars>
      </dgm:prSet>
      <dgm:spPr/>
    </dgm:pt>
    <dgm:pt modelId="{93B30804-3327-459B-9A0E-5AD9F98B6FB1}" type="pres">
      <dgm:prSet presAssocID="{5470ADF7-A678-4495-940C-C1408FE03820}" presName="rootComposite" presStyleCnt="0"/>
      <dgm:spPr/>
    </dgm:pt>
    <dgm:pt modelId="{EB5E604F-65DC-459C-B552-A80D7CF0DE9D}" type="pres">
      <dgm:prSet presAssocID="{5470ADF7-A678-4495-940C-C1408FE03820}" presName="rootText" presStyleLbl="node2" presStyleIdx="3" presStyleCnt="4" custScaleX="77645" custScaleY="95392" custLinFactNeighborY="28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C9C3B5-BAD8-48DC-A34B-0D0324D71D36}" type="pres">
      <dgm:prSet presAssocID="{5470ADF7-A678-4495-940C-C1408FE03820}" presName="rootConnector" presStyleLbl="node2" presStyleIdx="3" presStyleCnt="4"/>
      <dgm:spPr/>
      <dgm:t>
        <a:bodyPr/>
        <a:lstStyle/>
        <a:p>
          <a:endParaRPr lang="es-ES"/>
        </a:p>
      </dgm:t>
    </dgm:pt>
    <dgm:pt modelId="{FE202B06-9220-499F-B040-5B6006CB35AC}" type="pres">
      <dgm:prSet presAssocID="{5470ADF7-A678-4495-940C-C1408FE03820}" presName="hierChild4" presStyleCnt="0"/>
      <dgm:spPr/>
    </dgm:pt>
    <dgm:pt modelId="{06620B25-DE7F-47A6-B30F-B61B3AE15BE1}" type="pres">
      <dgm:prSet presAssocID="{5470ADF7-A678-4495-940C-C1408FE03820}" presName="hierChild5" presStyleCnt="0"/>
      <dgm:spPr/>
    </dgm:pt>
    <dgm:pt modelId="{3BAC03A1-05A1-4625-9219-1C32AF7DAB22}" type="pres">
      <dgm:prSet presAssocID="{F492D46A-D11E-4931-AAED-9CFD36B75C69}" presName="hierChild3" presStyleCnt="0"/>
      <dgm:spPr/>
    </dgm:pt>
  </dgm:ptLst>
  <dgm:cxnLst>
    <dgm:cxn modelId="{7368B493-A9B7-43B8-9D45-B5D0396EC12B}" srcId="{1256DE71-384D-47EE-BB38-F62B2404F3EE}" destId="{F492D46A-D11E-4931-AAED-9CFD36B75C69}" srcOrd="0" destOrd="0" parTransId="{3D487E0F-926A-4D48-A5AD-4FF732A2B839}" sibTransId="{3F12F49D-4668-4222-B292-478789D9A5EC}"/>
    <dgm:cxn modelId="{E6A3223B-E0E2-4508-9D2A-7B94761404B3}" type="presOf" srcId="{FE538ECB-C8AB-413F-BB4D-DFC610896F6D}" destId="{68962DA5-362F-450C-89AD-ADF6E64EFE66}" srcOrd="1" destOrd="0" presId="urn:microsoft.com/office/officeart/2005/8/layout/orgChart1"/>
    <dgm:cxn modelId="{C5B65015-43E5-4D74-A571-B0F4D2FCF693}" type="presOf" srcId="{DBDF1E28-30CB-46F8-B03B-D24F3EEA99BE}" destId="{B00A8240-B192-4B1A-BED3-826CE7918735}" srcOrd="0" destOrd="0" presId="urn:microsoft.com/office/officeart/2005/8/layout/orgChart1"/>
    <dgm:cxn modelId="{7B1C85A8-4D97-43ED-B47F-9B3024AF5CA5}" srcId="{F492D46A-D11E-4931-AAED-9CFD36B75C69}" destId="{5470ADF7-A678-4495-940C-C1408FE03820}" srcOrd="3" destOrd="0" parTransId="{6A01A9CA-D5AF-457F-B32C-7D0885D060E3}" sibTransId="{BAE5473B-ACE2-4CF2-9608-7CD30A25B731}"/>
    <dgm:cxn modelId="{E04E9CF0-3940-4F82-8B6C-19114B6B9864}" srcId="{F492D46A-D11E-4931-AAED-9CFD36B75C69}" destId="{DBDF1E28-30CB-46F8-B03B-D24F3EEA99BE}" srcOrd="0" destOrd="0" parTransId="{5DAFB932-9F69-47DD-B5B9-6BB2F7057D6C}" sibTransId="{43C5116B-67B2-4F91-B5EE-70E96ACAA1F0}"/>
    <dgm:cxn modelId="{F32CBE84-3596-4B4B-862B-84D52AA7C02B}" type="presOf" srcId="{FE538ECB-C8AB-413F-BB4D-DFC610896F6D}" destId="{7621AAD5-F12B-46FF-A5E9-BB310E9D83C7}" srcOrd="0" destOrd="0" presId="urn:microsoft.com/office/officeart/2005/8/layout/orgChart1"/>
    <dgm:cxn modelId="{05AFC965-8104-48BA-8FB3-28467F8F8DF1}" srcId="{F492D46A-D11E-4931-AAED-9CFD36B75C69}" destId="{FE538ECB-C8AB-413F-BB4D-DFC610896F6D}" srcOrd="2" destOrd="0" parTransId="{4618BD36-CF3A-45CE-99CB-F54EC3FE3103}" sibTransId="{82948DD2-669C-4B20-86BE-7A1054C50348}"/>
    <dgm:cxn modelId="{D2C6BF4A-695C-44F3-831A-6577EE2D92EA}" type="presOf" srcId="{39A9E201-502A-4EA2-BCD0-637B97E33343}" destId="{03F9FE0B-5618-4A19-88BA-2A448BF0A7D1}" srcOrd="1" destOrd="0" presId="urn:microsoft.com/office/officeart/2005/8/layout/orgChart1"/>
    <dgm:cxn modelId="{A946B779-C9D6-4A71-B2FB-A6EAA0E868E3}" type="presOf" srcId="{D877877D-70A4-4F80-A757-20D93BF81A79}" destId="{0D5AC477-CBB5-4C25-B623-B24DA1ADB1CB}" srcOrd="0" destOrd="0" presId="urn:microsoft.com/office/officeart/2005/8/layout/orgChart1"/>
    <dgm:cxn modelId="{C1A5D6B0-C185-4991-8DD6-492524DF4686}" type="presOf" srcId="{F492D46A-D11E-4931-AAED-9CFD36B75C69}" destId="{DFF3E934-89DF-45C3-824A-17627BE003AA}" srcOrd="0" destOrd="0" presId="urn:microsoft.com/office/officeart/2005/8/layout/orgChart1"/>
    <dgm:cxn modelId="{F6A1FD78-9E08-47F5-8E89-3334F6133695}" type="presOf" srcId="{DBDF1E28-30CB-46F8-B03B-D24F3EEA99BE}" destId="{68EB4664-815E-4CB9-979E-A731F4C6D6F9}" srcOrd="1" destOrd="0" presId="urn:microsoft.com/office/officeart/2005/8/layout/orgChart1"/>
    <dgm:cxn modelId="{C390387B-3247-4BAA-B280-48124DE9A8D6}" type="presOf" srcId="{6A01A9CA-D5AF-457F-B32C-7D0885D060E3}" destId="{2B2BA394-D4D9-4709-B196-09C766B43E11}" srcOrd="0" destOrd="0" presId="urn:microsoft.com/office/officeart/2005/8/layout/orgChart1"/>
    <dgm:cxn modelId="{EB3884CA-19F6-41DA-B38B-34284BCDDD50}" type="presOf" srcId="{F492D46A-D11E-4931-AAED-9CFD36B75C69}" destId="{1743AE79-89F2-4F96-B68F-D268CF8E6F6E}" srcOrd="1" destOrd="0" presId="urn:microsoft.com/office/officeart/2005/8/layout/orgChart1"/>
    <dgm:cxn modelId="{BD38BFB1-0AA2-4992-B186-5A01EC174651}" type="presOf" srcId="{5DAFB932-9F69-47DD-B5B9-6BB2F7057D6C}" destId="{1073C11C-CD01-4AE5-81B8-E4C3EAC8DCAC}" srcOrd="0" destOrd="0" presId="urn:microsoft.com/office/officeart/2005/8/layout/orgChart1"/>
    <dgm:cxn modelId="{8BC27D8A-7865-4A71-A15A-64DEC39EA221}" type="presOf" srcId="{1256DE71-384D-47EE-BB38-F62B2404F3EE}" destId="{DE02CFF1-7265-4C58-9044-F9B52B0978E1}" srcOrd="0" destOrd="0" presId="urn:microsoft.com/office/officeart/2005/8/layout/orgChart1"/>
    <dgm:cxn modelId="{95822EEF-4942-4D08-B96D-F1B4D3CF18B0}" type="presOf" srcId="{4618BD36-CF3A-45CE-99CB-F54EC3FE3103}" destId="{DB7DC0A5-AB64-44C0-9DDF-69BC74E0FBE8}" srcOrd="0" destOrd="0" presId="urn:microsoft.com/office/officeart/2005/8/layout/orgChart1"/>
    <dgm:cxn modelId="{73464677-0B88-4E7F-B86C-3ED704F84368}" type="presOf" srcId="{5470ADF7-A678-4495-940C-C1408FE03820}" destId="{EB5E604F-65DC-459C-B552-A80D7CF0DE9D}" srcOrd="0" destOrd="0" presId="urn:microsoft.com/office/officeart/2005/8/layout/orgChart1"/>
    <dgm:cxn modelId="{E0DA069F-BCB4-488A-9259-B8EBED698B45}" srcId="{F492D46A-D11E-4931-AAED-9CFD36B75C69}" destId="{39A9E201-502A-4EA2-BCD0-637B97E33343}" srcOrd="1" destOrd="0" parTransId="{D877877D-70A4-4F80-A757-20D93BF81A79}" sibTransId="{0A75716E-44BE-471C-94F4-DFBC3887DFAC}"/>
    <dgm:cxn modelId="{39F2509A-4927-4670-8CA2-EFCC02FB8B94}" type="presOf" srcId="{5470ADF7-A678-4495-940C-C1408FE03820}" destId="{50C9C3B5-BAD8-48DC-A34B-0D0324D71D36}" srcOrd="1" destOrd="0" presId="urn:microsoft.com/office/officeart/2005/8/layout/orgChart1"/>
    <dgm:cxn modelId="{CE73DF6B-D238-4FA8-A9AB-75D3FC7FF2AB}" type="presOf" srcId="{39A9E201-502A-4EA2-BCD0-637B97E33343}" destId="{48ED984C-FD57-4B6F-ABEC-D73E5B65A5F4}" srcOrd="0" destOrd="0" presId="urn:microsoft.com/office/officeart/2005/8/layout/orgChart1"/>
    <dgm:cxn modelId="{93A5E52B-037D-4A94-BC91-D260D7EC86F2}" type="presParOf" srcId="{DE02CFF1-7265-4C58-9044-F9B52B0978E1}" destId="{71CABC0A-7B0E-4BD4-9C18-001D806D496A}" srcOrd="0" destOrd="0" presId="urn:microsoft.com/office/officeart/2005/8/layout/orgChart1"/>
    <dgm:cxn modelId="{6C778E6A-2F08-4704-8380-2A97EA751A47}" type="presParOf" srcId="{71CABC0A-7B0E-4BD4-9C18-001D806D496A}" destId="{2624A6BE-9163-452E-A9D7-3733CE379B48}" srcOrd="0" destOrd="0" presId="urn:microsoft.com/office/officeart/2005/8/layout/orgChart1"/>
    <dgm:cxn modelId="{922AA13D-5A36-41BB-B9B0-574157F14174}" type="presParOf" srcId="{2624A6BE-9163-452E-A9D7-3733CE379B48}" destId="{DFF3E934-89DF-45C3-824A-17627BE003AA}" srcOrd="0" destOrd="0" presId="urn:microsoft.com/office/officeart/2005/8/layout/orgChart1"/>
    <dgm:cxn modelId="{0DF9DCDC-5F53-4C4A-909C-B253AF48EF50}" type="presParOf" srcId="{2624A6BE-9163-452E-A9D7-3733CE379B48}" destId="{1743AE79-89F2-4F96-B68F-D268CF8E6F6E}" srcOrd="1" destOrd="0" presId="urn:microsoft.com/office/officeart/2005/8/layout/orgChart1"/>
    <dgm:cxn modelId="{B7F27C4D-805E-4103-9964-16620B9F693F}" type="presParOf" srcId="{71CABC0A-7B0E-4BD4-9C18-001D806D496A}" destId="{6057D871-0612-4596-9654-33ECB20A6DFA}" srcOrd="1" destOrd="0" presId="urn:microsoft.com/office/officeart/2005/8/layout/orgChart1"/>
    <dgm:cxn modelId="{A1D623BB-D6A5-45A6-9791-5A188353DC50}" type="presParOf" srcId="{6057D871-0612-4596-9654-33ECB20A6DFA}" destId="{1073C11C-CD01-4AE5-81B8-E4C3EAC8DCAC}" srcOrd="0" destOrd="0" presId="urn:microsoft.com/office/officeart/2005/8/layout/orgChart1"/>
    <dgm:cxn modelId="{58B9948B-6CF5-4361-8A32-17FBD220204D}" type="presParOf" srcId="{6057D871-0612-4596-9654-33ECB20A6DFA}" destId="{63FB9154-327A-4BA0-8042-E0072DF4AB3F}" srcOrd="1" destOrd="0" presId="urn:microsoft.com/office/officeart/2005/8/layout/orgChart1"/>
    <dgm:cxn modelId="{E4BD8C41-9069-4C22-A16C-C9B877F5D917}" type="presParOf" srcId="{63FB9154-327A-4BA0-8042-E0072DF4AB3F}" destId="{8A2D7CBD-F079-46DD-8269-253AA62127DD}" srcOrd="0" destOrd="0" presId="urn:microsoft.com/office/officeart/2005/8/layout/orgChart1"/>
    <dgm:cxn modelId="{EB1ED647-BCC5-452E-9C12-49D90DD0C59D}" type="presParOf" srcId="{8A2D7CBD-F079-46DD-8269-253AA62127DD}" destId="{B00A8240-B192-4B1A-BED3-826CE7918735}" srcOrd="0" destOrd="0" presId="urn:microsoft.com/office/officeart/2005/8/layout/orgChart1"/>
    <dgm:cxn modelId="{12715A21-F15C-482C-81B8-2F73BB8725C6}" type="presParOf" srcId="{8A2D7CBD-F079-46DD-8269-253AA62127DD}" destId="{68EB4664-815E-4CB9-979E-A731F4C6D6F9}" srcOrd="1" destOrd="0" presId="urn:microsoft.com/office/officeart/2005/8/layout/orgChart1"/>
    <dgm:cxn modelId="{47101EAC-AD50-492D-A9D0-B51F1CFC98AF}" type="presParOf" srcId="{63FB9154-327A-4BA0-8042-E0072DF4AB3F}" destId="{66C72180-4402-45AA-891F-D654C53777C3}" srcOrd="1" destOrd="0" presId="urn:microsoft.com/office/officeart/2005/8/layout/orgChart1"/>
    <dgm:cxn modelId="{75C179B7-F91F-4AA0-8010-0BFDDB7F212B}" type="presParOf" srcId="{63FB9154-327A-4BA0-8042-E0072DF4AB3F}" destId="{DCE7450A-00A1-49D1-9866-65D174B5CD44}" srcOrd="2" destOrd="0" presId="urn:microsoft.com/office/officeart/2005/8/layout/orgChart1"/>
    <dgm:cxn modelId="{58AB5D62-44BA-442B-98F2-8C21AB66DF61}" type="presParOf" srcId="{6057D871-0612-4596-9654-33ECB20A6DFA}" destId="{0D5AC477-CBB5-4C25-B623-B24DA1ADB1CB}" srcOrd="2" destOrd="0" presId="urn:microsoft.com/office/officeart/2005/8/layout/orgChart1"/>
    <dgm:cxn modelId="{95A20183-2B54-46CE-86D9-E944E6B7B6E2}" type="presParOf" srcId="{6057D871-0612-4596-9654-33ECB20A6DFA}" destId="{921B8771-40DB-4D1F-ADEE-BB71BEBA623D}" srcOrd="3" destOrd="0" presId="urn:microsoft.com/office/officeart/2005/8/layout/orgChart1"/>
    <dgm:cxn modelId="{546EF52F-6DAB-4C6E-981C-AD43A3119973}" type="presParOf" srcId="{921B8771-40DB-4D1F-ADEE-BB71BEBA623D}" destId="{83C32971-5FFD-4739-B735-A12E34613E80}" srcOrd="0" destOrd="0" presId="urn:microsoft.com/office/officeart/2005/8/layout/orgChart1"/>
    <dgm:cxn modelId="{2D291628-96C5-4542-B280-5B9F0B528E45}" type="presParOf" srcId="{83C32971-5FFD-4739-B735-A12E34613E80}" destId="{48ED984C-FD57-4B6F-ABEC-D73E5B65A5F4}" srcOrd="0" destOrd="0" presId="urn:microsoft.com/office/officeart/2005/8/layout/orgChart1"/>
    <dgm:cxn modelId="{DEEA1B56-48FC-4CC9-9811-7F86C04533F5}" type="presParOf" srcId="{83C32971-5FFD-4739-B735-A12E34613E80}" destId="{03F9FE0B-5618-4A19-88BA-2A448BF0A7D1}" srcOrd="1" destOrd="0" presId="urn:microsoft.com/office/officeart/2005/8/layout/orgChart1"/>
    <dgm:cxn modelId="{9E3EDB99-B8A2-4F96-9526-5640FC92A012}" type="presParOf" srcId="{921B8771-40DB-4D1F-ADEE-BB71BEBA623D}" destId="{73F4B7DF-716E-4E7D-B6E1-A7039CEC40E2}" srcOrd="1" destOrd="0" presId="urn:microsoft.com/office/officeart/2005/8/layout/orgChart1"/>
    <dgm:cxn modelId="{0C8C33F1-A926-40D3-A29F-5DA565E95EFB}" type="presParOf" srcId="{921B8771-40DB-4D1F-ADEE-BB71BEBA623D}" destId="{C232E01E-D03E-4035-B332-753AB8E23CF9}" srcOrd="2" destOrd="0" presId="urn:microsoft.com/office/officeart/2005/8/layout/orgChart1"/>
    <dgm:cxn modelId="{72D5449A-802A-4AA3-87DB-5A9E5ABD9FA8}" type="presParOf" srcId="{6057D871-0612-4596-9654-33ECB20A6DFA}" destId="{DB7DC0A5-AB64-44C0-9DDF-69BC74E0FBE8}" srcOrd="4" destOrd="0" presId="urn:microsoft.com/office/officeart/2005/8/layout/orgChart1"/>
    <dgm:cxn modelId="{63A1ABB4-E359-4C0A-937A-32563F447D85}" type="presParOf" srcId="{6057D871-0612-4596-9654-33ECB20A6DFA}" destId="{63615B6B-A03C-424B-8D62-BAF5A72360EC}" srcOrd="5" destOrd="0" presId="urn:microsoft.com/office/officeart/2005/8/layout/orgChart1"/>
    <dgm:cxn modelId="{2939A499-AE83-4901-934B-125E0DA0587A}" type="presParOf" srcId="{63615B6B-A03C-424B-8D62-BAF5A72360EC}" destId="{360B08AC-AE2F-4CB3-978B-A800D3129CEF}" srcOrd="0" destOrd="0" presId="urn:microsoft.com/office/officeart/2005/8/layout/orgChart1"/>
    <dgm:cxn modelId="{AFA95746-A66D-4710-BD89-CE84C9FDA3F9}" type="presParOf" srcId="{360B08AC-AE2F-4CB3-978B-A800D3129CEF}" destId="{7621AAD5-F12B-46FF-A5E9-BB310E9D83C7}" srcOrd="0" destOrd="0" presId="urn:microsoft.com/office/officeart/2005/8/layout/orgChart1"/>
    <dgm:cxn modelId="{0C278894-3F6F-4F21-8C5E-836DC27FD01D}" type="presParOf" srcId="{360B08AC-AE2F-4CB3-978B-A800D3129CEF}" destId="{68962DA5-362F-450C-89AD-ADF6E64EFE66}" srcOrd="1" destOrd="0" presId="urn:microsoft.com/office/officeart/2005/8/layout/orgChart1"/>
    <dgm:cxn modelId="{3421C869-03DE-420E-968E-83B2D846E6D8}" type="presParOf" srcId="{63615B6B-A03C-424B-8D62-BAF5A72360EC}" destId="{4BCE50DE-D0EF-48CB-A8E1-C34595BAD4C0}" srcOrd="1" destOrd="0" presId="urn:microsoft.com/office/officeart/2005/8/layout/orgChart1"/>
    <dgm:cxn modelId="{CD62E4A9-2F8C-4BE1-BE4F-A041FB721231}" type="presParOf" srcId="{63615B6B-A03C-424B-8D62-BAF5A72360EC}" destId="{2D99D17D-2833-4FD2-B1DB-61D0138ECE41}" srcOrd="2" destOrd="0" presId="urn:microsoft.com/office/officeart/2005/8/layout/orgChart1"/>
    <dgm:cxn modelId="{11A4283D-091E-4139-8C20-D02CA2AEDBA2}" type="presParOf" srcId="{6057D871-0612-4596-9654-33ECB20A6DFA}" destId="{2B2BA394-D4D9-4709-B196-09C766B43E11}" srcOrd="6" destOrd="0" presId="urn:microsoft.com/office/officeart/2005/8/layout/orgChart1"/>
    <dgm:cxn modelId="{8F3A696C-9A14-4CE3-B352-BE232F60C204}" type="presParOf" srcId="{6057D871-0612-4596-9654-33ECB20A6DFA}" destId="{2509DFC5-C613-485B-8D0D-FE84AFAB5CCF}" srcOrd="7" destOrd="0" presId="urn:microsoft.com/office/officeart/2005/8/layout/orgChart1"/>
    <dgm:cxn modelId="{ACCFA5B1-91B9-41F6-8A2D-D20D6CCD348D}" type="presParOf" srcId="{2509DFC5-C613-485B-8D0D-FE84AFAB5CCF}" destId="{93B30804-3327-459B-9A0E-5AD9F98B6FB1}" srcOrd="0" destOrd="0" presId="urn:microsoft.com/office/officeart/2005/8/layout/orgChart1"/>
    <dgm:cxn modelId="{7345B080-9419-4FAA-931A-9F025D19FC13}" type="presParOf" srcId="{93B30804-3327-459B-9A0E-5AD9F98B6FB1}" destId="{EB5E604F-65DC-459C-B552-A80D7CF0DE9D}" srcOrd="0" destOrd="0" presId="urn:microsoft.com/office/officeart/2005/8/layout/orgChart1"/>
    <dgm:cxn modelId="{D45C39DA-BD7F-4900-96BC-585BC721412A}" type="presParOf" srcId="{93B30804-3327-459B-9A0E-5AD9F98B6FB1}" destId="{50C9C3B5-BAD8-48DC-A34B-0D0324D71D36}" srcOrd="1" destOrd="0" presId="urn:microsoft.com/office/officeart/2005/8/layout/orgChart1"/>
    <dgm:cxn modelId="{7A75E43B-EC69-498B-9A15-BE0011D4E83B}" type="presParOf" srcId="{2509DFC5-C613-485B-8D0D-FE84AFAB5CCF}" destId="{FE202B06-9220-499F-B040-5B6006CB35AC}" srcOrd="1" destOrd="0" presId="urn:microsoft.com/office/officeart/2005/8/layout/orgChart1"/>
    <dgm:cxn modelId="{BC6BC7C9-AA58-4E88-A715-1EA10AD86488}" type="presParOf" srcId="{2509DFC5-C613-485B-8D0D-FE84AFAB5CCF}" destId="{06620B25-DE7F-47A6-B30F-B61B3AE15BE1}" srcOrd="2" destOrd="0" presId="urn:microsoft.com/office/officeart/2005/8/layout/orgChart1"/>
    <dgm:cxn modelId="{FC4131A3-8BE3-4500-9239-58C3C5F86BD3}" type="presParOf" srcId="{71CABC0A-7B0E-4BD4-9C18-001D806D496A}" destId="{3BAC03A1-05A1-4625-9219-1C32AF7DAB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543B609-E9BC-4C15-881B-0B22C70DFF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D6ED675-914F-4120-B396-318B61873213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Cultura</a:t>
          </a:r>
        </a:p>
      </dgm:t>
    </dgm:pt>
    <dgm:pt modelId="{DBDE6F3F-2EAF-4EF5-9DC7-D5CBE8750802}" type="parTrans" cxnId="{BF9542AD-0AA0-4B8F-8145-428F123045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5CBA64D-E9D4-4398-9DB3-2F8DF34800DF}" type="sibTrans" cxnId="{BF9542AD-0AA0-4B8F-8145-428F123045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E3FF57-0F14-4EB9-AFDB-75C6CF38815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 de Centros </a:t>
          </a:r>
          <a:r>
            <a:rPr lang="es-ES" sz="1200" dirty="0" smtClean="0">
              <a:solidFill>
                <a:schemeClr val="tx1"/>
              </a:solidFill>
            </a:rPr>
            <a:t>Culturales</a:t>
          </a:r>
          <a:endParaRPr lang="es-ES" sz="1200" dirty="0">
            <a:solidFill>
              <a:schemeClr val="tx1"/>
            </a:solidFill>
          </a:endParaRPr>
        </a:p>
      </dgm:t>
    </dgm:pt>
    <dgm:pt modelId="{B07D8562-3492-4977-8E4A-F9FE564F4830}" type="parTrans" cxnId="{FEF59638-41C0-4ECE-B3C6-FFE611CFFF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7515EFC-5D77-4B53-9262-BE87C910B2A6}" type="sibTrans" cxnId="{FEF59638-41C0-4ECE-B3C6-FFE611CFFF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FF3BEF-8A9C-4FF4-AB47-8021C090FE9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B9808754-9402-487E-8691-9EBDC5581DA7}" type="parTrans" cxnId="{CDE21A2F-9E37-4796-AA20-8DB1122BFC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28663A-CD6F-4A75-AE91-EA35B8C83E0F}" type="sibTrans" cxnId="{CDE21A2F-9E37-4796-AA20-8DB1122BFC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DF2F440-0C3E-45D5-93AF-05DEF9A5871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CF8D1236-26F9-4AB5-99FB-A98E09F82128}" type="parTrans" cxnId="{3FBB2A48-C708-4B86-81A1-9CB9C563557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9592B8-2B70-447E-A9AD-056B4B65B958}" type="sibTrans" cxnId="{3FBB2A48-C708-4B86-81A1-9CB9C563557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37A32F1-38D5-4ED2-9B43-158381A432B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Centro Cultural </a:t>
          </a:r>
          <a:r>
            <a:rPr lang="es-ES" sz="1200" dirty="0" smtClean="0">
              <a:solidFill>
                <a:schemeClr val="tx1"/>
              </a:solidFill>
            </a:rPr>
            <a:t>Zertuche</a:t>
          </a:r>
          <a:endParaRPr lang="es-ES" sz="1200" dirty="0">
            <a:solidFill>
              <a:schemeClr val="tx1"/>
            </a:solidFill>
          </a:endParaRPr>
        </a:p>
      </dgm:t>
    </dgm:pt>
    <dgm:pt modelId="{69D2E0EB-BEA7-4F9F-B910-5DA3FD0E162A}" type="parTrans" cxnId="{D8F6DA17-04E9-4EA3-8CAA-1C146F8EBC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96BB4A9-FEA7-4355-AAD9-B842370F1CFA}" type="sibTrans" cxnId="{D8F6DA17-04E9-4EA3-8CAA-1C146F8EBC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D546DB-E70F-4CB7-9A33-AE76BE01E47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28DBDBD-E505-4305-A4F6-849A794C6DA2}" type="parTrans" cxnId="{76F54F61-D98A-45B9-8FF8-ECE4461BDE2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02C307F-F3FC-49DB-A7DE-9074A9B832BF}" type="sibTrans" cxnId="{76F54F61-D98A-45B9-8FF8-ECE4461BDE2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399C64C-091B-47DE-B375-995CA652CC8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3A8F2280-5756-4F4D-8300-E4E159D7CE03}" type="parTrans" cxnId="{FFB93E3A-E054-4399-B0C8-21E132CF174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98223BF-8342-4C80-90B9-CEB5F7E2F962}" type="sibTrans" cxnId="{FFB93E3A-E054-4399-B0C8-21E132CF174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2D32DD4-A83F-4B92-A479-1E039C6909A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389DC37F-130E-4226-9F55-E71D0C92A8AC}" type="parTrans" cxnId="{5F084563-6A5D-445F-80E9-9FA4C3AC5D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9511DBF-BE74-402D-ABA4-657D4B54A881}" type="sibTrans" cxnId="{5F084563-6A5D-445F-80E9-9FA4C3AC5D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938AD8-9301-4790-8C1F-70572906B012}" type="pres">
      <dgm:prSet presAssocID="{9543B609-E9BC-4C15-881B-0B22C70DFF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872305-BEFF-48BB-9B9D-70877A7AD565}" type="pres">
      <dgm:prSet presAssocID="{3D6ED675-914F-4120-B396-318B61873213}" presName="hierRoot1" presStyleCnt="0">
        <dgm:presLayoutVars>
          <dgm:hierBranch val="init"/>
        </dgm:presLayoutVars>
      </dgm:prSet>
      <dgm:spPr/>
    </dgm:pt>
    <dgm:pt modelId="{28F511EC-05B6-4004-843C-07065E1F604E}" type="pres">
      <dgm:prSet presAssocID="{3D6ED675-914F-4120-B396-318B61873213}" presName="rootComposite1" presStyleCnt="0"/>
      <dgm:spPr/>
    </dgm:pt>
    <dgm:pt modelId="{98DB5796-4637-4EFF-86F9-36C1C2DE79C7}" type="pres">
      <dgm:prSet presAssocID="{3D6ED675-914F-4120-B396-318B61873213}" presName="rootText1" presStyleLbl="node0" presStyleIdx="0" presStyleCnt="1" custScaleX="164381" custScaleY="153582" custLinFactNeighborY="-484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1CB17F-306D-4103-825A-CFE5563E5081}" type="pres">
      <dgm:prSet presAssocID="{3D6ED675-914F-4120-B396-318B618732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8774D71-69ED-49AF-9A01-1A2C3D347442}" type="pres">
      <dgm:prSet presAssocID="{3D6ED675-914F-4120-B396-318B61873213}" presName="hierChild2" presStyleCnt="0"/>
      <dgm:spPr/>
    </dgm:pt>
    <dgm:pt modelId="{E235248D-6F9B-422A-811D-424EB87F57FE}" type="pres">
      <dgm:prSet presAssocID="{B07D8562-3492-4977-8E4A-F9FE564F483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371EBCD-6B23-4824-ACBA-9D1434B9F89A}" type="pres">
      <dgm:prSet presAssocID="{08E3FF57-0F14-4EB9-AFDB-75C6CF388158}" presName="hierRoot2" presStyleCnt="0">
        <dgm:presLayoutVars>
          <dgm:hierBranch/>
        </dgm:presLayoutVars>
      </dgm:prSet>
      <dgm:spPr/>
    </dgm:pt>
    <dgm:pt modelId="{EBF89C4A-B9E5-4F48-8926-AE300E9048BA}" type="pres">
      <dgm:prSet presAssocID="{08E3FF57-0F14-4EB9-AFDB-75C6CF388158}" presName="rootComposite" presStyleCnt="0"/>
      <dgm:spPr/>
    </dgm:pt>
    <dgm:pt modelId="{484BAC4D-337B-4C8A-AC8E-F1BD81C4533D}" type="pres">
      <dgm:prSet presAssocID="{08E3FF57-0F14-4EB9-AFDB-75C6CF388158}" presName="rootText" presStyleLbl="node2" presStyleIdx="0" presStyleCnt="1" custScaleX="125985" custScaleY="115186" custLinFactNeighborY="-167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5E7CB4-EAF7-4279-B555-47F3E7FD0120}" type="pres">
      <dgm:prSet presAssocID="{08E3FF57-0F14-4EB9-AFDB-75C6CF388158}" presName="rootConnector" presStyleLbl="node2" presStyleIdx="0" presStyleCnt="1"/>
      <dgm:spPr/>
      <dgm:t>
        <a:bodyPr/>
        <a:lstStyle/>
        <a:p>
          <a:endParaRPr lang="es-ES"/>
        </a:p>
      </dgm:t>
    </dgm:pt>
    <dgm:pt modelId="{2CBD766A-0BA3-416D-8505-B6D7F24CC477}" type="pres">
      <dgm:prSet presAssocID="{08E3FF57-0F14-4EB9-AFDB-75C6CF388158}" presName="hierChild4" presStyleCnt="0"/>
      <dgm:spPr/>
    </dgm:pt>
    <dgm:pt modelId="{ACF1AC21-53D3-4D46-ABF3-1E0A06F17D45}" type="pres">
      <dgm:prSet presAssocID="{B9808754-9402-487E-8691-9EBDC5581DA7}" presName="Name35" presStyleLbl="parChTrans1D3" presStyleIdx="0" presStyleCnt="5"/>
      <dgm:spPr/>
      <dgm:t>
        <a:bodyPr/>
        <a:lstStyle/>
        <a:p>
          <a:endParaRPr lang="es-ES"/>
        </a:p>
      </dgm:t>
    </dgm:pt>
    <dgm:pt modelId="{5E20B007-095D-4C36-822D-AB9CEBF35B81}" type="pres">
      <dgm:prSet presAssocID="{EDFF3BEF-8A9C-4FF4-AB47-8021C090FE96}" presName="hierRoot2" presStyleCnt="0">
        <dgm:presLayoutVars>
          <dgm:hierBranch val="init"/>
        </dgm:presLayoutVars>
      </dgm:prSet>
      <dgm:spPr/>
    </dgm:pt>
    <dgm:pt modelId="{B3FABB66-D82B-4DF0-906F-31FF8636299E}" type="pres">
      <dgm:prSet presAssocID="{EDFF3BEF-8A9C-4FF4-AB47-8021C090FE96}" presName="rootComposite" presStyleCnt="0"/>
      <dgm:spPr/>
    </dgm:pt>
    <dgm:pt modelId="{27F0CFB3-BC26-4514-B5C2-F6286E21C8C3}" type="pres">
      <dgm:prSet presAssocID="{EDFF3BEF-8A9C-4FF4-AB47-8021C090FE96}" presName="rootText" presStyleLbl="node3" presStyleIdx="0" presStyleCnt="5" custScaleX="92478" custScaleY="100788" custLinFactNeighborY="301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8E6989-9B73-405B-AF37-6AC8610D1472}" type="pres">
      <dgm:prSet presAssocID="{EDFF3BEF-8A9C-4FF4-AB47-8021C090FE96}" presName="rootConnector" presStyleLbl="node3" presStyleIdx="0" presStyleCnt="5"/>
      <dgm:spPr/>
      <dgm:t>
        <a:bodyPr/>
        <a:lstStyle/>
        <a:p>
          <a:endParaRPr lang="es-ES"/>
        </a:p>
      </dgm:t>
    </dgm:pt>
    <dgm:pt modelId="{B9A8D290-996E-443B-BC88-05774150858B}" type="pres">
      <dgm:prSet presAssocID="{EDFF3BEF-8A9C-4FF4-AB47-8021C090FE96}" presName="hierChild4" presStyleCnt="0"/>
      <dgm:spPr/>
    </dgm:pt>
    <dgm:pt modelId="{65E5BDBA-216F-434F-AF32-69E9DACB8DE0}" type="pres">
      <dgm:prSet presAssocID="{EDFF3BEF-8A9C-4FF4-AB47-8021C090FE96}" presName="hierChild5" presStyleCnt="0"/>
      <dgm:spPr/>
    </dgm:pt>
    <dgm:pt modelId="{B9158C22-68BA-444E-A5F8-A5EBB6D6FDD4}" type="pres">
      <dgm:prSet presAssocID="{CF8D1236-26F9-4AB5-99FB-A98E09F82128}" presName="Name35" presStyleLbl="parChTrans1D3" presStyleIdx="1" presStyleCnt="5"/>
      <dgm:spPr/>
      <dgm:t>
        <a:bodyPr/>
        <a:lstStyle/>
        <a:p>
          <a:endParaRPr lang="es-ES"/>
        </a:p>
      </dgm:t>
    </dgm:pt>
    <dgm:pt modelId="{D93A739D-A916-44FC-8F6A-9990C012E7AB}" type="pres">
      <dgm:prSet presAssocID="{1DF2F440-0C3E-45D5-93AF-05DEF9A58717}" presName="hierRoot2" presStyleCnt="0">
        <dgm:presLayoutVars>
          <dgm:hierBranch/>
        </dgm:presLayoutVars>
      </dgm:prSet>
      <dgm:spPr/>
    </dgm:pt>
    <dgm:pt modelId="{6880B2D9-68B3-4FFC-A2A8-52631B16D488}" type="pres">
      <dgm:prSet presAssocID="{1DF2F440-0C3E-45D5-93AF-05DEF9A58717}" presName="rootComposite" presStyleCnt="0"/>
      <dgm:spPr/>
    </dgm:pt>
    <dgm:pt modelId="{5CFD16C3-83D9-43B7-9787-020C7EFF1DA2}" type="pres">
      <dgm:prSet presAssocID="{1DF2F440-0C3E-45D5-93AF-05DEF9A58717}" presName="rootText" presStyleLbl="node3" presStyleIdx="1" presStyleCnt="5" custScaleX="92478" custScaleY="100788" custLinFactNeighborY="301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4D16DD-0678-423B-9AEB-C0816FD95257}" type="pres">
      <dgm:prSet presAssocID="{1DF2F440-0C3E-45D5-93AF-05DEF9A58717}" presName="rootConnector" presStyleLbl="node3" presStyleIdx="1" presStyleCnt="5"/>
      <dgm:spPr/>
      <dgm:t>
        <a:bodyPr/>
        <a:lstStyle/>
        <a:p>
          <a:endParaRPr lang="es-ES"/>
        </a:p>
      </dgm:t>
    </dgm:pt>
    <dgm:pt modelId="{B8F71EC9-4591-45AD-A8DC-D2B5855BCA90}" type="pres">
      <dgm:prSet presAssocID="{1DF2F440-0C3E-45D5-93AF-05DEF9A58717}" presName="hierChild4" presStyleCnt="0"/>
      <dgm:spPr/>
    </dgm:pt>
    <dgm:pt modelId="{A1872604-444F-449B-A481-5AD7487C1866}" type="pres">
      <dgm:prSet presAssocID="{1DF2F440-0C3E-45D5-93AF-05DEF9A58717}" presName="hierChild5" presStyleCnt="0"/>
      <dgm:spPr/>
    </dgm:pt>
    <dgm:pt modelId="{11FC6D31-CD8F-4DA7-8338-608F2D0E0CD8}" type="pres">
      <dgm:prSet presAssocID="{69D2E0EB-BEA7-4F9F-B910-5DA3FD0E162A}" presName="Name35" presStyleLbl="parChTrans1D3" presStyleIdx="2" presStyleCnt="5"/>
      <dgm:spPr/>
      <dgm:t>
        <a:bodyPr/>
        <a:lstStyle/>
        <a:p>
          <a:endParaRPr lang="es-ES"/>
        </a:p>
      </dgm:t>
    </dgm:pt>
    <dgm:pt modelId="{6FFD75E8-E801-4C3F-B046-DEA3F16ECD73}" type="pres">
      <dgm:prSet presAssocID="{637A32F1-38D5-4ED2-9B43-158381A432BC}" presName="hierRoot2" presStyleCnt="0">
        <dgm:presLayoutVars>
          <dgm:hierBranch/>
        </dgm:presLayoutVars>
      </dgm:prSet>
      <dgm:spPr/>
    </dgm:pt>
    <dgm:pt modelId="{9EA1A9BA-48BE-40BF-85C7-96324956F147}" type="pres">
      <dgm:prSet presAssocID="{637A32F1-38D5-4ED2-9B43-158381A432BC}" presName="rootComposite" presStyleCnt="0"/>
      <dgm:spPr/>
    </dgm:pt>
    <dgm:pt modelId="{9F850073-27DC-4FAB-9524-2567BBD7F961}" type="pres">
      <dgm:prSet presAssocID="{637A32F1-38D5-4ED2-9B43-158381A432BC}" presName="rootText" presStyleLbl="node3" presStyleIdx="2" presStyleCnt="5" custScaleX="92459" custScaleY="100788" custLinFactNeighborY="301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A33EE-A604-45C2-A6DF-1BAA7B39438C}" type="pres">
      <dgm:prSet presAssocID="{637A32F1-38D5-4ED2-9B43-158381A432BC}" presName="rootConnector" presStyleLbl="node3" presStyleIdx="2" presStyleCnt="5"/>
      <dgm:spPr/>
      <dgm:t>
        <a:bodyPr/>
        <a:lstStyle/>
        <a:p>
          <a:endParaRPr lang="es-ES"/>
        </a:p>
      </dgm:t>
    </dgm:pt>
    <dgm:pt modelId="{345B7FD9-F8F2-4C77-8575-532587E57F13}" type="pres">
      <dgm:prSet presAssocID="{637A32F1-38D5-4ED2-9B43-158381A432BC}" presName="hierChild4" presStyleCnt="0"/>
      <dgm:spPr/>
    </dgm:pt>
    <dgm:pt modelId="{0DC87488-5690-4168-8B85-BBBC4C28529C}" type="pres">
      <dgm:prSet presAssocID="{028DBDBD-E505-4305-A4F6-849A794C6DA2}" presName="Name35" presStyleLbl="parChTrans1D4" presStyleIdx="0" presStyleCnt="1"/>
      <dgm:spPr/>
      <dgm:t>
        <a:bodyPr/>
        <a:lstStyle/>
        <a:p>
          <a:endParaRPr lang="es-ES"/>
        </a:p>
      </dgm:t>
    </dgm:pt>
    <dgm:pt modelId="{736C5F62-01DE-4F10-87C7-9A27685D2321}" type="pres">
      <dgm:prSet presAssocID="{D6D546DB-E70F-4CB7-9A33-AE76BE01E47E}" presName="hierRoot2" presStyleCnt="0">
        <dgm:presLayoutVars>
          <dgm:hierBranch val="init"/>
        </dgm:presLayoutVars>
      </dgm:prSet>
      <dgm:spPr/>
    </dgm:pt>
    <dgm:pt modelId="{A7D84BBF-5656-4B22-80BB-7901DE42A7A0}" type="pres">
      <dgm:prSet presAssocID="{D6D546DB-E70F-4CB7-9A33-AE76BE01E47E}" presName="rootComposite" presStyleCnt="0"/>
      <dgm:spPr/>
    </dgm:pt>
    <dgm:pt modelId="{94F415F8-985A-444F-B8A0-FA340BA9CAB7}" type="pres">
      <dgm:prSet presAssocID="{D6D546DB-E70F-4CB7-9A33-AE76BE01E47E}" presName="rootText" presStyleLbl="node4" presStyleIdx="0" presStyleCnt="1" custScaleX="92478" custScaleY="100788" custLinFactNeighborY="323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AB1005-E499-49ED-BC1C-566FCCADCCA1}" type="pres">
      <dgm:prSet presAssocID="{D6D546DB-E70F-4CB7-9A33-AE76BE01E47E}" presName="rootConnector" presStyleLbl="node4" presStyleIdx="0" presStyleCnt="1"/>
      <dgm:spPr/>
      <dgm:t>
        <a:bodyPr/>
        <a:lstStyle/>
        <a:p>
          <a:endParaRPr lang="es-ES"/>
        </a:p>
      </dgm:t>
    </dgm:pt>
    <dgm:pt modelId="{D38A5B0D-8431-4C62-AADE-86F4CA516BEE}" type="pres">
      <dgm:prSet presAssocID="{D6D546DB-E70F-4CB7-9A33-AE76BE01E47E}" presName="hierChild4" presStyleCnt="0"/>
      <dgm:spPr/>
    </dgm:pt>
    <dgm:pt modelId="{B6B49445-9DBC-4ACF-83D9-717528CDE532}" type="pres">
      <dgm:prSet presAssocID="{D6D546DB-E70F-4CB7-9A33-AE76BE01E47E}" presName="hierChild5" presStyleCnt="0"/>
      <dgm:spPr/>
    </dgm:pt>
    <dgm:pt modelId="{D53DC288-A8F0-4377-A4FA-8A2E3760B0F0}" type="pres">
      <dgm:prSet presAssocID="{637A32F1-38D5-4ED2-9B43-158381A432BC}" presName="hierChild5" presStyleCnt="0"/>
      <dgm:spPr/>
    </dgm:pt>
    <dgm:pt modelId="{956A768C-D8CE-477E-9DED-0BFFE0395943}" type="pres">
      <dgm:prSet presAssocID="{3A8F2280-5756-4F4D-8300-E4E159D7CE03}" presName="Name35" presStyleLbl="parChTrans1D3" presStyleIdx="3" presStyleCnt="5"/>
      <dgm:spPr/>
      <dgm:t>
        <a:bodyPr/>
        <a:lstStyle/>
        <a:p>
          <a:endParaRPr lang="es-MX"/>
        </a:p>
      </dgm:t>
    </dgm:pt>
    <dgm:pt modelId="{B1DDAAB8-DA89-4F29-B64B-98D9831D0DFC}" type="pres">
      <dgm:prSet presAssocID="{1399C64C-091B-47DE-B375-995CA652CC84}" presName="hierRoot2" presStyleCnt="0">
        <dgm:presLayoutVars>
          <dgm:hierBranch val="init"/>
        </dgm:presLayoutVars>
      </dgm:prSet>
      <dgm:spPr/>
    </dgm:pt>
    <dgm:pt modelId="{5AC025AD-B0E0-4246-B506-911265F98C8C}" type="pres">
      <dgm:prSet presAssocID="{1399C64C-091B-47DE-B375-995CA652CC84}" presName="rootComposite" presStyleCnt="0"/>
      <dgm:spPr/>
    </dgm:pt>
    <dgm:pt modelId="{135B3FCF-A9AF-47DE-ABEF-7C2BA4EE02D3}" type="pres">
      <dgm:prSet presAssocID="{1399C64C-091B-47DE-B375-995CA652CC84}" presName="rootText" presStyleLbl="node3" presStyleIdx="3" presStyleCnt="5" custScaleX="92459" custScaleY="100788" custLinFactNeighborY="296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F3B5BA-464B-4861-9BA4-F81158CD63D6}" type="pres">
      <dgm:prSet presAssocID="{1399C64C-091B-47DE-B375-995CA652CC84}" presName="rootConnector" presStyleLbl="node3" presStyleIdx="3" presStyleCnt="5"/>
      <dgm:spPr/>
      <dgm:t>
        <a:bodyPr/>
        <a:lstStyle/>
        <a:p>
          <a:endParaRPr lang="es-ES"/>
        </a:p>
      </dgm:t>
    </dgm:pt>
    <dgm:pt modelId="{9C73EDD9-11DE-4AFA-989A-12815EA8C581}" type="pres">
      <dgm:prSet presAssocID="{1399C64C-091B-47DE-B375-995CA652CC84}" presName="hierChild4" presStyleCnt="0"/>
      <dgm:spPr/>
    </dgm:pt>
    <dgm:pt modelId="{B0ADF113-1E92-4C8F-84A3-BF36D73BECE3}" type="pres">
      <dgm:prSet presAssocID="{1399C64C-091B-47DE-B375-995CA652CC84}" presName="hierChild5" presStyleCnt="0"/>
      <dgm:spPr/>
    </dgm:pt>
    <dgm:pt modelId="{CC0E3D3F-9149-4449-B116-6DD2374B3787}" type="pres">
      <dgm:prSet presAssocID="{389DC37F-130E-4226-9F55-E71D0C92A8AC}" presName="Name35" presStyleLbl="parChTrans1D3" presStyleIdx="4" presStyleCnt="5"/>
      <dgm:spPr/>
      <dgm:t>
        <a:bodyPr/>
        <a:lstStyle/>
        <a:p>
          <a:endParaRPr lang="es-MX"/>
        </a:p>
      </dgm:t>
    </dgm:pt>
    <dgm:pt modelId="{CB39F7A0-977B-4511-A6CC-C1028468BE7B}" type="pres">
      <dgm:prSet presAssocID="{52D32DD4-A83F-4B92-A479-1E039C6909A3}" presName="hierRoot2" presStyleCnt="0">
        <dgm:presLayoutVars>
          <dgm:hierBranch val="init"/>
        </dgm:presLayoutVars>
      </dgm:prSet>
      <dgm:spPr/>
    </dgm:pt>
    <dgm:pt modelId="{52F8D9A7-289D-42D4-9D44-C1F9B25C22C8}" type="pres">
      <dgm:prSet presAssocID="{52D32DD4-A83F-4B92-A479-1E039C6909A3}" presName="rootComposite" presStyleCnt="0"/>
      <dgm:spPr/>
    </dgm:pt>
    <dgm:pt modelId="{17A7D9CB-75AE-440D-A1F9-FE99ACE5F3ED}" type="pres">
      <dgm:prSet presAssocID="{52D32DD4-A83F-4B92-A479-1E039C6909A3}" presName="rootText" presStyleLbl="node3" presStyleIdx="4" presStyleCnt="5" custScaleX="92459" custScaleY="100788" custLinFactNeighborY="296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AB6C94-6AA6-45AF-8ECC-CC51291D2F08}" type="pres">
      <dgm:prSet presAssocID="{52D32DD4-A83F-4B92-A479-1E039C6909A3}" presName="rootConnector" presStyleLbl="node3" presStyleIdx="4" presStyleCnt="5"/>
      <dgm:spPr/>
      <dgm:t>
        <a:bodyPr/>
        <a:lstStyle/>
        <a:p>
          <a:endParaRPr lang="es-ES"/>
        </a:p>
      </dgm:t>
    </dgm:pt>
    <dgm:pt modelId="{C41D7061-069E-42BB-97E8-3499C01BEEFE}" type="pres">
      <dgm:prSet presAssocID="{52D32DD4-A83F-4B92-A479-1E039C6909A3}" presName="hierChild4" presStyleCnt="0"/>
      <dgm:spPr/>
    </dgm:pt>
    <dgm:pt modelId="{298AE58A-C8E1-45A1-8213-414B050D5AA9}" type="pres">
      <dgm:prSet presAssocID="{52D32DD4-A83F-4B92-A479-1E039C6909A3}" presName="hierChild5" presStyleCnt="0"/>
      <dgm:spPr/>
    </dgm:pt>
    <dgm:pt modelId="{EE3D85C6-A07A-4F54-B3F3-E5CBE5016213}" type="pres">
      <dgm:prSet presAssocID="{08E3FF57-0F14-4EB9-AFDB-75C6CF388158}" presName="hierChild5" presStyleCnt="0"/>
      <dgm:spPr/>
    </dgm:pt>
    <dgm:pt modelId="{2A1B1373-7A69-4A84-A576-96F91F6DF5B5}" type="pres">
      <dgm:prSet presAssocID="{3D6ED675-914F-4120-B396-318B61873213}" presName="hierChild3" presStyleCnt="0"/>
      <dgm:spPr/>
    </dgm:pt>
  </dgm:ptLst>
  <dgm:cxnLst>
    <dgm:cxn modelId="{12EACE6D-FDB4-43DE-B9AC-20E4AB176EA9}" type="presOf" srcId="{028DBDBD-E505-4305-A4F6-849A794C6DA2}" destId="{0DC87488-5690-4168-8B85-BBBC4C28529C}" srcOrd="0" destOrd="0" presId="urn:microsoft.com/office/officeart/2005/8/layout/orgChart1"/>
    <dgm:cxn modelId="{0FC039EB-776D-41A2-9CF8-288156E4DE08}" type="presOf" srcId="{D6D546DB-E70F-4CB7-9A33-AE76BE01E47E}" destId="{A1AB1005-E499-49ED-BC1C-566FCCADCCA1}" srcOrd="1" destOrd="0" presId="urn:microsoft.com/office/officeart/2005/8/layout/orgChart1"/>
    <dgm:cxn modelId="{04DBEA78-3CF5-4523-853D-711A7C5DEF5D}" type="presOf" srcId="{1DF2F440-0C3E-45D5-93AF-05DEF9A58717}" destId="{D44D16DD-0678-423B-9AEB-C0816FD95257}" srcOrd="1" destOrd="0" presId="urn:microsoft.com/office/officeart/2005/8/layout/orgChart1"/>
    <dgm:cxn modelId="{D8F6DA17-04E9-4EA3-8CAA-1C146F8EBCB4}" srcId="{08E3FF57-0F14-4EB9-AFDB-75C6CF388158}" destId="{637A32F1-38D5-4ED2-9B43-158381A432BC}" srcOrd="2" destOrd="0" parTransId="{69D2E0EB-BEA7-4F9F-B910-5DA3FD0E162A}" sibTransId="{496BB4A9-FEA7-4355-AAD9-B842370F1CFA}"/>
    <dgm:cxn modelId="{6966D8B5-89AF-477A-B8F3-E179F75F2AEB}" type="presOf" srcId="{9543B609-E9BC-4C15-881B-0B22C70DFF7E}" destId="{A6938AD8-9301-4790-8C1F-70572906B012}" srcOrd="0" destOrd="0" presId="urn:microsoft.com/office/officeart/2005/8/layout/orgChart1"/>
    <dgm:cxn modelId="{C3449FA9-2850-40E3-8234-2C9A3960CD9E}" type="presOf" srcId="{52D32DD4-A83F-4B92-A479-1E039C6909A3}" destId="{71AB6C94-6AA6-45AF-8ECC-CC51291D2F08}" srcOrd="1" destOrd="0" presId="urn:microsoft.com/office/officeart/2005/8/layout/orgChart1"/>
    <dgm:cxn modelId="{BF9542AD-0AA0-4B8F-8145-428F12304599}" srcId="{9543B609-E9BC-4C15-881B-0B22C70DFF7E}" destId="{3D6ED675-914F-4120-B396-318B61873213}" srcOrd="0" destOrd="0" parTransId="{DBDE6F3F-2EAF-4EF5-9DC7-D5CBE8750802}" sibTransId="{35CBA64D-E9D4-4398-9DB3-2F8DF34800DF}"/>
    <dgm:cxn modelId="{76F54F61-D98A-45B9-8FF8-ECE4461BDE2C}" srcId="{637A32F1-38D5-4ED2-9B43-158381A432BC}" destId="{D6D546DB-E70F-4CB7-9A33-AE76BE01E47E}" srcOrd="0" destOrd="0" parTransId="{028DBDBD-E505-4305-A4F6-849A794C6DA2}" sibTransId="{502C307F-F3FC-49DB-A7DE-9074A9B832BF}"/>
    <dgm:cxn modelId="{53910493-5151-4C87-9D7D-5BA00589B805}" type="presOf" srcId="{69D2E0EB-BEA7-4F9F-B910-5DA3FD0E162A}" destId="{11FC6D31-CD8F-4DA7-8338-608F2D0E0CD8}" srcOrd="0" destOrd="0" presId="urn:microsoft.com/office/officeart/2005/8/layout/orgChart1"/>
    <dgm:cxn modelId="{25BE099D-D545-4FFE-94F8-84A1142D6ECC}" type="presOf" srcId="{D6D546DB-E70F-4CB7-9A33-AE76BE01E47E}" destId="{94F415F8-985A-444F-B8A0-FA340BA9CAB7}" srcOrd="0" destOrd="0" presId="urn:microsoft.com/office/officeart/2005/8/layout/orgChart1"/>
    <dgm:cxn modelId="{D98324A5-D28C-4407-AECE-DCD33D1327E5}" type="presOf" srcId="{EDFF3BEF-8A9C-4FF4-AB47-8021C090FE96}" destId="{3E8E6989-9B73-405B-AF37-6AC8610D1472}" srcOrd="1" destOrd="0" presId="urn:microsoft.com/office/officeart/2005/8/layout/orgChart1"/>
    <dgm:cxn modelId="{7B0ACCDF-A950-4BE7-BE95-5A3404C401F4}" type="presOf" srcId="{B9808754-9402-487E-8691-9EBDC5581DA7}" destId="{ACF1AC21-53D3-4D46-ABF3-1E0A06F17D45}" srcOrd="0" destOrd="0" presId="urn:microsoft.com/office/officeart/2005/8/layout/orgChart1"/>
    <dgm:cxn modelId="{DF35B3CA-580C-48EE-9270-67BEA781A715}" type="presOf" srcId="{3D6ED675-914F-4120-B396-318B61873213}" destId="{061CB17F-306D-4103-825A-CFE5563E5081}" srcOrd="1" destOrd="0" presId="urn:microsoft.com/office/officeart/2005/8/layout/orgChart1"/>
    <dgm:cxn modelId="{2F045857-13A9-4D9C-AC8A-97028FB9EAE9}" type="presOf" srcId="{637A32F1-38D5-4ED2-9B43-158381A432BC}" destId="{AA1A33EE-A604-45C2-A6DF-1BAA7B39438C}" srcOrd="1" destOrd="0" presId="urn:microsoft.com/office/officeart/2005/8/layout/orgChart1"/>
    <dgm:cxn modelId="{30800477-A4AA-4F2F-9287-FBC748E9B181}" type="presOf" srcId="{1399C64C-091B-47DE-B375-995CA652CC84}" destId="{5DF3B5BA-464B-4861-9BA4-F81158CD63D6}" srcOrd="1" destOrd="0" presId="urn:microsoft.com/office/officeart/2005/8/layout/orgChart1"/>
    <dgm:cxn modelId="{67EE0042-9BF0-47D1-B07B-4377A4D98283}" type="presOf" srcId="{1DF2F440-0C3E-45D5-93AF-05DEF9A58717}" destId="{5CFD16C3-83D9-43B7-9787-020C7EFF1DA2}" srcOrd="0" destOrd="0" presId="urn:microsoft.com/office/officeart/2005/8/layout/orgChart1"/>
    <dgm:cxn modelId="{FFB93E3A-E054-4399-B0C8-21E132CF174F}" srcId="{08E3FF57-0F14-4EB9-AFDB-75C6CF388158}" destId="{1399C64C-091B-47DE-B375-995CA652CC84}" srcOrd="3" destOrd="0" parTransId="{3A8F2280-5756-4F4D-8300-E4E159D7CE03}" sibTransId="{B98223BF-8342-4C80-90B9-CEB5F7E2F962}"/>
    <dgm:cxn modelId="{7930130D-D6D3-4F3D-9283-D6CF28CEBB4B}" type="presOf" srcId="{3D6ED675-914F-4120-B396-318B61873213}" destId="{98DB5796-4637-4EFF-86F9-36C1C2DE79C7}" srcOrd="0" destOrd="0" presId="urn:microsoft.com/office/officeart/2005/8/layout/orgChart1"/>
    <dgm:cxn modelId="{440BF799-F2F4-45BA-91A0-91E067B182EB}" type="presOf" srcId="{EDFF3BEF-8A9C-4FF4-AB47-8021C090FE96}" destId="{27F0CFB3-BC26-4514-B5C2-F6286E21C8C3}" srcOrd="0" destOrd="0" presId="urn:microsoft.com/office/officeart/2005/8/layout/orgChart1"/>
    <dgm:cxn modelId="{6007497D-F68B-47DA-A473-01AD5A977C55}" type="presOf" srcId="{B07D8562-3492-4977-8E4A-F9FE564F4830}" destId="{E235248D-6F9B-422A-811D-424EB87F57FE}" srcOrd="0" destOrd="0" presId="urn:microsoft.com/office/officeart/2005/8/layout/orgChart1"/>
    <dgm:cxn modelId="{5E8396A2-04EE-47C2-B39E-21CE2DE4BF6A}" type="presOf" srcId="{52D32DD4-A83F-4B92-A479-1E039C6909A3}" destId="{17A7D9CB-75AE-440D-A1F9-FE99ACE5F3ED}" srcOrd="0" destOrd="0" presId="urn:microsoft.com/office/officeart/2005/8/layout/orgChart1"/>
    <dgm:cxn modelId="{CDE21A2F-9E37-4796-AA20-8DB1122BFC5C}" srcId="{08E3FF57-0F14-4EB9-AFDB-75C6CF388158}" destId="{EDFF3BEF-8A9C-4FF4-AB47-8021C090FE96}" srcOrd="0" destOrd="0" parTransId="{B9808754-9402-487E-8691-9EBDC5581DA7}" sibTransId="{E128663A-CD6F-4A75-AE91-EA35B8C83E0F}"/>
    <dgm:cxn modelId="{F9573167-6108-4C1B-9887-12AE515E9189}" type="presOf" srcId="{3A8F2280-5756-4F4D-8300-E4E159D7CE03}" destId="{956A768C-D8CE-477E-9DED-0BFFE0395943}" srcOrd="0" destOrd="0" presId="urn:microsoft.com/office/officeart/2005/8/layout/orgChart1"/>
    <dgm:cxn modelId="{79F717DD-AAE5-4605-B1DE-B48D4CFC17F9}" type="presOf" srcId="{08E3FF57-0F14-4EB9-AFDB-75C6CF388158}" destId="{DE5E7CB4-EAF7-4279-B555-47F3E7FD0120}" srcOrd="1" destOrd="0" presId="urn:microsoft.com/office/officeart/2005/8/layout/orgChart1"/>
    <dgm:cxn modelId="{BB4208BF-D9E7-4042-8841-A9055B0A6011}" type="presOf" srcId="{389DC37F-130E-4226-9F55-E71D0C92A8AC}" destId="{CC0E3D3F-9149-4449-B116-6DD2374B3787}" srcOrd="0" destOrd="0" presId="urn:microsoft.com/office/officeart/2005/8/layout/orgChart1"/>
    <dgm:cxn modelId="{7AB4F433-146A-454A-B6E3-EA25F6CFF8E4}" type="presOf" srcId="{CF8D1236-26F9-4AB5-99FB-A98E09F82128}" destId="{B9158C22-68BA-444E-A5F8-A5EBB6D6FDD4}" srcOrd="0" destOrd="0" presId="urn:microsoft.com/office/officeart/2005/8/layout/orgChart1"/>
    <dgm:cxn modelId="{FEF59638-41C0-4ECE-B3C6-FFE611CFFF85}" srcId="{3D6ED675-914F-4120-B396-318B61873213}" destId="{08E3FF57-0F14-4EB9-AFDB-75C6CF388158}" srcOrd="0" destOrd="0" parTransId="{B07D8562-3492-4977-8E4A-F9FE564F4830}" sibTransId="{07515EFC-5D77-4B53-9262-BE87C910B2A6}"/>
    <dgm:cxn modelId="{CEA17648-DA68-4DA1-9869-040A97723015}" type="presOf" srcId="{08E3FF57-0F14-4EB9-AFDB-75C6CF388158}" destId="{484BAC4D-337B-4C8A-AC8E-F1BD81C4533D}" srcOrd="0" destOrd="0" presId="urn:microsoft.com/office/officeart/2005/8/layout/orgChart1"/>
    <dgm:cxn modelId="{3FBB2A48-C708-4B86-81A1-9CB9C5635578}" srcId="{08E3FF57-0F14-4EB9-AFDB-75C6CF388158}" destId="{1DF2F440-0C3E-45D5-93AF-05DEF9A58717}" srcOrd="1" destOrd="0" parTransId="{CF8D1236-26F9-4AB5-99FB-A98E09F82128}" sibTransId="{B69592B8-2B70-447E-A9AD-056B4B65B958}"/>
    <dgm:cxn modelId="{5F084563-6A5D-445F-80E9-9FA4C3AC5DC6}" srcId="{08E3FF57-0F14-4EB9-AFDB-75C6CF388158}" destId="{52D32DD4-A83F-4B92-A479-1E039C6909A3}" srcOrd="4" destOrd="0" parTransId="{389DC37F-130E-4226-9F55-E71D0C92A8AC}" sibTransId="{79511DBF-BE74-402D-ABA4-657D4B54A881}"/>
    <dgm:cxn modelId="{DB3B6395-B81F-43B3-9793-0658836AF023}" type="presOf" srcId="{637A32F1-38D5-4ED2-9B43-158381A432BC}" destId="{9F850073-27DC-4FAB-9524-2567BBD7F961}" srcOrd="0" destOrd="0" presId="urn:microsoft.com/office/officeart/2005/8/layout/orgChart1"/>
    <dgm:cxn modelId="{E0FD2742-9352-452C-87C5-88F38640EBFA}" type="presOf" srcId="{1399C64C-091B-47DE-B375-995CA652CC84}" destId="{135B3FCF-A9AF-47DE-ABEF-7C2BA4EE02D3}" srcOrd="0" destOrd="0" presId="urn:microsoft.com/office/officeart/2005/8/layout/orgChart1"/>
    <dgm:cxn modelId="{1576B69F-5FCB-4B25-8127-257A0C93D07B}" type="presParOf" srcId="{A6938AD8-9301-4790-8C1F-70572906B012}" destId="{F3872305-BEFF-48BB-9B9D-70877A7AD565}" srcOrd="0" destOrd="0" presId="urn:microsoft.com/office/officeart/2005/8/layout/orgChart1"/>
    <dgm:cxn modelId="{6A47242C-EB16-4B1B-B0A6-027241303F6A}" type="presParOf" srcId="{F3872305-BEFF-48BB-9B9D-70877A7AD565}" destId="{28F511EC-05B6-4004-843C-07065E1F604E}" srcOrd="0" destOrd="0" presId="urn:microsoft.com/office/officeart/2005/8/layout/orgChart1"/>
    <dgm:cxn modelId="{42FF832D-1D85-4C5D-8B08-A5A47A7A0189}" type="presParOf" srcId="{28F511EC-05B6-4004-843C-07065E1F604E}" destId="{98DB5796-4637-4EFF-86F9-36C1C2DE79C7}" srcOrd="0" destOrd="0" presId="urn:microsoft.com/office/officeart/2005/8/layout/orgChart1"/>
    <dgm:cxn modelId="{C9778CB0-2559-4206-8A8C-B0FDCC057D41}" type="presParOf" srcId="{28F511EC-05B6-4004-843C-07065E1F604E}" destId="{061CB17F-306D-4103-825A-CFE5563E5081}" srcOrd="1" destOrd="0" presId="urn:microsoft.com/office/officeart/2005/8/layout/orgChart1"/>
    <dgm:cxn modelId="{2E0EA358-D912-4987-A5B0-F46D8C01CB58}" type="presParOf" srcId="{F3872305-BEFF-48BB-9B9D-70877A7AD565}" destId="{98774D71-69ED-49AF-9A01-1A2C3D347442}" srcOrd="1" destOrd="0" presId="urn:microsoft.com/office/officeart/2005/8/layout/orgChart1"/>
    <dgm:cxn modelId="{25648A2B-380F-4B7F-8509-C5B7054A862D}" type="presParOf" srcId="{98774D71-69ED-49AF-9A01-1A2C3D347442}" destId="{E235248D-6F9B-422A-811D-424EB87F57FE}" srcOrd="0" destOrd="0" presId="urn:microsoft.com/office/officeart/2005/8/layout/orgChart1"/>
    <dgm:cxn modelId="{4CBB595F-0667-4A82-A32C-76F0EEDC4581}" type="presParOf" srcId="{98774D71-69ED-49AF-9A01-1A2C3D347442}" destId="{1371EBCD-6B23-4824-ACBA-9D1434B9F89A}" srcOrd="1" destOrd="0" presId="urn:microsoft.com/office/officeart/2005/8/layout/orgChart1"/>
    <dgm:cxn modelId="{1BC089FB-9A70-4763-8DA5-F892E6A87EB4}" type="presParOf" srcId="{1371EBCD-6B23-4824-ACBA-9D1434B9F89A}" destId="{EBF89C4A-B9E5-4F48-8926-AE300E9048BA}" srcOrd="0" destOrd="0" presId="urn:microsoft.com/office/officeart/2005/8/layout/orgChart1"/>
    <dgm:cxn modelId="{A3E33DFA-A458-4A4E-A8D0-7DF5B94EB3B1}" type="presParOf" srcId="{EBF89C4A-B9E5-4F48-8926-AE300E9048BA}" destId="{484BAC4D-337B-4C8A-AC8E-F1BD81C4533D}" srcOrd="0" destOrd="0" presId="urn:microsoft.com/office/officeart/2005/8/layout/orgChart1"/>
    <dgm:cxn modelId="{BBD70BE2-9A77-494D-BEFD-03E4BF3A6FB9}" type="presParOf" srcId="{EBF89C4A-B9E5-4F48-8926-AE300E9048BA}" destId="{DE5E7CB4-EAF7-4279-B555-47F3E7FD0120}" srcOrd="1" destOrd="0" presId="urn:microsoft.com/office/officeart/2005/8/layout/orgChart1"/>
    <dgm:cxn modelId="{BFFC7CD4-5ABA-4D31-B99C-BF933CE22FB5}" type="presParOf" srcId="{1371EBCD-6B23-4824-ACBA-9D1434B9F89A}" destId="{2CBD766A-0BA3-416D-8505-B6D7F24CC477}" srcOrd="1" destOrd="0" presId="urn:microsoft.com/office/officeart/2005/8/layout/orgChart1"/>
    <dgm:cxn modelId="{7EC7C3E0-7DCB-4E29-AE22-B82873D4FF79}" type="presParOf" srcId="{2CBD766A-0BA3-416D-8505-B6D7F24CC477}" destId="{ACF1AC21-53D3-4D46-ABF3-1E0A06F17D45}" srcOrd="0" destOrd="0" presId="urn:microsoft.com/office/officeart/2005/8/layout/orgChart1"/>
    <dgm:cxn modelId="{2C46003E-5D0F-4848-801F-B978DD1DCC7E}" type="presParOf" srcId="{2CBD766A-0BA3-416D-8505-B6D7F24CC477}" destId="{5E20B007-095D-4C36-822D-AB9CEBF35B81}" srcOrd="1" destOrd="0" presId="urn:microsoft.com/office/officeart/2005/8/layout/orgChart1"/>
    <dgm:cxn modelId="{9385FF8C-59B3-44CC-A936-3DAF676191A7}" type="presParOf" srcId="{5E20B007-095D-4C36-822D-AB9CEBF35B81}" destId="{B3FABB66-D82B-4DF0-906F-31FF8636299E}" srcOrd="0" destOrd="0" presId="urn:microsoft.com/office/officeart/2005/8/layout/orgChart1"/>
    <dgm:cxn modelId="{5F4BEE9B-B40B-47C9-9294-368D15FB89A0}" type="presParOf" srcId="{B3FABB66-D82B-4DF0-906F-31FF8636299E}" destId="{27F0CFB3-BC26-4514-B5C2-F6286E21C8C3}" srcOrd="0" destOrd="0" presId="urn:microsoft.com/office/officeart/2005/8/layout/orgChart1"/>
    <dgm:cxn modelId="{F3DE8EC4-C533-4213-8A69-BB170AE37888}" type="presParOf" srcId="{B3FABB66-D82B-4DF0-906F-31FF8636299E}" destId="{3E8E6989-9B73-405B-AF37-6AC8610D1472}" srcOrd="1" destOrd="0" presId="urn:microsoft.com/office/officeart/2005/8/layout/orgChart1"/>
    <dgm:cxn modelId="{97EEB112-D0EC-4177-B310-2C839AAE163D}" type="presParOf" srcId="{5E20B007-095D-4C36-822D-AB9CEBF35B81}" destId="{B9A8D290-996E-443B-BC88-05774150858B}" srcOrd="1" destOrd="0" presId="urn:microsoft.com/office/officeart/2005/8/layout/orgChart1"/>
    <dgm:cxn modelId="{144C2D96-42B8-41B8-BE4E-9C548E0AD6A7}" type="presParOf" srcId="{5E20B007-095D-4C36-822D-AB9CEBF35B81}" destId="{65E5BDBA-216F-434F-AF32-69E9DACB8DE0}" srcOrd="2" destOrd="0" presId="urn:microsoft.com/office/officeart/2005/8/layout/orgChart1"/>
    <dgm:cxn modelId="{E4D7592E-0976-49DA-928B-1CD9D90378D1}" type="presParOf" srcId="{2CBD766A-0BA3-416D-8505-B6D7F24CC477}" destId="{B9158C22-68BA-444E-A5F8-A5EBB6D6FDD4}" srcOrd="2" destOrd="0" presId="urn:microsoft.com/office/officeart/2005/8/layout/orgChart1"/>
    <dgm:cxn modelId="{1B1786E2-BF6C-4790-9763-CB51216FA2FE}" type="presParOf" srcId="{2CBD766A-0BA3-416D-8505-B6D7F24CC477}" destId="{D93A739D-A916-44FC-8F6A-9990C012E7AB}" srcOrd="3" destOrd="0" presId="urn:microsoft.com/office/officeart/2005/8/layout/orgChart1"/>
    <dgm:cxn modelId="{BF084DE0-E4CA-413B-9E31-5EDC63172608}" type="presParOf" srcId="{D93A739D-A916-44FC-8F6A-9990C012E7AB}" destId="{6880B2D9-68B3-4FFC-A2A8-52631B16D488}" srcOrd="0" destOrd="0" presId="urn:microsoft.com/office/officeart/2005/8/layout/orgChart1"/>
    <dgm:cxn modelId="{28AAE735-2FC1-47A6-9FDF-F6AE27291FF5}" type="presParOf" srcId="{6880B2D9-68B3-4FFC-A2A8-52631B16D488}" destId="{5CFD16C3-83D9-43B7-9787-020C7EFF1DA2}" srcOrd="0" destOrd="0" presId="urn:microsoft.com/office/officeart/2005/8/layout/orgChart1"/>
    <dgm:cxn modelId="{90664A54-1211-4E52-B0CF-CBD1C1D588B5}" type="presParOf" srcId="{6880B2D9-68B3-4FFC-A2A8-52631B16D488}" destId="{D44D16DD-0678-423B-9AEB-C0816FD95257}" srcOrd="1" destOrd="0" presId="urn:microsoft.com/office/officeart/2005/8/layout/orgChart1"/>
    <dgm:cxn modelId="{853EB328-B578-47F4-A53D-B8B11E203752}" type="presParOf" srcId="{D93A739D-A916-44FC-8F6A-9990C012E7AB}" destId="{B8F71EC9-4591-45AD-A8DC-D2B5855BCA90}" srcOrd="1" destOrd="0" presId="urn:microsoft.com/office/officeart/2005/8/layout/orgChart1"/>
    <dgm:cxn modelId="{D50C62C2-A29F-42D3-8C6F-7465A148F154}" type="presParOf" srcId="{D93A739D-A916-44FC-8F6A-9990C012E7AB}" destId="{A1872604-444F-449B-A481-5AD7487C1866}" srcOrd="2" destOrd="0" presId="urn:microsoft.com/office/officeart/2005/8/layout/orgChart1"/>
    <dgm:cxn modelId="{78A5DD7B-D51C-47C9-9D6C-C725D3DFC3CF}" type="presParOf" srcId="{2CBD766A-0BA3-416D-8505-B6D7F24CC477}" destId="{11FC6D31-CD8F-4DA7-8338-608F2D0E0CD8}" srcOrd="4" destOrd="0" presId="urn:microsoft.com/office/officeart/2005/8/layout/orgChart1"/>
    <dgm:cxn modelId="{3C45DADB-463E-434C-B3B4-2460EE638ED3}" type="presParOf" srcId="{2CBD766A-0BA3-416D-8505-B6D7F24CC477}" destId="{6FFD75E8-E801-4C3F-B046-DEA3F16ECD73}" srcOrd="5" destOrd="0" presId="urn:microsoft.com/office/officeart/2005/8/layout/orgChart1"/>
    <dgm:cxn modelId="{D1BF8C8B-DBC2-4423-B696-91F3E36091FB}" type="presParOf" srcId="{6FFD75E8-E801-4C3F-B046-DEA3F16ECD73}" destId="{9EA1A9BA-48BE-40BF-85C7-96324956F147}" srcOrd="0" destOrd="0" presId="urn:microsoft.com/office/officeart/2005/8/layout/orgChart1"/>
    <dgm:cxn modelId="{64FF0C19-51CA-44BA-8396-4C9A2F7E1916}" type="presParOf" srcId="{9EA1A9BA-48BE-40BF-85C7-96324956F147}" destId="{9F850073-27DC-4FAB-9524-2567BBD7F961}" srcOrd="0" destOrd="0" presId="urn:microsoft.com/office/officeart/2005/8/layout/orgChart1"/>
    <dgm:cxn modelId="{DBE1AA09-BAC2-4E86-A594-6492FD0671C4}" type="presParOf" srcId="{9EA1A9BA-48BE-40BF-85C7-96324956F147}" destId="{AA1A33EE-A604-45C2-A6DF-1BAA7B39438C}" srcOrd="1" destOrd="0" presId="urn:microsoft.com/office/officeart/2005/8/layout/orgChart1"/>
    <dgm:cxn modelId="{D3CBCC44-707C-41E6-AD1B-25A875EFBB81}" type="presParOf" srcId="{6FFD75E8-E801-4C3F-B046-DEA3F16ECD73}" destId="{345B7FD9-F8F2-4C77-8575-532587E57F13}" srcOrd="1" destOrd="0" presId="urn:microsoft.com/office/officeart/2005/8/layout/orgChart1"/>
    <dgm:cxn modelId="{8D8AEEAA-632B-44D5-863D-8AF171A72270}" type="presParOf" srcId="{345B7FD9-F8F2-4C77-8575-532587E57F13}" destId="{0DC87488-5690-4168-8B85-BBBC4C28529C}" srcOrd="0" destOrd="0" presId="urn:microsoft.com/office/officeart/2005/8/layout/orgChart1"/>
    <dgm:cxn modelId="{34169331-B97F-41AE-9490-D063E8C82914}" type="presParOf" srcId="{345B7FD9-F8F2-4C77-8575-532587E57F13}" destId="{736C5F62-01DE-4F10-87C7-9A27685D2321}" srcOrd="1" destOrd="0" presId="urn:microsoft.com/office/officeart/2005/8/layout/orgChart1"/>
    <dgm:cxn modelId="{F7DF5040-5B90-4ED0-A3BA-771FF140F0D6}" type="presParOf" srcId="{736C5F62-01DE-4F10-87C7-9A27685D2321}" destId="{A7D84BBF-5656-4B22-80BB-7901DE42A7A0}" srcOrd="0" destOrd="0" presId="urn:microsoft.com/office/officeart/2005/8/layout/orgChart1"/>
    <dgm:cxn modelId="{C24B19ED-1E1F-4384-86A2-FCB313512F97}" type="presParOf" srcId="{A7D84BBF-5656-4B22-80BB-7901DE42A7A0}" destId="{94F415F8-985A-444F-B8A0-FA340BA9CAB7}" srcOrd="0" destOrd="0" presId="urn:microsoft.com/office/officeart/2005/8/layout/orgChart1"/>
    <dgm:cxn modelId="{26078CF5-2EDE-4132-81EE-ADA5C071C07B}" type="presParOf" srcId="{A7D84BBF-5656-4B22-80BB-7901DE42A7A0}" destId="{A1AB1005-E499-49ED-BC1C-566FCCADCCA1}" srcOrd="1" destOrd="0" presId="urn:microsoft.com/office/officeart/2005/8/layout/orgChart1"/>
    <dgm:cxn modelId="{F105E2AD-138A-4F94-834A-02B36AF4B70A}" type="presParOf" srcId="{736C5F62-01DE-4F10-87C7-9A27685D2321}" destId="{D38A5B0D-8431-4C62-AADE-86F4CA516BEE}" srcOrd="1" destOrd="0" presId="urn:microsoft.com/office/officeart/2005/8/layout/orgChart1"/>
    <dgm:cxn modelId="{00139F98-AFEB-42F6-8B7A-C20BB99F8FE4}" type="presParOf" srcId="{736C5F62-01DE-4F10-87C7-9A27685D2321}" destId="{B6B49445-9DBC-4ACF-83D9-717528CDE532}" srcOrd="2" destOrd="0" presId="urn:microsoft.com/office/officeart/2005/8/layout/orgChart1"/>
    <dgm:cxn modelId="{587BDBB1-6F15-4703-875C-9345AC5D6015}" type="presParOf" srcId="{6FFD75E8-E801-4C3F-B046-DEA3F16ECD73}" destId="{D53DC288-A8F0-4377-A4FA-8A2E3760B0F0}" srcOrd="2" destOrd="0" presId="urn:microsoft.com/office/officeart/2005/8/layout/orgChart1"/>
    <dgm:cxn modelId="{F57082BE-28D5-4B19-8EEB-0DE842032594}" type="presParOf" srcId="{2CBD766A-0BA3-416D-8505-B6D7F24CC477}" destId="{956A768C-D8CE-477E-9DED-0BFFE0395943}" srcOrd="6" destOrd="0" presId="urn:microsoft.com/office/officeart/2005/8/layout/orgChart1"/>
    <dgm:cxn modelId="{0DB004FC-7B99-45E7-A2E9-6DE7F12B6694}" type="presParOf" srcId="{2CBD766A-0BA3-416D-8505-B6D7F24CC477}" destId="{B1DDAAB8-DA89-4F29-B64B-98D9831D0DFC}" srcOrd="7" destOrd="0" presId="urn:microsoft.com/office/officeart/2005/8/layout/orgChart1"/>
    <dgm:cxn modelId="{2C022916-9478-481F-9406-4871DD36BB0B}" type="presParOf" srcId="{B1DDAAB8-DA89-4F29-B64B-98D9831D0DFC}" destId="{5AC025AD-B0E0-4246-B506-911265F98C8C}" srcOrd="0" destOrd="0" presId="urn:microsoft.com/office/officeart/2005/8/layout/orgChart1"/>
    <dgm:cxn modelId="{F92D79B6-50E6-4BAD-B684-A2C354DD4A28}" type="presParOf" srcId="{5AC025AD-B0E0-4246-B506-911265F98C8C}" destId="{135B3FCF-A9AF-47DE-ABEF-7C2BA4EE02D3}" srcOrd="0" destOrd="0" presId="urn:microsoft.com/office/officeart/2005/8/layout/orgChart1"/>
    <dgm:cxn modelId="{34705BC4-50CC-4D14-9BE3-55FB4AEB3226}" type="presParOf" srcId="{5AC025AD-B0E0-4246-B506-911265F98C8C}" destId="{5DF3B5BA-464B-4861-9BA4-F81158CD63D6}" srcOrd="1" destOrd="0" presId="urn:microsoft.com/office/officeart/2005/8/layout/orgChart1"/>
    <dgm:cxn modelId="{6DB5CCE1-59E6-4854-B21C-B1069FC81D7A}" type="presParOf" srcId="{B1DDAAB8-DA89-4F29-B64B-98D9831D0DFC}" destId="{9C73EDD9-11DE-4AFA-989A-12815EA8C581}" srcOrd="1" destOrd="0" presId="urn:microsoft.com/office/officeart/2005/8/layout/orgChart1"/>
    <dgm:cxn modelId="{E42AEFD7-6FD5-4481-8890-1A77E3692CA9}" type="presParOf" srcId="{B1DDAAB8-DA89-4F29-B64B-98D9831D0DFC}" destId="{B0ADF113-1E92-4C8F-84A3-BF36D73BECE3}" srcOrd="2" destOrd="0" presId="urn:microsoft.com/office/officeart/2005/8/layout/orgChart1"/>
    <dgm:cxn modelId="{5AAA8C5F-94CC-489D-84B5-5CE724860693}" type="presParOf" srcId="{2CBD766A-0BA3-416D-8505-B6D7F24CC477}" destId="{CC0E3D3F-9149-4449-B116-6DD2374B3787}" srcOrd="8" destOrd="0" presId="urn:microsoft.com/office/officeart/2005/8/layout/orgChart1"/>
    <dgm:cxn modelId="{C12DA82A-5792-4200-A413-16391A8F0CAB}" type="presParOf" srcId="{2CBD766A-0BA3-416D-8505-B6D7F24CC477}" destId="{CB39F7A0-977B-4511-A6CC-C1028468BE7B}" srcOrd="9" destOrd="0" presId="urn:microsoft.com/office/officeart/2005/8/layout/orgChart1"/>
    <dgm:cxn modelId="{DDD1383C-F089-4D3B-BA73-CD80FF42E6FB}" type="presParOf" srcId="{CB39F7A0-977B-4511-A6CC-C1028468BE7B}" destId="{52F8D9A7-289D-42D4-9D44-C1F9B25C22C8}" srcOrd="0" destOrd="0" presId="urn:microsoft.com/office/officeart/2005/8/layout/orgChart1"/>
    <dgm:cxn modelId="{661FCCCD-CD56-441C-8B39-3A88502814F4}" type="presParOf" srcId="{52F8D9A7-289D-42D4-9D44-C1F9B25C22C8}" destId="{17A7D9CB-75AE-440D-A1F9-FE99ACE5F3ED}" srcOrd="0" destOrd="0" presId="urn:microsoft.com/office/officeart/2005/8/layout/orgChart1"/>
    <dgm:cxn modelId="{81734FCB-5BE8-42BD-B80F-D85564B59C59}" type="presParOf" srcId="{52F8D9A7-289D-42D4-9D44-C1F9B25C22C8}" destId="{71AB6C94-6AA6-45AF-8ECC-CC51291D2F08}" srcOrd="1" destOrd="0" presId="urn:microsoft.com/office/officeart/2005/8/layout/orgChart1"/>
    <dgm:cxn modelId="{C2430026-B8C1-443B-9B49-922E2C2F19E8}" type="presParOf" srcId="{CB39F7A0-977B-4511-A6CC-C1028468BE7B}" destId="{C41D7061-069E-42BB-97E8-3499C01BEEFE}" srcOrd="1" destOrd="0" presId="urn:microsoft.com/office/officeart/2005/8/layout/orgChart1"/>
    <dgm:cxn modelId="{9266535E-4AF4-491C-8E03-F87F7B537941}" type="presParOf" srcId="{CB39F7A0-977B-4511-A6CC-C1028468BE7B}" destId="{298AE58A-C8E1-45A1-8213-414B050D5AA9}" srcOrd="2" destOrd="0" presId="urn:microsoft.com/office/officeart/2005/8/layout/orgChart1"/>
    <dgm:cxn modelId="{0B696709-C2DA-45A4-BFE1-8B42E6C3C4FE}" type="presParOf" srcId="{1371EBCD-6B23-4824-ACBA-9D1434B9F89A}" destId="{EE3D85C6-A07A-4F54-B3F3-E5CBE5016213}" srcOrd="2" destOrd="0" presId="urn:microsoft.com/office/officeart/2005/8/layout/orgChart1"/>
    <dgm:cxn modelId="{097DA966-ABFF-4087-B78F-19892AF29429}" type="presParOf" srcId="{F3872305-BEFF-48BB-9B9D-70877A7AD565}" destId="{2A1B1373-7A69-4A84-A576-96F91F6DF5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F91187B-0645-4109-AF53-EE2BEED5A31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94C12B3-DECA-425F-AED5-B296607BD375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Cultura</a:t>
          </a:r>
          <a:endParaRPr lang="es-ES" sz="1200" dirty="0">
            <a:solidFill>
              <a:schemeClr val="tx1"/>
            </a:solidFill>
          </a:endParaRPr>
        </a:p>
      </dgm:t>
    </dgm:pt>
    <dgm:pt modelId="{3DEBA21F-A56F-4F6A-ACC8-0D1D7078E21B}" type="sibTrans" cxnId="{862DC808-2C70-45D9-97BA-869C84EF2D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11E55DC-36B8-4CEA-A624-A2124D555130}" type="parTrans" cxnId="{862DC808-2C70-45D9-97BA-869C84EF2D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19FAC0A-7466-495B-AD85-370DF0B157CD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Secretaria(o</a:t>
          </a:r>
          <a:r>
            <a:rPr lang="es-MX" sz="1200" dirty="0" smtClean="0">
              <a:solidFill>
                <a:schemeClr val="tx1"/>
              </a:solidFill>
            </a:rPr>
            <a:t>) </a:t>
          </a:r>
          <a:endParaRPr lang="es-ES" sz="1200" dirty="0">
            <a:solidFill>
              <a:schemeClr val="tx1"/>
            </a:solidFill>
          </a:endParaRPr>
        </a:p>
      </dgm:t>
    </dgm:pt>
    <dgm:pt modelId="{C0355D4E-98B9-4F60-9DDA-A4D39D09CF0B}" type="parTrans" cxnId="{78246063-6E2D-4204-8359-8C2C83A8DB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9E4287-9311-436C-A54A-22990D265F4E}" type="sibTrans" cxnId="{78246063-6E2D-4204-8359-8C2C83A8DB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BBCDC5-4CA8-410D-ABCF-9CABE7A2F730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Promotor(a</a:t>
          </a:r>
          <a:r>
            <a:rPr lang="es-MX" sz="1200" dirty="0" smtClean="0">
              <a:solidFill>
                <a:schemeClr val="tx1"/>
              </a:solidFill>
            </a:rPr>
            <a:t>) </a:t>
          </a:r>
          <a:endParaRPr lang="es-ES" sz="1200" dirty="0">
            <a:solidFill>
              <a:schemeClr val="tx1"/>
            </a:solidFill>
          </a:endParaRPr>
        </a:p>
      </dgm:t>
    </dgm:pt>
    <dgm:pt modelId="{E928A8A2-EB2B-4ACA-A5A4-EDFD069520DB}" type="parTrans" cxnId="{7435E69F-C810-4363-85A2-46AAE979C3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9AF76B-3E5C-4A3F-AA19-04EFF7BCED3A}" type="sibTrans" cxnId="{7435E69F-C810-4363-85A2-46AAE979C3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D56475C-7346-4ED0-B65C-277C4D160746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Encargado(a</a:t>
          </a:r>
          <a:r>
            <a:rPr lang="es-MX" sz="1200" dirty="0" smtClean="0">
              <a:solidFill>
                <a:schemeClr val="tx1"/>
              </a:solidFill>
            </a:rPr>
            <a:t>) </a:t>
          </a:r>
          <a:endParaRPr lang="es-ES" sz="1200" dirty="0">
            <a:solidFill>
              <a:schemeClr val="tx1"/>
            </a:solidFill>
          </a:endParaRPr>
        </a:p>
      </dgm:t>
    </dgm:pt>
    <dgm:pt modelId="{85263D73-1D4B-49D4-8134-EDC2F1B21505}" type="parTrans" cxnId="{BF3BED21-96C4-485A-BF46-A138A3853D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C74234E-3A35-4C13-A024-8543D4174C36}" type="sibTrans" cxnId="{BF3BED21-96C4-485A-BF46-A138A3853D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5C499D2-A624-402F-A83F-614B42E38620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Auxiliares</a:t>
          </a:r>
          <a:endParaRPr lang="es-MX" sz="1200" dirty="0" smtClean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EC88BAC2-1FA8-41D4-AC40-6B3393ECB363}" type="parTrans" cxnId="{6288BE55-35D8-482A-9DFA-3E120628B2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872BA2-6CEB-4C23-9C81-5D4DFB170C81}" type="sibTrans" cxnId="{6288BE55-35D8-482A-9DFA-3E120628B2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44C72F3-D748-4227-B3B4-28B2A25E67F2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Intendente</a:t>
          </a:r>
          <a:endParaRPr lang="es-MX" sz="1200" dirty="0" smtClean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176EF9ED-AB4B-475E-AB96-B78DF9B6FD6F}" type="parTrans" cxnId="{3305CA76-93D9-440D-830E-FC3E25C2E6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F14804-218C-4B48-8489-542C6E0EED11}" type="sibTrans" cxnId="{3305CA76-93D9-440D-830E-FC3E25C2E6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E60A6D-8868-4506-9AC0-CA75B7D4DEBA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Vigilante</a:t>
          </a:r>
          <a:endParaRPr lang="es-MX" sz="1200" dirty="0" smtClean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F6ED3DBE-73BA-42C1-891A-1A9CC0006EEE}" type="parTrans" cxnId="{4046F082-50DD-4DB1-81D2-7BED0B0F5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FADFA3-EF8B-44B4-ABF3-310C7CFD9B38}" type="sibTrans" cxnId="{4046F082-50DD-4DB1-81D2-7BED0B0F5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A22186-E84B-4749-8C71-AE2C27F64D0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0B8A818-0195-4456-980C-DFD7F8B31412}" type="parTrans" cxnId="{F3705ACF-8D0D-4057-A1ED-2A8B2D5D758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AED7DE4-DFFF-4985-819B-D513F430F35C}" type="sibTrans" cxnId="{F3705ACF-8D0D-4057-A1ED-2A8B2D5D758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DCD52CA-9FA9-420F-9235-1A3CD3D8E470}" type="pres">
      <dgm:prSet presAssocID="{2F91187B-0645-4109-AF53-EE2BEED5A3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EBD6634-F8BB-46E8-AF52-43765390AFA9}" type="pres">
      <dgm:prSet presAssocID="{094C12B3-DECA-425F-AED5-B296607BD375}" presName="hierRoot1" presStyleCnt="0">
        <dgm:presLayoutVars>
          <dgm:hierBranch val="init"/>
        </dgm:presLayoutVars>
      </dgm:prSet>
      <dgm:spPr/>
    </dgm:pt>
    <dgm:pt modelId="{0245AC5E-FA30-42AF-BA1A-519C08FBD196}" type="pres">
      <dgm:prSet presAssocID="{094C12B3-DECA-425F-AED5-B296607BD375}" presName="rootComposite1" presStyleCnt="0"/>
      <dgm:spPr/>
    </dgm:pt>
    <dgm:pt modelId="{2E598A1E-E2FE-4D7A-8EEF-12AEE285F75C}" type="pres">
      <dgm:prSet presAssocID="{094C12B3-DECA-425F-AED5-B296607BD375}" presName="rootText1" presStyleLbl="node0" presStyleIdx="0" presStyleCnt="1" custScaleX="193201" custScaleY="190625" custLinFactNeighborY="-71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453A0D-E6AC-4ED3-8D67-9466DF58C9D4}" type="pres">
      <dgm:prSet presAssocID="{094C12B3-DECA-425F-AED5-B296607BD37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5A2A9D1-68CD-4BFA-B633-648370F14FB3}" type="pres">
      <dgm:prSet presAssocID="{094C12B3-DECA-425F-AED5-B296607BD375}" presName="hierChild2" presStyleCnt="0"/>
      <dgm:spPr/>
    </dgm:pt>
    <dgm:pt modelId="{5B806366-2942-4251-BF4E-EF7C8302421E}" type="pres">
      <dgm:prSet presAssocID="{85263D73-1D4B-49D4-8134-EDC2F1B21505}" presName="Name37" presStyleLbl="parChTrans1D2" presStyleIdx="0" presStyleCnt="7"/>
      <dgm:spPr/>
      <dgm:t>
        <a:bodyPr/>
        <a:lstStyle/>
        <a:p>
          <a:endParaRPr lang="es-ES"/>
        </a:p>
      </dgm:t>
    </dgm:pt>
    <dgm:pt modelId="{DA650A00-F56D-42E9-A840-7F4579313D25}" type="pres">
      <dgm:prSet presAssocID="{4D56475C-7346-4ED0-B65C-277C4D160746}" presName="hierRoot2" presStyleCnt="0">
        <dgm:presLayoutVars>
          <dgm:hierBranch/>
        </dgm:presLayoutVars>
      </dgm:prSet>
      <dgm:spPr/>
    </dgm:pt>
    <dgm:pt modelId="{9B4B35D3-95C4-4068-96A9-0BB168F9C36E}" type="pres">
      <dgm:prSet presAssocID="{4D56475C-7346-4ED0-B65C-277C4D160746}" presName="rootComposite" presStyleCnt="0"/>
      <dgm:spPr/>
    </dgm:pt>
    <dgm:pt modelId="{874A6971-A530-4707-93D8-12EB989909D4}" type="pres">
      <dgm:prSet presAssocID="{4D56475C-7346-4ED0-B65C-277C4D160746}" presName="rootText" presStyleLbl="node2" presStyleIdx="0" presStyleCnt="5" custScaleY="108193" custLinFactNeighborY="24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AF3D61-F8BF-4587-8760-EE41CED4D6AF}" type="pres">
      <dgm:prSet presAssocID="{4D56475C-7346-4ED0-B65C-277C4D160746}" presName="rootConnector" presStyleLbl="node2" presStyleIdx="0" presStyleCnt="5"/>
      <dgm:spPr/>
      <dgm:t>
        <a:bodyPr/>
        <a:lstStyle/>
        <a:p>
          <a:endParaRPr lang="es-ES"/>
        </a:p>
      </dgm:t>
    </dgm:pt>
    <dgm:pt modelId="{C23F3849-7B7A-4460-A3FF-812878B4B9ED}" type="pres">
      <dgm:prSet presAssocID="{4D56475C-7346-4ED0-B65C-277C4D160746}" presName="hierChild4" presStyleCnt="0"/>
      <dgm:spPr/>
    </dgm:pt>
    <dgm:pt modelId="{EA2148F7-AD87-41C0-9C4B-EE3ABF83982B}" type="pres">
      <dgm:prSet presAssocID="{4D56475C-7346-4ED0-B65C-277C4D160746}" presName="hierChild5" presStyleCnt="0"/>
      <dgm:spPr/>
    </dgm:pt>
    <dgm:pt modelId="{45618126-5E90-4A8C-B121-84F2AAD657A6}" type="pres">
      <dgm:prSet presAssocID="{EC88BAC2-1FA8-41D4-AC40-6B3393ECB363}" presName="Name37" presStyleLbl="parChTrans1D2" presStyleIdx="1" presStyleCnt="7"/>
      <dgm:spPr/>
      <dgm:t>
        <a:bodyPr/>
        <a:lstStyle/>
        <a:p>
          <a:endParaRPr lang="es-ES"/>
        </a:p>
      </dgm:t>
    </dgm:pt>
    <dgm:pt modelId="{C4BFA541-FFB1-4FA9-8516-CF2ADA414D22}" type="pres">
      <dgm:prSet presAssocID="{E5C499D2-A624-402F-A83F-614B42E38620}" presName="hierRoot2" presStyleCnt="0">
        <dgm:presLayoutVars>
          <dgm:hierBranch val="init"/>
        </dgm:presLayoutVars>
      </dgm:prSet>
      <dgm:spPr/>
    </dgm:pt>
    <dgm:pt modelId="{A56AEE3B-FB73-4008-8884-D8207C86FAC2}" type="pres">
      <dgm:prSet presAssocID="{E5C499D2-A624-402F-A83F-614B42E38620}" presName="rootComposite" presStyleCnt="0"/>
      <dgm:spPr/>
    </dgm:pt>
    <dgm:pt modelId="{2E8BEB8B-9C8A-430D-8A77-D3F5AB74010B}" type="pres">
      <dgm:prSet presAssocID="{E5C499D2-A624-402F-A83F-614B42E38620}" presName="rootText" presStyleLbl="node2" presStyleIdx="1" presStyleCnt="5" custScaleY="108193" custLinFactNeighborY="24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A3A67-A358-42B8-844A-F90E7B34F2F3}" type="pres">
      <dgm:prSet presAssocID="{E5C499D2-A624-402F-A83F-614B42E38620}" presName="rootConnector" presStyleLbl="node2" presStyleIdx="1" presStyleCnt="5"/>
      <dgm:spPr/>
      <dgm:t>
        <a:bodyPr/>
        <a:lstStyle/>
        <a:p>
          <a:endParaRPr lang="es-ES"/>
        </a:p>
      </dgm:t>
    </dgm:pt>
    <dgm:pt modelId="{EE53DA6A-2B2B-4E2D-8F2D-951CC33D7E93}" type="pres">
      <dgm:prSet presAssocID="{E5C499D2-A624-402F-A83F-614B42E38620}" presName="hierChild4" presStyleCnt="0"/>
      <dgm:spPr/>
    </dgm:pt>
    <dgm:pt modelId="{C1F25613-5EC6-4023-B22F-23B07F84BD1A}" type="pres">
      <dgm:prSet presAssocID="{E5C499D2-A624-402F-A83F-614B42E38620}" presName="hierChild5" presStyleCnt="0"/>
      <dgm:spPr/>
    </dgm:pt>
    <dgm:pt modelId="{E811BC2D-06E5-47BB-AA31-2AB7D1E5F180}" type="pres">
      <dgm:prSet presAssocID="{176EF9ED-AB4B-475E-AB96-B78DF9B6FD6F}" presName="Name37" presStyleLbl="parChTrans1D2" presStyleIdx="2" presStyleCnt="7"/>
      <dgm:spPr/>
      <dgm:t>
        <a:bodyPr/>
        <a:lstStyle/>
        <a:p>
          <a:endParaRPr lang="es-ES"/>
        </a:p>
      </dgm:t>
    </dgm:pt>
    <dgm:pt modelId="{54DCCBDC-7EFD-41FC-B7C6-43929DC42513}" type="pres">
      <dgm:prSet presAssocID="{F44C72F3-D748-4227-B3B4-28B2A25E67F2}" presName="hierRoot2" presStyleCnt="0">
        <dgm:presLayoutVars>
          <dgm:hierBranch val="init"/>
        </dgm:presLayoutVars>
      </dgm:prSet>
      <dgm:spPr/>
    </dgm:pt>
    <dgm:pt modelId="{5306C0B7-7E10-4046-B18C-A02182B1B216}" type="pres">
      <dgm:prSet presAssocID="{F44C72F3-D748-4227-B3B4-28B2A25E67F2}" presName="rootComposite" presStyleCnt="0"/>
      <dgm:spPr/>
    </dgm:pt>
    <dgm:pt modelId="{E360D8B5-04E8-45E6-B2B9-E4B8346BEB8E}" type="pres">
      <dgm:prSet presAssocID="{F44C72F3-D748-4227-B3B4-28B2A25E67F2}" presName="rootText" presStyleLbl="node2" presStyleIdx="2" presStyleCnt="5" custScaleY="108193" custLinFactNeighborY="24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FF2266-C5F5-416F-A1CF-D9A8E61F04BB}" type="pres">
      <dgm:prSet presAssocID="{F44C72F3-D748-4227-B3B4-28B2A25E67F2}" presName="rootConnector" presStyleLbl="node2" presStyleIdx="2" presStyleCnt="5"/>
      <dgm:spPr/>
      <dgm:t>
        <a:bodyPr/>
        <a:lstStyle/>
        <a:p>
          <a:endParaRPr lang="es-ES"/>
        </a:p>
      </dgm:t>
    </dgm:pt>
    <dgm:pt modelId="{D837C06B-76BD-4460-942F-A91C78E0F397}" type="pres">
      <dgm:prSet presAssocID="{F44C72F3-D748-4227-B3B4-28B2A25E67F2}" presName="hierChild4" presStyleCnt="0"/>
      <dgm:spPr/>
    </dgm:pt>
    <dgm:pt modelId="{50FA75CC-9B14-4B2D-8793-CBBFECC0D294}" type="pres">
      <dgm:prSet presAssocID="{F44C72F3-D748-4227-B3B4-28B2A25E67F2}" presName="hierChild5" presStyleCnt="0"/>
      <dgm:spPr/>
    </dgm:pt>
    <dgm:pt modelId="{B412A487-80C6-4038-93FA-86BC464D7E23}" type="pres">
      <dgm:prSet presAssocID="{F6ED3DBE-73BA-42C1-891A-1A9CC0006EEE}" presName="Name37" presStyleLbl="parChTrans1D2" presStyleIdx="3" presStyleCnt="7"/>
      <dgm:spPr/>
      <dgm:t>
        <a:bodyPr/>
        <a:lstStyle/>
        <a:p>
          <a:endParaRPr lang="es-ES"/>
        </a:p>
      </dgm:t>
    </dgm:pt>
    <dgm:pt modelId="{A8EAE47A-04E2-48F2-97B7-5F1452B59730}" type="pres">
      <dgm:prSet presAssocID="{48E60A6D-8868-4506-9AC0-CA75B7D4DEBA}" presName="hierRoot2" presStyleCnt="0">
        <dgm:presLayoutVars>
          <dgm:hierBranch val="init"/>
        </dgm:presLayoutVars>
      </dgm:prSet>
      <dgm:spPr/>
    </dgm:pt>
    <dgm:pt modelId="{BAF4CB8E-F1DF-4609-ACD7-BC7F5249145B}" type="pres">
      <dgm:prSet presAssocID="{48E60A6D-8868-4506-9AC0-CA75B7D4DEBA}" presName="rootComposite" presStyleCnt="0"/>
      <dgm:spPr/>
    </dgm:pt>
    <dgm:pt modelId="{2EB3D05B-357D-4922-A924-D5082C9A83CF}" type="pres">
      <dgm:prSet presAssocID="{48E60A6D-8868-4506-9AC0-CA75B7D4DEBA}" presName="rootText" presStyleLbl="node2" presStyleIdx="3" presStyleCnt="5" custScaleY="108193" custLinFactNeighborY="24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A3D2B-7C3F-468C-BCF9-1F136F95E5F1}" type="pres">
      <dgm:prSet presAssocID="{48E60A6D-8868-4506-9AC0-CA75B7D4DEBA}" presName="rootConnector" presStyleLbl="node2" presStyleIdx="3" presStyleCnt="5"/>
      <dgm:spPr/>
      <dgm:t>
        <a:bodyPr/>
        <a:lstStyle/>
        <a:p>
          <a:endParaRPr lang="es-ES"/>
        </a:p>
      </dgm:t>
    </dgm:pt>
    <dgm:pt modelId="{11832E86-6B85-4E92-8F38-4D000025825B}" type="pres">
      <dgm:prSet presAssocID="{48E60A6D-8868-4506-9AC0-CA75B7D4DEBA}" presName="hierChild4" presStyleCnt="0"/>
      <dgm:spPr/>
    </dgm:pt>
    <dgm:pt modelId="{6E9B90F1-8B41-4359-9F72-E1B6353C42F8}" type="pres">
      <dgm:prSet presAssocID="{48E60A6D-8868-4506-9AC0-CA75B7D4DEBA}" presName="hierChild5" presStyleCnt="0"/>
      <dgm:spPr/>
    </dgm:pt>
    <dgm:pt modelId="{289C7550-25DF-489D-B6FA-179AC5732D48}" type="pres">
      <dgm:prSet presAssocID="{30B8A818-0195-4456-980C-DFD7F8B31412}" presName="Name37" presStyleLbl="parChTrans1D2" presStyleIdx="4" presStyleCnt="7"/>
      <dgm:spPr/>
      <dgm:t>
        <a:bodyPr/>
        <a:lstStyle/>
        <a:p>
          <a:endParaRPr lang="es-MX"/>
        </a:p>
      </dgm:t>
    </dgm:pt>
    <dgm:pt modelId="{5020F2CF-7801-442D-9CFE-33D1FF1D27DD}" type="pres">
      <dgm:prSet presAssocID="{0BA22186-E84B-4749-8C71-AE2C27F64D0C}" presName="hierRoot2" presStyleCnt="0">
        <dgm:presLayoutVars>
          <dgm:hierBranch val="init"/>
        </dgm:presLayoutVars>
      </dgm:prSet>
      <dgm:spPr/>
    </dgm:pt>
    <dgm:pt modelId="{DA1D561B-6D0D-4057-B30C-B242592AD617}" type="pres">
      <dgm:prSet presAssocID="{0BA22186-E84B-4749-8C71-AE2C27F64D0C}" presName="rootComposite" presStyleCnt="0"/>
      <dgm:spPr/>
    </dgm:pt>
    <dgm:pt modelId="{1CDDF9B0-8CD1-43CF-B3AE-327E4F909398}" type="pres">
      <dgm:prSet presAssocID="{0BA22186-E84B-4749-8C71-AE2C27F64D0C}" presName="rootText" presStyleLbl="node2" presStyleIdx="4" presStyleCnt="5" custScaleY="108193" custLinFactNeighborY="2289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CDAB7B3-6244-4A53-8552-4ED0B28773B9}" type="pres">
      <dgm:prSet presAssocID="{0BA22186-E84B-4749-8C71-AE2C27F64D0C}" presName="rootConnector" presStyleLbl="node2" presStyleIdx="4" presStyleCnt="5"/>
      <dgm:spPr/>
      <dgm:t>
        <a:bodyPr/>
        <a:lstStyle/>
        <a:p>
          <a:endParaRPr lang="es-MX"/>
        </a:p>
      </dgm:t>
    </dgm:pt>
    <dgm:pt modelId="{FF7ECE2F-5F3B-4659-B208-C52412CD9A47}" type="pres">
      <dgm:prSet presAssocID="{0BA22186-E84B-4749-8C71-AE2C27F64D0C}" presName="hierChild4" presStyleCnt="0"/>
      <dgm:spPr/>
    </dgm:pt>
    <dgm:pt modelId="{FAD6CD66-7544-4BA1-A952-3EDA4FC82AA3}" type="pres">
      <dgm:prSet presAssocID="{0BA22186-E84B-4749-8C71-AE2C27F64D0C}" presName="hierChild5" presStyleCnt="0"/>
      <dgm:spPr/>
    </dgm:pt>
    <dgm:pt modelId="{2F003EBD-A422-4C2D-9B4F-5C9D1FFCCF80}" type="pres">
      <dgm:prSet presAssocID="{094C12B3-DECA-425F-AED5-B296607BD375}" presName="hierChild3" presStyleCnt="0"/>
      <dgm:spPr/>
    </dgm:pt>
    <dgm:pt modelId="{CC44BD59-4C51-45A7-8B13-2B3A1BDE6599}" type="pres">
      <dgm:prSet presAssocID="{C0355D4E-98B9-4F60-9DDA-A4D39D09CF0B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1BE1B3A5-0A89-4348-9253-95FD81C53C0B}" type="pres">
      <dgm:prSet presAssocID="{C19FAC0A-7466-495B-AD85-370DF0B157CD}" presName="hierRoot3" presStyleCnt="0">
        <dgm:presLayoutVars>
          <dgm:hierBranch val="init"/>
        </dgm:presLayoutVars>
      </dgm:prSet>
      <dgm:spPr/>
    </dgm:pt>
    <dgm:pt modelId="{26C9CCB7-8205-4805-9B3E-B625C2B40264}" type="pres">
      <dgm:prSet presAssocID="{C19FAC0A-7466-495B-AD85-370DF0B157CD}" presName="rootComposite3" presStyleCnt="0"/>
      <dgm:spPr/>
    </dgm:pt>
    <dgm:pt modelId="{2B9981EF-9734-4952-BEA1-62B5A3C28209}" type="pres">
      <dgm:prSet presAssocID="{C19FAC0A-7466-495B-AD85-370DF0B157CD}" presName="rootText3" presStyleLbl="asst1" presStyleIdx="0" presStyleCnt="2" custScaleX="100465" custScaleY="103041" custLinFactNeighborX="-14346" custLinFactNeighborY="-3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11525-6DF6-4DA3-87AE-5CEAEF85F749}" type="pres">
      <dgm:prSet presAssocID="{C19FAC0A-7466-495B-AD85-370DF0B157C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65DB5E9-355C-4115-93E0-73DC3B41D4F0}" type="pres">
      <dgm:prSet presAssocID="{C19FAC0A-7466-495B-AD85-370DF0B157CD}" presName="hierChild6" presStyleCnt="0"/>
      <dgm:spPr/>
    </dgm:pt>
    <dgm:pt modelId="{7A5B6FDE-F8B6-4908-A77D-E4CEA06DD75B}" type="pres">
      <dgm:prSet presAssocID="{C19FAC0A-7466-495B-AD85-370DF0B157CD}" presName="hierChild7" presStyleCnt="0"/>
      <dgm:spPr/>
    </dgm:pt>
    <dgm:pt modelId="{3B488973-1275-4601-9D9C-55D5DE55E484}" type="pres">
      <dgm:prSet presAssocID="{E928A8A2-EB2B-4ACA-A5A4-EDFD069520DB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7F65B594-22F7-4B24-8831-7A3894E78C1C}" type="pres">
      <dgm:prSet presAssocID="{1EBBCDC5-4CA8-410D-ABCF-9CABE7A2F730}" presName="hierRoot3" presStyleCnt="0">
        <dgm:presLayoutVars>
          <dgm:hierBranch val="init"/>
        </dgm:presLayoutVars>
      </dgm:prSet>
      <dgm:spPr/>
    </dgm:pt>
    <dgm:pt modelId="{69480C3E-9A5F-40F6-980F-CA2A0BD12F6D}" type="pres">
      <dgm:prSet presAssocID="{1EBBCDC5-4CA8-410D-ABCF-9CABE7A2F730}" presName="rootComposite3" presStyleCnt="0"/>
      <dgm:spPr/>
    </dgm:pt>
    <dgm:pt modelId="{2AC215A7-34D7-45C0-85AF-F58079C7DEB8}" type="pres">
      <dgm:prSet presAssocID="{1EBBCDC5-4CA8-410D-ABCF-9CABE7A2F730}" presName="rootText3" presStyleLbl="asst1" presStyleIdx="1" presStyleCnt="2" custScaleX="100465" custScaleY="103041" custLinFactNeighborX="13857" custLinFactNeighborY="-3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7E633C-7969-49D5-8D8D-6B4DD12483AA}" type="pres">
      <dgm:prSet presAssocID="{1EBBCDC5-4CA8-410D-ABCF-9CABE7A2F73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22E0A6C-F730-4AF6-A80F-BCFCEE1FE92D}" type="pres">
      <dgm:prSet presAssocID="{1EBBCDC5-4CA8-410D-ABCF-9CABE7A2F730}" presName="hierChild6" presStyleCnt="0"/>
      <dgm:spPr/>
    </dgm:pt>
    <dgm:pt modelId="{2A403C04-24AB-4FDF-AD14-CDA2905B0D2D}" type="pres">
      <dgm:prSet presAssocID="{1EBBCDC5-4CA8-410D-ABCF-9CABE7A2F730}" presName="hierChild7" presStyleCnt="0"/>
      <dgm:spPr/>
    </dgm:pt>
  </dgm:ptLst>
  <dgm:cxnLst>
    <dgm:cxn modelId="{B0D63C0D-1F6B-4E1E-ADAF-F6CC0A985AB8}" type="presOf" srcId="{094C12B3-DECA-425F-AED5-B296607BD375}" destId="{69453A0D-E6AC-4ED3-8D67-9466DF58C9D4}" srcOrd="1" destOrd="0" presId="urn:microsoft.com/office/officeart/2005/8/layout/orgChart1"/>
    <dgm:cxn modelId="{0F2D2D25-6FD5-4823-85CA-022C761BBD00}" type="presOf" srcId="{0BA22186-E84B-4749-8C71-AE2C27F64D0C}" destId="{BCDAB7B3-6244-4A53-8552-4ED0B28773B9}" srcOrd="1" destOrd="0" presId="urn:microsoft.com/office/officeart/2005/8/layout/orgChart1"/>
    <dgm:cxn modelId="{93B32E45-F184-41F4-B0C5-D34C8A2A7D4E}" type="presOf" srcId="{094C12B3-DECA-425F-AED5-B296607BD375}" destId="{2E598A1E-E2FE-4D7A-8EEF-12AEE285F75C}" srcOrd="0" destOrd="0" presId="urn:microsoft.com/office/officeart/2005/8/layout/orgChart1"/>
    <dgm:cxn modelId="{166C515A-46ED-49D6-BD52-302BBD697E7D}" type="presOf" srcId="{C0355D4E-98B9-4F60-9DDA-A4D39D09CF0B}" destId="{CC44BD59-4C51-45A7-8B13-2B3A1BDE6599}" srcOrd="0" destOrd="0" presId="urn:microsoft.com/office/officeart/2005/8/layout/orgChart1"/>
    <dgm:cxn modelId="{7435E69F-C810-4363-85A2-46AAE979C308}" srcId="{094C12B3-DECA-425F-AED5-B296607BD375}" destId="{1EBBCDC5-4CA8-410D-ABCF-9CABE7A2F730}" srcOrd="1" destOrd="0" parTransId="{E928A8A2-EB2B-4ACA-A5A4-EDFD069520DB}" sibTransId="{D59AF76B-3E5C-4A3F-AA19-04EFF7BCED3A}"/>
    <dgm:cxn modelId="{E3F9CED8-3A25-4641-B596-0E74CB0E69D5}" type="presOf" srcId="{F44C72F3-D748-4227-B3B4-28B2A25E67F2}" destId="{8EFF2266-C5F5-416F-A1CF-D9A8E61F04BB}" srcOrd="1" destOrd="0" presId="urn:microsoft.com/office/officeart/2005/8/layout/orgChart1"/>
    <dgm:cxn modelId="{F90C4929-BAC7-43DA-AE13-79382231AC7C}" type="presOf" srcId="{0BA22186-E84B-4749-8C71-AE2C27F64D0C}" destId="{1CDDF9B0-8CD1-43CF-B3AE-327E4F909398}" srcOrd="0" destOrd="0" presId="urn:microsoft.com/office/officeart/2005/8/layout/orgChart1"/>
    <dgm:cxn modelId="{95AC788E-9E31-49FD-8E26-AD5A6E71F312}" type="presOf" srcId="{C19FAC0A-7466-495B-AD85-370DF0B157CD}" destId="{17011525-6DF6-4DA3-87AE-5CEAEF85F749}" srcOrd="1" destOrd="0" presId="urn:microsoft.com/office/officeart/2005/8/layout/orgChart1"/>
    <dgm:cxn modelId="{3FC039B7-6227-4B68-AD8B-54D68DFAB93C}" type="presOf" srcId="{4D56475C-7346-4ED0-B65C-277C4D160746}" destId="{74AF3D61-F8BF-4587-8760-EE41CED4D6AF}" srcOrd="1" destOrd="0" presId="urn:microsoft.com/office/officeart/2005/8/layout/orgChart1"/>
    <dgm:cxn modelId="{95CBA8A2-857B-42CE-BD39-ED326ACD5566}" type="presOf" srcId="{48E60A6D-8868-4506-9AC0-CA75B7D4DEBA}" destId="{2EB3D05B-357D-4922-A924-D5082C9A83CF}" srcOrd="0" destOrd="0" presId="urn:microsoft.com/office/officeart/2005/8/layout/orgChart1"/>
    <dgm:cxn modelId="{78246063-6E2D-4204-8359-8C2C83A8DBD3}" srcId="{094C12B3-DECA-425F-AED5-B296607BD375}" destId="{C19FAC0A-7466-495B-AD85-370DF0B157CD}" srcOrd="0" destOrd="0" parTransId="{C0355D4E-98B9-4F60-9DDA-A4D39D09CF0B}" sibTransId="{9E9E4287-9311-436C-A54A-22990D265F4E}"/>
    <dgm:cxn modelId="{5B0ADB83-7931-411D-AACD-78D11E2A1535}" type="presOf" srcId="{85263D73-1D4B-49D4-8134-EDC2F1B21505}" destId="{5B806366-2942-4251-BF4E-EF7C8302421E}" srcOrd="0" destOrd="0" presId="urn:microsoft.com/office/officeart/2005/8/layout/orgChart1"/>
    <dgm:cxn modelId="{9E288C0D-FD5F-44E1-B719-AD75180917D2}" type="presOf" srcId="{1EBBCDC5-4CA8-410D-ABCF-9CABE7A2F730}" destId="{2AC215A7-34D7-45C0-85AF-F58079C7DEB8}" srcOrd="0" destOrd="0" presId="urn:microsoft.com/office/officeart/2005/8/layout/orgChart1"/>
    <dgm:cxn modelId="{E5854540-39FC-4E3C-89ED-DC4E92EF2AB8}" type="presOf" srcId="{C19FAC0A-7466-495B-AD85-370DF0B157CD}" destId="{2B9981EF-9734-4952-BEA1-62B5A3C28209}" srcOrd="0" destOrd="0" presId="urn:microsoft.com/office/officeart/2005/8/layout/orgChart1"/>
    <dgm:cxn modelId="{B8FAFB5B-B0D3-42E7-B21C-272478FDC93E}" type="presOf" srcId="{EC88BAC2-1FA8-41D4-AC40-6B3393ECB363}" destId="{45618126-5E90-4A8C-B121-84F2AAD657A6}" srcOrd="0" destOrd="0" presId="urn:microsoft.com/office/officeart/2005/8/layout/orgChart1"/>
    <dgm:cxn modelId="{BF3BED21-96C4-485A-BF46-A138A3853D64}" srcId="{094C12B3-DECA-425F-AED5-B296607BD375}" destId="{4D56475C-7346-4ED0-B65C-277C4D160746}" srcOrd="2" destOrd="0" parTransId="{85263D73-1D4B-49D4-8134-EDC2F1B21505}" sibTransId="{3C74234E-3A35-4C13-A024-8543D4174C36}"/>
    <dgm:cxn modelId="{D6ED5068-B303-41AB-ACD0-44B6011B6A31}" type="presOf" srcId="{4D56475C-7346-4ED0-B65C-277C4D160746}" destId="{874A6971-A530-4707-93D8-12EB989909D4}" srcOrd="0" destOrd="0" presId="urn:microsoft.com/office/officeart/2005/8/layout/orgChart1"/>
    <dgm:cxn modelId="{862DC808-2C70-45D9-97BA-869C84EF2D85}" srcId="{2F91187B-0645-4109-AF53-EE2BEED5A313}" destId="{094C12B3-DECA-425F-AED5-B296607BD375}" srcOrd="0" destOrd="0" parTransId="{D11E55DC-36B8-4CEA-A624-A2124D555130}" sibTransId="{3DEBA21F-A56F-4F6A-ACC8-0D1D7078E21B}"/>
    <dgm:cxn modelId="{A1C6E1C7-D256-470E-81C8-330893C36C4A}" type="presOf" srcId="{176EF9ED-AB4B-475E-AB96-B78DF9B6FD6F}" destId="{E811BC2D-06E5-47BB-AA31-2AB7D1E5F180}" srcOrd="0" destOrd="0" presId="urn:microsoft.com/office/officeart/2005/8/layout/orgChart1"/>
    <dgm:cxn modelId="{F3705ACF-8D0D-4057-A1ED-2A8B2D5D758D}" srcId="{094C12B3-DECA-425F-AED5-B296607BD375}" destId="{0BA22186-E84B-4749-8C71-AE2C27F64D0C}" srcOrd="6" destOrd="0" parTransId="{30B8A818-0195-4456-980C-DFD7F8B31412}" sibTransId="{9AED7DE4-DFFF-4985-819B-D513F430F35C}"/>
    <dgm:cxn modelId="{1169F24C-147C-41DF-98AA-E1B23EFAF88D}" type="presOf" srcId="{E5C499D2-A624-402F-A83F-614B42E38620}" destId="{2E8BEB8B-9C8A-430D-8A77-D3F5AB74010B}" srcOrd="0" destOrd="0" presId="urn:microsoft.com/office/officeart/2005/8/layout/orgChart1"/>
    <dgm:cxn modelId="{E694F933-70E4-4341-B026-FEADF392C39F}" type="presOf" srcId="{F44C72F3-D748-4227-B3B4-28B2A25E67F2}" destId="{E360D8B5-04E8-45E6-B2B9-E4B8346BEB8E}" srcOrd="0" destOrd="0" presId="urn:microsoft.com/office/officeart/2005/8/layout/orgChart1"/>
    <dgm:cxn modelId="{7AB3D27C-9DFE-4EE4-9F29-C07D61C56659}" type="presOf" srcId="{48E60A6D-8868-4506-9AC0-CA75B7D4DEBA}" destId="{721A3D2B-7C3F-468C-BCF9-1F136F95E5F1}" srcOrd="1" destOrd="0" presId="urn:microsoft.com/office/officeart/2005/8/layout/orgChart1"/>
    <dgm:cxn modelId="{B5C04639-CA4D-4003-B5E2-042430E6B11A}" type="presOf" srcId="{E5C499D2-A624-402F-A83F-614B42E38620}" destId="{63EA3A67-A358-42B8-844A-F90E7B34F2F3}" srcOrd="1" destOrd="0" presId="urn:microsoft.com/office/officeart/2005/8/layout/orgChart1"/>
    <dgm:cxn modelId="{4046F082-50DD-4DB1-81D2-7BED0B0F5C46}" srcId="{094C12B3-DECA-425F-AED5-B296607BD375}" destId="{48E60A6D-8868-4506-9AC0-CA75B7D4DEBA}" srcOrd="5" destOrd="0" parTransId="{F6ED3DBE-73BA-42C1-891A-1A9CC0006EEE}" sibTransId="{0AFADFA3-EF8B-44B4-ABF3-310C7CFD9B38}"/>
    <dgm:cxn modelId="{6288BE55-35D8-482A-9DFA-3E120628B2C6}" srcId="{094C12B3-DECA-425F-AED5-B296607BD375}" destId="{E5C499D2-A624-402F-A83F-614B42E38620}" srcOrd="3" destOrd="0" parTransId="{EC88BAC2-1FA8-41D4-AC40-6B3393ECB363}" sibTransId="{EB872BA2-6CEB-4C23-9C81-5D4DFB170C81}"/>
    <dgm:cxn modelId="{3305CA76-93D9-440D-830E-FC3E25C2E652}" srcId="{094C12B3-DECA-425F-AED5-B296607BD375}" destId="{F44C72F3-D748-4227-B3B4-28B2A25E67F2}" srcOrd="4" destOrd="0" parTransId="{176EF9ED-AB4B-475E-AB96-B78DF9B6FD6F}" sibTransId="{74F14804-218C-4B48-8489-542C6E0EED11}"/>
    <dgm:cxn modelId="{2D810BF5-0E4C-4F63-9863-4C5283980C69}" type="presOf" srcId="{E928A8A2-EB2B-4ACA-A5A4-EDFD069520DB}" destId="{3B488973-1275-4601-9D9C-55D5DE55E484}" srcOrd="0" destOrd="0" presId="urn:microsoft.com/office/officeart/2005/8/layout/orgChart1"/>
    <dgm:cxn modelId="{89415966-CC82-43CB-937F-B9C8FBC6C270}" type="presOf" srcId="{F6ED3DBE-73BA-42C1-891A-1A9CC0006EEE}" destId="{B412A487-80C6-4038-93FA-86BC464D7E23}" srcOrd="0" destOrd="0" presId="urn:microsoft.com/office/officeart/2005/8/layout/orgChart1"/>
    <dgm:cxn modelId="{23FC785F-31D6-4797-B0D5-3116FAAEB0F1}" type="presOf" srcId="{30B8A818-0195-4456-980C-DFD7F8B31412}" destId="{289C7550-25DF-489D-B6FA-179AC5732D48}" srcOrd="0" destOrd="0" presId="urn:microsoft.com/office/officeart/2005/8/layout/orgChart1"/>
    <dgm:cxn modelId="{2504B11C-BD43-422F-9B1F-1FD790924EE4}" type="presOf" srcId="{1EBBCDC5-4CA8-410D-ABCF-9CABE7A2F730}" destId="{0C7E633C-7969-49D5-8D8D-6B4DD12483AA}" srcOrd="1" destOrd="0" presId="urn:microsoft.com/office/officeart/2005/8/layout/orgChart1"/>
    <dgm:cxn modelId="{349D933A-1B14-4FFB-80BD-80F58EB55E91}" type="presOf" srcId="{2F91187B-0645-4109-AF53-EE2BEED5A313}" destId="{5DCD52CA-9FA9-420F-9235-1A3CD3D8E470}" srcOrd="0" destOrd="0" presId="urn:microsoft.com/office/officeart/2005/8/layout/orgChart1"/>
    <dgm:cxn modelId="{41611ECF-6000-446E-A8C4-8C1E5D824765}" type="presParOf" srcId="{5DCD52CA-9FA9-420F-9235-1A3CD3D8E470}" destId="{DEBD6634-F8BB-46E8-AF52-43765390AFA9}" srcOrd="0" destOrd="0" presId="urn:microsoft.com/office/officeart/2005/8/layout/orgChart1"/>
    <dgm:cxn modelId="{7382CC0B-3293-4124-8399-9E0728908561}" type="presParOf" srcId="{DEBD6634-F8BB-46E8-AF52-43765390AFA9}" destId="{0245AC5E-FA30-42AF-BA1A-519C08FBD196}" srcOrd="0" destOrd="0" presId="urn:microsoft.com/office/officeart/2005/8/layout/orgChart1"/>
    <dgm:cxn modelId="{FFB9C68B-B54D-4F8F-A258-2888B1CBF7C5}" type="presParOf" srcId="{0245AC5E-FA30-42AF-BA1A-519C08FBD196}" destId="{2E598A1E-E2FE-4D7A-8EEF-12AEE285F75C}" srcOrd="0" destOrd="0" presId="urn:microsoft.com/office/officeart/2005/8/layout/orgChart1"/>
    <dgm:cxn modelId="{BDDD5A00-CF36-4AAD-91A0-9D73274A8887}" type="presParOf" srcId="{0245AC5E-FA30-42AF-BA1A-519C08FBD196}" destId="{69453A0D-E6AC-4ED3-8D67-9466DF58C9D4}" srcOrd="1" destOrd="0" presId="urn:microsoft.com/office/officeart/2005/8/layout/orgChart1"/>
    <dgm:cxn modelId="{6BEA1D35-0CC3-4C0C-B77C-CD79AD814251}" type="presParOf" srcId="{DEBD6634-F8BB-46E8-AF52-43765390AFA9}" destId="{95A2A9D1-68CD-4BFA-B633-648370F14FB3}" srcOrd="1" destOrd="0" presId="urn:microsoft.com/office/officeart/2005/8/layout/orgChart1"/>
    <dgm:cxn modelId="{5DD205C6-916D-4C09-A08B-65C90F7EA422}" type="presParOf" srcId="{95A2A9D1-68CD-4BFA-B633-648370F14FB3}" destId="{5B806366-2942-4251-BF4E-EF7C8302421E}" srcOrd="0" destOrd="0" presId="urn:microsoft.com/office/officeart/2005/8/layout/orgChart1"/>
    <dgm:cxn modelId="{75DA1675-EE14-4FDB-BB50-86564C35343B}" type="presParOf" srcId="{95A2A9D1-68CD-4BFA-B633-648370F14FB3}" destId="{DA650A00-F56D-42E9-A840-7F4579313D25}" srcOrd="1" destOrd="0" presId="urn:microsoft.com/office/officeart/2005/8/layout/orgChart1"/>
    <dgm:cxn modelId="{99C0DE27-A43A-4BFD-BB35-727E0EA89D9A}" type="presParOf" srcId="{DA650A00-F56D-42E9-A840-7F4579313D25}" destId="{9B4B35D3-95C4-4068-96A9-0BB168F9C36E}" srcOrd="0" destOrd="0" presId="urn:microsoft.com/office/officeart/2005/8/layout/orgChart1"/>
    <dgm:cxn modelId="{B3374163-3E93-4D97-BAD1-2914B956E21E}" type="presParOf" srcId="{9B4B35D3-95C4-4068-96A9-0BB168F9C36E}" destId="{874A6971-A530-4707-93D8-12EB989909D4}" srcOrd="0" destOrd="0" presId="urn:microsoft.com/office/officeart/2005/8/layout/orgChart1"/>
    <dgm:cxn modelId="{8E370BA1-CD6A-4D43-B8D4-49362515B5F8}" type="presParOf" srcId="{9B4B35D3-95C4-4068-96A9-0BB168F9C36E}" destId="{74AF3D61-F8BF-4587-8760-EE41CED4D6AF}" srcOrd="1" destOrd="0" presId="urn:microsoft.com/office/officeart/2005/8/layout/orgChart1"/>
    <dgm:cxn modelId="{EC4E2F40-56BB-4F15-95E9-B3FDBC920C50}" type="presParOf" srcId="{DA650A00-F56D-42E9-A840-7F4579313D25}" destId="{C23F3849-7B7A-4460-A3FF-812878B4B9ED}" srcOrd="1" destOrd="0" presId="urn:microsoft.com/office/officeart/2005/8/layout/orgChart1"/>
    <dgm:cxn modelId="{552C89AB-9229-4371-9170-254C2DF5BD6F}" type="presParOf" srcId="{DA650A00-F56D-42E9-A840-7F4579313D25}" destId="{EA2148F7-AD87-41C0-9C4B-EE3ABF83982B}" srcOrd="2" destOrd="0" presId="urn:microsoft.com/office/officeart/2005/8/layout/orgChart1"/>
    <dgm:cxn modelId="{979CB5CB-08C8-4F06-B317-23F8D564F56E}" type="presParOf" srcId="{95A2A9D1-68CD-4BFA-B633-648370F14FB3}" destId="{45618126-5E90-4A8C-B121-84F2AAD657A6}" srcOrd="2" destOrd="0" presId="urn:microsoft.com/office/officeart/2005/8/layout/orgChart1"/>
    <dgm:cxn modelId="{E69F2379-D2E2-43EE-99C2-D6EE75D45E51}" type="presParOf" srcId="{95A2A9D1-68CD-4BFA-B633-648370F14FB3}" destId="{C4BFA541-FFB1-4FA9-8516-CF2ADA414D22}" srcOrd="3" destOrd="0" presId="urn:microsoft.com/office/officeart/2005/8/layout/orgChart1"/>
    <dgm:cxn modelId="{DDAA401F-1E34-4B24-A66B-ACA1BD9C346E}" type="presParOf" srcId="{C4BFA541-FFB1-4FA9-8516-CF2ADA414D22}" destId="{A56AEE3B-FB73-4008-8884-D8207C86FAC2}" srcOrd="0" destOrd="0" presId="urn:microsoft.com/office/officeart/2005/8/layout/orgChart1"/>
    <dgm:cxn modelId="{4D288B22-5D69-4F98-BE69-D3B8D74C5FCC}" type="presParOf" srcId="{A56AEE3B-FB73-4008-8884-D8207C86FAC2}" destId="{2E8BEB8B-9C8A-430D-8A77-D3F5AB74010B}" srcOrd="0" destOrd="0" presId="urn:microsoft.com/office/officeart/2005/8/layout/orgChart1"/>
    <dgm:cxn modelId="{3AA370D9-9784-4B0C-8BF4-463DF4C4D1D7}" type="presParOf" srcId="{A56AEE3B-FB73-4008-8884-D8207C86FAC2}" destId="{63EA3A67-A358-42B8-844A-F90E7B34F2F3}" srcOrd="1" destOrd="0" presId="urn:microsoft.com/office/officeart/2005/8/layout/orgChart1"/>
    <dgm:cxn modelId="{5F02BC45-C101-4650-A691-7B406FC0AFF5}" type="presParOf" srcId="{C4BFA541-FFB1-4FA9-8516-CF2ADA414D22}" destId="{EE53DA6A-2B2B-4E2D-8F2D-951CC33D7E93}" srcOrd="1" destOrd="0" presId="urn:microsoft.com/office/officeart/2005/8/layout/orgChart1"/>
    <dgm:cxn modelId="{3C525D00-E5CD-4C4D-859B-79AA0DB8805F}" type="presParOf" srcId="{C4BFA541-FFB1-4FA9-8516-CF2ADA414D22}" destId="{C1F25613-5EC6-4023-B22F-23B07F84BD1A}" srcOrd="2" destOrd="0" presId="urn:microsoft.com/office/officeart/2005/8/layout/orgChart1"/>
    <dgm:cxn modelId="{62541F91-342A-458E-816F-FC53B302C438}" type="presParOf" srcId="{95A2A9D1-68CD-4BFA-B633-648370F14FB3}" destId="{E811BC2D-06E5-47BB-AA31-2AB7D1E5F180}" srcOrd="4" destOrd="0" presId="urn:microsoft.com/office/officeart/2005/8/layout/orgChart1"/>
    <dgm:cxn modelId="{CB853F86-DF68-402D-AA89-7B6B7100BBB2}" type="presParOf" srcId="{95A2A9D1-68CD-4BFA-B633-648370F14FB3}" destId="{54DCCBDC-7EFD-41FC-B7C6-43929DC42513}" srcOrd="5" destOrd="0" presId="urn:microsoft.com/office/officeart/2005/8/layout/orgChart1"/>
    <dgm:cxn modelId="{A4FC9FE8-9280-44A9-BFF7-04990FAC1D12}" type="presParOf" srcId="{54DCCBDC-7EFD-41FC-B7C6-43929DC42513}" destId="{5306C0B7-7E10-4046-B18C-A02182B1B216}" srcOrd="0" destOrd="0" presId="urn:microsoft.com/office/officeart/2005/8/layout/orgChart1"/>
    <dgm:cxn modelId="{A7379664-DD4D-4694-AF58-7FD05374390D}" type="presParOf" srcId="{5306C0B7-7E10-4046-B18C-A02182B1B216}" destId="{E360D8B5-04E8-45E6-B2B9-E4B8346BEB8E}" srcOrd="0" destOrd="0" presId="urn:microsoft.com/office/officeart/2005/8/layout/orgChart1"/>
    <dgm:cxn modelId="{90204E37-5907-4E9C-A6B3-C7735C6609B3}" type="presParOf" srcId="{5306C0B7-7E10-4046-B18C-A02182B1B216}" destId="{8EFF2266-C5F5-416F-A1CF-D9A8E61F04BB}" srcOrd="1" destOrd="0" presId="urn:microsoft.com/office/officeart/2005/8/layout/orgChart1"/>
    <dgm:cxn modelId="{A7EBB52A-FA9D-48F7-9562-6BCB21ADBEDA}" type="presParOf" srcId="{54DCCBDC-7EFD-41FC-B7C6-43929DC42513}" destId="{D837C06B-76BD-4460-942F-A91C78E0F397}" srcOrd="1" destOrd="0" presId="urn:microsoft.com/office/officeart/2005/8/layout/orgChart1"/>
    <dgm:cxn modelId="{B69A5681-AA2A-474A-8CB2-0BA94514298D}" type="presParOf" srcId="{54DCCBDC-7EFD-41FC-B7C6-43929DC42513}" destId="{50FA75CC-9B14-4B2D-8793-CBBFECC0D294}" srcOrd="2" destOrd="0" presId="urn:microsoft.com/office/officeart/2005/8/layout/orgChart1"/>
    <dgm:cxn modelId="{B3E3311B-3019-4C00-9BEB-FD72E7B97180}" type="presParOf" srcId="{95A2A9D1-68CD-4BFA-B633-648370F14FB3}" destId="{B412A487-80C6-4038-93FA-86BC464D7E23}" srcOrd="6" destOrd="0" presId="urn:microsoft.com/office/officeart/2005/8/layout/orgChart1"/>
    <dgm:cxn modelId="{895B196D-B062-4500-9DE6-2F6B4EBC1515}" type="presParOf" srcId="{95A2A9D1-68CD-4BFA-B633-648370F14FB3}" destId="{A8EAE47A-04E2-48F2-97B7-5F1452B59730}" srcOrd="7" destOrd="0" presId="urn:microsoft.com/office/officeart/2005/8/layout/orgChart1"/>
    <dgm:cxn modelId="{059B8A31-3D86-40C4-BB87-68A682A0B724}" type="presParOf" srcId="{A8EAE47A-04E2-48F2-97B7-5F1452B59730}" destId="{BAF4CB8E-F1DF-4609-ACD7-BC7F5249145B}" srcOrd="0" destOrd="0" presId="urn:microsoft.com/office/officeart/2005/8/layout/orgChart1"/>
    <dgm:cxn modelId="{30E175F9-8171-4CA4-804A-8A2840919B47}" type="presParOf" srcId="{BAF4CB8E-F1DF-4609-ACD7-BC7F5249145B}" destId="{2EB3D05B-357D-4922-A924-D5082C9A83CF}" srcOrd="0" destOrd="0" presId="urn:microsoft.com/office/officeart/2005/8/layout/orgChart1"/>
    <dgm:cxn modelId="{19D2440A-6FE4-4DF7-B03A-9637E84716CF}" type="presParOf" srcId="{BAF4CB8E-F1DF-4609-ACD7-BC7F5249145B}" destId="{721A3D2B-7C3F-468C-BCF9-1F136F95E5F1}" srcOrd="1" destOrd="0" presId="urn:microsoft.com/office/officeart/2005/8/layout/orgChart1"/>
    <dgm:cxn modelId="{F2DF90AF-B9EF-4922-B162-3CF2A53B72BD}" type="presParOf" srcId="{A8EAE47A-04E2-48F2-97B7-5F1452B59730}" destId="{11832E86-6B85-4E92-8F38-4D000025825B}" srcOrd="1" destOrd="0" presId="urn:microsoft.com/office/officeart/2005/8/layout/orgChart1"/>
    <dgm:cxn modelId="{A7B7B6F8-9A3C-460E-8D12-873BCCB04A31}" type="presParOf" srcId="{A8EAE47A-04E2-48F2-97B7-5F1452B59730}" destId="{6E9B90F1-8B41-4359-9F72-E1B6353C42F8}" srcOrd="2" destOrd="0" presId="urn:microsoft.com/office/officeart/2005/8/layout/orgChart1"/>
    <dgm:cxn modelId="{74D7B143-6B73-44FE-8A91-81102EE5BC2D}" type="presParOf" srcId="{95A2A9D1-68CD-4BFA-B633-648370F14FB3}" destId="{289C7550-25DF-489D-B6FA-179AC5732D48}" srcOrd="8" destOrd="0" presId="urn:microsoft.com/office/officeart/2005/8/layout/orgChart1"/>
    <dgm:cxn modelId="{1FD53C95-CC34-42C3-BAB2-766E839B0318}" type="presParOf" srcId="{95A2A9D1-68CD-4BFA-B633-648370F14FB3}" destId="{5020F2CF-7801-442D-9CFE-33D1FF1D27DD}" srcOrd="9" destOrd="0" presId="urn:microsoft.com/office/officeart/2005/8/layout/orgChart1"/>
    <dgm:cxn modelId="{9DA30C42-EB7B-4251-9056-A7CB55F46812}" type="presParOf" srcId="{5020F2CF-7801-442D-9CFE-33D1FF1D27DD}" destId="{DA1D561B-6D0D-4057-B30C-B242592AD617}" srcOrd="0" destOrd="0" presId="urn:microsoft.com/office/officeart/2005/8/layout/orgChart1"/>
    <dgm:cxn modelId="{117F16C9-A2C0-4F4A-9C4C-8DBE328962DA}" type="presParOf" srcId="{DA1D561B-6D0D-4057-B30C-B242592AD617}" destId="{1CDDF9B0-8CD1-43CF-B3AE-327E4F909398}" srcOrd="0" destOrd="0" presId="urn:microsoft.com/office/officeart/2005/8/layout/orgChart1"/>
    <dgm:cxn modelId="{19370BE6-C014-4289-BCA4-1BBA10151141}" type="presParOf" srcId="{DA1D561B-6D0D-4057-B30C-B242592AD617}" destId="{BCDAB7B3-6244-4A53-8552-4ED0B28773B9}" srcOrd="1" destOrd="0" presId="urn:microsoft.com/office/officeart/2005/8/layout/orgChart1"/>
    <dgm:cxn modelId="{073D6D7D-B6AD-48E1-B8BA-8F0CB7EFA148}" type="presParOf" srcId="{5020F2CF-7801-442D-9CFE-33D1FF1D27DD}" destId="{FF7ECE2F-5F3B-4659-B208-C52412CD9A47}" srcOrd="1" destOrd="0" presId="urn:microsoft.com/office/officeart/2005/8/layout/orgChart1"/>
    <dgm:cxn modelId="{102F8083-28D1-4E2A-952F-5E129A8A2765}" type="presParOf" srcId="{5020F2CF-7801-442D-9CFE-33D1FF1D27DD}" destId="{FAD6CD66-7544-4BA1-A952-3EDA4FC82AA3}" srcOrd="2" destOrd="0" presId="urn:microsoft.com/office/officeart/2005/8/layout/orgChart1"/>
    <dgm:cxn modelId="{4C6646FC-0BF9-41A5-8457-D9A5EC3DA509}" type="presParOf" srcId="{DEBD6634-F8BB-46E8-AF52-43765390AFA9}" destId="{2F003EBD-A422-4C2D-9B4F-5C9D1FFCCF80}" srcOrd="2" destOrd="0" presId="urn:microsoft.com/office/officeart/2005/8/layout/orgChart1"/>
    <dgm:cxn modelId="{0E84F0EC-7532-4052-9EDA-4A8E73FF3BD1}" type="presParOf" srcId="{2F003EBD-A422-4C2D-9B4F-5C9D1FFCCF80}" destId="{CC44BD59-4C51-45A7-8B13-2B3A1BDE6599}" srcOrd="0" destOrd="0" presId="urn:microsoft.com/office/officeart/2005/8/layout/orgChart1"/>
    <dgm:cxn modelId="{4B9FEA88-5E9B-4955-AF83-1A237114FC5B}" type="presParOf" srcId="{2F003EBD-A422-4C2D-9B4F-5C9D1FFCCF80}" destId="{1BE1B3A5-0A89-4348-9253-95FD81C53C0B}" srcOrd="1" destOrd="0" presId="urn:microsoft.com/office/officeart/2005/8/layout/orgChart1"/>
    <dgm:cxn modelId="{ADCB9585-10A1-4690-BF69-E606AF86652A}" type="presParOf" srcId="{1BE1B3A5-0A89-4348-9253-95FD81C53C0B}" destId="{26C9CCB7-8205-4805-9B3E-B625C2B40264}" srcOrd="0" destOrd="0" presId="urn:microsoft.com/office/officeart/2005/8/layout/orgChart1"/>
    <dgm:cxn modelId="{E7ACA5C3-A31C-41A7-A0AA-15FAEE9D4DE5}" type="presParOf" srcId="{26C9CCB7-8205-4805-9B3E-B625C2B40264}" destId="{2B9981EF-9734-4952-BEA1-62B5A3C28209}" srcOrd="0" destOrd="0" presId="urn:microsoft.com/office/officeart/2005/8/layout/orgChart1"/>
    <dgm:cxn modelId="{01A54A02-BD82-4B29-AB0F-C102440761CD}" type="presParOf" srcId="{26C9CCB7-8205-4805-9B3E-B625C2B40264}" destId="{17011525-6DF6-4DA3-87AE-5CEAEF85F749}" srcOrd="1" destOrd="0" presId="urn:microsoft.com/office/officeart/2005/8/layout/orgChart1"/>
    <dgm:cxn modelId="{CD12DE35-9F3B-481B-A5F9-D2775829215D}" type="presParOf" srcId="{1BE1B3A5-0A89-4348-9253-95FD81C53C0B}" destId="{B65DB5E9-355C-4115-93E0-73DC3B41D4F0}" srcOrd="1" destOrd="0" presId="urn:microsoft.com/office/officeart/2005/8/layout/orgChart1"/>
    <dgm:cxn modelId="{33B3A9C0-ADE6-46C5-8A8F-40866FF5ECE6}" type="presParOf" srcId="{1BE1B3A5-0A89-4348-9253-95FD81C53C0B}" destId="{7A5B6FDE-F8B6-4908-A77D-E4CEA06DD75B}" srcOrd="2" destOrd="0" presId="urn:microsoft.com/office/officeart/2005/8/layout/orgChart1"/>
    <dgm:cxn modelId="{38976F27-B23D-4D28-91E2-CFD56505AE1D}" type="presParOf" srcId="{2F003EBD-A422-4C2D-9B4F-5C9D1FFCCF80}" destId="{3B488973-1275-4601-9D9C-55D5DE55E484}" srcOrd="2" destOrd="0" presId="urn:microsoft.com/office/officeart/2005/8/layout/orgChart1"/>
    <dgm:cxn modelId="{9852019B-DA2C-4F1F-818D-2877982367B5}" type="presParOf" srcId="{2F003EBD-A422-4C2D-9B4F-5C9D1FFCCF80}" destId="{7F65B594-22F7-4B24-8831-7A3894E78C1C}" srcOrd="3" destOrd="0" presId="urn:microsoft.com/office/officeart/2005/8/layout/orgChart1"/>
    <dgm:cxn modelId="{111C3E86-73BA-4044-83A0-37216995FBB8}" type="presParOf" srcId="{7F65B594-22F7-4B24-8831-7A3894E78C1C}" destId="{69480C3E-9A5F-40F6-980F-CA2A0BD12F6D}" srcOrd="0" destOrd="0" presId="urn:microsoft.com/office/officeart/2005/8/layout/orgChart1"/>
    <dgm:cxn modelId="{D9F36264-E7F2-4728-B441-7C4522CC432C}" type="presParOf" srcId="{69480C3E-9A5F-40F6-980F-CA2A0BD12F6D}" destId="{2AC215A7-34D7-45C0-85AF-F58079C7DEB8}" srcOrd="0" destOrd="0" presId="urn:microsoft.com/office/officeart/2005/8/layout/orgChart1"/>
    <dgm:cxn modelId="{5BC3EB41-280F-4915-B34B-0250432B20D6}" type="presParOf" srcId="{69480C3E-9A5F-40F6-980F-CA2A0BD12F6D}" destId="{0C7E633C-7969-49D5-8D8D-6B4DD12483AA}" srcOrd="1" destOrd="0" presId="urn:microsoft.com/office/officeart/2005/8/layout/orgChart1"/>
    <dgm:cxn modelId="{231E9794-B4B8-4A87-9246-F89114D506AB}" type="presParOf" srcId="{7F65B594-22F7-4B24-8831-7A3894E78C1C}" destId="{522E0A6C-F730-4AF6-A80F-BCFCEE1FE92D}" srcOrd="1" destOrd="0" presId="urn:microsoft.com/office/officeart/2005/8/layout/orgChart1"/>
    <dgm:cxn modelId="{5CCE7BC0-36E0-4CAC-A68C-9B9902003C41}" type="presParOf" srcId="{7F65B594-22F7-4B24-8831-7A3894E78C1C}" destId="{2A403C04-24AB-4FDF-AD14-CDA2905B0D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8EDEEB5-F10E-4909-85F6-D1042266154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CF1387B-E41D-4B53-88DA-0FC8381287FC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Cultura</a:t>
          </a:r>
          <a:endParaRPr lang="es-ES" sz="1200" dirty="0">
            <a:solidFill>
              <a:schemeClr val="tx1"/>
            </a:solidFill>
          </a:endParaRPr>
        </a:p>
      </dgm:t>
    </dgm:pt>
    <dgm:pt modelId="{C0F1EE7B-9510-423D-AC80-F4BB6D57D8AB}" type="parTrans" cxnId="{D1F9DE66-FD44-4917-A0B5-3FF8F6232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1C969D-9284-41D8-9EBE-9088DD8EDFC4}" type="sibTrans" cxnId="{D1F9DE66-FD44-4917-A0B5-3FF8F6232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740B6-2895-43C4-9992-FA4D21BC07E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Galería </a:t>
          </a:r>
          <a:r>
            <a:rPr lang="es-ES" sz="1200" dirty="0" smtClean="0">
              <a:solidFill>
                <a:schemeClr val="tx1"/>
              </a:solidFill>
            </a:rPr>
            <a:t>Regia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03AE2A8-3A8B-494A-906E-1346F61259D9}" type="parTrans" cxnId="{ECB1CD11-1B33-435A-9664-6B24C58211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C86CD1-D8DE-4F8E-830C-5EC4C87236B7}" type="sibTrans" cxnId="{ECB1CD11-1B33-435A-9664-6B24C58211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8E902BA-3431-47DE-A1C3-1BFFF6858F4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776AAAC-AF06-41E2-88D6-FB550C996E9F}" type="parTrans" cxnId="{1DA6E32A-C547-4EE2-88B2-5237884B28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F04E22E-F678-4216-9417-50ED8AF9ECC2}" type="sibTrans" cxnId="{1DA6E32A-C547-4EE2-88B2-5237884B28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E648DE7-5D10-4DC8-B140-5D27DE8B6F1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E3AB7B1-256D-41F8-BD91-2655D7992693}" type="parTrans" cxnId="{BC67B0B8-A867-41F4-97EE-B339DD530A8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F50384-E93E-41BA-9CD5-6254A0690DBE}" type="sibTrans" cxnId="{BC67B0B8-A867-41F4-97EE-B339DD530A8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E42781C-B501-4BF8-84AE-45C78D2ECD0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99AA6F4-DD00-46E8-9493-6245F950C73E}" type="parTrans" cxnId="{DB3E13FA-80A4-44A1-BB0B-723C5C7E8F4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CDCBC6A-119B-45C8-A3CC-901F9012BF92}" type="sibTrans" cxnId="{DB3E13FA-80A4-44A1-BB0B-723C5C7E8F4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9DBD9C-2AB0-4283-AF0C-571F56945CBD}" type="pres">
      <dgm:prSet presAssocID="{D8EDEEB5-F10E-4909-85F6-D104226615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D797062-2F04-4B44-BD4B-4B2968CEE929}" type="pres">
      <dgm:prSet presAssocID="{BCF1387B-E41D-4B53-88DA-0FC8381287FC}" presName="hierRoot1" presStyleCnt="0">
        <dgm:presLayoutVars>
          <dgm:hierBranch val="init"/>
        </dgm:presLayoutVars>
      </dgm:prSet>
      <dgm:spPr/>
    </dgm:pt>
    <dgm:pt modelId="{780AC0AB-833B-422D-ADF2-28CC60DD9924}" type="pres">
      <dgm:prSet presAssocID="{BCF1387B-E41D-4B53-88DA-0FC8381287FC}" presName="rootComposite1" presStyleCnt="0"/>
      <dgm:spPr/>
    </dgm:pt>
    <dgm:pt modelId="{93DB3713-332C-4597-B227-1ECEB390E4E4}" type="pres">
      <dgm:prSet presAssocID="{BCF1387B-E41D-4B53-88DA-0FC8381287FC}" presName="rootText1" presStyleLbl="node0" presStyleIdx="0" presStyleCnt="1" custScaleX="80046" custScaleY="79524" custLinFactNeighborX="-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F5DE3A-375F-497E-8D4A-84AE218E99A0}" type="pres">
      <dgm:prSet presAssocID="{BCF1387B-E41D-4B53-88DA-0FC8381287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5D2CF6F-AAF6-4314-BFCD-AF9ACBAD0029}" type="pres">
      <dgm:prSet presAssocID="{BCF1387B-E41D-4B53-88DA-0FC8381287FC}" presName="hierChild2" presStyleCnt="0"/>
      <dgm:spPr/>
    </dgm:pt>
    <dgm:pt modelId="{F295C207-C005-40A2-BBDA-06C8DF63AA98}" type="pres">
      <dgm:prSet presAssocID="{803AE2A8-3A8B-494A-906E-1346F61259D9}" presName="Name37" presStyleLbl="parChTrans1D2" presStyleIdx="0" presStyleCnt="2"/>
      <dgm:spPr/>
      <dgm:t>
        <a:bodyPr/>
        <a:lstStyle/>
        <a:p>
          <a:endParaRPr lang="es-MX"/>
        </a:p>
      </dgm:t>
    </dgm:pt>
    <dgm:pt modelId="{3C8B02C9-9674-4084-A613-DE4A55256948}" type="pres">
      <dgm:prSet presAssocID="{C89740B6-2895-43C4-9992-FA4D21BC07E3}" presName="hierRoot2" presStyleCnt="0">
        <dgm:presLayoutVars>
          <dgm:hierBranch/>
        </dgm:presLayoutVars>
      </dgm:prSet>
      <dgm:spPr/>
    </dgm:pt>
    <dgm:pt modelId="{4AF4535C-3237-46C1-96A8-B4D4CDBF49BA}" type="pres">
      <dgm:prSet presAssocID="{C89740B6-2895-43C4-9992-FA4D21BC07E3}" presName="rootComposite" presStyleCnt="0"/>
      <dgm:spPr/>
    </dgm:pt>
    <dgm:pt modelId="{19E62891-7B04-43F4-96E4-1DB4411BA228}" type="pres">
      <dgm:prSet presAssocID="{C89740B6-2895-43C4-9992-FA4D21BC07E3}" presName="rootText" presStyleLbl="node2" presStyleIdx="0" presStyleCnt="2" custScaleX="49466" custScaleY="45382" custLinFactNeighborX="-88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82DB94-CBE4-41BD-99D2-E76057C4FA4B}" type="pres">
      <dgm:prSet presAssocID="{C89740B6-2895-43C4-9992-FA4D21BC07E3}" presName="rootConnector" presStyleLbl="node2" presStyleIdx="0" presStyleCnt="2"/>
      <dgm:spPr/>
      <dgm:t>
        <a:bodyPr/>
        <a:lstStyle/>
        <a:p>
          <a:endParaRPr lang="es-ES"/>
        </a:p>
      </dgm:t>
    </dgm:pt>
    <dgm:pt modelId="{AC01EA43-0641-453B-9D00-4087BA3F38F2}" type="pres">
      <dgm:prSet presAssocID="{C89740B6-2895-43C4-9992-FA4D21BC07E3}" presName="hierChild4" presStyleCnt="0"/>
      <dgm:spPr/>
    </dgm:pt>
    <dgm:pt modelId="{34A9C51D-BAA6-42C8-B6B3-9039371FAAD4}" type="pres">
      <dgm:prSet presAssocID="{CE3AB7B1-256D-41F8-BD91-2655D7992693}" presName="Name35" presStyleLbl="parChTrans1D3" presStyleIdx="0" presStyleCnt="2"/>
      <dgm:spPr/>
      <dgm:t>
        <a:bodyPr/>
        <a:lstStyle/>
        <a:p>
          <a:endParaRPr lang="es-MX"/>
        </a:p>
      </dgm:t>
    </dgm:pt>
    <dgm:pt modelId="{B60B087E-76BE-4B26-A84E-0C52AA696803}" type="pres">
      <dgm:prSet presAssocID="{5E648DE7-5D10-4DC8-B140-5D27DE8B6F17}" presName="hierRoot2" presStyleCnt="0">
        <dgm:presLayoutVars>
          <dgm:hierBranch val="init"/>
        </dgm:presLayoutVars>
      </dgm:prSet>
      <dgm:spPr/>
    </dgm:pt>
    <dgm:pt modelId="{CCD3A6BA-C39E-4D9D-9ED0-BD5C3B15C2A8}" type="pres">
      <dgm:prSet presAssocID="{5E648DE7-5D10-4DC8-B140-5D27DE8B6F17}" presName="rootComposite" presStyleCnt="0"/>
      <dgm:spPr/>
    </dgm:pt>
    <dgm:pt modelId="{D02ADB12-5F30-452D-867E-67D60C04BE59}" type="pres">
      <dgm:prSet presAssocID="{5E648DE7-5D10-4DC8-B140-5D27DE8B6F17}" presName="rootText" presStyleLbl="node3" presStyleIdx="0" presStyleCnt="2" custScaleX="37426" custScaleY="40165" custLinFactNeighborX="-124" custLinFactNeighborY="-2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77818E-8B27-4BE1-BE43-1953A78199F2}" type="pres">
      <dgm:prSet presAssocID="{5E648DE7-5D10-4DC8-B140-5D27DE8B6F17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81642D-74C2-4362-83F5-F1965FB9426B}" type="pres">
      <dgm:prSet presAssocID="{5E648DE7-5D10-4DC8-B140-5D27DE8B6F17}" presName="hierChild4" presStyleCnt="0"/>
      <dgm:spPr/>
    </dgm:pt>
    <dgm:pt modelId="{6CF7950D-A285-472D-8957-484B5F5A888F}" type="pres">
      <dgm:prSet presAssocID="{5E648DE7-5D10-4DC8-B140-5D27DE8B6F17}" presName="hierChild5" presStyleCnt="0"/>
      <dgm:spPr/>
    </dgm:pt>
    <dgm:pt modelId="{DB71DC01-F493-4D1F-B6EE-3437B35C7FEC}" type="pres">
      <dgm:prSet presAssocID="{A99AA6F4-DD00-46E8-9493-6245F950C73E}" presName="Name35" presStyleLbl="parChTrans1D3" presStyleIdx="1" presStyleCnt="2"/>
      <dgm:spPr/>
      <dgm:t>
        <a:bodyPr/>
        <a:lstStyle/>
        <a:p>
          <a:endParaRPr lang="es-MX"/>
        </a:p>
      </dgm:t>
    </dgm:pt>
    <dgm:pt modelId="{3AC4EEE7-64B5-4304-8578-64C0A6603423}" type="pres">
      <dgm:prSet presAssocID="{DE42781C-B501-4BF8-84AE-45C78D2ECD0C}" presName="hierRoot2" presStyleCnt="0">
        <dgm:presLayoutVars>
          <dgm:hierBranch val="init"/>
        </dgm:presLayoutVars>
      </dgm:prSet>
      <dgm:spPr/>
    </dgm:pt>
    <dgm:pt modelId="{166AEEEA-D2B0-42C0-B79F-01DFB21B76EE}" type="pres">
      <dgm:prSet presAssocID="{DE42781C-B501-4BF8-84AE-45C78D2ECD0C}" presName="rootComposite" presStyleCnt="0"/>
      <dgm:spPr/>
    </dgm:pt>
    <dgm:pt modelId="{9E9F911D-AFA6-4CB1-A715-37A4E278C53E}" type="pres">
      <dgm:prSet presAssocID="{DE42781C-B501-4BF8-84AE-45C78D2ECD0C}" presName="rootText" presStyleLbl="node3" presStyleIdx="1" presStyleCnt="2" custScaleX="37426" custScaleY="40165" custLinFactNeighborX="-15814" custLinFactNeighborY="-2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640A30-54D2-408E-830B-1D5D96606C47}" type="pres">
      <dgm:prSet presAssocID="{DE42781C-B501-4BF8-84AE-45C78D2ECD0C}" presName="rootConnector" presStyleLbl="node3" presStyleIdx="1" presStyleCnt="2"/>
      <dgm:spPr/>
      <dgm:t>
        <a:bodyPr/>
        <a:lstStyle/>
        <a:p>
          <a:endParaRPr lang="es-ES"/>
        </a:p>
      </dgm:t>
    </dgm:pt>
    <dgm:pt modelId="{BF08F69E-3A94-4238-9B27-B4071ADC81C2}" type="pres">
      <dgm:prSet presAssocID="{DE42781C-B501-4BF8-84AE-45C78D2ECD0C}" presName="hierChild4" presStyleCnt="0"/>
      <dgm:spPr/>
    </dgm:pt>
    <dgm:pt modelId="{FD7C8AE0-E80E-4E34-A3C2-464681F35400}" type="pres">
      <dgm:prSet presAssocID="{DE42781C-B501-4BF8-84AE-45C78D2ECD0C}" presName="hierChild5" presStyleCnt="0"/>
      <dgm:spPr/>
    </dgm:pt>
    <dgm:pt modelId="{BCFB045B-FC3F-4626-9E66-86CE2E42085A}" type="pres">
      <dgm:prSet presAssocID="{C89740B6-2895-43C4-9992-FA4D21BC07E3}" presName="hierChild5" presStyleCnt="0"/>
      <dgm:spPr/>
    </dgm:pt>
    <dgm:pt modelId="{FFF3D763-FD60-46CC-B1CF-25906F0C88D2}" type="pres">
      <dgm:prSet presAssocID="{B776AAAC-AF06-41E2-88D6-FB550C996E9F}" presName="Name37" presStyleLbl="parChTrans1D2" presStyleIdx="1" presStyleCnt="2"/>
      <dgm:spPr/>
      <dgm:t>
        <a:bodyPr/>
        <a:lstStyle/>
        <a:p>
          <a:endParaRPr lang="es-MX"/>
        </a:p>
      </dgm:t>
    </dgm:pt>
    <dgm:pt modelId="{D4F02264-8635-4B46-9792-B097C9E82BD1}" type="pres">
      <dgm:prSet presAssocID="{D8E902BA-3431-47DE-A1C3-1BFFF6858F4D}" presName="hierRoot2" presStyleCnt="0">
        <dgm:presLayoutVars>
          <dgm:hierBranch val="init"/>
        </dgm:presLayoutVars>
      </dgm:prSet>
      <dgm:spPr/>
    </dgm:pt>
    <dgm:pt modelId="{00712EA5-9C5F-4EDB-88F0-CE5A8EFFAFE4}" type="pres">
      <dgm:prSet presAssocID="{D8E902BA-3431-47DE-A1C3-1BFFF6858F4D}" presName="rootComposite" presStyleCnt="0"/>
      <dgm:spPr/>
    </dgm:pt>
    <dgm:pt modelId="{44949337-B8D3-4FF5-9552-F8D34BDA42E5}" type="pres">
      <dgm:prSet presAssocID="{D8E902BA-3431-47DE-A1C3-1BFFF6858F4D}" presName="rootText" presStyleLbl="node2" presStyleIdx="1" presStyleCnt="2" custScaleX="49466" custScaleY="45382" custLinFactNeighborX="-39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D646DA-468C-4AAC-ACDC-B487B31BBC5A}" type="pres">
      <dgm:prSet presAssocID="{D8E902BA-3431-47DE-A1C3-1BFFF6858F4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EF63427-B0E2-43E7-B72D-6E1C3BDEE21A}" type="pres">
      <dgm:prSet presAssocID="{D8E902BA-3431-47DE-A1C3-1BFFF6858F4D}" presName="hierChild4" presStyleCnt="0"/>
      <dgm:spPr/>
    </dgm:pt>
    <dgm:pt modelId="{911B707D-148C-4DAC-AB5D-E799684CF221}" type="pres">
      <dgm:prSet presAssocID="{D8E902BA-3431-47DE-A1C3-1BFFF6858F4D}" presName="hierChild5" presStyleCnt="0"/>
      <dgm:spPr/>
    </dgm:pt>
    <dgm:pt modelId="{5F881151-5D09-40B0-A200-FC1DBD62ED0B}" type="pres">
      <dgm:prSet presAssocID="{BCF1387B-E41D-4B53-88DA-0FC8381287FC}" presName="hierChild3" presStyleCnt="0"/>
      <dgm:spPr/>
    </dgm:pt>
  </dgm:ptLst>
  <dgm:cxnLst>
    <dgm:cxn modelId="{70828F1F-4EE3-4FD3-9985-6D05CF0752A8}" type="presOf" srcId="{5E648DE7-5D10-4DC8-B140-5D27DE8B6F17}" destId="{E377818E-8B27-4BE1-BE43-1953A78199F2}" srcOrd="1" destOrd="0" presId="urn:microsoft.com/office/officeart/2005/8/layout/orgChart1"/>
    <dgm:cxn modelId="{E99DC4EF-22A0-4DC2-9AAB-C49D15EB94AB}" type="presOf" srcId="{BCF1387B-E41D-4B53-88DA-0FC8381287FC}" destId="{93DB3713-332C-4597-B227-1ECEB390E4E4}" srcOrd="0" destOrd="0" presId="urn:microsoft.com/office/officeart/2005/8/layout/orgChart1"/>
    <dgm:cxn modelId="{BC67B0B8-A867-41F4-97EE-B339DD530A88}" srcId="{C89740B6-2895-43C4-9992-FA4D21BC07E3}" destId="{5E648DE7-5D10-4DC8-B140-5D27DE8B6F17}" srcOrd="0" destOrd="0" parTransId="{CE3AB7B1-256D-41F8-BD91-2655D7992693}" sibTransId="{4EF50384-E93E-41BA-9CD5-6254A0690DBE}"/>
    <dgm:cxn modelId="{5C360ABC-9877-47C7-9118-43DEA157E1F8}" type="presOf" srcId="{DE42781C-B501-4BF8-84AE-45C78D2ECD0C}" destId="{9E9F911D-AFA6-4CB1-A715-37A4E278C53E}" srcOrd="0" destOrd="0" presId="urn:microsoft.com/office/officeart/2005/8/layout/orgChart1"/>
    <dgm:cxn modelId="{D1F9DE66-FD44-4917-A0B5-3FF8F6232B99}" srcId="{D8EDEEB5-F10E-4909-85F6-D10422661548}" destId="{BCF1387B-E41D-4B53-88DA-0FC8381287FC}" srcOrd="0" destOrd="0" parTransId="{C0F1EE7B-9510-423D-AC80-F4BB6D57D8AB}" sibTransId="{8C1C969D-9284-41D8-9EBE-9088DD8EDFC4}"/>
    <dgm:cxn modelId="{0B0F351F-B8BE-4673-8833-56822E992965}" type="presOf" srcId="{5E648DE7-5D10-4DC8-B140-5D27DE8B6F17}" destId="{D02ADB12-5F30-452D-867E-67D60C04BE59}" srcOrd="0" destOrd="0" presId="urn:microsoft.com/office/officeart/2005/8/layout/orgChart1"/>
    <dgm:cxn modelId="{7E83CE42-2A56-40F4-B8FF-246B6A37842F}" type="presOf" srcId="{D8EDEEB5-F10E-4909-85F6-D10422661548}" destId="{599DBD9C-2AB0-4283-AF0C-571F56945CBD}" srcOrd="0" destOrd="0" presId="urn:microsoft.com/office/officeart/2005/8/layout/orgChart1"/>
    <dgm:cxn modelId="{4984957C-5639-42A8-8FEF-E2A37B88F30B}" type="presOf" srcId="{B776AAAC-AF06-41E2-88D6-FB550C996E9F}" destId="{FFF3D763-FD60-46CC-B1CF-25906F0C88D2}" srcOrd="0" destOrd="0" presId="urn:microsoft.com/office/officeart/2005/8/layout/orgChart1"/>
    <dgm:cxn modelId="{9BDACBF4-B964-4CF8-8621-19C5CD5C616D}" type="presOf" srcId="{DE42781C-B501-4BF8-84AE-45C78D2ECD0C}" destId="{34640A30-54D2-408E-830B-1D5D96606C47}" srcOrd="1" destOrd="0" presId="urn:microsoft.com/office/officeart/2005/8/layout/orgChart1"/>
    <dgm:cxn modelId="{441DF173-FDAE-4B8D-840E-6493986E1D27}" type="presOf" srcId="{C89740B6-2895-43C4-9992-FA4D21BC07E3}" destId="{19E62891-7B04-43F4-96E4-1DB4411BA228}" srcOrd="0" destOrd="0" presId="urn:microsoft.com/office/officeart/2005/8/layout/orgChart1"/>
    <dgm:cxn modelId="{E9B701C1-DBBE-4EF6-B978-87AB266F56D7}" type="presOf" srcId="{CE3AB7B1-256D-41F8-BD91-2655D7992693}" destId="{34A9C51D-BAA6-42C8-B6B3-9039371FAAD4}" srcOrd="0" destOrd="0" presId="urn:microsoft.com/office/officeart/2005/8/layout/orgChart1"/>
    <dgm:cxn modelId="{B3CFCB6B-5348-4D70-9736-E2A8B2FFD8AB}" type="presOf" srcId="{C89740B6-2895-43C4-9992-FA4D21BC07E3}" destId="{8B82DB94-CBE4-41BD-99D2-E76057C4FA4B}" srcOrd="1" destOrd="0" presId="urn:microsoft.com/office/officeart/2005/8/layout/orgChart1"/>
    <dgm:cxn modelId="{7976BA8B-7A5E-4CDA-857B-A3F6285329B1}" type="presOf" srcId="{D8E902BA-3431-47DE-A1C3-1BFFF6858F4D}" destId="{BBD646DA-468C-4AAC-ACDC-B487B31BBC5A}" srcOrd="1" destOrd="0" presId="urn:microsoft.com/office/officeart/2005/8/layout/orgChart1"/>
    <dgm:cxn modelId="{3BB28291-6D26-46C1-97D2-52B5D85A7622}" type="presOf" srcId="{BCF1387B-E41D-4B53-88DA-0FC8381287FC}" destId="{BEF5DE3A-375F-497E-8D4A-84AE218E99A0}" srcOrd="1" destOrd="0" presId="urn:microsoft.com/office/officeart/2005/8/layout/orgChart1"/>
    <dgm:cxn modelId="{4D655B11-F7F4-422F-AC07-84AD0DA03947}" type="presOf" srcId="{803AE2A8-3A8B-494A-906E-1346F61259D9}" destId="{F295C207-C005-40A2-BBDA-06C8DF63AA98}" srcOrd="0" destOrd="0" presId="urn:microsoft.com/office/officeart/2005/8/layout/orgChart1"/>
    <dgm:cxn modelId="{DB3E13FA-80A4-44A1-BB0B-723C5C7E8F4B}" srcId="{C89740B6-2895-43C4-9992-FA4D21BC07E3}" destId="{DE42781C-B501-4BF8-84AE-45C78D2ECD0C}" srcOrd="1" destOrd="0" parTransId="{A99AA6F4-DD00-46E8-9493-6245F950C73E}" sibTransId="{2CDCBC6A-119B-45C8-A3CC-901F9012BF92}"/>
    <dgm:cxn modelId="{ECB1CD11-1B33-435A-9664-6B24C5821144}" srcId="{BCF1387B-E41D-4B53-88DA-0FC8381287FC}" destId="{C89740B6-2895-43C4-9992-FA4D21BC07E3}" srcOrd="0" destOrd="0" parTransId="{803AE2A8-3A8B-494A-906E-1346F61259D9}" sibTransId="{1AC86CD1-D8DE-4F8E-830C-5EC4C87236B7}"/>
    <dgm:cxn modelId="{51F8EAAB-C900-401F-ADBD-A68D4BC10EA6}" type="presOf" srcId="{A99AA6F4-DD00-46E8-9493-6245F950C73E}" destId="{DB71DC01-F493-4D1F-B6EE-3437B35C7FEC}" srcOrd="0" destOrd="0" presId="urn:microsoft.com/office/officeart/2005/8/layout/orgChart1"/>
    <dgm:cxn modelId="{1DA6E32A-C547-4EE2-88B2-5237884B28EA}" srcId="{BCF1387B-E41D-4B53-88DA-0FC8381287FC}" destId="{D8E902BA-3431-47DE-A1C3-1BFFF6858F4D}" srcOrd="1" destOrd="0" parTransId="{B776AAAC-AF06-41E2-88D6-FB550C996E9F}" sibTransId="{CF04E22E-F678-4216-9417-50ED8AF9ECC2}"/>
    <dgm:cxn modelId="{B91E3DF7-51BD-439D-9DA0-46C9D22F953B}" type="presOf" srcId="{D8E902BA-3431-47DE-A1C3-1BFFF6858F4D}" destId="{44949337-B8D3-4FF5-9552-F8D34BDA42E5}" srcOrd="0" destOrd="0" presId="urn:microsoft.com/office/officeart/2005/8/layout/orgChart1"/>
    <dgm:cxn modelId="{F76733D9-DBCB-44BC-A39B-7389AE59844E}" type="presParOf" srcId="{599DBD9C-2AB0-4283-AF0C-571F56945CBD}" destId="{5D797062-2F04-4B44-BD4B-4B2968CEE929}" srcOrd="0" destOrd="0" presId="urn:microsoft.com/office/officeart/2005/8/layout/orgChart1"/>
    <dgm:cxn modelId="{C35797AD-AB9E-429A-9809-C31BC2B263EA}" type="presParOf" srcId="{5D797062-2F04-4B44-BD4B-4B2968CEE929}" destId="{780AC0AB-833B-422D-ADF2-28CC60DD9924}" srcOrd="0" destOrd="0" presId="urn:microsoft.com/office/officeart/2005/8/layout/orgChart1"/>
    <dgm:cxn modelId="{F8DDB2CD-73CA-4CD8-83E5-087D88857214}" type="presParOf" srcId="{780AC0AB-833B-422D-ADF2-28CC60DD9924}" destId="{93DB3713-332C-4597-B227-1ECEB390E4E4}" srcOrd="0" destOrd="0" presId="urn:microsoft.com/office/officeart/2005/8/layout/orgChart1"/>
    <dgm:cxn modelId="{90866D24-73FA-4D83-97EB-4B64641897B5}" type="presParOf" srcId="{780AC0AB-833B-422D-ADF2-28CC60DD9924}" destId="{BEF5DE3A-375F-497E-8D4A-84AE218E99A0}" srcOrd="1" destOrd="0" presId="urn:microsoft.com/office/officeart/2005/8/layout/orgChart1"/>
    <dgm:cxn modelId="{75F2074B-206B-4889-898C-AF303346389E}" type="presParOf" srcId="{5D797062-2F04-4B44-BD4B-4B2968CEE929}" destId="{55D2CF6F-AAF6-4314-BFCD-AF9ACBAD0029}" srcOrd="1" destOrd="0" presId="urn:microsoft.com/office/officeart/2005/8/layout/orgChart1"/>
    <dgm:cxn modelId="{5A837266-AAAE-492C-816E-29A00AC1C697}" type="presParOf" srcId="{55D2CF6F-AAF6-4314-BFCD-AF9ACBAD0029}" destId="{F295C207-C005-40A2-BBDA-06C8DF63AA98}" srcOrd="0" destOrd="0" presId="urn:microsoft.com/office/officeart/2005/8/layout/orgChart1"/>
    <dgm:cxn modelId="{0351CEE3-7F97-4112-8418-9B707AD7B417}" type="presParOf" srcId="{55D2CF6F-AAF6-4314-BFCD-AF9ACBAD0029}" destId="{3C8B02C9-9674-4084-A613-DE4A55256948}" srcOrd="1" destOrd="0" presId="urn:microsoft.com/office/officeart/2005/8/layout/orgChart1"/>
    <dgm:cxn modelId="{714CB135-5F88-4E3C-9680-D2A9B10185DA}" type="presParOf" srcId="{3C8B02C9-9674-4084-A613-DE4A55256948}" destId="{4AF4535C-3237-46C1-96A8-B4D4CDBF49BA}" srcOrd="0" destOrd="0" presId="urn:microsoft.com/office/officeart/2005/8/layout/orgChart1"/>
    <dgm:cxn modelId="{CB3B1880-39A8-4D15-92D2-0BBBE5B72813}" type="presParOf" srcId="{4AF4535C-3237-46C1-96A8-B4D4CDBF49BA}" destId="{19E62891-7B04-43F4-96E4-1DB4411BA228}" srcOrd="0" destOrd="0" presId="urn:microsoft.com/office/officeart/2005/8/layout/orgChart1"/>
    <dgm:cxn modelId="{8ADEAA9C-645E-46C1-96D1-15F9497D7DA3}" type="presParOf" srcId="{4AF4535C-3237-46C1-96A8-B4D4CDBF49BA}" destId="{8B82DB94-CBE4-41BD-99D2-E76057C4FA4B}" srcOrd="1" destOrd="0" presId="urn:microsoft.com/office/officeart/2005/8/layout/orgChart1"/>
    <dgm:cxn modelId="{1B4319CB-F8A9-42E3-9FC7-5FD8716C13D0}" type="presParOf" srcId="{3C8B02C9-9674-4084-A613-DE4A55256948}" destId="{AC01EA43-0641-453B-9D00-4087BA3F38F2}" srcOrd="1" destOrd="0" presId="urn:microsoft.com/office/officeart/2005/8/layout/orgChart1"/>
    <dgm:cxn modelId="{6C861B2B-0ED1-4096-B5F6-2C9AB0DC9CC6}" type="presParOf" srcId="{AC01EA43-0641-453B-9D00-4087BA3F38F2}" destId="{34A9C51D-BAA6-42C8-B6B3-9039371FAAD4}" srcOrd="0" destOrd="0" presId="urn:microsoft.com/office/officeart/2005/8/layout/orgChart1"/>
    <dgm:cxn modelId="{47BF5A9F-43DB-4532-BA3C-2167BE0EFA58}" type="presParOf" srcId="{AC01EA43-0641-453B-9D00-4087BA3F38F2}" destId="{B60B087E-76BE-4B26-A84E-0C52AA696803}" srcOrd="1" destOrd="0" presId="urn:microsoft.com/office/officeart/2005/8/layout/orgChart1"/>
    <dgm:cxn modelId="{EC4ABE45-9C64-4A9D-A2F8-10E78E662935}" type="presParOf" srcId="{B60B087E-76BE-4B26-A84E-0C52AA696803}" destId="{CCD3A6BA-C39E-4D9D-9ED0-BD5C3B15C2A8}" srcOrd="0" destOrd="0" presId="urn:microsoft.com/office/officeart/2005/8/layout/orgChart1"/>
    <dgm:cxn modelId="{271F5210-6C24-413E-8F73-C106A6651D20}" type="presParOf" srcId="{CCD3A6BA-C39E-4D9D-9ED0-BD5C3B15C2A8}" destId="{D02ADB12-5F30-452D-867E-67D60C04BE59}" srcOrd="0" destOrd="0" presId="urn:microsoft.com/office/officeart/2005/8/layout/orgChart1"/>
    <dgm:cxn modelId="{342E8C89-E34F-4C85-AE8C-E29598CCA7CC}" type="presParOf" srcId="{CCD3A6BA-C39E-4D9D-9ED0-BD5C3B15C2A8}" destId="{E377818E-8B27-4BE1-BE43-1953A78199F2}" srcOrd="1" destOrd="0" presId="urn:microsoft.com/office/officeart/2005/8/layout/orgChart1"/>
    <dgm:cxn modelId="{100DB890-DF35-4B86-B95D-B068411945C2}" type="presParOf" srcId="{B60B087E-76BE-4B26-A84E-0C52AA696803}" destId="{CB81642D-74C2-4362-83F5-F1965FB9426B}" srcOrd="1" destOrd="0" presId="urn:microsoft.com/office/officeart/2005/8/layout/orgChart1"/>
    <dgm:cxn modelId="{53B98AE7-09A9-42B6-BAD8-1C2D1E606309}" type="presParOf" srcId="{B60B087E-76BE-4B26-A84E-0C52AA696803}" destId="{6CF7950D-A285-472D-8957-484B5F5A888F}" srcOrd="2" destOrd="0" presId="urn:microsoft.com/office/officeart/2005/8/layout/orgChart1"/>
    <dgm:cxn modelId="{D0F81A8A-27A0-4C98-8F18-C93234CBD667}" type="presParOf" srcId="{AC01EA43-0641-453B-9D00-4087BA3F38F2}" destId="{DB71DC01-F493-4D1F-B6EE-3437B35C7FEC}" srcOrd="2" destOrd="0" presId="urn:microsoft.com/office/officeart/2005/8/layout/orgChart1"/>
    <dgm:cxn modelId="{C3E0B973-78ED-47D5-92A4-F1E8D3793D9F}" type="presParOf" srcId="{AC01EA43-0641-453B-9D00-4087BA3F38F2}" destId="{3AC4EEE7-64B5-4304-8578-64C0A6603423}" srcOrd="3" destOrd="0" presId="urn:microsoft.com/office/officeart/2005/8/layout/orgChart1"/>
    <dgm:cxn modelId="{DA5A3BCE-FB77-4CC4-B8E7-A6F88CA0535F}" type="presParOf" srcId="{3AC4EEE7-64B5-4304-8578-64C0A6603423}" destId="{166AEEEA-D2B0-42C0-B79F-01DFB21B76EE}" srcOrd="0" destOrd="0" presId="urn:microsoft.com/office/officeart/2005/8/layout/orgChart1"/>
    <dgm:cxn modelId="{E02C55BF-468A-40EC-A653-921A9C704BD8}" type="presParOf" srcId="{166AEEEA-D2B0-42C0-B79F-01DFB21B76EE}" destId="{9E9F911D-AFA6-4CB1-A715-37A4E278C53E}" srcOrd="0" destOrd="0" presId="urn:microsoft.com/office/officeart/2005/8/layout/orgChart1"/>
    <dgm:cxn modelId="{BFD21D16-CB1E-4439-8DF5-31682A2EE7EB}" type="presParOf" srcId="{166AEEEA-D2B0-42C0-B79F-01DFB21B76EE}" destId="{34640A30-54D2-408E-830B-1D5D96606C47}" srcOrd="1" destOrd="0" presId="urn:microsoft.com/office/officeart/2005/8/layout/orgChart1"/>
    <dgm:cxn modelId="{B4BC4A3C-B18B-48B1-A53E-C1FF7EC4E564}" type="presParOf" srcId="{3AC4EEE7-64B5-4304-8578-64C0A6603423}" destId="{BF08F69E-3A94-4238-9B27-B4071ADC81C2}" srcOrd="1" destOrd="0" presId="urn:microsoft.com/office/officeart/2005/8/layout/orgChart1"/>
    <dgm:cxn modelId="{28AB0553-8249-462C-9D95-7F2078DA8BB5}" type="presParOf" srcId="{3AC4EEE7-64B5-4304-8578-64C0A6603423}" destId="{FD7C8AE0-E80E-4E34-A3C2-464681F35400}" srcOrd="2" destOrd="0" presId="urn:microsoft.com/office/officeart/2005/8/layout/orgChart1"/>
    <dgm:cxn modelId="{FA334C18-C774-4B7D-82A2-DC73EB38C069}" type="presParOf" srcId="{3C8B02C9-9674-4084-A613-DE4A55256948}" destId="{BCFB045B-FC3F-4626-9E66-86CE2E42085A}" srcOrd="2" destOrd="0" presId="urn:microsoft.com/office/officeart/2005/8/layout/orgChart1"/>
    <dgm:cxn modelId="{D13D7B87-082F-4997-9559-8098EAE7BB18}" type="presParOf" srcId="{55D2CF6F-AAF6-4314-BFCD-AF9ACBAD0029}" destId="{FFF3D763-FD60-46CC-B1CF-25906F0C88D2}" srcOrd="2" destOrd="0" presId="urn:microsoft.com/office/officeart/2005/8/layout/orgChart1"/>
    <dgm:cxn modelId="{DC8CAD93-D361-4BD1-B902-BB87F4AA0409}" type="presParOf" srcId="{55D2CF6F-AAF6-4314-BFCD-AF9ACBAD0029}" destId="{D4F02264-8635-4B46-9792-B097C9E82BD1}" srcOrd="3" destOrd="0" presId="urn:microsoft.com/office/officeart/2005/8/layout/orgChart1"/>
    <dgm:cxn modelId="{ACF8A2D1-BF51-41A7-96DA-B0F5E922511C}" type="presParOf" srcId="{D4F02264-8635-4B46-9792-B097C9E82BD1}" destId="{00712EA5-9C5F-4EDB-88F0-CE5A8EFFAFE4}" srcOrd="0" destOrd="0" presId="urn:microsoft.com/office/officeart/2005/8/layout/orgChart1"/>
    <dgm:cxn modelId="{52BE879F-36CF-4798-8C25-768B9891AF72}" type="presParOf" srcId="{00712EA5-9C5F-4EDB-88F0-CE5A8EFFAFE4}" destId="{44949337-B8D3-4FF5-9552-F8D34BDA42E5}" srcOrd="0" destOrd="0" presId="urn:microsoft.com/office/officeart/2005/8/layout/orgChart1"/>
    <dgm:cxn modelId="{E6FE6FC7-5541-4306-A66F-C2B03B55F424}" type="presParOf" srcId="{00712EA5-9C5F-4EDB-88F0-CE5A8EFFAFE4}" destId="{BBD646DA-468C-4AAC-ACDC-B487B31BBC5A}" srcOrd="1" destOrd="0" presId="urn:microsoft.com/office/officeart/2005/8/layout/orgChart1"/>
    <dgm:cxn modelId="{3EF71595-5560-4B03-BE50-9383E842EDFE}" type="presParOf" srcId="{D4F02264-8635-4B46-9792-B097C9E82BD1}" destId="{4EF63427-B0E2-43E7-B72D-6E1C3BDEE21A}" srcOrd="1" destOrd="0" presId="urn:microsoft.com/office/officeart/2005/8/layout/orgChart1"/>
    <dgm:cxn modelId="{D783A88C-0DF7-4514-8353-2FD39A1D0340}" type="presParOf" srcId="{D4F02264-8635-4B46-9792-B097C9E82BD1}" destId="{911B707D-148C-4DAC-AB5D-E799684CF221}" srcOrd="2" destOrd="0" presId="urn:microsoft.com/office/officeart/2005/8/layout/orgChart1"/>
    <dgm:cxn modelId="{8488ABBA-C29D-44D6-9815-8876C413505C}" type="presParOf" srcId="{5D797062-2F04-4B44-BD4B-4B2968CEE929}" destId="{5F881151-5D09-40B0-A200-FC1DBD62ED0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General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Bienestar </a:t>
          </a:r>
          <a:r>
            <a:rPr lang="es-ES" sz="1200" dirty="0" smtClean="0">
              <a:solidFill>
                <a:schemeClr val="tx1"/>
              </a:solidFill>
            </a:rPr>
            <a:t>Social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2AD708-E8E4-4E72-AA78-C95346ECD64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1CE74A5-7112-46C9-99D5-4AD6CEF6545F}" type="parTrans" cxnId="{6BC79B52-E67E-4A56-81E0-B5148970C71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1D9CB7F-BFDE-408C-9DB0-53A04D0E3E59}" type="sibTrans" cxnId="{6BC79B52-E67E-4A56-81E0-B5148970C71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84837DB-8DD3-498E-8A53-D66E97420B61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9A5970C-B522-4A6B-A9B2-BD8DDF3F8AAD}" type="parTrans" cxnId="{C13891C7-597C-4C46-BD0D-13E94CD14B1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FA394C3-5F99-42B2-8DDF-1575AA796C4B}" type="sibTrans" cxnId="{C13891C7-597C-4C46-BD0D-13E94CD14B1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B2E4D75-1B26-421B-BDFA-C0F1EC704E6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35B9C53-B149-4044-8735-64B84E311C98}" type="parTrans" cxnId="{908E7591-50E0-4013-8AAF-57B85363953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E118AB5-D703-47DB-BF84-410D816C77CA}" type="sibTrans" cxnId="{908E7591-50E0-4013-8AAF-57B85363953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12227" custScaleY="112227" custLinFactNeighborX="-180" custLinFactNeighborY="-27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C543F0D3-C33A-4211-8852-FCE9DB3D6E8A}" type="pres">
      <dgm:prSet presAssocID="{81CE74A5-7112-46C9-99D5-4AD6CEF6545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2C4E399-B079-419B-B4D4-C8D8E80A8C8C}" type="pres">
      <dgm:prSet presAssocID="{F92AD708-E8E4-4E72-AA78-C95346ECD644}" presName="hierRoot2" presStyleCnt="0">
        <dgm:presLayoutVars>
          <dgm:hierBranch val="init"/>
        </dgm:presLayoutVars>
      </dgm:prSet>
      <dgm:spPr/>
    </dgm:pt>
    <dgm:pt modelId="{6D58F428-0281-442B-AA71-4D80030EC748}" type="pres">
      <dgm:prSet presAssocID="{F92AD708-E8E4-4E72-AA78-C95346ECD644}" presName="rootComposite" presStyleCnt="0"/>
      <dgm:spPr/>
    </dgm:pt>
    <dgm:pt modelId="{FC74B5C8-FA7D-4472-8EDA-B13A79EFD391}" type="pres">
      <dgm:prSet presAssocID="{F92AD708-E8E4-4E72-AA78-C95346ECD644}" presName="rootText" presStyleLbl="node2" presStyleIdx="0" presStyleCnt="1" custScaleX="74429" custScaleY="83265" custLinFactNeighborX="-209" custLinFactNeighborY="41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41C3AD-6F61-47BB-9AA6-53DAEC862A74}" type="pres">
      <dgm:prSet presAssocID="{F92AD708-E8E4-4E72-AA78-C95346ECD644}" presName="rootConnector" presStyleLbl="node2" presStyleIdx="0" presStyleCnt="1"/>
      <dgm:spPr/>
      <dgm:t>
        <a:bodyPr/>
        <a:lstStyle/>
        <a:p>
          <a:endParaRPr lang="es-ES"/>
        </a:p>
      </dgm:t>
    </dgm:pt>
    <dgm:pt modelId="{8F5C9C5F-EA93-411D-A6E5-EA89CBBDE876}" type="pres">
      <dgm:prSet presAssocID="{F92AD708-E8E4-4E72-AA78-C95346ECD644}" presName="hierChild4" presStyleCnt="0"/>
      <dgm:spPr/>
    </dgm:pt>
    <dgm:pt modelId="{21339E80-F91E-48CE-82D9-14E06FA0459E}" type="pres">
      <dgm:prSet presAssocID="{F92AD708-E8E4-4E72-AA78-C95346ECD644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DA0126A2-5850-4BE5-9443-14CCA87CFB78}" type="pres">
      <dgm:prSet presAssocID="{29A5970C-B522-4A6B-A9B2-BD8DDF3F8AAD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B0F75E1F-699F-4A07-8B14-F687535BA1B0}" type="pres">
      <dgm:prSet presAssocID="{D84837DB-8DD3-498E-8A53-D66E97420B61}" presName="hierRoot3" presStyleCnt="0">
        <dgm:presLayoutVars>
          <dgm:hierBranch val="init"/>
        </dgm:presLayoutVars>
      </dgm:prSet>
      <dgm:spPr/>
    </dgm:pt>
    <dgm:pt modelId="{42E121BD-E6A1-4444-BD18-96C65C4FA5DD}" type="pres">
      <dgm:prSet presAssocID="{D84837DB-8DD3-498E-8A53-D66E97420B61}" presName="rootComposite3" presStyleCnt="0"/>
      <dgm:spPr/>
    </dgm:pt>
    <dgm:pt modelId="{69633536-CB0D-4355-B613-41AA3DEC4F2D}" type="pres">
      <dgm:prSet presAssocID="{D84837DB-8DD3-498E-8A53-D66E97420B61}" presName="rootText3" presStyleLbl="asst1" presStyleIdx="0" presStyleCnt="2" custScaleX="74429" custScaleY="83265" custLinFactNeighborX="-12828" custLinFactNeighborY="6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504EAA-4775-4A41-A396-D98D3CC2BF08}" type="pres">
      <dgm:prSet presAssocID="{D84837DB-8DD3-498E-8A53-D66E97420B61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C655432-3E4D-48C5-8EA8-B467D156F7DA}" type="pres">
      <dgm:prSet presAssocID="{D84837DB-8DD3-498E-8A53-D66E97420B61}" presName="hierChild6" presStyleCnt="0"/>
      <dgm:spPr/>
    </dgm:pt>
    <dgm:pt modelId="{94713814-B6DE-450D-93BF-ACFC14A5AC74}" type="pres">
      <dgm:prSet presAssocID="{D84837DB-8DD3-498E-8A53-D66E97420B61}" presName="hierChild7" presStyleCnt="0"/>
      <dgm:spPr/>
    </dgm:pt>
    <dgm:pt modelId="{8EFF9B50-6081-458A-8627-7F7E790BA94A}" type="pres">
      <dgm:prSet presAssocID="{835B9C53-B149-4044-8735-64B84E311C9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A0F7147D-4892-423A-A746-9C13D94F4AC0}" type="pres">
      <dgm:prSet presAssocID="{FB2E4D75-1B26-421B-BDFA-C0F1EC704E69}" presName="hierRoot3" presStyleCnt="0">
        <dgm:presLayoutVars>
          <dgm:hierBranch val="init"/>
        </dgm:presLayoutVars>
      </dgm:prSet>
      <dgm:spPr/>
    </dgm:pt>
    <dgm:pt modelId="{F51E8E7C-4438-4876-A3C6-02931BD53C30}" type="pres">
      <dgm:prSet presAssocID="{FB2E4D75-1B26-421B-BDFA-C0F1EC704E69}" presName="rootComposite3" presStyleCnt="0"/>
      <dgm:spPr/>
    </dgm:pt>
    <dgm:pt modelId="{DFC8791C-93A4-4A2B-B725-77212759A982}" type="pres">
      <dgm:prSet presAssocID="{FB2E4D75-1B26-421B-BDFA-C0F1EC704E69}" presName="rootText3" presStyleLbl="asst1" presStyleIdx="1" presStyleCnt="2" custScaleX="74429" custScaleY="83265" custLinFactNeighborX="42" custLinFactNeighborY="6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229B9-160E-4F93-9051-5C8ECE343997}" type="pres">
      <dgm:prSet presAssocID="{FB2E4D75-1B26-421B-BDFA-C0F1EC704E6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74D1EFD-0FA1-4554-B01B-1C6BCE734B31}" type="pres">
      <dgm:prSet presAssocID="{FB2E4D75-1B26-421B-BDFA-C0F1EC704E69}" presName="hierChild6" presStyleCnt="0"/>
      <dgm:spPr/>
    </dgm:pt>
    <dgm:pt modelId="{0BF0B9A8-C337-47C1-B408-12B46C4D6E2B}" type="pres">
      <dgm:prSet presAssocID="{FB2E4D75-1B26-421B-BDFA-C0F1EC704E69}" presName="hierChild7" presStyleCnt="0"/>
      <dgm:spPr/>
    </dgm:pt>
  </dgm:ptLst>
  <dgm:cxnLst>
    <dgm:cxn modelId="{9859B390-EF37-4F9D-A231-4B132BAE41D6}" type="presOf" srcId="{D84837DB-8DD3-498E-8A53-D66E97420B61}" destId="{1D504EAA-4775-4A41-A396-D98D3CC2BF08}" srcOrd="1" destOrd="0" presId="urn:microsoft.com/office/officeart/2005/8/layout/orgChart1"/>
    <dgm:cxn modelId="{C13891C7-597C-4C46-BD0D-13E94CD14B11}" srcId="{84579AF0-4408-438F-970E-BE007F0381A1}" destId="{D84837DB-8DD3-498E-8A53-D66E97420B61}" srcOrd="1" destOrd="0" parTransId="{29A5970C-B522-4A6B-A9B2-BD8DDF3F8AAD}" sibTransId="{1FA394C3-5F99-42B2-8DDF-1575AA796C4B}"/>
    <dgm:cxn modelId="{052D2DAE-3EE3-42C3-A402-1BE8AD46658A}" type="presOf" srcId="{81CE74A5-7112-46C9-99D5-4AD6CEF6545F}" destId="{C543F0D3-C33A-4211-8852-FCE9DB3D6E8A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6BC79B52-E67E-4A56-81E0-B5148970C71A}" srcId="{84579AF0-4408-438F-970E-BE007F0381A1}" destId="{F92AD708-E8E4-4E72-AA78-C95346ECD644}" srcOrd="0" destOrd="0" parTransId="{81CE74A5-7112-46C9-99D5-4AD6CEF6545F}" sibTransId="{51D9CB7F-BFDE-408C-9DB0-53A04D0E3E59}"/>
    <dgm:cxn modelId="{908E7591-50E0-4013-8AAF-57B853639534}" srcId="{84579AF0-4408-438F-970E-BE007F0381A1}" destId="{FB2E4D75-1B26-421B-BDFA-C0F1EC704E69}" srcOrd="2" destOrd="0" parTransId="{835B9C53-B149-4044-8735-64B84E311C98}" sibTransId="{6E118AB5-D703-47DB-BF84-410D816C77CA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B46709F8-A74C-464C-928D-E82ABC3B4B99}" type="presOf" srcId="{F92AD708-E8E4-4E72-AA78-C95346ECD644}" destId="{3341C3AD-6F61-47BB-9AA6-53DAEC862A74}" srcOrd="1" destOrd="0" presId="urn:microsoft.com/office/officeart/2005/8/layout/orgChart1"/>
    <dgm:cxn modelId="{449A14A9-E581-40EE-8B38-CBA0B3EF1A3B}" type="presOf" srcId="{835B9C53-B149-4044-8735-64B84E311C98}" destId="{8EFF9B50-6081-458A-8627-7F7E790BA94A}" srcOrd="0" destOrd="0" presId="urn:microsoft.com/office/officeart/2005/8/layout/orgChart1"/>
    <dgm:cxn modelId="{BB051AB6-B907-4C1E-A381-EF0B83744F0F}" type="presOf" srcId="{FB2E4D75-1B26-421B-BDFA-C0F1EC704E69}" destId="{BF9229B9-160E-4F93-9051-5C8ECE343997}" srcOrd="1" destOrd="0" presId="urn:microsoft.com/office/officeart/2005/8/layout/orgChart1"/>
    <dgm:cxn modelId="{EFBFDA6E-33E9-4784-AEAE-6E805E8DA2E8}" type="presOf" srcId="{29A5970C-B522-4A6B-A9B2-BD8DDF3F8AAD}" destId="{DA0126A2-5850-4BE5-9443-14CCA87CFB78}" srcOrd="0" destOrd="0" presId="urn:microsoft.com/office/officeart/2005/8/layout/orgChart1"/>
    <dgm:cxn modelId="{1865FBC1-23EF-473A-A3F1-C656523B3D2E}" type="presOf" srcId="{F92AD708-E8E4-4E72-AA78-C95346ECD644}" destId="{FC74B5C8-FA7D-4472-8EDA-B13A79EFD391}" srcOrd="0" destOrd="0" presId="urn:microsoft.com/office/officeart/2005/8/layout/orgChart1"/>
    <dgm:cxn modelId="{A6AFF82A-7933-4611-B338-DF88DF577DE1}" type="presOf" srcId="{D84837DB-8DD3-498E-8A53-D66E97420B61}" destId="{69633536-CB0D-4355-B613-41AA3DEC4F2D}" srcOrd="0" destOrd="0" presId="urn:microsoft.com/office/officeart/2005/8/layout/orgChart1"/>
    <dgm:cxn modelId="{B8ADF9C7-6F98-49E7-AFCC-8475BEFBB7E7}" type="presOf" srcId="{FB2E4D75-1B26-421B-BDFA-C0F1EC704E69}" destId="{DFC8791C-93A4-4A2B-B725-77212759A982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D2BC511E-B22E-4E10-BDC6-CEE16A4C5504}" type="presParOf" srcId="{C212D9BA-6797-4225-A692-A814A4696490}" destId="{C543F0D3-C33A-4211-8852-FCE9DB3D6E8A}" srcOrd="0" destOrd="0" presId="urn:microsoft.com/office/officeart/2005/8/layout/orgChart1"/>
    <dgm:cxn modelId="{19F64081-0AF1-4AE3-94EB-C14A0980FE2A}" type="presParOf" srcId="{C212D9BA-6797-4225-A692-A814A4696490}" destId="{22C4E399-B079-419B-B4D4-C8D8E80A8C8C}" srcOrd="1" destOrd="0" presId="urn:microsoft.com/office/officeart/2005/8/layout/orgChart1"/>
    <dgm:cxn modelId="{D2787778-4A77-4B01-8981-0007761C8476}" type="presParOf" srcId="{22C4E399-B079-419B-B4D4-C8D8E80A8C8C}" destId="{6D58F428-0281-442B-AA71-4D80030EC748}" srcOrd="0" destOrd="0" presId="urn:microsoft.com/office/officeart/2005/8/layout/orgChart1"/>
    <dgm:cxn modelId="{31346699-0105-428A-85E8-BF34A221C84C}" type="presParOf" srcId="{6D58F428-0281-442B-AA71-4D80030EC748}" destId="{FC74B5C8-FA7D-4472-8EDA-B13A79EFD391}" srcOrd="0" destOrd="0" presId="urn:microsoft.com/office/officeart/2005/8/layout/orgChart1"/>
    <dgm:cxn modelId="{172A16C0-EB26-4D74-BE3E-9EA783E7C8F9}" type="presParOf" srcId="{6D58F428-0281-442B-AA71-4D80030EC748}" destId="{3341C3AD-6F61-47BB-9AA6-53DAEC862A74}" srcOrd="1" destOrd="0" presId="urn:microsoft.com/office/officeart/2005/8/layout/orgChart1"/>
    <dgm:cxn modelId="{11736577-EAD3-4C5C-A823-14FD289B2169}" type="presParOf" srcId="{22C4E399-B079-419B-B4D4-C8D8E80A8C8C}" destId="{8F5C9C5F-EA93-411D-A6E5-EA89CBBDE876}" srcOrd="1" destOrd="0" presId="urn:microsoft.com/office/officeart/2005/8/layout/orgChart1"/>
    <dgm:cxn modelId="{BC8E61CB-5BDA-4D7B-B5BF-8BB4709ED6F3}" type="presParOf" srcId="{22C4E399-B079-419B-B4D4-C8D8E80A8C8C}" destId="{21339E80-F91E-48CE-82D9-14E06FA0459E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  <dgm:cxn modelId="{C8B4AD03-8945-4714-9ED8-1986FA245117}" type="presParOf" srcId="{094F24CE-73FB-4D28-8FA1-40B33E7F4F0A}" destId="{DA0126A2-5850-4BE5-9443-14CCA87CFB78}" srcOrd="0" destOrd="0" presId="urn:microsoft.com/office/officeart/2005/8/layout/orgChart1"/>
    <dgm:cxn modelId="{74E8778B-F790-4F19-AD80-41AD39BBC473}" type="presParOf" srcId="{094F24CE-73FB-4D28-8FA1-40B33E7F4F0A}" destId="{B0F75E1F-699F-4A07-8B14-F687535BA1B0}" srcOrd="1" destOrd="0" presId="urn:microsoft.com/office/officeart/2005/8/layout/orgChart1"/>
    <dgm:cxn modelId="{F423C1A9-CFC6-4EEF-BA1D-996DFC3173EC}" type="presParOf" srcId="{B0F75E1F-699F-4A07-8B14-F687535BA1B0}" destId="{42E121BD-E6A1-4444-BD18-96C65C4FA5DD}" srcOrd="0" destOrd="0" presId="urn:microsoft.com/office/officeart/2005/8/layout/orgChart1"/>
    <dgm:cxn modelId="{5A778F1D-E7DF-48A4-8F0C-B7A73B598BA1}" type="presParOf" srcId="{42E121BD-E6A1-4444-BD18-96C65C4FA5DD}" destId="{69633536-CB0D-4355-B613-41AA3DEC4F2D}" srcOrd="0" destOrd="0" presId="urn:microsoft.com/office/officeart/2005/8/layout/orgChart1"/>
    <dgm:cxn modelId="{3298F1F3-32F4-4DD2-9562-06FC0350DEDB}" type="presParOf" srcId="{42E121BD-E6A1-4444-BD18-96C65C4FA5DD}" destId="{1D504EAA-4775-4A41-A396-D98D3CC2BF08}" srcOrd="1" destOrd="0" presId="urn:microsoft.com/office/officeart/2005/8/layout/orgChart1"/>
    <dgm:cxn modelId="{8295FF3A-FE33-4429-8723-A35DF2FB9E86}" type="presParOf" srcId="{B0F75E1F-699F-4A07-8B14-F687535BA1B0}" destId="{3C655432-3E4D-48C5-8EA8-B467D156F7DA}" srcOrd="1" destOrd="0" presId="urn:microsoft.com/office/officeart/2005/8/layout/orgChart1"/>
    <dgm:cxn modelId="{B5175F4E-864D-4B7A-AB8D-B83F89E47BA5}" type="presParOf" srcId="{B0F75E1F-699F-4A07-8B14-F687535BA1B0}" destId="{94713814-B6DE-450D-93BF-ACFC14A5AC74}" srcOrd="2" destOrd="0" presId="urn:microsoft.com/office/officeart/2005/8/layout/orgChart1"/>
    <dgm:cxn modelId="{1414F3B2-1186-4D2A-A91A-E641610AFD17}" type="presParOf" srcId="{094F24CE-73FB-4D28-8FA1-40B33E7F4F0A}" destId="{8EFF9B50-6081-458A-8627-7F7E790BA94A}" srcOrd="2" destOrd="0" presId="urn:microsoft.com/office/officeart/2005/8/layout/orgChart1"/>
    <dgm:cxn modelId="{95A78B5F-9C11-43FD-9338-C0A7A268492C}" type="presParOf" srcId="{094F24CE-73FB-4D28-8FA1-40B33E7F4F0A}" destId="{A0F7147D-4892-423A-A746-9C13D94F4AC0}" srcOrd="3" destOrd="0" presId="urn:microsoft.com/office/officeart/2005/8/layout/orgChart1"/>
    <dgm:cxn modelId="{86977802-30B3-4F16-898A-D452D9AEF399}" type="presParOf" srcId="{A0F7147D-4892-423A-A746-9C13D94F4AC0}" destId="{F51E8E7C-4438-4876-A3C6-02931BD53C30}" srcOrd="0" destOrd="0" presId="urn:microsoft.com/office/officeart/2005/8/layout/orgChart1"/>
    <dgm:cxn modelId="{527E3336-4FDA-42CD-B6C0-B1D00D284713}" type="presParOf" srcId="{F51E8E7C-4438-4876-A3C6-02931BD53C30}" destId="{DFC8791C-93A4-4A2B-B725-77212759A982}" srcOrd="0" destOrd="0" presId="urn:microsoft.com/office/officeart/2005/8/layout/orgChart1"/>
    <dgm:cxn modelId="{9CB4A1B0-3B3B-4399-B6CD-6D1CCB965E1C}" type="presParOf" srcId="{F51E8E7C-4438-4876-A3C6-02931BD53C30}" destId="{BF9229B9-160E-4F93-9051-5C8ECE343997}" srcOrd="1" destOrd="0" presId="urn:microsoft.com/office/officeart/2005/8/layout/orgChart1"/>
    <dgm:cxn modelId="{A008D7B5-1299-40C9-A5F5-F943F8980321}" type="presParOf" srcId="{A0F7147D-4892-423A-A746-9C13D94F4AC0}" destId="{574D1EFD-0FA1-4554-B01B-1C6BCE734B31}" srcOrd="1" destOrd="0" presId="urn:microsoft.com/office/officeart/2005/8/layout/orgChart1"/>
    <dgm:cxn modelId="{F8B78896-DD6F-4FCF-A5ED-8E60FDD90392}" type="presParOf" srcId="{A0F7147D-4892-423A-A746-9C13D94F4AC0}" destId="{0BF0B9A8-C337-47C1-B408-12B46C4D6E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Cultura</a:t>
          </a:r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la </a:t>
          </a:r>
          <a:r>
            <a:rPr lang="es-ES" sz="1200" dirty="0" smtClean="0">
              <a:solidFill>
                <a:schemeClr val="tx1"/>
              </a:solidFill>
            </a:rPr>
            <a:t>Orquesta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3CCA89E-CE11-4738-8D84-5938FBA2B36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Músicos(as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6D13995-86E3-4C7F-A3B5-F9D1676F8D6D}" type="parTrans" cxnId="{95CAA8CF-50AE-44BA-993F-87CBCD8BD07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6BEB56-4117-4105-AE69-32A33ABE2CFF}" type="sibTrans" cxnId="{95CAA8CF-50AE-44BA-993F-87CBCD8BD07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X="160313" custScaleY="145893" custLinFactNeighborY="7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 custScaleX="111978" custLinFactNeighborY="80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4B0CA72F-895E-4892-8C32-1B5E00967665}" type="pres">
      <dgm:prSet presAssocID="{06D13995-86E3-4C7F-A3B5-F9D1676F8D6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0834A80-EA96-4C45-9505-8C8FB27A7C91}" type="pres">
      <dgm:prSet presAssocID="{D3CCA89E-CE11-4738-8D84-5938FBA2B365}" presName="hierRoot2" presStyleCnt="0">
        <dgm:presLayoutVars>
          <dgm:hierBranch val="init"/>
        </dgm:presLayoutVars>
      </dgm:prSet>
      <dgm:spPr/>
    </dgm:pt>
    <dgm:pt modelId="{F1E4CECB-7D4D-4212-8C49-CC934A6F0C82}" type="pres">
      <dgm:prSet presAssocID="{D3CCA89E-CE11-4738-8D84-5938FBA2B365}" presName="rootComposite" presStyleCnt="0"/>
      <dgm:spPr/>
    </dgm:pt>
    <dgm:pt modelId="{3BED58B0-8A60-4306-8AB1-8838D7CECDC5}" type="pres">
      <dgm:prSet presAssocID="{D3CCA89E-CE11-4738-8D84-5938FBA2B365}" presName="rootText" presStyleLbl="node3" presStyleIdx="0" presStyleCnt="1" custScaleX="139069" custScaleY="167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20D311-5741-4983-B481-BD3A91B23140}" type="pres">
      <dgm:prSet presAssocID="{D3CCA89E-CE11-4738-8D84-5938FBA2B3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B3AE3FEC-E85C-487C-A4EF-1AD34AB70888}" type="pres">
      <dgm:prSet presAssocID="{D3CCA89E-CE11-4738-8D84-5938FBA2B365}" presName="hierChild4" presStyleCnt="0"/>
      <dgm:spPr/>
    </dgm:pt>
    <dgm:pt modelId="{4C192546-E220-4FED-87AF-F1D57325FCFE}" type="pres">
      <dgm:prSet presAssocID="{D3CCA89E-CE11-4738-8D84-5938FBA2B365}" presName="hierChild5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95CAA8CF-50AE-44BA-993F-87CBCD8BD07C}" srcId="{BFA1A493-6C96-45D7-9902-F0D366115F7C}" destId="{D3CCA89E-CE11-4738-8D84-5938FBA2B365}" srcOrd="0" destOrd="0" parTransId="{06D13995-86E3-4C7F-A3B5-F9D1676F8D6D}" sibTransId="{976BEB56-4117-4105-AE69-32A33ABE2CFF}"/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079A7A26-2846-41C3-ACBC-3C1E64931572}" type="presOf" srcId="{D3CCA89E-CE11-4738-8D84-5938FBA2B365}" destId="{3BED58B0-8A60-4306-8AB1-8838D7CECDC5}" srcOrd="0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04E33DA5-5176-4587-8741-47713F07700A}" type="presOf" srcId="{D3CCA89E-CE11-4738-8D84-5938FBA2B365}" destId="{4C20D311-5741-4983-B481-BD3A91B23140}" srcOrd="1" destOrd="0" presId="urn:microsoft.com/office/officeart/2005/8/layout/orgChart1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762961E2-DBF5-4E6B-8456-4CC533B8BDDD}" type="presOf" srcId="{06D13995-86E3-4C7F-A3B5-F9D1676F8D6D}" destId="{4B0CA72F-895E-4892-8C32-1B5E00967665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63F381A6-BB0F-472C-B951-81F79BB4A0BD}" type="presParOf" srcId="{5F78B22F-5BDB-4A59-8C9A-755C0C4E04B9}" destId="{4B0CA72F-895E-4892-8C32-1B5E00967665}" srcOrd="0" destOrd="0" presId="urn:microsoft.com/office/officeart/2005/8/layout/orgChart1"/>
    <dgm:cxn modelId="{2B747867-8E8B-43CA-A335-CC51FB441391}" type="presParOf" srcId="{5F78B22F-5BDB-4A59-8C9A-755C0C4E04B9}" destId="{D0834A80-EA96-4C45-9505-8C8FB27A7C91}" srcOrd="1" destOrd="0" presId="urn:microsoft.com/office/officeart/2005/8/layout/orgChart1"/>
    <dgm:cxn modelId="{AC4CBD97-5374-45C5-AFFC-60721CDFA779}" type="presParOf" srcId="{D0834A80-EA96-4C45-9505-8C8FB27A7C91}" destId="{F1E4CECB-7D4D-4212-8C49-CC934A6F0C82}" srcOrd="0" destOrd="0" presId="urn:microsoft.com/office/officeart/2005/8/layout/orgChart1"/>
    <dgm:cxn modelId="{8BF740BC-5E4E-4998-BBBB-7C5CBC05DC54}" type="presParOf" srcId="{F1E4CECB-7D4D-4212-8C49-CC934A6F0C82}" destId="{3BED58B0-8A60-4306-8AB1-8838D7CECDC5}" srcOrd="0" destOrd="0" presId="urn:microsoft.com/office/officeart/2005/8/layout/orgChart1"/>
    <dgm:cxn modelId="{C2F5F05B-EF4B-4D9C-B85D-4EB5B551D9E3}" type="presParOf" srcId="{F1E4CECB-7D4D-4212-8C49-CC934A6F0C82}" destId="{4C20D311-5741-4983-B481-BD3A91B23140}" srcOrd="1" destOrd="0" presId="urn:microsoft.com/office/officeart/2005/8/layout/orgChart1"/>
    <dgm:cxn modelId="{D1E25EBE-40EB-4361-8CDA-20E6C2D12F09}" type="presParOf" srcId="{D0834A80-EA96-4C45-9505-8C8FB27A7C91}" destId="{B3AE3FEC-E85C-487C-A4EF-1AD34AB70888}" srcOrd="1" destOrd="0" presId="urn:microsoft.com/office/officeart/2005/8/layout/orgChart1"/>
    <dgm:cxn modelId="{F6804FF7-3AF3-454A-B85D-5391121D11EC}" type="presParOf" srcId="{D0834A80-EA96-4C45-9505-8C8FB27A7C91}" destId="{4C192546-E220-4FED-87AF-F1D57325FCFE}" srcOrd="2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Dirección de Cultura Física y </a:t>
          </a:r>
          <a:r>
            <a:rPr lang="es-ES" sz="1200" dirty="0" smtClean="0">
              <a:solidFill>
                <a:schemeClr val="tx1"/>
              </a:solidFill>
            </a:rPr>
            <a:t>Deporte</a:t>
          </a:r>
          <a:endParaRPr lang="es-ES" sz="1200" dirty="0">
            <a:solidFill>
              <a:schemeClr val="tx1"/>
            </a:solidFill>
          </a:endParaRP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Planeación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Secretaria(o) B </a:t>
          </a: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71108B0-2CC2-41B0-A580-0904D9E89AE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 smtClean="0">
              <a:solidFill>
                <a:schemeClr val="tx1"/>
              </a:solidFill>
            </a:rPr>
            <a:t>Encargado(a) del Área de Deporte </a:t>
          </a:r>
          <a:r>
            <a:rPr lang="es-ES" sz="1200" b="0" dirty="0" smtClean="0">
              <a:solidFill>
                <a:schemeClr val="tx1"/>
              </a:solidFill>
            </a:rPr>
            <a:t>Ciudadano</a:t>
          </a:r>
          <a:endParaRPr lang="es-ES" sz="1200" b="0" dirty="0">
            <a:solidFill>
              <a:schemeClr val="tx1"/>
            </a:solidFill>
          </a:endParaRPr>
        </a:p>
      </dgm:t>
    </dgm:pt>
    <dgm:pt modelId="{8555F08F-B6E0-49B4-AF83-E4F3E78986F4}" type="par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C97426B-6ACE-46FF-B1A1-5D8285379439}" type="sib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239822-C516-48E0-B7F2-542AED66724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Técnico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 </a:t>
          </a:r>
          <a:r>
            <a:rPr lang="es-ES" sz="1200" dirty="0" smtClean="0">
              <a:solidFill>
                <a:schemeClr val="tx1"/>
              </a:solidFill>
            </a:rPr>
            <a:t>Natación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0098A3D-B004-4B92-960C-5362AD85F3C6}" type="par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733D0E-9F51-4C89-BD33-B2908170BC2C}" type="sib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892050-430B-49CA-AFF8-1D5AFA652C4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Cultura </a:t>
          </a:r>
          <a:r>
            <a:rPr lang="es-ES" sz="1200" dirty="0" smtClean="0">
              <a:solidFill>
                <a:schemeClr val="tx1"/>
              </a:solidFill>
            </a:rPr>
            <a:t>Física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4E4344A-55E7-4FB8-A240-8A0153914B0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Eventos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C4AE67D-0982-45DB-B5E8-7760429E7FAD}" type="par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99571A-22E1-454F-A85A-120D0C86D433}" type="sib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BB0919-3DF6-4DA6-97AE-9A9FCED9828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Infraestructura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y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9BA4DCD8-45EC-4A5F-8C6C-C3C4AC48BDF0}" type="par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08A547-BC47-4B9B-96FA-0345DBA96F00}" type="sib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11D14-0E97-41EC-AC5F-D4BD2A0A3E7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C4C34D9-B5AA-4124-8D59-1939FF308A5B}" type="par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465DB6C-BA22-474B-87C6-3FC716D64952}" type="sib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C3AF6B3-44F6-4843-9C95-084AAC0F60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Deporte </a:t>
          </a:r>
          <a:r>
            <a:rPr lang="es-ES" sz="1200" dirty="0" smtClean="0">
              <a:solidFill>
                <a:schemeClr val="tx1"/>
              </a:solidFill>
            </a:rPr>
            <a:t>Selectivo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A692411-FF60-4226-A6DC-1E8FF146C136}" type="sib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E1F4E12-253A-4B9D-A228-D4A5BA410D0B}" type="par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6D7CAC-37E4-4FAA-AB4D-5AF604385519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Ligas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Deportivas</a:t>
          </a:r>
          <a:endParaRPr lang="es-ES" sz="1200" dirty="0">
            <a:solidFill>
              <a:schemeClr val="tx1"/>
            </a:solidFill>
          </a:endParaRPr>
        </a:p>
      </dgm:t>
    </dgm:pt>
    <dgm:pt modelId="{1FBC723D-2350-48C1-9E71-DBE002A74D25}" type="sibTrans" cxnId="{8A3D5A14-9E71-44AC-99E0-612322983F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F74A15-0557-4BAC-93BE-67F5668C3D02}" type="parTrans" cxnId="{8A3D5A14-9E71-44AC-99E0-612322983F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D08E821-9F17-44F1-AAD7-376EEF7F76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5F13522-706A-4340-8764-C1ABA991C831}" type="par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7038BE9-AE8E-4602-867D-440EB3AA0327}" type="sib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FEEEA59-6EBC-44A3-A546-0FA9043B995D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0385366-F4C0-4B1B-8095-B968611A02AB}" type="parTrans" cxnId="{33823B73-D43B-47B6-86F1-8F53FF9B7F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7A8169E-FAD1-4E7D-A401-587925A752BF}" type="sibTrans" cxnId="{33823B73-D43B-47B6-86F1-8F53FF9B7F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de Desarrollo </a:t>
          </a:r>
          <a:r>
            <a:rPr lang="es-ES" sz="1200" dirty="0" smtClean="0">
              <a:solidFill>
                <a:schemeClr val="tx1"/>
              </a:solidFill>
            </a:rPr>
            <a:t>Deportivo</a:t>
          </a:r>
          <a:endParaRPr lang="es-ES" sz="1200" dirty="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5F29B3-C377-48D1-B086-77F7F53F368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 de Área </a:t>
          </a:r>
          <a:r>
            <a:rPr lang="es-ES" sz="1200" dirty="0" smtClean="0">
              <a:solidFill>
                <a:schemeClr val="tx1"/>
              </a:solidFill>
            </a:rPr>
            <a:t>Acuática</a:t>
          </a:r>
          <a:endParaRPr lang="es-ES" sz="1200" dirty="0">
            <a:solidFill>
              <a:schemeClr val="tx1"/>
            </a:solidFill>
          </a:endParaRPr>
        </a:p>
      </dgm:t>
    </dgm:pt>
    <dgm:pt modelId="{E7ED32D3-9058-4064-8AD3-91193CB0D71F}" type="parTrans" cxnId="{AADE1968-073E-45C4-9236-2FAC121096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9723E23-5D93-4EB0-BE5C-AB1953BECA03}" type="sibTrans" cxnId="{AADE1968-073E-45C4-9236-2FAC121096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728E18-ACB8-4197-BD51-2E58FD15C8D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      </a:t>
          </a:r>
          <a:endParaRPr lang="es-ES" sz="1200" dirty="0">
            <a:solidFill>
              <a:schemeClr val="tx1"/>
            </a:solidFill>
          </a:endParaRPr>
        </a:p>
      </dgm:t>
    </dgm:pt>
    <dgm:pt modelId="{F8E76825-0B34-47FF-B745-AFB382508A91}" type="par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76AEA77-B8BC-448C-8767-2D14970995D4}" type="sib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9591D9-AB88-41AF-B623-1D5E706A5E9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Unidades Deportivas</a:t>
          </a:r>
          <a:endParaRPr lang="es-ES" sz="1200" dirty="0">
            <a:solidFill>
              <a:schemeClr val="tx1"/>
            </a:solidFill>
          </a:endParaRPr>
        </a:p>
      </dgm:t>
    </dgm:pt>
    <dgm:pt modelId="{CE448D27-91DE-490F-A666-79443693522A}" type="parTrans" cxnId="{6E61CC6C-788A-43A0-9284-9940DCEBF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F489BA-86A9-4AE0-9207-AB8E8D39F56A}" type="sibTrans" cxnId="{6E61CC6C-788A-43A0-9284-9940DCEBF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4872304-2074-4F5B-8227-695405B8485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</a:t>
          </a:r>
          <a:r>
            <a:rPr lang="es-ES" sz="1200" dirty="0" smtClean="0">
              <a:solidFill>
                <a:schemeClr val="tx1"/>
              </a:solidFill>
            </a:rPr>
            <a:t>Deportivo(a)</a:t>
          </a:r>
          <a:endParaRPr lang="es-ES" sz="1200" dirty="0">
            <a:solidFill>
              <a:schemeClr val="tx1"/>
            </a:solidFill>
          </a:endParaRPr>
        </a:p>
      </dgm:t>
    </dgm:pt>
    <dgm:pt modelId="{EA429B35-446D-4610-9984-7394FD267AB2}" type="parTrans" cxnId="{C98D66AE-1C71-4750-BB17-EADA1E2722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1DEAB0-9692-4EED-954E-93732DA5E47E}" type="sibTrans" cxnId="{C98D66AE-1C71-4750-BB17-EADA1E2722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271335" custScaleY="140737" custLinFactNeighborX="-41466" custLinFactNeighborY="565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393DC087-1CF8-4825-BD17-FBFC3E536E74}" type="pres">
      <dgm:prSet presAssocID="{CE11ACE6-82C6-4AB6-8285-BA507FB4AC75}" presName="Name37" presStyleLbl="parChTrans1D2" presStyleIdx="0" presStyleCnt="9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3" custScaleX="203095" custScaleY="151073" custLinFactY="4882" custLinFactNeighborX="-20414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3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1C27D46E-82F7-4557-A8E8-24D492C161FF}" type="pres">
      <dgm:prSet presAssocID="{EA429B35-446D-4610-9984-7394FD267AB2}" presName="Name37" presStyleLbl="parChTrans1D3" presStyleIdx="0" presStyleCnt="11"/>
      <dgm:spPr/>
      <dgm:t>
        <a:bodyPr/>
        <a:lstStyle/>
        <a:p>
          <a:endParaRPr lang="es-ES"/>
        </a:p>
      </dgm:t>
    </dgm:pt>
    <dgm:pt modelId="{8BE108DE-99C9-4365-BD21-3AB64D26D520}" type="pres">
      <dgm:prSet presAssocID="{74872304-2074-4F5B-8227-695405B84854}" presName="hierRoot2" presStyleCnt="0">
        <dgm:presLayoutVars>
          <dgm:hierBranch val="init"/>
        </dgm:presLayoutVars>
      </dgm:prSet>
      <dgm:spPr/>
    </dgm:pt>
    <dgm:pt modelId="{4AF1C8C6-46AE-4A1C-A4A6-DE37CBD152BB}" type="pres">
      <dgm:prSet presAssocID="{74872304-2074-4F5B-8227-695405B84854}" presName="rootComposite" presStyleCnt="0"/>
      <dgm:spPr/>
    </dgm:pt>
    <dgm:pt modelId="{1759FA9E-04AD-4812-A3A5-16BC2732D6EE}" type="pres">
      <dgm:prSet presAssocID="{74872304-2074-4F5B-8227-695405B84854}" presName="rootText" presStyleLbl="node3" presStyleIdx="0" presStyleCnt="6" custScaleX="185561" custScaleY="131969" custLinFactNeighborX="-31029" custLinFactNeighborY="-589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4A202E-DB3D-40AD-B21B-A29C1C9DB61D}" type="pres">
      <dgm:prSet presAssocID="{74872304-2074-4F5B-8227-695405B84854}" presName="rootConnector" presStyleLbl="node3" presStyleIdx="0" presStyleCnt="6"/>
      <dgm:spPr/>
      <dgm:t>
        <a:bodyPr/>
        <a:lstStyle/>
        <a:p>
          <a:endParaRPr lang="es-ES"/>
        </a:p>
      </dgm:t>
    </dgm:pt>
    <dgm:pt modelId="{5C036466-7757-4A2C-A0A4-430324D022F6}" type="pres">
      <dgm:prSet presAssocID="{74872304-2074-4F5B-8227-695405B84854}" presName="hierChild4" presStyleCnt="0"/>
      <dgm:spPr/>
    </dgm:pt>
    <dgm:pt modelId="{DC609827-D7D7-4972-BA28-A017841233EB}" type="pres">
      <dgm:prSet presAssocID="{74872304-2074-4F5B-8227-695405B84854}" presName="hierChild5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EDD6B094-A540-45DC-800A-217957CEAD07}" type="pres">
      <dgm:prSet presAssocID="{8555F08F-B6E0-49B4-AF83-E4F3E78986F4}" presName="Name111" presStyleLbl="parChTrans1D3" presStyleIdx="1" presStyleCnt="11"/>
      <dgm:spPr/>
      <dgm:t>
        <a:bodyPr/>
        <a:lstStyle/>
        <a:p>
          <a:endParaRPr lang="es-ES"/>
        </a:p>
      </dgm:t>
    </dgm:pt>
    <dgm:pt modelId="{C80D4E5B-49BB-4479-A3AC-F28F98E1D43D}" type="pres">
      <dgm:prSet presAssocID="{C71108B0-2CC2-41B0-A580-0904D9E89AEC}" presName="hierRoot3" presStyleCnt="0">
        <dgm:presLayoutVars>
          <dgm:hierBranch val="init"/>
        </dgm:presLayoutVars>
      </dgm:prSet>
      <dgm:spPr/>
    </dgm:pt>
    <dgm:pt modelId="{E52F9F89-9ADA-4C8A-A5DE-F36E8D928ED7}" type="pres">
      <dgm:prSet presAssocID="{C71108B0-2CC2-41B0-A580-0904D9E89AEC}" presName="rootComposite3" presStyleCnt="0"/>
      <dgm:spPr/>
    </dgm:pt>
    <dgm:pt modelId="{DD7FF7A3-DFD8-4E1B-946C-B0A2C5F311DB}" type="pres">
      <dgm:prSet presAssocID="{C71108B0-2CC2-41B0-A580-0904D9E89AEC}" presName="rootText3" presStyleLbl="asst2" presStyleIdx="0" presStyleCnt="5" custScaleX="185561" custScaleY="131969" custLinFactY="32210" custLinFactNeighborX="-276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9863B5-3AF6-4975-95A8-E6700720E8B5}" type="pres">
      <dgm:prSet presAssocID="{C71108B0-2CC2-41B0-A580-0904D9E89AEC}" presName="rootConnector3" presStyleLbl="asst2" presStyleIdx="0" presStyleCnt="5"/>
      <dgm:spPr/>
      <dgm:t>
        <a:bodyPr/>
        <a:lstStyle/>
        <a:p>
          <a:endParaRPr lang="es-ES"/>
        </a:p>
      </dgm:t>
    </dgm:pt>
    <dgm:pt modelId="{2094A09C-7958-4677-BE6C-B3BFE8E457EA}" type="pres">
      <dgm:prSet presAssocID="{C71108B0-2CC2-41B0-A580-0904D9E89AEC}" presName="hierChild6" presStyleCnt="0"/>
      <dgm:spPr/>
    </dgm:pt>
    <dgm:pt modelId="{84827B75-44BF-4D4A-8ED0-FF83814A6A95}" type="pres">
      <dgm:prSet presAssocID="{C71108B0-2CC2-41B0-A580-0904D9E89AEC}" presName="hierChild7" presStyleCnt="0"/>
      <dgm:spPr/>
    </dgm:pt>
    <dgm:pt modelId="{1D711C4B-5164-4279-ADF4-CDCA0BD5994D}" type="pres">
      <dgm:prSet presAssocID="{50098A3D-B004-4B92-960C-5362AD85F3C6}" presName="Name111" presStyleLbl="parChTrans1D3" presStyleIdx="2" presStyleCnt="11"/>
      <dgm:spPr/>
      <dgm:t>
        <a:bodyPr/>
        <a:lstStyle/>
        <a:p>
          <a:endParaRPr lang="es-ES"/>
        </a:p>
      </dgm:t>
    </dgm:pt>
    <dgm:pt modelId="{D2DFE307-784D-4E65-A733-DD9304247996}" type="pres">
      <dgm:prSet presAssocID="{84239822-C516-48E0-B7F2-542AED66724C}" presName="hierRoot3" presStyleCnt="0">
        <dgm:presLayoutVars>
          <dgm:hierBranch/>
        </dgm:presLayoutVars>
      </dgm:prSet>
      <dgm:spPr/>
    </dgm:pt>
    <dgm:pt modelId="{B36BF50C-FF14-4266-9BAE-5F3CF194424F}" type="pres">
      <dgm:prSet presAssocID="{84239822-C516-48E0-B7F2-542AED66724C}" presName="rootComposite3" presStyleCnt="0"/>
      <dgm:spPr/>
    </dgm:pt>
    <dgm:pt modelId="{01C90863-4FFC-42E2-996A-A2EF500EEE75}" type="pres">
      <dgm:prSet presAssocID="{84239822-C516-48E0-B7F2-542AED66724C}" presName="rootText3" presStyleLbl="asst2" presStyleIdx="1" presStyleCnt="5" custScaleX="185561" custScaleY="131969" custLinFactY="32210" custLinFactNeighborX="-1106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9376E9-7EF1-4544-B918-98AEA8064512}" type="pres">
      <dgm:prSet presAssocID="{84239822-C516-48E0-B7F2-542AED66724C}" presName="rootConnector3" presStyleLbl="asst2" presStyleIdx="1" presStyleCnt="5"/>
      <dgm:spPr/>
      <dgm:t>
        <a:bodyPr/>
        <a:lstStyle/>
        <a:p>
          <a:endParaRPr lang="es-ES"/>
        </a:p>
      </dgm:t>
    </dgm:pt>
    <dgm:pt modelId="{A79022DA-8DA4-47B9-A50D-1093DBAB4235}" type="pres">
      <dgm:prSet presAssocID="{84239822-C516-48E0-B7F2-542AED66724C}" presName="hierChild6" presStyleCnt="0"/>
      <dgm:spPr/>
    </dgm:pt>
    <dgm:pt modelId="{AA86B3FF-A3FE-403E-A98F-7427C1F3E0B5}" type="pres">
      <dgm:prSet presAssocID="{84239822-C516-48E0-B7F2-542AED66724C}" presName="hierChild7" presStyleCnt="0"/>
      <dgm:spPr/>
    </dgm:pt>
    <dgm:pt modelId="{E314B029-6DEE-47CA-A2D6-361B5D369F8B}" type="pres">
      <dgm:prSet presAssocID="{A6F74A15-0557-4BAC-93BE-67F5668C3D02}" presName="Name111" presStyleLbl="parChTrans1D3" presStyleIdx="3" presStyleCnt="11"/>
      <dgm:spPr/>
      <dgm:t>
        <a:bodyPr/>
        <a:lstStyle/>
        <a:p>
          <a:endParaRPr lang="es-ES"/>
        </a:p>
      </dgm:t>
    </dgm:pt>
    <dgm:pt modelId="{A76B6CE8-B368-4117-B286-027B8B8F071E}" type="pres">
      <dgm:prSet presAssocID="{556D7CAC-37E4-4FAA-AB4D-5AF604385519}" presName="hierRoot3" presStyleCnt="0">
        <dgm:presLayoutVars>
          <dgm:hierBranch val="init"/>
        </dgm:presLayoutVars>
      </dgm:prSet>
      <dgm:spPr/>
    </dgm:pt>
    <dgm:pt modelId="{28231BE9-7332-49B4-B67E-E624173C1008}" type="pres">
      <dgm:prSet presAssocID="{556D7CAC-37E4-4FAA-AB4D-5AF604385519}" presName="rootComposite3" presStyleCnt="0"/>
      <dgm:spPr/>
    </dgm:pt>
    <dgm:pt modelId="{4B843E2F-EE2D-4C98-85EF-5B1F03A15805}" type="pres">
      <dgm:prSet presAssocID="{556D7CAC-37E4-4FAA-AB4D-5AF604385519}" presName="rootText3" presStyleLbl="asst2" presStyleIdx="2" presStyleCnt="5" custScaleX="185561" custScaleY="131969" custLinFactY="26163" custLinFactNeighborX="-276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FF52C7-A5FD-4479-96B2-CD4A721517F2}" type="pres">
      <dgm:prSet presAssocID="{556D7CAC-37E4-4FAA-AB4D-5AF604385519}" presName="rootConnector3" presStyleLbl="asst2" presStyleIdx="2" presStyleCnt="5"/>
      <dgm:spPr/>
      <dgm:t>
        <a:bodyPr/>
        <a:lstStyle/>
        <a:p>
          <a:endParaRPr lang="es-ES"/>
        </a:p>
      </dgm:t>
    </dgm:pt>
    <dgm:pt modelId="{8E11107C-66E3-4DB2-B07B-A0A5A2B3F1BB}" type="pres">
      <dgm:prSet presAssocID="{556D7CAC-37E4-4FAA-AB4D-5AF604385519}" presName="hierChild6" presStyleCnt="0"/>
      <dgm:spPr/>
    </dgm:pt>
    <dgm:pt modelId="{3748C437-0070-49D0-93B3-DC17E291F109}" type="pres">
      <dgm:prSet presAssocID="{556D7CAC-37E4-4FAA-AB4D-5AF604385519}" presName="hierChild7" presStyleCnt="0"/>
      <dgm:spPr/>
    </dgm:pt>
    <dgm:pt modelId="{BC360E2F-E354-44F4-8EF5-DFCA8E12C0DC}" type="pres">
      <dgm:prSet presAssocID="{2E1F4E12-253A-4B9D-A228-D4A5BA410D0B}" presName="Name111" presStyleLbl="parChTrans1D3" presStyleIdx="4" presStyleCnt="11"/>
      <dgm:spPr/>
      <dgm:t>
        <a:bodyPr/>
        <a:lstStyle/>
        <a:p>
          <a:endParaRPr lang="es-ES"/>
        </a:p>
      </dgm:t>
    </dgm:pt>
    <dgm:pt modelId="{8F9C8D19-3A19-4D8B-AFEE-0A1C526B8732}" type="pres">
      <dgm:prSet presAssocID="{8C3AF6B3-44F6-4843-9C95-084AAC0F609D}" presName="hierRoot3" presStyleCnt="0">
        <dgm:presLayoutVars>
          <dgm:hierBranch val="init"/>
        </dgm:presLayoutVars>
      </dgm:prSet>
      <dgm:spPr/>
    </dgm:pt>
    <dgm:pt modelId="{64D91C80-FFF7-4CA0-8188-8D6A2E2F93E8}" type="pres">
      <dgm:prSet presAssocID="{8C3AF6B3-44F6-4843-9C95-084AAC0F609D}" presName="rootComposite3" presStyleCnt="0"/>
      <dgm:spPr/>
    </dgm:pt>
    <dgm:pt modelId="{F7481589-9C1E-4C06-A8C0-BD5C63C6C77A}" type="pres">
      <dgm:prSet presAssocID="{8C3AF6B3-44F6-4843-9C95-084AAC0F609D}" presName="rootText3" presStyleLbl="asst2" presStyleIdx="3" presStyleCnt="5" custScaleX="185561" custScaleY="131969" custLinFactY="26163" custLinFactNeighborX="-1106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6EAC7-6316-453D-9F94-C0E022E5669B}" type="pres">
      <dgm:prSet presAssocID="{8C3AF6B3-44F6-4843-9C95-084AAC0F609D}" presName="rootConnector3" presStyleLbl="asst2" presStyleIdx="3" presStyleCnt="5"/>
      <dgm:spPr/>
      <dgm:t>
        <a:bodyPr/>
        <a:lstStyle/>
        <a:p>
          <a:endParaRPr lang="es-ES"/>
        </a:p>
      </dgm:t>
    </dgm:pt>
    <dgm:pt modelId="{C39D6B72-0237-4338-8BB3-FC6A1D7E7EB6}" type="pres">
      <dgm:prSet presAssocID="{8C3AF6B3-44F6-4843-9C95-084AAC0F609D}" presName="hierChild6" presStyleCnt="0"/>
      <dgm:spPr/>
    </dgm:pt>
    <dgm:pt modelId="{A4390F93-FB49-4CC6-B7CB-4D9A0B69BEE0}" type="pres">
      <dgm:prSet presAssocID="{8C3AF6B3-44F6-4843-9C95-084AAC0F609D}" presName="hierChild7" presStyleCnt="0"/>
      <dgm:spPr/>
    </dgm:pt>
    <dgm:pt modelId="{E57FE58D-2866-48E8-9E8E-4017EE404477}" type="pres">
      <dgm:prSet presAssocID="{E7ED32D3-9058-4064-8AD3-91193CB0D71F}" presName="Name111" presStyleLbl="parChTrans1D3" presStyleIdx="5" presStyleCnt="11"/>
      <dgm:spPr/>
      <dgm:t>
        <a:bodyPr/>
        <a:lstStyle/>
        <a:p>
          <a:endParaRPr lang="es-ES"/>
        </a:p>
      </dgm:t>
    </dgm:pt>
    <dgm:pt modelId="{3FB2224D-98F0-44A4-A74B-CE9D9AB130E1}" type="pres">
      <dgm:prSet presAssocID="{085F29B3-C377-48D1-B086-77F7F53F368C}" presName="hierRoot3" presStyleCnt="0">
        <dgm:presLayoutVars>
          <dgm:hierBranch val="init"/>
        </dgm:presLayoutVars>
      </dgm:prSet>
      <dgm:spPr/>
    </dgm:pt>
    <dgm:pt modelId="{8E76DD1D-8297-49BC-87A4-B093F8BEF31E}" type="pres">
      <dgm:prSet presAssocID="{085F29B3-C377-48D1-B086-77F7F53F368C}" presName="rootComposite3" presStyleCnt="0"/>
      <dgm:spPr/>
    </dgm:pt>
    <dgm:pt modelId="{D8AE5DD6-8EDD-4661-8DF6-48E8E03125CA}" type="pres">
      <dgm:prSet presAssocID="{085F29B3-C377-48D1-B086-77F7F53F368C}" presName="rootText3" presStyleLbl="asst2" presStyleIdx="4" presStyleCnt="5" custScaleX="185561" custScaleY="131969" custLinFactY="15013" custLinFactNeighborX="-276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B89F9B-ED4B-4E39-AE1F-9BF6A1AC7216}" type="pres">
      <dgm:prSet presAssocID="{085F29B3-C377-48D1-B086-77F7F53F368C}" presName="rootConnector3" presStyleLbl="asst2" presStyleIdx="4" presStyleCnt="5"/>
      <dgm:spPr/>
      <dgm:t>
        <a:bodyPr/>
        <a:lstStyle/>
        <a:p>
          <a:endParaRPr lang="es-ES"/>
        </a:p>
      </dgm:t>
    </dgm:pt>
    <dgm:pt modelId="{2B1E8269-72C3-4AB4-A7C7-2D893B706D10}" type="pres">
      <dgm:prSet presAssocID="{085F29B3-C377-48D1-B086-77F7F53F368C}" presName="hierChild6" presStyleCnt="0"/>
      <dgm:spPr/>
    </dgm:pt>
    <dgm:pt modelId="{79EE7717-EEC4-428D-AD58-90FFCDEF7E2D}" type="pres">
      <dgm:prSet presAssocID="{085F29B3-C377-48D1-B086-77F7F53F368C}" presName="hierChild7" presStyleCnt="0"/>
      <dgm:spPr/>
    </dgm:pt>
    <dgm:pt modelId="{EDC7820C-D12D-4EC2-9B91-366DB5906EB3}" type="pres">
      <dgm:prSet presAssocID="{D89FD8FC-E3E0-4EA7-80F4-171E17C82F0F}" presName="Name37" presStyleLbl="parChTrans1D2" presStyleIdx="1" presStyleCnt="9"/>
      <dgm:spPr/>
      <dgm:t>
        <a:bodyPr/>
        <a:lstStyle/>
        <a:p>
          <a:endParaRPr lang="es-ES"/>
        </a:p>
      </dgm:t>
    </dgm:pt>
    <dgm:pt modelId="{4263B0A1-E827-42E9-9A5A-D1A22142AA0E}" type="pres">
      <dgm:prSet presAssocID="{A6A9FA81-F0E4-4C02-BFB2-7A0906B4C8FC}" presName="hierRoot2" presStyleCnt="0">
        <dgm:presLayoutVars>
          <dgm:hierBranch val="hang"/>
        </dgm:presLayoutVars>
      </dgm:prSet>
      <dgm:spPr/>
    </dgm:pt>
    <dgm:pt modelId="{73C0FC32-453F-4825-BF7F-79CBF51D2B06}" type="pres">
      <dgm:prSet presAssocID="{A6A9FA81-F0E4-4C02-BFB2-7A0906B4C8FC}" presName="rootComposite" presStyleCnt="0"/>
      <dgm:spPr/>
    </dgm:pt>
    <dgm:pt modelId="{D4E2BA58-BB11-413D-A5EC-CBAF4B797ABE}" type="pres">
      <dgm:prSet presAssocID="{A6A9FA81-F0E4-4C02-BFB2-7A0906B4C8FC}" presName="rootText" presStyleLbl="node2" presStyleIdx="1" presStyleCnt="3" custScaleX="203095" custScaleY="151018" custLinFactX="50966" custLinFactY="4882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A71718-986A-4636-983D-0E4663296474}" type="pres">
      <dgm:prSet presAssocID="{A6A9FA81-F0E4-4C02-BFB2-7A0906B4C8FC}" presName="rootConnector" presStyleLbl="node2" presStyleIdx="1" presStyleCnt="3"/>
      <dgm:spPr/>
      <dgm:t>
        <a:bodyPr/>
        <a:lstStyle/>
        <a:p>
          <a:endParaRPr lang="es-ES"/>
        </a:p>
      </dgm:t>
    </dgm:pt>
    <dgm:pt modelId="{6528D6DE-D0CD-47E2-B851-5DF023F09BFE}" type="pres">
      <dgm:prSet presAssocID="{A6A9FA81-F0E4-4C02-BFB2-7A0906B4C8FC}" presName="hierChild4" presStyleCnt="0"/>
      <dgm:spPr/>
    </dgm:pt>
    <dgm:pt modelId="{BB26DB4B-1AA1-45F1-9F6E-130BC8C42410}" type="pres">
      <dgm:prSet presAssocID="{8A7972C1-ED4B-41C1-99F9-1DE7B1FC8A0A}" presName="Name48" presStyleLbl="parChTrans1D3" presStyleIdx="6" presStyleCnt="11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 val="init"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3" presStyleIdx="1" presStyleCnt="6" custScaleX="185561" custScaleY="132050" custLinFactX="42786" custLinFactY="41361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3" presStyleIdx="1" presStyleCnt="6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66B0D2AA-D47E-4AF1-86A4-ACFA8FAF6A3A}" type="pres">
      <dgm:prSet presAssocID="{3C4AE67D-0982-45DB-B5E8-7760429E7FAD}" presName="Name48" presStyleLbl="parChTrans1D3" presStyleIdx="7" presStyleCnt="11"/>
      <dgm:spPr/>
      <dgm:t>
        <a:bodyPr/>
        <a:lstStyle/>
        <a:p>
          <a:endParaRPr lang="es-ES"/>
        </a:p>
      </dgm:t>
    </dgm:pt>
    <dgm:pt modelId="{A6ECCFDE-5F0F-44A1-8A27-B8F8B131779A}" type="pres">
      <dgm:prSet presAssocID="{54E4344A-55E7-4FB8-A240-8A0153914B0E}" presName="hierRoot2" presStyleCnt="0">
        <dgm:presLayoutVars>
          <dgm:hierBranch val="init"/>
        </dgm:presLayoutVars>
      </dgm:prSet>
      <dgm:spPr/>
    </dgm:pt>
    <dgm:pt modelId="{D65EA8B3-3511-4425-A36E-EDE06C7E07D1}" type="pres">
      <dgm:prSet presAssocID="{54E4344A-55E7-4FB8-A240-8A0153914B0E}" presName="rootComposite" presStyleCnt="0"/>
      <dgm:spPr/>
    </dgm:pt>
    <dgm:pt modelId="{86FF3132-3E5B-4DBB-8F73-CC6AC21334F9}" type="pres">
      <dgm:prSet presAssocID="{54E4344A-55E7-4FB8-A240-8A0153914B0E}" presName="rootText" presStyleLbl="node3" presStyleIdx="2" presStyleCnt="6" custScaleX="185561" custScaleY="132050" custLinFactX="65144" custLinFactY="41361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6CA7CC-437A-4637-8A75-E854A14A521A}" type="pres">
      <dgm:prSet presAssocID="{54E4344A-55E7-4FB8-A240-8A0153914B0E}" presName="rootConnector" presStyleLbl="node3" presStyleIdx="2" presStyleCnt="6"/>
      <dgm:spPr/>
      <dgm:t>
        <a:bodyPr/>
        <a:lstStyle/>
        <a:p>
          <a:endParaRPr lang="es-ES"/>
        </a:p>
      </dgm:t>
    </dgm:pt>
    <dgm:pt modelId="{DFAE6118-6638-4B82-B4D0-7471BEBF8071}" type="pres">
      <dgm:prSet presAssocID="{54E4344A-55E7-4FB8-A240-8A0153914B0E}" presName="hierChild4" presStyleCnt="0"/>
      <dgm:spPr/>
    </dgm:pt>
    <dgm:pt modelId="{2382F468-D763-4CE1-A96F-081C6BEC0FA7}" type="pres">
      <dgm:prSet presAssocID="{54E4344A-55E7-4FB8-A240-8A0153914B0E}" presName="hierChild5" presStyleCnt="0"/>
      <dgm:spPr/>
    </dgm:pt>
    <dgm:pt modelId="{223BB0AD-0BC5-4337-9599-B2D96DEF6155}" type="pres">
      <dgm:prSet presAssocID="{9BA4DCD8-45EC-4A5F-8C6C-C3C4AC48BDF0}" presName="Name48" presStyleLbl="parChTrans1D3" presStyleIdx="8" presStyleCnt="11"/>
      <dgm:spPr/>
      <dgm:t>
        <a:bodyPr/>
        <a:lstStyle/>
        <a:p>
          <a:endParaRPr lang="es-ES"/>
        </a:p>
      </dgm:t>
    </dgm:pt>
    <dgm:pt modelId="{8CE745AB-7B8B-4925-B1B4-EEDA479CBCE8}" type="pres">
      <dgm:prSet presAssocID="{8DBB0919-3DF6-4DA6-97AE-9A9FCED98280}" presName="hierRoot2" presStyleCnt="0">
        <dgm:presLayoutVars>
          <dgm:hierBranch val="init"/>
        </dgm:presLayoutVars>
      </dgm:prSet>
      <dgm:spPr/>
    </dgm:pt>
    <dgm:pt modelId="{E8381695-1C58-46CA-BB12-59491B3191A2}" type="pres">
      <dgm:prSet presAssocID="{8DBB0919-3DF6-4DA6-97AE-9A9FCED98280}" presName="rootComposite" presStyleCnt="0"/>
      <dgm:spPr/>
    </dgm:pt>
    <dgm:pt modelId="{94C488EF-E173-4203-B39A-A2F71DF7152B}" type="pres">
      <dgm:prSet presAssocID="{8DBB0919-3DF6-4DA6-97AE-9A9FCED98280}" presName="rootText" presStyleLbl="node3" presStyleIdx="3" presStyleCnt="6" custScaleX="185561" custScaleY="132050" custLinFactX="42786" custLinFactY="33260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2DF5E2-0C10-475C-BCC7-9C821A2C4D74}" type="pres">
      <dgm:prSet presAssocID="{8DBB0919-3DF6-4DA6-97AE-9A9FCED98280}" presName="rootConnector" presStyleLbl="node3" presStyleIdx="3" presStyleCnt="6"/>
      <dgm:spPr/>
      <dgm:t>
        <a:bodyPr/>
        <a:lstStyle/>
        <a:p>
          <a:endParaRPr lang="es-ES"/>
        </a:p>
      </dgm:t>
    </dgm:pt>
    <dgm:pt modelId="{EB32463A-42F7-45D5-8E17-ECFB32448CD0}" type="pres">
      <dgm:prSet presAssocID="{8DBB0919-3DF6-4DA6-97AE-9A9FCED98280}" presName="hierChild4" presStyleCnt="0"/>
      <dgm:spPr/>
    </dgm:pt>
    <dgm:pt modelId="{25F6F35F-3B90-40AC-95F2-2140C32E7B57}" type="pres">
      <dgm:prSet presAssocID="{8DBB0919-3DF6-4DA6-97AE-9A9FCED98280}" presName="hierChild5" presStyleCnt="0"/>
      <dgm:spPr/>
    </dgm:pt>
    <dgm:pt modelId="{F80E31A7-9D27-4FC9-8964-6BFD6E3F493E}" type="pres">
      <dgm:prSet presAssocID="{F8E76825-0B34-47FF-B745-AFB382508A91}" presName="Name48" presStyleLbl="parChTrans1D3" presStyleIdx="9" presStyleCnt="11"/>
      <dgm:spPr/>
      <dgm:t>
        <a:bodyPr/>
        <a:lstStyle/>
        <a:p>
          <a:endParaRPr lang="es-ES"/>
        </a:p>
      </dgm:t>
    </dgm:pt>
    <dgm:pt modelId="{8385C98E-17DF-43A0-82B0-1AE8F45ADEBC}" type="pres">
      <dgm:prSet presAssocID="{40728E18-ACB8-4197-BD51-2E58FD15C8D4}" presName="hierRoot2" presStyleCnt="0">
        <dgm:presLayoutVars>
          <dgm:hierBranch val="init"/>
        </dgm:presLayoutVars>
      </dgm:prSet>
      <dgm:spPr/>
    </dgm:pt>
    <dgm:pt modelId="{9DDCB848-E6FC-4E63-9919-9D20C8A3145D}" type="pres">
      <dgm:prSet presAssocID="{40728E18-ACB8-4197-BD51-2E58FD15C8D4}" presName="rootComposite" presStyleCnt="0"/>
      <dgm:spPr/>
    </dgm:pt>
    <dgm:pt modelId="{23AEAB90-D66E-4C24-AC58-79C7959CF7DF}" type="pres">
      <dgm:prSet presAssocID="{40728E18-ACB8-4197-BD51-2E58FD15C8D4}" presName="rootText" presStyleLbl="node3" presStyleIdx="4" presStyleCnt="6" custScaleX="185561" custScaleY="132050" custLinFactX="66013" custLinFactY="32797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7D8C8B-5B43-413B-A637-B06A7429F8F5}" type="pres">
      <dgm:prSet presAssocID="{40728E18-ACB8-4197-BD51-2E58FD15C8D4}" presName="rootConnector" presStyleLbl="node3" presStyleIdx="4" presStyleCnt="6"/>
      <dgm:spPr/>
      <dgm:t>
        <a:bodyPr/>
        <a:lstStyle/>
        <a:p>
          <a:endParaRPr lang="es-ES"/>
        </a:p>
      </dgm:t>
    </dgm:pt>
    <dgm:pt modelId="{5AD86B7A-2FAB-411B-A1DE-424B7E42841A}" type="pres">
      <dgm:prSet presAssocID="{40728E18-ACB8-4197-BD51-2E58FD15C8D4}" presName="hierChild4" presStyleCnt="0"/>
      <dgm:spPr/>
    </dgm:pt>
    <dgm:pt modelId="{8FFFD2C7-3135-4ACF-8BDF-BC66F2D40F37}" type="pres">
      <dgm:prSet presAssocID="{40728E18-ACB8-4197-BD51-2E58FD15C8D4}" presName="hierChild5" presStyleCnt="0"/>
      <dgm:spPr/>
    </dgm:pt>
    <dgm:pt modelId="{1B838F3F-2031-407C-8359-B2270FA695CD}" type="pres">
      <dgm:prSet presAssocID="{CE448D27-91DE-490F-A666-79443693522A}" presName="Name48" presStyleLbl="parChTrans1D3" presStyleIdx="10" presStyleCnt="11"/>
      <dgm:spPr/>
      <dgm:t>
        <a:bodyPr/>
        <a:lstStyle/>
        <a:p>
          <a:endParaRPr lang="es-ES"/>
        </a:p>
      </dgm:t>
    </dgm:pt>
    <dgm:pt modelId="{A95A04C6-F804-4830-8BD5-18C001F0F78F}" type="pres">
      <dgm:prSet presAssocID="{3F9591D9-AB88-41AF-B623-1D5E706A5E9E}" presName="hierRoot2" presStyleCnt="0">
        <dgm:presLayoutVars>
          <dgm:hierBranch/>
        </dgm:presLayoutVars>
      </dgm:prSet>
      <dgm:spPr/>
    </dgm:pt>
    <dgm:pt modelId="{144FC7BF-C146-4E17-AA62-340C72E7091C}" type="pres">
      <dgm:prSet presAssocID="{3F9591D9-AB88-41AF-B623-1D5E706A5E9E}" presName="rootComposite" presStyleCnt="0"/>
      <dgm:spPr/>
    </dgm:pt>
    <dgm:pt modelId="{80DAF57B-6F3A-4C8B-A74A-7A38EEE03DDD}" type="pres">
      <dgm:prSet presAssocID="{3F9591D9-AB88-41AF-B623-1D5E706A5E9E}" presName="rootText" presStyleLbl="node3" presStyleIdx="5" presStyleCnt="6" custScaleX="185561" custScaleY="132050" custLinFactX="172554" custLinFactY="27584" custLinFactNeighborX="2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AD07BC-2D57-4D33-ADF5-A460D0EAFEF2}" type="pres">
      <dgm:prSet presAssocID="{3F9591D9-AB88-41AF-B623-1D5E706A5E9E}" presName="rootConnector" presStyleLbl="node3" presStyleIdx="5" presStyleCnt="6"/>
      <dgm:spPr/>
      <dgm:t>
        <a:bodyPr/>
        <a:lstStyle/>
        <a:p>
          <a:endParaRPr lang="es-ES"/>
        </a:p>
      </dgm:t>
    </dgm:pt>
    <dgm:pt modelId="{AB65E22F-69AC-4C09-A159-0AD7E5BDDC73}" type="pres">
      <dgm:prSet presAssocID="{3F9591D9-AB88-41AF-B623-1D5E706A5E9E}" presName="hierChild4" presStyleCnt="0"/>
      <dgm:spPr/>
    </dgm:pt>
    <dgm:pt modelId="{47A3DC1B-07CE-40A2-AA70-7F7AA83AD2A0}" type="pres">
      <dgm:prSet presAssocID="{3F9591D9-AB88-41AF-B623-1D5E706A5E9E}" presName="hierChild5" presStyleCnt="0"/>
      <dgm:spPr/>
    </dgm:pt>
    <dgm:pt modelId="{F7C61CD0-AC94-468E-A7EA-7FB52C023E3C}" type="pres">
      <dgm:prSet presAssocID="{A6A9FA81-F0E4-4C02-BFB2-7A0906B4C8FC}" presName="hierChild5" presStyleCnt="0"/>
      <dgm:spPr/>
    </dgm:pt>
    <dgm:pt modelId="{B6CE04B5-A710-4CBE-8800-854671986CD2}" type="pres">
      <dgm:prSet presAssocID="{E729CCF0-67F5-4C72-9B24-E21B4F6C5E0C}" presName="Name37" presStyleLbl="parChTrans1D2" presStyleIdx="2" presStyleCnt="9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2" presStyleCnt="3" custScaleX="203095" custScaleY="151018" custLinFactX="-158741" custLinFactY="6802" custLinFactNeighborX="-2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2" presStyleCnt="3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1D2EDB99-7B81-484A-AF73-3A489843E22B}" type="pres">
      <dgm:prSet presAssocID="{50385366-F4C0-4B1B-8095-B968611A02AB}" presName="Name111" presStyleLbl="parChTrans1D2" presStyleIdx="3" presStyleCnt="9"/>
      <dgm:spPr/>
      <dgm:t>
        <a:bodyPr/>
        <a:lstStyle/>
        <a:p>
          <a:endParaRPr lang="es-ES"/>
        </a:p>
      </dgm:t>
    </dgm:pt>
    <dgm:pt modelId="{C76D1093-931C-4EC2-AA20-83CF96693EFF}" type="pres">
      <dgm:prSet presAssocID="{CFEEEA59-6EBC-44A3-A546-0FA9043B995D}" presName="hierRoot3" presStyleCnt="0">
        <dgm:presLayoutVars>
          <dgm:hierBranch val="init"/>
        </dgm:presLayoutVars>
      </dgm:prSet>
      <dgm:spPr/>
    </dgm:pt>
    <dgm:pt modelId="{9B06609C-E91A-4B47-A307-4AD96F8956D2}" type="pres">
      <dgm:prSet presAssocID="{CFEEEA59-6EBC-44A3-A546-0FA9043B995D}" presName="rootComposite3" presStyleCnt="0"/>
      <dgm:spPr/>
    </dgm:pt>
    <dgm:pt modelId="{D471276E-15DB-4607-B221-1200AEDD62F0}" type="pres">
      <dgm:prSet presAssocID="{CFEEEA59-6EBC-44A3-A546-0FA9043B995D}" presName="rootText3" presStyleLbl="asst1" presStyleIdx="0" presStyleCnt="6" custScaleX="151495" custScaleY="119289" custLinFactNeighborX="-54809" custLinFactNeighborY="826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F3CBB0-EEBA-48DB-867B-8E678A03BC78}" type="pres">
      <dgm:prSet presAssocID="{CFEEEA59-6EBC-44A3-A546-0FA9043B995D}" presName="rootConnector3" presStyleLbl="asst1" presStyleIdx="0" presStyleCnt="6"/>
      <dgm:spPr/>
      <dgm:t>
        <a:bodyPr/>
        <a:lstStyle/>
        <a:p>
          <a:endParaRPr lang="es-ES"/>
        </a:p>
      </dgm:t>
    </dgm:pt>
    <dgm:pt modelId="{84592A31-28C0-4829-9F91-E14B66E97917}" type="pres">
      <dgm:prSet presAssocID="{CFEEEA59-6EBC-44A3-A546-0FA9043B995D}" presName="hierChild6" presStyleCnt="0"/>
      <dgm:spPr/>
    </dgm:pt>
    <dgm:pt modelId="{A41AE41F-F24C-4911-B901-5815AC167CFA}" type="pres">
      <dgm:prSet presAssocID="{CFEEEA59-6EBC-44A3-A546-0FA9043B995D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4" presStyleCnt="9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1" presStyleCnt="6" custScaleX="151495" custScaleY="119289" custLinFactNeighborX="-26969" custLinFactNeighborY="82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1" presStyleCnt="6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2" presStyleCnt="6" custScaleX="151495" custScaleY="119289" custLinFactNeighborX="-54809" custLinFactNeighborY="674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2" presStyleCnt="6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F0CC6691-9774-49A4-BB0D-B28D7B7AEFFD}" type="pres">
      <dgm:prSet presAssocID="{5C4C34D9-B5AA-4124-8D59-1939FF308A5B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16E9E775-E045-4302-9A06-2ECE3D38E521}" type="pres">
      <dgm:prSet presAssocID="{D7511D14-0E97-41EC-AC5F-D4BD2A0A3E7C}" presName="hierRoot3" presStyleCnt="0">
        <dgm:presLayoutVars>
          <dgm:hierBranch val="init"/>
        </dgm:presLayoutVars>
      </dgm:prSet>
      <dgm:spPr/>
    </dgm:pt>
    <dgm:pt modelId="{4CCDBF98-48EB-4D0A-8237-1996E9514E63}" type="pres">
      <dgm:prSet presAssocID="{D7511D14-0E97-41EC-AC5F-D4BD2A0A3E7C}" presName="rootComposite3" presStyleCnt="0"/>
      <dgm:spPr/>
    </dgm:pt>
    <dgm:pt modelId="{B4E630E5-A943-410F-A0C3-EA9EEDD61BE3}" type="pres">
      <dgm:prSet presAssocID="{D7511D14-0E97-41EC-AC5F-D4BD2A0A3E7C}" presName="rootText3" presStyleLbl="asst1" presStyleIdx="3" presStyleCnt="6" custScaleX="151495" custScaleY="119289" custLinFactNeighborX="-26969" custLinFactNeighborY="674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91044E-54F4-4EBD-92BE-15ECB8A76383}" type="pres">
      <dgm:prSet presAssocID="{D7511D14-0E97-41EC-AC5F-D4BD2A0A3E7C}" presName="rootConnector3" presStyleLbl="asst1" presStyleIdx="3" presStyleCnt="6"/>
      <dgm:spPr/>
      <dgm:t>
        <a:bodyPr/>
        <a:lstStyle/>
        <a:p>
          <a:endParaRPr lang="es-ES"/>
        </a:p>
      </dgm:t>
    </dgm:pt>
    <dgm:pt modelId="{F3D7F1B1-CB91-45BF-929F-8A5109B1AD9C}" type="pres">
      <dgm:prSet presAssocID="{D7511D14-0E97-41EC-AC5F-D4BD2A0A3E7C}" presName="hierChild6" presStyleCnt="0"/>
      <dgm:spPr/>
    </dgm:pt>
    <dgm:pt modelId="{A1F32253-8480-4244-92F2-EFAF5409ADE9}" type="pres">
      <dgm:prSet presAssocID="{D7511D14-0E97-41EC-AC5F-D4BD2A0A3E7C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4" presStyleCnt="6" custScaleX="151495" custScaleY="119289" custLinFactNeighborX="-54809" custLinFactNeighborY="523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4" presStyleCnt="6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3FB2AE3F-A903-4FBF-897F-607BA24B67C9}" type="pres">
      <dgm:prSet presAssocID="{05F13522-706A-4340-8764-C1ABA991C831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6190E221-BF6E-45A9-A614-F395239ADB5B}" type="pres">
      <dgm:prSet presAssocID="{CD08E821-9F17-44F1-AAD7-376EEF7F769D}" presName="hierRoot3" presStyleCnt="0">
        <dgm:presLayoutVars>
          <dgm:hierBranch val="init"/>
        </dgm:presLayoutVars>
      </dgm:prSet>
      <dgm:spPr/>
    </dgm:pt>
    <dgm:pt modelId="{4EA11F06-DDF0-4FEA-AE32-B499F8E1E8C7}" type="pres">
      <dgm:prSet presAssocID="{CD08E821-9F17-44F1-AAD7-376EEF7F769D}" presName="rootComposite3" presStyleCnt="0"/>
      <dgm:spPr/>
    </dgm:pt>
    <dgm:pt modelId="{0EF93B45-F6A4-4BCB-A16F-782D2EFE9663}" type="pres">
      <dgm:prSet presAssocID="{CD08E821-9F17-44F1-AAD7-376EEF7F769D}" presName="rootText3" presStyleLbl="asst1" presStyleIdx="5" presStyleCnt="6" custScaleX="151495" custScaleY="119289" custLinFactNeighborX="-26969" custLinFactNeighborY="523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22C8F-2AF3-48E7-B369-139605DC2924}" type="pres">
      <dgm:prSet presAssocID="{CD08E821-9F17-44F1-AAD7-376EEF7F769D}" presName="rootConnector3" presStyleLbl="asst1" presStyleIdx="5" presStyleCnt="6"/>
      <dgm:spPr/>
      <dgm:t>
        <a:bodyPr/>
        <a:lstStyle/>
        <a:p>
          <a:endParaRPr lang="es-ES"/>
        </a:p>
      </dgm:t>
    </dgm:pt>
    <dgm:pt modelId="{0234DEA7-A4C3-44A7-9484-2F39A84327FC}" type="pres">
      <dgm:prSet presAssocID="{CD08E821-9F17-44F1-AAD7-376EEF7F769D}" presName="hierChild6" presStyleCnt="0"/>
      <dgm:spPr/>
    </dgm:pt>
    <dgm:pt modelId="{4D56B77F-2BF3-488E-B531-D85F6FC4266A}" type="pres">
      <dgm:prSet presAssocID="{CD08E821-9F17-44F1-AAD7-376EEF7F769D}" presName="hierChild7" presStyleCnt="0"/>
      <dgm:spPr/>
    </dgm:pt>
  </dgm:ptLst>
  <dgm:cxnLst>
    <dgm:cxn modelId="{2E3976E3-865A-4DCB-87A1-B8A322BE53A1}" type="presOf" srcId="{40728E18-ACB8-4197-BD51-2E58FD15C8D4}" destId="{DA7D8C8B-5B43-413B-A637-B06A7429F8F5}" srcOrd="1" destOrd="0" presId="urn:microsoft.com/office/officeart/2005/8/layout/orgChart1"/>
    <dgm:cxn modelId="{0B322A71-11B2-422A-A510-495CAD33C3C7}" srcId="{9460999F-411C-4C31-B047-C664E61C4334}" destId="{73FAD993-3532-4D91-A40C-1E0FEC7B47AC}" srcOrd="4" destOrd="0" parTransId="{C92C5ABA-50E0-4919-A12D-E716C5451835}" sibTransId="{EBDA514D-5C92-475E-96B0-C43ECC83A10C}"/>
    <dgm:cxn modelId="{46A0D040-4CD9-4C17-8F99-A75C7D4087C1}" type="presOf" srcId="{74872304-2074-4F5B-8227-695405B84854}" destId="{1759FA9E-04AD-4812-A3A5-16BC2732D6EE}" srcOrd="0" destOrd="0" presId="urn:microsoft.com/office/officeart/2005/8/layout/orgChart1"/>
    <dgm:cxn modelId="{CDC3578D-477F-4DB5-BEFA-C470F52D260B}" type="presOf" srcId="{A6F74A15-0557-4BAC-93BE-67F5668C3D02}" destId="{E314B029-6DEE-47CA-A2D6-361B5D369F8B}" srcOrd="0" destOrd="0" presId="urn:microsoft.com/office/officeart/2005/8/layout/orgChart1"/>
    <dgm:cxn modelId="{234BD059-553F-4F38-9B8D-3ED8CC99BE43}" srcId="{9460999F-411C-4C31-B047-C664E61C4334}" destId="{94825C39-F11D-4157-97E1-22FF7C4DE0E6}" srcOrd="1" destOrd="0" parTransId="{E7F8DE50-97EB-4BF3-B8F8-9DC451AA4CFC}" sibTransId="{6C2BD441-CB4C-4C1F-B60C-17DB0F92E4C1}"/>
    <dgm:cxn modelId="{AADE1968-073E-45C4-9236-2FAC12109622}" srcId="{04234B25-C378-4927-BC5D-1D2F1A8C68A2}" destId="{085F29B3-C377-48D1-B086-77F7F53F368C}" srcOrd="4" destOrd="0" parTransId="{E7ED32D3-9058-4064-8AD3-91193CB0D71F}" sibTransId="{E9723E23-5D93-4EB0-BE5C-AB1953BECA03}"/>
    <dgm:cxn modelId="{BEF4D4EE-6040-43B2-ADC4-DB68D5CA7A8F}" srcId="{A6A9FA81-F0E4-4C02-BFB2-7A0906B4C8FC}" destId="{8DBB0919-3DF6-4DA6-97AE-9A9FCED98280}" srcOrd="2" destOrd="0" parTransId="{9BA4DCD8-45EC-4A5F-8C6C-C3C4AC48BDF0}" sibTransId="{CD08A547-BC47-4B9B-96FA-0345DBA96F00}"/>
    <dgm:cxn modelId="{1D1F09B3-B8CF-470C-8552-012CEA970AD2}" srcId="{9460999F-411C-4C31-B047-C664E61C4334}" destId="{D7511D14-0E97-41EC-AC5F-D4BD2A0A3E7C}" srcOrd="3" destOrd="0" parTransId="{5C4C34D9-B5AA-4124-8D59-1939FF308A5B}" sibTransId="{2465DB6C-BA22-474B-87C6-3FC716D64952}"/>
    <dgm:cxn modelId="{8C85033A-9D87-4367-85F3-74CD9E566C1E}" type="presOf" srcId="{73FAD993-3532-4D91-A40C-1E0FEC7B47AC}" destId="{278E7FE3-7D1B-4B00-8129-22A19AEF4BDC}" srcOrd="0" destOrd="0" presId="urn:microsoft.com/office/officeart/2005/8/layout/orgChart1"/>
    <dgm:cxn modelId="{58496B4C-2782-4B44-9B9F-B990E7D09F87}" srcId="{04234B25-C378-4927-BC5D-1D2F1A8C68A2}" destId="{84239822-C516-48E0-B7F2-542AED66724C}" srcOrd="1" destOrd="0" parTransId="{50098A3D-B004-4B92-960C-5362AD85F3C6}" sibTransId="{15733D0E-9F51-4C89-BD33-B2908170BC2C}"/>
    <dgm:cxn modelId="{433B8A33-211A-49C0-8C91-FFBB2D109305}" srcId="{9460999F-411C-4C31-B047-C664E61C4334}" destId="{CD08E821-9F17-44F1-AAD7-376EEF7F769D}" srcOrd="5" destOrd="0" parTransId="{05F13522-706A-4340-8764-C1ABA991C831}" sibTransId="{97038BE9-AE8E-4602-867D-440EB3AA0327}"/>
    <dgm:cxn modelId="{18D724E9-FFEA-4CBA-A753-865CD002B70D}" type="presOf" srcId="{9BA4DCD8-45EC-4A5F-8C6C-C3C4AC48BDF0}" destId="{223BB0AD-0BC5-4337-9599-B2D96DEF6155}" srcOrd="0" destOrd="0" presId="urn:microsoft.com/office/officeart/2005/8/layout/orgChart1"/>
    <dgm:cxn modelId="{F851A06F-8883-4E29-9CF4-8516CC928C8C}" type="presOf" srcId="{9460999F-411C-4C31-B047-C664E61C4334}" destId="{278E6240-B8CE-48C0-9FFE-90D2E8F3183E}" srcOrd="1" destOrd="0" presId="urn:microsoft.com/office/officeart/2005/8/layout/orgChart1"/>
    <dgm:cxn modelId="{8BC852C8-C784-4AAA-B696-70955E24548C}" type="presOf" srcId="{025CF52D-B1F5-42C4-9FDB-4652E45D6CD9}" destId="{645E7D8B-E369-4930-B811-8855A72E4D20}" srcOrd="1" destOrd="0" presId="urn:microsoft.com/office/officeart/2005/8/layout/orgChart1"/>
    <dgm:cxn modelId="{B6ACD58D-9A04-47E7-A11B-3BF71B8789EE}" type="presOf" srcId="{D7511D14-0E97-41EC-AC5F-D4BD2A0A3E7C}" destId="{B4E630E5-A943-410F-A0C3-EA9EEDD61BE3}" srcOrd="0" destOrd="0" presId="urn:microsoft.com/office/officeart/2005/8/layout/orgChart1"/>
    <dgm:cxn modelId="{2A9F77D2-796B-458C-ABB8-AE4BE843C518}" srcId="{04234B25-C378-4927-BC5D-1D2F1A8C68A2}" destId="{8C3AF6B3-44F6-4843-9C95-084AAC0F609D}" srcOrd="3" destOrd="0" parTransId="{2E1F4E12-253A-4B9D-A228-D4A5BA410D0B}" sibTransId="{AA692411-FF60-4226-A6DC-1E8FF146C136}"/>
    <dgm:cxn modelId="{8E7ACFB0-0494-4DD7-B004-569CE9E35045}" type="presOf" srcId="{60892050-430B-49CA-AFF8-1D5AFA652C48}" destId="{9BEFE17F-4139-4D80-95E4-13A772B94857}" srcOrd="1" destOrd="0" presId="urn:microsoft.com/office/officeart/2005/8/layout/orgChart1"/>
    <dgm:cxn modelId="{5F8B8C57-5519-4D9D-84EC-60C820659CBD}" type="presOf" srcId="{8C3AF6B3-44F6-4843-9C95-084AAC0F609D}" destId="{F7481589-9C1E-4C06-A8C0-BD5C63C6C77A}" srcOrd="0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FB4DE185-E49F-4F0E-AD9C-0A954B2C9A4C}" type="presOf" srcId="{CE11ACE6-82C6-4AB6-8285-BA507FB4AC75}" destId="{393DC087-1CF8-4825-BD17-FBFC3E536E74}" srcOrd="0" destOrd="0" presId="urn:microsoft.com/office/officeart/2005/8/layout/orgChart1"/>
    <dgm:cxn modelId="{14B68A19-2C51-40DA-B307-557EF3254492}" type="presOf" srcId="{B83A69D2-051D-48F7-ABB4-707019DC81C8}" destId="{03F7B51C-13DD-4428-982A-38057E45B74B}" srcOrd="0" destOrd="0" presId="urn:microsoft.com/office/officeart/2005/8/layout/orgChart1"/>
    <dgm:cxn modelId="{3C4E9A7D-B009-489E-9FE2-5D0DD53C3CDD}" type="presOf" srcId="{73FAD993-3532-4D91-A40C-1E0FEC7B47AC}" destId="{02FBA3E1-DB82-4900-86FD-9F547410A1B9}" srcOrd="1" destOrd="0" presId="urn:microsoft.com/office/officeart/2005/8/layout/orgChart1"/>
    <dgm:cxn modelId="{08219EED-6C6F-4D73-AE97-764778FA9177}" type="presOf" srcId="{CE448D27-91DE-490F-A666-79443693522A}" destId="{1B838F3F-2031-407C-8359-B2270FA695CD}" srcOrd="0" destOrd="0" presId="urn:microsoft.com/office/officeart/2005/8/layout/orgChart1"/>
    <dgm:cxn modelId="{04168A63-0193-4F60-9125-B6457CDBE4C0}" type="presOf" srcId="{D7511D14-0E97-41EC-AC5F-D4BD2A0A3E7C}" destId="{BE91044E-54F4-4EBD-92BE-15ECB8A76383}" srcOrd="1" destOrd="0" presId="urn:microsoft.com/office/officeart/2005/8/layout/orgChart1"/>
    <dgm:cxn modelId="{B787D796-18B7-4DC9-A8B9-C0F8666CC62F}" type="presOf" srcId="{05F13522-706A-4340-8764-C1ABA991C831}" destId="{3FB2AE3F-A903-4FBF-897F-607BA24B67C9}" srcOrd="0" destOrd="0" presId="urn:microsoft.com/office/officeart/2005/8/layout/orgChart1"/>
    <dgm:cxn modelId="{693820AB-8855-435E-AD23-A2590FDF36F4}" srcId="{9460999F-411C-4C31-B047-C664E61C4334}" destId="{025CF52D-B1F5-42C4-9FDB-4652E45D6CD9}" srcOrd="8" destOrd="0" parTransId="{E729CCF0-67F5-4C72-9B24-E21B4F6C5E0C}" sibTransId="{4D574086-E868-4D91-B8E4-5032BD8EEC2E}"/>
    <dgm:cxn modelId="{AECE2955-E28E-4100-AE02-7F44737265E0}" type="presOf" srcId="{5C4C34D9-B5AA-4124-8D59-1939FF308A5B}" destId="{F0CC6691-9774-49A4-BB0D-B28D7B7AEFFD}" srcOrd="0" destOrd="0" presId="urn:microsoft.com/office/officeart/2005/8/layout/orgChart1"/>
    <dgm:cxn modelId="{6CD7067E-968D-4667-9FE3-EE6F42E4117C}" type="presOf" srcId="{CFEEEA59-6EBC-44A3-A546-0FA9043B995D}" destId="{E9F3CBB0-EEBA-48DB-867B-8E678A03BC78}" srcOrd="1" destOrd="0" presId="urn:microsoft.com/office/officeart/2005/8/layout/orgChart1"/>
    <dgm:cxn modelId="{6DA696AE-876E-4CA4-809C-A06A70B19566}" type="presOf" srcId="{3F9591D9-AB88-41AF-B623-1D5E706A5E9E}" destId="{80DAF57B-6F3A-4C8B-A74A-7A38EEE03DDD}" srcOrd="0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FB361941-067F-4343-8A6A-CD9D00329079}" type="presOf" srcId="{04234B25-C378-4927-BC5D-1D2F1A8C68A2}" destId="{48FCCE86-1B3A-4663-AC1B-92EE4DF9C8B2}" srcOrd="0" destOrd="0" presId="urn:microsoft.com/office/officeart/2005/8/layout/orgChart1"/>
    <dgm:cxn modelId="{4B9E50E6-1656-4AFF-A4CB-D4F0EF802FDD}" srcId="{A6A9FA81-F0E4-4C02-BFB2-7A0906B4C8FC}" destId="{40728E18-ACB8-4197-BD51-2E58FD15C8D4}" srcOrd="3" destOrd="0" parTransId="{F8E76825-0B34-47FF-B745-AFB382508A91}" sibTransId="{576AEA77-B8BC-448C-8767-2D14970995D4}"/>
    <dgm:cxn modelId="{33823B73-D43B-47B6-86F1-8F53FF9B7F05}" srcId="{9460999F-411C-4C31-B047-C664E61C4334}" destId="{CFEEEA59-6EBC-44A3-A546-0FA9043B995D}" srcOrd="0" destOrd="0" parTransId="{50385366-F4C0-4B1B-8095-B968611A02AB}" sibTransId="{37A8169E-FAD1-4E7D-A401-587925A752BF}"/>
    <dgm:cxn modelId="{61E03D73-35C5-438F-90B0-9666F581FF76}" srcId="{9460999F-411C-4C31-B047-C664E61C4334}" destId="{A6A9FA81-F0E4-4C02-BFB2-7A0906B4C8FC}" srcOrd="7" destOrd="0" parTransId="{D89FD8FC-E3E0-4EA7-80F4-171E17C82F0F}" sibTransId="{6E4BFB77-BD10-44B3-845C-DFDDEB20DAA1}"/>
    <dgm:cxn modelId="{822DA784-6B53-4394-BD15-783928B9B162}" type="presOf" srcId="{085F29B3-C377-48D1-B086-77F7F53F368C}" destId="{D8AE5DD6-8EDD-4661-8DF6-48E8E03125CA}" srcOrd="0" destOrd="0" presId="urn:microsoft.com/office/officeart/2005/8/layout/orgChart1"/>
    <dgm:cxn modelId="{9DC68618-5331-48EA-8EBD-8DCC1678D1F9}" type="presOf" srcId="{50098A3D-B004-4B92-960C-5362AD85F3C6}" destId="{1D711C4B-5164-4279-ADF4-CDCA0BD5994D}" srcOrd="0" destOrd="0" presId="urn:microsoft.com/office/officeart/2005/8/layout/orgChart1"/>
    <dgm:cxn modelId="{C98D66AE-1C71-4750-BB17-EADA1E2722AC}" srcId="{04234B25-C378-4927-BC5D-1D2F1A8C68A2}" destId="{74872304-2074-4F5B-8227-695405B84854}" srcOrd="5" destOrd="0" parTransId="{EA429B35-446D-4610-9984-7394FD267AB2}" sibTransId="{081DEAB0-9692-4EED-954E-93732DA5E47E}"/>
    <dgm:cxn modelId="{666E343D-5FB5-4DBB-A43A-815ED1F52A89}" type="presOf" srcId="{04234B25-C378-4927-BC5D-1D2F1A8C68A2}" destId="{55E7197B-AEE7-431C-B3CD-F8D91996A2AB}" srcOrd="1" destOrd="0" presId="urn:microsoft.com/office/officeart/2005/8/layout/orgChart1"/>
    <dgm:cxn modelId="{D5FE3B27-A353-4499-B710-4B31F3251A29}" type="presOf" srcId="{54E4344A-55E7-4FB8-A240-8A0153914B0E}" destId="{D86CA7CC-437A-4637-8A75-E854A14A521A}" srcOrd="1" destOrd="0" presId="urn:microsoft.com/office/officeart/2005/8/layout/orgChart1"/>
    <dgm:cxn modelId="{1050E1AD-A9AF-4E7D-9A95-437E212A95A3}" type="presOf" srcId="{CD08E821-9F17-44F1-AAD7-376EEF7F769D}" destId="{D6222C8F-2AF3-48E7-B369-139605DC2924}" srcOrd="1" destOrd="0" presId="urn:microsoft.com/office/officeart/2005/8/layout/orgChart1"/>
    <dgm:cxn modelId="{B8B5590E-D33B-4674-9CC9-014BA2A1DE05}" type="presOf" srcId="{3F9591D9-AB88-41AF-B623-1D5E706A5E9E}" destId="{E7AD07BC-2D57-4D33-ADF5-A460D0EAFEF2}" srcOrd="1" destOrd="0" presId="urn:microsoft.com/office/officeart/2005/8/layout/orgChart1"/>
    <dgm:cxn modelId="{E93577F9-18CA-43FF-AC09-1E15A71FBD93}" type="presOf" srcId="{E7F8DE50-97EB-4BF3-B8F8-9DC451AA4CFC}" destId="{A8D04D8C-CBBF-49AB-9CF9-E62213E7F87B}" srcOrd="0" destOrd="0" presId="urn:microsoft.com/office/officeart/2005/8/layout/orgChart1"/>
    <dgm:cxn modelId="{C9A968DF-04E2-4CAF-B969-DE8E1A47B4E4}" srcId="{A6A9FA81-F0E4-4C02-BFB2-7A0906B4C8FC}" destId="{54E4344A-55E7-4FB8-A240-8A0153914B0E}" srcOrd="1" destOrd="0" parTransId="{3C4AE67D-0982-45DB-B5E8-7760429E7FAD}" sibTransId="{B399571A-22E1-454F-A85A-120D0C86D433}"/>
    <dgm:cxn modelId="{6E61CC6C-788A-43A0-9284-9940DCEBFFAC}" srcId="{A6A9FA81-F0E4-4C02-BFB2-7A0906B4C8FC}" destId="{3F9591D9-AB88-41AF-B623-1D5E706A5E9E}" srcOrd="4" destOrd="0" parTransId="{CE448D27-91DE-490F-A666-79443693522A}" sibTransId="{F6F489BA-86A9-4AE0-9207-AB8E8D39F56A}"/>
    <dgm:cxn modelId="{6B4C34F1-E98B-4758-9734-A1D8541D91A4}" type="presOf" srcId="{C92C5ABA-50E0-4919-A12D-E716C5451835}" destId="{125EB21E-4E9D-4A0F-8A69-E5BDACEEAE85}" srcOrd="0" destOrd="0" presId="urn:microsoft.com/office/officeart/2005/8/layout/orgChart1"/>
    <dgm:cxn modelId="{E5457359-EF53-47AD-98FB-BB9316C9465E}" type="presOf" srcId="{A6A9FA81-F0E4-4C02-BFB2-7A0906B4C8FC}" destId="{D4E2BA58-BB11-413D-A5EC-CBAF4B797ABE}" srcOrd="0" destOrd="0" presId="urn:microsoft.com/office/officeart/2005/8/layout/orgChart1"/>
    <dgm:cxn modelId="{121E5ED8-B4C7-4C06-911C-6570746B0AD2}" srcId="{9460999F-411C-4C31-B047-C664E61C4334}" destId="{04234B25-C378-4927-BC5D-1D2F1A8C68A2}" srcOrd="6" destOrd="0" parTransId="{CE11ACE6-82C6-4AB6-8285-BA507FB4AC75}" sibTransId="{277A5735-5BF1-4A25-BC3E-A2836F5834E3}"/>
    <dgm:cxn modelId="{84090E6F-E86E-42F2-A0EA-2CBEB71DF4E9}" type="presOf" srcId="{A6A9FA81-F0E4-4C02-BFB2-7A0906B4C8FC}" destId="{F8A71718-986A-4636-983D-0E4663296474}" srcOrd="1" destOrd="0" presId="urn:microsoft.com/office/officeart/2005/8/layout/orgChart1"/>
    <dgm:cxn modelId="{3C38CB47-74A6-4281-AFA1-E1C74FB3EFB3}" type="presOf" srcId="{EA429B35-446D-4610-9984-7394FD267AB2}" destId="{1C27D46E-82F7-4557-A8E8-24D492C161FF}" srcOrd="0" destOrd="0" presId="urn:microsoft.com/office/officeart/2005/8/layout/orgChart1"/>
    <dgm:cxn modelId="{1A089D55-EA0B-459A-9446-B28848E513B8}" type="presOf" srcId="{50385366-F4C0-4B1B-8095-B968611A02AB}" destId="{1D2EDB99-7B81-484A-AF73-3A489843E22B}" srcOrd="0" destOrd="0" presId="urn:microsoft.com/office/officeart/2005/8/layout/orgChart1"/>
    <dgm:cxn modelId="{2E6498E8-0D2D-4557-802E-1AC05A7DFE8B}" type="presOf" srcId="{84239822-C516-48E0-B7F2-542AED66724C}" destId="{01C90863-4FFC-42E2-996A-A2EF500EEE75}" srcOrd="0" destOrd="0" presId="urn:microsoft.com/office/officeart/2005/8/layout/orgChart1"/>
    <dgm:cxn modelId="{708523A8-2DDE-4DD6-A6BB-0A8C5C66CF3D}" type="presOf" srcId="{085F29B3-C377-48D1-B086-77F7F53F368C}" destId="{FFB89F9B-ED4B-4E39-AE1F-9BF6A1AC7216}" srcOrd="1" destOrd="0" presId="urn:microsoft.com/office/officeart/2005/8/layout/orgChart1"/>
    <dgm:cxn modelId="{C672D237-9277-4294-847A-0C379B9EB4AF}" type="presOf" srcId="{F8E76825-0B34-47FF-B745-AFB382508A91}" destId="{F80E31A7-9D27-4FC9-8964-6BFD6E3F493E}" srcOrd="0" destOrd="0" presId="urn:microsoft.com/office/officeart/2005/8/layout/orgChart1"/>
    <dgm:cxn modelId="{ED9CA55C-EF31-48DF-9339-3775A1CD7818}" type="presOf" srcId="{E7ED32D3-9058-4064-8AD3-91193CB0D71F}" destId="{E57FE58D-2866-48E8-9E8E-4017EE404477}" srcOrd="0" destOrd="0" presId="urn:microsoft.com/office/officeart/2005/8/layout/orgChart1"/>
    <dgm:cxn modelId="{AE4D2397-A288-471B-BDD7-3663323CDE0B}" type="presOf" srcId="{3C4AE67D-0982-45DB-B5E8-7760429E7FAD}" destId="{66B0D2AA-D47E-4AF1-86A4-ACFA8FAF6A3A}" srcOrd="0" destOrd="0" presId="urn:microsoft.com/office/officeart/2005/8/layout/orgChart1"/>
    <dgm:cxn modelId="{C2712481-158D-49A7-AEB3-5BBECC1CD94C}" type="presOf" srcId="{2E1F4E12-253A-4B9D-A228-D4A5BA410D0B}" destId="{BC360E2F-E354-44F4-8EF5-DFCA8E12C0DC}" srcOrd="0" destOrd="0" presId="urn:microsoft.com/office/officeart/2005/8/layout/orgChart1"/>
    <dgm:cxn modelId="{4E0A5769-BCF7-4C41-9761-DEE3342CF32A}" type="presOf" srcId="{84239822-C516-48E0-B7F2-542AED66724C}" destId="{FA9376E9-7EF1-4544-B918-98AEA8064512}" srcOrd="1" destOrd="0" presId="urn:microsoft.com/office/officeart/2005/8/layout/orgChart1"/>
    <dgm:cxn modelId="{028740F6-A614-41EF-94EA-6134E2B1E998}" type="presOf" srcId="{E729CCF0-67F5-4C72-9B24-E21B4F6C5E0C}" destId="{B6CE04B5-A710-4CBE-8800-854671986CD2}" srcOrd="0" destOrd="0" presId="urn:microsoft.com/office/officeart/2005/8/layout/orgChart1"/>
    <dgm:cxn modelId="{996AD5A4-DECC-45D3-8AED-535E0FFF81A9}" type="presOf" srcId="{94825C39-F11D-4157-97E1-22FF7C4DE0E6}" destId="{FB41900A-FAD5-43F7-BC70-49699BF04225}" srcOrd="0" destOrd="0" presId="urn:microsoft.com/office/officeart/2005/8/layout/orgChart1"/>
    <dgm:cxn modelId="{2010013A-C4F3-4A49-AD89-C41ED2D0A7FF}" type="presOf" srcId="{54E4344A-55E7-4FB8-A240-8A0153914B0E}" destId="{86FF3132-3E5B-4DBB-8F73-CC6AC21334F9}" srcOrd="0" destOrd="0" presId="urn:microsoft.com/office/officeart/2005/8/layout/orgChart1"/>
    <dgm:cxn modelId="{C40348AB-AF3C-468C-8F16-46D300919A30}" type="presOf" srcId="{8C3AF6B3-44F6-4843-9C95-084AAC0F609D}" destId="{52A6EAC7-6316-453D-9F94-C0E022E5669B}" srcOrd="1" destOrd="0" presId="urn:microsoft.com/office/officeart/2005/8/layout/orgChart1"/>
    <dgm:cxn modelId="{8A3D5A14-9E71-44AC-99E0-612322983F8D}" srcId="{04234B25-C378-4927-BC5D-1D2F1A8C68A2}" destId="{556D7CAC-37E4-4FAA-AB4D-5AF604385519}" srcOrd="2" destOrd="0" parTransId="{A6F74A15-0557-4BAC-93BE-67F5668C3D02}" sibTransId="{1FBC723D-2350-48C1-9E71-DBE002A74D25}"/>
    <dgm:cxn modelId="{6482AE20-947F-48D9-8490-B71B0266B058}" type="presOf" srcId="{8DBB0919-3DF6-4DA6-97AE-9A9FCED98280}" destId="{6B2DF5E2-0C10-475C-BCC7-9C821A2C4D74}" srcOrd="1" destOrd="0" presId="urn:microsoft.com/office/officeart/2005/8/layout/orgChart1"/>
    <dgm:cxn modelId="{68AE66E4-B2FF-404F-AACE-F3D9D4133F9F}" type="presOf" srcId="{025CF52D-B1F5-42C4-9FDB-4652E45D6CD9}" destId="{81A27537-C461-47F0-B34F-42C3D086165D}" srcOrd="0" destOrd="0" presId="urn:microsoft.com/office/officeart/2005/8/layout/orgChart1"/>
    <dgm:cxn modelId="{AFDE5334-6B9C-4EF1-81A2-38BD15B65779}" type="presOf" srcId="{8555F08F-B6E0-49B4-AF83-E4F3E78986F4}" destId="{EDD6B094-A540-45DC-800A-217957CEAD07}" srcOrd="0" destOrd="0" presId="urn:microsoft.com/office/officeart/2005/8/layout/orgChart1"/>
    <dgm:cxn modelId="{4E17B14B-3B06-4378-866C-5A7F2FDD810D}" type="presOf" srcId="{40728E18-ACB8-4197-BD51-2E58FD15C8D4}" destId="{23AEAB90-D66E-4C24-AC58-79C7959CF7DF}" srcOrd="0" destOrd="0" presId="urn:microsoft.com/office/officeart/2005/8/layout/orgChart1"/>
    <dgm:cxn modelId="{0B10AD00-3FDD-410B-A609-9BF69D0F954E}" type="presOf" srcId="{8C6BA2B7-B54A-47BE-90F9-8891B75A0635}" destId="{C8DA7D34-5071-4EFB-87CA-40E508BA9896}" srcOrd="0" destOrd="0" presId="urn:microsoft.com/office/officeart/2005/8/layout/orgChart1"/>
    <dgm:cxn modelId="{BEEEC874-57F1-43EF-8F2D-34279B6AB246}" srcId="{9460999F-411C-4C31-B047-C664E61C4334}" destId="{B83A69D2-051D-48F7-ABB4-707019DC81C8}" srcOrd="2" destOrd="0" parTransId="{8C6BA2B7-B54A-47BE-90F9-8891B75A0635}" sibTransId="{674941A9-1F3A-4083-A783-775A71C58D79}"/>
    <dgm:cxn modelId="{D4B2354A-19DF-4E89-92BD-F4E9C79550DA}" type="presOf" srcId="{8DBB0919-3DF6-4DA6-97AE-9A9FCED98280}" destId="{94C488EF-E173-4203-B39A-A2F71DF7152B}" srcOrd="0" destOrd="0" presId="urn:microsoft.com/office/officeart/2005/8/layout/orgChart1"/>
    <dgm:cxn modelId="{A04AD30D-A3A6-488D-8DBF-222FC8815028}" type="presOf" srcId="{CD08E821-9F17-44F1-AAD7-376EEF7F769D}" destId="{0EF93B45-F6A4-4BCB-A16F-782D2EFE9663}" srcOrd="0" destOrd="0" presId="urn:microsoft.com/office/officeart/2005/8/layout/orgChart1"/>
    <dgm:cxn modelId="{A409A58C-89C5-49F9-87DE-B541F2781C77}" type="presOf" srcId="{556D7CAC-37E4-4FAA-AB4D-5AF604385519}" destId="{6FFF52C7-A5FD-4479-96B2-CD4A721517F2}" srcOrd="1" destOrd="0" presId="urn:microsoft.com/office/officeart/2005/8/layout/orgChart1"/>
    <dgm:cxn modelId="{C639E6B1-A840-4BAE-8B56-34D8FC532951}" type="presOf" srcId="{B83A69D2-051D-48F7-ABB4-707019DC81C8}" destId="{8C6A7D4F-9E79-41B9-9442-7011627AAE1A}" srcOrd="1" destOrd="0" presId="urn:microsoft.com/office/officeart/2005/8/layout/orgChart1"/>
    <dgm:cxn modelId="{3E994F3A-A77C-42E3-804F-181F24B451BE}" type="presOf" srcId="{60892050-430B-49CA-AFF8-1D5AFA652C48}" destId="{923FA23E-A418-4062-900F-1FCC2EF62FC7}" srcOrd="0" destOrd="0" presId="urn:microsoft.com/office/officeart/2005/8/layout/orgChart1"/>
    <dgm:cxn modelId="{2F253DD2-D6AA-46F8-9CBB-C890198F9E24}" type="presOf" srcId="{CFEEEA59-6EBC-44A3-A546-0FA9043B995D}" destId="{D471276E-15DB-4607-B221-1200AEDD62F0}" srcOrd="0" destOrd="0" presId="urn:microsoft.com/office/officeart/2005/8/layout/orgChart1"/>
    <dgm:cxn modelId="{D7076EEF-3717-4E76-A01A-B7E4E0E79551}" type="presOf" srcId="{8A7972C1-ED4B-41C1-99F9-1DE7B1FC8A0A}" destId="{BB26DB4B-1AA1-45F1-9F6E-130BC8C42410}" srcOrd="0" destOrd="0" presId="urn:microsoft.com/office/officeart/2005/8/layout/orgChart1"/>
    <dgm:cxn modelId="{967C6C95-6DE9-4590-9FDB-F919719B1F29}" type="presOf" srcId="{C71108B0-2CC2-41B0-A580-0904D9E89AEC}" destId="{DD7FF7A3-DFD8-4E1B-946C-B0A2C5F311DB}" srcOrd="0" destOrd="0" presId="urn:microsoft.com/office/officeart/2005/8/layout/orgChart1"/>
    <dgm:cxn modelId="{81FF6F53-6436-4727-AFB0-BAB37316BA08}" type="presOf" srcId="{74872304-2074-4F5B-8227-695405B84854}" destId="{254A202E-DB3D-40AD-B21B-A29C1C9DB61D}" srcOrd="1" destOrd="0" presId="urn:microsoft.com/office/officeart/2005/8/layout/orgChart1"/>
    <dgm:cxn modelId="{F4E322FD-0286-40EF-BCC4-0C4206C217D8}" type="presOf" srcId="{D89FD8FC-E3E0-4EA7-80F4-171E17C82F0F}" destId="{EDC7820C-D12D-4EC2-9B91-366DB5906EB3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2E5CFA14-1E39-4B41-B8CE-3B4FA3797B41}" type="presOf" srcId="{9460999F-411C-4C31-B047-C664E61C4334}" destId="{4E23AB61-CDA2-4F76-83E8-FD665373C7B0}" srcOrd="0" destOrd="0" presId="urn:microsoft.com/office/officeart/2005/8/layout/orgChart1"/>
    <dgm:cxn modelId="{6B1042EA-D16F-4AFF-8F9A-036E9F9C5CB7}" type="presOf" srcId="{94825C39-F11D-4157-97E1-22FF7C4DE0E6}" destId="{08FED80C-38F5-4F12-9965-453BBC64C257}" srcOrd="1" destOrd="0" presId="urn:microsoft.com/office/officeart/2005/8/layout/orgChart1"/>
    <dgm:cxn modelId="{28E7DF7C-C9C2-48A5-8795-353737D0DC72}" srcId="{04234B25-C378-4927-BC5D-1D2F1A8C68A2}" destId="{C71108B0-2CC2-41B0-A580-0904D9E89AEC}" srcOrd="0" destOrd="0" parTransId="{8555F08F-B6E0-49B4-AF83-E4F3E78986F4}" sibTransId="{AC97426B-6ACE-46FF-B1A1-5D8285379439}"/>
    <dgm:cxn modelId="{0EA3243D-6DE1-45A1-AF39-2A3D4F56EC3E}" type="presOf" srcId="{C71108B0-2CC2-41B0-A580-0904D9E89AEC}" destId="{669863B5-3AF6-4975-95A8-E6700720E8B5}" srcOrd="1" destOrd="0" presId="urn:microsoft.com/office/officeart/2005/8/layout/orgChart1"/>
    <dgm:cxn modelId="{2AB97E45-8975-4264-88E3-A5D0EEE499F9}" type="presOf" srcId="{556D7CAC-37E4-4FAA-AB4D-5AF604385519}" destId="{4B843E2F-EE2D-4C98-85EF-5B1F03A15805}" srcOrd="0" destOrd="0" presId="urn:microsoft.com/office/officeart/2005/8/layout/orgChart1"/>
    <dgm:cxn modelId="{EBEA62C6-404E-485B-82F0-A46FB0595EC0}" type="presParOf" srcId="{A6237E00-76EC-4717-9174-D326DCE4F1F9}" destId="{E776D7D9-987A-4816-8316-E5D77115F235}" srcOrd="0" destOrd="0" presId="urn:microsoft.com/office/officeart/2005/8/layout/orgChart1"/>
    <dgm:cxn modelId="{DCA4B723-DF32-47B8-80E1-4509D2A50617}" type="presParOf" srcId="{E776D7D9-987A-4816-8316-E5D77115F235}" destId="{A78FD5D7-30B5-4521-93AD-A8C01EADDF9F}" srcOrd="0" destOrd="0" presId="urn:microsoft.com/office/officeart/2005/8/layout/orgChart1"/>
    <dgm:cxn modelId="{162DC008-60DF-400D-A6FD-D3FC4B48714A}" type="presParOf" srcId="{A78FD5D7-30B5-4521-93AD-A8C01EADDF9F}" destId="{4E23AB61-CDA2-4F76-83E8-FD665373C7B0}" srcOrd="0" destOrd="0" presId="urn:microsoft.com/office/officeart/2005/8/layout/orgChart1"/>
    <dgm:cxn modelId="{CE821123-E42A-4C95-941C-EFC78364BF39}" type="presParOf" srcId="{A78FD5D7-30B5-4521-93AD-A8C01EADDF9F}" destId="{278E6240-B8CE-48C0-9FFE-90D2E8F3183E}" srcOrd="1" destOrd="0" presId="urn:microsoft.com/office/officeart/2005/8/layout/orgChart1"/>
    <dgm:cxn modelId="{59F418C8-FDF5-419F-8F8A-A10F8450CEBF}" type="presParOf" srcId="{E776D7D9-987A-4816-8316-E5D77115F235}" destId="{192A4A43-5DC6-4E48-A7A3-07390C05F084}" srcOrd="1" destOrd="0" presId="urn:microsoft.com/office/officeart/2005/8/layout/orgChart1"/>
    <dgm:cxn modelId="{A43EC20B-05A8-41DD-A498-AE47E9650837}" type="presParOf" srcId="{192A4A43-5DC6-4E48-A7A3-07390C05F084}" destId="{393DC087-1CF8-4825-BD17-FBFC3E536E74}" srcOrd="0" destOrd="0" presId="urn:microsoft.com/office/officeart/2005/8/layout/orgChart1"/>
    <dgm:cxn modelId="{F05E9640-2F6A-4C77-9FF4-32015409E1B3}" type="presParOf" srcId="{192A4A43-5DC6-4E48-A7A3-07390C05F084}" destId="{5959C5D7-CA04-45EB-A671-A10CBA09D5D6}" srcOrd="1" destOrd="0" presId="urn:microsoft.com/office/officeart/2005/8/layout/orgChart1"/>
    <dgm:cxn modelId="{D31EF928-73C8-47D2-A94B-84141546F817}" type="presParOf" srcId="{5959C5D7-CA04-45EB-A671-A10CBA09D5D6}" destId="{62068FEB-7229-45C6-BCE8-FE3197B4D9F2}" srcOrd="0" destOrd="0" presId="urn:microsoft.com/office/officeart/2005/8/layout/orgChart1"/>
    <dgm:cxn modelId="{8F0418DC-6A26-4D18-9418-FB1B6368F711}" type="presParOf" srcId="{62068FEB-7229-45C6-BCE8-FE3197B4D9F2}" destId="{48FCCE86-1B3A-4663-AC1B-92EE4DF9C8B2}" srcOrd="0" destOrd="0" presId="urn:microsoft.com/office/officeart/2005/8/layout/orgChart1"/>
    <dgm:cxn modelId="{17793D43-EC7C-479A-AC55-B12EC263B164}" type="presParOf" srcId="{62068FEB-7229-45C6-BCE8-FE3197B4D9F2}" destId="{55E7197B-AEE7-431C-B3CD-F8D91996A2AB}" srcOrd="1" destOrd="0" presId="urn:microsoft.com/office/officeart/2005/8/layout/orgChart1"/>
    <dgm:cxn modelId="{EC81855D-682D-4ACA-98C5-F85E0B5EB67C}" type="presParOf" srcId="{5959C5D7-CA04-45EB-A671-A10CBA09D5D6}" destId="{5F981D01-CA98-442E-9857-4EB03A7A482F}" srcOrd="1" destOrd="0" presId="urn:microsoft.com/office/officeart/2005/8/layout/orgChart1"/>
    <dgm:cxn modelId="{410DF1B0-9092-47EC-95D9-8285D7E69943}" type="presParOf" srcId="{5F981D01-CA98-442E-9857-4EB03A7A482F}" destId="{1C27D46E-82F7-4557-A8E8-24D492C161FF}" srcOrd="0" destOrd="0" presId="urn:microsoft.com/office/officeart/2005/8/layout/orgChart1"/>
    <dgm:cxn modelId="{5A67CB0E-ED5F-4C0A-B964-9CFC7870A10B}" type="presParOf" srcId="{5F981D01-CA98-442E-9857-4EB03A7A482F}" destId="{8BE108DE-99C9-4365-BD21-3AB64D26D520}" srcOrd="1" destOrd="0" presId="urn:microsoft.com/office/officeart/2005/8/layout/orgChart1"/>
    <dgm:cxn modelId="{F5C8733E-92BE-444F-8400-7C1B612F5E5F}" type="presParOf" srcId="{8BE108DE-99C9-4365-BD21-3AB64D26D520}" destId="{4AF1C8C6-46AE-4A1C-A4A6-DE37CBD152BB}" srcOrd="0" destOrd="0" presId="urn:microsoft.com/office/officeart/2005/8/layout/orgChart1"/>
    <dgm:cxn modelId="{E34C7BE8-72A1-4637-9F3F-7AB370AB40E1}" type="presParOf" srcId="{4AF1C8C6-46AE-4A1C-A4A6-DE37CBD152BB}" destId="{1759FA9E-04AD-4812-A3A5-16BC2732D6EE}" srcOrd="0" destOrd="0" presId="urn:microsoft.com/office/officeart/2005/8/layout/orgChart1"/>
    <dgm:cxn modelId="{37D717F1-FEBC-459C-955F-5BDA0E8A39FB}" type="presParOf" srcId="{4AF1C8C6-46AE-4A1C-A4A6-DE37CBD152BB}" destId="{254A202E-DB3D-40AD-B21B-A29C1C9DB61D}" srcOrd="1" destOrd="0" presId="urn:microsoft.com/office/officeart/2005/8/layout/orgChart1"/>
    <dgm:cxn modelId="{FFB00CCB-04A2-481C-9991-C282C72B9903}" type="presParOf" srcId="{8BE108DE-99C9-4365-BD21-3AB64D26D520}" destId="{5C036466-7757-4A2C-A0A4-430324D022F6}" srcOrd="1" destOrd="0" presId="urn:microsoft.com/office/officeart/2005/8/layout/orgChart1"/>
    <dgm:cxn modelId="{2670AFC0-F833-4597-B3DA-2388F729285B}" type="presParOf" srcId="{8BE108DE-99C9-4365-BD21-3AB64D26D520}" destId="{DC609827-D7D7-4972-BA28-A017841233EB}" srcOrd="2" destOrd="0" presId="urn:microsoft.com/office/officeart/2005/8/layout/orgChart1"/>
    <dgm:cxn modelId="{66696ADB-2225-40A8-95F4-C9879B36D29E}" type="presParOf" srcId="{5959C5D7-CA04-45EB-A671-A10CBA09D5D6}" destId="{0E0197AE-0654-4BCD-B288-2C0A0182B5EE}" srcOrd="2" destOrd="0" presId="urn:microsoft.com/office/officeart/2005/8/layout/orgChart1"/>
    <dgm:cxn modelId="{9FD63172-E832-46F9-99A9-95DFFBBAF67A}" type="presParOf" srcId="{0E0197AE-0654-4BCD-B288-2C0A0182B5EE}" destId="{EDD6B094-A540-45DC-800A-217957CEAD07}" srcOrd="0" destOrd="0" presId="urn:microsoft.com/office/officeart/2005/8/layout/orgChart1"/>
    <dgm:cxn modelId="{0AFD56F8-3DCB-4375-BBA9-CA45C3B3226D}" type="presParOf" srcId="{0E0197AE-0654-4BCD-B288-2C0A0182B5EE}" destId="{C80D4E5B-49BB-4479-A3AC-F28F98E1D43D}" srcOrd="1" destOrd="0" presId="urn:microsoft.com/office/officeart/2005/8/layout/orgChart1"/>
    <dgm:cxn modelId="{9F6F1373-9052-46D8-B957-2723EEB2CBEF}" type="presParOf" srcId="{C80D4E5B-49BB-4479-A3AC-F28F98E1D43D}" destId="{E52F9F89-9ADA-4C8A-A5DE-F36E8D928ED7}" srcOrd="0" destOrd="0" presId="urn:microsoft.com/office/officeart/2005/8/layout/orgChart1"/>
    <dgm:cxn modelId="{76CD65F4-937E-4A0B-BDAE-B4BED3B974CF}" type="presParOf" srcId="{E52F9F89-9ADA-4C8A-A5DE-F36E8D928ED7}" destId="{DD7FF7A3-DFD8-4E1B-946C-B0A2C5F311DB}" srcOrd="0" destOrd="0" presId="urn:microsoft.com/office/officeart/2005/8/layout/orgChart1"/>
    <dgm:cxn modelId="{552E38AF-A522-4635-92D4-A7781F05A5CA}" type="presParOf" srcId="{E52F9F89-9ADA-4C8A-A5DE-F36E8D928ED7}" destId="{669863B5-3AF6-4975-95A8-E6700720E8B5}" srcOrd="1" destOrd="0" presId="urn:microsoft.com/office/officeart/2005/8/layout/orgChart1"/>
    <dgm:cxn modelId="{30D5CEBB-6691-4295-99D3-1670DD72765C}" type="presParOf" srcId="{C80D4E5B-49BB-4479-A3AC-F28F98E1D43D}" destId="{2094A09C-7958-4677-BE6C-B3BFE8E457EA}" srcOrd="1" destOrd="0" presId="urn:microsoft.com/office/officeart/2005/8/layout/orgChart1"/>
    <dgm:cxn modelId="{F2729062-9F86-4974-8F30-3D0B219169B4}" type="presParOf" srcId="{C80D4E5B-49BB-4479-A3AC-F28F98E1D43D}" destId="{84827B75-44BF-4D4A-8ED0-FF83814A6A95}" srcOrd="2" destOrd="0" presId="urn:microsoft.com/office/officeart/2005/8/layout/orgChart1"/>
    <dgm:cxn modelId="{8817C1C4-EB53-4268-A569-2C26E0FD8E8C}" type="presParOf" srcId="{0E0197AE-0654-4BCD-B288-2C0A0182B5EE}" destId="{1D711C4B-5164-4279-ADF4-CDCA0BD5994D}" srcOrd="2" destOrd="0" presId="urn:microsoft.com/office/officeart/2005/8/layout/orgChart1"/>
    <dgm:cxn modelId="{95FF442F-A4BA-425B-AFBF-400DDEAE2ABC}" type="presParOf" srcId="{0E0197AE-0654-4BCD-B288-2C0A0182B5EE}" destId="{D2DFE307-784D-4E65-A733-DD9304247996}" srcOrd="3" destOrd="0" presId="urn:microsoft.com/office/officeart/2005/8/layout/orgChart1"/>
    <dgm:cxn modelId="{22F733EC-D6AB-484C-96AD-58FC425A6C5D}" type="presParOf" srcId="{D2DFE307-784D-4E65-A733-DD9304247996}" destId="{B36BF50C-FF14-4266-9BAE-5F3CF194424F}" srcOrd="0" destOrd="0" presId="urn:microsoft.com/office/officeart/2005/8/layout/orgChart1"/>
    <dgm:cxn modelId="{CBB414D3-08CE-4209-8F1F-75FB23002035}" type="presParOf" srcId="{B36BF50C-FF14-4266-9BAE-5F3CF194424F}" destId="{01C90863-4FFC-42E2-996A-A2EF500EEE75}" srcOrd="0" destOrd="0" presId="urn:microsoft.com/office/officeart/2005/8/layout/orgChart1"/>
    <dgm:cxn modelId="{E19ABCEC-7886-4C9B-A385-56F92E526E9D}" type="presParOf" srcId="{B36BF50C-FF14-4266-9BAE-5F3CF194424F}" destId="{FA9376E9-7EF1-4544-B918-98AEA8064512}" srcOrd="1" destOrd="0" presId="urn:microsoft.com/office/officeart/2005/8/layout/orgChart1"/>
    <dgm:cxn modelId="{29F199A9-61E4-4487-AEA2-CB64DA48B23D}" type="presParOf" srcId="{D2DFE307-784D-4E65-A733-DD9304247996}" destId="{A79022DA-8DA4-47B9-A50D-1093DBAB4235}" srcOrd="1" destOrd="0" presId="urn:microsoft.com/office/officeart/2005/8/layout/orgChart1"/>
    <dgm:cxn modelId="{5274BD97-3984-4D23-806C-369335F6FBDA}" type="presParOf" srcId="{D2DFE307-784D-4E65-A733-DD9304247996}" destId="{AA86B3FF-A3FE-403E-A98F-7427C1F3E0B5}" srcOrd="2" destOrd="0" presId="urn:microsoft.com/office/officeart/2005/8/layout/orgChart1"/>
    <dgm:cxn modelId="{CE087AC4-B982-456D-AEED-382BCF2F444C}" type="presParOf" srcId="{0E0197AE-0654-4BCD-B288-2C0A0182B5EE}" destId="{E314B029-6DEE-47CA-A2D6-361B5D369F8B}" srcOrd="4" destOrd="0" presId="urn:microsoft.com/office/officeart/2005/8/layout/orgChart1"/>
    <dgm:cxn modelId="{C93EF16C-0DD0-481B-9840-E04FC151F4CB}" type="presParOf" srcId="{0E0197AE-0654-4BCD-B288-2C0A0182B5EE}" destId="{A76B6CE8-B368-4117-B286-027B8B8F071E}" srcOrd="5" destOrd="0" presId="urn:microsoft.com/office/officeart/2005/8/layout/orgChart1"/>
    <dgm:cxn modelId="{C7D61F3F-E16D-4C9D-B53F-E7ED67B4DEEA}" type="presParOf" srcId="{A76B6CE8-B368-4117-B286-027B8B8F071E}" destId="{28231BE9-7332-49B4-B67E-E624173C1008}" srcOrd="0" destOrd="0" presId="urn:microsoft.com/office/officeart/2005/8/layout/orgChart1"/>
    <dgm:cxn modelId="{12F8061D-CC99-4F40-BCC4-C568B11D7EAC}" type="presParOf" srcId="{28231BE9-7332-49B4-B67E-E624173C1008}" destId="{4B843E2F-EE2D-4C98-85EF-5B1F03A15805}" srcOrd="0" destOrd="0" presId="urn:microsoft.com/office/officeart/2005/8/layout/orgChart1"/>
    <dgm:cxn modelId="{F974216E-69A6-474C-9DA2-21B67A575FDB}" type="presParOf" srcId="{28231BE9-7332-49B4-B67E-E624173C1008}" destId="{6FFF52C7-A5FD-4479-96B2-CD4A721517F2}" srcOrd="1" destOrd="0" presId="urn:microsoft.com/office/officeart/2005/8/layout/orgChart1"/>
    <dgm:cxn modelId="{83C10724-C424-42DC-8C23-625B49B3D790}" type="presParOf" srcId="{A76B6CE8-B368-4117-B286-027B8B8F071E}" destId="{8E11107C-66E3-4DB2-B07B-A0A5A2B3F1BB}" srcOrd="1" destOrd="0" presId="urn:microsoft.com/office/officeart/2005/8/layout/orgChart1"/>
    <dgm:cxn modelId="{B250AE83-4F24-41D2-B629-10F42D8CDEF1}" type="presParOf" srcId="{A76B6CE8-B368-4117-B286-027B8B8F071E}" destId="{3748C437-0070-49D0-93B3-DC17E291F109}" srcOrd="2" destOrd="0" presId="urn:microsoft.com/office/officeart/2005/8/layout/orgChart1"/>
    <dgm:cxn modelId="{7A1916A4-97A9-4CE6-A8DA-53A4B848CF89}" type="presParOf" srcId="{0E0197AE-0654-4BCD-B288-2C0A0182B5EE}" destId="{BC360E2F-E354-44F4-8EF5-DFCA8E12C0DC}" srcOrd="6" destOrd="0" presId="urn:microsoft.com/office/officeart/2005/8/layout/orgChart1"/>
    <dgm:cxn modelId="{C424ADF8-72B2-4565-A06F-A574E48D05CB}" type="presParOf" srcId="{0E0197AE-0654-4BCD-B288-2C0A0182B5EE}" destId="{8F9C8D19-3A19-4D8B-AFEE-0A1C526B8732}" srcOrd="7" destOrd="0" presId="urn:microsoft.com/office/officeart/2005/8/layout/orgChart1"/>
    <dgm:cxn modelId="{B5931B16-8FC0-462A-BE7C-2FF2B43F70C6}" type="presParOf" srcId="{8F9C8D19-3A19-4D8B-AFEE-0A1C526B8732}" destId="{64D91C80-FFF7-4CA0-8188-8D6A2E2F93E8}" srcOrd="0" destOrd="0" presId="urn:microsoft.com/office/officeart/2005/8/layout/orgChart1"/>
    <dgm:cxn modelId="{EAF52CDD-4619-40DF-95B7-52DA6613B73A}" type="presParOf" srcId="{64D91C80-FFF7-4CA0-8188-8D6A2E2F93E8}" destId="{F7481589-9C1E-4C06-A8C0-BD5C63C6C77A}" srcOrd="0" destOrd="0" presId="urn:microsoft.com/office/officeart/2005/8/layout/orgChart1"/>
    <dgm:cxn modelId="{EAE0506A-0EED-4D51-8E6A-E7CFB6A4FC26}" type="presParOf" srcId="{64D91C80-FFF7-4CA0-8188-8D6A2E2F93E8}" destId="{52A6EAC7-6316-453D-9F94-C0E022E5669B}" srcOrd="1" destOrd="0" presId="urn:microsoft.com/office/officeart/2005/8/layout/orgChart1"/>
    <dgm:cxn modelId="{2D51F3C7-5419-4E01-88B4-DABFF957DCC4}" type="presParOf" srcId="{8F9C8D19-3A19-4D8B-AFEE-0A1C526B8732}" destId="{C39D6B72-0237-4338-8BB3-FC6A1D7E7EB6}" srcOrd="1" destOrd="0" presId="urn:microsoft.com/office/officeart/2005/8/layout/orgChart1"/>
    <dgm:cxn modelId="{EF1D16F4-CED8-4BFE-A570-2C9899399D98}" type="presParOf" srcId="{8F9C8D19-3A19-4D8B-AFEE-0A1C526B8732}" destId="{A4390F93-FB49-4CC6-B7CB-4D9A0B69BEE0}" srcOrd="2" destOrd="0" presId="urn:microsoft.com/office/officeart/2005/8/layout/orgChart1"/>
    <dgm:cxn modelId="{F6CDC5A0-C49C-44BD-A418-D59449365CF0}" type="presParOf" srcId="{0E0197AE-0654-4BCD-B288-2C0A0182B5EE}" destId="{E57FE58D-2866-48E8-9E8E-4017EE404477}" srcOrd="8" destOrd="0" presId="urn:microsoft.com/office/officeart/2005/8/layout/orgChart1"/>
    <dgm:cxn modelId="{9FD5ACEB-456C-4526-98E1-022F7D91AACA}" type="presParOf" srcId="{0E0197AE-0654-4BCD-B288-2C0A0182B5EE}" destId="{3FB2224D-98F0-44A4-A74B-CE9D9AB130E1}" srcOrd="9" destOrd="0" presId="urn:microsoft.com/office/officeart/2005/8/layout/orgChart1"/>
    <dgm:cxn modelId="{E0B3D496-C502-4607-90B7-2502ECDF7642}" type="presParOf" srcId="{3FB2224D-98F0-44A4-A74B-CE9D9AB130E1}" destId="{8E76DD1D-8297-49BC-87A4-B093F8BEF31E}" srcOrd="0" destOrd="0" presId="urn:microsoft.com/office/officeart/2005/8/layout/orgChart1"/>
    <dgm:cxn modelId="{3893D798-A5ED-47D0-A03D-4BFF3A8A0F5A}" type="presParOf" srcId="{8E76DD1D-8297-49BC-87A4-B093F8BEF31E}" destId="{D8AE5DD6-8EDD-4661-8DF6-48E8E03125CA}" srcOrd="0" destOrd="0" presId="urn:microsoft.com/office/officeart/2005/8/layout/orgChart1"/>
    <dgm:cxn modelId="{7A4BB3D0-FE02-444C-ACF9-18F711079588}" type="presParOf" srcId="{8E76DD1D-8297-49BC-87A4-B093F8BEF31E}" destId="{FFB89F9B-ED4B-4E39-AE1F-9BF6A1AC7216}" srcOrd="1" destOrd="0" presId="urn:microsoft.com/office/officeart/2005/8/layout/orgChart1"/>
    <dgm:cxn modelId="{2F6B6CEF-7060-4459-9683-665F1DAA966C}" type="presParOf" srcId="{3FB2224D-98F0-44A4-A74B-CE9D9AB130E1}" destId="{2B1E8269-72C3-4AB4-A7C7-2D893B706D10}" srcOrd="1" destOrd="0" presId="urn:microsoft.com/office/officeart/2005/8/layout/orgChart1"/>
    <dgm:cxn modelId="{E33F96F7-D58C-4288-B5C5-B6F8236B81F6}" type="presParOf" srcId="{3FB2224D-98F0-44A4-A74B-CE9D9AB130E1}" destId="{79EE7717-EEC4-428D-AD58-90FFCDEF7E2D}" srcOrd="2" destOrd="0" presId="urn:microsoft.com/office/officeart/2005/8/layout/orgChart1"/>
    <dgm:cxn modelId="{1307C770-1705-4AC6-B78A-24979776FD49}" type="presParOf" srcId="{192A4A43-5DC6-4E48-A7A3-07390C05F084}" destId="{EDC7820C-D12D-4EC2-9B91-366DB5906EB3}" srcOrd="2" destOrd="0" presId="urn:microsoft.com/office/officeart/2005/8/layout/orgChart1"/>
    <dgm:cxn modelId="{2796F2F1-C7B1-486E-B47E-ACA2AA35758C}" type="presParOf" srcId="{192A4A43-5DC6-4E48-A7A3-07390C05F084}" destId="{4263B0A1-E827-42E9-9A5A-D1A22142AA0E}" srcOrd="3" destOrd="0" presId="urn:microsoft.com/office/officeart/2005/8/layout/orgChart1"/>
    <dgm:cxn modelId="{58A11AE4-8B73-4EEF-B339-37284701D27E}" type="presParOf" srcId="{4263B0A1-E827-42E9-9A5A-D1A22142AA0E}" destId="{73C0FC32-453F-4825-BF7F-79CBF51D2B06}" srcOrd="0" destOrd="0" presId="urn:microsoft.com/office/officeart/2005/8/layout/orgChart1"/>
    <dgm:cxn modelId="{97390449-FE2F-4BD8-8BFF-F1F346A4B742}" type="presParOf" srcId="{73C0FC32-453F-4825-BF7F-79CBF51D2B06}" destId="{D4E2BA58-BB11-413D-A5EC-CBAF4B797ABE}" srcOrd="0" destOrd="0" presId="urn:microsoft.com/office/officeart/2005/8/layout/orgChart1"/>
    <dgm:cxn modelId="{30DA2EF0-F6A7-40A0-BBFC-9738CC8F4840}" type="presParOf" srcId="{73C0FC32-453F-4825-BF7F-79CBF51D2B06}" destId="{F8A71718-986A-4636-983D-0E4663296474}" srcOrd="1" destOrd="0" presId="urn:microsoft.com/office/officeart/2005/8/layout/orgChart1"/>
    <dgm:cxn modelId="{92A6B77A-D7CB-42A7-AC65-71B82A0E8A65}" type="presParOf" srcId="{4263B0A1-E827-42E9-9A5A-D1A22142AA0E}" destId="{6528D6DE-D0CD-47E2-B851-5DF023F09BFE}" srcOrd="1" destOrd="0" presId="urn:microsoft.com/office/officeart/2005/8/layout/orgChart1"/>
    <dgm:cxn modelId="{6723DED8-F5A5-47AE-90C0-3FE45C177541}" type="presParOf" srcId="{6528D6DE-D0CD-47E2-B851-5DF023F09BFE}" destId="{BB26DB4B-1AA1-45F1-9F6E-130BC8C42410}" srcOrd="0" destOrd="0" presId="urn:microsoft.com/office/officeart/2005/8/layout/orgChart1"/>
    <dgm:cxn modelId="{C3B1D315-29C9-400D-BCBB-9577C8565A6D}" type="presParOf" srcId="{6528D6DE-D0CD-47E2-B851-5DF023F09BFE}" destId="{673ABE48-D9F4-4C56-8FCD-56FCBF10260D}" srcOrd="1" destOrd="0" presId="urn:microsoft.com/office/officeart/2005/8/layout/orgChart1"/>
    <dgm:cxn modelId="{60D9ED5D-2326-4036-A753-0D979B8FC376}" type="presParOf" srcId="{673ABE48-D9F4-4C56-8FCD-56FCBF10260D}" destId="{D7D99B82-4FB4-41A1-B21D-4018F4A843C6}" srcOrd="0" destOrd="0" presId="urn:microsoft.com/office/officeart/2005/8/layout/orgChart1"/>
    <dgm:cxn modelId="{DBEEE3B6-ED80-4E1F-9573-704C265422EC}" type="presParOf" srcId="{D7D99B82-4FB4-41A1-B21D-4018F4A843C6}" destId="{923FA23E-A418-4062-900F-1FCC2EF62FC7}" srcOrd="0" destOrd="0" presId="urn:microsoft.com/office/officeart/2005/8/layout/orgChart1"/>
    <dgm:cxn modelId="{4B9C995C-E615-4929-9859-50111A6A1636}" type="presParOf" srcId="{D7D99B82-4FB4-41A1-B21D-4018F4A843C6}" destId="{9BEFE17F-4139-4D80-95E4-13A772B94857}" srcOrd="1" destOrd="0" presId="urn:microsoft.com/office/officeart/2005/8/layout/orgChart1"/>
    <dgm:cxn modelId="{6AB8F5DD-390A-447C-B812-B4047B14E773}" type="presParOf" srcId="{673ABE48-D9F4-4C56-8FCD-56FCBF10260D}" destId="{DE80B716-37B4-4943-9D07-4F5C65FD6136}" srcOrd="1" destOrd="0" presId="urn:microsoft.com/office/officeart/2005/8/layout/orgChart1"/>
    <dgm:cxn modelId="{CA5E6DF3-276D-4F97-9417-E26DB59F8D7B}" type="presParOf" srcId="{673ABE48-D9F4-4C56-8FCD-56FCBF10260D}" destId="{A1930E47-4315-4C20-B84D-9691A2ABF64F}" srcOrd="2" destOrd="0" presId="urn:microsoft.com/office/officeart/2005/8/layout/orgChart1"/>
    <dgm:cxn modelId="{4B2FEEA5-B2FE-4B32-950E-15DE47A29399}" type="presParOf" srcId="{6528D6DE-D0CD-47E2-B851-5DF023F09BFE}" destId="{66B0D2AA-D47E-4AF1-86A4-ACFA8FAF6A3A}" srcOrd="2" destOrd="0" presId="urn:microsoft.com/office/officeart/2005/8/layout/orgChart1"/>
    <dgm:cxn modelId="{145ACF27-E3F5-476F-994C-1CD52CAC376B}" type="presParOf" srcId="{6528D6DE-D0CD-47E2-B851-5DF023F09BFE}" destId="{A6ECCFDE-5F0F-44A1-8A27-B8F8B131779A}" srcOrd="3" destOrd="0" presId="urn:microsoft.com/office/officeart/2005/8/layout/orgChart1"/>
    <dgm:cxn modelId="{B4160C22-C28C-4581-8DA9-D26C7544DD63}" type="presParOf" srcId="{A6ECCFDE-5F0F-44A1-8A27-B8F8B131779A}" destId="{D65EA8B3-3511-4425-A36E-EDE06C7E07D1}" srcOrd="0" destOrd="0" presId="urn:microsoft.com/office/officeart/2005/8/layout/orgChart1"/>
    <dgm:cxn modelId="{AF8029B5-FB91-4273-8E33-812A53A3E821}" type="presParOf" srcId="{D65EA8B3-3511-4425-A36E-EDE06C7E07D1}" destId="{86FF3132-3E5B-4DBB-8F73-CC6AC21334F9}" srcOrd="0" destOrd="0" presId="urn:microsoft.com/office/officeart/2005/8/layout/orgChart1"/>
    <dgm:cxn modelId="{70A5DC8D-0AF0-4E2F-9953-8D3C07122B29}" type="presParOf" srcId="{D65EA8B3-3511-4425-A36E-EDE06C7E07D1}" destId="{D86CA7CC-437A-4637-8A75-E854A14A521A}" srcOrd="1" destOrd="0" presId="urn:microsoft.com/office/officeart/2005/8/layout/orgChart1"/>
    <dgm:cxn modelId="{8D4EA66C-E1AA-4F01-A605-F3D4387F9A82}" type="presParOf" srcId="{A6ECCFDE-5F0F-44A1-8A27-B8F8B131779A}" destId="{DFAE6118-6638-4B82-B4D0-7471BEBF8071}" srcOrd="1" destOrd="0" presId="urn:microsoft.com/office/officeart/2005/8/layout/orgChart1"/>
    <dgm:cxn modelId="{0D98CF0F-F34C-46FB-8A50-7359E83E2A46}" type="presParOf" srcId="{A6ECCFDE-5F0F-44A1-8A27-B8F8B131779A}" destId="{2382F468-D763-4CE1-A96F-081C6BEC0FA7}" srcOrd="2" destOrd="0" presId="urn:microsoft.com/office/officeart/2005/8/layout/orgChart1"/>
    <dgm:cxn modelId="{E2B3344E-3D88-481D-9543-6C371FEB70C0}" type="presParOf" srcId="{6528D6DE-D0CD-47E2-B851-5DF023F09BFE}" destId="{223BB0AD-0BC5-4337-9599-B2D96DEF6155}" srcOrd="4" destOrd="0" presId="urn:microsoft.com/office/officeart/2005/8/layout/orgChart1"/>
    <dgm:cxn modelId="{C822C40F-D858-4229-906D-AF9E985DF988}" type="presParOf" srcId="{6528D6DE-D0CD-47E2-B851-5DF023F09BFE}" destId="{8CE745AB-7B8B-4925-B1B4-EEDA479CBCE8}" srcOrd="5" destOrd="0" presId="urn:microsoft.com/office/officeart/2005/8/layout/orgChart1"/>
    <dgm:cxn modelId="{9E19B3C8-ECEB-454F-889E-858565380B65}" type="presParOf" srcId="{8CE745AB-7B8B-4925-B1B4-EEDA479CBCE8}" destId="{E8381695-1C58-46CA-BB12-59491B3191A2}" srcOrd="0" destOrd="0" presId="urn:microsoft.com/office/officeart/2005/8/layout/orgChart1"/>
    <dgm:cxn modelId="{7D947F0B-243F-4B2D-B9DF-DAD990631FA2}" type="presParOf" srcId="{E8381695-1C58-46CA-BB12-59491B3191A2}" destId="{94C488EF-E173-4203-B39A-A2F71DF7152B}" srcOrd="0" destOrd="0" presId="urn:microsoft.com/office/officeart/2005/8/layout/orgChart1"/>
    <dgm:cxn modelId="{74DDB22F-D1BF-404D-AFE0-9E4338ED744F}" type="presParOf" srcId="{E8381695-1C58-46CA-BB12-59491B3191A2}" destId="{6B2DF5E2-0C10-475C-BCC7-9C821A2C4D74}" srcOrd="1" destOrd="0" presId="urn:microsoft.com/office/officeart/2005/8/layout/orgChart1"/>
    <dgm:cxn modelId="{3599A3E7-4B32-481A-B7C0-BFEF4C04ADC6}" type="presParOf" srcId="{8CE745AB-7B8B-4925-B1B4-EEDA479CBCE8}" destId="{EB32463A-42F7-45D5-8E17-ECFB32448CD0}" srcOrd="1" destOrd="0" presId="urn:microsoft.com/office/officeart/2005/8/layout/orgChart1"/>
    <dgm:cxn modelId="{4AD3407C-1630-4476-B63B-082E6F322FD9}" type="presParOf" srcId="{8CE745AB-7B8B-4925-B1B4-EEDA479CBCE8}" destId="{25F6F35F-3B90-40AC-95F2-2140C32E7B57}" srcOrd="2" destOrd="0" presId="urn:microsoft.com/office/officeart/2005/8/layout/orgChart1"/>
    <dgm:cxn modelId="{05544D72-834C-4FDD-AE80-A5955E540868}" type="presParOf" srcId="{6528D6DE-D0CD-47E2-B851-5DF023F09BFE}" destId="{F80E31A7-9D27-4FC9-8964-6BFD6E3F493E}" srcOrd="6" destOrd="0" presId="urn:microsoft.com/office/officeart/2005/8/layout/orgChart1"/>
    <dgm:cxn modelId="{81DD7CE9-DDC9-4FCB-B113-80FF372C63CF}" type="presParOf" srcId="{6528D6DE-D0CD-47E2-B851-5DF023F09BFE}" destId="{8385C98E-17DF-43A0-82B0-1AE8F45ADEBC}" srcOrd="7" destOrd="0" presId="urn:microsoft.com/office/officeart/2005/8/layout/orgChart1"/>
    <dgm:cxn modelId="{6ECA388D-D5F9-425A-BFD1-A76BEAF4238B}" type="presParOf" srcId="{8385C98E-17DF-43A0-82B0-1AE8F45ADEBC}" destId="{9DDCB848-E6FC-4E63-9919-9D20C8A3145D}" srcOrd="0" destOrd="0" presId="urn:microsoft.com/office/officeart/2005/8/layout/orgChart1"/>
    <dgm:cxn modelId="{3EB8BA46-4B93-443A-BB87-B24F1A7442FA}" type="presParOf" srcId="{9DDCB848-E6FC-4E63-9919-9D20C8A3145D}" destId="{23AEAB90-D66E-4C24-AC58-79C7959CF7DF}" srcOrd="0" destOrd="0" presId="urn:microsoft.com/office/officeart/2005/8/layout/orgChart1"/>
    <dgm:cxn modelId="{35C989EF-0510-4D7D-88B5-0247686B47C9}" type="presParOf" srcId="{9DDCB848-E6FC-4E63-9919-9D20C8A3145D}" destId="{DA7D8C8B-5B43-413B-A637-B06A7429F8F5}" srcOrd="1" destOrd="0" presId="urn:microsoft.com/office/officeart/2005/8/layout/orgChart1"/>
    <dgm:cxn modelId="{7C677E0F-DCE1-40A0-BD74-12E890E14DD9}" type="presParOf" srcId="{8385C98E-17DF-43A0-82B0-1AE8F45ADEBC}" destId="{5AD86B7A-2FAB-411B-A1DE-424B7E42841A}" srcOrd="1" destOrd="0" presId="urn:microsoft.com/office/officeart/2005/8/layout/orgChart1"/>
    <dgm:cxn modelId="{954191C6-E7B2-4AF6-B42C-2FD877071BB8}" type="presParOf" srcId="{8385C98E-17DF-43A0-82B0-1AE8F45ADEBC}" destId="{8FFFD2C7-3135-4ACF-8BDF-BC66F2D40F37}" srcOrd="2" destOrd="0" presId="urn:microsoft.com/office/officeart/2005/8/layout/orgChart1"/>
    <dgm:cxn modelId="{4B4233F7-5502-4A65-9DF8-369D1C86DAE1}" type="presParOf" srcId="{6528D6DE-D0CD-47E2-B851-5DF023F09BFE}" destId="{1B838F3F-2031-407C-8359-B2270FA695CD}" srcOrd="8" destOrd="0" presId="urn:microsoft.com/office/officeart/2005/8/layout/orgChart1"/>
    <dgm:cxn modelId="{BC402773-FB4C-45EC-ACE2-9C3500C196AD}" type="presParOf" srcId="{6528D6DE-D0CD-47E2-B851-5DF023F09BFE}" destId="{A95A04C6-F804-4830-8BD5-18C001F0F78F}" srcOrd="9" destOrd="0" presId="urn:microsoft.com/office/officeart/2005/8/layout/orgChart1"/>
    <dgm:cxn modelId="{04CF036A-9223-40A1-99FF-418F6C341EF3}" type="presParOf" srcId="{A95A04C6-F804-4830-8BD5-18C001F0F78F}" destId="{144FC7BF-C146-4E17-AA62-340C72E7091C}" srcOrd="0" destOrd="0" presId="urn:microsoft.com/office/officeart/2005/8/layout/orgChart1"/>
    <dgm:cxn modelId="{0BD7508A-C0DE-433F-8291-82D899507F81}" type="presParOf" srcId="{144FC7BF-C146-4E17-AA62-340C72E7091C}" destId="{80DAF57B-6F3A-4C8B-A74A-7A38EEE03DDD}" srcOrd="0" destOrd="0" presId="urn:microsoft.com/office/officeart/2005/8/layout/orgChart1"/>
    <dgm:cxn modelId="{5C5500C1-710B-45CE-A579-CCC435BD332D}" type="presParOf" srcId="{144FC7BF-C146-4E17-AA62-340C72E7091C}" destId="{E7AD07BC-2D57-4D33-ADF5-A460D0EAFEF2}" srcOrd="1" destOrd="0" presId="urn:microsoft.com/office/officeart/2005/8/layout/orgChart1"/>
    <dgm:cxn modelId="{C05C098E-71C6-4D31-A91A-6CF62FFDFEFD}" type="presParOf" srcId="{A95A04C6-F804-4830-8BD5-18C001F0F78F}" destId="{AB65E22F-69AC-4C09-A159-0AD7E5BDDC73}" srcOrd="1" destOrd="0" presId="urn:microsoft.com/office/officeart/2005/8/layout/orgChart1"/>
    <dgm:cxn modelId="{B6836091-3B9D-43FE-9F17-23E72C3B2D8D}" type="presParOf" srcId="{A95A04C6-F804-4830-8BD5-18C001F0F78F}" destId="{47A3DC1B-07CE-40A2-AA70-7F7AA83AD2A0}" srcOrd="2" destOrd="0" presId="urn:microsoft.com/office/officeart/2005/8/layout/orgChart1"/>
    <dgm:cxn modelId="{2E9F762B-C368-4685-BA86-63A95C7D24DD}" type="presParOf" srcId="{4263B0A1-E827-42E9-9A5A-D1A22142AA0E}" destId="{F7C61CD0-AC94-468E-A7EA-7FB52C023E3C}" srcOrd="2" destOrd="0" presId="urn:microsoft.com/office/officeart/2005/8/layout/orgChart1"/>
    <dgm:cxn modelId="{53329813-F1DE-419C-86B9-03C2EB452572}" type="presParOf" srcId="{192A4A43-5DC6-4E48-A7A3-07390C05F084}" destId="{B6CE04B5-A710-4CBE-8800-854671986CD2}" srcOrd="4" destOrd="0" presId="urn:microsoft.com/office/officeart/2005/8/layout/orgChart1"/>
    <dgm:cxn modelId="{BD4B8A57-0EE6-4977-98B5-6BE05E2CF68D}" type="presParOf" srcId="{192A4A43-5DC6-4E48-A7A3-07390C05F084}" destId="{EA7A5942-546A-434A-B9D0-39B8C7B842BE}" srcOrd="5" destOrd="0" presId="urn:microsoft.com/office/officeart/2005/8/layout/orgChart1"/>
    <dgm:cxn modelId="{59BDF866-9CCF-4813-8EA7-E92D172F9706}" type="presParOf" srcId="{EA7A5942-546A-434A-B9D0-39B8C7B842BE}" destId="{293077CA-9EA3-447F-9769-8370EBAA07DD}" srcOrd="0" destOrd="0" presId="urn:microsoft.com/office/officeart/2005/8/layout/orgChart1"/>
    <dgm:cxn modelId="{D311D784-0CF1-401F-ACE9-E67683DF97AB}" type="presParOf" srcId="{293077CA-9EA3-447F-9769-8370EBAA07DD}" destId="{81A27537-C461-47F0-B34F-42C3D086165D}" srcOrd="0" destOrd="0" presId="urn:microsoft.com/office/officeart/2005/8/layout/orgChart1"/>
    <dgm:cxn modelId="{EC02C048-1BFA-40E8-BCFC-3C709E68568C}" type="presParOf" srcId="{293077CA-9EA3-447F-9769-8370EBAA07DD}" destId="{645E7D8B-E369-4930-B811-8855A72E4D20}" srcOrd="1" destOrd="0" presId="urn:microsoft.com/office/officeart/2005/8/layout/orgChart1"/>
    <dgm:cxn modelId="{18D4C13B-D430-4028-882C-3603B0DCF5B1}" type="presParOf" srcId="{EA7A5942-546A-434A-B9D0-39B8C7B842BE}" destId="{A8E362CE-A935-464C-B99A-ED5732764D94}" srcOrd="1" destOrd="0" presId="urn:microsoft.com/office/officeart/2005/8/layout/orgChart1"/>
    <dgm:cxn modelId="{9D00C66C-9CDE-4052-A185-04BD86CF4B72}" type="presParOf" srcId="{EA7A5942-546A-434A-B9D0-39B8C7B842BE}" destId="{0D9A2E7F-2548-4163-B2CF-B3A4F8A481A3}" srcOrd="2" destOrd="0" presId="urn:microsoft.com/office/officeart/2005/8/layout/orgChart1"/>
    <dgm:cxn modelId="{0DF382C0-BE76-4F1B-9F92-F77A069288FC}" type="presParOf" srcId="{E776D7D9-987A-4816-8316-E5D77115F235}" destId="{5550A35E-84F9-403B-BF9F-FAD32FBCE5CE}" srcOrd="2" destOrd="0" presId="urn:microsoft.com/office/officeart/2005/8/layout/orgChart1"/>
    <dgm:cxn modelId="{B4E6F9C4-D492-42FF-BBB1-7AB33A6C2821}" type="presParOf" srcId="{5550A35E-84F9-403B-BF9F-FAD32FBCE5CE}" destId="{1D2EDB99-7B81-484A-AF73-3A489843E22B}" srcOrd="0" destOrd="0" presId="urn:microsoft.com/office/officeart/2005/8/layout/orgChart1"/>
    <dgm:cxn modelId="{4072C989-F0E8-46C0-8F44-9EF88509D0E0}" type="presParOf" srcId="{5550A35E-84F9-403B-BF9F-FAD32FBCE5CE}" destId="{C76D1093-931C-4EC2-AA20-83CF96693EFF}" srcOrd="1" destOrd="0" presId="urn:microsoft.com/office/officeart/2005/8/layout/orgChart1"/>
    <dgm:cxn modelId="{0812E169-8B39-48CA-8A49-CC91C3A1AC7F}" type="presParOf" srcId="{C76D1093-931C-4EC2-AA20-83CF96693EFF}" destId="{9B06609C-E91A-4B47-A307-4AD96F8956D2}" srcOrd="0" destOrd="0" presId="urn:microsoft.com/office/officeart/2005/8/layout/orgChart1"/>
    <dgm:cxn modelId="{5F2A0AB6-FBBC-4F4A-846F-CEEED5FEF6A0}" type="presParOf" srcId="{9B06609C-E91A-4B47-A307-4AD96F8956D2}" destId="{D471276E-15DB-4607-B221-1200AEDD62F0}" srcOrd="0" destOrd="0" presId="urn:microsoft.com/office/officeart/2005/8/layout/orgChart1"/>
    <dgm:cxn modelId="{40573093-6509-48F1-A599-16A2E8E45FA2}" type="presParOf" srcId="{9B06609C-E91A-4B47-A307-4AD96F8956D2}" destId="{E9F3CBB0-EEBA-48DB-867B-8E678A03BC78}" srcOrd="1" destOrd="0" presId="urn:microsoft.com/office/officeart/2005/8/layout/orgChart1"/>
    <dgm:cxn modelId="{90E8AD95-9D67-4471-8F14-7C43ED0B95BB}" type="presParOf" srcId="{C76D1093-931C-4EC2-AA20-83CF96693EFF}" destId="{84592A31-28C0-4829-9F91-E14B66E97917}" srcOrd="1" destOrd="0" presId="urn:microsoft.com/office/officeart/2005/8/layout/orgChart1"/>
    <dgm:cxn modelId="{03A15A24-AEF7-474C-8E6F-96E4BD7F7132}" type="presParOf" srcId="{C76D1093-931C-4EC2-AA20-83CF96693EFF}" destId="{A41AE41F-F24C-4911-B901-5815AC167CFA}" srcOrd="2" destOrd="0" presId="urn:microsoft.com/office/officeart/2005/8/layout/orgChart1"/>
    <dgm:cxn modelId="{640C7E4D-4B8A-4579-A8CD-F9550D64020E}" type="presParOf" srcId="{5550A35E-84F9-403B-BF9F-FAD32FBCE5CE}" destId="{A8D04D8C-CBBF-49AB-9CF9-E62213E7F87B}" srcOrd="2" destOrd="0" presId="urn:microsoft.com/office/officeart/2005/8/layout/orgChart1"/>
    <dgm:cxn modelId="{1009BE6A-6BB7-42F0-8BF9-522ADF1E7975}" type="presParOf" srcId="{5550A35E-84F9-403B-BF9F-FAD32FBCE5CE}" destId="{A7AD48DF-3F66-405A-AB71-356B330F6DDE}" srcOrd="3" destOrd="0" presId="urn:microsoft.com/office/officeart/2005/8/layout/orgChart1"/>
    <dgm:cxn modelId="{8D7CAFDF-5B33-4F83-8E89-89F4263B34F3}" type="presParOf" srcId="{A7AD48DF-3F66-405A-AB71-356B330F6DDE}" destId="{D919B08E-81E4-4B37-A9F7-A59BD1C28E0F}" srcOrd="0" destOrd="0" presId="urn:microsoft.com/office/officeart/2005/8/layout/orgChart1"/>
    <dgm:cxn modelId="{7158C08B-7A51-46BB-A878-8BAC37E0FFBE}" type="presParOf" srcId="{D919B08E-81E4-4B37-A9F7-A59BD1C28E0F}" destId="{FB41900A-FAD5-43F7-BC70-49699BF04225}" srcOrd="0" destOrd="0" presId="urn:microsoft.com/office/officeart/2005/8/layout/orgChart1"/>
    <dgm:cxn modelId="{0A9EA900-418D-46E1-ABC4-C67621E6A4F6}" type="presParOf" srcId="{D919B08E-81E4-4B37-A9F7-A59BD1C28E0F}" destId="{08FED80C-38F5-4F12-9965-453BBC64C257}" srcOrd="1" destOrd="0" presId="urn:microsoft.com/office/officeart/2005/8/layout/orgChart1"/>
    <dgm:cxn modelId="{DCF4D4F4-3E14-4907-85FE-8BF639670E3A}" type="presParOf" srcId="{A7AD48DF-3F66-405A-AB71-356B330F6DDE}" destId="{552E0F1D-44D6-4A01-9E86-433BF1FFBC4E}" srcOrd="1" destOrd="0" presId="urn:microsoft.com/office/officeart/2005/8/layout/orgChart1"/>
    <dgm:cxn modelId="{FF4A37BD-34C2-4D33-88C8-0B93800EAAA4}" type="presParOf" srcId="{A7AD48DF-3F66-405A-AB71-356B330F6DDE}" destId="{B258BA7F-CB0B-4F91-BAE9-AD2609F689AF}" srcOrd="2" destOrd="0" presId="urn:microsoft.com/office/officeart/2005/8/layout/orgChart1"/>
    <dgm:cxn modelId="{E2647ED1-9442-49B6-92A1-5D5B2107D2D2}" type="presParOf" srcId="{5550A35E-84F9-403B-BF9F-FAD32FBCE5CE}" destId="{C8DA7D34-5071-4EFB-87CA-40E508BA9896}" srcOrd="4" destOrd="0" presId="urn:microsoft.com/office/officeart/2005/8/layout/orgChart1"/>
    <dgm:cxn modelId="{7DA82B1A-34B5-4985-83AD-D1DE142AD0D6}" type="presParOf" srcId="{5550A35E-84F9-403B-BF9F-FAD32FBCE5CE}" destId="{285A6852-EB9F-4206-8E5C-832D4228D163}" srcOrd="5" destOrd="0" presId="urn:microsoft.com/office/officeart/2005/8/layout/orgChart1"/>
    <dgm:cxn modelId="{AD47F111-3CBA-4F85-ACEB-D33E733D8C0D}" type="presParOf" srcId="{285A6852-EB9F-4206-8E5C-832D4228D163}" destId="{9D1B519B-C71C-4004-BCC4-83F3255945FD}" srcOrd="0" destOrd="0" presId="urn:microsoft.com/office/officeart/2005/8/layout/orgChart1"/>
    <dgm:cxn modelId="{E3499473-6E48-47C8-B973-DF8248869ACD}" type="presParOf" srcId="{9D1B519B-C71C-4004-BCC4-83F3255945FD}" destId="{03F7B51C-13DD-4428-982A-38057E45B74B}" srcOrd="0" destOrd="0" presId="urn:microsoft.com/office/officeart/2005/8/layout/orgChart1"/>
    <dgm:cxn modelId="{37ACBB69-B094-4633-9975-57AA58828D49}" type="presParOf" srcId="{9D1B519B-C71C-4004-BCC4-83F3255945FD}" destId="{8C6A7D4F-9E79-41B9-9442-7011627AAE1A}" srcOrd="1" destOrd="0" presId="urn:microsoft.com/office/officeart/2005/8/layout/orgChart1"/>
    <dgm:cxn modelId="{C2E45B25-8DA6-479A-9C3D-098D56891471}" type="presParOf" srcId="{285A6852-EB9F-4206-8E5C-832D4228D163}" destId="{8BE09A5C-5923-4C12-8E81-2804D771F05A}" srcOrd="1" destOrd="0" presId="urn:microsoft.com/office/officeart/2005/8/layout/orgChart1"/>
    <dgm:cxn modelId="{386C5D99-FCEE-4273-B8F4-95CF1836000C}" type="presParOf" srcId="{285A6852-EB9F-4206-8E5C-832D4228D163}" destId="{49F0C895-51E1-44C8-A078-4C51D62D055F}" srcOrd="2" destOrd="0" presId="urn:microsoft.com/office/officeart/2005/8/layout/orgChart1"/>
    <dgm:cxn modelId="{3D626228-48AB-420C-9210-847A5F9526C5}" type="presParOf" srcId="{5550A35E-84F9-403B-BF9F-FAD32FBCE5CE}" destId="{F0CC6691-9774-49A4-BB0D-B28D7B7AEFFD}" srcOrd="6" destOrd="0" presId="urn:microsoft.com/office/officeart/2005/8/layout/orgChart1"/>
    <dgm:cxn modelId="{F4DEB5B8-C894-4F05-82C0-2E3F3CDBA2CD}" type="presParOf" srcId="{5550A35E-84F9-403B-BF9F-FAD32FBCE5CE}" destId="{16E9E775-E045-4302-9A06-2ECE3D38E521}" srcOrd="7" destOrd="0" presId="urn:microsoft.com/office/officeart/2005/8/layout/orgChart1"/>
    <dgm:cxn modelId="{93DAC361-431D-4813-8C93-16452BF9DD10}" type="presParOf" srcId="{16E9E775-E045-4302-9A06-2ECE3D38E521}" destId="{4CCDBF98-48EB-4D0A-8237-1996E9514E63}" srcOrd="0" destOrd="0" presId="urn:microsoft.com/office/officeart/2005/8/layout/orgChart1"/>
    <dgm:cxn modelId="{2E9D3DAA-04F4-4153-8877-F7EE73E4216B}" type="presParOf" srcId="{4CCDBF98-48EB-4D0A-8237-1996E9514E63}" destId="{B4E630E5-A943-410F-A0C3-EA9EEDD61BE3}" srcOrd="0" destOrd="0" presId="urn:microsoft.com/office/officeart/2005/8/layout/orgChart1"/>
    <dgm:cxn modelId="{2C32A7AA-2262-4533-A476-4AE0EEB32B8E}" type="presParOf" srcId="{4CCDBF98-48EB-4D0A-8237-1996E9514E63}" destId="{BE91044E-54F4-4EBD-92BE-15ECB8A76383}" srcOrd="1" destOrd="0" presId="urn:microsoft.com/office/officeart/2005/8/layout/orgChart1"/>
    <dgm:cxn modelId="{849DD66B-DF99-443F-998F-5E0C1ADA2FE2}" type="presParOf" srcId="{16E9E775-E045-4302-9A06-2ECE3D38E521}" destId="{F3D7F1B1-CB91-45BF-929F-8A5109B1AD9C}" srcOrd="1" destOrd="0" presId="urn:microsoft.com/office/officeart/2005/8/layout/orgChart1"/>
    <dgm:cxn modelId="{07EA2340-FB7A-4943-8558-B12502CF13E9}" type="presParOf" srcId="{16E9E775-E045-4302-9A06-2ECE3D38E521}" destId="{A1F32253-8480-4244-92F2-EFAF5409ADE9}" srcOrd="2" destOrd="0" presId="urn:microsoft.com/office/officeart/2005/8/layout/orgChart1"/>
    <dgm:cxn modelId="{E8B7D633-A87F-420A-8F62-A29E557AACF1}" type="presParOf" srcId="{5550A35E-84F9-403B-BF9F-FAD32FBCE5CE}" destId="{125EB21E-4E9D-4A0F-8A69-E5BDACEEAE85}" srcOrd="8" destOrd="0" presId="urn:microsoft.com/office/officeart/2005/8/layout/orgChart1"/>
    <dgm:cxn modelId="{2CF91A34-B7AC-4EEE-B79F-8BD2CE34077A}" type="presParOf" srcId="{5550A35E-84F9-403B-BF9F-FAD32FBCE5CE}" destId="{F78F6E85-ED13-4F5F-9F1D-103C5D8F233F}" srcOrd="9" destOrd="0" presId="urn:microsoft.com/office/officeart/2005/8/layout/orgChart1"/>
    <dgm:cxn modelId="{85EC3107-2746-4244-91CB-5E7B74ADACBF}" type="presParOf" srcId="{F78F6E85-ED13-4F5F-9F1D-103C5D8F233F}" destId="{0773D061-0DC6-4E32-9F88-8C792B2ACE11}" srcOrd="0" destOrd="0" presId="urn:microsoft.com/office/officeart/2005/8/layout/orgChart1"/>
    <dgm:cxn modelId="{BD1189D3-8573-4EAF-B7A7-B336596B2C3E}" type="presParOf" srcId="{0773D061-0DC6-4E32-9F88-8C792B2ACE11}" destId="{278E7FE3-7D1B-4B00-8129-22A19AEF4BDC}" srcOrd="0" destOrd="0" presId="urn:microsoft.com/office/officeart/2005/8/layout/orgChart1"/>
    <dgm:cxn modelId="{01F941C0-22D5-44F7-8A07-7C062E10BD14}" type="presParOf" srcId="{0773D061-0DC6-4E32-9F88-8C792B2ACE11}" destId="{02FBA3E1-DB82-4900-86FD-9F547410A1B9}" srcOrd="1" destOrd="0" presId="urn:microsoft.com/office/officeart/2005/8/layout/orgChart1"/>
    <dgm:cxn modelId="{88FE8375-B047-4A77-B595-47D4209D4454}" type="presParOf" srcId="{F78F6E85-ED13-4F5F-9F1D-103C5D8F233F}" destId="{ABF76B6F-0752-40CA-B8DA-0F0EBDD87617}" srcOrd="1" destOrd="0" presId="urn:microsoft.com/office/officeart/2005/8/layout/orgChart1"/>
    <dgm:cxn modelId="{7A8626F2-2ADB-4864-9CE5-5377202327F9}" type="presParOf" srcId="{F78F6E85-ED13-4F5F-9F1D-103C5D8F233F}" destId="{E246E49F-4BA2-4578-ABE2-45EA836707B0}" srcOrd="2" destOrd="0" presId="urn:microsoft.com/office/officeart/2005/8/layout/orgChart1"/>
    <dgm:cxn modelId="{969B2BEA-5044-4DC6-B4A8-3040079E7DF7}" type="presParOf" srcId="{5550A35E-84F9-403B-BF9F-FAD32FBCE5CE}" destId="{3FB2AE3F-A903-4FBF-897F-607BA24B67C9}" srcOrd="10" destOrd="0" presId="urn:microsoft.com/office/officeart/2005/8/layout/orgChart1"/>
    <dgm:cxn modelId="{52CDF057-33BD-4B37-BEB0-CB106C07209E}" type="presParOf" srcId="{5550A35E-84F9-403B-BF9F-FAD32FBCE5CE}" destId="{6190E221-BF6E-45A9-A614-F395239ADB5B}" srcOrd="11" destOrd="0" presId="urn:microsoft.com/office/officeart/2005/8/layout/orgChart1"/>
    <dgm:cxn modelId="{98BDDB83-0F06-434D-A427-8EE600DD0367}" type="presParOf" srcId="{6190E221-BF6E-45A9-A614-F395239ADB5B}" destId="{4EA11F06-DDF0-4FEA-AE32-B499F8E1E8C7}" srcOrd="0" destOrd="0" presId="urn:microsoft.com/office/officeart/2005/8/layout/orgChart1"/>
    <dgm:cxn modelId="{9C33B5CE-377A-4325-92BD-279318B486F1}" type="presParOf" srcId="{4EA11F06-DDF0-4FEA-AE32-B499F8E1E8C7}" destId="{0EF93B45-F6A4-4BCB-A16F-782D2EFE9663}" srcOrd="0" destOrd="0" presId="urn:microsoft.com/office/officeart/2005/8/layout/orgChart1"/>
    <dgm:cxn modelId="{41D5F11A-86AC-4AD4-BA43-4C8F3E9C92DC}" type="presParOf" srcId="{4EA11F06-DDF0-4FEA-AE32-B499F8E1E8C7}" destId="{D6222C8F-2AF3-48E7-B369-139605DC2924}" srcOrd="1" destOrd="0" presId="urn:microsoft.com/office/officeart/2005/8/layout/orgChart1"/>
    <dgm:cxn modelId="{D826AA24-2812-44E2-965A-58C1C9BAA9ED}" type="presParOf" srcId="{6190E221-BF6E-45A9-A614-F395239ADB5B}" destId="{0234DEA7-A4C3-44A7-9484-2F39A84327FC}" srcOrd="1" destOrd="0" presId="urn:microsoft.com/office/officeart/2005/8/layout/orgChart1"/>
    <dgm:cxn modelId="{B4737163-FCE0-4F06-8814-95289A4D705C}" type="presParOf" srcId="{6190E221-BF6E-45A9-A614-F395239ADB5B}" destId="{4D56B77F-2BF3-488E-B531-D85F6FC426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47999DFB-00CF-4C75-B228-6BD28C93D1E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E0DF7CC-E2DF-4DD0-A84B-04EE5DC62467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 smtClean="0">
              <a:solidFill>
                <a:schemeClr val="tx1"/>
              </a:solidFill>
            </a:rPr>
            <a:t>Encargado(a) del Área de </a:t>
          </a:r>
        </a:p>
        <a:p>
          <a:pPr>
            <a:spcAft>
              <a:spcPts val="0"/>
            </a:spcAft>
          </a:pPr>
          <a:r>
            <a:rPr lang="es-ES" sz="1200" b="0" dirty="0" smtClean="0">
              <a:solidFill>
                <a:schemeClr val="tx1"/>
              </a:solidFill>
            </a:rPr>
            <a:t>Deporte Ciudadano</a:t>
          </a:r>
          <a:endParaRPr lang="es-ES" sz="1200" dirty="0">
            <a:solidFill>
              <a:schemeClr val="tx1"/>
            </a:solidFill>
          </a:endParaRPr>
        </a:p>
      </dgm:t>
    </dgm:pt>
    <dgm:pt modelId="{2E73779F-17AA-4AAA-ACB7-EBE10F93A183}" type="parTrans" cxnId="{D9F6DA95-71B6-47CB-8D64-CC0DFD6C56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FDB10B-1B33-4EB5-A159-AE69037B40B7}" type="sibTrans" cxnId="{D9F6DA95-71B6-47CB-8D64-CC0DFD6C56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E260EC-E13B-450A-A4BA-47DFD0A9FB8A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Promotor(a) Deportivo(a) 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Promotores(as)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Promotor(a) B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Profesional Especialista </a:t>
          </a:r>
          <a:r>
            <a:rPr lang="es-ES" sz="1200" dirty="0" smtClean="0">
              <a:solidFill>
                <a:schemeClr val="tx1"/>
              </a:solidFill>
            </a:rPr>
            <a:t>1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5EC59D0-6D6C-4581-9DB0-6C2028BA7997}" type="parTrans" cxnId="{094C5A86-A781-404F-8B4D-DC3D406C98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836435-CB6B-456D-B1B0-33EDA67AC387}" type="sibTrans" cxnId="{094C5A86-A781-404F-8B4D-DC3D406C98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2952EE-37E9-480C-BDB8-944F3AE02EFC}" type="pres">
      <dgm:prSet presAssocID="{47999DFB-00CF-4C75-B228-6BD28C93D1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99BB56E-FB5E-4244-BB19-B50280974B08}" type="pres">
      <dgm:prSet presAssocID="{0E0DF7CC-E2DF-4DD0-A84B-04EE5DC62467}" presName="hierRoot1" presStyleCnt="0">
        <dgm:presLayoutVars>
          <dgm:hierBranch val="init"/>
        </dgm:presLayoutVars>
      </dgm:prSet>
      <dgm:spPr/>
    </dgm:pt>
    <dgm:pt modelId="{EFC493BB-31A0-44AC-83BE-D4C05A49A8D2}" type="pres">
      <dgm:prSet presAssocID="{0E0DF7CC-E2DF-4DD0-A84B-04EE5DC62467}" presName="rootComposite1" presStyleCnt="0"/>
      <dgm:spPr/>
    </dgm:pt>
    <dgm:pt modelId="{70C4F0A6-E747-4E64-B9FC-52ED28DCE2CB}" type="pres">
      <dgm:prSet presAssocID="{0E0DF7CC-E2DF-4DD0-A84B-04EE5DC62467}" presName="rootText1" presStyleLbl="node0" presStyleIdx="0" presStyleCnt="1" custScaleX="52155" custScaleY="42438" custLinFactNeighborY="30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25221C-030B-473E-84E5-E0CC7F8A71C9}" type="pres">
      <dgm:prSet presAssocID="{0E0DF7CC-E2DF-4DD0-A84B-04EE5DC6246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0B4A5F-BE3E-4E92-B7D1-420C8328A278}" type="pres">
      <dgm:prSet presAssocID="{0E0DF7CC-E2DF-4DD0-A84B-04EE5DC62467}" presName="hierChild2" presStyleCnt="0"/>
      <dgm:spPr/>
    </dgm:pt>
    <dgm:pt modelId="{F2674469-059A-4662-AFDA-D5F4F85618A8}" type="pres">
      <dgm:prSet presAssocID="{B5EC59D0-6D6C-4581-9DB0-6C2028BA799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7269C26-FF37-4F31-9A0C-6AB857E3EDB3}" type="pres">
      <dgm:prSet presAssocID="{CDE260EC-E13B-450A-A4BA-47DFD0A9FB8A}" presName="hierRoot2" presStyleCnt="0">
        <dgm:presLayoutVars>
          <dgm:hierBranch val="init"/>
        </dgm:presLayoutVars>
      </dgm:prSet>
      <dgm:spPr/>
    </dgm:pt>
    <dgm:pt modelId="{59505C9B-3059-4F2E-86F1-C82A9FAB9A5B}" type="pres">
      <dgm:prSet presAssocID="{CDE260EC-E13B-450A-A4BA-47DFD0A9FB8A}" presName="rootComposite" presStyleCnt="0"/>
      <dgm:spPr/>
    </dgm:pt>
    <dgm:pt modelId="{6EFBC02F-1F2E-4453-81E3-036FBB56D2B8}" type="pres">
      <dgm:prSet presAssocID="{CDE260EC-E13B-450A-A4BA-47DFD0A9FB8A}" presName="rootText" presStyleLbl="node2" presStyleIdx="0" presStyleCnt="1" custScaleX="44144" custScaleY="108912" custLinFactNeighborY="-144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564F5-5433-435D-8867-CA95FCA283FB}" type="pres">
      <dgm:prSet presAssocID="{CDE260EC-E13B-450A-A4BA-47DFD0A9FB8A}" presName="rootConnector" presStyleLbl="node2" presStyleIdx="0" presStyleCnt="1"/>
      <dgm:spPr/>
      <dgm:t>
        <a:bodyPr/>
        <a:lstStyle/>
        <a:p>
          <a:endParaRPr lang="es-ES"/>
        </a:p>
      </dgm:t>
    </dgm:pt>
    <dgm:pt modelId="{4E32BA4A-9443-442B-9FEA-1646CD016813}" type="pres">
      <dgm:prSet presAssocID="{CDE260EC-E13B-450A-A4BA-47DFD0A9FB8A}" presName="hierChild4" presStyleCnt="0"/>
      <dgm:spPr/>
    </dgm:pt>
    <dgm:pt modelId="{8E4FAAC9-CA18-41C0-9438-4EEF04BAE4DE}" type="pres">
      <dgm:prSet presAssocID="{CDE260EC-E13B-450A-A4BA-47DFD0A9FB8A}" presName="hierChild5" presStyleCnt="0"/>
      <dgm:spPr/>
    </dgm:pt>
    <dgm:pt modelId="{65D8BAD9-F34A-45F6-B726-F00111836F07}" type="pres">
      <dgm:prSet presAssocID="{0E0DF7CC-E2DF-4DD0-A84B-04EE5DC62467}" presName="hierChild3" presStyleCnt="0"/>
      <dgm:spPr/>
    </dgm:pt>
  </dgm:ptLst>
  <dgm:cxnLst>
    <dgm:cxn modelId="{22EC9B70-4BC9-4867-8751-9FBEBF04A184}" type="presOf" srcId="{CDE260EC-E13B-450A-A4BA-47DFD0A9FB8A}" destId="{8AD564F5-5433-435D-8867-CA95FCA283FB}" srcOrd="1" destOrd="0" presId="urn:microsoft.com/office/officeart/2005/8/layout/orgChart1"/>
    <dgm:cxn modelId="{10C9AFF4-1479-4FCF-BECE-807869B8C77A}" type="presOf" srcId="{0E0DF7CC-E2DF-4DD0-A84B-04EE5DC62467}" destId="{70C4F0A6-E747-4E64-B9FC-52ED28DCE2CB}" srcOrd="0" destOrd="0" presId="urn:microsoft.com/office/officeart/2005/8/layout/orgChart1"/>
    <dgm:cxn modelId="{36DC12A0-1D35-4486-9219-AC79F06A2415}" type="presOf" srcId="{CDE260EC-E13B-450A-A4BA-47DFD0A9FB8A}" destId="{6EFBC02F-1F2E-4453-81E3-036FBB56D2B8}" srcOrd="0" destOrd="0" presId="urn:microsoft.com/office/officeart/2005/8/layout/orgChart1"/>
    <dgm:cxn modelId="{094C5A86-A781-404F-8B4D-DC3D406C988E}" srcId="{0E0DF7CC-E2DF-4DD0-A84B-04EE5DC62467}" destId="{CDE260EC-E13B-450A-A4BA-47DFD0A9FB8A}" srcOrd="0" destOrd="0" parTransId="{B5EC59D0-6D6C-4581-9DB0-6C2028BA7997}" sibTransId="{79836435-CB6B-456D-B1B0-33EDA67AC387}"/>
    <dgm:cxn modelId="{02B10DD2-0193-40C9-B39B-4E0BBC44F608}" type="presOf" srcId="{47999DFB-00CF-4C75-B228-6BD28C93D1EA}" destId="{322952EE-37E9-480C-BDB8-944F3AE02EFC}" srcOrd="0" destOrd="0" presId="urn:microsoft.com/office/officeart/2005/8/layout/orgChart1"/>
    <dgm:cxn modelId="{4BF5B1B0-5F65-4B7A-B5E2-2055289BB96A}" type="presOf" srcId="{B5EC59D0-6D6C-4581-9DB0-6C2028BA7997}" destId="{F2674469-059A-4662-AFDA-D5F4F85618A8}" srcOrd="0" destOrd="0" presId="urn:microsoft.com/office/officeart/2005/8/layout/orgChart1"/>
    <dgm:cxn modelId="{FBA6333C-4935-46E2-A531-7702441A7A79}" type="presOf" srcId="{0E0DF7CC-E2DF-4DD0-A84B-04EE5DC62467}" destId="{BA25221C-030B-473E-84E5-E0CC7F8A71C9}" srcOrd="1" destOrd="0" presId="urn:microsoft.com/office/officeart/2005/8/layout/orgChart1"/>
    <dgm:cxn modelId="{D9F6DA95-71B6-47CB-8D64-CC0DFD6C565C}" srcId="{47999DFB-00CF-4C75-B228-6BD28C93D1EA}" destId="{0E0DF7CC-E2DF-4DD0-A84B-04EE5DC62467}" srcOrd="0" destOrd="0" parTransId="{2E73779F-17AA-4AAA-ACB7-EBE10F93A183}" sibTransId="{7CFDB10B-1B33-4EB5-A159-AE69037B40B7}"/>
    <dgm:cxn modelId="{E25FB3BF-C78E-4386-9033-37C68766D063}" type="presParOf" srcId="{322952EE-37E9-480C-BDB8-944F3AE02EFC}" destId="{999BB56E-FB5E-4244-BB19-B50280974B08}" srcOrd="0" destOrd="0" presId="urn:microsoft.com/office/officeart/2005/8/layout/orgChart1"/>
    <dgm:cxn modelId="{2C169E5C-4933-4294-AD63-0740AA044CD0}" type="presParOf" srcId="{999BB56E-FB5E-4244-BB19-B50280974B08}" destId="{EFC493BB-31A0-44AC-83BE-D4C05A49A8D2}" srcOrd="0" destOrd="0" presId="urn:microsoft.com/office/officeart/2005/8/layout/orgChart1"/>
    <dgm:cxn modelId="{A72F8FA2-1DA5-45D2-A157-757D15CD1D6B}" type="presParOf" srcId="{EFC493BB-31A0-44AC-83BE-D4C05A49A8D2}" destId="{70C4F0A6-E747-4E64-B9FC-52ED28DCE2CB}" srcOrd="0" destOrd="0" presId="urn:microsoft.com/office/officeart/2005/8/layout/orgChart1"/>
    <dgm:cxn modelId="{4F98013E-2275-4E5A-BBEB-D8784D34C7CB}" type="presParOf" srcId="{EFC493BB-31A0-44AC-83BE-D4C05A49A8D2}" destId="{BA25221C-030B-473E-84E5-E0CC7F8A71C9}" srcOrd="1" destOrd="0" presId="urn:microsoft.com/office/officeart/2005/8/layout/orgChart1"/>
    <dgm:cxn modelId="{68F45535-E5C4-49B3-AE29-E0EA39F9A84C}" type="presParOf" srcId="{999BB56E-FB5E-4244-BB19-B50280974B08}" destId="{AD0B4A5F-BE3E-4E92-B7D1-420C8328A278}" srcOrd="1" destOrd="0" presId="urn:microsoft.com/office/officeart/2005/8/layout/orgChart1"/>
    <dgm:cxn modelId="{023344DD-754F-4FB8-A00C-8A1D2CAAD16E}" type="presParOf" srcId="{AD0B4A5F-BE3E-4E92-B7D1-420C8328A278}" destId="{F2674469-059A-4662-AFDA-D5F4F85618A8}" srcOrd="0" destOrd="0" presId="urn:microsoft.com/office/officeart/2005/8/layout/orgChart1"/>
    <dgm:cxn modelId="{F90FE597-FB97-4C61-897C-834D368328DA}" type="presParOf" srcId="{AD0B4A5F-BE3E-4E92-B7D1-420C8328A278}" destId="{F7269C26-FF37-4F31-9A0C-6AB857E3EDB3}" srcOrd="1" destOrd="0" presId="urn:microsoft.com/office/officeart/2005/8/layout/orgChart1"/>
    <dgm:cxn modelId="{336AFA8D-3FA6-445F-AC30-C0A147B33FCF}" type="presParOf" srcId="{F7269C26-FF37-4F31-9A0C-6AB857E3EDB3}" destId="{59505C9B-3059-4F2E-86F1-C82A9FAB9A5B}" srcOrd="0" destOrd="0" presId="urn:microsoft.com/office/officeart/2005/8/layout/orgChart1"/>
    <dgm:cxn modelId="{A135C98D-A10A-4A0E-8047-88443AE74E3E}" type="presParOf" srcId="{59505C9B-3059-4F2E-86F1-C82A9FAB9A5B}" destId="{6EFBC02F-1F2E-4453-81E3-036FBB56D2B8}" srcOrd="0" destOrd="0" presId="urn:microsoft.com/office/officeart/2005/8/layout/orgChart1"/>
    <dgm:cxn modelId="{A470FC8C-B119-4D34-8052-216C4A6762B9}" type="presParOf" srcId="{59505C9B-3059-4F2E-86F1-C82A9FAB9A5B}" destId="{8AD564F5-5433-435D-8867-CA95FCA283FB}" srcOrd="1" destOrd="0" presId="urn:microsoft.com/office/officeart/2005/8/layout/orgChart1"/>
    <dgm:cxn modelId="{45307302-45BE-4E8C-A518-301C298E313C}" type="presParOf" srcId="{F7269C26-FF37-4F31-9A0C-6AB857E3EDB3}" destId="{4E32BA4A-9443-442B-9FEA-1646CD016813}" srcOrd="1" destOrd="0" presId="urn:microsoft.com/office/officeart/2005/8/layout/orgChart1"/>
    <dgm:cxn modelId="{B7E193B1-297B-45AD-B499-0414290C1507}" type="presParOf" srcId="{F7269C26-FF37-4F31-9A0C-6AB857E3EDB3}" destId="{8E4FAAC9-CA18-41C0-9438-4EEF04BAE4DE}" srcOrd="2" destOrd="0" presId="urn:microsoft.com/office/officeart/2005/8/layout/orgChart1"/>
    <dgm:cxn modelId="{BE23A054-71E6-4FCA-AE54-CF9772A30ED8}" type="presParOf" srcId="{999BB56E-FB5E-4244-BB19-B50280974B08}" destId="{65D8BAD9-F34A-45F6-B726-F00111836F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B2DDDE-E491-4214-929B-C7A8DD3963F4}" type="asst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Secretarias(os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79EC2F5-046A-4A77-98CB-58CABC4BD845}" type="parTrans" cxnId="{EC0C4A93-BFEE-4FCA-ABBF-94D6C5F651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EDA469-51A4-424E-A257-DA1B287DCA82}" type="sibTrans" cxnId="{EC0C4A93-BFEE-4FCA-ABBF-94D6C5F651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23DB29-4A33-4E56-9916-9F4A59C06CE4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8BF37432-2907-4478-9241-32A50A1BBBF8}" type="parTrans" cxnId="{E5E4E82A-80EB-417F-B538-16B0BE7A7D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FE4BDD-1767-42F9-861D-ACCA67BA28FF}" type="sibTrans" cxnId="{E5E4E82A-80EB-417F-B538-16B0BE7A7D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8384A8-7ACD-4973-94DB-A7243B908518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E8CD4F48-BFFA-40C4-A697-80D4C5C3D9E4}" type="parTrans" cxnId="{332CEA01-2E2F-455C-9C23-A7C45C5CA63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A2F7C6-00EF-48B9-BF2B-F820FB0CBAB3}" type="sibTrans" cxnId="{332CEA01-2E2F-455C-9C23-A7C45C5CA63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85B375-97A7-4AFC-AD57-C0A4D9566CD8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Sección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8F38AFD0-160B-43EA-9BA1-901EAD1B3787}" type="parTrans" cxnId="{0CC7D5D6-B39F-479A-B1FD-98D50C939A6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8F87DD8-2F8F-4042-A257-2776B8EFF42A}" type="sibTrans" cxnId="{0CC7D5D6-B39F-479A-B1FD-98D50C939A6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5DC9171-E403-4C53-9502-2C9AD3F0A00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C61CA08-70EC-4CE7-95D5-83F2243F6EBB}" type="parTrans" cxnId="{8547F4AA-1AF6-4BF1-B0D0-E20D74B62B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90A1A6-2BAE-474A-AA8D-2F6C2A2DCF9F}" type="sibTrans" cxnId="{8547F4AA-1AF6-4BF1-B0D0-E20D74B62B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58F20B-DB52-4C2C-BBC1-ABB8030E842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Natación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endParaRPr lang="es-MX" sz="7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endParaRPr lang="es-MX" sz="7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Instructor(a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F0A032B-5864-4F07-8171-C404190E38B8}" type="parTrans" cxnId="{8F8A554B-1028-4B17-BC82-54B4B7EDF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BA8118-9A79-4F11-990C-46F2FD22D918}" type="sibTrans" cxnId="{8F8A554B-1028-4B17-BC82-54B4B7EDF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62727A-463A-4E3B-859A-61B75760880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315738-E261-4A4D-A806-7EE0259C3E1F}" type="parTrans" cxnId="{1B70F0B6-117F-4AA2-9ACB-06D05CBA22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E4BD90-F700-420D-A855-CE4631E5C801}" type="sibTrans" cxnId="{1B70F0B6-117F-4AA2-9ACB-06D05CBA22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C221DC-D832-4702-B580-9C40C1152940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Ayudante de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B41EEBB-D8C4-413B-AADD-9D2704237B3C}" type="parTrans" cxnId="{8954EB5D-B296-4073-9DF5-EB25B0FA98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131E5D1-F397-427F-ACD7-5C347492586E}" type="sibTrans" cxnId="{8954EB5D-B296-4073-9DF5-EB25B0FA98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576851-7648-46C9-B1D0-932E55D269F5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de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Eventos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Espec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iales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AC12B34-297F-477E-AE1F-3B3F79244004}" type="parTrans" cxnId="{2BD392C6-40E4-4C28-878B-31C1BD23821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430405A-0367-46CD-A13D-282CC472A3BE}" type="sibTrans" cxnId="{2BD392C6-40E4-4C28-878B-31C1BD23821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36AA28-5A87-4BFC-A906-2D44EC17F31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09A2692-87A6-4D27-8FC7-6E8DA3E35CE2}" type="parTrans" cxnId="{80C5BC7A-AE33-4848-AC70-DAEFF5FBD3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69B19AE-D348-43F1-A017-525F0EE3754B}" type="sibTrans" cxnId="{80C5BC7A-AE33-4848-AC70-DAEFF5FBD3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9EA11AD-E3A7-4A85-96AA-DB30323D920F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Promotores(as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5BB3AB0F-D627-4BDB-A290-B5891ED4951E}" type="parTrans" cxnId="{AFD59E72-47CB-47C9-8D5C-5305D3124E6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B2E2523-4683-44D5-940D-A5979DA29ADB}" type="sibTrans" cxnId="{AFD59E72-47CB-47C9-8D5C-5305D3124E6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 custScaleX="323440" custScaleY="276858" custLinFactY="46080" custLinFactNeighborX="496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F767E095-11A6-4E4B-A90B-3D719743938B}" type="pres">
      <dgm:prSet presAssocID="{8BF37432-2907-4478-9241-32A50A1BBBF8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A7C9B6E-169D-4FDD-AAD9-3AC4F08A0C00}" type="pres">
      <dgm:prSet presAssocID="{9E23DB29-4A33-4E56-9916-9F4A59C06CE4}" presName="hierRoot2" presStyleCnt="0">
        <dgm:presLayoutVars>
          <dgm:hierBranch val="hang"/>
        </dgm:presLayoutVars>
      </dgm:prSet>
      <dgm:spPr/>
    </dgm:pt>
    <dgm:pt modelId="{C3D218E3-3B91-42C3-AE40-3C4E1CB44741}" type="pres">
      <dgm:prSet presAssocID="{9E23DB29-4A33-4E56-9916-9F4A59C06CE4}" presName="rootComposite" presStyleCnt="0"/>
      <dgm:spPr/>
    </dgm:pt>
    <dgm:pt modelId="{EEA40343-2367-430C-9F9D-F95276D86A7F}" type="pres">
      <dgm:prSet presAssocID="{9E23DB29-4A33-4E56-9916-9F4A59C06CE4}" presName="rootText" presStyleLbl="node2" presStyleIdx="0" presStyleCnt="2" custScaleX="172752" custScaleY="128330" custLinFactY="100000" custLinFactNeighborX="-72781" custLinFactNeighborY="191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678D45-BC24-46A5-9003-9CDD969B50F8}" type="pres">
      <dgm:prSet presAssocID="{9E23DB29-4A33-4E56-9916-9F4A59C06CE4}" presName="rootConnector" presStyleLbl="node2" presStyleIdx="0" presStyleCnt="2"/>
      <dgm:spPr/>
      <dgm:t>
        <a:bodyPr/>
        <a:lstStyle/>
        <a:p>
          <a:endParaRPr lang="es-ES"/>
        </a:p>
      </dgm:t>
    </dgm:pt>
    <dgm:pt modelId="{C5928618-B3EE-4297-A113-6679A11B086D}" type="pres">
      <dgm:prSet presAssocID="{9E23DB29-4A33-4E56-9916-9F4A59C06CE4}" presName="hierChild4" presStyleCnt="0"/>
      <dgm:spPr/>
    </dgm:pt>
    <dgm:pt modelId="{067B6A9C-6394-46C9-84A8-7AE7025793DB}" type="pres">
      <dgm:prSet presAssocID="{8F38AFD0-160B-43EA-9BA1-901EAD1B3787}" presName="Name48" presStyleLbl="parChTrans1D3" presStyleIdx="0" presStyleCnt="8"/>
      <dgm:spPr/>
      <dgm:t>
        <a:bodyPr/>
        <a:lstStyle/>
        <a:p>
          <a:endParaRPr lang="es-ES"/>
        </a:p>
      </dgm:t>
    </dgm:pt>
    <dgm:pt modelId="{A0AF4D0A-4A90-4CD2-BBE1-FE31B18F68EA}" type="pres">
      <dgm:prSet presAssocID="{2985B375-97A7-4AFC-AD57-C0A4D9566CD8}" presName="hierRoot2" presStyleCnt="0">
        <dgm:presLayoutVars>
          <dgm:hierBranch/>
        </dgm:presLayoutVars>
      </dgm:prSet>
      <dgm:spPr/>
    </dgm:pt>
    <dgm:pt modelId="{37023C9D-C4CE-46CE-8C5E-D81E8F5895D7}" type="pres">
      <dgm:prSet presAssocID="{2985B375-97A7-4AFC-AD57-C0A4D9566CD8}" presName="rootComposite" presStyleCnt="0"/>
      <dgm:spPr/>
    </dgm:pt>
    <dgm:pt modelId="{440B497E-2F6A-4933-AC44-DFB4CFDF335A}" type="pres">
      <dgm:prSet presAssocID="{2985B375-97A7-4AFC-AD57-C0A4D9566CD8}" presName="rootText" presStyleLbl="node3" presStyleIdx="0" presStyleCnt="7" custScaleX="174668" custScaleY="179658" custLinFactY="191022" custLinFactNeighborX="-97136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69D167-CE3B-4E75-99CA-D1A2D93A04DB}" type="pres">
      <dgm:prSet presAssocID="{2985B375-97A7-4AFC-AD57-C0A4D9566CD8}" presName="rootConnector" presStyleLbl="node3" presStyleIdx="0" presStyleCnt="7"/>
      <dgm:spPr/>
      <dgm:t>
        <a:bodyPr/>
        <a:lstStyle/>
        <a:p>
          <a:endParaRPr lang="es-ES"/>
        </a:p>
      </dgm:t>
    </dgm:pt>
    <dgm:pt modelId="{A1A6B7B5-0261-4A35-B54C-DDCC71F17BC8}" type="pres">
      <dgm:prSet presAssocID="{2985B375-97A7-4AFC-AD57-C0A4D9566CD8}" presName="hierChild4" presStyleCnt="0"/>
      <dgm:spPr/>
    </dgm:pt>
    <dgm:pt modelId="{7E3D6CB8-A148-4380-A002-2255E377E0D2}" type="pres">
      <dgm:prSet presAssocID="{2985B375-97A7-4AFC-AD57-C0A4D9566CD8}" presName="hierChild5" presStyleCnt="0"/>
      <dgm:spPr/>
    </dgm:pt>
    <dgm:pt modelId="{1F0DD757-EC34-4116-B7F9-4C784B69A01C}" type="pres">
      <dgm:prSet presAssocID="{909A2692-87A6-4D27-8FC7-6E8DA3E35CE2}" presName="Name48" presStyleLbl="parChTrans1D3" presStyleIdx="1" presStyleCnt="8"/>
      <dgm:spPr/>
      <dgm:t>
        <a:bodyPr/>
        <a:lstStyle/>
        <a:p>
          <a:endParaRPr lang="es-ES"/>
        </a:p>
      </dgm:t>
    </dgm:pt>
    <dgm:pt modelId="{06112B10-411A-488E-93EC-F8930FB5012C}" type="pres">
      <dgm:prSet presAssocID="{5F36AA28-5A87-4BFC-A906-2D44EC17F31F}" presName="hierRoot2" presStyleCnt="0">
        <dgm:presLayoutVars>
          <dgm:hierBranch val="init"/>
        </dgm:presLayoutVars>
      </dgm:prSet>
      <dgm:spPr/>
    </dgm:pt>
    <dgm:pt modelId="{4645EE49-1098-4EEB-9D39-5DEC6C156BEC}" type="pres">
      <dgm:prSet presAssocID="{5F36AA28-5A87-4BFC-A906-2D44EC17F31F}" presName="rootComposite" presStyleCnt="0"/>
      <dgm:spPr/>
    </dgm:pt>
    <dgm:pt modelId="{80800B27-C2EF-457D-9BF9-06FB558ACE70}" type="pres">
      <dgm:prSet presAssocID="{5F36AA28-5A87-4BFC-A906-2D44EC17F31F}" presName="rootText" presStyleLbl="node3" presStyleIdx="1" presStyleCnt="7" custScaleX="174668" custScaleY="179658" custLinFactY="191022" custLinFactNeighborX="-44492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AF98A7-A5DB-4167-BDCA-1C60A46779F2}" type="pres">
      <dgm:prSet presAssocID="{5F36AA28-5A87-4BFC-A906-2D44EC17F31F}" presName="rootConnector" presStyleLbl="node3" presStyleIdx="1" presStyleCnt="7"/>
      <dgm:spPr/>
      <dgm:t>
        <a:bodyPr/>
        <a:lstStyle/>
        <a:p>
          <a:endParaRPr lang="es-ES"/>
        </a:p>
      </dgm:t>
    </dgm:pt>
    <dgm:pt modelId="{AB793BB2-5CA6-4E3C-A302-1990074EE374}" type="pres">
      <dgm:prSet presAssocID="{5F36AA28-5A87-4BFC-A906-2D44EC17F31F}" presName="hierChild4" presStyleCnt="0"/>
      <dgm:spPr/>
    </dgm:pt>
    <dgm:pt modelId="{B50FA4DF-E5D6-4F20-81FA-676825693004}" type="pres">
      <dgm:prSet presAssocID="{5F36AA28-5A87-4BFC-A906-2D44EC17F31F}" presName="hierChild5" presStyleCnt="0"/>
      <dgm:spPr/>
    </dgm:pt>
    <dgm:pt modelId="{72C2CC0C-9C02-449A-8A13-21C4AC223AD6}" type="pres">
      <dgm:prSet presAssocID="{0B41EEBB-D8C4-413B-AADD-9D2704237B3C}" presName="Name48" presStyleLbl="parChTrans1D3" presStyleIdx="2" presStyleCnt="8"/>
      <dgm:spPr/>
      <dgm:t>
        <a:bodyPr/>
        <a:lstStyle/>
        <a:p>
          <a:endParaRPr lang="es-ES"/>
        </a:p>
      </dgm:t>
    </dgm:pt>
    <dgm:pt modelId="{5026CDB2-39B4-4AC2-8FCF-CD325F653364}" type="pres">
      <dgm:prSet presAssocID="{0EC221DC-D832-4702-B580-9C40C1152940}" presName="hierRoot2" presStyleCnt="0">
        <dgm:presLayoutVars>
          <dgm:hierBranch val="init"/>
        </dgm:presLayoutVars>
      </dgm:prSet>
      <dgm:spPr/>
    </dgm:pt>
    <dgm:pt modelId="{D8993E26-3BED-4BDC-85D0-E1BE6F9CD4DA}" type="pres">
      <dgm:prSet presAssocID="{0EC221DC-D832-4702-B580-9C40C1152940}" presName="rootComposite" presStyleCnt="0"/>
      <dgm:spPr/>
    </dgm:pt>
    <dgm:pt modelId="{C6880A2E-438C-4B59-8DCC-837F57D956DB}" type="pres">
      <dgm:prSet presAssocID="{0EC221DC-D832-4702-B580-9C40C1152940}" presName="rootText" presStyleLbl="node3" presStyleIdx="2" presStyleCnt="7" custScaleX="174668" custScaleY="179658" custLinFactY="200000" custLinFactNeighborX="-97136" custLinFactNeighborY="2365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611E5A-0247-4AD0-B3C9-DAA2C52853FE}" type="pres">
      <dgm:prSet presAssocID="{0EC221DC-D832-4702-B580-9C40C1152940}" presName="rootConnector" presStyleLbl="node3" presStyleIdx="2" presStyleCnt="7"/>
      <dgm:spPr/>
      <dgm:t>
        <a:bodyPr/>
        <a:lstStyle/>
        <a:p>
          <a:endParaRPr lang="es-ES"/>
        </a:p>
      </dgm:t>
    </dgm:pt>
    <dgm:pt modelId="{8A33C905-1D13-4036-9630-E600221E6B1F}" type="pres">
      <dgm:prSet presAssocID="{0EC221DC-D832-4702-B580-9C40C1152940}" presName="hierChild4" presStyleCnt="0"/>
      <dgm:spPr/>
    </dgm:pt>
    <dgm:pt modelId="{338095DC-DC06-49E0-A75B-227F292E5A35}" type="pres">
      <dgm:prSet presAssocID="{0EC221DC-D832-4702-B580-9C40C1152940}" presName="hierChild5" presStyleCnt="0"/>
      <dgm:spPr/>
    </dgm:pt>
    <dgm:pt modelId="{837F9898-41C4-47B1-848F-76954F545F96}" type="pres">
      <dgm:prSet presAssocID="{BC61CA08-70EC-4CE7-95D5-83F2243F6EBB}" presName="Name48" presStyleLbl="parChTrans1D3" presStyleIdx="3" presStyleCnt="8"/>
      <dgm:spPr/>
      <dgm:t>
        <a:bodyPr/>
        <a:lstStyle/>
        <a:p>
          <a:endParaRPr lang="es-ES"/>
        </a:p>
      </dgm:t>
    </dgm:pt>
    <dgm:pt modelId="{13C08D09-5316-4ABC-8DFD-CC121B627F4F}" type="pres">
      <dgm:prSet presAssocID="{35DC9171-E403-4C53-9502-2C9AD3F0A009}" presName="hierRoot2" presStyleCnt="0">
        <dgm:presLayoutVars>
          <dgm:hierBranch/>
        </dgm:presLayoutVars>
      </dgm:prSet>
      <dgm:spPr/>
    </dgm:pt>
    <dgm:pt modelId="{D8364AE8-576B-4646-BA70-3FB979C5A3B0}" type="pres">
      <dgm:prSet presAssocID="{35DC9171-E403-4C53-9502-2C9AD3F0A009}" presName="rootComposite" presStyleCnt="0"/>
      <dgm:spPr/>
    </dgm:pt>
    <dgm:pt modelId="{67478183-57FC-42AE-8396-57ABB052EA34}" type="pres">
      <dgm:prSet presAssocID="{35DC9171-E403-4C53-9502-2C9AD3F0A009}" presName="rootText" presStyleLbl="node3" presStyleIdx="3" presStyleCnt="7" custScaleX="174668" custScaleY="179658" custLinFactY="200000" custLinFactNeighborX="-44492" custLinFactNeighborY="2365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95ACA5-F877-4162-AA5F-65DA836CEFD5}" type="pres">
      <dgm:prSet presAssocID="{35DC9171-E403-4C53-9502-2C9AD3F0A009}" presName="rootConnector" presStyleLbl="node3" presStyleIdx="3" presStyleCnt="7"/>
      <dgm:spPr/>
      <dgm:t>
        <a:bodyPr/>
        <a:lstStyle/>
        <a:p>
          <a:endParaRPr lang="es-ES"/>
        </a:p>
      </dgm:t>
    </dgm:pt>
    <dgm:pt modelId="{8C9F8089-D616-45D1-94B4-4DE196E4677F}" type="pres">
      <dgm:prSet presAssocID="{35DC9171-E403-4C53-9502-2C9AD3F0A009}" presName="hierChild4" presStyleCnt="0"/>
      <dgm:spPr/>
    </dgm:pt>
    <dgm:pt modelId="{A078E8FF-9E2C-4D55-99B7-4754D019DFFE}" type="pres">
      <dgm:prSet presAssocID="{35DC9171-E403-4C53-9502-2C9AD3F0A009}" presName="hierChild5" presStyleCnt="0"/>
      <dgm:spPr/>
    </dgm:pt>
    <dgm:pt modelId="{25BB663B-9E38-453A-B63B-B44AC50A4F88}" type="pres">
      <dgm:prSet presAssocID="{9E23DB29-4A33-4E56-9916-9F4A59C06CE4}" presName="hierChild5" presStyleCnt="0"/>
      <dgm:spPr/>
    </dgm:pt>
    <dgm:pt modelId="{484AADCD-A307-4E9E-B089-7E2867D6C20C}" type="pres">
      <dgm:prSet presAssocID="{E8CD4F48-BFFA-40C4-A697-80D4C5C3D9E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F142DC7B-E20B-4C7A-BFDB-12AA9047F238}" type="pres">
      <dgm:prSet presAssocID="{E78384A8-7ACD-4973-94DB-A7243B908518}" presName="hierRoot2" presStyleCnt="0">
        <dgm:presLayoutVars>
          <dgm:hierBranch val="hang"/>
        </dgm:presLayoutVars>
      </dgm:prSet>
      <dgm:spPr/>
    </dgm:pt>
    <dgm:pt modelId="{3F376AF2-E915-44EB-917E-A7501999B1D4}" type="pres">
      <dgm:prSet presAssocID="{E78384A8-7ACD-4973-94DB-A7243B908518}" presName="rootComposite" presStyleCnt="0"/>
      <dgm:spPr/>
    </dgm:pt>
    <dgm:pt modelId="{FC7A6262-42A4-4D23-AED8-7DC580203F43}" type="pres">
      <dgm:prSet presAssocID="{E78384A8-7ACD-4973-94DB-A7243B908518}" presName="rootText" presStyleLbl="node2" presStyleIdx="1" presStyleCnt="2" custScaleX="172752" custScaleY="128330" custLinFactY="100000" custLinFactNeighborX="48841" custLinFactNeighborY="1914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0CB6F-E5B0-496A-8AA9-100581C6E679}" type="pres">
      <dgm:prSet presAssocID="{E78384A8-7ACD-4973-94DB-A7243B908518}" presName="rootConnector" presStyleLbl="node2" presStyleIdx="1" presStyleCnt="2"/>
      <dgm:spPr/>
      <dgm:t>
        <a:bodyPr/>
        <a:lstStyle/>
        <a:p>
          <a:endParaRPr lang="es-ES"/>
        </a:p>
      </dgm:t>
    </dgm:pt>
    <dgm:pt modelId="{B5B41821-7BCB-4348-B9C7-67CBEC2B345A}" type="pres">
      <dgm:prSet presAssocID="{E78384A8-7ACD-4973-94DB-A7243B908518}" presName="hierChild4" presStyleCnt="0"/>
      <dgm:spPr/>
    </dgm:pt>
    <dgm:pt modelId="{C2C16BF9-38CB-44F2-97C8-DBCB29E4534D}" type="pres">
      <dgm:prSet presAssocID="{6F0A032B-5864-4F07-8171-C404190E38B8}" presName="Name48" presStyleLbl="parChTrans1D3" presStyleIdx="4" presStyleCnt="8"/>
      <dgm:spPr/>
      <dgm:t>
        <a:bodyPr/>
        <a:lstStyle/>
        <a:p>
          <a:endParaRPr lang="es-ES"/>
        </a:p>
      </dgm:t>
    </dgm:pt>
    <dgm:pt modelId="{6FA7535A-242F-4C43-8516-664DAA496D0B}" type="pres">
      <dgm:prSet presAssocID="{4E58F20B-DB52-4C2C-BBC1-ABB8030E8421}" presName="hierRoot2" presStyleCnt="0">
        <dgm:presLayoutVars>
          <dgm:hierBranch/>
        </dgm:presLayoutVars>
      </dgm:prSet>
      <dgm:spPr/>
    </dgm:pt>
    <dgm:pt modelId="{4D1AD2A4-859B-4A9B-B737-6768DAE7E520}" type="pres">
      <dgm:prSet presAssocID="{4E58F20B-DB52-4C2C-BBC1-ABB8030E8421}" presName="rootComposite" presStyleCnt="0"/>
      <dgm:spPr/>
    </dgm:pt>
    <dgm:pt modelId="{B342C0FA-D607-4E01-95C5-708F1117E5C4}" type="pres">
      <dgm:prSet presAssocID="{4E58F20B-DB52-4C2C-BBC1-ABB8030E8421}" presName="rootText" presStyleLbl="node3" presStyleIdx="4" presStyleCnt="7" custScaleX="196591" custScaleY="451880" custLinFactY="100000" custLinFactNeighborX="32783" custLinFactNeighborY="1112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89C082-7380-4949-B046-7277468751B3}" type="pres">
      <dgm:prSet presAssocID="{4E58F20B-DB52-4C2C-BBC1-ABB8030E8421}" presName="rootConnector" presStyleLbl="node3" presStyleIdx="4" presStyleCnt="7"/>
      <dgm:spPr/>
      <dgm:t>
        <a:bodyPr/>
        <a:lstStyle/>
        <a:p>
          <a:endParaRPr lang="es-ES"/>
        </a:p>
      </dgm:t>
    </dgm:pt>
    <dgm:pt modelId="{1F2A8D6B-5972-49A2-806C-AFAAECB7B965}" type="pres">
      <dgm:prSet presAssocID="{4E58F20B-DB52-4C2C-BBC1-ABB8030E8421}" presName="hierChild4" presStyleCnt="0"/>
      <dgm:spPr/>
    </dgm:pt>
    <dgm:pt modelId="{0F004DD9-7842-4003-AC5F-9EC7135C8B39}" type="pres">
      <dgm:prSet presAssocID="{4E58F20B-DB52-4C2C-BBC1-ABB8030E8421}" presName="hierChild5" presStyleCnt="0"/>
      <dgm:spPr/>
    </dgm:pt>
    <dgm:pt modelId="{71E531BE-BC14-4E6E-91CE-6B9153C4FFCA}" type="pres">
      <dgm:prSet presAssocID="{DD315738-E261-4A4D-A806-7EE0259C3E1F}" presName="Name48" presStyleLbl="parChTrans1D3" presStyleIdx="5" presStyleCnt="8"/>
      <dgm:spPr/>
      <dgm:t>
        <a:bodyPr/>
        <a:lstStyle/>
        <a:p>
          <a:endParaRPr lang="es-ES"/>
        </a:p>
      </dgm:t>
    </dgm:pt>
    <dgm:pt modelId="{D93219BF-0A86-471E-9F0C-2C389CCAB933}" type="pres">
      <dgm:prSet presAssocID="{0662727A-463A-4E3B-859A-61B75760880A}" presName="hierRoot2" presStyleCnt="0">
        <dgm:presLayoutVars>
          <dgm:hierBranch/>
        </dgm:presLayoutVars>
      </dgm:prSet>
      <dgm:spPr/>
    </dgm:pt>
    <dgm:pt modelId="{81F1B69C-0099-4880-ADE9-23962E60758E}" type="pres">
      <dgm:prSet presAssocID="{0662727A-463A-4E3B-859A-61B75760880A}" presName="rootComposite" presStyleCnt="0"/>
      <dgm:spPr/>
    </dgm:pt>
    <dgm:pt modelId="{109AEACF-2030-482A-9F3F-831A46BC59CA}" type="pres">
      <dgm:prSet presAssocID="{0662727A-463A-4E3B-859A-61B75760880A}" presName="rootText" presStyleLbl="node3" presStyleIdx="5" presStyleCnt="7" custScaleX="196591" custScaleY="128067" custLinFactX="-83604" custLinFactY="326862" custLinFactNeighborX="-100000" custLinFactNeighborY="4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75EB94-414B-426A-87CB-4B3122603B50}" type="pres">
      <dgm:prSet presAssocID="{0662727A-463A-4E3B-859A-61B75760880A}" presName="rootConnector" presStyleLbl="node3" presStyleIdx="5" presStyleCnt="7"/>
      <dgm:spPr/>
      <dgm:t>
        <a:bodyPr/>
        <a:lstStyle/>
        <a:p>
          <a:endParaRPr lang="es-ES"/>
        </a:p>
      </dgm:t>
    </dgm:pt>
    <dgm:pt modelId="{87251D7E-2BC5-47D2-8DC0-358818D979DE}" type="pres">
      <dgm:prSet presAssocID="{0662727A-463A-4E3B-859A-61B75760880A}" presName="hierChild4" presStyleCnt="0"/>
      <dgm:spPr/>
    </dgm:pt>
    <dgm:pt modelId="{824D1CC4-0ACE-41E8-95A4-1C9AFD48C557}" type="pres">
      <dgm:prSet presAssocID="{0662727A-463A-4E3B-859A-61B75760880A}" presName="hierChild5" presStyleCnt="0"/>
      <dgm:spPr/>
    </dgm:pt>
    <dgm:pt modelId="{DC67FF1B-7CD0-4D2B-A1B4-27C3888A3075}" type="pres">
      <dgm:prSet presAssocID="{AAC12B34-297F-477E-AE1F-3B3F79244004}" presName="Name48" presStyleLbl="parChTrans1D3" presStyleIdx="6" presStyleCnt="8"/>
      <dgm:spPr/>
      <dgm:t>
        <a:bodyPr/>
        <a:lstStyle/>
        <a:p>
          <a:endParaRPr lang="es-ES"/>
        </a:p>
      </dgm:t>
    </dgm:pt>
    <dgm:pt modelId="{CB2B243F-E29A-4E9A-9045-FDA2BCD672D3}" type="pres">
      <dgm:prSet presAssocID="{A9576851-7648-46C9-B1D0-932E55D269F5}" presName="hierRoot2" presStyleCnt="0">
        <dgm:presLayoutVars>
          <dgm:hierBranch val="init"/>
        </dgm:presLayoutVars>
      </dgm:prSet>
      <dgm:spPr/>
    </dgm:pt>
    <dgm:pt modelId="{64B81A48-35DE-4B01-B80E-5E7D34AE14D9}" type="pres">
      <dgm:prSet presAssocID="{A9576851-7648-46C9-B1D0-932E55D269F5}" presName="rootComposite" presStyleCnt="0"/>
      <dgm:spPr/>
    </dgm:pt>
    <dgm:pt modelId="{09E97D8D-67AB-4B92-B1A5-E1A93D9768A6}" type="pres">
      <dgm:prSet presAssocID="{A9576851-7648-46C9-B1D0-932E55D269F5}" presName="rootText" presStyleLbl="node3" presStyleIdx="6" presStyleCnt="7" custScaleX="196591" custScaleY="451880" custLinFactX="100000" custLinFactY="-100000" custLinFactNeighborX="182444" custLinFactNeighborY="-1826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A43D1-ADDC-41FE-96B9-389BE12518A9}" type="pres">
      <dgm:prSet presAssocID="{A9576851-7648-46C9-B1D0-932E55D269F5}" presName="rootConnector" presStyleLbl="node3" presStyleIdx="6" presStyleCnt="7"/>
      <dgm:spPr/>
      <dgm:t>
        <a:bodyPr/>
        <a:lstStyle/>
        <a:p>
          <a:endParaRPr lang="es-ES"/>
        </a:p>
      </dgm:t>
    </dgm:pt>
    <dgm:pt modelId="{5B65DBF5-5D48-4912-B576-CFD7D679892C}" type="pres">
      <dgm:prSet presAssocID="{A9576851-7648-46C9-B1D0-932E55D269F5}" presName="hierChild4" presStyleCnt="0"/>
      <dgm:spPr/>
    </dgm:pt>
    <dgm:pt modelId="{9D632F7D-B737-44DF-AFF6-5262644E9E3F}" type="pres">
      <dgm:prSet presAssocID="{A9576851-7648-46C9-B1D0-932E55D269F5}" presName="hierChild5" presStyleCnt="0"/>
      <dgm:spPr/>
    </dgm:pt>
    <dgm:pt modelId="{AC7B50F0-6A7B-4419-BF53-E3AE94544E3E}" type="pres">
      <dgm:prSet presAssocID="{E78384A8-7ACD-4973-94DB-A7243B908518}" presName="hierChild5" presStyleCnt="0"/>
      <dgm:spPr/>
    </dgm:pt>
    <dgm:pt modelId="{F9C6E7B8-41E3-4BD9-887E-B38DB4FD835C}" type="pres">
      <dgm:prSet presAssocID="{5BB3AB0F-D627-4BDB-A290-B5891ED4951E}" presName="Name111" presStyleLbl="parChTrans1D3" presStyleIdx="7" presStyleCnt="8"/>
      <dgm:spPr/>
      <dgm:t>
        <a:bodyPr/>
        <a:lstStyle/>
        <a:p>
          <a:endParaRPr lang="es-ES"/>
        </a:p>
      </dgm:t>
    </dgm:pt>
    <dgm:pt modelId="{BAEC6721-F2CB-4950-B133-96401F5E068B}" type="pres">
      <dgm:prSet presAssocID="{49EA11AD-E3A7-4A85-96AA-DB30323D920F}" presName="hierRoot3" presStyleCnt="0">
        <dgm:presLayoutVars>
          <dgm:hierBranch val="init"/>
        </dgm:presLayoutVars>
      </dgm:prSet>
      <dgm:spPr/>
    </dgm:pt>
    <dgm:pt modelId="{0DBEE34F-5A20-4EB1-B271-B9F4D2EC5D33}" type="pres">
      <dgm:prSet presAssocID="{49EA11AD-E3A7-4A85-96AA-DB30323D920F}" presName="rootComposite3" presStyleCnt="0"/>
      <dgm:spPr/>
    </dgm:pt>
    <dgm:pt modelId="{69FC8A1F-8458-4E88-981B-B62477E71EC4}" type="pres">
      <dgm:prSet presAssocID="{49EA11AD-E3A7-4A85-96AA-DB30323D920F}" presName="rootText3" presStyleLbl="asst2" presStyleIdx="0" presStyleCnt="1" custScaleX="196591" custScaleY="128067" custLinFactX="100000" custLinFactY="400000" custLinFactNeighborX="183648" custLinFactNeighborY="4969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883EE5-B189-42CE-A981-4A3887D1B719}" type="pres">
      <dgm:prSet presAssocID="{49EA11AD-E3A7-4A85-96AA-DB30323D920F}" presName="rootConnector3" presStyleLbl="asst2" presStyleIdx="0" presStyleCnt="1"/>
      <dgm:spPr/>
      <dgm:t>
        <a:bodyPr/>
        <a:lstStyle/>
        <a:p>
          <a:endParaRPr lang="es-ES"/>
        </a:p>
      </dgm:t>
    </dgm:pt>
    <dgm:pt modelId="{C257E05C-0EBB-4CF8-B3AC-0EAD8690794E}" type="pres">
      <dgm:prSet presAssocID="{49EA11AD-E3A7-4A85-96AA-DB30323D920F}" presName="hierChild6" presStyleCnt="0"/>
      <dgm:spPr/>
    </dgm:pt>
    <dgm:pt modelId="{6B7BE26D-5E34-46DA-97AC-2D83987CA178}" type="pres">
      <dgm:prSet presAssocID="{49EA11AD-E3A7-4A85-96AA-DB30323D920F}" presName="hierChild7" presStyleCnt="0"/>
      <dgm:spPr/>
    </dgm:pt>
    <dgm:pt modelId="{3E32425B-C3CB-4E84-B7EA-416151E2B6DA}" type="pres">
      <dgm:prSet presAssocID="{BA7BBFF0-3D01-411D-BF60-9EDEEACD8A61}" presName="hierChild3" presStyleCnt="0"/>
      <dgm:spPr/>
    </dgm:pt>
    <dgm:pt modelId="{A1BF058B-7A56-497A-ADD2-75DDCBDEE1EF}" type="pres">
      <dgm:prSet presAssocID="{E79EC2F5-046A-4A77-98CB-58CABC4BD845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4A72A607-CF67-4664-937D-448103907875}" type="pres">
      <dgm:prSet presAssocID="{04B2DDDE-E491-4214-929B-C7A8DD3963F4}" presName="hierRoot3" presStyleCnt="0">
        <dgm:presLayoutVars>
          <dgm:hierBranch val="init"/>
        </dgm:presLayoutVars>
      </dgm:prSet>
      <dgm:spPr/>
    </dgm:pt>
    <dgm:pt modelId="{C6967D48-C0B2-481A-A279-3BEB963E9552}" type="pres">
      <dgm:prSet presAssocID="{04B2DDDE-E491-4214-929B-C7A8DD3963F4}" presName="rootComposite3" presStyleCnt="0"/>
      <dgm:spPr/>
    </dgm:pt>
    <dgm:pt modelId="{4C330964-E5CA-4C02-A01D-8A2EE83E9780}" type="pres">
      <dgm:prSet presAssocID="{04B2DDDE-E491-4214-929B-C7A8DD3963F4}" presName="rootText3" presStyleLbl="asst1" presStyleIdx="0" presStyleCnt="1" custScaleX="185138" custScaleY="174248" custLinFactY="100000" custLinFactNeighborX="-18508" custLinFactNeighborY="1121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A54B97-5F49-4071-80F1-66312154FDB0}" type="pres">
      <dgm:prSet presAssocID="{04B2DDDE-E491-4214-929B-C7A8DD3963F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44C599E-B49A-4D1D-B17F-6272C61BA811}" type="pres">
      <dgm:prSet presAssocID="{04B2DDDE-E491-4214-929B-C7A8DD3963F4}" presName="hierChild6" presStyleCnt="0"/>
      <dgm:spPr/>
    </dgm:pt>
    <dgm:pt modelId="{54D867C6-5473-4EFC-B725-9B113D21D397}" type="pres">
      <dgm:prSet presAssocID="{04B2DDDE-E491-4214-929B-C7A8DD3963F4}" presName="hierChild7" presStyleCnt="0"/>
      <dgm:spPr/>
    </dgm:pt>
  </dgm:ptLst>
  <dgm:cxnLst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22D76BEB-911E-4609-A3AA-CC4362B4F2AF}" type="presOf" srcId="{E78384A8-7ACD-4973-94DB-A7243B908518}" destId="{FC7A6262-42A4-4D23-AED8-7DC580203F43}" srcOrd="0" destOrd="0" presId="urn:microsoft.com/office/officeart/2005/8/layout/orgChart1"/>
    <dgm:cxn modelId="{E5E4E82A-80EB-417F-B538-16B0BE7A7D1B}" srcId="{BA7BBFF0-3D01-411D-BF60-9EDEEACD8A61}" destId="{9E23DB29-4A33-4E56-9916-9F4A59C06CE4}" srcOrd="1" destOrd="0" parTransId="{8BF37432-2907-4478-9241-32A50A1BBBF8}" sibTransId="{96FE4BDD-1767-42F9-861D-ACCA67BA28FF}"/>
    <dgm:cxn modelId="{1E5FB108-8DCA-4712-A0CD-8438098CD1B4}" type="presOf" srcId="{2985B375-97A7-4AFC-AD57-C0A4D9566CD8}" destId="{440B497E-2F6A-4933-AC44-DFB4CFDF335A}" srcOrd="0" destOrd="0" presId="urn:microsoft.com/office/officeart/2005/8/layout/orgChart1"/>
    <dgm:cxn modelId="{22D14769-A13C-4C6E-9DB3-8AC7FD0D20BE}" type="presOf" srcId="{A9576851-7648-46C9-B1D0-932E55D269F5}" destId="{09E97D8D-67AB-4B92-B1A5-E1A93D9768A6}" srcOrd="0" destOrd="0" presId="urn:microsoft.com/office/officeart/2005/8/layout/orgChart1"/>
    <dgm:cxn modelId="{1B70F0B6-117F-4AA2-9ACB-06D05CBA2225}" srcId="{E78384A8-7ACD-4973-94DB-A7243B908518}" destId="{0662727A-463A-4E3B-859A-61B75760880A}" srcOrd="1" destOrd="0" parTransId="{DD315738-E261-4A4D-A806-7EE0259C3E1F}" sibTransId="{F8E4BD90-F700-420D-A855-CE4631E5C801}"/>
    <dgm:cxn modelId="{34434462-CD22-4948-A078-BEA89592DB22}" type="presOf" srcId="{4E58F20B-DB52-4C2C-BBC1-ABB8030E8421}" destId="{1589C082-7380-4949-B046-7277468751B3}" srcOrd="1" destOrd="0" presId="urn:microsoft.com/office/officeart/2005/8/layout/orgChart1"/>
    <dgm:cxn modelId="{261A3F18-587D-41B0-8EE3-B3A5432F01D6}" type="presOf" srcId="{2985B375-97A7-4AFC-AD57-C0A4D9566CD8}" destId="{D369D167-CE3B-4E75-99CA-D1A2D93A04DB}" srcOrd="1" destOrd="0" presId="urn:microsoft.com/office/officeart/2005/8/layout/orgChart1"/>
    <dgm:cxn modelId="{80C5BC7A-AE33-4848-AC70-DAEFF5FBD398}" srcId="{9E23DB29-4A33-4E56-9916-9F4A59C06CE4}" destId="{5F36AA28-5A87-4BFC-A906-2D44EC17F31F}" srcOrd="1" destOrd="0" parTransId="{909A2692-87A6-4D27-8FC7-6E8DA3E35CE2}" sibTransId="{669B19AE-D348-43F1-A017-525F0EE3754B}"/>
    <dgm:cxn modelId="{D667CA6D-3CB2-4877-A580-D701EB391B69}" type="presOf" srcId="{909A2692-87A6-4D27-8FC7-6E8DA3E35CE2}" destId="{1F0DD757-EC34-4116-B7F9-4C784B69A01C}" srcOrd="0" destOrd="0" presId="urn:microsoft.com/office/officeart/2005/8/layout/orgChart1"/>
    <dgm:cxn modelId="{EEA5F140-1A77-4E1B-A85C-18B2A5665AA9}" type="presOf" srcId="{BA7BBFF0-3D01-411D-BF60-9EDEEACD8A61}" destId="{D4C6C0AF-A3B6-4667-8252-12E6F670323C}" srcOrd="0" destOrd="0" presId="urn:microsoft.com/office/officeart/2005/8/layout/orgChart1"/>
    <dgm:cxn modelId="{F650DC9D-49F5-4933-9BD9-72C01435613B}" type="presOf" srcId="{5F36AA28-5A87-4BFC-A906-2D44EC17F31F}" destId="{0EAF98A7-A5DB-4167-BDCA-1C60A46779F2}" srcOrd="1" destOrd="0" presId="urn:microsoft.com/office/officeart/2005/8/layout/orgChart1"/>
    <dgm:cxn modelId="{867DFF86-4389-4B7B-B7CB-9D72F6DA6EB2}" type="presOf" srcId="{A9576851-7648-46C9-B1D0-932E55D269F5}" destId="{92EA43D1-ADDC-41FE-96B9-389BE12518A9}" srcOrd="1" destOrd="0" presId="urn:microsoft.com/office/officeart/2005/8/layout/orgChart1"/>
    <dgm:cxn modelId="{332CEA01-2E2F-455C-9C23-A7C45C5CA631}" srcId="{BA7BBFF0-3D01-411D-BF60-9EDEEACD8A61}" destId="{E78384A8-7ACD-4973-94DB-A7243B908518}" srcOrd="2" destOrd="0" parTransId="{E8CD4F48-BFFA-40C4-A697-80D4C5C3D9E4}" sibTransId="{40A2F7C6-00EF-48B9-BF2B-F820FB0CBAB3}"/>
    <dgm:cxn modelId="{B4C110B8-313C-476F-8630-0BF36B4C72A6}" type="presOf" srcId="{5F36AA28-5A87-4BFC-A906-2D44EC17F31F}" destId="{80800B27-C2EF-457D-9BF9-06FB558ACE70}" srcOrd="0" destOrd="0" presId="urn:microsoft.com/office/officeart/2005/8/layout/orgChart1"/>
    <dgm:cxn modelId="{C880FAEF-30B9-4F22-9094-058685F3F2A1}" type="presOf" srcId="{5BB3AB0F-D627-4BDB-A290-B5891ED4951E}" destId="{F9C6E7B8-41E3-4BD9-887E-B38DB4FD835C}" srcOrd="0" destOrd="0" presId="urn:microsoft.com/office/officeart/2005/8/layout/orgChart1"/>
    <dgm:cxn modelId="{CF3A02BC-DD78-47FC-BECE-AC134F5B7795}" type="presOf" srcId="{0662727A-463A-4E3B-859A-61B75760880A}" destId="{E275EB94-414B-426A-87CB-4B3122603B50}" srcOrd="1" destOrd="0" presId="urn:microsoft.com/office/officeart/2005/8/layout/orgChart1"/>
    <dgm:cxn modelId="{A5AFBB46-399E-4DE5-8AEC-DB43AE02F9EF}" type="presOf" srcId="{04B2DDDE-E491-4214-929B-C7A8DD3963F4}" destId="{4C330964-E5CA-4C02-A01D-8A2EE83E9780}" srcOrd="0" destOrd="0" presId="urn:microsoft.com/office/officeart/2005/8/layout/orgChart1"/>
    <dgm:cxn modelId="{8F8A554B-1028-4B17-BC82-54B4B7EDFBD0}" srcId="{E78384A8-7ACD-4973-94DB-A7243B908518}" destId="{4E58F20B-DB52-4C2C-BBC1-ABB8030E8421}" srcOrd="0" destOrd="0" parTransId="{6F0A032B-5864-4F07-8171-C404190E38B8}" sibTransId="{6EBA8118-9A79-4F11-990C-46F2FD22D918}"/>
    <dgm:cxn modelId="{A5F93EDC-692E-4889-9EB4-C94DFCEBF3CD}" type="presOf" srcId="{BC61CA08-70EC-4CE7-95D5-83F2243F6EBB}" destId="{837F9898-41C4-47B1-848F-76954F545F96}" srcOrd="0" destOrd="0" presId="urn:microsoft.com/office/officeart/2005/8/layout/orgChart1"/>
    <dgm:cxn modelId="{2BD392C6-40E4-4C28-878B-31C1BD23821D}" srcId="{E78384A8-7ACD-4973-94DB-A7243B908518}" destId="{A9576851-7648-46C9-B1D0-932E55D269F5}" srcOrd="2" destOrd="0" parTransId="{AAC12B34-297F-477E-AE1F-3B3F79244004}" sibTransId="{C430405A-0367-46CD-A13D-282CC472A3BE}"/>
    <dgm:cxn modelId="{BA36447C-9801-47BC-8FA6-CA7F675F7ED9}" type="presOf" srcId="{E8CD4F48-BFFA-40C4-A697-80D4C5C3D9E4}" destId="{484AADCD-A307-4E9E-B089-7E2867D6C20C}" srcOrd="0" destOrd="0" presId="urn:microsoft.com/office/officeart/2005/8/layout/orgChart1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FA8DA77E-C27D-4F75-A36E-139EAA501574}" type="presOf" srcId="{0662727A-463A-4E3B-859A-61B75760880A}" destId="{109AEACF-2030-482A-9F3F-831A46BC59CA}" srcOrd="0" destOrd="0" presId="urn:microsoft.com/office/officeart/2005/8/layout/orgChart1"/>
    <dgm:cxn modelId="{347ADEB6-D703-40FC-A5FA-7B03B668F90A}" type="presOf" srcId="{9E23DB29-4A33-4E56-9916-9F4A59C06CE4}" destId="{EEA40343-2367-430C-9F9D-F95276D86A7F}" srcOrd="0" destOrd="0" presId="urn:microsoft.com/office/officeart/2005/8/layout/orgChart1"/>
    <dgm:cxn modelId="{FABCCEA8-6826-48D3-86C7-DD83C9C7D647}" type="presOf" srcId="{9E23DB29-4A33-4E56-9916-9F4A59C06CE4}" destId="{4D678D45-BC24-46A5-9003-9CDD969B50F8}" srcOrd="1" destOrd="0" presId="urn:microsoft.com/office/officeart/2005/8/layout/orgChart1"/>
    <dgm:cxn modelId="{42AADE14-1B55-4F9A-8C8A-547F0D742FC6}" type="presOf" srcId="{0B41EEBB-D8C4-413B-AADD-9D2704237B3C}" destId="{72C2CC0C-9C02-449A-8A13-21C4AC223AD6}" srcOrd="0" destOrd="0" presId="urn:microsoft.com/office/officeart/2005/8/layout/orgChart1"/>
    <dgm:cxn modelId="{921166D1-F5FC-461D-B074-22DABD6A3EED}" type="presOf" srcId="{DD315738-E261-4A4D-A806-7EE0259C3E1F}" destId="{71E531BE-BC14-4E6E-91CE-6B9153C4FFCA}" srcOrd="0" destOrd="0" presId="urn:microsoft.com/office/officeart/2005/8/layout/orgChart1"/>
    <dgm:cxn modelId="{6CC10B24-EB17-473C-9F6A-EF3AA3C84B16}" type="presOf" srcId="{E78384A8-7ACD-4973-94DB-A7243B908518}" destId="{65D0CB6F-E5B0-496A-8AA9-100581C6E679}" srcOrd="1" destOrd="0" presId="urn:microsoft.com/office/officeart/2005/8/layout/orgChart1"/>
    <dgm:cxn modelId="{04A4502E-AAD6-410C-8FFC-DE270F18380B}" type="presOf" srcId="{35DC9171-E403-4C53-9502-2C9AD3F0A009}" destId="{D695ACA5-F877-4162-AA5F-65DA836CEFD5}" srcOrd="1" destOrd="0" presId="urn:microsoft.com/office/officeart/2005/8/layout/orgChart1"/>
    <dgm:cxn modelId="{8954EB5D-B296-4073-9DF5-EB25B0FA98F4}" srcId="{9E23DB29-4A33-4E56-9916-9F4A59C06CE4}" destId="{0EC221DC-D832-4702-B580-9C40C1152940}" srcOrd="2" destOrd="0" parTransId="{0B41EEBB-D8C4-413B-AADD-9D2704237B3C}" sibTransId="{D131E5D1-F397-427F-ACD7-5C347492586E}"/>
    <dgm:cxn modelId="{280B0E1C-93B4-49F6-B6D9-E3DFE8895430}" type="presOf" srcId="{6F0A032B-5864-4F07-8171-C404190E38B8}" destId="{C2C16BF9-38CB-44F2-97C8-DBCB29E4534D}" srcOrd="0" destOrd="0" presId="urn:microsoft.com/office/officeart/2005/8/layout/orgChart1"/>
    <dgm:cxn modelId="{8547F4AA-1AF6-4BF1-B0D0-E20D74B62B9C}" srcId="{9E23DB29-4A33-4E56-9916-9F4A59C06CE4}" destId="{35DC9171-E403-4C53-9502-2C9AD3F0A009}" srcOrd="3" destOrd="0" parTransId="{BC61CA08-70EC-4CE7-95D5-83F2243F6EBB}" sibTransId="{7390A1A6-2BAE-474A-AA8D-2F6C2A2DCF9F}"/>
    <dgm:cxn modelId="{1AFC688E-9E9E-444C-B738-35C7D3268D26}" type="presOf" srcId="{04B2DDDE-E491-4214-929B-C7A8DD3963F4}" destId="{D4A54B97-5F49-4071-80F1-66312154FDB0}" srcOrd="1" destOrd="0" presId="urn:microsoft.com/office/officeart/2005/8/layout/orgChart1"/>
    <dgm:cxn modelId="{EC0C4A93-BFEE-4FCA-ABBF-94D6C5F6511E}" srcId="{BA7BBFF0-3D01-411D-BF60-9EDEEACD8A61}" destId="{04B2DDDE-E491-4214-929B-C7A8DD3963F4}" srcOrd="0" destOrd="0" parTransId="{E79EC2F5-046A-4A77-98CB-58CABC4BD845}" sibTransId="{3AEDA469-51A4-424E-A257-DA1B287DCA82}"/>
    <dgm:cxn modelId="{FE01E6F5-69C5-49F5-A57B-DFECAE371BD1}" type="presOf" srcId="{BA7BBFF0-3D01-411D-BF60-9EDEEACD8A61}" destId="{E327E95D-8FF2-4223-8174-DCA69825116B}" srcOrd="1" destOrd="0" presId="urn:microsoft.com/office/officeart/2005/8/layout/orgChart1"/>
    <dgm:cxn modelId="{AFD59E72-47CB-47C9-8D5C-5305D3124E64}" srcId="{E78384A8-7ACD-4973-94DB-A7243B908518}" destId="{49EA11AD-E3A7-4A85-96AA-DB30323D920F}" srcOrd="3" destOrd="0" parTransId="{5BB3AB0F-D627-4BDB-A290-B5891ED4951E}" sibTransId="{4B2E2523-4683-44D5-940D-A5979DA29ADB}"/>
    <dgm:cxn modelId="{0CC7D5D6-B39F-479A-B1FD-98D50C939A60}" srcId="{9E23DB29-4A33-4E56-9916-9F4A59C06CE4}" destId="{2985B375-97A7-4AFC-AD57-C0A4D9566CD8}" srcOrd="0" destOrd="0" parTransId="{8F38AFD0-160B-43EA-9BA1-901EAD1B3787}" sibTransId="{68F87DD8-2F8F-4042-A257-2776B8EFF42A}"/>
    <dgm:cxn modelId="{B1424ACE-F9D5-4E77-9515-E99EF182A5F1}" type="presOf" srcId="{8BF37432-2907-4478-9241-32A50A1BBBF8}" destId="{F767E095-11A6-4E4B-A90B-3D719743938B}" srcOrd="0" destOrd="0" presId="urn:microsoft.com/office/officeart/2005/8/layout/orgChart1"/>
    <dgm:cxn modelId="{569A3BB6-6D37-4E84-9916-E6538C4C2984}" type="presOf" srcId="{35DC9171-E403-4C53-9502-2C9AD3F0A009}" destId="{67478183-57FC-42AE-8396-57ABB052EA34}" srcOrd="0" destOrd="0" presId="urn:microsoft.com/office/officeart/2005/8/layout/orgChart1"/>
    <dgm:cxn modelId="{243681D3-D58F-43C2-A4EE-DBC1CBF9FB43}" type="presOf" srcId="{0EC221DC-D832-4702-B580-9C40C1152940}" destId="{59611E5A-0247-4AD0-B3C9-DAA2C52853FE}" srcOrd="1" destOrd="0" presId="urn:microsoft.com/office/officeart/2005/8/layout/orgChart1"/>
    <dgm:cxn modelId="{E51C0E2E-AD08-4D86-A042-5FA8D2B7C4B7}" type="presOf" srcId="{AAC12B34-297F-477E-AE1F-3B3F79244004}" destId="{DC67FF1B-7CD0-4D2B-A1B4-27C3888A3075}" srcOrd="0" destOrd="0" presId="urn:microsoft.com/office/officeart/2005/8/layout/orgChart1"/>
    <dgm:cxn modelId="{D1ABF4C5-E562-4AE8-914F-72B6783A2DE5}" type="presOf" srcId="{8F38AFD0-160B-43EA-9BA1-901EAD1B3787}" destId="{067B6A9C-6394-46C9-84A8-7AE7025793DB}" srcOrd="0" destOrd="0" presId="urn:microsoft.com/office/officeart/2005/8/layout/orgChart1"/>
    <dgm:cxn modelId="{84D9B8E4-E514-42FF-862A-31C45A5217EB}" type="presOf" srcId="{49EA11AD-E3A7-4A85-96AA-DB30323D920F}" destId="{69FC8A1F-8458-4E88-981B-B62477E71EC4}" srcOrd="0" destOrd="0" presId="urn:microsoft.com/office/officeart/2005/8/layout/orgChart1"/>
    <dgm:cxn modelId="{8163C77C-9333-4D73-8977-C601B376D447}" type="presOf" srcId="{4E58F20B-DB52-4C2C-BBC1-ABB8030E8421}" destId="{B342C0FA-D607-4E01-95C5-708F1117E5C4}" srcOrd="0" destOrd="0" presId="urn:microsoft.com/office/officeart/2005/8/layout/orgChart1"/>
    <dgm:cxn modelId="{E5A8913B-F172-4896-ABD6-D6EDC9B6686A}" type="presOf" srcId="{0EC221DC-D832-4702-B580-9C40C1152940}" destId="{C6880A2E-438C-4B59-8DCC-837F57D956DB}" srcOrd="0" destOrd="0" presId="urn:microsoft.com/office/officeart/2005/8/layout/orgChart1"/>
    <dgm:cxn modelId="{F6B0E651-08DB-4621-B07D-382DA98270FB}" type="presOf" srcId="{49EA11AD-E3A7-4A85-96AA-DB30323D920F}" destId="{B5883EE5-B189-42CE-A981-4A3887D1B719}" srcOrd="1" destOrd="0" presId="urn:microsoft.com/office/officeart/2005/8/layout/orgChart1"/>
    <dgm:cxn modelId="{E8703CA2-79A2-4A6B-9570-35BDDFE117DC}" type="presOf" srcId="{E79EC2F5-046A-4A77-98CB-58CABC4BD845}" destId="{A1BF058B-7A56-497A-ADD2-75DDCBDEE1EF}" srcOrd="0" destOrd="0" presId="urn:microsoft.com/office/officeart/2005/8/layout/orgChart1"/>
    <dgm:cxn modelId="{5CDE1A49-83AA-417B-8551-158FA3FE554E}" type="presParOf" srcId="{E8D59837-A9BD-4644-A7ED-0FA8BA75F5D3}" destId="{8003FBF6-EB21-4CD7-98E6-9E868BB0C887}" srcOrd="0" destOrd="0" presId="urn:microsoft.com/office/officeart/2005/8/layout/orgChart1"/>
    <dgm:cxn modelId="{D8FADEB3-5A06-41D9-8888-FAAA5CFF2846}" type="presParOf" srcId="{8003FBF6-EB21-4CD7-98E6-9E868BB0C887}" destId="{B5316826-4460-4908-95E9-21C45BA82E10}" srcOrd="0" destOrd="0" presId="urn:microsoft.com/office/officeart/2005/8/layout/orgChart1"/>
    <dgm:cxn modelId="{5234C90E-F5E3-4BA9-B755-9BA8DEFC569B}" type="presParOf" srcId="{B5316826-4460-4908-95E9-21C45BA82E10}" destId="{D4C6C0AF-A3B6-4667-8252-12E6F670323C}" srcOrd="0" destOrd="0" presId="urn:microsoft.com/office/officeart/2005/8/layout/orgChart1"/>
    <dgm:cxn modelId="{5C8C57F1-C836-4CDC-B2A6-058DC3F2DFDC}" type="presParOf" srcId="{B5316826-4460-4908-95E9-21C45BA82E10}" destId="{E327E95D-8FF2-4223-8174-DCA69825116B}" srcOrd="1" destOrd="0" presId="urn:microsoft.com/office/officeart/2005/8/layout/orgChart1"/>
    <dgm:cxn modelId="{F96107D8-6A5F-4DE3-8523-21516FF62179}" type="presParOf" srcId="{8003FBF6-EB21-4CD7-98E6-9E868BB0C887}" destId="{68C72C18-27C9-4696-B83B-700010C16205}" srcOrd="1" destOrd="0" presId="urn:microsoft.com/office/officeart/2005/8/layout/orgChart1"/>
    <dgm:cxn modelId="{E105A3B1-3B21-413A-816C-E3385B3212EB}" type="presParOf" srcId="{68C72C18-27C9-4696-B83B-700010C16205}" destId="{F767E095-11A6-4E4B-A90B-3D719743938B}" srcOrd="0" destOrd="0" presId="urn:microsoft.com/office/officeart/2005/8/layout/orgChart1"/>
    <dgm:cxn modelId="{C19ED21B-6A48-4F0F-B98A-69006299AEA3}" type="presParOf" srcId="{68C72C18-27C9-4696-B83B-700010C16205}" destId="{1A7C9B6E-169D-4FDD-AAD9-3AC4F08A0C00}" srcOrd="1" destOrd="0" presId="urn:microsoft.com/office/officeart/2005/8/layout/orgChart1"/>
    <dgm:cxn modelId="{D52EDBDB-9A8A-41B5-8A92-ED927C2E428D}" type="presParOf" srcId="{1A7C9B6E-169D-4FDD-AAD9-3AC4F08A0C00}" destId="{C3D218E3-3B91-42C3-AE40-3C4E1CB44741}" srcOrd="0" destOrd="0" presId="urn:microsoft.com/office/officeart/2005/8/layout/orgChart1"/>
    <dgm:cxn modelId="{6B55BAF9-0E21-492E-B0B1-F91BF9D20BD3}" type="presParOf" srcId="{C3D218E3-3B91-42C3-AE40-3C4E1CB44741}" destId="{EEA40343-2367-430C-9F9D-F95276D86A7F}" srcOrd="0" destOrd="0" presId="urn:microsoft.com/office/officeart/2005/8/layout/orgChart1"/>
    <dgm:cxn modelId="{F421D5AC-EE64-4609-A8C3-AE95C004C249}" type="presParOf" srcId="{C3D218E3-3B91-42C3-AE40-3C4E1CB44741}" destId="{4D678D45-BC24-46A5-9003-9CDD969B50F8}" srcOrd="1" destOrd="0" presId="urn:microsoft.com/office/officeart/2005/8/layout/orgChart1"/>
    <dgm:cxn modelId="{DC797DF4-F971-41A7-ACC7-EEF6ECC35981}" type="presParOf" srcId="{1A7C9B6E-169D-4FDD-AAD9-3AC4F08A0C00}" destId="{C5928618-B3EE-4297-A113-6679A11B086D}" srcOrd="1" destOrd="0" presId="urn:microsoft.com/office/officeart/2005/8/layout/orgChart1"/>
    <dgm:cxn modelId="{78ED4761-5C04-46AD-A9EC-3A95EF3C8890}" type="presParOf" srcId="{C5928618-B3EE-4297-A113-6679A11B086D}" destId="{067B6A9C-6394-46C9-84A8-7AE7025793DB}" srcOrd="0" destOrd="0" presId="urn:microsoft.com/office/officeart/2005/8/layout/orgChart1"/>
    <dgm:cxn modelId="{E1F5EC05-3AD6-4429-835D-3E27FCF590A0}" type="presParOf" srcId="{C5928618-B3EE-4297-A113-6679A11B086D}" destId="{A0AF4D0A-4A90-4CD2-BBE1-FE31B18F68EA}" srcOrd="1" destOrd="0" presId="urn:microsoft.com/office/officeart/2005/8/layout/orgChart1"/>
    <dgm:cxn modelId="{D33D6DCA-FD25-4B52-9F63-C556F61D2519}" type="presParOf" srcId="{A0AF4D0A-4A90-4CD2-BBE1-FE31B18F68EA}" destId="{37023C9D-C4CE-46CE-8C5E-D81E8F5895D7}" srcOrd="0" destOrd="0" presId="urn:microsoft.com/office/officeart/2005/8/layout/orgChart1"/>
    <dgm:cxn modelId="{0EEE6297-C687-42BA-BF92-6B4CACA4C390}" type="presParOf" srcId="{37023C9D-C4CE-46CE-8C5E-D81E8F5895D7}" destId="{440B497E-2F6A-4933-AC44-DFB4CFDF335A}" srcOrd="0" destOrd="0" presId="urn:microsoft.com/office/officeart/2005/8/layout/orgChart1"/>
    <dgm:cxn modelId="{260D4F99-90F5-4AFF-A797-094788A5A9CA}" type="presParOf" srcId="{37023C9D-C4CE-46CE-8C5E-D81E8F5895D7}" destId="{D369D167-CE3B-4E75-99CA-D1A2D93A04DB}" srcOrd="1" destOrd="0" presId="urn:microsoft.com/office/officeart/2005/8/layout/orgChart1"/>
    <dgm:cxn modelId="{BB5F52FF-E8A8-4D6B-9E67-EB046FDD0D8B}" type="presParOf" srcId="{A0AF4D0A-4A90-4CD2-BBE1-FE31B18F68EA}" destId="{A1A6B7B5-0261-4A35-B54C-DDCC71F17BC8}" srcOrd="1" destOrd="0" presId="urn:microsoft.com/office/officeart/2005/8/layout/orgChart1"/>
    <dgm:cxn modelId="{6A21FEB5-B2E7-4634-9FFA-84919545C8BF}" type="presParOf" srcId="{A0AF4D0A-4A90-4CD2-BBE1-FE31B18F68EA}" destId="{7E3D6CB8-A148-4380-A002-2255E377E0D2}" srcOrd="2" destOrd="0" presId="urn:microsoft.com/office/officeart/2005/8/layout/orgChart1"/>
    <dgm:cxn modelId="{5D7686B7-24C9-4A4F-9964-5FEF8FECF8A6}" type="presParOf" srcId="{C5928618-B3EE-4297-A113-6679A11B086D}" destId="{1F0DD757-EC34-4116-B7F9-4C784B69A01C}" srcOrd="2" destOrd="0" presId="urn:microsoft.com/office/officeart/2005/8/layout/orgChart1"/>
    <dgm:cxn modelId="{6A6A327A-C865-4BC9-874E-87D13751C437}" type="presParOf" srcId="{C5928618-B3EE-4297-A113-6679A11B086D}" destId="{06112B10-411A-488E-93EC-F8930FB5012C}" srcOrd="3" destOrd="0" presId="urn:microsoft.com/office/officeart/2005/8/layout/orgChart1"/>
    <dgm:cxn modelId="{13A2FC65-F21B-4E83-B39C-F5172FAF15CF}" type="presParOf" srcId="{06112B10-411A-488E-93EC-F8930FB5012C}" destId="{4645EE49-1098-4EEB-9D39-5DEC6C156BEC}" srcOrd="0" destOrd="0" presId="urn:microsoft.com/office/officeart/2005/8/layout/orgChart1"/>
    <dgm:cxn modelId="{1099843C-B46D-4E50-81B3-00E828B74771}" type="presParOf" srcId="{4645EE49-1098-4EEB-9D39-5DEC6C156BEC}" destId="{80800B27-C2EF-457D-9BF9-06FB558ACE70}" srcOrd="0" destOrd="0" presId="urn:microsoft.com/office/officeart/2005/8/layout/orgChart1"/>
    <dgm:cxn modelId="{C90E27A4-8BAA-43F3-B18E-B75D68DF23BC}" type="presParOf" srcId="{4645EE49-1098-4EEB-9D39-5DEC6C156BEC}" destId="{0EAF98A7-A5DB-4167-BDCA-1C60A46779F2}" srcOrd="1" destOrd="0" presId="urn:microsoft.com/office/officeart/2005/8/layout/orgChart1"/>
    <dgm:cxn modelId="{0F3B36E3-75E0-404B-B61A-9162DF3B8A82}" type="presParOf" srcId="{06112B10-411A-488E-93EC-F8930FB5012C}" destId="{AB793BB2-5CA6-4E3C-A302-1990074EE374}" srcOrd="1" destOrd="0" presId="urn:microsoft.com/office/officeart/2005/8/layout/orgChart1"/>
    <dgm:cxn modelId="{9175A026-3C4D-406B-8E47-A45A25FC1E20}" type="presParOf" srcId="{06112B10-411A-488E-93EC-F8930FB5012C}" destId="{B50FA4DF-E5D6-4F20-81FA-676825693004}" srcOrd="2" destOrd="0" presId="urn:microsoft.com/office/officeart/2005/8/layout/orgChart1"/>
    <dgm:cxn modelId="{52D6C0DF-9DC7-49C2-BBBF-C7BD93F3BEF9}" type="presParOf" srcId="{C5928618-B3EE-4297-A113-6679A11B086D}" destId="{72C2CC0C-9C02-449A-8A13-21C4AC223AD6}" srcOrd="4" destOrd="0" presId="urn:microsoft.com/office/officeart/2005/8/layout/orgChart1"/>
    <dgm:cxn modelId="{82AD76F3-E6C4-4B40-830A-BC85450DD3D2}" type="presParOf" srcId="{C5928618-B3EE-4297-A113-6679A11B086D}" destId="{5026CDB2-39B4-4AC2-8FCF-CD325F653364}" srcOrd="5" destOrd="0" presId="urn:microsoft.com/office/officeart/2005/8/layout/orgChart1"/>
    <dgm:cxn modelId="{5EA9E3CE-ABD4-4308-9981-53AACF859D61}" type="presParOf" srcId="{5026CDB2-39B4-4AC2-8FCF-CD325F653364}" destId="{D8993E26-3BED-4BDC-85D0-E1BE6F9CD4DA}" srcOrd="0" destOrd="0" presId="urn:microsoft.com/office/officeart/2005/8/layout/orgChart1"/>
    <dgm:cxn modelId="{CB9A03AA-F2BC-4939-8399-992946D8EE88}" type="presParOf" srcId="{D8993E26-3BED-4BDC-85D0-E1BE6F9CD4DA}" destId="{C6880A2E-438C-4B59-8DCC-837F57D956DB}" srcOrd="0" destOrd="0" presId="urn:microsoft.com/office/officeart/2005/8/layout/orgChart1"/>
    <dgm:cxn modelId="{0938CC78-EFF5-4CF3-8269-638D8620E39F}" type="presParOf" srcId="{D8993E26-3BED-4BDC-85D0-E1BE6F9CD4DA}" destId="{59611E5A-0247-4AD0-B3C9-DAA2C52853FE}" srcOrd="1" destOrd="0" presId="urn:microsoft.com/office/officeart/2005/8/layout/orgChart1"/>
    <dgm:cxn modelId="{C8829A41-553C-4145-A465-EAA28C0B20DF}" type="presParOf" srcId="{5026CDB2-39B4-4AC2-8FCF-CD325F653364}" destId="{8A33C905-1D13-4036-9630-E600221E6B1F}" srcOrd="1" destOrd="0" presId="urn:microsoft.com/office/officeart/2005/8/layout/orgChart1"/>
    <dgm:cxn modelId="{2149566E-2A14-4698-8351-2903A38F1D92}" type="presParOf" srcId="{5026CDB2-39B4-4AC2-8FCF-CD325F653364}" destId="{338095DC-DC06-49E0-A75B-227F292E5A35}" srcOrd="2" destOrd="0" presId="urn:microsoft.com/office/officeart/2005/8/layout/orgChart1"/>
    <dgm:cxn modelId="{2501D684-83BB-42AD-A4E8-474E1C57B9FD}" type="presParOf" srcId="{C5928618-B3EE-4297-A113-6679A11B086D}" destId="{837F9898-41C4-47B1-848F-76954F545F96}" srcOrd="6" destOrd="0" presId="urn:microsoft.com/office/officeart/2005/8/layout/orgChart1"/>
    <dgm:cxn modelId="{61264959-1555-4CBD-A766-B75248D3ED03}" type="presParOf" srcId="{C5928618-B3EE-4297-A113-6679A11B086D}" destId="{13C08D09-5316-4ABC-8DFD-CC121B627F4F}" srcOrd="7" destOrd="0" presId="urn:microsoft.com/office/officeart/2005/8/layout/orgChart1"/>
    <dgm:cxn modelId="{BFE694DB-3BCB-4989-9C69-98B1DF0FFDD3}" type="presParOf" srcId="{13C08D09-5316-4ABC-8DFD-CC121B627F4F}" destId="{D8364AE8-576B-4646-BA70-3FB979C5A3B0}" srcOrd="0" destOrd="0" presId="urn:microsoft.com/office/officeart/2005/8/layout/orgChart1"/>
    <dgm:cxn modelId="{B210C168-4AB7-4CB4-BDCF-263DE822E591}" type="presParOf" srcId="{D8364AE8-576B-4646-BA70-3FB979C5A3B0}" destId="{67478183-57FC-42AE-8396-57ABB052EA34}" srcOrd="0" destOrd="0" presId="urn:microsoft.com/office/officeart/2005/8/layout/orgChart1"/>
    <dgm:cxn modelId="{0B2403D6-160C-4BC5-91F2-B66A98CD048B}" type="presParOf" srcId="{D8364AE8-576B-4646-BA70-3FB979C5A3B0}" destId="{D695ACA5-F877-4162-AA5F-65DA836CEFD5}" srcOrd="1" destOrd="0" presId="urn:microsoft.com/office/officeart/2005/8/layout/orgChart1"/>
    <dgm:cxn modelId="{6E5FCB5A-A838-4DE4-920D-82B74C43079F}" type="presParOf" srcId="{13C08D09-5316-4ABC-8DFD-CC121B627F4F}" destId="{8C9F8089-D616-45D1-94B4-4DE196E4677F}" srcOrd="1" destOrd="0" presId="urn:microsoft.com/office/officeart/2005/8/layout/orgChart1"/>
    <dgm:cxn modelId="{89B5BA76-476E-4C65-8C07-E3D901CA61A0}" type="presParOf" srcId="{13C08D09-5316-4ABC-8DFD-CC121B627F4F}" destId="{A078E8FF-9E2C-4D55-99B7-4754D019DFFE}" srcOrd="2" destOrd="0" presId="urn:microsoft.com/office/officeart/2005/8/layout/orgChart1"/>
    <dgm:cxn modelId="{467A0182-89B6-4B10-B349-081E471CE9E4}" type="presParOf" srcId="{1A7C9B6E-169D-4FDD-AAD9-3AC4F08A0C00}" destId="{25BB663B-9E38-453A-B63B-B44AC50A4F88}" srcOrd="2" destOrd="0" presId="urn:microsoft.com/office/officeart/2005/8/layout/orgChart1"/>
    <dgm:cxn modelId="{9F8F657E-2E30-4E23-A47E-67A6CE7AC661}" type="presParOf" srcId="{68C72C18-27C9-4696-B83B-700010C16205}" destId="{484AADCD-A307-4E9E-B089-7E2867D6C20C}" srcOrd="2" destOrd="0" presId="urn:microsoft.com/office/officeart/2005/8/layout/orgChart1"/>
    <dgm:cxn modelId="{F42B6523-4FD1-47DE-8DA7-06623BC65816}" type="presParOf" srcId="{68C72C18-27C9-4696-B83B-700010C16205}" destId="{F142DC7B-E20B-4C7A-BFDB-12AA9047F238}" srcOrd="3" destOrd="0" presId="urn:microsoft.com/office/officeart/2005/8/layout/orgChart1"/>
    <dgm:cxn modelId="{DFB26C18-7CEF-4AEF-B554-37F488357CF1}" type="presParOf" srcId="{F142DC7B-E20B-4C7A-BFDB-12AA9047F238}" destId="{3F376AF2-E915-44EB-917E-A7501999B1D4}" srcOrd="0" destOrd="0" presId="urn:microsoft.com/office/officeart/2005/8/layout/orgChart1"/>
    <dgm:cxn modelId="{6E58CA62-E13F-4534-894F-5484C3E4680A}" type="presParOf" srcId="{3F376AF2-E915-44EB-917E-A7501999B1D4}" destId="{FC7A6262-42A4-4D23-AED8-7DC580203F43}" srcOrd="0" destOrd="0" presId="urn:microsoft.com/office/officeart/2005/8/layout/orgChart1"/>
    <dgm:cxn modelId="{567D7AAC-FB60-4368-B6B6-C9318062210A}" type="presParOf" srcId="{3F376AF2-E915-44EB-917E-A7501999B1D4}" destId="{65D0CB6F-E5B0-496A-8AA9-100581C6E679}" srcOrd="1" destOrd="0" presId="urn:microsoft.com/office/officeart/2005/8/layout/orgChart1"/>
    <dgm:cxn modelId="{01BC1842-5374-4758-8573-13AF124E022B}" type="presParOf" srcId="{F142DC7B-E20B-4C7A-BFDB-12AA9047F238}" destId="{B5B41821-7BCB-4348-B9C7-67CBEC2B345A}" srcOrd="1" destOrd="0" presId="urn:microsoft.com/office/officeart/2005/8/layout/orgChart1"/>
    <dgm:cxn modelId="{D230BECC-AA1D-4027-9A46-EF3C334BBD4A}" type="presParOf" srcId="{B5B41821-7BCB-4348-B9C7-67CBEC2B345A}" destId="{C2C16BF9-38CB-44F2-97C8-DBCB29E4534D}" srcOrd="0" destOrd="0" presId="urn:microsoft.com/office/officeart/2005/8/layout/orgChart1"/>
    <dgm:cxn modelId="{B6B1D8A6-24EF-4E53-85BC-54CC6CE0B680}" type="presParOf" srcId="{B5B41821-7BCB-4348-B9C7-67CBEC2B345A}" destId="{6FA7535A-242F-4C43-8516-664DAA496D0B}" srcOrd="1" destOrd="0" presId="urn:microsoft.com/office/officeart/2005/8/layout/orgChart1"/>
    <dgm:cxn modelId="{4F6EF409-EB2C-4C27-A2A5-5E06BC9A7320}" type="presParOf" srcId="{6FA7535A-242F-4C43-8516-664DAA496D0B}" destId="{4D1AD2A4-859B-4A9B-B737-6768DAE7E520}" srcOrd="0" destOrd="0" presId="urn:microsoft.com/office/officeart/2005/8/layout/orgChart1"/>
    <dgm:cxn modelId="{6A141D57-B1EF-4E65-BF44-CD6EDA35C6AE}" type="presParOf" srcId="{4D1AD2A4-859B-4A9B-B737-6768DAE7E520}" destId="{B342C0FA-D607-4E01-95C5-708F1117E5C4}" srcOrd="0" destOrd="0" presId="urn:microsoft.com/office/officeart/2005/8/layout/orgChart1"/>
    <dgm:cxn modelId="{D013DDDB-8A36-41D0-BEBA-B010F0CEE697}" type="presParOf" srcId="{4D1AD2A4-859B-4A9B-B737-6768DAE7E520}" destId="{1589C082-7380-4949-B046-7277468751B3}" srcOrd="1" destOrd="0" presId="urn:microsoft.com/office/officeart/2005/8/layout/orgChart1"/>
    <dgm:cxn modelId="{B42CE9FC-69F0-4848-AD91-215466537969}" type="presParOf" srcId="{6FA7535A-242F-4C43-8516-664DAA496D0B}" destId="{1F2A8D6B-5972-49A2-806C-AFAAECB7B965}" srcOrd="1" destOrd="0" presId="urn:microsoft.com/office/officeart/2005/8/layout/orgChart1"/>
    <dgm:cxn modelId="{785EA316-19F3-43B1-A3EF-22F1835CB7EE}" type="presParOf" srcId="{6FA7535A-242F-4C43-8516-664DAA496D0B}" destId="{0F004DD9-7842-4003-AC5F-9EC7135C8B39}" srcOrd="2" destOrd="0" presId="urn:microsoft.com/office/officeart/2005/8/layout/orgChart1"/>
    <dgm:cxn modelId="{8100FFFD-D20D-47DA-980A-A74CE787CE4B}" type="presParOf" srcId="{B5B41821-7BCB-4348-B9C7-67CBEC2B345A}" destId="{71E531BE-BC14-4E6E-91CE-6B9153C4FFCA}" srcOrd="2" destOrd="0" presId="urn:microsoft.com/office/officeart/2005/8/layout/orgChart1"/>
    <dgm:cxn modelId="{2C78202C-87A5-4F30-B8A6-108F76506E45}" type="presParOf" srcId="{B5B41821-7BCB-4348-B9C7-67CBEC2B345A}" destId="{D93219BF-0A86-471E-9F0C-2C389CCAB933}" srcOrd="3" destOrd="0" presId="urn:microsoft.com/office/officeart/2005/8/layout/orgChart1"/>
    <dgm:cxn modelId="{5AD90376-6E25-4665-93F3-35360BD9480C}" type="presParOf" srcId="{D93219BF-0A86-471E-9F0C-2C389CCAB933}" destId="{81F1B69C-0099-4880-ADE9-23962E60758E}" srcOrd="0" destOrd="0" presId="urn:microsoft.com/office/officeart/2005/8/layout/orgChart1"/>
    <dgm:cxn modelId="{229F4098-23EE-4653-AA1F-079D4E7008A4}" type="presParOf" srcId="{81F1B69C-0099-4880-ADE9-23962E60758E}" destId="{109AEACF-2030-482A-9F3F-831A46BC59CA}" srcOrd="0" destOrd="0" presId="urn:microsoft.com/office/officeart/2005/8/layout/orgChart1"/>
    <dgm:cxn modelId="{F4E97AA6-C03E-4422-86B2-749C5C201251}" type="presParOf" srcId="{81F1B69C-0099-4880-ADE9-23962E60758E}" destId="{E275EB94-414B-426A-87CB-4B3122603B50}" srcOrd="1" destOrd="0" presId="urn:microsoft.com/office/officeart/2005/8/layout/orgChart1"/>
    <dgm:cxn modelId="{30BC4ECD-BA97-4776-96B3-3CA83EF4604D}" type="presParOf" srcId="{D93219BF-0A86-471E-9F0C-2C389CCAB933}" destId="{87251D7E-2BC5-47D2-8DC0-358818D979DE}" srcOrd="1" destOrd="0" presId="urn:microsoft.com/office/officeart/2005/8/layout/orgChart1"/>
    <dgm:cxn modelId="{3A4F32D0-6283-4E12-8EB5-86F1DA288744}" type="presParOf" srcId="{D93219BF-0A86-471E-9F0C-2C389CCAB933}" destId="{824D1CC4-0ACE-41E8-95A4-1C9AFD48C557}" srcOrd="2" destOrd="0" presId="urn:microsoft.com/office/officeart/2005/8/layout/orgChart1"/>
    <dgm:cxn modelId="{9147A3B6-63D7-45E7-8AA7-3BCAD4FFE3D0}" type="presParOf" srcId="{B5B41821-7BCB-4348-B9C7-67CBEC2B345A}" destId="{DC67FF1B-7CD0-4D2B-A1B4-27C3888A3075}" srcOrd="4" destOrd="0" presId="urn:microsoft.com/office/officeart/2005/8/layout/orgChart1"/>
    <dgm:cxn modelId="{0E08D159-C4DF-4836-B1CD-0867D70B2ED6}" type="presParOf" srcId="{B5B41821-7BCB-4348-B9C7-67CBEC2B345A}" destId="{CB2B243F-E29A-4E9A-9045-FDA2BCD672D3}" srcOrd="5" destOrd="0" presId="urn:microsoft.com/office/officeart/2005/8/layout/orgChart1"/>
    <dgm:cxn modelId="{EF42B861-BB1B-46E4-A334-80B0476FDCBD}" type="presParOf" srcId="{CB2B243F-E29A-4E9A-9045-FDA2BCD672D3}" destId="{64B81A48-35DE-4B01-B80E-5E7D34AE14D9}" srcOrd="0" destOrd="0" presId="urn:microsoft.com/office/officeart/2005/8/layout/orgChart1"/>
    <dgm:cxn modelId="{1A66CAFD-D921-4C8F-A738-04C773843C93}" type="presParOf" srcId="{64B81A48-35DE-4B01-B80E-5E7D34AE14D9}" destId="{09E97D8D-67AB-4B92-B1A5-E1A93D9768A6}" srcOrd="0" destOrd="0" presId="urn:microsoft.com/office/officeart/2005/8/layout/orgChart1"/>
    <dgm:cxn modelId="{9D51C353-BA97-49E6-958C-F7A850E174C7}" type="presParOf" srcId="{64B81A48-35DE-4B01-B80E-5E7D34AE14D9}" destId="{92EA43D1-ADDC-41FE-96B9-389BE12518A9}" srcOrd="1" destOrd="0" presId="urn:microsoft.com/office/officeart/2005/8/layout/orgChart1"/>
    <dgm:cxn modelId="{D81B1258-80E7-4AA8-8BFC-ED14E346BD06}" type="presParOf" srcId="{CB2B243F-E29A-4E9A-9045-FDA2BCD672D3}" destId="{5B65DBF5-5D48-4912-B576-CFD7D679892C}" srcOrd="1" destOrd="0" presId="urn:microsoft.com/office/officeart/2005/8/layout/orgChart1"/>
    <dgm:cxn modelId="{222F448F-8543-4B3F-9C57-68E6D7B1DA31}" type="presParOf" srcId="{CB2B243F-E29A-4E9A-9045-FDA2BCD672D3}" destId="{9D632F7D-B737-44DF-AFF6-5262644E9E3F}" srcOrd="2" destOrd="0" presId="urn:microsoft.com/office/officeart/2005/8/layout/orgChart1"/>
    <dgm:cxn modelId="{EF1E769A-3905-47A6-B615-B302668B66A4}" type="presParOf" srcId="{F142DC7B-E20B-4C7A-BFDB-12AA9047F238}" destId="{AC7B50F0-6A7B-4419-BF53-E3AE94544E3E}" srcOrd="2" destOrd="0" presId="urn:microsoft.com/office/officeart/2005/8/layout/orgChart1"/>
    <dgm:cxn modelId="{8E2F428A-3836-4030-9B32-EE25E39DECB1}" type="presParOf" srcId="{AC7B50F0-6A7B-4419-BF53-E3AE94544E3E}" destId="{F9C6E7B8-41E3-4BD9-887E-B38DB4FD835C}" srcOrd="0" destOrd="0" presId="urn:microsoft.com/office/officeart/2005/8/layout/orgChart1"/>
    <dgm:cxn modelId="{4B950340-1C72-4643-9495-F8175E01FB89}" type="presParOf" srcId="{AC7B50F0-6A7B-4419-BF53-E3AE94544E3E}" destId="{BAEC6721-F2CB-4950-B133-96401F5E068B}" srcOrd="1" destOrd="0" presId="urn:microsoft.com/office/officeart/2005/8/layout/orgChart1"/>
    <dgm:cxn modelId="{BC7D77FC-33A9-4535-8939-ED4ADDAC369B}" type="presParOf" srcId="{BAEC6721-F2CB-4950-B133-96401F5E068B}" destId="{0DBEE34F-5A20-4EB1-B271-B9F4D2EC5D33}" srcOrd="0" destOrd="0" presId="urn:microsoft.com/office/officeart/2005/8/layout/orgChart1"/>
    <dgm:cxn modelId="{15B2F31D-4E16-4DF0-BF33-D56A155BE4D6}" type="presParOf" srcId="{0DBEE34F-5A20-4EB1-B271-B9F4D2EC5D33}" destId="{69FC8A1F-8458-4E88-981B-B62477E71EC4}" srcOrd="0" destOrd="0" presId="urn:microsoft.com/office/officeart/2005/8/layout/orgChart1"/>
    <dgm:cxn modelId="{66B62897-66D9-4196-9038-AAAC03C4EF74}" type="presParOf" srcId="{0DBEE34F-5A20-4EB1-B271-B9F4D2EC5D33}" destId="{B5883EE5-B189-42CE-A981-4A3887D1B719}" srcOrd="1" destOrd="0" presId="urn:microsoft.com/office/officeart/2005/8/layout/orgChart1"/>
    <dgm:cxn modelId="{ADACB0C8-FFE7-4084-9C36-18CF14D09A6E}" type="presParOf" srcId="{BAEC6721-F2CB-4950-B133-96401F5E068B}" destId="{C257E05C-0EBB-4CF8-B3AC-0EAD8690794E}" srcOrd="1" destOrd="0" presId="urn:microsoft.com/office/officeart/2005/8/layout/orgChart1"/>
    <dgm:cxn modelId="{E941FBE5-6847-4062-AF31-C8C3FC609003}" type="presParOf" srcId="{BAEC6721-F2CB-4950-B133-96401F5E068B}" destId="{6B7BE26D-5E34-46DA-97AC-2D83987CA178}" srcOrd="2" destOrd="0" presId="urn:microsoft.com/office/officeart/2005/8/layout/orgChart1"/>
    <dgm:cxn modelId="{4192E4C0-0BC3-4839-9B72-527C6A6E4918}" type="presParOf" srcId="{8003FBF6-EB21-4CD7-98E6-9E868BB0C887}" destId="{3E32425B-C3CB-4E84-B7EA-416151E2B6DA}" srcOrd="2" destOrd="0" presId="urn:microsoft.com/office/officeart/2005/8/layout/orgChart1"/>
    <dgm:cxn modelId="{3CB461D2-7967-4BA3-8E84-F4750B599787}" type="presParOf" srcId="{3E32425B-C3CB-4E84-B7EA-416151E2B6DA}" destId="{A1BF058B-7A56-497A-ADD2-75DDCBDEE1EF}" srcOrd="0" destOrd="0" presId="urn:microsoft.com/office/officeart/2005/8/layout/orgChart1"/>
    <dgm:cxn modelId="{175C275D-A1CF-4349-8EDC-2F7B38608C52}" type="presParOf" srcId="{3E32425B-C3CB-4E84-B7EA-416151E2B6DA}" destId="{4A72A607-CF67-4664-937D-448103907875}" srcOrd="1" destOrd="0" presId="urn:microsoft.com/office/officeart/2005/8/layout/orgChart1"/>
    <dgm:cxn modelId="{E570AE85-8854-469E-B603-402D8842F85C}" type="presParOf" srcId="{4A72A607-CF67-4664-937D-448103907875}" destId="{C6967D48-C0B2-481A-A279-3BEB963E9552}" srcOrd="0" destOrd="0" presId="urn:microsoft.com/office/officeart/2005/8/layout/orgChart1"/>
    <dgm:cxn modelId="{3CD146FD-AEFA-449F-A065-7DC730EE4F08}" type="presParOf" srcId="{C6967D48-C0B2-481A-A279-3BEB963E9552}" destId="{4C330964-E5CA-4C02-A01D-8A2EE83E9780}" srcOrd="0" destOrd="0" presId="urn:microsoft.com/office/officeart/2005/8/layout/orgChart1"/>
    <dgm:cxn modelId="{0060DC0E-26A2-4E23-A828-C2036DB11459}" type="presParOf" srcId="{C6967D48-C0B2-481A-A279-3BEB963E9552}" destId="{D4A54B97-5F49-4071-80F1-66312154FDB0}" srcOrd="1" destOrd="0" presId="urn:microsoft.com/office/officeart/2005/8/layout/orgChart1"/>
    <dgm:cxn modelId="{72E36F64-D502-45B2-B604-9556DEF8A4A9}" type="presParOf" srcId="{4A72A607-CF67-4664-937D-448103907875}" destId="{C44C599E-B49A-4D1D-B17F-6272C61BA811}" srcOrd="1" destOrd="0" presId="urn:microsoft.com/office/officeart/2005/8/layout/orgChart1"/>
    <dgm:cxn modelId="{F4E2210C-B460-417C-B004-91B5A93A5F6C}" type="presParOf" srcId="{4A72A607-CF67-4664-937D-448103907875}" destId="{54D867C6-5473-4EFC-B725-9B113D21D3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Técnico(a)</a:t>
          </a: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de Natación</a:t>
          </a: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6E906A-6832-4CD5-8951-ED916105560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 Natación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0943F6-8CF2-4D06-A382-27EFAFD991B9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B5CD0C79-4BDA-4061-A3AB-9071FAD502F3}" type="pres">
      <dgm:prSet presAssocID="{8EF149C7-5249-43C7-9F4C-89239511224C}" presName="rootComposite1" presStyleCnt="0"/>
      <dgm:spPr/>
    </dgm:pt>
    <dgm:pt modelId="{500C0609-8BFF-4049-82D3-48A501EDAF15}" type="pres">
      <dgm:prSet presAssocID="{8EF149C7-5249-43C7-9F4C-89239511224C}" presName="rootText1" presStyleLbl="node0" presStyleIdx="0" presStyleCnt="1" custScaleX="21135" custScaleY="18618" custLinFactNeighborY="14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7C83C1-2A17-4055-88A3-67EB248EFD09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CBB6D5-5227-45BC-BBC0-5E9CAC70FDE9}" type="pres">
      <dgm:prSet presAssocID="{8EF149C7-5249-43C7-9F4C-89239511224C}" presName="hierChild2" presStyleCnt="0"/>
      <dgm:spPr/>
    </dgm:pt>
    <dgm:pt modelId="{474DEEF1-B3CE-42D3-842F-691F5BDB2D54}" type="pres">
      <dgm:prSet presAssocID="{204DC1C7-4DDD-4204-B268-6DD0429DA59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0" presStyleCnt="1" custScaleX="16513" custScaleY="26909" custLinFactNeighborY="-168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954EC0D7-A8BD-492C-839C-44BD35CDDE92}" type="pres">
      <dgm:prSet presAssocID="{8EF149C7-5249-43C7-9F4C-89239511224C}" presName="hierChild3" presStyleCnt="0"/>
      <dgm:spPr/>
    </dgm:pt>
  </dgm:ptLst>
  <dgm:cxnLst>
    <dgm:cxn modelId="{4165FABE-19D7-41A3-828D-29F194A7B22C}" type="presOf" srcId="{8EF149C7-5249-43C7-9F4C-89239511224C}" destId="{500C0609-8BFF-4049-82D3-48A501EDAF15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F52E5699-1A93-40E3-9A10-0F162E11E10B}" type="presOf" srcId="{E76E906A-6832-4CD5-8951-ED9161055607}" destId="{BD10F608-A80A-42F4-8DAA-414391E447AE}" srcOrd="0" destOrd="0" presId="urn:microsoft.com/office/officeart/2005/8/layout/orgChart1"/>
    <dgm:cxn modelId="{F74213B3-78EE-4749-AAC2-DB64DEFC7700}" type="presOf" srcId="{204DC1C7-4DDD-4204-B268-6DD0429DA59E}" destId="{474DEEF1-B3CE-42D3-842F-691F5BDB2D54}" srcOrd="0" destOrd="0" presId="urn:microsoft.com/office/officeart/2005/8/layout/orgChart1"/>
    <dgm:cxn modelId="{9EF39F1D-449B-4AED-A063-50C8157A51A4}" type="presOf" srcId="{8EF149C7-5249-43C7-9F4C-89239511224C}" destId="{BF7C83C1-2A17-4055-88A3-67EB248EFD09}" srcOrd="1" destOrd="0" presId="urn:microsoft.com/office/officeart/2005/8/layout/orgChart1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57179447-70CF-45B8-BD12-9DF03C39E49D}" srcId="{8EF149C7-5249-43C7-9F4C-89239511224C}" destId="{E76E906A-6832-4CD5-8951-ED9161055607}" srcOrd="0" destOrd="0" parTransId="{204DC1C7-4DDD-4204-B268-6DD0429DA59E}" sibTransId="{E8A39575-D267-4ECE-9761-A64FA866AA80}"/>
    <dgm:cxn modelId="{2777C106-5D4B-4A9F-A937-566167066732}" type="presOf" srcId="{E76E906A-6832-4CD5-8951-ED9161055607}" destId="{2D30BB35-C9D9-4908-A169-5FE8A5B3162C}" srcOrd="1" destOrd="0" presId="urn:microsoft.com/office/officeart/2005/8/layout/orgChart1"/>
    <dgm:cxn modelId="{35C35682-1820-41B9-9554-1066D83DACAC}" type="presParOf" srcId="{DFEA0DFD-0F4E-49CE-AC3F-09E86B65B0D5}" destId="{3A0943F6-8CF2-4D06-A382-27EFAFD991B9}" srcOrd="0" destOrd="0" presId="urn:microsoft.com/office/officeart/2005/8/layout/orgChart1"/>
    <dgm:cxn modelId="{E63E145A-F218-4D3F-BB7E-287DBB01F945}" type="presParOf" srcId="{3A0943F6-8CF2-4D06-A382-27EFAFD991B9}" destId="{B5CD0C79-4BDA-4061-A3AB-9071FAD502F3}" srcOrd="0" destOrd="0" presId="urn:microsoft.com/office/officeart/2005/8/layout/orgChart1"/>
    <dgm:cxn modelId="{0C509CE3-3BE8-4B96-95F0-390533788B7D}" type="presParOf" srcId="{B5CD0C79-4BDA-4061-A3AB-9071FAD502F3}" destId="{500C0609-8BFF-4049-82D3-48A501EDAF15}" srcOrd="0" destOrd="0" presId="urn:microsoft.com/office/officeart/2005/8/layout/orgChart1"/>
    <dgm:cxn modelId="{AD2CF36A-30DF-439F-B422-BC4626DF94E7}" type="presParOf" srcId="{B5CD0C79-4BDA-4061-A3AB-9071FAD502F3}" destId="{BF7C83C1-2A17-4055-88A3-67EB248EFD09}" srcOrd="1" destOrd="0" presId="urn:microsoft.com/office/officeart/2005/8/layout/orgChart1"/>
    <dgm:cxn modelId="{75B9D7EC-8CBB-41C3-9DDB-F6C981E5860C}" type="presParOf" srcId="{3A0943F6-8CF2-4D06-A382-27EFAFD991B9}" destId="{2ECBB6D5-5227-45BC-BBC0-5E9CAC70FDE9}" srcOrd="1" destOrd="0" presId="urn:microsoft.com/office/officeart/2005/8/layout/orgChart1"/>
    <dgm:cxn modelId="{1C07CA5E-0458-4EA1-92AC-3AAC5D359116}" type="presParOf" srcId="{2ECBB6D5-5227-45BC-BBC0-5E9CAC70FDE9}" destId="{474DEEF1-B3CE-42D3-842F-691F5BDB2D54}" srcOrd="0" destOrd="0" presId="urn:microsoft.com/office/officeart/2005/8/layout/orgChart1"/>
    <dgm:cxn modelId="{1B960957-EF4F-4CE8-AC5A-42328D3CB6C6}" type="presParOf" srcId="{2ECBB6D5-5227-45BC-BBC0-5E9CAC70FDE9}" destId="{DCBFC0C4-187E-4A97-8960-2A4103349FBB}" srcOrd="1" destOrd="0" presId="urn:microsoft.com/office/officeart/2005/8/layout/orgChart1"/>
    <dgm:cxn modelId="{EBC87458-12A6-409F-B57B-FFF5584C923F}" type="presParOf" srcId="{DCBFC0C4-187E-4A97-8960-2A4103349FBB}" destId="{AF650BF7-C340-448D-ADFE-B23DAD0C2EAC}" srcOrd="0" destOrd="0" presId="urn:microsoft.com/office/officeart/2005/8/layout/orgChart1"/>
    <dgm:cxn modelId="{099C3B06-BB6B-4656-AEB8-9AEFDDC2ABE1}" type="presParOf" srcId="{AF650BF7-C340-448D-ADFE-B23DAD0C2EAC}" destId="{BD10F608-A80A-42F4-8DAA-414391E447AE}" srcOrd="0" destOrd="0" presId="urn:microsoft.com/office/officeart/2005/8/layout/orgChart1"/>
    <dgm:cxn modelId="{78642857-00BC-40CC-B758-BF1F80EE408F}" type="presParOf" srcId="{AF650BF7-C340-448D-ADFE-B23DAD0C2EAC}" destId="{2D30BB35-C9D9-4908-A169-5FE8A5B3162C}" srcOrd="1" destOrd="0" presId="urn:microsoft.com/office/officeart/2005/8/layout/orgChart1"/>
    <dgm:cxn modelId="{6B20E75B-0C2A-4A62-A6E9-F14524F7E4C1}" type="presParOf" srcId="{DCBFC0C4-187E-4A97-8960-2A4103349FBB}" destId="{C6A2B740-8559-481A-BCA2-1941B6240C7B}" srcOrd="1" destOrd="0" presId="urn:microsoft.com/office/officeart/2005/8/layout/orgChart1"/>
    <dgm:cxn modelId="{43F81D92-3852-4186-B0DA-2345FB62088D}" type="presParOf" srcId="{DCBFC0C4-187E-4A97-8960-2A4103349FBB}" destId="{3AFB0D49-446E-4473-A1AF-EB579EE73888}" srcOrd="2" destOrd="0" presId="urn:microsoft.com/office/officeart/2005/8/layout/orgChart1"/>
    <dgm:cxn modelId="{35DC8C3F-7B07-4684-BA0B-750B0E8147CB}" type="presParOf" srcId="{3A0943F6-8CF2-4D06-A382-27EFAFD991B9}" destId="{954EC0D7-A8BD-492C-839C-44BD35CDDE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FB4DEAA1-2168-45E9-9274-92C797656C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EA0C852-465B-4804-AD51-54E3ECB24BA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gm:t>
    </dgm:pt>
    <dgm:pt modelId="{C6D6A8A9-C27F-4B56-9810-B092209099B8}" type="parTrans" cxnId="{EC88D255-5F7F-469C-ADD2-83F0CD9FA4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99F842-0015-4EB4-8B1E-89FCE430EA65}" type="sibTrans" cxnId="{EC88D255-5F7F-469C-ADD2-83F0CD9FA4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64F3AE-BF5C-4477-91A4-9EB0CB364462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4370A28-BBDF-4C70-BC23-6ABA5C57C51D}" type="parTrans" cxnId="{FAFFC62A-76EC-4505-BE01-8B8009D166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D3C8349-662E-4819-B6C4-47D5269623FC}" type="sibTrans" cxnId="{FAFFC62A-76EC-4505-BE01-8B8009D166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082305-ECD0-4A59-99FC-8D2A0674B8F0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F6D0073F-766D-47B5-B075-088A1B6A4B21}" type="parTrans" cxnId="{377C5B25-0E72-4D9F-A3E0-8DAE548FA5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FE65B-2222-466A-8F93-1DED5C870C39}" type="sibTrans" cxnId="{377C5B25-0E72-4D9F-A3E0-8DAE548FA5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FC671E0-84DE-4E12-904E-60F8C261837D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Promotor(a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D9BA5F8-5812-463D-8625-455B13626AA7}" type="parTrans" cxnId="{370B7984-B337-467C-B2CE-1E5CC1EAF12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012485-5A34-4767-8571-D333D3BCDF6E}" type="sibTrans" cxnId="{370B7984-B337-467C-B2CE-1E5CC1EAF12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1B44AD9-4209-412F-871E-3D434926743E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Instructores(as)</a:t>
          </a:r>
        </a:p>
        <a:p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BAF4EB9-239A-452F-BF4A-B11BC11F4B4E}" type="parTrans" cxnId="{C8FC6759-7191-44DC-A1F8-7B7E7B0EDF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D89805D-A114-4820-9EED-1CB0860CBA5D}" type="sibTrans" cxnId="{C8FC6759-7191-44DC-A1F8-7B7E7B0EDF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4272FD6-6B52-4855-BA6B-01C55A3EF515}" type="pres">
      <dgm:prSet presAssocID="{FB4DEAA1-2168-45E9-9274-92C797656C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E04546-8E0B-4BF3-85F7-8D3130CC328B}" type="pres">
      <dgm:prSet presAssocID="{9EA0C852-465B-4804-AD51-54E3ECB24BA4}" presName="hierRoot1" presStyleCnt="0">
        <dgm:presLayoutVars>
          <dgm:hierBranch val="init"/>
        </dgm:presLayoutVars>
      </dgm:prSet>
      <dgm:spPr/>
    </dgm:pt>
    <dgm:pt modelId="{804FB130-34F9-4C4F-B282-C9485E4C1E2B}" type="pres">
      <dgm:prSet presAssocID="{9EA0C852-465B-4804-AD51-54E3ECB24BA4}" presName="rootComposite1" presStyleCnt="0"/>
      <dgm:spPr/>
    </dgm:pt>
    <dgm:pt modelId="{6E63B19A-F2B2-49C1-88D2-DD3CD863DF3B}" type="pres">
      <dgm:prSet presAssocID="{9EA0C852-465B-4804-AD51-54E3ECB24BA4}" presName="rootText1" presStyleLbl="node0" presStyleIdx="0" presStyleCnt="1" custScaleX="134881" custScaleY="132981" custLinFactNeighborY="-264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747731-0529-4B88-95E9-DBB5BE07B501}" type="pres">
      <dgm:prSet presAssocID="{9EA0C852-465B-4804-AD51-54E3ECB24BA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FC6A67-42C2-4130-8D3E-28F6590AC61F}" type="pres">
      <dgm:prSet presAssocID="{9EA0C852-465B-4804-AD51-54E3ECB24BA4}" presName="hierChild2" presStyleCnt="0"/>
      <dgm:spPr/>
    </dgm:pt>
    <dgm:pt modelId="{1D1C1097-A1B1-4A03-9A08-14CEF2155F5C}" type="pres">
      <dgm:prSet presAssocID="{04370A28-BBDF-4C70-BC23-6ABA5C57C51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6E9D3A7-F48E-43CA-A38F-37A675DAECD5}" type="pres">
      <dgm:prSet presAssocID="{9E64F3AE-BF5C-4477-91A4-9EB0CB364462}" presName="hierRoot2" presStyleCnt="0">
        <dgm:presLayoutVars>
          <dgm:hierBranch/>
        </dgm:presLayoutVars>
      </dgm:prSet>
      <dgm:spPr/>
    </dgm:pt>
    <dgm:pt modelId="{45C7E213-9405-4273-A07D-9D912DF08CE4}" type="pres">
      <dgm:prSet presAssocID="{9E64F3AE-BF5C-4477-91A4-9EB0CB364462}" presName="rootComposite" presStyleCnt="0"/>
      <dgm:spPr/>
    </dgm:pt>
    <dgm:pt modelId="{94C7EDBA-BCD6-4A4D-B6F8-C772F26D1FC5}" type="pres">
      <dgm:prSet presAssocID="{9E64F3AE-BF5C-4477-91A4-9EB0CB364462}" presName="rootText" presStyleLbl="node2" presStyleIdx="0" presStyleCnt="1" custScaleX="104485" custScaleY="102585" custLinFactNeighborY="-37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9DD935-75D3-474C-8826-1F9F841E8CA9}" type="pres">
      <dgm:prSet presAssocID="{9E64F3AE-BF5C-4477-91A4-9EB0CB364462}" presName="rootConnector" presStyleLbl="node2" presStyleIdx="0" presStyleCnt="1"/>
      <dgm:spPr/>
      <dgm:t>
        <a:bodyPr/>
        <a:lstStyle/>
        <a:p>
          <a:endParaRPr lang="es-ES"/>
        </a:p>
      </dgm:t>
    </dgm:pt>
    <dgm:pt modelId="{E66C4754-7756-4D58-87B8-A4E7E4D9850B}" type="pres">
      <dgm:prSet presAssocID="{9E64F3AE-BF5C-4477-91A4-9EB0CB364462}" presName="hierChild4" presStyleCnt="0"/>
      <dgm:spPr/>
    </dgm:pt>
    <dgm:pt modelId="{E9520072-C0AE-4A42-98E2-88AC9CB05EC4}" type="pres">
      <dgm:prSet presAssocID="{F6D0073F-766D-47B5-B075-088A1B6A4B21}" presName="Name35" presStyleLbl="parChTrans1D3" presStyleIdx="0" presStyleCnt="3"/>
      <dgm:spPr/>
      <dgm:t>
        <a:bodyPr/>
        <a:lstStyle/>
        <a:p>
          <a:endParaRPr lang="es-ES"/>
        </a:p>
      </dgm:t>
    </dgm:pt>
    <dgm:pt modelId="{D6B82659-4A61-4033-8607-3731E9DC7678}" type="pres">
      <dgm:prSet presAssocID="{D2082305-ECD0-4A59-99FC-8D2A0674B8F0}" presName="hierRoot2" presStyleCnt="0">
        <dgm:presLayoutVars>
          <dgm:hierBranch val="init"/>
        </dgm:presLayoutVars>
      </dgm:prSet>
      <dgm:spPr/>
    </dgm:pt>
    <dgm:pt modelId="{F5BB698B-314F-4418-8FA5-6C4A6A647763}" type="pres">
      <dgm:prSet presAssocID="{D2082305-ECD0-4A59-99FC-8D2A0674B8F0}" presName="rootComposite" presStyleCnt="0"/>
      <dgm:spPr/>
    </dgm:pt>
    <dgm:pt modelId="{A5D29336-0AF0-4111-A45C-A220EB0D16F6}" type="pres">
      <dgm:prSet presAssocID="{D2082305-ECD0-4A59-99FC-8D2A0674B8F0}" presName="rootText" presStyleLbl="node3" presStyleIdx="0" presStyleCnt="3" custScaleX="99983" custScaleY="117783" custLinFactNeighborX="-259" custLinFactNeighborY="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285C7-BF90-40B5-91B8-51220BFA5403}" type="pres">
      <dgm:prSet presAssocID="{D2082305-ECD0-4A59-99FC-8D2A0674B8F0}" presName="rootConnector" presStyleLbl="node3" presStyleIdx="0" presStyleCnt="3"/>
      <dgm:spPr/>
      <dgm:t>
        <a:bodyPr/>
        <a:lstStyle/>
        <a:p>
          <a:endParaRPr lang="es-ES"/>
        </a:p>
      </dgm:t>
    </dgm:pt>
    <dgm:pt modelId="{465E7537-7068-4C70-BE8C-48D276F47B95}" type="pres">
      <dgm:prSet presAssocID="{D2082305-ECD0-4A59-99FC-8D2A0674B8F0}" presName="hierChild4" presStyleCnt="0"/>
      <dgm:spPr/>
    </dgm:pt>
    <dgm:pt modelId="{4564FB41-3832-47C6-A356-0689EFBE055F}" type="pres">
      <dgm:prSet presAssocID="{D2082305-ECD0-4A59-99FC-8D2A0674B8F0}" presName="hierChild5" presStyleCnt="0"/>
      <dgm:spPr/>
    </dgm:pt>
    <dgm:pt modelId="{DCC560E9-8E7C-4FE0-B776-42B61D14143C}" type="pres">
      <dgm:prSet presAssocID="{9D9BA5F8-5812-463D-8625-455B13626AA7}" presName="Name35" presStyleLbl="parChTrans1D3" presStyleIdx="1" presStyleCnt="3"/>
      <dgm:spPr/>
      <dgm:t>
        <a:bodyPr/>
        <a:lstStyle/>
        <a:p>
          <a:endParaRPr lang="es-ES"/>
        </a:p>
      </dgm:t>
    </dgm:pt>
    <dgm:pt modelId="{66806274-4DA5-4DD0-A431-CCF5960231DA}" type="pres">
      <dgm:prSet presAssocID="{EFC671E0-84DE-4E12-904E-60F8C261837D}" presName="hierRoot2" presStyleCnt="0">
        <dgm:presLayoutVars>
          <dgm:hierBranch/>
        </dgm:presLayoutVars>
      </dgm:prSet>
      <dgm:spPr/>
    </dgm:pt>
    <dgm:pt modelId="{36A886E9-8B03-499C-961C-1CB608A6F0FD}" type="pres">
      <dgm:prSet presAssocID="{EFC671E0-84DE-4E12-904E-60F8C261837D}" presName="rootComposite" presStyleCnt="0"/>
      <dgm:spPr/>
    </dgm:pt>
    <dgm:pt modelId="{A7A1F951-7745-438A-85E4-3B9635BC2785}" type="pres">
      <dgm:prSet presAssocID="{EFC671E0-84DE-4E12-904E-60F8C261837D}" presName="rootText" presStyleLbl="node3" presStyleIdx="1" presStyleCnt="3" custScaleX="99983" custScaleY="117783" custLinFactX="18136" custLinFactNeighborX="100000" custLinFactNeighborY="5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61842C-9F4E-45C9-84AD-99ED07CD96C5}" type="pres">
      <dgm:prSet presAssocID="{EFC671E0-84DE-4E12-904E-60F8C261837D}" presName="rootConnector" presStyleLbl="node3" presStyleIdx="1" presStyleCnt="3"/>
      <dgm:spPr/>
      <dgm:t>
        <a:bodyPr/>
        <a:lstStyle/>
        <a:p>
          <a:endParaRPr lang="es-ES"/>
        </a:p>
      </dgm:t>
    </dgm:pt>
    <dgm:pt modelId="{A5321DDD-A43D-4DE6-8829-BC994E132C98}" type="pres">
      <dgm:prSet presAssocID="{EFC671E0-84DE-4E12-904E-60F8C261837D}" presName="hierChild4" presStyleCnt="0"/>
      <dgm:spPr/>
    </dgm:pt>
    <dgm:pt modelId="{BDD1E64B-CD5F-4DA0-8ED6-851D878CB711}" type="pres">
      <dgm:prSet presAssocID="{EFC671E0-84DE-4E12-904E-60F8C261837D}" presName="hierChild5" presStyleCnt="0"/>
      <dgm:spPr/>
    </dgm:pt>
    <dgm:pt modelId="{E71F53E3-3736-49F8-BBC9-E77BCCAA8414}" type="pres">
      <dgm:prSet presAssocID="{CBAF4EB9-239A-452F-BF4A-B11BC11F4B4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614D9937-4BF8-4A77-AF40-BD0DB3531AB7}" type="pres">
      <dgm:prSet presAssocID="{B1B44AD9-4209-412F-871E-3D434926743E}" presName="hierRoot2" presStyleCnt="0">
        <dgm:presLayoutVars>
          <dgm:hierBranch val="init"/>
        </dgm:presLayoutVars>
      </dgm:prSet>
      <dgm:spPr/>
    </dgm:pt>
    <dgm:pt modelId="{4F6DC31E-965D-4411-ABFD-B631452A62BB}" type="pres">
      <dgm:prSet presAssocID="{B1B44AD9-4209-412F-871E-3D434926743E}" presName="rootComposite" presStyleCnt="0"/>
      <dgm:spPr/>
    </dgm:pt>
    <dgm:pt modelId="{C98CCBD2-5741-4264-A008-4DEE0E5E07E1}" type="pres">
      <dgm:prSet presAssocID="{B1B44AD9-4209-412F-871E-3D434926743E}" presName="rootText" presStyleLbl="node3" presStyleIdx="2" presStyleCnt="3" custScaleX="99983" custScaleY="117783" custLinFactX="-21696" custLinFactNeighborX="-100000" custLinFactNeighborY="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1F195A1-9FEE-415F-9D04-78B3DD5576DD}" type="pres">
      <dgm:prSet presAssocID="{B1B44AD9-4209-412F-871E-3D434926743E}" presName="rootConnector" presStyleLbl="node3" presStyleIdx="2" presStyleCnt="3"/>
      <dgm:spPr/>
      <dgm:t>
        <a:bodyPr/>
        <a:lstStyle/>
        <a:p>
          <a:endParaRPr lang="es-ES"/>
        </a:p>
      </dgm:t>
    </dgm:pt>
    <dgm:pt modelId="{314C0E25-23A0-4758-B4D5-68F40653A49D}" type="pres">
      <dgm:prSet presAssocID="{B1B44AD9-4209-412F-871E-3D434926743E}" presName="hierChild4" presStyleCnt="0"/>
      <dgm:spPr/>
    </dgm:pt>
    <dgm:pt modelId="{E88A4B49-E499-4EDE-8DC6-EBC24C1D9E78}" type="pres">
      <dgm:prSet presAssocID="{B1B44AD9-4209-412F-871E-3D434926743E}" presName="hierChild5" presStyleCnt="0"/>
      <dgm:spPr/>
    </dgm:pt>
    <dgm:pt modelId="{DE9D89B7-09E9-428C-A39B-078F08FC39B3}" type="pres">
      <dgm:prSet presAssocID="{9E64F3AE-BF5C-4477-91A4-9EB0CB364462}" presName="hierChild5" presStyleCnt="0"/>
      <dgm:spPr/>
    </dgm:pt>
    <dgm:pt modelId="{A75D5112-F126-451A-A376-1EA2F65C5FC7}" type="pres">
      <dgm:prSet presAssocID="{9EA0C852-465B-4804-AD51-54E3ECB24BA4}" presName="hierChild3" presStyleCnt="0"/>
      <dgm:spPr/>
    </dgm:pt>
  </dgm:ptLst>
  <dgm:cxnLst>
    <dgm:cxn modelId="{B089A75F-022A-44DC-974C-3E6A56B52FFA}" type="presOf" srcId="{D2082305-ECD0-4A59-99FC-8D2A0674B8F0}" destId="{A5D29336-0AF0-4111-A45C-A220EB0D16F6}" srcOrd="0" destOrd="0" presId="urn:microsoft.com/office/officeart/2005/8/layout/orgChart1"/>
    <dgm:cxn modelId="{207D7273-0F4E-4CF6-A78E-1266A6D72E0D}" type="presOf" srcId="{9E64F3AE-BF5C-4477-91A4-9EB0CB364462}" destId="{94C7EDBA-BCD6-4A4D-B6F8-C772F26D1FC5}" srcOrd="0" destOrd="0" presId="urn:microsoft.com/office/officeart/2005/8/layout/orgChart1"/>
    <dgm:cxn modelId="{5FE718E7-31E8-4F94-9AAB-27C6CE3F9480}" type="presOf" srcId="{9D9BA5F8-5812-463D-8625-455B13626AA7}" destId="{DCC560E9-8E7C-4FE0-B776-42B61D14143C}" srcOrd="0" destOrd="0" presId="urn:microsoft.com/office/officeart/2005/8/layout/orgChart1"/>
    <dgm:cxn modelId="{29D1610C-847D-4769-BFAE-A50226F7B4D3}" type="presOf" srcId="{9EA0C852-465B-4804-AD51-54E3ECB24BA4}" destId="{71747731-0529-4B88-95E9-DBB5BE07B501}" srcOrd="1" destOrd="0" presId="urn:microsoft.com/office/officeart/2005/8/layout/orgChart1"/>
    <dgm:cxn modelId="{74F00A1A-D6DA-49CC-B4F7-70593A7E2630}" type="presOf" srcId="{B1B44AD9-4209-412F-871E-3D434926743E}" destId="{21F195A1-9FEE-415F-9D04-78B3DD5576DD}" srcOrd="1" destOrd="0" presId="urn:microsoft.com/office/officeart/2005/8/layout/orgChart1"/>
    <dgm:cxn modelId="{0F2085E4-2877-4A15-8BA1-AE67B2C8342D}" type="presOf" srcId="{D2082305-ECD0-4A59-99FC-8D2A0674B8F0}" destId="{207285C7-BF90-40B5-91B8-51220BFA5403}" srcOrd="1" destOrd="0" presId="urn:microsoft.com/office/officeart/2005/8/layout/orgChart1"/>
    <dgm:cxn modelId="{E98BF91E-8E9D-4608-87A1-A961913ADD29}" type="presOf" srcId="{EFC671E0-84DE-4E12-904E-60F8C261837D}" destId="{E361842C-9F4E-45C9-84AD-99ED07CD96C5}" srcOrd="1" destOrd="0" presId="urn:microsoft.com/office/officeart/2005/8/layout/orgChart1"/>
    <dgm:cxn modelId="{943888C9-6DC2-4DCC-9628-353E0ED4A649}" type="presOf" srcId="{F6D0073F-766D-47B5-B075-088A1B6A4B21}" destId="{E9520072-C0AE-4A42-98E2-88AC9CB05EC4}" srcOrd="0" destOrd="0" presId="urn:microsoft.com/office/officeart/2005/8/layout/orgChart1"/>
    <dgm:cxn modelId="{E235403D-2A5F-4FA4-8BC7-9BF7AAF9C959}" type="presOf" srcId="{FB4DEAA1-2168-45E9-9274-92C797656CBE}" destId="{94272FD6-6B52-4855-BA6B-01C55A3EF515}" srcOrd="0" destOrd="0" presId="urn:microsoft.com/office/officeart/2005/8/layout/orgChart1"/>
    <dgm:cxn modelId="{FAFFC62A-76EC-4505-BE01-8B8009D166C8}" srcId="{9EA0C852-465B-4804-AD51-54E3ECB24BA4}" destId="{9E64F3AE-BF5C-4477-91A4-9EB0CB364462}" srcOrd="0" destOrd="0" parTransId="{04370A28-BBDF-4C70-BC23-6ABA5C57C51D}" sibTransId="{0D3C8349-662E-4819-B6C4-47D5269623FC}"/>
    <dgm:cxn modelId="{370B7984-B337-467C-B2CE-1E5CC1EAF12A}" srcId="{9E64F3AE-BF5C-4477-91A4-9EB0CB364462}" destId="{EFC671E0-84DE-4E12-904E-60F8C261837D}" srcOrd="1" destOrd="0" parTransId="{9D9BA5F8-5812-463D-8625-455B13626AA7}" sibTransId="{29012485-5A34-4767-8571-D333D3BCDF6E}"/>
    <dgm:cxn modelId="{C98C42F5-5453-4458-A83D-AA2590082838}" type="presOf" srcId="{B1B44AD9-4209-412F-871E-3D434926743E}" destId="{C98CCBD2-5741-4264-A008-4DEE0E5E07E1}" srcOrd="0" destOrd="0" presId="urn:microsoft.com/office/officeart/2005/8/layout/orgChart1"/>
    <dgm:cxn modelId="{027015F7-F73C-4016-8DB7-19F79068DC79}" type="presOf" srcId="{EFC671E0-84DE-4E12-904E-60F8C261837D}" destId="{A7A1F951-7745-438A-85E4-3B9635BC2785}" srcOrd="0" destOrd="0" presId="urn:microsoft.com/office/officeart/2005/8/layout/orgChart1"/>
    <dgm:cxn modelId="{C8FC6759-7191-44DC-A1F8-7B7E7B0EDF8E}" srcId="{9E64F3AE-BF5C-4477-91A4-9EB0CB364462}" destId="{B1B44AD9-4209-412F-871E-3D434926743E}" srcOrd="2" destOrd="0" parTransId="{CBAF4EB9-239A-452F-BF4A-B11BC11F4B4E}" sibTransId="{5D89805D-A114-4820-9EED-1CB0860CBA5D}"/>
    <dgm:cxn modelId="{9A3CA680-A192-4304-A234-25794B6DD54E}" type="presOf" srcId="{9E64F3AE-BF5C-4477-91A4-9EB0CB364462}" destId="{6B9DD935-75D3-474C-8826-1F9F841E8CA9}" srcOrd="1" destOrd="0" presId="urn:microsoft.com/office/officeart/2005/8/layout/orgChart1"/>
    <dgm:cxn modelId="{4620B101-A64A-4127-8E54-BC8ED4565B7F}" type="presOf" srcId="{CBAF4EB9-239A-452F-BF4A-B11BC11F4B4E}" destId="{E71F53E3-3736-49F8-BBC9-E77BCCAA8414}" srcOrd="0" destOrd="0" presId="urn:microsoft.com/office/officeart/2005/8/layout/orgChart1"/>
    <dgm:cxn modelId="{C7E5573A-3AB3-40E6-8D33-AFDFB8AB8B94}" type="presOf" srcId="{04370A28-BBDF-4C70-BC23-6ABA5C57C51D}" destId="{1D1C1097-A1B1-4A03-9A08-14CEF2155F5C}" srcOrd="0" destOrd="0" presId="urn:microsoft.com/office/officeart/2005/8/layout/orgChart1"/>
    <dgm:cxn modelId="{404205C0-CF7F-43FB-B946-DB63F0234704}" type="presOf" srcId="{9EA0C852-465B-4804-AD51-54E3ECB24BA4}" destId="{6E63B19A-F2B2-49C1-88D2-DD3CD863DF3B}" srcOrd="0" destOrd="0" presId="urn:microsoft.com/office/officeart/2005/8/layout/orgChart1"/>
    <dgm:cxn modelId="{377C5B25-0E72-4D9F-A3E0-8DAE548FA5D9}" srcId="{9E64F3AE-BF5C-4477-91A4-9EB0CB364462}" destId="{D2082305-ECD0-4A59-99FC-8D2A0674B8F0}" srcOrd="0" destOrd="0" parTransId="{F6D0073F-766D-47B5-B075-088A1B6A4B21}" sibTransId="{3E1FE65B-2222-466A-8F93-1DED5C870C39}"/>
    <dgm:cxn modelId="{EC88D255-5F7F-469C-ADD2-83F0CD9FA4E7}" srcId="{FB4DEAA1-2168-45E9-9274-92C797656CBE}" destId="{9EA0C852-465B-4804-AD51-54E3ECB24BA4}" srcOrd="0" destOrd="0" parTransId="{C6D6A8A9-C27F-4B56-9810-B092209099B8}" sibTransId="{5A99F842-0015-4EB4-8B1E-89FCE430EA65}"/>
    <dgm:cxn modelId="{4F37112B-C5D0-44E1-8398-8BFE309BAAA8}" type="presParOf" srcId="{94272FD6-6B52-4855-BA6B-01C55A3EF515}" destId="{35E04546-8E0B-4BF3-85F7-8D3130CC328B}" srcOrd="0" destOrd="0" presId="urn:microsoft.com/office/officeart/2005/8/layout/orgChart1"/>
    <dgm:cxn modelId="{5E1740F9-55FA-430E-B6AC-9F5AE57A951A}" type="presParOf" srcId="{35E04546-8E0B-4BF3-85F7-8D3130CC328B}" destId="{804FB130-34F9-4C4F-B282-C9485E4C1E2B}" srcOrd="0" destOrd="0" presId="urn:microsoft.com/office/officeart/2005/8/layout/orgChart1"/>
    <dgm:cxn modelId="{6BD8DD48-2DB8-4E8B-B3B0-8595669E907F}" type="presParOf" srcId="{804FB130-34F9-4C4F-B282-C9485E4C1E2B}" destId="{6E63B19A-F2B2-49C1-88D2-DD3CD863DF3B}" srcOrd="0" destOrd="0" presId="urn:microsoft.com/office/officeart/2005/8/layout/orgChart1"/>
    <dgm:cxn modelId="{FF2D3F8C-46F1-4C44-BE52-DCA47940EF08}" type="presParOf" srcId="{804FB130-34F9-4C4F-B282-C9485E4C1E2B}" destId="{71747731-0529-4B88-95E9-DBB5BE07B501}" srcOrd="1" destOrd="0" presId="urn:microsoft.com/office/officeart/2005/8/layout/orgChart1"/>
    <dgm:cxn modelId="{00E88819-B923-40B1-8F6A-374CB8AEFD32}" type="presParOf" srcId="{35E04546-8E0B-4BF3-85F7-8D3130CC328B}" destId="{ECFC6A67-42C2-4130-8D3E-28F6590AC61F}" srcOrd="1" destOrd="0" presId="urn:microsoft.com/office/officeart/2005/8/layout/orgChart1"/>
    <dgm:cxn modelId="{397F8F23-AF78-4372-9036-CA868AE78EAA}" type="presParOf" srcId="{ECFC6A67-42C2-4130-8D3E-28F6590AC61F}" destId="{1D1C1097-A1B1-4A03-9A08-14CEF2155F5C}" srcOrd="0" destOrd="0" presId="urn:microsoft.com/office/officeart/2005/8/layout/orgChart1"/>
    <dgm:cxn modelId="{403A6F66-B7E1-4C67-9F50-246A6E323208}" type="presParOf" srcId="{ECFC6A67-42C2-4130-8D3E-28F6590AC61F}" destId="{46E9D3A7-F48E-43CA-A38F-37A675DAECD5}" srcOrd="1" destOrd="0" presId="urn:microsoft.com/office/officeart/2005/8/layout/orgChart1"/>
    <dgm:cxn modelId="{8A7664B4-40C4-4B83-AD20-2DA55D8BEF87}" type="presParOf" srcId="{46E9D3A7-F48E-43CA-A38F-37A675DAECD5}" destId="{45C7E213-9405-4273-A07D-9D912DF08CE4}" srcOrd="0" destOrd="0" presId="urn:microsoft.com/office/officeart/2005/8/layout/orgChart1"/>
    <dgm:cxn modelId="{25EE84EA-E962-429B-976B-74D1BE133EEE}" type="presParOf" srcId="{45C7E213-9405-4273-A07D-9D912DF08CE4}" destId="{94C7EDBA-BCD6-4A4D-B6F8-C772F26D1FC5}" srcOrd="0" destOrd="0" presId="urn:microsoft.com/office/officeart/2005/8/layout/orgChart1"/>
    <dgm:cxn modelId="{88B67271-D5E9-485E-ADAF-9B3FFE36082E}" type="presParOf" srcId="{45C7E213-9405-4273-A07D-9D912DF08CE4}" destId="{6B9DD935-75D3-474C-8826-1F9F841E8CA9}" srcOrd="1" destOrd="0" presId="urn:microsoft.com/office/officeart/2005/8/layout/orgChart1"/>
    <dgm:cxn modelId="{3240C873-6C7C-493F-825F-437B435F031E}" type="presParOf" srcId="{46E9D3A7-F48E-43CA-A38F-37A675DAECD5}" destId="{E66C4754-7756-4D58-87B8-A4E7E4D9850B}" srcOrd="1" destOrd="0" presId="urn:microsoft.com/office/officeart/2005/8/layout/orgChart1"/>
    <dgm:cxn modelId="{F43CD59A-B4E5-48E2-A319-44843FB81BC5}" type="presParOf" srcId="{E66C4754-7756-4D58-87B8-A4E7E4D9850B}" destId="{E9520072-C0AE-4A42-98E2-88AC9CB05EC4}" srcOrd="0" destOrd="0" presId="urn:microsoft.com/office/officeart/2005/8/layout/orgChart1"/>
    <dgm:cxn modelId="{8A024177-1D70-411D-97F3-04570D52807B}" type="presParOf" srcId="{E66C4754-7756-4D58-87B8-A4E7E4D9850B}" destId="{D6B82659-4A61-4033-8607-3731E9DC7678}" srcOrd="1" destOrd="0" presId="urn:microsoft.com/office/officeart/2005/8/layout/orgChart1"/>
    <dgm:cxn modelId="{928F7013-64B2-4C0A-AD3B-C13E6F999ED8}" type="presParOf" srcId="{D6B82659-4A61-4033-8607-3731E9DC7678}" destId="{F5BB698B-314F-4418-8FA5-6C4A6A647763}" srcOrd="0" destOrd="0" presId="urn:microsoft.com/office/officeart/2005/8/layout/orgChart1"/>
    <dgm:cxn modelId="{CAFD8ABB-1965-4166-A087-63C072297A50}" type="presParOf" srcId="{F5BB698B-314F-4418-8FA5-6C4A6A647763}" destId="{A5D29336-0AF0-4111-A45C-A220EB0D16F6}" srcOrd="0" destOrd="0" presId="urn:microsoft.com/office/officeart/2005/8/layout/orgChart1"/>
    <dgm:cxn modelId="{D292EE74-0990-4B9E-8CE4-ADCD6BE4FDB3}" type="presParOf" srcId="{F5BB698B-314F-4418-8FA5-6C4A6A647763}" destId="{207285C7-BF90-40B5-91B8-51220BFA5403}" srcOrd="1" destOrd="0" presId="urn:microsoft.com/office/officeart/2005/8/layout/orgChart1"/>
    <dgm:cxn modelId="{74D99A2F-643E-4ACD-8587-E3BF4254FE95}" type="presParOf" srcId="{D6B82659-4A61-4033-8607-3731E9DC7678}" destId="{465E7537-7068-4C70-BE8C-48D276F47B95}" srcOrd="1" destOrd="0" presId="urn:microsoft.com/office/officeart/2005/8/layout/orgChart1"/>
    <dgm:cxn modelId="{3CA44664-850E-4C88-B63C-1EB4875523C4}" type="presParOf" srcId="{D6B82659-4A61-4033-8607-3731E9DC7678}" destId="{4564FB41-3832-47C6-A356-0689EFBE055F}" srcOrd="2" destOrd="0" presId="urn:microsoft.com/office/officeart/2005/8/layout/orgChart1"/>
    <dgm:cxn modelId="{719EA5B0-5C70-4A14-BBED-95B39A583B17}" type="presParOf" srcId="{E66C4754-7756-4D58-87B8-A4E7E4D9850B}" destId="{DCC560E9-8E7C-4FE0-B776-42B61D14143C}" srcOrd="2" destOrd="0" presId="urn:microsoft.com/office/officeart/2005/8/layout/orgChart1"/>
    <dgm:cxn modelId="{D856C2C2-DC58-4E25-835F-462FD44D4197}" type="presParOf" srcId="{E66C4754-7756-4D58-87B8-A4E7E4D9850B}" destId="{66806274-4DA5-4DD0-A431-CCF5960231DA}" srcOrd="3" destOrd="0" presId="urn:microsoft.com/office/officeart/2005/8/layout/orgChart1"/>
    <dgm:cxn modelId="{43796EA1-6C9E-48E3-91BE-581732839349}" type="presParOf" srcId="{66806274-4DA5-4DD0-A431-CCF5960231DA}" destId="{36A886E9-8B03-499C-961C-1CB608A6F0FD}" srcOrd="0" destOrd="0" presId="urn:microsoft.com/office/officeart/2005/8/layout/orgChart1"/>
    <dgm:cxn modelId="{32D3A8A0-FFA6-4B6E-A8AF-36233B24E8D6}" type="presParOf" srcId="{36A886E9-8B03-499C-961C-1CB608A6F0FD}" destId="{A7A1F951-7745-438A-85E4-3B9635BC2785}" srcOrd="0" destOrd="0" presId="urn:microsoft.com/office/officeart/2005/8/layout/orgChart1"/>
    <dgm:cxn modelId="{26778A63-CBD1-465F-9DD9-8CACD12324AE}" type="presParOf" srcId="{36A886E9-8B03-499C-961C-1CB608A6F0FD}" destId="{E361842C-9F4E-45C9-84AD-99ED07CD96C5}" srcOrd="1" destOrd="0" presId="urn:microsoft.com/office/officeart/2005/8/layout/orgChart1"/>
    <dgm:cxn modelId="{22D25BB6-1A64-4AA6-9AF8-145CFBCA1343}" type="presParOf" srcId="{66806274-4DA5-4DD0-A431-CCF5960231DA}" destId="{A5321DDD-A43D-4DE6-8829-BC994E132C98}" srcOrd="1" destOrd="0" presId="urn:microsoft.com/office/officeart/2005/8/layout/orgChart1"/>
    <dgm:cxn modelId="{912DCD12-5869-4A43-9163-6C3418AB5BE0}" type="presParOf" srcId="{66806274-4DA5-4DD0-A431-CCF5960231DA}" destId="{BDD1E64B-CD5F-4DA0-8ED6-851D878CB711}" srcOrd="2" destOrd="0" presId="urn:microsoft.com/office/officeart/2005/8/layout/orgChart1"/>
    <dgm:cxn modelId="{8743E2E9-A0B2-4D63-9270-741A210060F4}" type="presParOf" srcId="{E66C4754-7756-4D58-87B8-A4E7E4D9850B}" destId="{E71F53E3-3736-49F8-BBC9-E77BCCAA8414}" srcOrd="4" destOrd="0" presId="urn:microsoft.com/office/officeart/2005/8/layout/orgChart1"/>
    <dgm:cxn modelId="{DD1E13E9-7090-411C-8B3D-795B4B581A32}" type="presParOf" srcId="{E66C4754-7756-4D58-87B8-A4E7E4D9850B}" destId="{614D9937-4BF8-4A77-AF40-BD0DB3531AB7}" srcOrd="5" destOrd="0" presId="urn:microsoft.com/office/officeart/2005/8/layout/orgChart1"/>
    <dgm:cxn modelId="{BBD6A261-8E96-4464-8050-94D5303DB7E0}" type="presParOf" srcId="{614D9937-4BF8-4A77-AF40-BD0DB3531AB7}" destId="{4F6DC31E-965D-4411-ABFD-B631452A62BB}" srcOrd="0" destOrd="0" presId="urn:microsoft.com/office/officeart/2005/8/layout/orgChart1"/>
    <dgm:cxn modelId="{D3A479A2-AA29-4882-A611-DFEA2FE54816}" type="presParOf" srcId="{4F6DC31E-965D-4411-ABFD-B631452A62BB}" destId="{C98CCBD2-5741-4264-A008-4DEE0E5E07E1}" srcOrd="0" destOrd="0" presId="urn:microsoft.com/office/officeart/2005/8/layout/orgChart1"/>
    <dgm:cxn modelId="{4EA0852E-B449-4CC3-B197-7C778D682358}" type="presParOf" srcId="{4F6DC31E-965D-4411-ABFD-B631452A62BB}" destId="{21F195A1-9FEE-415F-9D04-78B3DD5576DD}" srcOrd="1" destOrd="0" presId="urn:microsoft.com/office/officeart/2005/8/layout/orgChart1"/>
    <dgm:cxn modelId="{31D9A699-D1A3-4086-9736-1C6745D9717E}" type="presParOf" srcId="{614D9937-4BF8-4A77-AF40-BD0DB3531AB7}" destId="{314C0E25-23A0-4758-B4D5-68F40653A49D}" srcOrd="1" destOrd="0" presId="urn:microsoft.com/office/officeart/2005/8/layout/orgChart1"/>
    <dgm:cxn modelId="{D3D8FCBD-3BEE-4410-8CF7-835001FDCC50}" type="presParOf" srcId="{614D9937-4BF8-4A77-AF40-BD0DB3531AB7}" destId="{E88A4B49-E499-4EDE-8DC6-EBC24C1D9E78}" srcOrd="2" destOrd="0" presId="urn:microsoft.com/office/officeart/2005/8/layout/orgChart1"/>
    <dgm:cxn modelId="{EEF1DF02-791C-4C95-9061-E5C4AF819322}" type="presParOf" srcId="{46E9D3A7-F48E-43CA-A38F-37A675DAECD5}" destId="{DE9D89B7-09E9-428C-A39B-078F08FC39B3}" srcOrd="2" destOrd="0" presId="urn:microsoft.com/office/officeart/2005/8/layout/orgChart1"/>
    <dgm:cxn modelId="{EC7A67B4-E433-41DB-9DE3-3111EF84B8F0}" type="presParOf" srcId="{35E04546-8E0B-4BF3-85F7-8D3130CC328B}" destId="{A75D5112-F126-451A-A376-1EA2F65C5F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Ligas Deportivas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C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Maestro(a</a:t>
          </a:r>
          <a:r>
            <a:rPr lang="es-ES" sz="1200" dirty="0" smtClean="0">
              <a:solidFill>
                <a:schemeClr val="tx1"/>
              </a:solidFill>
            </a:rPr>
            <a:t>) de </a:t>
          </a:r>
          <a:r>
            <a:rPr lang="es-ES" sz="1200" dirty="0" err="1" smtClean="0">
              <a:solidFill>
                <a:schemeClr val="tx1"/>
              </a:solidFill>
            </a:rPr>
            <a:t>Football</a:t>
          </a:r>
          <a:endParaRPr lang="es-ES" sz="1200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Promotor(a) Deportivo(a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75869" custScaleY="180754" custLinFactNeighborX="10" custLinFactNeighborY="-59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3" custScaleX="161626" custScaleY="162123" custLinFactNeighborX="-394" custLinFactNeighborY="308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3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3" custScaleX="161626" custScaleY="162123" custLinFactNeighborY="308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3" custScaleX="161626" custScaleY="162123" custLinFactNeighborY="308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3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102590" custScaleY="107476" custLinFactNeighborX="-17105" custLinFactNeighborY="-288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75EAC791-923E-4751-94D2-D6DCE572085C}" type="presOf" srcId="{BF0432F2-C4CA-418D-B139-B34D5B5B0ED6}" destId="{25340010-7394-4D6D-A6E2-A29771F6F7FD}" srcOrd="0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BCF3C429-9949-47F6-B072-F77069324A16}" type="presOf" srcId="{A149A659-94FC-44DF-9F93-99D285E3798D}" destId="{D5272A38-8746-493E-B294-A4D9DA53EAA4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B49A5513-2630-411B-BA6E-706D46ED03EA}" type="presOf" srcId="{7D44A8F9-5CC1-48AA-BD25-503215550F64}" destId="{52D1BCD9-9409-4F5E-AB20-7B45056AEE70}" srcOrd="0" destOrd="0" presId="urn:microsoft.com/office/officeart/2005/8/layout/orgChart1"/>
    <dgm:cxn modelId="{10CF72F5-C16E-433E-807A-5412F16C2265}" type="presOf" srcId="{2320B0BB-5457-4241-BAD3-F6CAAD40B1EF}" destId="{DBB5C405-2C27-4863-888C-4E7FAB861F66}" srcOrd="0" destOrd="0" presId="urn:microsoft.com/office/officeart/2005/8/layout/orgChart1"/>
    <dgm:cxn modelId="{E307BE6E-D704-44E2-9890-AECCDE757059}" type="presOf" srcId="{33904D8A-B9DB-4001-87BD-1018D7FAAC13}" destId="{25EFB543-A3F5-4765-B70A-C6921BF2923F}" srcOrd="0" destOrd="0" presId="urn:microsoft.com/office/officeart/2005/8/layout/orgChart1"/>
    <dgm:cxn modelId="{4737BE8D-4F52-419A-A4EC-B75F7EF0BAB8}" type="presOf" srcId="{6E758021-D246-4175-A045-7131A8F47DDA}" destId="{7CBEBEAD-F276-4972-9A8D-E0BD74BC1F1E}" srcOrd="1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9CC120B6-8927-4D76-B1D2-38EFBF120DC3}" type="presOf" srcId="{D9C9E83D-1FDA-4DD2-AC5A-D93146D53E89}" destId="{AAEB47E0-7F6D-48E4-9C9B-B109E698E7E8}" srcOrd="1" destOrd="0" presId="urn:microsoft.com/office/officeart/2005/8/layout/orgChart1"/>
    <dgm:cxn modelId="{FDCBA8FF-6DA2-4862-87E2-12AE110CD1D8}" type="presOf" srcId="{6E758021-D246-4175-A045-7131A8F47DDA}" destId="{67F1DC44-2E3B-4303-A402-930E7F58F13F}" srcOrd="0" destOrd="0" presId="urn:microsoft.com/office/officeart/2005/8/layout/orgChart1"/>
    <dgm:cxn modelId="{85B2E2BC-C69A-400A-89BD-AD5CE9B124D5}" type="presOf" srcId="{615C18A7-B4D5-4C96-8973-7167612FEE29}" destId="{3C68A6CD-EC09-4C5A-8408-C90FEA63A0F6}" srcOrd="0" destOrd="0" presId="urn:microsoft.com/office/officeart/2005/8/layout/orgChart1"/>
    <dgm:cxn modelId="{15CBF151-CC66-4EEF-9D27-7326505C2419}" type="presOf" srcId="{7D44A8F9-5CC1-48AA-BD25-503215550F64}" destId="{24D91E9C-3B17-464E-8862-F4B1C5483EA6}" srcOrd="1" destOrd="0" presId="urn:microsoft.com/office/officeart/2005/8/layout/orgChart1"/>
    <dgm:cxn modelId="{FAAA06CA-F1E5-4EC0-94BF-351E6B55520A}" type="presOf" srcId="{615C18A7-B4D5-4C96-8973-7167612FEE29}" destId="{4CACF88D-179E-44F1-BEC2-65498AB68555}" srcOrd="1" destOrd="0" presId="urn:microsoft.com/office/officeart/2005/8/layout/orgChart1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4A5058C8-56CE-4250-A998-674CBE9C2B19}" type="presOf" srcId="{80222AB7-4BD4-4315-B477-5397DE29860D}" destId="{F95C8633-055D-4229-9005-10A94EC4E306}" srcOrd="0" destOrd="0" presId="urn:microsoft.com/office/officeart/2005/8/layout/orgChart1"/>
    <dgm:cxn modelId="{1D8A54FD-7405-4AF1-8367-D153ED6B336F}" type="presOf" srcId="{BF0432F2-C4CA-418D-B139-B34D5B5B0ED6}" destId="{D789F510-582E-4480-AEC8-7D0930FE5FE5}" srcOrd="1" destOrd="0" presId="urn:microsoft.com/office/officeart/2005/8/layout/orgChart1"/>
    <dgm:cxn modelId="{07D993D9-194A-471F-9C2D-B663B5BB8519}" type="presOf" srcId="{D9C9E83D-1FDA-4DD2-AC5A-D93146D53E89}" destId="{AEA21AD5-A041-401A-AB0B-7561A463D652}" srcOrd="0" destOrd="0" presId="urn:microsoft.com/office/officeart/2005/8/layout/orgChart1"/>
    <dgm:cxn modelId="{04A271BE-607E-475B-9339-0EBBD046F9DF}" type="presParOf" srcId="{152DA3CB-F33C-4F00-A08B-BF4911CED871}" destId="{DFDD866C-2497-452A-B2DE-33AAA3E02C0B}" srcOrd="0" destOrd="0" presId="urn:microsoft.com/office/officeart/2005/8/layout/orgChart1"/>
    <dgm:cxn modelId="{14C9E0E1-FF62-4BE7-986D-8DB9EC950254}" type="presParOf" srcId="{DFDD866C-2497-452A-B2DE-33AAA3E02C0B}" destId="{9967DC63-51DF-42F9-AF1E-48A973658EA0}" srcOrd="0" destOrd="0" presId="urn:microsoft.com/office/officeart/2005/8/layout/orgChart1"/>
    <dgm:cxn modelId="{43020723-986E-4451-97EF-13A0F06ADC90}" type="presParOf" srcId="{9967DC63-51DF-42F9-AF1E-48A973658EA0}" destId="{3C68A6CD-EC09-4C5A-8408-C90FEA63A0F6}" srcOrd="0" destOrd="0" presId="urn:microsoft.com/office/officeart/2005/8/layout/orgChart1"/>
    <dgm:cxn modelId="{FB36E627-3456-44DC-A410-546ACC4BE45E}" type="presParOf" srcId="{9967DC63-51DF-42F9-AF1E-48A973658EA0}" destId="{4CACF88D-179E-44F1-BEC2-65498AB68555}" srcOrd="1" destOrd="0" presId="urn:microsoft.com/office/officeart/2005/8/layout/orgChart1"/>
    <dgm:cxn modelId="{CFFF1843-4BF4-436E-890C-2F8015820588}" type="presParOf" srcId="{DFDD866C-2497-452A-B2DE-33AAA3E02C0B}" destId="{5E12C4FD-0F5E-4911-AC30-E420FB8D05EB}" srcOrd="1" destOrd="0" presId="urn:microsoft.com/office/officeart/2005/8/layout/orgChart1"/>
    <dgm:cxn modelId="{1729EAFD-2082-421C-9001-C7FCDEAF3D29}" type="presParOf" srcId="{5E12C4FD-0F5E-4911-AC30-E420FB8D05EB}" destId="{D5272A38-8746-493E-B294-A4D9DA53EAA4}" srcOrd="0" destOrd="0" presId="urn:microsoft.com/office/officeart/2005/8/layout/orgChart1"/>
    <dgm:cxn modelId="{61B7AE0C-24AB-4814-8EC7-5BAC27685C54}" type="presParOf" srcId="{5E12C4FD-0F5E-4911-AC30-E420FB8D05EB}" destId="{116C448A-CE70-4F4E-A50C-1BA7A5BAF062}" srcOrd="1" destOrd="0" presId="urn:microsoft.com/office/officeart/2005/8/layout/orgChart1"/>
    <dgm:cxn modelId="{A2A38A5D-D09A-4045-AD12-F1A3ECAD3346}" type="presParOf" srcId="{116C448A-CE70-4F4E-A50C-1BA7A5BAF062}" destId="{E342FCE7-72A4-4966-9A23-1C65B6E24DD9}" srcOrd="0" destOrd="0" presId="urn:microsoft.com/office/officeart/2005/8/layout/orgChart1"/>
    <dgm:cxn modelId="{F994C527-216C-480D-865E-B534D865B0C2}" type="presParOf" srcId="{E342FCE7-72A4-4966-9A23-1C65B6E24DD9}" destId="{67F1DC44-2E3B-4303-A402-930E7F58F13F}" srcOrd="0" destOrd="0" presId="urn:microsoft.com/office/officeart/2005/8/layout/orgChart1"/>
    <dgm:cxn modelId="{950B5BA7-7614-41C1-A0B8-715EEC9BF2EB}" type="presParOf" srcId="{E342FCE7-72A4-4966-9A23-1C65B6E24DD9}" destId="{7CBEBEAD-F276-4972-9A8D-E0BD74BC1F1E}" srcOrd="1" destOrd="0" presId="urn:microsoft.com/office/officeart/2005/8/layout/orgChart1"/>
    <dgm:cxn modelId="{932EE347-8143-40D9-BFEB-05338E5A797F}" type="presParOf" srcId="{116C448A-CE70-4F4E-A50C-1BA7A5BAF062}" destId="{EC0297FF-4800-4A70-9DE3-CDB843A3FAFE}" srcOrd="1" destOrd="0" presId="urn:microsoft.com/office/officeart/2005/8/layout/orgChart1"/>
    <dgm:cxn modelId="{3B686594-A3FB-4068-8831-6E334ED4A088}" type="presParOf" srcId="{116C448A-CE70-4F4E-A50C-1BA7A5BAF062}" destId="{D2D1DE0A-E759-4C3D-AF33-B6CDBF83311E}" srcOrd="2" destOrd="0" presId="urn:microsoft.com/office/officeart/2005/8/layout/orgChart1"/>
    <dgm:cxn modelId="{BADD9E46-1ABC-4039-BF27-D6DB2C47849C}" type="presParOf" srcId="{5E12C4FD-0F5E-4911-AC30-E420FB8D05EB}" destId="{DBB5C405-2C27-4863-888C-4E7FAB861F66}" srcOrd="2" destOrd="0" presId="urn:microsoft.com/office/officeart/2005/8/layout/orgChart1"/>
    <dgm:cxn modelId="{1AC1E6C4-1408-49BF-BAB7-517AD7D13BFF}" type="presParOf" srcId="{5E12C4FD-0F5E-4911-AC30-E420FB8D05EB}" destId="{B5CCF99E-B351-4A6E-BB5A-6469DF8729DF}" srcOrd="3" destOrd="0" presId="urn:microsoft.com/office/officeart/2005/8/layout/orgChart1"/>
    <dgm:cxn modelId="{51169EC9-9866-41B8-933E-B779328C81FF}" type="presParOf" srcId="{B5CCF99E-B351-4A6E-BB5A-6469DF8729DF}" destId="{AB279E13-380A-4122-91A8-2A8CB4A454FE}" srcOrd="0" destOrd="0" presId="urn:microsoft.com/office/officeart/2005/8/layout/orgChart1"/>
    <dgm:cxn modelId="{A10E325D-165A-4172-AF10-606D3ACC3348}" type="presParOf" srcId="{AB279E13-380A-4122-91A8-2A8CB4A454FE}" destId="{52D1BCD9-9409-4F5E-AB20-7B45056AEE70}" srcOrd="0" destOrd="0" presId="urn:microsoft.com/office/officeart/2005/8/layout/orgChart1"/>
    <dgm:cxn modelId="{61CD93E2-B401-4215-8BE1-107C13A3313E}" type="presParOf" srcId="{AB279E13-380A-4122-91A8-2A8CB4A454FE}" destId="{24D91E9C-3B17-464E-8862-F4B1C5483EA6}" srcOrd="1" destOrd="0" presId="urn:microsoft.com/office/officeart/2005/8/layout/orgChart1"/>
    <dgm:cxn modelId="{F384F20B-D312-4EF1-B5B5-2958D7E6071D}" type="presParOf" srcId="{B5CCF99E-B351-4A6E-BB5A-6469DF8729DF}" destId="{5EA66C3B-1648-44B2-AAB3-FA6FB86D3CF4}" srcOrd="1" destOrd="0" presId="urn:microsoft.com/office/officeart/2005/8/layout/orgChart1"/>
    <dgm:cxn modelId="{9C720387-13C1-4B15-BC86-89BF53541B30}" type="presParOf" srcId="{B5CCF99E-B351-4A6E-BB5A-6469DF8729DF}" destId="{167950AF-495A-46D5-9155-3F05C62DEC36}" srcOrd="2" destOrd="0" presId="urn:microsoft.com/office/officeart/2005/8/layout/orgChart1"/>
    <dgm:cxn modelId="{0BB8333F-99B8-494F-A33C-A3932B8092C1}" type="presParOf" srcId="{5E12C4FD-0F5E-4911-AC30-E420FB8D05EB}" destId="{F95C8633-055D-4229-9005-10A94EC4E306}" srcOrd="4" destOrd="0" presId="urn:microsoft.com/office/officeart/2005/8/layout/orgChart1"/>
    <dgm:cxn modelId="{45A782C4-7CFD-4928-B7BF-7221A1B86898}" type="presParOf" srcId="{5E12C4FD-0F5E-4911-AC30-E420FB8D05EB}" destId="{C3453D66-1FF9-46A4-A8FB-35DD30436533}" srcOrd="5" destOrd="0" presId="urn:microsoft.com/office/officeart/2005/8/layout/orgChart1"/>
    <dgm:cxn modelId="{B03B9077-1D70-41B8-AF2C-00BC5E35FC1E}" type="presParOf" srcId="{C3453D66-1FF9-46A4-A8FB-35DD30436533}" destId="{D7D422FD-785E-4354-ACF4-CF26EE8DC171}" srcOrd="0" destOrd="0" presId="urn:microsoft.com/office/officeart/2005/8/layout/orgChart1"/>
    <dgm:cxn modelId="{EBB7B807-ECE7-4B12-848C-AA9856CAF5E0}" type="presParOf" srcId="{D7D422FD-785E-4354-ACF4-CF26EE8DC171}" destId="{25340010-7394-4D6D-A6E2-A29771F6F7FD}" srcOrd="0" destOrd="0" presId="urn:microsoft.com/office/officeart/2005/8/layout/orgChart1"/>
    <dgm:cxn modelId="{6769674C-7FF3-47D0-A381-6E26AABDE533}" type="presParOf" srcId="{D7D422FD-785E-4354-ACF4-CF26EE8DC171}" destId="{D789F510-582E-4480-AEC8-7D0930FE5FE5}" srcOrd="1" destOrd="0" presId="urn:microsoft.com/office/officeart/2005/8/layout/orgChart1"/>
    <dgm:cxn modelId="{A8591A78-800D-41E6-AC0F-AFE32586A081}" type="presParOf" srcId="{C3453D66-1FF9-46A4-A8FB-35DD30436533}" destId="{133D94BD-9877-4784-906F-C0674826EEF5}" srcOrd="1" destOrd="0" presId="urn:microsoft.com/office/officeart/2005/8/layout/orgChart1"/>
    <dgm:cxn modelId="{C92E2933-1DB5-4836-88E5-716AA6150E40}" type="presParOf" srcId="{C3453D66-1FF9-46A4-A8FB-35DD30436533}" destId="{FEF1C97C-0087-48B2-8069-B350148EB119}" srcOrd="2" destOrd="0" presId="urn:microsoft.com/office/officeart/2005/8/layout/orgChart1"/>
    <dgm:cxn modelId="{41B5236C-569C-4A0F-8A3B-6661C6D9023C}" type="presParOf" srcId="{DFDD866C-2497-452A-B2DE-33AAA3E02C0B}" destId="{A86FEFCA-F1EB-4D39-B9E4-C30D856F02AA}" srcOrd="2" destOrd="0" presId="urn:microsoft.com/office/officeart/2005/8/layout/orgChart1"/>
    <dgm:cxn modelId="{29F5E439-4E3E-45F3-9F19-30D025696E30}" type="presParOf" srcId="{A86FEFCA-F1EB-4D39-B9E4-C30D856F02AA}" destId="{25EFB543-A3F5-4765-B70A-C6921BF2923F}" srcOrd="0" destOrd="0" presId="urn:microsoft.com/office/officeart/2005/8/layout/orgChart1"/>
    <dgm:cxn modelId="{ECEA24AE-9709-4CB5-AA9E-0DB6066FD2B4}" type="presParOf" srcId="{A86FEFCA-F1EB-4D39-B9E4-C30D856F02AA}" destId="{A8586B4D-1078-4A24-8395-1F600F2D81D5}" srcOrd="1" destOrd="0" presId="urn:microsoft.com/office/officeart/2005/8/layout/orgChart1"/>
    <dgm:cxn modelId="{98495913-7760-46CF-A670-1D1FFED16A9A}" type="presParOf" srcId="{A8586B4D-1078-4A24-8395-1F600F2D81D5}" destId="{91A3FDCF-BB20-4AF3-A3C0-5A34C7CC3CCB}" srcOrd="0" destOrd="0" presId="urn:microsoft.com/office/officeart/2005/8/layout/orgChart1"/>
    <dgm:cxn modelId="{572599D7-6541-47DB-AEE9-FEBA4D430323}" type="presParOf" srcId="{91A3FDCF-BB20-4AF3-A3C0-5A34C7CC3CCB}" destId="{AEA21AD5-A041-401A-AB0B-7561A463D652}" srcOrd="0" destOrd="0" presId="urn:microsoft.com/office/officeart/2005/8/layout/orgChart1"/>
    <dgm:cxn modelId="{96B07E77-6A98-40D4-8474-02396ED08659}" type="presParOf" srcId="{91A3FDCF-BB20-4AF3-A3C0-5A34C7CC3CCB}" destId="{AAEB47E0-7F6D-48E4-9C9B-B109E698E7E8}" srcOrd="1" destOrd="0" presId="urn:microsoft.com/office/officeart/2005/8/layout/orgChart1"/>
    <dgm:cxn modelId="{ED783CBA-4590-46EC-B785-1DFCCB754F3B}" type="presParOf" srcId="{A8586B4D-1078-4A24-8395-1F600F2D81D5}" destId="{B4AFB8A2-2315-4AB1-AAB1-68FD2FF95A2D}" srcOrd="1" destOrd="0" presId="urn:microsoft.com/office/officeart/2005/8/layout/orgChart1"/>
    <dgm:cxn modelId="{F24606C8-AB76-4C21-97F1-F3A9696AC25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Coordinador(a) General de </a:t>
          </a:r>
        </a:p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Desarrollo Deportivo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7C7F3C87-3F8C-437C-872D-6634FE29AC6E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Secretaria /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O</a:t>
          </a:r>
          <a:endParaRPr lang="es-ES" sz="1200" dirty="0">
            <a:solidFill>
              <a:schemeClr val="tx1"/>
            </a:solidFill>
          </a:endParaRP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E72D36A1-1FAA-4A5E-8A90-8868A3A76EE0}" type="asst">
      <dgm:prSet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9A0A1F58-EC4E-4DCA-A2B2-CED0836158A9}">
      <dgm:prSet custT="1"/>
      <dgm:spPr/>
      <dgm:t>
        <a:bodyPr/>
        <a:lstStyle/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Instructores(as) de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Esgrima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Box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Béisbol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Patines Sobre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Ruedas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Tiro con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Arco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Halterofilia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Atletismo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Luchas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Asociadas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b="0" dirty="0" err="1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Handball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Instructores(as)</a:t>
          </a:r>
          <a:endParaRPr lang="es-ES" sz="1200" dirty="0">
            <a:solidFill>
              <a:schemeClr val="tx1"/>
            </a:solidFill>
          </a:endParaRPr>
        </a:p>
      </dgm:t>
    </dgm:pt>
    <dgm:pt modelId="{8D32EA76-8CA6-4AFA-A77A-C0AC639F718A}" type="parTrans" cxnId="{A29CBBBA-57AA-4CC7-B726-6584938B1FC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DD5DD2-F2E4-46B2-BF10-162F358B5548}" type="sibTrans" cxnId="{A29CBBBA-57AA-4CC7-B726-6584938B1FC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D9AFFC-A32D-4272-B4EE-1434615C93C3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A264C0F-7048-4BD6-9467-B87495C2487F}" type="parTrans" cxnId="{FEED3108-D02A-4327-9249-A070BE2C3A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4241D48-2656-4CFD-9E51-6A253A3E29F5}" type="sibTrans" cxnId="{FEED3108-D02A-4327-9249-A070BE2C3A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A2EBD20-24A8-4D17-90D2-AA05B3737DC3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2F7371B-A9F9-468E-896F-E40C8F16AA81}" type="parTrans" cxnId="{7F259ED5-750A-422F-817A-827B530663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F136037-CCF7-4A1A-A4BF-C6568B4A5463}" type="sibTrans" cxnId="{7F259ED5-750A-422F-817A-827B530663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213056" custScaleY="152505" custLinFactNeighborX="4341" custLinFactNeighborY="266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8143C04A-0A9E-44C0-9BF3-097CA307381C}" type="pres">
      <dgm:prSet presAssocID="{8D32EA76-8CA6-4AFA-A77A-C0AC639F718A}" presName="Name35" presStyleLbl="parChTrans1D2" presStyleIdx="0" presStyleCnt="5"/>
      <dgm:spPr/>
      <dgm:t>
        <a:bodyPr/>
        <a:lstStyle/>
        <a:p>
          <a:endParaRPr lang="es-ES"/>
        </a:p>
      </dgm:t>
    </dgm:pt>
    <dgm:pt modelId="{D328E2C5-A528-4848-82ED-7416DEE84613}" type="pres">
      <dgm:prSet presAssocID="{9A0A1F58-EC4E-4DCA-A2B2-CED0836158A9}" presName="hierRoot2" presStyleCnt="0">
        <dgm:presLayoutVars>
          <dgm:hierBranch val="init"/>
        </dgm:presLayoutVars>
      </dgm:prSet>
      <dgm:spPr/>
    </dgm:pt>
    <dgm:pt modelId="{839884D7-4830-461F-B052-64A332EEBB3D}" type="pres">
      <dgm:prSet presAssocID="{9A0A1F58-EC4E-4DCA-A2B2-CED0836158A9}" presName="rootComposite" presStyleCnt="0"/>
      <dgm:spPr/>
    </dgm:pt>
    <dgm:pt modelId="{DB87B778-1BA9-440A-A1B4-733CE7F7D788}" type="pres">
      <dgm:prSet presAssocID="{9A0A1F58-EC4E-4DCA-A2B2-CED0836158A9}" presName="rootText" presStyleLbl="node2" presStyleIdx="0" presStyleCnt="1" custScaleX="293352" custScaleY="598132" custLinFactNeighborX="4358" custLinFactNeighborY="-25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082AAA-EA40-4BBA-94AE-A5193CD081CA}" type="pres">
      <dgm:prSet presAssocID="{9A0A1F58-EC4E-4DCA-A2B2-CED0836158A9}" presName="rootConnector" presStyleLbl="node2" presStyleIdx="0" presStyleCnt="1"/>
      <dgm:spPr/>
      <dgm:t>
        <a:bodyPr/>
        <a:lstStyle/>
        <a:p>
          <a:endParaRPr lang="es-ES"/>
        </a:p>
      </dgm:t>
    </dgm:pt>
    <dgm:pt modelId="{F277BC35-D222-4BBF-8956-3B4172D95138}" type="pres">
      <dgm:prSet presAssocID="{9A0A1F58-EC4E-4DCA-A2B2-CED0836158A9}" presName="hierChild4" presStyleCnt="0"/>
      <dgm:spPr/>
    </dgm:pt>
    <dgm:pt modelId="{3A23FF62-5727-49F5-8046-BC413817BA17}" type="pres">
      <dgm:prSet presAssocID="{9A0A1F58-EC4E-4DCA-A2B2-CED0836158A9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4" custScaleX="147477" custScaleY="81870" custLinFactNeighborX="-11872" custLinFactNeighborY="141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4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4" custScaleX="147477" custScaleY="81870" custLinFactNeighborX="18231" custLinFactNeighborY="141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  <dgm:pt modelId="{219A2500-F7B6-4165-84BA-A1DACE10FE6C}" type="pres">
      <dgm:prSet presAssocID="{BA264C0F-7048-4BD6-9467-B87495C2487F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EF44539D-5424-457F-81D5-4B2D41A798C0}" type="pres">
      <dgm:prSet presAssocID="{58D9AFFC-A32D-4272-B4EE-1434615C93C3}" presName="hierRoot3" presStyleCnt="0">
        <dgm:presLayoutVars>
          <dgm:hierBranch val="init"/>
        </dgm:presLayoutVars>
      </dgm:prSet>
      <dgm:spPr/>
    </dgm:pt>
    <dgm:pt modelId="{48B3A49A-76B2-4F54-8E1E-1BB9698EF9B1}" type="pres">
      <dgm:prSet presAssocID="{58D9AFFC-A32D-4272-B4EE-1434615C93C3}" presName="rootComposite3" presStyleCnt="0"/>
      <dgm:spPr/>
    </dgm:pt>
    <dgm:pt modelId="{20A6C9EB-FCC5-4FBF-83AB-941BDE69F892}" type="pres">
      <dgm:prSet presAssocID="{58D9AFFC-A32D-4272-B4EE-1434615C93C3}" presName="rootText3" presStyleLbl="asst1" presStyleIdx="2" presStyleCnt="4" custScaleX="147477" custScaleY="81870" custLinFactNeighborX="-12094" custLinFactNeighborY="-23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95168-D8FB-4254-A141-3E9779E0E7F7}" type="pres">
      <dgm:prSet presAssocID="{58D9AFFC-A32D-4272-B4EE-1434615C93C3}" presName="rootConnector3" presStyleLbl="asst1" presStyleIdx="2" presStyleCnt="4"/>
      <dgm:spPr/>
      <dgm:t>
        <a:bodyPr/>
        <a:lstStyle/>
        <a:p>
          <a:endParaRPr lang="es-ES"/>
        </a:p>
      </dgm:t>
    </dgm:pt>
    <dgm:pt modelId="{E10918B1-84C0-48CC-83F4-4EAABAE3359E}" type="pres">
      <dgm:prSet presAssocID="{58D9AFFC-A32D-4272-B4EE-1434615C93C3}" presName="hierChild6" presStyleCnt="0"/>
      <dgm:spPr/>
    </dgm:pt>
    <dgm:pt modelId="{61F7491F-7EA5-4543-98CA-A285181CD810}" type="pres">
      <dgm:prSet presAssocID="{58D9AFFC-A32D-4272-B4EE-1434615C93C3}" presName="hierChild7" presStyleCnt="0"/>
      <dgm:spPr/>
    </dgm:pt>
    <dgm:pt modelId="{65AB89D0-BA73-47E4-9D4D-7C3F86F98E5D}" type="pres">
      <dgm:prSet presAssocID="{22F7371B-A9F9-468E-896F-E40C8F16AA81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47DB8DAB-BAF8-4744-932A-27E1E8A7AF5B}" type="pres">
      <dgm:prSet presAssocID="{FA2EBD20-24A8-4D17-90D2-AA05B3737DC3}" presName="hierRoot3" presStyleCnt="0">
        <dgm:presLayoutVars>
          <dgm:hierBranch val="init"/>
        </dgm:presLayoutVars>
      </dgm:prSet>
      <dgm:spPr/>
    </dgm:pt>
    <dgm:pt modelId="{611711CA-1E9D-445C-8B10-78FCAC8AD23C}" type="pres">
      <dgm:prSet presAssocID="{FA2EBD20-24A8-4D17-90D2-AA05B3737DC3}" presName="rootComposite3" presStyleCnt="0"/>
      <dgm:spPr/>
    </dgm:pt>
    <dgm:pt modelId="{CE951814-180D-4DB7-AB5A-0A5121004604}" type="pres">
      <dgm:prSet presAssocID="{FA2EBD20-24A8-4D17-90D2-AA05B3737DC3}" presName="rootText3" presStyleLbl="asst1" presStyleIdx="3" presStyleCnt="4" custScaleX="147477" custScaleY="81870" custLinFactNeighborX="18225" custLinFactNeighborY="-241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40FE8D-63EF-48AC-819D-0506FD7CB9FC}" type="pres">
      <dgm:prSet presAssocID="{FA2EBD20-24A8-4D17-90D2-AA05B3737DC3}" presName="rootConnector3" presStyleLbl="asst1" presStyleIdx="3" presStyleCnt="4"/>
      <dgm:spPr/>
      <dgm:t>
        <a:bodyPr/>
        <a:lstStyle/>
        <a:p>
          <a:endParaRPr lang="es-ES"/>
        </a:p>
      </dgm:t>
    </dgm:pt>
    <dgm:pt modelId="{C6FD4CC7-24EB-4ADD-B0FC-521AB29398FE}" type="pres">
      <dgm:prSet presAssocID="{FA2EBD20-24A8-4D17-90D2-AA05B3737DC3}" presName="hierChild6" presStyleCnt="0"/>
      <dgm:spPr/>
    </dgm:pt>
    <dgm:pt modelId="{54FB577F-42C0-48CB-826A-9C0720C355EC}" type="pres">
      <dgm:prSet presAssocID="{FA2EBD20-24A8-4D17-90D2-AA05B3737DC3}" presName="hierChild7" presStyleCnt="0"/>
      <dgm:spPr/>
    </dgm:pt>
  </dgm:ptLst>
  <dgm:cxnLst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4DCB0ED4-D59B-4E6C-A66A-AC765FD39F58}" type="presOf" srcId="{FA2EBD20-24A8-4D17-90D2-AA05B3737DC3}" destId="{5640FE8D-63EF-48AC-819D-0506FD7CB9FC}" srcOrd="1" destOrd="0" presId="urn:microsoft.com/office/officeart/2005/8/layout/orgChart1"/>
    <dgm:cxn modelId="{175240A0-E39D-4892-B902-25FD2D14544E}" type="presOf" srcId="{22F7371B-A9F9-468E-896F-E40C8F16AA81}" destId="{65AB89D0-BA73-47E4-9D4D-7C3F86F98E5D}" srcOrd="0" destOrd="0" presId="urn:microsoft.com/office/officeart/2005/8/layout/orgChart1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2FF98582-7E09-4F35-A5A3-3D2E1F8F284D}" type="presOf" srcId="{FA2EBD20-24A8-4D17-90D2-AA05B3737DC3}" destId="{CE951814-180D-4DB7-AB5A-0A5121004604}" srcOrd="0" destOrd="0" presId="urn:microsoft.com/office/officeart/2005/8/layout/orgChart1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7F259ED5-750A-422F-817A-827B5306630A}" srcId="{A5567314-55D4-4305-9B0E-66562ADE4F73}" destId="{FA2EBD20-24A8-4D17-90D2-AA05B3737DC3}" srcOrd="4" destOrd="0" parTransId="{22F7371B-A9F9-468E-896F-E40C8F16AA81}" sibTransId="{7F136037-CCF7-4A1A-A4BF-C6568B4A5463}"/>
    <dgm:cxn modelId="{A29CBBBA-57AA-4CC7-B726-6584938B1FC3}" srcId="{A5567314-55D4-4305-9B0E-66562ADE4F73}" destId="{9A0A1F58-EC4E-4DCA-A2B2-CED0836158A9}" srcOrd="2" destOrd="0" parTransId="{8D32EA76-8CA6-4AFA-A77A-C0AC639F718A}" sibTransId="{0ADD5DD2-F2E4-46B2-BF10-162F358B5548}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1B2710FE-5E95-4C66-8D6E-9B5449B577E5}" type="presOf" srcId="{8D32EA76-8CA6-4AFA-A77A-C0AC639F718A}" destId="{8143C04A-0A9E-44C0-9BF3-097CA307381C}" srcOrd="0" destOrd="0" presId="urn:microsoft.com/office/officeart/2005/8/layout/orgChart1"/>
    <dgm:cxn modelId="{18DF363B-1F0A-49E2-8B99-DA3D2250007D}" type="presOf" srcId="{58D9AFFC-A32D-4272-B4EE-1434615C93C3}" destId="{20A6C9EB-FCC5-4FBF-83AB-941BDE69F892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9E5FC5F6-4165-45D6-9C51-626A4882AD70}" type="presOf" srcId="{58D9AFFC-A32D-4272-B4EE-1434615C93C3}" destId="{D0495168-D8FB-4254-A141-3E9779E0E7F7}" srcOrd="1" destOrd="0" presId="urn:microsoft.com/office/officeart/2005/8/layout/orgChart1"/>
    <dgm:cxn modelId="{58A2ABDF-F07D-4914-869E-FAE7A36EA789}" type="presOf" srcId="{9A0A1F58-EC4E-4DCA-A2B2-CED0836158A9}" destId="{B2082AAA-EA40-4BBA-94AE-A5193CD081CA}" srcOrd="1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9283D18B-03B1-4E96-805C-331C43F98474}" type="presOf" srcId="{9A0A1F58-EC4E-4DCA-A2B2-CED0836158A9}" destId="{DB87B778-1BA9-440A-A1B4-733CE7F7D788}" srcOrd="0" destOrd="0" presId="urn:microsoft.com/office/officeart/2005/8/layout/orgChart1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286BFA94-483F-4E0E-AD93-33B29859379F}" type="presOf" srcId="{BA264C0F-7048-4BD6-9467-B87495C2487F}" destId="{219A2500-F7B6-4165-84BA-A1DACE10FE6C}" srcOrd="0" destOrd="0" presId="urn:microsoft.com/office/officeart/2005/8/layout/orgChart1"/>
    <dgm:cxn modelId="{FEED3108-D02A-4327-9249-A070BE2C3AE0}" srcId="{A5567314-55D4-4305-9B0E-66562ADE4F73}" destId="{58D9AFFC-A32D-4272-B4EE-1434615C93C3}" srcOrd="3" destOrd="0" parTransId="{BA264C0F-7048-4BD6-9467-B87495C2487F}" sibTransId="{D4241D48-2656-4CFD-9E51-6A253A3E29F5}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747E2E21-4E91-4C69-B94B-6BB86361DFF2}" type="presParOf" srcId="{AF220E45-7649-4E3F-9F3D-C357E4F8DB56}" destId="{8143C04A-0A9E-44C0-9BF3-097CA307381C}" srcOrd="0" destOrd="0" presId="urn:microsoft.com/office/officeart/2005/8/layout/orgChart1"/>
    <dgm:cxn modelId="{D87CDCDB-5AD9-4D97-AD8C-9CA27F092FD2}" type="presParOf" srcId="{AF220E45-7649-4E3F-9F3D-C357E4F8DB56}" destId="{D328E2C5-A528-4848-82ED-7416DEE84613}" srcOrd="1" destOrd="0" presId="urn:microsoft.com/office/officeart/2005/8/layout/orgChart1"/>
    <dgm:cxn modelId="{62C0BBAC-FC1F-4AD1-8786-55E14184B70A}" type="presParOf" srcId="{D328E2C5-A528-4848-82ED-7416DEE84613}" destId="{839884D7-4830-461F-B052-64A332EEBB3D}" srcOrd="0" destOrd="0" presId="urn:microsoft.com/office/officeart/2005/8/layout/orgChart1"/>
    <dgm:cxn modelId="{4B025F1A-93CE-4D92-ACDF-5C6130995067}" type="presParOf" srcId="{839884D7-4830-461F-B052-64A332EEBB3D}" destId="{DB87B778-1BA9-440A-A1B4-733CE7F7D788}" srcOrd="0" destOrd="0" presId="urn:microsoft.com/office/officeart/2005/8/layout/orgChart1"/>
    <dgm:cxn modelId="{1809C896-DCE5-4496-BCF4-8C3702D689E1}" type="presParOf" srcId="{839884D7-4830-461F-B052-64A332EEBB3D}" destId="{B2082AAA-EA40-4BBA-94AE-A5193CD081CA}" srcOrd="1" destOrd="0" presId="urn:microsoft.com/office/officeart/2005/8/layout/orgChart1"/>
    <dgm:cxn modelId="{3116EFA2-D421-414E-8F22-E20222ABE2AA}" type="presParOf" srcId="{D328E2C5-A528-4848-82ED-7416DEE84613}" destId="{F277BC35-D222-4BBF-8956-3B4172D95138}" srcOrd="1" destOrd="0" presId="urn:microsoft.com/office/officeart/2005/8/layout/orgChart1"/>
    <dgm:cxn modelId="{A90FDE01-AE84-41C6-BC44-66054EE8A9AF}" type="presParOf" srcId="{D328E2C5-A528-4848-82ED-7416DEE84613}" destId="{3A23FF62-5727-49F5-8046-BC413817BA17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  <dgm:cxn modelId="{6996FDD7-2AF5-43BB-8213-F6DCC9360A07}" type="presParOf" srcId="{24C0CD19-D32E-42F6-8362-77BB2BC49B5B}" destId="{219A2500-F7B6-4165-84BA-A1DACE10FE6C}" srcOrd="4" destOrd="0" presId="urn:microsoft.com/office/officeart/2005/8/layout/orgChart1"/>
    <dgm:cxn modelId="{841939EB-5B78-40FE-B701-62341643F1E8}" type="presParOf" srcId="{24C0CD19-D32E-42F6-8362-77BB2BC49B5B}" destId="{EF44539D-5424-457F-81D5-4B2D41A798C0}" srcOrd="5" destOrd="0" presId="urn:microsoft.com/office/officeart/2005/8/layout/orgChart1"/>
    <dgm:cxn modelId="{16018639-44A4-44C5-BD6A-C889888E3257}" type="presParOf" srcId="{EF44539D-5424-457F-81D5-4B2D41A798C0}" destId="{48B3A49A-76B2-4F54-8E1E-1BB9698EF9B1}" srcOrd="0" destOrd="0" presId="urn:microsoft.com/office/officeart/2005/8/layout/orgChart1"/>
    <dgm:cxn modelId="{30289A63-57B9-4DF2-B90A-C8D2F40C2DB8}" type="presParOf" srcId="{48B3A49A-76B2-4F54-8E1E-1BB9698EF9B1}" destId="{20A6C9EB-FCC5-4FBF-83AB-941BDE69F892}" srcOrd="0" destOrd="0" presId="urn:microsoft.com/office/officeart/2005/8/layout/orgChart1"/>
    <dgm:cxn modelId="{89814790-7010-449C-845B-1E67238439FE}" type="presParOf" srcId="{48B3A49A-76B2-4F54-8E1E-1BB9698EF9B1}" destId="{D0495168-D8FB-4254-A141-3E9779E0E7F7}" srcOrd="1" destOrd="0" presId="urn:microsoft.com/office/officeart/2005/8/layout/orgChart1"/>
    <dgm:cxn modelId="{BE16FD69-4113-4F3D-885C-90B7AA2B4FB0}" type="presParOf" srcId="{EF44539D-5424-457F-81D5-4B2D41A798C0}" destId="{E10918B1-84C0-48CC-83F4-4EAABAE3359E}" srcOrd="1" destOrd="0" presId="urn:microsoft.com/office/officeart/2005/8/layout/orgChart1"/>
    <dgm:cxn modelId="{ABE21D7C-F36D-491B-B5FB-BDE9C731C910}" type="presParOf" srcId="{EF44539D-5424-457F-81D5-4B2D41A798C0}" destId="{61F7491F-7EA5-4543-98CA-A285181CD810}" srcOrd="2" destOrd="0" presId="urn:microsoft.com/office/officeart/2005/8/layout/orgChart1"/>
    <dgm:cxn modelId="{8669AA9D-B000-4197-AC0D-619D7A9956DC}" type="presParOf" srcId="{24C0CD19-D32E-42F6-8362-77BB2BC49B5B}" destId="{65AB89D0-BA73-47E4-9D4D-7C3F86F98E5D}" srcOrd="6" destOrd="0" presId="urn:microsoft.com/office/officeart/2005/8/layout/orgChart1"/>
    <dgm:cxn modelId="{B11E0094-67DE-48D8-B03C-A6DA8C935271}" type="presParOf" srcId="{24C0CD19-D32E-42F6-8362-77BB2BC49B5B}" destId="{47DB8DAB-BAF8-4744-932A-27E1E8A7AF5B}" srcOrd="7" destOrd="0" presId="urn:microsoft.com/office/officeart/2005/8/layout/orgChart1"/>
    <dgm:cxn modelId="{F254141D-1F9F-430F-AEF0-BF07CB8B7A9C}" type="presParOf" srcId="{47DB8DAB-BAF8-4744-932A-27E1E8A7AF5B}" destId="{611711CA-1E9D-445C-8B10-78FCAC8AD23C}" srcOrd="0" destOrd="0" presId="urn:microsoft.com/office/officeart/2005/8/layout/orgChart1"/>
    <dgm:cxn modelId="{773C1CAB-DE9C-4E25-AE29-993266EE2283}" type="presParOf" srcId="{611711CA-1E9D-445C-8B10-78FCAC8AD23C}" destId="{CE951814-180D-4DB7-AB5A-0A5121004604}" srcOrd="0" destOrd="0" presId="urn:microsoft.com/office/officeart/2005/8/layout/orgChart1"/>
    <dgm:cxn modelId="{73963400-792F-44CB-8080-4CDB7211E7F3}" type="presParOf" srcId="{611711CA-1E9D-445C-8B10-78FCAC8AD23C}" destId="{5640FE8D-63EF-48AC-819D-0506FD7CB9FC}" srcOrd="1" destOrd="0" presId="urn:microsoft.com/office/officeart/2005/8/layout/orgChart1"/>
    <dgm:cxn modelId="{8C42CF33-9702-4B7D-AA03-A9CAA5F33BCE}" type="presParOf" srcId="{47DB8DAB-BAF8-4744-932A-27E1E8A7AF5B}" destId="{C6FD4CC7-24EB-4ADD-B0FC-521AB29398FE}" srcOrd="1" destOrd="0" presId="urn:microsoft.com/office/officeart/2005/8/layout/orgChart1"/>
    <dgm:cxn modelId="{1A448B50-D54C-4DAA-82DF-B99AA6FE3D43}" type="presParOf" srcId="{47DB8DAB-BAF8-4744-932A-27E1E8A7AF5B}" destId="{54FB577F-42C0-48CB-826A-9C0720C355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</a:t>
          </a: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Recursos </a:t>
          </a:r>
          <a:r>
            <a:rPr lang="es-ES" sz="1200" dirty="0" smtClean="0">
              <a:solidFill>
                <a:schemeClr val="tx1"/>
              </a:solidFill>
            </a:rPr>
            <a:t>Humanos</a:t>
          </a: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753013-DD50-49A0-9216-2655E4CFFF12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D0C3C25-A60E-4A19-8D85-0E199CA992D1}" type="parTrans" cxnId="{10ED0DA6-4D9A-4CDE-8C25-94823A18756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48B098-6AD2-423E-9CFF-42E2D4C2DE35}" type="sibTrans" cxnId="{10ED0DA6-4D9A-4CDE-8C25-94823A18756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7511D14-0E97-41EC-AC5F-D4BD2A0A3E7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Oficial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C4C34D9-B5AA-4124-8D59-1939FF308A5B}" type="par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465DB6C-BA22-474B-87C6-3FC716D64952}" type="sib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D08E821-9F17-44F1-AAD7-376EEF7F76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Oficial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5F13522-706A-4340-8764-C1ABA991C831}" type="par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7038BE9-AE8E-4602-867D-440EB3AA0327}" type="sib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5A066FE-13A4-414A-AD72-D2F1ED2A28B1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Almacenista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8C736D3-756C-4278-A41E-C7A9E6E27C9E}" type="parTrans" cxnId="{900B3FE7-F40F-4029-8B78-DED3060F164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A7C452C-63DC-44E3-B7BA-4B7A7F254BB3}" type="sibTrans" cxnId="{900B3FE7-F40F-4029-8B78-DED3060F164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0EC4A2-0328-4C4E-8593-3DAE6A95D30A}" type="asst">
      <dgm:prSet custT="1"/>
      <dgm:spPr/>
      <dgm:t>
        <a:bodyPr/>
        <a:lstStyle/>
        <a:p>
          <a:pPr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Analista</a:t>
          </a:r>
          <a:r>
            <a:rPr lang="es-ES" sz="1200" u="none" dirty="0" smtClean="0">
              <a:solidFill>
                <a:schemeClr val="tx1"/>
              </a:solidFill>
            </a:rPr>
            <a:t> </a:t>
          </a:r>
          <a:endParaRPr lang="es-ES" sz="1200" u="none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09402D2-AE59-4CD2-8271-E1A04A49F054}" type="parTrans" cxnId="{2E77B276-94F2-4AA9-B6D9-12727D785F9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9784F43-89EB-4D32-B1A3-6E7F6BC75F1A}" type="sibTrans" cxnId="{2E77B276-94F2-4AA9-B6D9-12727D785F9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74B5AA4-301A-469F-99B0-B143FD60643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BF55E37-65C0-4E51-AE4D-6AF6F3F2243D}" type="parTrans" cxnId="{FB8CA07F-7E79-49C0-8C06-145EAF8666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586BABA-2158-4691-B23D-F0F43FC1E24C}" type="sibTrans" cxnId="{FB8CA07F-7E79-49C0-8C06-145EAF8666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85749" custScaleY="156310" custLinFactNeighborY="231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2FC7473E-D7FF-4624-94E7-FE4F6174AE6E}" type="pres">
      <dgm:prSet presAssocID="{7D0C3C25-A60E-4A19-8D85-0E199CA992D1}" presName="Name111" presStyleLbl="parChTrans1D2" presStyleIdx="0" presStyleCnt="8"/>
      <dgm:spPr/>
      <dgm:t>
        <a:bodyPr/>
        <a:lstStyle/>
        <a:p>
          <a:endParaRPr lang="es-ES"/>
        </a:p>
      </dgm:t>
    </dgm:pt>
    <dgm:pt modelId="{E19DB48A-8FEE-4CAE-9C97-538139B9F67D}" type="pres">
      <dgm:prSet presAssocID="{1A753013-DD50-49A0-9216-2655E4CFFF12}" presName="hierRoot3" presStyleCnt="0">
        <dgm:presLayoutVars>
          <dgm:hierBranch val="init"/>
        </dgm:presLayoutVars>
      </dgm:prSet>
      <dgm:spPr/>
    </dgm:pt>
    <dgm:pt modelId="{245DFC97-7872-4EB7-91FA-1B184A0937A6}" type="pres">
      <dgm:prSet presAssocID="{1A753013-DD50-49A0-9216-2655E4CFFF12}" presName="rootComposite3" presStyleCnt="0"/>
      <dgm:spPr/>
    </dgm:pt>
    <dgm:pt modelId="{BEC61B7C-0C80-4034-B3B0-969749014DF8}" type="pres">
      <dgm:prSet presAssocID="{1A753013-DD50-49A0-9216-2655E4CFFF12}" presName="rootText3" presStyleLbl="asst1" presStyleIdx="0" presStyleCnt="8" custScaleX="150521" custScaleY="97681" custLinFactNeighborX="-12596" custLinFactNeighborY="461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383937-8F13-4B75-B197-FD1A72B8201B}" type="pres">
      <dgm:prSet presAssocID="{1A753013-DD50-49A0-9216-2655E4CFFF12}" presName="rootConnector3" presStyleLbl="asst1" presStyleIdx="0" presStyleCnt="8"/>
      <dgm:spPr/>
      <dgm:t>
        <a:bodyPr/>
        <a:lstStyle/>
        <a:p>
          <a:endParaRPr lang="es-ES"/>
        </a:p>
      </dgm:t>
    </dgm:pt>
    <dgm:pt modelId="{38894A51-8D4B-46F1-9791-70CEF574538A}" type="pres">
      <dgm:prSet presAssocID="{1A753013-DD50-49A0-9216-2655E4CFFF12}" presName="hierChild6" presStyleCnt="0"/>
      <dgm:spPr/>
    </dgm:pt>
    <dgm:pt modelId="{51DA010E-8FF1-49B5-A253-28E5637F9A0C}" type="pres">
      <dgm:prSet presAssocID="{1A753013-DD50-49A0-9216-2655E4CFFF12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1" presStyleCnt="8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1" presStyleCnt="8" custScaleX="150521" custScaleY="97681" custLinFactY="200000" custLinFactNeighborX="12587" custLinFactNeighborY="2282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1" presStyleCnt="8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5B76FF73-0502-4E49-BA24-B03C595C523D}" type="pres">
      <dgm:prSet presAssocID="{8BF55E37-65C0-4E51-AE4D-6AF6F3F2243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A58B4016-A7CC-4E67-ADF3-7EB86EFB99C1}" type="pres">
      <dgm:prSet presAssocID="{074B5AA4-301A-469F-99B0-B143FD606433}" presName="hierRoot2" presStyleCnt="0">
        <dgm:presLayoutVars>
          <dgm:hierBranch val="init"/>
        </dgm:presLayoutVars>
      </dgm:prSet>
      <dgm:spPr/>
    </dgm:pt>
    <dgm:pt modelId="{3677968A-625E-4BAD-ABD3-D21DEFB0FF1B}" type="pres">
      <dgm:prSet presAssocID="{074B5AA4-301A-469F-99B0-B143FD606433}" presName="rootComposite" presStyleCnt="0"/>
      <dgm:spPr/>
    </dgm:pt>
    <dgm:pt modelId="{E1D1B538-2968-4431-A519-46183B42B7A9}" type="pres">
      <dgm:prSet presAssocID="{074B5AA4-301A-469F-99B0-B143FD606433}" presName="rootText" presStyleLbl="node3" presStyleIdx="0" presStyleCnt="1" custScaleX="150521" custScaleY="97681" custLinFactY="200000" custLinFactNeighborX="12587" custLinFactNeighborY="214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5E9124-6489-4795-AEEE-2D7C6D46872E}" type="pres">
      <dgm:prSet presAssocID="{074B5AA4-301A-469F-99B0-B143FD606433}" presName="rootConnector" presStyleLbl="node3" presStyleIdx="0" presStyleCnt="1"/>
      <dgm:spPr/>
      <dgm:t>
        <a:bodyPr/>
        <a:lstStyle/>
        <a:p>
          <a:endParaRPr lang="es-ES"/>
        </a:p>
      </dgm:t>
    </dgm:pt>
    <dgm:pt modelId="{9117752A-C8C8-43EE-9EBC-6ACEC4EC84A6}" type="pres">
      <dgm:prSet presAssocID="{074B5AA4-301A-469F-99B0-B143FD606433}" presName="hierChild4" presStyleCnt="0"/>
      <dgm:spPr/>
    </dgm:pt>
    <dgm:pt modelId="{F29EC2C3-685F-405C-BE40-4686F128000A}" type="pres">
      <dgm:prSet presAssocID="{074B5AA4-301A-469F-99B0-B143FD606433}" presName="hierChild5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2" presStyleCnt="8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2" presStyleCnt="8" custScaleX="150521" custScaleY="97681" custLinFactNeighborX="-12596" custLinFactNeighborY="192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2" presStyleCnt="8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F0CC6691-9774-49A4-BB0D-B28D7B7AEFFD}" type="pres">
      <dgm:prSet presAssocID="{5C4C34D9-B5AA-4124-8D59-1939FF308A5B}" presName="Name111" presStyleLbl="parChTrans1D2" presStyleIdx="3" presStyleCnt="8"/>
      <dgm:spPr/>
      <dgm:t>
        <a:bodyPr/>
        <a:lstStyle/>
        <a:p>
          <a:endParaRPr lang="es-ES"/>
        </a:p>
      </dgm:t>
    </dgm:pt>
    <dgm:pt modelId="{16E9E775-E045-4302-9A06-2ECE3D38E521}" type="pres">
      <dgm:prSet presAssocID="{D7511D14-0E97-41EC-AC5F-D4BD2A0A3E7C}" presName="hierRoot3" presStyleCnt="0">
        <dgm:presLayoutVars>
          <dgm:hierBranch val="init"/>
        </dgm:presLayoutVars>
      </dgm:prSet>
      <dgm:spPr/>
    </dgm:pt>
    <dgm:pt modelId="{4CCDBF98-48EB-4D0A-8237-1996E9514E63}" type="pres">
      <dgm:prSet presAssocID="{D7511D14-0E97-41EC-AC5F-D4BD2A0A3E7C}" presName="rootComposite3" presStyleCnt="0"/>
      <dgm:spPr/>
    </dgm:pt>
    <dgm:pt modelId="{B4E630E5-A943-410F-A0C3-EA9EEDD61BE3}" type="pres">
      <dgm:prSet presAssocID="{D7511D14-0E97-41EC-AC5F-D4BD2A0A3E7C}" presName="rootText3" presStyleLbl="asst1" presStyleIdx="3" presStyleCnt="8" custScaleX="150521" custScaleY="97681" custLinFactY="-8170" custLinFactNeighborX="1275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91044E-54F4-4EBD-92BE-15ECB8A76383}" type="pres">
      <dgm:prSet presAssocID="{D7511D14-0E97-41EC-AC5F-D4BD2A0A3E7C}" presName="rootConnector3" presStyleLbl="asst1" presStyleIdx="3" presStyleCnt="8"/>
      <dgm:spPr/>
      <dgm:t>
        <a:bodyPr/>
        <a:lstStyle/>
        <a:p>
          <a:endParaRPr lang="es-ES"/>
        </a:p>
      </dgm:t>
    </dgm:pt>
    <dgm:pt modelId="{F3D7F1B1-CB91-45BF-929F-8A5109B1AD9C}" type="pres">
      <dgm:prSet presAssocID="{D7511D14-0E97-41EC-AC5F-D4BD2A0A3E7C}" presName="hierChild6" presStyleCnt="0"/>
      <dgm:spPr/>
    </dgm:pt>
    <dgm:pt modelId="{A1F32253-8480-4244-92F2-EFAF5409ADE9}" type="pres">
      <dgm:prSet presAssocID="{D7511D14-0E97-41EC-AC5F-D4BD2A0A3E7C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4" presStyleCnt="8" custScaleX="150521" custScaleY="97681" custLinFactY="-100000" custLinFactNeighborX="-12596" custLinFactNeighborY="-1501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4" presStyleCnt="8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3FB2AE3F-A903-4FBF-897F-607BA24B67C9}" type="pres">
      <dgm:prSet presAssocID="{05F13522-706A-4340-8764-C1ABA991C831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6190E221-BF6E-45A9-A614-F395239ADB5B}" type="pres">
      <dgm:prSet presAssocID="{CD08E821-9F17-44F1-AAD7-376EEF7F769D}" presName="hierRoot3" presStyleCnt="0">
        <dgm:presLayoutVars>
          <dgm:hierBranch val="init"/>
        </dgm:presLayoutVars>
      </dgm:prSet>
      <dgm:spPr/>
    </dgm:pt>
    <dgm:pt modelId="{4EA11F06-DDF0-4FEA-AE32-B499F8E1E8C7}" type="pres">
      <dgm:prSet presAssocID="{CD08E821-9F17-44F1-AAD7-376EEF7F769D}" presName="rootComposite3" presStyleCnt="0"/>
      <dgm:spPr/>
    </dgm:pt>
    <dgm:pt modelId="{0EF93B45-F6A4-4BCB-A16F-782D2EFE9663}" type="pres">
      <dgm:prSet presAssocID="{CD08E821-9F17-44F1-AAD7-376EEF7F769D}" presName="rootText3" presStyleLbl="asst1" presStyleIdx="5" presStyleCnt="8" custScaleX="150521" custScaleY="97681" custLinFactY="-22792" custLinFactNeighborX="1274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22C8F-2AF3-48E7-B369-139605DC2924}" type="pres">
      <dgm:prSet presAssocID="{CD08E821-9F17-44F1-AAD7-376EEF7F769D}" presName="rootConnector3" presStyleLbl="asst1" presStyleIdx="5" presStyleCnt="8"/>
      <dgm:spPr/>
      <dgm:t>
        <a:bodyPr/>
        <a:lstStyle/>
        <a:p>
          <a:endParaRPr lang="es-ES"/>
        </a:p>
      </dgm:t>
    </dgm:pt>
    <dgm:pt modelId="{0234DEA7-A4C3-44A7-9484-2F39A84327FC}" type="pres">
      <dgm:prSet presAssocID="{CD08E821-9F17-44F1-AAD7-376EEF7F769D}" presName="hierChild6" presStyleCnt="0"/>
      <dgm:spPr/>
    </dgm:pt>
    <dgm:pt modelId="{4D56B77F-2BF3-488E-B531-D85F6FC4266A}" type="pres">
      <dgm:prSet presAssocID="{CD08E821-9F17-44F1-AAD7-376EEF7F769D}" presName="hierChild7" presStyleCnt="0"/>
      <dgm:spPr/>
    </dgm:pt>
    <dgm:pt modelId="{A1B82329-F48B-40EC-91A6-B4C2E388364A}" type="pres">
      <dgm:prSet presAssocID="{88C736D3-756C-4278-A41E-C7A9E6E27C9E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72885D57-20A8-4B1F-A02F-BEBB160E9E88}" type="pres">
      <dgm:prSet presAssocID="{75A066FE-13A4-414A-AD72-D2F1ED2A28B1}" presName="hierRoot3" presStyleCnt="0">
        <dgm:presLayoutVars>
          <dgm:hierBranch val="init"/>
        </dgm:presLayoutVars>
      </dgm:prSet>
      <dgm:spPr/>
    </dgm:pt>
    <dgm:pt modelId="{5C9C9658-BF77-42C2-A884-D29C98C38507}" type="pres">
      <dgm:prSet presAssocID="{75A066FE-13A4-414A-AD72-D2F1ED2A28B1}" presName="rootComposite3" presStyleCnt="0"/>
      <dgm:spPr/>
    </dgm:pt>
    <dgm:pt modelId="{ABF5C09C-022D-4C00-A2AB-ED401B7344A1}" type="pres">
      <dgm:prSet presAssocID="{75A066FE-13A4-414A-AD72-D2F1ED2A28B1}" presName="rootText3" presStyleLbl="asst1" presStyleIdx="6" presStyleCnt="8" custScaleX="150521" custScaleY="97681" custLinFactX="84277" custLinFactY="-219548" custLinFactNeighborX="100000" custLinFactNeighborY="-3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D38550-E1F4-4EA1-944A-1FD902C47117}" type="pres">
      <dgm:prSet presAssocID="{75A066FE-13A4-414A-AD72-D2F1ED2A28B1}" presName="rootConnector3" presStyleLbl="asst1" presStyleIdx="6" presStyleCnt="8"/>
      <dgm:spPr/>
      <dgm:t>
        <a:bodyPr/>
        <a:lstStyle/>
        <a:p>
          <a:endParaRPr lang="es-ES"/>
        </a:p>
      </dgm:t>
    </dgm:pt>
    <dgm:pt modelId="{58361368-AC00-488C-AB58-C0073625CE93}" type="pres">
      <dgm:prSet presAssocID="{75A066FE-13A4-414A-AD72-D2F1ED2A28B1}" presName="hierChild6" presStyleCnt="0"/>
      <dgm:spPr/>
    </dgm:pt>
    <dgm:pt modelId="{6A71A24F-6ADA-4F9B-9295-E2CDFDEE6CBF}" type="pres">
      <dgm:prSet presAssocID="{75A066FE-13A4-414A-AD72-D2F1ED2A28B1}" presName="hierChild7" presStyleCnt="0"/>
      <dgm:spPr/>
    </dgm:pt>
    <dgm:pt modelId="{20B4BB2C-8F62-4583-890C-6BFB9E5E0A65}" type="pres">
      <dgm:prSet presAssocID="{A09402D2-AE59-4CD2-8271-E1A04A49F054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024EBDBF-C81A-4776-B36F-3829F042BA99}" type="pres">
      <dgm:prSet presAssocID="{080EC4A2-0328-4C4E-8593-3DAE6A95D30A}" presName="hierRoot3" presStyleCnt="0">
        <dgm:presLayoutVars>
          <dgm:hierBranch val="init"/>
        </dgm:presLayoutVars>
      </dgm:prSet>
      <dgm:spPr/>
    </dgm:pt>
    <dgm:pt modelId="{64DD0D69-F126-49F5-91C1-478B2266397A}" type="pres">
      <dgm:prSet presAssocID="{080EC4A2-0328-4C4E-8593-3DAE6A95D30A}" presName="rootComposite3" presStyleCnt="0"/>
      <dgm:spPr/>
    </dgm:pt>
    <dgm:pt modelId="{C31D9618-95E8-4F02-9F02-08F5BDAAEA7A}" type="pres">
      <dgm:prSet presAssocID="{080EC4A2-0328-4C4E-8593-3DAE6A95D30A}" presName="rootText3" presStyleLbl="asst1" presStyleIdx="7" presStyleCnt="8" custScaleX="150521" custScaleY="97681" custLinFactX="-84116" custLinFactY="-37415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5008D4-F188-4371-9D9D-6D845BD83F12}" type="pres">
      <dgm:prSet presAssocID="{080EC4A2-0328-4C4E-8593-3DAE6A95D30A}" presName="rootConnector3" presStyleLbl="asst1" presStyleIdx="7" presStyleCnt="8"/>
      <dgm:spPr/>
      <dgm:t>
        <a:bodyPr/>
        <a:lstStyle/>
        <a:p>
          <a:endParaRPr lang="es-ES"/>
        </a:p>
      </dgm:t>
    </dgm:pt>
    <dgm:pt modelId="{71B013A4-0925-4583-A5BC-F11D34A7E5D4}" type="pres">
      <dgm:prSet presAssocID="{080EC4A2-0328-4C4E-8593-3DAE6A95D30A}" presName="hierChild6" presStyleCnt="0"/>
      <dgm:spPr/>
    </dgm:pt>
    <dgm:pt modelId="{128A5441-F6E0-418C-AE72-1919363B8021}" type="pres">
      <dgm:prSet presAssocID="{080EC4A2-0328-4C4E-8593-3DAE6A95D30A}" presName="hierChild7" presStyleCnt="0"/>
      <dgm:spPr/>
    </dgm:pt>
  </dgm:ptLst>
  <dgm:cxnLst>
    <dgm:cxn modelId="{FB8CA07F-7E79-49C0-8C06-145EAF8666EB}" srcId="{94825C39-F11D-4157-97E1-22FF7C4DE0E6}" destId="{074B5AA4-301A-469F-99B0-B143FD606433}" srcOrd="0" destOrd="0" parTransId="{8BF55E37-65C0-4E51-AE4D-6AF6F3F2243D}" sibTransId="{F586BABA-2158-4691-B23D-F0F43FC1E24C}"/>
    <dgm:cxn modelId="{2E77B276-94F2-4AA9-B6D9-12727D785F9E}" srcId="{9460999F-411C-4C31-B047-C664E61C4334}" destId="{080EC4A2-0328-4C4E-8593-3DAE6A95D30A}" srcOrd="7" destOrd="0" parTransId="{A09402D2-AE59-4CD2-8271-E1A04A49F054}" sibTransId="{09784F43-89EB-4D32-B1A3-6E7F6BC75F1A}"/>
    <dgm:cxn modelId="{AE3F577A-928F-47C0-9588-F969CACB4AC3}" type="presOf" srcId="{8BF55E37-65C0-4E51-AE4D-6AF6F3F2243D}" destId="{5B76FF73-0502-4E49-BA24-B03C595C523D}" srcOrd="0" destOrd="0" presId="urn:microsoft.com/office/officeart/2005/8/layout/orgChart1"/>
    <dgm:cxn modelId="{E93577F9-18CA-43FF-AC09-1E15A71FBD93}" type="presOf" srcId="{E7F8DE50-97EB-4BF3-B8F8-9DC451AA4CFC}" destId="{A8D04D8C-CBBF-49AB-9CF9-E62213E7F87B}" srcOrd="0" destOrd="0" presId="urn:microsoft.com/office/officeart/2005/8/layout/orgChart1"/>
    <dgm:cxn modelId="{54A22674-D254-496C-A489-BD6BE41CB519}" type="presOf" srcId="{A09402D2-AE59-4CD2-8271-E1A04A49F054}" destId="{20B4BB2C-8F62-4583-890C-6BFB9E5E0A65}" srcOrd="0" destOrd="0" presId="urn:microsoft.com/office/officeart/2005/8/layout/orgChart1"/>
    <dgm:cxn modelId="{2E5CFA14-1E39-4B41-B8CE-3B4FA3797B41}" type="presOf" srcId="{9460999F-411C-4C31-B047-C664E61C4334}" destId="{4E23AB61-CDA2-4F76-83E8-FD665373C7B0}" srcOrd="0" destOrd="0" presId="urn:microsoft.com/office/officeart/2005/8/layout/orgChart1"/>
    <dgm:cxn modelId="{1D1F09B3-B8CF-470C-8552-012CEA970AD2}" srcId="{9460999F-411C-4C31-B047-C664E61C4334}" destId="{D7511D14-0E97-41EC-AC5F-D4BD2A0A3E7C}" srcOrd="3" destOrd="0" parTransId="{5C4C34D9-B5AA-4124-8D59-1939FF308A5B}" sibTransId="{2465DB6C-BA22-474B-87C6-3FC716D64952}"/>
    <dgm:cxn modelId="{C639E6B1-A840-4BAE-8B56-34D8FC532951}" type="presOf" srcId="{B83A69D2-051D-48F7-ABB4-707019DC81C8}" destId="{8C6A7D4F-9E79-41B9-9442-7011627AAE1A}" srcOrd="1" destOrd="0" presId="urn:microsoft.com/office/officeart/2005/8/layout/orgChart1"/>
    <dgm:cxn modelId="{BEEEC874-57F1-43EF-8F2D-34279B6AB246}" srcId="{9460999F-411C-4C31-B047-C664E61C4334}" destId="{B83A69D2-051D-48F7-ABB4-707019DC81C8}" srcOrd="2" destOrd="0" parTransId="{8C6BA2B7-B54A-47BE-90F9-8891B75A0635}" sibTransId="{674941A9-1F3A-4083-A783-775A71C58D79}"/>
    <dgm:cxn modelId="{BC48DD19-9A43-4ABE-BCB8-AF131F75D83C}" type="presOf" srcId="{88C736D3-756C-4278-A41E-C7A9E6E27C9E}" destId="{A1B82329-F48B-40EC-91A6-B4C2E388364A}" srcOrd="0" destOrd="0" presId="urn:microsoft.com/office/officeart/2005/8/layout/orgChart1"/>
    <dgm:cxn modelId="{433B8A33-211A-49C0-8C91-FFBB2D109305}" srcId="{9460999F-411C-4C31-B047-C664E61C4334}" destId="{CD08E821-9F17-44F1-AAD7-376EEF7F769D}" srcOrd="5" destOrd="0" parTransId="{05F13522-706A-4340-8764-C1ABA991C831}" sibTransId="{97038BE9-AE8E-4602-867D-440EB3AA0327}"/>
    <dgm:cxn modelId="{A04AD30D-A3A6-488D-8DBF-222FC8815028}" type="presOf" srcId="{CD08E821-9F17-44F1-AAD7-376EEF7F769D}" destId="{0EF93B45-F6A4-4BCB-A16F-782D2EFE9663}" srcOrd="0" destOrd="0" presId="urn:microsoft.com/office/officeart/2005/8/layout/orgChart1"/>
    <dgm:cxn modelId="{14B68A19-2C51-40DA-B307-557EF3254492}" type="presOf" srcId="{B83A69D2-051D-48F7-ABB4-707019DC81C8}" destId="{03F7B51C-13DD-4428-982A-38057E45B74B}" srcOrd="0" destOrd="0" presId="urn:microsoft.com/office/officeart/2005/8/layout/orgChart1"/>
    <dgm:cxn modelId="{53861719-9CFE-4CF2-9C5F-71D68D2AB027}" type="presOf" srcId="{074B5AA4-301A-469F-99B0-B143FD606433}" destId="{E1D1B538-2968-4431-A519-46183B42B7A9}" srcOrd="0" destOrd="0" presId="urn:microsoft.com/office/officeart/2005/8/layout/orgChart1"/>
    <dgm:cxn modelId="{996AD5A4-DECC-45D3-8AED-535E0FFF81A9}" type="presOf" srcId="{94825C39-F11D-4157-97E1-22FF7C4DE0E6}" destId="{FB41900A-FAD5-43F7-BC70-49699BF04225}" srcOrd="0" destOrd="0" presId="urn:microsoft.com/office/officeart/2005/8/layout/orgChart1"/>
    <dgm:cxn modelId="{3C4E9A7D-B009-489E-9FE2-5D0DD53C3CDD}" type="presOf" srcId="{73FAD993-3532-4D91-A40C-1E0FEC7B47AC}" destId="{02FBA3E1-DB82-4900-86FD-9F547410A1B9}" srcOrd="1" destOrd="0" presId="urn:microsoft.com/office/officeart/2005/8/layout/orgChart1"/>
    <dgm:cxn modelId="{822212F7-0AF9-4837-B19B-78D967B13DD7}" type="presOf" srcId="{1A753013-DD50-49A0-9216-2655E4CFFF12}" destId="{BEC61B7C-0C80-4034-B3B0-969749014DF8}" srcOrd="0" destOrd="0" presId="urn:microsoft.com/office/officeart/2005/8/layout/orgChart1"/>
    <dgm:cxn modelId="{73256DB6-4F41-42C5-B8A4-66F53E5D9BA9}" type="presOf" srcId="{7D0C3C25-A60E-4A19-8D85-0E199CA992D1}" destId="{2FC7473E-D7FF-4624-94E7-FE4F6174AE6E}" srcOrd="0" destOrd="0" presId="urn:microsoft.com/office/officeart/2005/8/layout/orgChart1"/>
    <dgm:cxn modelId="{B6ACD58D-9A04-47E7-A11B-3BF71B8789EE}" type="presOf" srcId="{D7511D14-0E97-41EC-AC5F-D4BD2A0A3E7C}" destId="{B4E630E5-A943-410F-A0C3-EA9EEDD61BE3}" srcOrd="0" destOrd="0" presId="urn:microsoft.com/office/officeart/2005/8/layout/orgChart1"/>
    <dgm:cxn modelId="{E6A558B7-5822-424B-A994-021A41F02B95}" type="presOf" srcId="{1A753013-DD50-49A0-9216-2655E4CFFF12}" destId="{89383937-8F13-4B75-B197-FD1A72B8201B}" srcOrd="1" destOrd="0" presId="urn:microsoft.com/office/officeart/2005/8/layout/orgChart1"/>
    <dgm:cxn modelId="{6B1042EA-D16F-4AFF-8F9A-036E9F9C5CB7}" type="presOf" srcId="{94825C39-F11D-4157-97E1-22FF7C4DE0E6}" destId="{08FED80C-38F5-4F12-9965-453BBC64C257}" srcOrd="1" destOrd="0" presId="urn:microsoft.com/office/officeart/2005/8/layout/orgChart1"/>
    <dgm:cxn modelId="{04168A63-0193-4F60-9125-B6457CDBE4C0}" type="presOf" srcId="{D7511D14-0E97-41EC-AC5F-D4BD2A0A3E7C}" destId="{BE91044E-54F4-4EBD-92BE-15ECB8A76383}" srcOrd="1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10ED0DA6-4D9A-4CDE-8C25-94823A18756D}" srcId="{9460999F-411C-4C31-B047-C664E61C4334}" destId="{1A753013-DD50-49A0-9216-2655E4CFFF12}" srcOrd="0" destOrd="0" parTransId="{7D0C3C25-A60E-4A19-8D85-0E199CA992D1}" sibTransId="{9048B098-6AD2-423E-9CFF-42E2D4C2DE35}"/>
    <dgm:cxn modelId="{6B4C34F1-E98B-4758-9734-A1D8541D91A4}" type="presOf" srcId="{C92C5ABA-50E0-4919-A12D-E716C5451835}" destId="{125EB21E-4E9D-4A0F-8A69-E5BDACEEAE85}" srcOrd="0" destOrd="0" presId="urn:microsoft.com/office/officeart/2005/8/layout/orgChart1"/>
    <dgm:cxn modelId="{045E402E-EBBF-4829-BF53-C98C82B7440C}" type="presOf" srcId="{75A066FE-13A4-414A-AD72-D2F1ED2A28B1}" destId="{ABF5C09C-022D-4C00-A2AB-ED401B7344A1}" srcOrd="0" destOrd="0" presId="urn:microsoft.com/office/officeart/2005/8/layout/orgChart1"/>
    <dgm:cxn modelId="{89EE070B-B9F7-4A3D-A9E4-BD047AA1DDBD}" type="presOf" srcId="{080EC4A2-0328-4C4E-8593-3DAE6A95D30A}" destId="{C31D9618-95E8-4F02-9F02-08F5BDAAEA7A}" srcOrd="0" destOrd="0" presId="urn:microsoft.com/office/officeart/2005/8/layout/orgChart1"/>
    <dgm:cxn modelId="{71B4447D-D837-48A8-B6E7-DCF412094E34}" type="presOf" srcId="{080EC4A2-0328-4C4E-8593-3DAE6A95D30A}" destId="{D35008D4-F188-4371-9D9D-6D845BD83F12}" srcOrd="1" destOrd="0" presId="urn:microsoft.com/office/officeart/2005/8/layout/orgChart1"/>
    <dgm:cxn modelId="{B4D0BB51-3B2E-409E-B544-62773D9406FD}" type="presOf" srcId="{75A066FE-13A4-414A-AD72-D2F1ED2A28B1}" destId="{42D38550-E1F4-4EA1-944A-1FD902C47117}" srcOrd="1" destOrd="0" presId="urn:microsoft.com/office/officeart/2005/8/layout/orgChart1"/>
    <dgm:cxn modelId="{900B3FE7-F40F-4029-8B78-DED3060F164B}" srcId="{9460999F-411C-4C31-B047-C664E61C4334}" destId="{75A066FE-13A4-414A-AD72-D2F1ED2A28B1}" srcOrd="6" destOrd="0" parTransId="{88C736D3-756C-4278-A41E-C7A9E6E27C9E}" sibTransId="{FA7C452C-63DC-44E3-B7BA-4B7A7F254BB3}"/>
    <dgm:cxn modelId="{AECE2955-E28E-4100-AE02-7F44737265E0}" type="presOf" srcId="{5C4C34D9-B5AA-4124-8D59-1939FF308A5B}" destId="{F0CC6691-9774-49A4-BB0D-B28D7B7AEFFD}" srcOrd="0" destOrd="0" presId="urn:microsoft.com/office/officeart/2005/8/layout/orgChart1"/>
    <dgm:cxn modelId="{B787D796-18B7-4DC9-A8B9-C0F8666CC62F}" type="presOf" srcId="{05F13522-706A-4340-8764-C1ABA991C831}" destId="{3FB2AE3F-A903-4FBF-897F-607BA24B67C9}" srcOrd="0" destOrd="0" presId="urn:microsoft.com/office/officeart/2005/8/layout/orgChart1"/>
    <dgm:cxn modelId="{0B10AD00-3FDD-410B-A609-9BF69D0F954E}" type="presOf" srcId="{8C6BA2B7-B54A-47BE-90F9-8891B75A0635}" destId="{C8DA7D34-5071-4EFB-87CA-40E508BA9896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234BD059-553F-4F38-9B8D-3ED8CC99BE43}" srcId="{9460999F-411C-4C31-B047-C664E61C4334}" destId="{94825C39-F11D-4157-97E1-22FF7C4DE0E6}" srcOrd="1" destOrd="0" parTransId="{E7F8DE50-97EB-4BF3-B8F8-9DC451AA4CFC}" sibTransId="{6C2BD441-CB4C-4C1F-B60C-17DB0F92E4C1}"/>
    <dgm:cxn modelId="{0B322A71-11B2-422A-A510-495CAD33C3C7}" srcId="{9460999F-411C-4C31-B047-C664E61C4334}" destId="{73FAD993-3532-4D91-A40C-1E0FEC7B47AC}" srcOrd="4" destOrd="0" parTransId="{C92C5ABA-50E0-4919-A12D-E716C5451835}" sibTransId="{EBDA514D-5C92-475E-96B0-C43ECC83A10C}"/>
    <dgm:cxn modelId="{1050E1AD-A9AF-4E7D-9A95-437E212A95A3}" type="presOf" srcId="{CD08E821-9F17-44F1-AAD7-376EEF7F769D}" destId="{D6222C8F-2AF3-48E7-B369-139605DC2924}" srcOrd="1" destOrd="0" presId="urn:microsoft.com/office/officeart/2005/8/layout/orgChart1"/>
    <dgm:cxn modelId="{8C85033A-9D87-4367-85F3-74CD9E566C1E}" type="presOf" srcId="{73FAD993-3532-4D91-A40C-1E0FEC7B47AC}" destId="{278E7FE3-7D1B-4B00-8129-22A19AEF4BDC}" srcOrd="0" destOrd="0" presId="urn:microsoft.com/office/officeart/2005/8/layout/orgChart1"/>
    <dgm:cxn modelId="{F851A06F-8883-4E29-9CF4-8516CC928C8C}" type="presOf" srcId="{9460999F-411C-4C31-B047-C664E61C4334}" destId="{278E6240-B8CE-48C0-9FFE-90D2E8F3183E}" srcOrd="1" destOrd="0" presId="urn:microsoft.com/office/officeart/2005/8/layout/orgChart1"/>
    <dgm:cxn modelId="{49CABEFD-450D-4E2C-81E0-58A3A492A2D3}" type="presOf" srcId="{074B5AA4-301A-469F-99B0-B143FD606433}" destId="{CA5E9124-6489-4795-AEEE-2D7C6D46872E}" srcOrd="1" destOrd="0" presId="urn:microsoft.com/office/officeart/2005/8/layout/orgChart1"/>
    <dgm:cxn modelId="{EBEA62C6-404E-485B-82F0-A46FB0595EC0}" type="presParOf" srcId="{A6237E00-76EC-4717-9174-D326DCE4F1F9}" destId="{E776D7D9-987A-4816-8316-E5D77115F235}" srcOrd="0" destOrd="0" presId="urn:microsoft.com/office/officeart/2005/8/layout/orgChart1"/>
    <dgm:cxn modelId="{DCA4B723-DF32-47B8-80E1-4509D2A50617}" type="presParOf" srcId="{E776D7D9-987A-4816-8316-E5D77115F235}" destId="{A78FD5D7-30B5-4521-93AD-A8C01EADDF9F}" srcOrd="0" destOrd="0" presId="urn:microsoft.com/office/officeart/2005/8/layout/orgChart1"/>
    <dgm:cxn modelId="{162DC008-60DF-400D-A6FD-D3FC4B48714A}" type="presParOf" srcId="{A78FD5D7-30B5-4521-93AD-A8C01EADDF9F}" destId="{4E23AB61-CDA2-4F76-83E8-FD665373C7B0}" srcOrd="0" destOrd="0" presId="urn:microsoft.com/office/officeart/2005/8/layout/orgChart1"/>
    <dgm:cxn modelId="{CE821123-E42A-4C95-941C-EFC78364BF39}" type="presParOf" srcId="{A78FD5D7-30B5-4521-93AD-A8C01EADDF9F}" destId="{278E6240-B8CE-48C0-9FFE-90D2E8F3183E}" srcOrd="1" destOrd="0" presId="urn:microsoft.com/office/officeart/2005/8/layout/orgChart1"/>
    <dgm:cxn modelId="{59F418C8-FDF5-419F-8F8A-A10F8450CEBF}" type="presParOf" srcId="{E776D7D9-987A-4816-8316-E5D77115F235}" destId="{192A4A43-5DC6-4E48-A7A3-07390C05F084}" srcOrd="1" destOrd="0" presId="urn:microsoft.com/office/officeart/2005/8/layout/orgChart1"/>
    <dgm:cxn modelId="{0DF382C0-BE76-4F1B-9F92-F77A069288FC}" type="presParOf" srcId="{E776D7D9-987A-4816-8316-E5D77115F235}" destId="{5550A35E-84F9-403B-BF9F-FAD32FBCE5CE}" srcOrd="2" destOrd="0" presId="urn:microsoft.com/office/officeart/2005/8/layout/orgChart1"/>
    <dgm:cxn modelId="{763C1BFF-7A70-4021-AC2C-6BD1E718AE70}" type="presParOf" srcId="{5550A35E-84F9-403B-BF9F-FAD32FBCE5CE}" destId="{2FC7473E-D7FF-4624-94E7-FE4F6174AE6E}" srcOrd="0" destOrd="0" presId="urn:microsoft.com/office/officeart/2005/8/layout/orgChart1"/>
    <dgm:cxn modelId="{A670EF78-AEA4-4C85-B3E3-B9B55F13D4E5}" type="presParOf" srcId="{5550A35E-84F9-403B-BF9F-FAD32FBCE5CE}" destId="{E19DB48A-8FEE-4CAE-9C97-538139B9F67D}" srcOrd="1" destOrd="0" presId="urn:microsoft.com/office/officeart/2005/8/layout/orgChart1"/>
    <dgm:cxn modelId="{83DF5587-4E62-4553-8025-1CF48C13D1A9}" type="presParOf" srcId="{E19DB48A-8FEE-4CAE-9C97-538139B9F67D}" destId="{245DFC97-7872-4EB7-91FA-1B184A0937A6}" srcOrd="0" destOrd="0" presId="urn:microsoft.com/office/officeart/2005/8/layout/orgChart1"/>
    <dgm:cxn modelId="{75B33715-89EE-49B5-BA54-616004CF032F}" type="presParOf" srcId="{245DFC97-7872-4EB7-91FA-1B184A0937A6}" destId="{BEC61B7C-0C80-4034-B3B0-969749014DF8}" srcOrd="0" destOrd="0" presId="urn:microsoft.com/office/officeart/2005/8/layout/orgChart1"/>
    <dgm:cxn modelId="{3772CE8E-856D-45A6-9EB8-1C6D6D76C9B6}" type="presParOf" srcId="{245DFC97-7872-4EB7-91FA-1B184A0937A6}" destId="{89383937-8F13-4B75-B197-FD1A72B8201B}" srcOrd="1" destOrd="0" presId="urn:microsoft.com/office/officeart/2005/8/layout/orgChart1"/>
    <dgm:cxn modelId="{94691EF9-BF9A-4BA2-BCB0-68EAD47F9D42}" type="presParOf" srcId="{E19DB48A-8FEE-4CAE-9C97-538139B9F67D}" destId="{38894A51-8D4B-46F1-9791-70CEF574538A}" srcOrd="1" destOrd="0" presId="urn:microsoft.com/office/officeart/2005/8/layout/orgChart1"/>
    <dgm:cxn modelId="{6E9B1DED-D447-4A15-8676-045CC1F3DE5C}" type="presParOf" srcId="{E19DB48A-8FEE-4CAE-9C97-538139B9F67D}" destId="{51DA010E-8FF1-49B5-A253-28E5637F9A0C}" srcOrd="2" destOrd="0" presId="urn:microsoft.com/office/officeart/2005/8/layout/orgChart1"/>
    <dgm:cxn modelId="{640C7E4D-4B8A-4579-A8CD-F9550D64020E}" type="presParOf" srcId="{5550A35E-84F9-403B-BF9F-FAD32FBCE5CE}" destId="{A8D04D8C-CBBF-49AB-9CF9-E62213E7F87B}" srcOrd="2" destOrd="0" presId="urn:microsoft.com/office/officeart/2005/8/layout/orgChart1"/>
    <dgm:cxn modelId="{1009BE6A-6BB7-42F0-8BF9-522ADF1E7975}" type="presParOf" srcId="{5550A35E-84F9-403B-BF9F-FAD32FBCE5CE}" destId="{A7AD48DF-3F66-405A-AB71-356B330F6DDE}" srcOrd="3" destOrd="0" presId="urn:microsoft.com/office/officeart/2005/8/layout/orgChart1"/>
    <dgm:cxn modelId="{8D7CAFDF-5B33-4F83-8E89-89F4263B34F3}" type="presParOf" srcId="{A7AD48DF-3F66-405A-AB71-356B330F6DDE}" destId="{D919B08E-81E4-4B37-A9F7-A59BD1C28E0F}" srcOrd="0" destOrd="0" presId="urn:microsoft.com/office/officeart/2005/8/layout/orgChart1"/>
    <dgm:cxn modelId="{7158C08B-7A51-46BB-A878-8BAC37E0FFBE}" type="presParOf" srcId="{D919B08E-81E4-4B37-A9F7-A59BD1C28E0F}" destId="{FB41900A-FAD5-43F7-BC70-49699BF04225}" srcOrd="0" destOrd="0" presId="urn:microsoft.com/office/officeart/2005/8/layout/orgChart1"/>
    <dgm:cxn modelId="{0A9EA900-418D-46E1-ABC4-C67621E6A4F6}" type="presParOf" srcId="{D919B08E-81E4-4B37-A9F7-A59BD1C28E0F}" destId="{08FED80C-38F5-4F12-9965-453BBC64C257}" srcOrd="1" destOrd="0" presId="urn:microsoft.com/office/officeart/2005/8/layout/orgChart1"/>
    <dgm:cxn modelId="{DCF4D4F4-3E14-4907-85FE-8BF639670E3A}" type="presParOf" srcId="{A7AD48DF-3F66-405A-AB71-356B330F6DDE}" destId="{552E0F1D-44D6-4A01-9E86-433BF1FFBC4E}" srcOrd="1" destOrd="0" presId="urn:microsoft.com/office/officeart/2005/8/layout/orgChart1"/>
    <dgm:cxn modelId="{077F1644-109B-4271-85A7-C0A3672F2F8C}" type="presParOf" srcId="{552E0F1D-44D6-4A01-9E86-433BF1FFBC4E}" destId="{5B76FF73-0502-4E49-BA24-B03C595C523D}" srcOrd="0" destOrd="0" presId="urn:microsoft.com/office/officeart/2005/8/layout/orgChart1"/>
    <dgm:cxn modelId="{CE3A046B-7EE1-43DE-BA17-552C32604DFA}" type="presParOf" srcId="{552E0F1D-44D6-4A01-9E86-433BF1FFBC4E}" destId="{A58B4016-A7CC-4E67-ADF3-7EB86EFB99C1}" srcOrd="1" destOrd="0" presId="urn:microsoft.com/office/officeart/2005/8/layout/orgChart1"/>
    <dgm:cxn modelId="{48CE389C-7605-4B43-A2EE-C5E3BAC3BB22}" type="presParOf" srcId="{A58B4016-A7CC-4E67-ADF3-7EB86EFB99C1}" destId="{3677968A-625E-4BAD-ABD3-D21DEFB0FF1B}" srcOrd="0" destOrd="0" presId="urn:microsoft.com/office/officeart/2005/8/layout/orgChart1"/>
    <dgm:cxn modelId="{144581AD-5114-4650-8109-83DA596DA526}" type="presParOf" srcId="{3677968A-625E-4BAD-ABD3-D21DEFB0FF1B}" destId="{E1D1B538-2968-4431-A519-46183B42B7A9}" srcOrd="0" destOrd="0" presId="urn:microsoft.com/office/officeart/2005/8/layout/orgChart1"/>
    <dgm:cxn modelId="{F6E7B7C4-E39A-49C5-A54C-E1DEFE798EDA}" type="presParOf" srcId="{3677968A-625E-4BAD-ABD3-D21DEFB0FF1B}" destId="{CA5E9124-6489-4795-AEEE-2D7C6D46872E}" srcOrd="1" destOrd="0" presId="urn:microsoft.com/office/officeart/2005/8/layout/orgChart1"/>
    <dgm:cxn modelId="{170AC99D-ECF2-48C2-950D-E3B34BC2F916}" type="presParOf" srcId="{A58B4016-A7CC-4E67-ADF3-7EB86EFB99C1}" destId="{9117752A-C8C8-43EE-9EBC-6ACEC4EC84A6}" srcOrd="1" destOrd="0" presId="urn:microsoft.com/office/officeart/2005/8/layout/orgChart1"/>
    <dgm:cxn modelId="{A81D9F0B-6A6D-46B0-8976-3E6460FCDC7E}" type="presParOf" srcId="{A58B4016-A7CC-4E67-ADF3-7EB86EFB99C1}" destId="{F29EC2C3-685F-405C-BE40-4686F128000A}" srcOrd="2" destOrd="0" presId="urn:microsoft.com/office/officeart/2005/8/layout/orgChart1"/>
    <dgm:cxn modelId="{FF4A37BD-34C2-4D33-88C8-0B93800EAAA4}" type="presParOf" srcId="{A7AD48DF-3F66-405A-AB71-356B330F6DDE}" destId="{B258BA7F-CB0B-4F91-BAE9-AD2609F689AF}" srcOrd="2" destOrd="0" presId="urn:microsoft.com/office/officeart/2005/8/layout/orgChart1"/>
    <dgm:cxn modelId="{E2647ED1-9442-49B6-92A1-5D5B2107D2D2}" type="presParOf" srcId="{5550A35E-84F9-403B-BF9F-FAD32FBCE5CE}" destId="{C8DA7D34-5071-4EFB-87CA-40E508BA9896}" srcOrd="4" destOrd="0" presId="urn:microsoft.com/office/officeart/2005/8/layout/orgChart1"/>
    <dgm:cxn modelId="{7DA82B1A-34B5-4985-83AD-D1DE142AD0D6}" type="presParOf" srcId="{5550A35E-84F9-403B-BF9F-FAD32FBCE5CE}" destId="{285A6852-EB9F-4206-8E5C-832D4228D163}" srcOrd="5" destOrd="0" presId="urn:microsoft.com/office/officeart/2005/8/layout/orgChart1"/>
    <dgm:cxn modelId="{AD47F111-3CBA-4F85-ACEB-D33E733D8C0D}" type="presParOf" srcId="{285A6852-EB9F-4206-8E5C-832D4228D163}" destId="{9D1B519B-C71C-4004-BCC4-83F3255945FD}" srcOrd="0" destOrd="0" presId="urn:microsoft.com/office/officeart/2005/8/layout/orgChart1"/>
    <dgm:cxn modelId="{E3499473-6E48-47C8-B973-DF8248869ACD}" type="presParOf" srcId="{9D1B519B-C71C-4004-BCC4-83F3255945FD}" destId="{03F7B51C-13DD-4428-982A-38057E45B74B}" srcOrd="0" destOrd="0" presId="urn:microsoft.com/office/officeart/2005/8/layout/orgChart1"/>
    <dgm:cxn modelId="{37ACBB69-B094-4633-9975-57AA58828D49}" type="presParOf" srcId="{9D1B519B-C71C-4004-BCC4-83F3255945FD}" destId="{8C6A7D4F-9E79-41B9-9442-7011627AAE1A}" srcOrd="1" destOrd="0" presId="urn:microsoft.com/office/officeart/2005/8/layout/orgChart1"/>
    <dgm:cxn modelId="{C2E45B25-8DA6-479A-9C3D-098D56891471}" type="presParOf" srcId="{285A6852-EB9F-4206-8E5C-832D4228D163}" destId="{8BE09A5C-5923-4C12-8E81-2804D771F05A}" srcOrd="1" destOrd="0" presId="urn:microsoft.com/office/officeart/2005/8/layout/orgChart1"/>
    <dgm:cxn modelId="{386C5D99-FCEE-4273-B8F4-95CF1836000C}" type="presParOf" srcId="{285A6852-EB9F-4206-8E5C-832D4228D163}" destId="{49F0C895-51E1-44C8-A078-4C51D62D055F}" srcOrd="2" destOrd="0" presId="urn:microsoft.com/office/officeart/2005/8/layout/orgChart1"/>
    <dgm:cxn modelId="{3D626228-48AB-420C-9210-847A5F9526C5}" type="presParOf" srcId="{5550A35E-84F9-403B-BF9F-FAD32FBCE5CE}" destId="{F0CC6691-9774-49A4-BB0D-B28D7B7AEFFD}" srcOrd="6" destOrd="0" presId="urn:microsoft.com/office/officeart/2005/8/layout/orgChart1"/>
    <dgm:cxn modelId="{F4DEB5B8-C894-4F05-82C0-2E3F3CDBA2CD}" type="presParOf" srcId="{5550A35E-84F9-403B-BF9F-FAD32FBCE5CE}" destId="{16E9E775-E045-4302-9A06-2ECE3D38E521}" srcOrd="7" destOrd="0" presId="urn:microsoft.com/office/officeart/2005/8/layout/orgChart1"/>
    <dgm:cxn modelId="{93DAC361-431D-4813-8C93-16452BF9DD10}" type="presParOf" srcId="{16E9E775-E045-4302-9A06-2ECE3D38E521}" destId="{4CCDBF98-48EB-4D0A-8237-1996E9514E63}" srcOrd="0" destOrd="0" presId="urn:microsoft.com/office/officeart/2005/8/layout/orgChart1"/>
    <dgm:cxn modelId="{2E9D3DAA-04F4-4153-8877-F7EE73E4216B}" type="presParOf" srcId="{4CCDBF98-48EB-4D0A-8237-1996E9514E63}" destId="{B4E630E5-A943-410F-A0C3-EA9EEDD61BE3}" srcOrd="0" destOrd="0" presId="urn:microsoft.com/office/officeart/2005/8/layout/orgChart1"/>
    <dgm:cxn modelId="{2C32A7AA-2262-4533-A476-4AE0EEB32B8E}" type="presParOf" srcId="{4CCDBF98-48EB-4D0A-8237-1996E9514E63}" destId="{BE91044E-54F4-4EBD-92BE-15ECB8A76383}" srcOrd="1" destOrd="0" presId="urn:microsoft.com/office/officeart/2005/8/layout/orgChart1"/>
    <dgm:cxn modelId="{849DD66B-DF99-443F-998F-5E0C1ADA2FE2}" type="presParOf" srcId="{16E9E775-E045-4302-9A06-2ECE3D38E521}" destId="{F3D7F1B1-CB91-45BF-929F-8A5109B1AD9C}" srcOrd="1" destOrd="0" presId="urn:microsoft.com/office/officeart/2005/8/layout/orgChart1"/>
    <dgm:cxn modelId="{07EA2340-FB7A-4943-8558-B12502CF13E9}" type="presParOf" srcId="{16E9E775-E045-4302-9A06-2ECE3D38E521}" destId="{A1F32253-8480-4244-92F2-EFAF5409ADE9}" srcOrd="2" destOrd="0" presId="urn:microsoft.com/office/officeart/2005/8/layout/orgChart1"/>
    <dgm:cxn modelId="{E8B7D633-A87F-420A-8F62-A29E557AACF1}" type="presParOf" srcId="{5550A35E-84F9-403B-BF9F-FAD32FBCE5CE}" destId="{125EB21E-4E9D-4A0F-8A69-E5BDACEEAE85}" srcOrd="8" destOrd="0" presId="urn:microsoft.com/office/officeart/2005/8/layout/orgChart1"/>
    <dgm:cxn modelId="{2CF91A34-B7AC-4EEE-B79F-8BD2CE34077A}" type="presParOf" srcId="{5550A35E-84F9-403B-BF9F-FAD32FBCE5CE}" destId="{F78F6E85-ED13-4F5F-9F1D-103C5D8F233F}" srcOrd="9" destOrd="0" presId="urn:microsoft.com/office/officeart/2005/8/layout/orgChart1"/>
    <dgm:cxn modelId="{85EC3107-2746-4244-91CB-5E7B74ADACBF}" type="presParOf" srcId="{F78F6E85-ED13-4F5F-9F1D-103C5D8F233F}" destId="{0773D061-0DC6-4E32-9F88-8C792B2ACE11}" srcOrd="0" destOrd="0" presId="urn:microsoft.com/office/officeart/2005/8/layout/orgChart1"/>
    <dgm:cxn modelId="{BD1189D3-8573-4EAF-B7A7-B336596B2C3E}" type="presParOf" srcId="{0773D061-0DC6-4E32-9F88-8C792B2ACE11}" destId="{278E7FE3-7D1B-4B00-8129-22A19AEF4BDC}" srcOrd="0" destOrd="0" presId="urn:microsoft.com/office/officeart/2005/8/layout/orgChart1"/>
    <dgm:cxn modelId="{01F941C0-22D5-44F7-8A07-7C062E10BD14}" type="presParOf" srcId="{0773D061-0DC6-4E32-9F88-8C792B2ACE11}" destId="{02FBA3E1-DB82-4900-86FD-9F547410A1B9}" srcOrd="1" destOrd="0" presId="urn:microsoft.com/office/officeart/2005/8/layout/orgChart1"/>
    <dgm:cxn modelId="{88FE8375-B047-4A77-B595-47D4209D4454}" type="presParOf" srcId="{F78F6E85-ED13-4F5F-9F1D-103C5D8F233F}" destId="{ABF76B6F-0752-40CA-B8DA-0F0EBDD87617}" srcOrd="1" destOrd="0" presId="urn:microsoft.com/office/officeart/2005/8/layout/orgChart1"/>
    <dgm:cxn modelId="{7A8626F2-2ADB-4864-9CE5-5377202327F9}" type="presParOf" srcId="{F78F6E85-ED13-4F5F-9F1D-103C5D8F233F}" destId="{E246E49F-4BA2-4578-ABE2-45EA836707B0}" srcOrd="2" destOrd="0" presId="urn:microsoft.com/office/officeart/2005/8/layout/orgChart1"/>
    <dgm:cxn modelId="{969B2BEA-5044-4DC6-B4A8-3040079E7DF7}" type="presParOf" srcId="{5550A35E-84F9-403B-BF9F-FAD32FBCE5CE}" destId="{3FB2AE3F-A903-4FBF-897F-607BA24B67C9}" srcOrd="10" destOrd="0" presId="urn:microsoft.com/office/officeart/2005/8/layout/orgChart1"/>
    <dgm:cxn modelId="{52CDF057-33BD-4B37-BEB0-CB106C07209E}" type="presParOf" srcId="{5550A35E-84F9-403B-BF9F-FAD32FBCE5CE}" destId="{6190E221-BF6E-45A9-A614-F395239ADB5B}" srcOrd="11" destOrd="0" presId="urn:microsoft.com/office/officeart/2005/8/layout/orgChart1"/>
    <dgm:cxn modelId="{98BDDB83-0F06-434D-A427-8EE600DD0367}" type="presParOf" srcId="{6190E221-BF6E-45A9-A614-F395239ADB5B}" destId="{4EA11F06-DDF0-4FEA-AE32-B499F8E1E8C7}" srcOrd="0" destOrd="0" presId="urn:microsoft.com/office/officeart/2005/8/layout/orgChart1"/>
    <dgm:cxn modelId="{9C33B5CE-377A-4325-92BD-279318B486F1}" type="presParOf" srcId="{4EA11F06-DDF0-4FEA-AE32-B499F8E1E8C7}" destId="{0EF93B45-F6A4-4BCB-A16F-782D2EFE9663}" srcOrd="0" destOrd="0" presId="urn:microsoft.com/office/officeart/2005/8/layout/orgChart1"/>
    <dgm:cxn modelId="{41D5F11A-86AC-4AD4-BA43-4C8F3E9C92DC}" type="presParOf" srcId="{4EA11F06-DDF0-4FEA-AE32-B499F8E1E8C7}" destId="{D6222C8F-2AF3-48E7-B369-139605DC2924}" srcOrd="1" destOrd="0" presId="urn:microsoft.com/office/officeart/2005/8/layout/orgChart1"/>
    <dgm:cxn modelId="{D826AA24-2812-44E2-965A-58C1C9BAA9ED}" type="presParOf" srcId="{6190E221-BF6E-45A9-A614-F395239ADB5B}" destId="{0234DEA7-A4C3-44A7-9484-2F39A84327FC}" srcOrd="1" destOrd="0" presId="urn:microsoft.com/office/officeart/2005/8/layout/orgChart1"/>
    <dgm:cxn modelId="{B4737163-FCE0-4F06-8814-95289A4D705C}" type="presParOf" srcId="{6190E221-BF6E-45A9-A614-F395239ADB5B}" destId="{4D56B77F-2BF3-488E-B531-D85F6FC4266A}" srcOrd="2" destOrd="0" presId="urn:microsoft.com/office/officeart/2005/8/layout/orgChart1"/>
    <dgm:cxn modelId="{93A447BA-2195-4E43-BDF5-EDE121B788EF}" type="presParOf" srcId="{5550A35E-84F9-403B-BF9F-FAD32FBCE5CE}" destId="{A1B82329-F48B-40EC-91A6-B4C2E388364A}" srcOrd="12" destOrd="0" presId="urn:microsoft.com/office/officeart/2005/8/layout/orgChart1"/>
    <dgm:cxn modelId="{964F38C9-F0C8-4E69-9EA0-7ED71079447D}" type="presParOf" srcId="{5550A35E-84F9-403B-BF9F-FAD32FBCE5CE}" destId="{72885D57-20A8-4B1F-A02F-BEBB160E9E88}" srcOrd="13" destOrd="0" presId="urn:microsoft.com/office/officeart/2005/8/layout/orgChart1"/>
    <dgm:cxn modelId="{EB6BC34F-26ED-4751-AB2F-386681FD8AD5}" type="presParOf" srcId="{72885D57-20A8-4B1F-A02F-BEBB160E9E88}" destId="{5C9C9658-BF77-42C2-A884-D29C98C38507}" srcOrd="0" destOrd="0" presId="urn:microsoft.com/office/officeart/2005/8/layout/orgChart1"/>
    <dgm:cxn modelId="{93A3F4AB-A727-4AE2-BEC1-A3856D1D1219}" type="presParOf" srcId="{5C9C9658-BF77-42C2-A884-D29C98C38507}" destId="{ABF5C09C-022D-4C00-A2AB-ED401B7344A1}" srcOrd="0" destOrd="0" presId="urn:microsoft.com/office/officeart/2005/8/layout/orgChart1"/>
    <dgm:cxn modelId="{3D545478-7B0F-469C-9B74-78A2B8E9616C}" type="presParOf" srcId="{5C9C9658-BF77-42C2-A884-D29C98C38507}" destId="{42D38550-E1F4-4EA1-944A-1FD902C47117}" srcOrd="1" destOrd="0" presId="urn:microsoft.com/office/officeart/2005/8/layout/orgChart1"/>
    <dgm:cxn modelId="{BD6E2EFD-0F23-45E4-A111-127969C954AA}" type="presParOf" srcId="{72885D57-20A8-4B1F-A02F-BEBB160E9E88}" destId="{58361368-AC00-488C-AB58-C0073625CE93}" srcOrd="1" destOrd="0" presId="urn:microsoft.com/office/officeart/2005/8/layout/orgChart1"/>
    <dgm:cxn modelId="{34515FD4-B64B-46AE-BE49-F42398B0AA06}" type="presParOf" srcId="{72885D57-20A8-4B1F-A02F-BEBB160E9E88}" destId="{6A71A24F-6ADA-4F9B-9295-E2CDFDEE6CBF}" srcOrd="2" destOrd="0" presId="urn:microsoft.com/office/officeart/2005/8/layout/orgChart1"/>
    <dgm:cxn modelId="{E2495635-7FD5-40FF-8401-E1F5A30B85DB}" type="presParOf" srcId="{5550A35E-84F9-403B-BF9F-FAD32FBCE5CE}" destId="{20B4BB2C-8F62-4583-890C-6BFB9E5E0A65}" srcOrd="14" destOrd="0" presId="urn:microsoft.com/office/officeart/2005/8/layout/orgChart1"/>
    <dgm:cxn modelId="{D4CA799B-4D38-4279-8AD3-0D464702EF0F}" type="presParOf" srcId="{5550A35E-84F9-403B-BF9F-FAD32FBCE5CE}" destId="{024EBDBF-C81A-4776-B36F-3829F042BA99}" srcOrd="15" destOrd="0" presId="urn:microsoft.com/office/officeart/2005/8/layout/orgChart1"/>
    <dgm:cxn modelId="{A1B7B9F5-7E3C-47EE-9787-7153A4C8CD7E}" type="presParOf" srcId="{024EBDBF-C81A-4776-B36F-3829F042BA99}" destId="{64DD0D69-F126-49F5-91C1-478B2266397A}" srcOrd="0" destOrd="0" presId="urn:microsoft.com/office/officeart/2005/8/layout/orgChart1"/>
    <dgm:cxn modelId="{8D07AE4F-46EA-401C-8B1F-8BFAB371E8C2}" type="presParOf" srcId="{64DD0D69-F126-49F5-91C1-478B2266397A}" destId="{C31D9618-95E8-4F02-9F02-08F5BDAAEA7A}" srcOrd="0" destOrd="0" presId="urn:microsoft.com/office/officeart/2005/8/layout/orgChart1"/>
    <dgm:cxn modelId="{8569D761-6B65-40D5-A574-64D3739787F4}" type="presParOf" srcId="{64DD0D69-F126-49F5-91C1-478B2266397A}" destId="{D35008D4-F188-4371-9D9D-6D845BD83F12}" srcOrd="1" destOrd="0" presId="urn:microsoft.com/office/officeart/2005/8/layout/orgChart1"/>
    <dgm:cxn modelId="{41E61EE3-7F2A-4316-976E-E3AD8996AB3E}" type="presParOf" srcId="{024EBDBF-C81A-4776-B36F-3829F042BA99}" destId="{71B013A4-0925-4583-A5BC-F11D34A7E5D4}" srcOrd="1" destOrd="0" presId="urn:microsoft.com/office/officeart/2005/8/layout/orgChart1"/>
    <dgm:cxn modelId="{5C0038F6-6142-49AB-9E80-C9DA7ED102A4}" type="presParOf" srcId="{024EBDBF-C81A-4776-B36F-3829F042BA99}" destId="{128A5441-F6E0-418C-AE72-1919363B802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5DA00885-34B3-4FA1-8F2B-43B944F2320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FA02B60-CB56-4CA5-A4E8-C3DD290553D2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Cultura Física</a:t>
          </a:r>
        </a:p>
      </dgm:t>
    </dgm:pt>
    <dgm:pt modelId="{B2EA74D4-D7E1-4447-B948-0951AD3D157C}" type="parTrans" cxnId="{1C522D09-7DA1-4D8E-A018-61061E9405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DA9A2A2-09F1-43E9-AD8C-A3E82FD27849}" type="sibTrans" cxnId="{1C522D09-7DA1-4D8E-A018-61061E9405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532212-4EB9-4E76-9ACA-152A6BE6F18F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gm:t>
    </dgm:pt>
    <dgm:pt modelId="{28C57677-0EFD-4A89-BBDF-6B6320CBE1DD}" type="parTrans" cxnId="{45AC0887-F18F-4DFD-8F72-AE059A75E3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933B611-6963-48F5-AEE4-CDA2C313F32F}" type="sibTrans" cxnId="{45AC0887-F18F-4DFD-8F72-AE059A75E3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599734B-E494-437E-8E7D-7F7E43AB9A7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AE36926-2AA1-4995-A32D-85DC114C8887}" type="parTrans" cxnId="{20EF5CDC-9A96-48C1-88FB-FC76B9FB20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738F6F2-E913-4E68-9910-7FEE31543D47}" type="sibTrans" cxnId="{20EF5CDC-9A96-48C1-88FB-FC76B9FB20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F03CA3E-3239-45EE-821A-C2A04EC9600B}" type="pres">
      <dgm:prSet presAssocID="{5DA00885-34B3-4FA1-8F2B-43B944F232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0606BEC-B231-495C-9BF3-0F7604B5BFF9}" type="pres">
      <dgm:prSet presAssocID="{4FA02B60-CB56-4CA5-A4E8-C3DD290553D2}" presName="hierRoot1" presStyleCnt="0">
        <dgm:presLayoutVars>
          <dgm:hierBranch val="init"/>
        </dgm:presLayoutVars>
      </dgm:prSet>
      <dgm:spPr/>
    </dgm:pt>
    <dgm:pt modelId="{1C78D9F6-BE1A-4B46-AAA9-15A09CAE2C7E}" type="pres">
      <dgm:prSet presAssocID="{4FA02B60-CB56-4CA5-A4E8-C3DD290553D2}" presName="rootComposite1" presStyleCnt="0"/>
      <dgm:spPr/>
    </dgm:pt>
    <dgm:pt modelId="{27103E1F-9A78-4C92-840E-46606615A788}" type="pres">
      <dgm:prSet presAssocID="{4FA02B60-CB56-4CA5-A4E8-C3DD290553D2}" presName="rootText1" presStyleLbl="node0" presStyleIdx="0" presStyleCnt="1" custScaleX="128223" custScaleY="117910" custLinFactNeighborY="-227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5CEBC1-E3A8-49B8-916D-DA2DA0607781}" type="pres">
      <dgm:prSet presAssocID="{4FA02B60-CB56-4CA5-A4E8-C3DD290553D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203BC33-AD6D-4C41-9FFC-B65041839D32}" type="pres">
      <dgm:prSet presAssocID="{4FA02B60-CB56-4CA5-A4E8-C3DD290553D2}" presName="hierChild2" presStyleCnt="0"/>
      <dgm:spPr/>
    </dgm:pt>
    <dgm:pt modelId="{63044D98-5FA6-4942-9F59-E555D6156807}" type="pres">
      <dgm:prSet presAssocID="{28C57677-0EFD-4A89-BBDF-6B6320CBE1D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DDD8644-8EB4-49E5-B2C4-4FBD23C1AFF4}" type="pres">
      <dgm:prSet presAssocID="{5D532212-4EB9-4E76-9ACA-152A6BE6F18F}" presName="hierRoot2" presStyleCnt="0">
        <dgm:presLayoutVars>
          <dgm:hierBranch val="init"/>
        </dgm:presLayoutVars>
      </dgm:prSet>
      <dgm:spPr/>
    </dgm:pt>
    <dgm:pt modelId="{99A5E0EA-FAA2-458D-8F00-65387167656D}" type="pres">
      <dgm:prSet presAssocID="{5D532212-4EB9-4E76-9ACA-152A6BE6F18F}" presName="rootComposite" presStyleCnt="0"/>
      <dgm:spPr/>
    </dgm:pt>
    <dgm:pt modelId="{297D227A-6FD1-4EBB-86E6-2CA0CC339ECB}" type="pres">
      <dgm:prSet presAssocID="{5D532212-4EB9-4E76-9ACA-152A6BE6F18F}" presName="rootText" presStyleLbl="node2" presStyleIdx="0" presStyleCnt="2" custScaleY="92118" custLinFactNeighborY="309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0FA63-C8AA-473C-8EA1-BFB3248F5B1D}" type="pres">
      <dgm:prSet presAssocID="{5D532212-4EB9-4E76-9ACA-152A6BE6F18F}" presName="rootConnector" presStyleLbl="node2" presStyleIdx="0" presStyleCnt="2"/>
      <dgm:spPr/>
      <dgm:t>
        <a:bodyPr/>
        <a:lstStyle/>
        <a:p>
          <a:endParaRPr lang="es-ES"/>
        </a:p>
      </dgm:t>
    </dgm:pt>
    <dgm:pt modelId="{C429F39A-180E-408A-A229-DBD2C9E2E6E5}" type="pres">
      <dgm:prSet presAssocID="{5D532212-4EB9-4E76-9ACA-152A6BE6F18F}" presName="hierChild4" presStyleCnt="0"/>
      <dgm:spPr/>
    </dgm:pt>
    <dgm:pt modelId="{0A4BE5C0-FC4C-4852-B90E-7C72EFEB7344}" type="pres">
      <dgm:prSet presAssocID="{5D532212-4EB9-4E76-9ACA-152A6BE6F18F}" presName="hierChild5" presStyleCnt="0"/>
      <dgm:spPr/>
    </dgm:pt>
    <dgm:pt modelId="{DF0FCFE5-0E1A-4F67-B27F-CC6467EAA115}" type="pres">
      <dgm:prSet presAssocID="{5AE36926-2AA1-4995-A32D-85DC114C888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45B7AD9-2AEA-4D04-9F09-3D4510607764}" type="pres">
      <dgm:prSet presAssocID="{3599734B-E494-437E-8E7D-7F7E43AB9A7A}" presName="hierRoot2" presStyleCnt="0">
        <dgm:presLayoutVars>
          <dgm:hierBranch val="init"/>
        </dgm:presLayoutVars>
      </dgm:prSet>
      <dgm:spPr/>
    </dgm:pt>
    <dgm:pt modelId="{051BEE5E-47FD-4D5F-9A33-F64CFF52E64E}" type="pres">
      <dgm:prSet presAssocID="{3599734B-E494-437E-8E7D-7F7E43AB9A7A}" presName="rootComposite" presStyleCnt="0"/>
      <dgm:spPr/>
    </dgm:pt>
    <dgm:pt modelId="{B8DB22C7-6207-4DCA-8297-4BA8C47B221A}" type="pres">
      <dgm:prSet presAssocID="{3599734B-E494-437E-8E7D-7F7E43AB9A7A}" presName="rootText" presStyleLbl="node2" presStyleIdx="1" presStyleCnt="2" custScaleY="92118" custLinFactNeighborY="309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CB944B-B111-466F-B017-4F7A75481A10}" type="pres">
      <dgm:prSet presAssocID="{3599734B-E494-437E-8E7D-7F7E43AB9A7A}" presName="rootConnector" presStyleLbl="node2" presStyleIdx="1" presStyleCnt="2"/>
      <dgm:spPr/>
      <dgm:t>
        <a:bodyPr/>
        <a:lstStyle/>
        <a:p>
          <a:endParaRPr lang="es-ES"/>
        </a:p>
      </dgm:t>
    </dgm:pt>
    <dgm:pt modelId="{A42A700A-7EB4-409B-A5CF-F5B839B3EBB1}" type="pres">
      <dgm:prSet presAssocID="{3599734B-E494-437E-8E7D-7F7E43AB9A7A}" presName="hierChild4" presStyleCnt="0"/>
      <dgm:spPr/>
    </dgm:pt>
    <dgm:pt modelId="{DB8CF0B5-5F25-4CFF-80FF-8F00A4D24FA4}" type="pres">
      <dgm:prSet presAssocID="{3599734B-E494-437E-8E7D-7F7E43AB9A7A}" presName="hierChild5" presStyleCnt="0"/>
      <dgm:spPr/>
    </dgm:pt>
    <dgm:pt modelId="{F4D5D6F1-F269-40F8-A153-2D0F7B4B045C}" type="pres">
      <dgm:prSet presAssocID="{4FA02B60-CB56-4CA5-A4E8-C3DD290553D2}" presName="hierChild3" presStyleCnt="0"/>
      <dgm:spPr/>
    </dgm:pt>
  </dgm:ptLst>
  <dgm:cxnLst>
    <dgm:cxn modelId="{20EF5CDC-9A96-48C1-88FB-FC76B9FB2046}" srcId="{4FA02B60-CB56-4CA5-A4E8-C3DD290553D2}" destId="{3599734B-E494-437E-8E7D-7F7E43AB9A7A}" srcOrd="1" destOrd="0" parTransId="{5AE36926-2AA1-4995-A32D-85DC114C8887}" sibTransId="{7738F6F2-E913-4E68-9910-7FEE31543D47}"/>
    <dgm:cxn modelId="{B483F7AF-724D-44C1-9197-67D98A36FB23}" type="presOf" srcId="{4FA02B60-CB56-4CA5-A4E8-C3DD290553D2}" destId="{E15CEBC1-E3A8-49B8-916D-DA2DA0607781}" srcOrd="1" destOrd="0" presId="urn:microsoft.com/office/officeart/2005/8/layout/orgChart1"/>
    <dgm:cxn modelId="{299CE07D-8F75-4BDB-BB4A-5EA6C3C36B13}" type="presOf" srcId="{5D532212-4EB9-4E76-9ACA-152A6BE6F18F}" destId="{297D227A-6FD1-4EBB-86E6-2CA0CC339ECB}" srcOrd="0" destOrd="0" presId="urn:microsoft.com/office/officeart/2005/8/layout/orgChart1"/>
    <dgm:cxn modelId="{558D06EB-790F-4ECB-ADF8-24094553E50E}" type="presOf" srcId="{28C57677-0EFD-4A89-BBDF-6B6320CBE1DD}" destId="{63044D98-5FA6-4942-9F59-E555D6156807}" srcOrd="0" destOrd="0" presId="urn:microsoft.com/office/officeart/2005/8/layout/orgChart1"/>
    <dgm:cxn modelId="{4D4A822A-DA28-44B9-8E3A-6D45CF8D6540}" type="presOf" srcId="{4FA02B60-CB56-4CA5-A4E8-C3DD290553D2}" destId="{27103E1F-9A78-4C92-840E-46606615A788}" srcOrd="0" destOrd="0" presId="urn:microsoft.com/office/officeart/2005/8/layout/orgChart1"/>
    <dgm:cxn modelId="{FFF0559B-D4FD-469B-B79F-BCDA330509FD}" type="presOf" srcId="{5D532212-4EB9-4E76-9ACA-152A6BE6F18F}" destId="{7A80FA63-C8AA-473C-8EA1-BFB3248F5B1D}" srcOrd="1" destOrd="0" presId="urn:microsoft.com/office/officeart/2005/8/layout/orgChart1"/>
    <dgm:cxn modelId="{1C522D09-7DA1-4D8E-A018-61061E940527}" srcId="{5DA00885-34B3-4FA1-8F2B-43B944F23207}" destId="{4FA02B60-CB56-4CA5-A4E8-C3DD290553D2}" srcOrd="0" destOrd="0" parTransId="{B2EA74D4-D7E1-4447-B948-0951AD3D157C}" sibTransId="{2DA9A2A2-09F1-43E9-AD8C-A3E82FD27849}"/>
    <dgm:cxn modelId="{621AB3CA-4A1F-4B6B-B0B8-74644E30D4D0}" type="presOf" srcId="{3599734B-E494-437E-8E7D-7F7E43AB9A7A}" destId="{B8DB22C7-6207-4DCA-8297-4BA8C47B221A}" srcOrd="0" destOrd="0" presId="urn:microsoft.com/office/officeart/2005/8/layout/orgChart1"/>
    <dgm:cxn modelId="{D46351C7-E850-465F-82B1-3945AD737FDE}" type="presOf" srcId="{5DA00885-34B3-4FA1-8F2B-43B944F23207}" destId="{CF03CA3E-3239-45EE-821A-C2A04EC9600B}" srcOrd="0" destOrd="0" presId="urn:microsoft.com/office/officeart/2005/8/layout/orgChart1"/>
    <dgm:cxn modelId="{6B0FE57B-6613-46BD-9147-F658E979B7E7}" type="presOf" srcId="{3599734B-E494-437E-8E7D-7F7E43AB9A7A}" destId="{C8CB944B-B111-466F-B017-4F7A75481A10}" srcOrd="1" destOrd="0" presId="urn:microsoft.com/office/officeart/2005/8/layout/orgChart1"/>
    <dgm:cxn modelId="{45AC0887-F18F-4DFD-8F72-AE059A75E35C}" srcId="{4FA02B60-CB56-4CA5-A4E8-C3DD290553D2}" destId="{5D532212-4EB9-4E76-9ACA-152A6BE6F18F}" srcOrd="0" destOrd="0" parTransId="{28C57677-0EFD-4A89-BBDF-6B6320CBE1DD}" sibTransId="{B933B611-6963-48F5-AEE4-CDA2C313F32F}"/>
    <dgm:cxn modelId="{63CF28D6-DF65-4DC3-BC5D-DFEC377B1D20}" type="presOf" srcId="{5AE36926-2AA1-4995-A32D-85DC114C8887}" destId="{DF0FCFE5-0E1A-4F67-B27F-CC6467EAA115}" srcOrd="0" destOrd="0" presId="urn:microsoft.com/office/officeart/2005/8/layout/orgChart1"/>
    <dgm:cxn modelId="{8160BD62-7138-48D1-9794-A7C29C4EF3AC}" type="presParOf" srcId="{CF03CA3E-3239-45EE-821A-C2A04EC9600B}" destId="{60606BEC-B231-495C-9BF3-0F7604B5BFF9}" srcOrd="0" destOrd="0" presId="urn:microsoft.com/office/officeart/2005/8/layout/orgChart1"/>
    <dgm:cxn modelId="{DFBF3CBA-E461-45B6-A3CB-9C9263A2A96F}" type="presParOf" srcId="{60606BEC-B231-495C-9BF3-0F7604B5BFF9}" destId="{1C78D9F6-BE1A-4B46-AAA9-15A09CAE2C7E}" srcOrd="0" destOrd="0" presId="urn:microsoft.com/office/officeart/2005/8/layout/orgChart1"/>
    <dgm:cxn modelId="{8756904A-9F96-44EE-ABAE-728F8DC0483B}" type="presParOf" srcId="{1C78D9F6-BE1A-4B46-AAA9-15A09CAE2C7E}" destId="{27103E1F-9A78-4C92-840E-46606615A788}" srcOrd="0" destOrd="0" presId="urn:microsoft.com/office/officeart/2005/8/layout/orgChart1"/>
    <dgm:cxn modelId="{04BF619F-7722-4270-AA40-DB4CB046665B}" type="presParOf" srcId="{1C78D9F6-BE1A-4B46-AAA9-15A09CAE2C7E}" destId="{E15CEBC1-E3A8-49B8-916D-DA2DA0607781}" srcOrd="1" destOrd="0" presId="urn:microsoft.com/office/officeart/2005/8/layout/orgChart1"/>
    <dgm:cxn modelId="{FFD30730-E80C-4482-9F90-2BE0B7D084FA}" type="presParOf" srcId="{60606BEC-B231-495C-9BF3-0F7604B5BFF9}" destId="{6203BC33-AD6D-4C41-9FFC-B65041839D32}" srcOrd="1" destOrd="0" presId="urn:microsoft.com/office/officeart/2005/8/layout/orgChart1"/>
    <dgm:cxn modelId="{A464B909-ECEA-4D55-92B2-58945A4C3453}" type="presParOf" srcId="{6203BC33-AD6D-4C41-9FFC-B65041839D32}" destId="{63044D98-5FA6-4942-9F59-E555D6156807}" srcOrd="0" destOrd="0" presId="urn:microsoft.com/office/officeart/2005/8/layout/orgChart1"/>
    <dgm:cxn modelId="{C415718D-01E3-42DE-ACD9-73AAE5A2531A}" type="presParOf" srcId="{6203BC33-AD6D-4C41-9FFC-B65041839D32}" destId="{5DDD8644-8EB4-49E5-B2C4-4FBD23C1AFF4}" srcOrd="1" destOrd="0" presId="urn:microsoft.com/office/officeart/2005/8/layout/orgChart1"/>
    <dgm:cxn modelId="{23651824-8788-43A1-B039-674BDBF76175}" type="presParOf" srcId="{5DDD8644-8EB4-49E5-B2C4-4FBD23C1AFF4}" destId="{99A5E0EA-FAA2-458D-8F00-65387167656D}" srcOrd="0" destOrd="0" presId="urn:microsoft.com/office/officeart/2005/8/layout/orgChart1"/>
    <dgm:cxn modelId="{3CD310AA-6C7B-42A2-8142-5C0AC0AF1F75}" type="presParOf" srcId="{99A5E0EA-FAA2-458D-8F00-65387167656D}" destId="{297D227A-6FD1-4EBB-86E6-2CA0CC339ECB}" srcOrd="0" destOrd="0" presId="urn:microsoft.com/office/officeart/2005/8/layout/orgChart1"/>
    <dgm:cxn modelId="{67D2B042-0CCF-4E48-93F5-919135317834}" type="presParOf" srcId="{99A5E0EA-FAA2-458D-8F00-65387167656D}" destId="{7A80FA63-C8AA-473C-8EA1-BFB3248F5B1D}" srcOrd="1" destOrd="0" presId="urn:microsoft.com/office/officeart/2005/8/layout/orgChart1"/>
    <dgm:cxn modelId="{12C1F8E0-23E7-4AC3-BD3A-B179948EFE5E}" type="presParOf" srcId="{5DDD8644-8EB4-49E5-B2C4-4FBD23C1AFF4}" destId="{C429F39A-180E-408A-A229-DBD2C9E2E6E5}" srcOrd="1" destOrd="0" presId="urn:microsoft.com/office/officeart/2005/8/layout/orgChart1"/>
    <dgm:cxn modelId="{AF252EDF-BA99-4E21-83B9-755374D2265F}" type="presParOf" srcId="{5DDD8644-8EB4-49E5-B2C4-4FBD23C1AFF4}" destId="{0A4BE5C0-FC4C-4852-B90E-7C72EFEB7344}" srcOrd="2" destOrd="0" presId="urn:microsoft.com/office/officeart/2005/8/layout/orgChart1"/>
    <dgm:cxn modelId="{AA1739BD-2F82-4AE0-99D3-8F57A76014A2}" type="presParOf" srcId="{6203BC33-AD6D-4C41-9FFC-B65041839D32}" destId="{DF0FCFE5-0E1A-4F67-B27F-CC6467EAA115}" srcOrd="2" destOrd="0" presId="urn:microsoft.com/office/officeart/2005/8/layout/orgChart1"/>
    <dgm:cxn modelId="{36B30E70-2704-449C-8131-8906ACFC3D48}" type="presParOf" srcId="{6203BC33-AD6D-4C41-9FFC-B65041839D32}" destId="{245B7AD9-2AEA-4D04-9F09-3D4510607764}" srcOrd="3" destOrd="0" presId="urn:microsoft.com/office/officeart/2005/8/layout/orgChart1"/>
    <dgm:cxn modelId="{3515CB0E-0261-43BF-AC11-D0B87C5A8411}" type="presParOf" srcId="{245B7AD9-2AEA-4D04-9F09-3D4510607764}" destId="{051BEE5E-47FD-4D5F-9A33-F64CFF52E64E}" srcOrd="0" destOrd="0" presId="urn:microsoft.com/office/officeart/2005/8/layout/orgChart1"/>
    <dgm:cxn modelId="{B38DC884-3E55-4BD0-8284-6AC31C6B6E21}" type="presParOf" srcId="{051BEE5E-47FD-4D5F-9A33-F64CFF52E64E}" destId="{B8DB22C7-6207-4DCA-8297-4BA8C47B221A}" srcOrd="0" destOrd="0" presId="urn:microsoft.com/office/officeart/2005/8/layout/orgChart1"/>
    <dgm:cxn modelId="{60100432-9BD5-4794-A72D-D899513772CC}" type="presParOf" srcId="{051BEE5E-47FD-4D5F-9A33-F64CFF52E64E}" destId="{C8CB944B-B111-466F-B017-4F7A75481A10}" srcOrd="1" destOrd="0" presId="urn:microsoft.com/office/officeart/2005/8/layout/orgChart1"/>
    <dgm:cxn modelId="{6E2A04E4-59DC-455B-8C2B-39EA8242504F}" type="presParOf" srcId="{245B7AD9-2AEA-4D04-9F09-3D4510607764}" destId="{A42A700A-7EB4-409B-A5CF-F5B839B3EBB1}" srcOrd="1" destOrd="0" presId="urn:microsoft.com/office/officeart/2005/8/layout/orgChart1"/>
    <dgm:cxn modelId="{C22240F8-D857-4422-8626-CE47EF207C57}" type="presParOf" srcId="{245B7AD9-2AEA-4D04-9F09-3D4510607764}" destId="{DB8CF0B5-5F25-4CFF-80FF-8F00A4D24FA4}" srcOrd="2" destOrd="0" presId="urn:microsoft.com/office/officeart/2005/8/layout/orgChart1"/>
    <dgm:cxn modelId="{331FCD30-78C3-4765-B1F8-A5C61510A375}" type="presParOf" srcId="{60606BEC-B231-495C-9BF3-0F7604B5BFF9}" destId="{F4D5D6F1-F269-40F8-A153-2D0F7B4B04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E7316D-D31B-40EB-BEC4-36D057ACE8E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B99F7DF-36C4-4EFA-AD36-739287B537D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Encargado(a) de la Dirección de 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Desarrollo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12BCCE-B095-45E9-8A9D-DEBCCA927979}" type="parTrans" cxnId="{6577130C-16F7-4581-AB3C-C5CE6821C71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51C0D4-DC37-45BF-BDFD-ED591EA9AD7F}" type="sibTrans" cxnId="{6577130C-16F7-4581-AB3C-C5CE6821C71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922FFB-0226-465E-B5AD-B003E20864B8}" type="asst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Secretaria(o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2139B43-95B3-40BD-A7F4-27894239F18C}" type="parTrans" cxnId="{94CAD1E8-0463-4421-8BBD-1312A7908A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DFC055B-4035-4D17-BF6B-CD8B182C407F}" type="sibTrans" cxnId="{94CAD1E8-0463-4421-8BBD-1312A7908A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1CFE567-38D0-4ED4-8C95-B33ACE1EA1BB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B1E7F1-B0B1-485E-ACFC-8FF70865B92C}" type="parTrans" cxnId="{1C9C9B57-D6DC-42B8-BC06-E4AFA364940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3A336C-8212-4DF5-BF1F-08935C6EFE34}" type="sibTrans" cxnId="{1C9C9B57-D6DC-42B8-BC06-E4AFA364940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66F171-23F0-4138-95A5-46EF2E27287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Administrativo(a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F813DEB-9A3E-4119-8360-B0F191BA13A1}" type="parTrans" cxnId="{DD7D4685-E3AC-4C0F-B122-2A5B586A14C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860397-ACD3-4395-BF8C-0001627F0449}" type="sibTrans" cxnId="{DD7D4685-E3AC-4C0F-B122-2A5B586A14C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245CAEF-F447-4C62-874B-D49DA551567D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37677F9-594D-40AC-B21A-A97BE13EFAC4}" type="parTrans" cxnId="{900F2843-8D6F-4085-8BB6-56310D3EE3C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384CFD-DF24-48DF-BF9A-83E833FA5444}" type="sibTrans" cxnId="{900F2843-8D6F-4085-8BB6-56310D3EE3C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75E4EF-4BC1-44E0-A966-485BA9A8E24F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de Huertos y Enlace CMT</a:t>
          </a:r>
        </a:p>
      </dgm:t>
    </dgm:pt>
    <dgm:pt modelId="{B7F1D4A5-A459-4998-AD46-C12AB79E12BC}" type="parTrans" cxnId="{EF73EC24-54BB-4E33-A60B-F825DC970BF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4E7C7B-D183-41B4-AC43-4026E295F097}" type="sibTrans" cxnId="{EF73EC24-54BB-4E33-A60B-F825DC970BF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821FB25-72FE-4D19-BC30-796837E05894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almacén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36C54E-D0BB-4B54-9728-0F3A521948D2}" type="parTrans" cxnId="{05B10670-6FF7-406B-AAB4-56D0C292E0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EE268DE-AA89-40A3-A3D3-8D44B46EE557}" type="sibTrans" cxnId="{05B10670-6FF7-406B-AAB4-56D0C292E0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CA4486-BBEB-4419-AA53-365CF2E81BB2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Brigadas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Sociales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596969C-1A0D-4533-85FC-C9359383F856}" type="parTrans" cxnId="{78D6C47A-5647-47F0-A9B1-784922870D5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820970-55D4-482F-B661-649D7011F652}" type="sibTrans" cxnId="{78D6C47A-5647-47F0-A9B1-784922870D5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034BE8-8609-4F52-B5E1-07E2D0E41921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Capacitación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1FF8686-5BD5-4B6D-954F-BA2669082C41}" type="parTrans" cxnId="{050324EB-B71F-4F3B-ABC1-0447DBEE1D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1565C7-CA31-44B8-9E5E-7FBE61B240E2}" type="sibTrans" cxnId="{050324EB-B71F-4F3B-ABC1-0447DBEE1D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E3337-8830-4D94-AEC8-E40F277D0213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063AAD-9633-4B16-9407-0B74E7035E91}" type="parTrans" cxnId="{46970CEA-AA18-48BC-BC3D-4B76643019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4FF576-786B-4EBA-AE5C-B3FC9ED18C04}" type="sibTrans" cxnId="{46970CEA-AA18-48BC-BC3D-4B76643019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8B012BB-466F-4554-B22B-B8E33206FE0E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387CC61-2855-4D1F-AF5F-EF1BB3F0A75E}" type="parTrans" cxnId="{C3C76FA4-63F6-4E16-A782-5571C4AB281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112C0B-955F-47CB-A7C6-FE9AC6549619}" type="sibTrans" cxnId="{C3C76FA4-63F6-4E16-A782-5571C4AB281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75E9AC-01A7-49F7-9D4E-74D4B5EDFDD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Gestoría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CAD0C7-7731-405E-A762-F2FC61D4897A}" type="parTrans" cxnId="{5080CB9F-02D6-4A61-BB19-26D1E192DC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D6FAB29-C0E6-44B4-8F30-73F04FA240A4}" type="sibTrans" cxnId="{5080CB9F-02D6-4A61-BB19-26D1E192DC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3F471A-1834-468A-8256-6496496E939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F1D9769-267C-4516-BEC9-6154B5ACE6D6}" type="parTrans" cxnId="{F3DDEEF9-34C2-457A-9459-8103AE9D71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24B0E99-09CC-427E-81C0-871ED68965AD}" type="sibTrans" cxnId="{F3DDEEF9-34C2-457A-9459-8103AE9D71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6B397E0-5D5E-464B-9ACF-753AD69A58C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Almacén</a:t>
          </a:r>
          <a:endParaRPr lang="es-ES" sz="1200" dirty="0">
            <a:solidFill>
              <a:schemeClr val="tx1"/>
            </a:solidFill>
          </a:endParaRPr>
        </a:p>
      </dgm:t>
    </dgm:pt>
    <dgm:pt modelId="{AC90B9C3-A416-4442-8EB3-0F85335622BB}" type="parTrans" cxnId="{DA8547C3-BD6F-4708-A94A-F20234C69C2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F1C45D7-644E-4E5B-B7E2-764CFA92A507}" type="sibTrans" cxnId="{DA8547C3-BD6F-4708-A94A-F20234C69C2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35F4B6F-B1A3-4D91-8F39-F28BE9D20447}" type="pres">
      <dgm:prSet presAssocID="{53E7316D-D31B-40EB-BEC4-36D057ACE8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9A33F6-6A08-454A-86AB-C5C7219891B9}" type="pres">
      <dgm:prSet presAssocID="{3B99F7DF-36C4-4EFA-AD36-739287B537DA}" presName="hierRoot1" presStyleCnt="0">
        <dgm:presLayoutVars>
          <dgm:hierBranch val="hang"/>
        </dgm:presLayoutVars>
      </dgm:prSet>
      <dgm:spPr/>
    </dgm:pt>
    <dgm:pt modelId="{A38314B8-688A-4BEA-857D-1355C098B91D}" type="pres">
      <dgm:prSet presAssocID="{3B99F7DF-36C4-4EFA-AD36-739287B537DA}" presName="rootComposite1" presStyleCnt="0"/>
      <dgm:spPr/>
    </dgm:pt>
    <dgm:pt modelId="{7124B3A6-0EC4-4643-9207-68AEB58CD00B}" type="pres">
      <dgm:prSet presAssocID="{3B99F7DF-36C4-4EFA-AD36-739287B537DA}" presName="rootText1" presStyleLbl="node0" presStyleIdx="0" presStyleCnt="1" custScaleX="233235" custScaleY="158408" custLinFactNeighborY="471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AD150E-E848-4007-8722-CF1AA0F5927E}" type="pres">
      <dgm:prSet presAssocID="{3B99F7DF-36C4-4EFA-AD36-739287B537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4975897-5157-4529-8E3E-E56FE92DC1D1}" type="pres">
      <dgm:prSet presAssocID="{3B99F7DF-36C4-4EFA-AD36-739287B537DA}" presName="hierChild2" presStyleCnt="0"/>
      <dgm:spPr/>
    </dgm:pt>
    <dgm:pt modelId="{9541BFA5-21FA-4A87-A6F0-429EB38C37FB}" type="pres">
      <dgm:prSet presAssocID="{2F1D9769-267C-4516-BEC9-6154B5ACE6D6}" presName="Name48" presStyleLbl="parChTrans1D2" presStyleIdx="0" presStyleCnt="13"/>
      <dgm:spPr/>
      <dgm:t>
        <a:bodyPr/>
        <a:lstStyle/>
        <a:p>
          <a:endParaRPr lang="es-ES"/>
        </a:p>
      </dgm:t>
    </dgm:pt>
    <dgm:pt modelId="{1AC63A40-EAB6-4E96-B2EC-54658307FA92}" type="pres">
      <dgm:prSet presAssocID="{153F471A-1834-468A-8256-6496496E939E}" presName="hierRoot2" presStyleCnt="0">
        <dgm:presLayoutVars>
          <dgm:hierBranch val="init"/>
        </dgm:presLayoutVars>
      </dgm:prSet>
      <dgm:spPr/>
    </dgm:pt>
    <dgm:pt modelId="{458F6279-2931-44AA-B32C-154C50DF1E9B}" type="pres">
      <dgm:prSet presAssocID="{153F471A-1834-468A-8256-6496496E939E}" presName="rootComposite" presStyleCnt="0"/>
      <dgm:spPr/>
    </dgm:pt>
    <dgm:pt modelId="{A668F1D7-27A0-4A39-A406-5B39602EF0D7}" type="pres">
      <dgm:prSet presAssocID="{153F471A-1834-468A-8256-6496496E939E}" presName="rootText" presStyleLbl="node2" presStyleIdx="0" presStyleCnt="1" custScaleX="113378" custScaleY="77745" custLinFactY="-331099" custLinFactNeighborX="-15418" custLinFactNeighborY="-4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32624D-02E3-4AA2-8793-6B4A59B14249}" type="pres">
      <dgm:prSet presAssocID="{153F471A-1834-468A-8256-6496496E939E}" presName="rootConnector" presStyleLbl="node2" presStyleIdx="0" presStyleCnt="1"/>
      <dgm:spPr/>
      <dgm:t>
        <a:bodyPr/>
        <a:lstStyle/>
        <a:p>
          <a:endParaRPr lang="es-ES"/>
        </a:p>
      </dgm:t>
    </dgm:pt>
    <dgm:pt modelId="{2DC33DB5-6DFB-4D54-83A4-F7EB2678DF16}" type="pres">
      <dgm:prSet presAssocID="{153F471A-1834-468A-8256-6496496E939E}" presName="hierChild4" presStyleCnt="0"/>
      <dgm:spPr/>
    </dgm:pt>
    <dgm:pt modelId="{3D5560A2-2CF2-46F1-BB4C-2AFBD84542D7}" type="pres">
      <dgm:prSet presAssocID="{153F471A-1834-468A-8256-6496496E939E}" presName="hierChild5" presStyleCnt="0"/>
      <dgm:spPr/>
    </dgm:pt>
    <dgm:pt modelId="{8A568C84-F26F-4E92-9BD6-23A8289EA664}" type="pres">
      <dgm:prSet presAssocID="{3B99F7DF-36C4-4EFA-AD36-739287B537DA}" presName="hierChild3" presStyleCnt="0"/>
      <dgm:spPr/>
    </dgm:pt>
    <dgm:pt modelId="{B1FEE3D1-6D53-44FA-AC60-6610EEE9F691}" type="pres">
      <dgm:prSet presAssocID="{92139B43-95B3-40BD-A7F4-27894239F18C}" presName="Name111" presStyleLbl="parChTrans1D2" presStyleIdx="1" presStyleCnt="13"/>
      <dgm:spPr/>
      <dgm:t>
        <a:bodyPr/>
        <a:lstStyle/>
        <a:p>
          <a:endParaRPr lang="es-ES"/>
        </a:p>
      </dgm:t>
    </dgm:pt>
    <dgm:pt modelId="{B450DB42-E3E7-4CEB-8BC2-9779B20ACAD0}" type="pres">
      <dgm:prSet presAssocID="{BF922FFB-0226-465E-B5AD-B003E20864B8}" presName="hierRoot3" presStyleCnt="0">
        <dgm:presLayoutVars>
          <dgm:hierBranch val="init"/>
        </dgm:presLayoutVars>
      </dgm:prSet>
      <dgm:spPr/>
    </dgm:pt>
    <dgm:pt modelId="{3532B4CD-0210-4106-91C5-A0B6A379BD34}" type="pres">
      <dgm:prSet presAssocID="{BF922FFB-0226-465E-B5AD-B003E20864B8}" presName="rootComposite3" presStyleCnt="0"/>
      <dgm:spPr/>
    </dgm:pt>
    <dgm:pt modelId="{A20DA8DE-3EAE-496A-B828-0A5813CDECAF}" type="pres">
      <dgm:prSet presAssocID="{BF922FFB-0226-465E-B5AD-B003E20864B8}" presName="rootText3" presStyleLbl="asst1" presStyleIdx="0" presStyleCnt="12" custScaleX="113378" custScaleY="77745" custLinFactX="18570" custLinFactNeighborX="100000" custLinFactNeighborY="34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E7475C-B43A-4495-9E9D-1E23AF9A33B6}" type="pres">
      <dgm:prSet presAssocID="{BF922FFB-0226-465E-B5AD-B003E20864B8}" presName="rootConnector3" presStyleLbl="asst1" presStyleIdx="0" presStyleCnt="12"/>
      <dgm:spPr/>
      <dgm:t>
        <a:bodyPr/>
        <a:lstStyle/>
        <a:p>
          <a:endParaRPr lang="es-ES"/>
        </a:p>
      </dgm:t>
    </dgm:pt>
    <dgm:pt modelId="{2B894EE5-C0A0-4602-B486-3D77E0BD8C39}" type="pres">
      <dgm:prSet presAssocID="{BF922FFB-0226-465E-B5AD-B003E20864B8}" presName="hierChild6" presStyleCnt="0"/>
      <dgm:spPr/>
    </dgm:pt>
    <dgm:pt modelId="{506CC3AC-4494-4954-8A79-73BA55F07A81}" type="pres">
      <dgm:prSet presAssocID="{BF922FFB-0226-465E-B5AD-B003E20864B8}" presName="hierChild7" presStyleCnt="0"/>
      <dgm:spPr/>
    </dgm:pt>
    <dgm:pt modelId="{4DA5BE55-AD0F-4699-8DB3-ED574C5B9449}" type="pres">
      <dgm:prSet presAssocID="{49B1E7F1-B0B1-485E-ACFC-8FF70865B92C}" presName="Name111" presStyleLbl="parChTrans1D2" presStyleIdx="2" presStyleCnt="13"/>
      <dgm:spPr/>
      <dgm:t>
        <a:bodyPr/>
        <a:lstStyle/>
        <a:p>
          <a:endParaRPr lang="es-ES"/>
        </a:p>
      </dgm:t>
    </dgm:pt>
    <dgm:pt modelId="{BF09A147-5D98-4FF9-953A-5D3B56686751}" type="pres">
      <dgm:prSet presAssocID="{C1CFE567-38D0-4ED4-8C95-B33ACE1EA1BB}" presName="hierRoot3" presStyleCnt="0">
        <dgm:presLayoutVars>
          <dgm:hierBranch val="init"/>
        </dgm:presLayoutVars>
      </dgm:prSet>
      <dgm:spPr/>
    </dgm:pt>
    <dgm:pt modelId="{C68EDBF5-73BB-41FC-AD9A-041E500B5AA4}" type="pres">
      <dgm:prSet presAssocID="{C1CFE567-38D0-4ED4-8C95-B33ACE1EA1BB}" presName="rootComposite3" presStyleCnt="0"/>
      <dgm:spPr/>
    </dgm:pt>
    <dgm:pt modelId="{0A80B95C-D6D8-45A7-AB30-3C8EE843497F}" type="pres">
      <dgm:prSet presAssocID="{C1CFE567-38D0-4ED4-8C95-B33ACE1EA1BB}" presName="rootText3" presStyleLbl="asst1" presStyleIdx="1" presStyleCnt="12" custScaleX="113378" custScaleY="77745" custLinFactNeighborX="18028" custLinFactNeighborY="34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F26606-0228-4382-AF4B-EB2B5369117D}" type="pres">
      <dgm:prSet presAssocID="{C1CFE567-38D0-4ED4-8C95-B33ACE1EA1BB}" presName="rootConnector3" presStyleLbl="asst1" presStyleIdx="1" presStyleCnt="12"/>
      <dgm:spPr/>
      <dgm:t>
        <a:bodyPr/>
        <a:lstStyle/>
        <a:p>
          <a:endParaRPr lang="es-ES"/>
        </a:p>
      </dgm:t>
    </dgm:pt>
    <dgm:pt modelId="{49257114-97CF-453C-B62C-797F325F7C33}" type="pres">
      <dgm:prSet presAssocID="{C1CFE567-38D0-4ED4-8C95-B33ACE1EA1BB}" presName="hierChild6" presStyleCnt="0"/>
      <dgm:spPr/>
    </dgm:pt>
    <dgm:pt modelId="{DC20077C-A2E5-449F-A577-97B2CBB83E11}" type="pres">
      <dgm:prSet presAssocID="{C1CFE567-38D0-4ED4-8C95-B33ACE1EA1BB}" presName="hierChild7" presStyleCnt="0"/>
      <dgm:spPr/>
    </dgm:pt>
    <dgm:pt modelId="{2388C371-F6A4-4211-B04E-64DAAA34CAD7}" type="pres">
      <dgm:prSet presAssocID="{0F813DEB-9A3E-4119-8360-B0F191BA13A1}" presName="Name111" presStyleLbl="parChTrans1D2" presStyleIdx="3" presStyleCnt="13"/>
      <dgm:spPr/>
      <dgm:t>
        <a:bodyPr/>
        <a:lstStyle/>
        <a:p>
          <a:endParaRPr lang="es-ES"/>
        </a:p>
      </dgm:t>
    </dgm:pt>
    <dgm:pt modelId="{AFAEC340-022F-4025-8061-C078E9769D15}" type="pres">
      <dgm:prSet presAssocID="{0F66F171-23F0-4138-95A5-46EF2E27287C}" presName="hierRoot3" presStyleCnt="0">
        <dgm:presLayoutVars>
          <dgm:hierBranch val="init"/>
        </dgm:presLayoutVars>
      </dgm:prSet>
      <dgm:spPr/>
    </dgm:pt>
    <dgm:pt modelId="{CAEA1666-7D96-4940-AAFD-C584785603F2}" type="pres">
      <dgm:prSet presAssocID="{0F66F171-23F0-4138-95A5-46EF2E27287C}" presName="rootComposite3" presStyleCnt="0"/>
      <dgm:spPr/>
    </dgm:pt>
    <dgm:pt modelId="{CA81ADA6-D911-4D6D-B109-B08F6320F697}" type="pres">
      <dgm:prSet presAssocID="{0F66F171-23F0-4138-95A5-46EF2E27287C}" presName="rootText3" presStyleLbl="asst1" presStyleIdx="2" presStyleCnt="12" custScaleX="247366" custScaleY="105824" custLinFactY="16473" custLinFactNeighborX="-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25F282-208A-45A7-BD6B-B48F0949D244}" type="pres">
      <dgm:prSet presAssocID="{0F66F171-23F0-4138-95A5-46EF2E27287C}" presName="rootConnector3" presStyleLbl="asst1" presStyleIdx="2" presStyleCnt="12"/>
      <dgm:spPr/>
      <dgm:t>
        <a:bodyPr/>
        <a:lstStyle/>
        <a:p>
          <a:endParaRPr lang="es-ES"/>
        </a:p>
      </dgm:t>
    </dgm:pt>
    <dgm:pt modelId="{6D8C685C-6F5C-4A9B-8B85-37CCA97F68F4}" type="pres">
      <dgm:prSet presAssocID="{0F66F171-23F0-4138-95A5-46EF2E27287C}" presName="hierChild6" presStyleCnt="0"/>
      <dgm:spPr/>
    </dgm:pt>
    <dgm:pt modelId="{F0D11E12-B51B-4A3C-90EC-1D0A050169D3}" type="pres">
      <dgm:prSet presAssocID="{0F66F171-23F0-4138-95A5-46EF2E27287C}" presName="hierChild7" presStyleCnt="0"/>
      <dgm:spPr/>
    </dgm:pt>
    <dgm:pt modelId="{08C23177-BAB7-4365-9E54-23A6078A76FB}" type="pres">
      <dgm:prSet presAssocID="{837677F9-594D-40AC-B21A-A97BE13EFAC4}" presName="Name111" presStyleLbl="parChTrans1D2" presStyleIdx="4" presStyleCnt="13"/>
      <dgm:spPr/>
      <dgm:t>
        <a:bodyPr/>
        <a:lstStyle/>
        <a:p>
          <a:endParaRPr lang="es-ES"/>
        </a:p>
      </dgm:t>
    </dgm:pt>
    <dgm:pt modelId="{88B3C6DF-2B2C-4365-81A4-459AA5F62423}" type="pres">
      <dgm:prSet presAssocID="{9245CAEF-F447-4C62-874B-D49DA551567D}" presName="hierRoot3" presStyleCnt="0">
        <dgm:presLayoutVars>
          <dgm:hierBranch val="init"/>
        </dgm:presLayoutVars>
      </dgm:prSet>
      <dgm:spPr/>
    </dgm:pt>
    <dgm:pt modelId="{E07DA318-FFC0-452F-89DD-5E6B8D018943}" type="pres">
      <dgm:prSet presAssocID="{9245CAEF-F447-4C62-874B-D49DA551567D}" presName="rootComposite3" presStyleCnt="0"/>
      <dgm:spPr/>
    </dgm:pt>
    <dgm:pt modelId="{F2E3A372-0A99-4177-9934-37E01310721A}" type="pres">
      <dgm:prSet presAssocID="{9245CAEF-F447-4C62-874B-D49DA551567D}" presName="rootText3" presStyleLbl="asst1" presStyleIdx="3" presStyleCnt="12" custScaleX="247366" custScaleY="105824" custLinFactY="16473" custLinFactNeighborX="874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F433A-8CDF-4F60-98A3-6ECB55F7BA37}" type="pres">
      <dgm:prSet presAssocID="{9245CAEF-F447-4C62-874B-D49DA551567D}" presName="rootConnector3" presStyleLbl="asst1" presStyleIdx="3" presStyleCnt="12"/>
      <dgm:spPr/>
      <dgm:t>
        <a:bodyPr/>
        <a:lstStyle/>
        <a:p>
          <a:endParaRPr lang="es-ES"/>
        </a:p>
      </dgm:t>
    </dgm:pt>
    <dgm:pt modelId="{E0CB732F-89F8-4DC4-85F4-69E978A8B4B6}" type="pres">
      <dgm:prSet presAssocID="{9245CAEF-F447-4C62-874B-D49DA551567D}" presName="hierChild6" presStyleCnt="0"/>
      <dgm:spPr/>
    </dgm:pt>
    <dgm:pt modelId="{1289E89F-D379-44E9-B89D-CA3983BBFAD5}" type="pres">
      <dgm:prSet presAssocID="{9245CAEF-F447-4C62-874B-D49DA551567D}" presName="hierChild7" presStyleCnt="0"/>
      <dgm:spPr/>
    </dgm:pt>
    <dgm:pt modelId="{5FE38685-94E7-44EF-BEE0-DE0A305BCB17}" type="pres">
      <dgm:prSet presAssocID="{B7F1D4A5-A459-4998-AD46-C12AB79E12BC}" presName="Name111" presStyleLbl="parChTrans1D2" presStyleIdx="5" presStyleCnt="13"/>
      <dgm:spPr/>
      <dgm:t>
        <a:bodyPr/>
        <a:lstStyle/>
        <a:p>
          <a:endParaRPr lang="es-ES"/>
        </a:p>
      </dgm:t>
    </dgm:pt>
    <dgm:pt modelId="{C64A07BD-B20D-441A-95E5-D28FBC26B9DF}" type="pres">
      <dgm:prSet presAssocID="{5F75E4EF-4BC1-44E0-A966-485BA9A8E24F}" presName="hierRoot3" presStyleCnt="0">
        <dgm:presLayoutVars>
          <dgm:hierBranch val="init"/>
        </dgm:presLayoutVars>
      </dgm:prSet>
      <dgm:spPr/>
    </dgm:pt>
    <dgm:pt modelId="{54258733-770F-44F1-A0B8-F9566BA1A93B}" type="pres">
      <dgm:prSet presAssocID="{5F75E4EF-4BC1-44E0-A966-485BA9A8E24F}" presName="rootComposite3" presStyleCnt="0"/>
      <dgm:spPr/>
    </dgm:pt>
    <dgm:pt modelId="{DEDB21DC-FC23-4B10-8AB8-EDD7E848D268}" type="pres">
      <dgm:prSet presAssocID="{5F75E4EF-4BC1-44E0-A966-485BA9A8E24F}" presName="rootText3" presStyleLbl="asst1" presStyleIdx="4" presStyleCnt="12" custScaleX="247366" custScaleY="105824" custLinFactY="2349" custLinFactNeighborX="-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8215D5-6BD0-47BF-80BA-47CEE0B43E9B}" type="pres">
      <dgm:prSet presAssocID="{5F75E4EF-4BC1-44E0-A966-485BA9A8E24F}" presName="rootConnector3" presStyleLbl="asst1" presStyleIdx="4" presStyleCnt="12"/>
      <dgm:spPr/>
      <dgm:t>
        <a:bodyPr/>
        <a:lstStyle/>
        <a:p>
          <a:endParaRPr lang="es-ES"/>
        </a:p>
      </dgm:t>
    </dgm:pt>
    <dgm:pt modelId="{A60EC16A-8F23-48FA-AF8D-FFB363A6551F}" type="pres">
      <dgm:prSet presAssocID="{5F75E4EF-4BC1-44E0-A966-485BA9A8E24F}" presName="hierChild6" presStyleCnt="0"/>
      <dgm:spPr/>
    </dgm:pt>
    <dgm:pt modelId="{5EC1EDAD-9AFE-4695-B68F-B04366C9C7FE}" type="pres">
      <dgm:prSet presAssocID="{5F75E4EF-4BC1-44E0-A966-485BA9A8E24F}" presName="hierChild7" presStyleCnt="0"/>
      <dgm:spPr/>
    </dgm:pt>
    <dgm:pt modelId="{186BF07B-8F92-4321-AEAF-93B2C04E47B9}" type="pres">
      <dgm:prSet presAssocID="{6136C54E-D0BB-4B54-9728-0F3A521948D2}" presName="Name111" presStyleLbl="parChTrans1D2" presStyleIdx="6" presStyleCnt="13"/>
      <dgm:spPr/>
      <dgm:t>
        <a:bodyPr/>
        <a:lstStyle/>
        <a:p>
          <a:endParaRPr lang="es-ES"/>
        </a:p>
      </dgm:t>
    </dgm:pt>
    <dgm:pt modelId="{6B761058-1C83-4726-843D-614184A9CFB6}" type="pres">
      <dgm:prSet presAssocID="{D821FB25-72FE-4D19-BC30-796837E05894}" presName="hierRoot3" presStyleCnt="0">
        <dgm:presLayoutVars>
          <dgm:hierBranch val="init"/>
        </dgm:presLayoutVars>
      </dgm:prSet>
      <dgm:spPr/>
    </dgm:pt>
    <dgm:pt modelId="{8CA28228-6EF2-413F-99DD-F2E1B74060D5}" type="pres">
      <dgm:prSet presAssocID="{D821FB25-72FE-4D19-BC30-796837E05894}" presName="rootComposite3" presStyleCnt="0"/>
      <dgm:spPr/>
    </dgm:pt>
    <dgm:pt modelId="{8BF7BF3D-E5BE-42F0-BDC0-DD9764E9E486}" type="pres">
      <dgm:prSet presAssocID="{D821FB25-72FE-4D19-BC30-796837E05894}" presName="rootText3" presStyleLbl="asst1" presStyleIdx="5" presStyleCnt="12" custScaleX="247366" custScaleY="105824" custLinFactY="2349" custLinFactNeighborX="874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27AE89-5324-4945-BA59-20F872AD6A9F}" type="pres">
      <dgm:prSet presAssocID="{D821FB25-72FE-4D19-BC30-796837E05894}" presName="rootConnector3" presStyleLbl="asst1" presStyleIdx="5" presStyleCnt="12"/>
      <dgm:spPr/>
      <dgm:t>
        <a:bodyPr/>
        <a:lstStyle/>
        <a:p>
          <a:endParaRPr lang="es-ES"/>
        </a:p>
      </dgm:t>
    </dgm:pt>
    <dgm:pt modelId="{9AA3B84F-7EC2-43F1-BE15-BFD718034601}" type="pres">
      <dgm:prSet presAssocID="{D821FB25-72FE-4D19-BC30-796837E05894}" presName="hierChild6" presStyleCnt="0"/>
      <dgm:spPr/>
    </dgm:pt>
    <dgm:pt modelId="{02C11A57-0A7F-4A4F-B35A-3665E7C3B631}" type="pres">
      <dgm:prSet presAssocID="{D821FB25-72FE-4D19-BC30-796837E05894}" presName="hierChild7" presStyleCnt="0"/>
      <dgm:spPr/>
    </dgm:pt>
    <dgm:pt modelId="{DA6D0B52-0139-4F2F-AABA-BBE86AB143AC}" type="pres">
      <dgm:prSet presAssocID="{9596969C-1A0D-4533-85FC-C9359383F856}" presName="Name111" presStyleLbl="parChTrans1D2" presStyleIdx="7" presStyleCnt="13"/>
      <dgm:spPr/>
      <dgm:t>
        <a:bodyPr/>
        <a:lstStyle/>
        <a:p>
          <a:endParaRPr lang="es-ES"/>
        </a:p>
      </dgm:t>
    </dgm:pt>
    <dgm:pt modelId="{5248C88A-1058-42B3-B5C0-FCC8B963C1B2}" type="pres">
      <dgm:prSet presAssocID="{8DCA4486-BBEB-4419-AA53-365CF2E81BB2}" presName="hierRoot3" presStyleCnt="0">
        <dgm:presLayoutVars>
          <dgm:hierBranch val="init"/>
        </dgm:presLayoutVars>
      </dgm:prSet>
      <dgm:spPr/>
    </dgm:pt>
    <dgm:pt modelId="{62A8FACE-A849-4764-AFFB-BF856C394F9A}" type="pres">
      <dgm:prSet presAssocID="{8DCA4486-BBEB-4419-AA53-365CF2E81BB2}" presName="rootComposite3" presStyleCnt="0"/>
      <dgm:spPr/>
    </dgm:pt>
    <dgm:pt modelId="{EB176D71-8A4B-4152-991F-344ED7A9809D}" type="pres">
      <dgm:prSet presAssocID="{8DCA4486-BBEB-4419-AA53-365CF2E81BB2}" presName="rootText3" presStyleLbl="asst1" presStyleIdx="6" presStyleCnt="12" custScaleX="247366" custScaleY="105824" custLinFactNeighborX="-5120" custLinFactNeighborY="90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6D7C48-0AF7-48E7-B225-E29CB1013ECE}" type="pres">
      <dgm:prSet presAssocID="{8DCA4486-BBEB-4419-AA53-365CF2E81BB2}" presName="rootConnector3" presStyleLbl="asst1" presStyleIdx="6" presStyleCnt="12"/>
      <dgm:spPr/>
      <dgm:t>
        <a:bodyPr/>
        <a:lstStyle/>
        <a:p>
          <a:endParaRPr lang="es-ES"/>
        </a:p>
      </dgm:t>
    </dgm:pt>
    <dgm:pt modelId="{24E23C2B-A218-42E8-A6EB-5838D0615D8F}" type="pres">
      <dgm:prSet presAssocID="{8DCA4486-BBEB-4419-AA53-365CF2E81BB2}" presName="hierChild6" presStyleCnt="0"/>
      <dgm:spPr/>
    </dgm:pt>
    <dgm:pt modelId="{0E7A0A61-8567-4296-8774-1C65B78E4B44}" type="pres">
      <dgm:prSet presAssocID="{8DCA4486-BBEB-4419-AA53-365CF2E81BB2}" presName="hierChild7" presStyleCnt="0"/>
      <dgm:spPr/>
    </dgm:pt>
    <dgm:pt modelId="{BCF7BEEC-7F2E-485D-91D7-B1359E4F14A4}" type="pres">
      <dgm:prSet presAssocID="{11FF8686-5BD5-4B6D-954F-BA2669082C41}" presName="Name111" presStyleLbl="parChTrans1D2" presStyleIdx="8" presStyleCnt="13"/>
      <dgm:spPr/>
      <dgm:t>
        <a:bodyPr/>
        <a:lstStyle/>
        <a:p>
          <a:endParaRPr lang="es-ES"/>
        </a:p>
      </dgm:t>
    </dgm:pt>
    <dgm:pt modelId="{5D3FB79B-537B-4115-8C83-2002527A7B2D}" type="pres">
      <dgm:prSet presAssocID="{D7034BE8-8609-4F52-B5E1-07E2D0E41921}" presName="hierRoot3" presStyleCnt="0">
        <dgm:presLayoutVars>
          <dgm:hierBranch val="init"/>
        </dgm:presLayoutVars>
      </dgm:prSet>
      <dgm:spPr/>
    </dgm:pt>
    <dgm:pt modelId="{BE88788A-989E-4864-9D29-8E335130172F}" type="pres">
      <dgm:prSet presAssocID="{D7034BE8-8609-4F52-B5E1-07E2D0E41921}" presName="rootComposite3" presStyleCnt="0"/>
      <dgm:spPr/>
    </dgm:pt>
    <dgm:pt modelId="{474D0195-21CE-4C91-9751-22DA80B88221}" type="pres">
      <dgm:prSet presAssocID="{D7034BE8-8609-4F52-B5E1-07E2D0E41921}" presName="rootText3" presStyleLbl="asst1" presStyleIdx="7" presStyleCnt="12" custScaleX="247366" custScaleY="105824" custLinFactNeighborX="8746" custLinFactNeighborY="906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6AAB2D-C088-4547-9917-76404EFF59F6}" type="pres">
      <dgm:prSet presAssocID="{D7034BE8-8609-4F52-B5E1-07E2D0E41921}" presName="rootConnector3" presStyleLbl="asst1" presStyleIdx="7" presStyleCnt="12"/>
      <dgm:spPr/>
      <dgm:t>
        <a:bodyPr/>
        <a:lstStyle/>
        <a:p>
          <a:endParaRPr lang="es-ES"/>
        </a:p>
      </dgm:t>
    </dgm:pt>
    <dgm:pt modelId="{AC396F5B-8DEB-4EEF-9B20-20E9EEDFE7B9}" type="pres">
      <dgm:prSet presAssocID="{D7034BE8-8609-4F52-B5E1-07E2D0E41921}" presName="hierChild6" presStyleCnt="0"/>
      <dgm:spPr/>
    </dgm:pt>
    <dgm:pt modelId="{6EC23384-6C05-44AE-93BF-FCD359D9BFE0}" type="pres">
      <dgm:prSet presAssocID="{D7034BE8-8609-4F52-B5E1-07E2D0E41921}" presName="hierChild7" presStyleCnt="0"/>
      <dgm:spPr/>
    </dgm:pt>
    <dgm:pt modelId="{4D01100E-F450-4F6F-AE14-366076A2E575}" type="pres">
      <dgm:prSet presAssocID="{87063AAD-9633-4B16-9407-0B74E7035E91}" presName="Name111" presStyleLbl="parChTrans1D2" presStyleIdx="9" presStyleCnt="13"/>
      <dgm:spPr/>
      <dgm:t>
        <a:bodyPr/>
        <a:lstStyle/>
        <a:p>
          <a:endParaRPr lang="es-ES"/>
        </a:p>
      </dgm:t>
    </dgm:pt>
    <dgm:pt modelId="{21C5FCDE-B2C6-4997-86F5-9F262A7EBB79}" type="pres">
      <dgm:prSet presAssocID="{134E3337-8830-4D94-AEC8-E40F277D0213}" presName="hierRoot3" presStyleCnt="0">
        <dgm:presLayoutVars>
          <dgm:hierBranch val="init"/>
        </dgm:presLayoutVars>
      </dgm:prSet>
      <dgm:spPr/>
    </dgm:pt>
    <dgm:pt modelId="{678FC59C-DB7C-4487-8B56-74431989DEFF}" type="pres">
      <dgm:prSet presAssocID="{134E3337-8830-4D94-AEC8-E40F277D0213}" presName="rootComposite3" presStyleCnt="0"/>
      <dgm:spPr/>
    </dgm:pt>
    <dgm:pt modelId="{4A17E49B-139D-448D-834F-1C62567D7755}" type="pres">
      <dgm:prSet presAssocID="{134E3337-8830-4D94-AEC8-E40F277D0213}" presName="rootText3" presStyleLbl="asst1" presStyleIdx="8" presStyleCnt="12" custScaleX="247366" custScaleY="105824" custLinFactNeighborX="-5120" custLinFactNeighborY="784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B598B0-1EB1-4760-8A38-28741F405D46}" type="pres">
      <dgm:prSet presAssocID="{134E3337-8830-4D94-AEC8-E40F277D0213}" presName="rootConnector3" presStyleLbl="asst1" presStyleIdx="8" presStyleCnt="12"/>
      <dgm:spPr/>
      <dgm:t>
        <a:bodyPr/>
        <a:lstStyle/>
        <a:p>
          <a:endParaRPr lang="es-ES"/>
        </a:p>
      </dgm:t>
    </dgm:pt>
    <dgm:pt modelId="{F2A97542-99DD-4CB8-AACA-E9F98D0DD178}" type="pres">
      <dgm:prSet presAssocID="{134E3337-8830-4D94-AEC8-E40F277D0213}" presName="hierChild6" presStyleCnt="0"/>
      <dgm:spPr/>
    </dgm:pt>
    <dgm:pt modelId="{DE8C89E2-26E2-4894-A65C-0937A74B7D36}" type="pres">
      <dgm:prSet presAssocID="{134E3337-8830-4D94-AEC8-E40F277D0213}" presName="hierChild7" presStyleCnt="0"/>
      <dgm:spPr/>
    </dgm:pt>
    <dgm:pt modelId="{391D1B09-1CFF-47DB-84CA-154D9F172C0C}" type="pres">
      <dgm:prSet presAssocID="{E387CC61-2855-4D1F-AF5F-EF1BB3F0A75E}" presName="Name111" presStyleLbl="parChTrans1D2" presStyleIdx="10" presStyleCnt="13"/>
      <dgm:spPr/>
      <dgm:t>
        <a:bodyPr/>
        <a:lstStyle/>
        <a:p>
          <a:endParaRPr lang="es-ES"/>
        </a:p>
      </dgm:t>
    </dgm:pt>
    <dgm:pt modelId="{54233FF6-E312-48DD-ABDE-BEDC75262B2A}" type="pres">
      <dgm:prSet presAssocID="{38B012BB-466F-4554-B22B-B8E33206FE0E}" presName="hierRoot3" presStyleCnt="0">
        <dgm:presLayoutVars>
          <dgm:hierBranch val="init"/>
        </dgm:presLayoutVars>
      </dgm:prSet>
      <dgm:spPr/>
    </dgm:pt>
    <dgm:pt modelId="{8692F061-90DB-4CBC-B6FC-04156B6325D5}" type="pres">
      <dgm:prSet presAssocID="{38B012BB-466F-4554-B22B-B8E33206FE0E}" presName="rootComposite3" presStyleCnt="0"/>
      <dgm:spPr/>
    </dgm:pt>
    <dgm:pt modelId="{8C6D4B5B-B413-4D49-BD6D-7FF3064261CB}" type="pres">
      <dgm:prSet presAssocID="{38B012BB-466F-4554-B22B-B8E33206FE0E}" presName="rootText3" presStyleLbl="asst1" presStyleIdx="9" presStyleCnt="12" custScaleX="247256" custScaleY="105967" custLinFactNeighborX="8746" custLinFactNeighborY="791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54D47-B33E-46E6-A4AB-2B1F1DB77877}" type="pres">
      <dgm:prSet presAssocID="{38B012BB-466F-4554-B22B-B8E33206FE0E}" presName="rootConnector3" presStyleLbl="asst1" presStyleIdx="9" presStyleCnt="12"/>
      <dgm:spPr/>
      <dgm:t>
        <a:bodyPr/>
        <a:lstStyle/>
        <a:p>
          <a:endParaRPr lang="es-ES"/>
        </a:p>
      </dgm:t>
    </dgm:pt>
    <dgm:pt modelId="{21B88549-B6FF-4E8C-8464-65F6D50689A5}" type="pres">
      <dgm:prSet presAssocID="{38B012BB-466F-4554-B22B-B8E33206FE0E}" presName="hierChild6" presStyleCnt="0"/>
      <dgm:spPr/>
    </dgm:pt>
    <dgm:pt modelId="{A5B6147F-E5CE-424B-B3AF-1EED6271967D}" type="pres">
      <dgm:prSet presAssocID="{38B012BB-466F-4554-B22B-B8E33206FE0E}" presName="hierChild7" presStyleCnt="0"/>
      <dgm:spPr/>
    </dgm:pt>
    <dgm:pt modelId="{64429A0F-BEB5-41B4-A089-A638729B5484}" type="pres">
      <dgm:prSet presAssocID="{4BCAD0C7-7731-405E-A762-F2FC61D4897A}" presName="Name111" presStyleLbl="parChTrans1D2" presStyleIdx="11" presStyleCnt="13"/>
      <dgm:spPr/>
      <dgm:t>
        <a:bodyPr/>
        <a:lstStyle/>
        <a:p>
          <a:endParaRPr lang="es-ES"/>
        </a:p>
      </dgm:t>
    </dgm:pt>
    <dgm:pt modelId="{8B4628B3-6051-4EA8-9836-F76826111AE2}" type="pres">
      <dgm:prSet presAssocID="{0C75E9AC-01A7-49F7-9D4E-74D4B5EDFDDC}" presName="hierRoot3" presStyleCnt="0">
        <dgm:presLayoutVars>
          <dgm:hierBranch val="init"/>
        </dgm:presLayoutVars>
      </dgm:prSet>
      <dgm:spPr/>
    </dgm:pt>
    <dgm:pt modelId="{E29E0A75-603F-4140-88C1-298D2D5A8BB3}" type="pres">
      <dgm:prSet presAssocID="{0C75E9AC-01A7-49F7-9D4E-74D4B5EDFDDC}" presName="rootComposite3" presStyleCnt="0"/>
      <dgm:spPr/>
    </dgm:pt>
    <dgm:pt modelId="{4789E1C4-2079-4334-BDF0-845E39C09FFC}" type="pres">
      <dgm:prSet presAssocID="{0C75E9AC-01A7-49F7-9D4E-74D4B5EDFDDC}" presName="rootText3" presStyleLbl="asst1" presStyleIdx="10" presStyleCnt="12" custScaleX="247366" custScaleY="105824" custLinFactNeighborX="-5120" custLinFactNeighborY="666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75491A-4091-47E1-826D-0E8D2D97AB7E}" type="pres">
      <dgm:prSet presAssocID="{0C75E9AC-01A7-49F7-9D4E-74D4B5EDFDDC}" presName="rootConnector3" presStyleLbl="asst1" presStyleIdx="10" presStyleCnt="12"/>
      <dgm:spPr/>
      <dgm:t>
        <a:bodyPr/>
        <a:lstStyle/>
        <a:p>
          <a:endParaRPr lang="es-ES"/>
        </a:p>
      </dgm:t>
    </dgm:pt>
    <dgm:pt modelId="{D59695C1-86E1-41B7-8EDF-2D79EAE6A8E0}" type="pres">
      <dgm:prSet presAssocID="{0C75E9AC-01A7-49F7-9D4E-74D4B5EDFDDC}" presName="hierChild6" presStyleCnt="0"/>
      <dgm:spPr/>
    </dgm:pt>
    <dgm:pt modelId="{B4DECBB8-172E-490E-BCFE-15238384A070}" type="pres">
      <dgm:prSet presAssocID="{0C75E9AC-01A7-49F7-9D4E-74D4B5EDFDDC}" presName="hierChild7" presStyleCnt="0"/>
      <dgm:spPr/>
    </dgm:pt>
    <dgm:pt modelId="{81B98653-FC5D-4CB3-B48A-ED0E303CC504}" type="pres">
      <dgm:prSet presAssocID="{AC90B9C3-A416-4442-8EB3-0F85335622BB}" presName="Name111" presStyleLbl="parChTrans1D2" presStyleIdx="12" presStyleCnt="13"/>
      <dgm:spPr/>
      <dgm:t>
        <a:bodyPr/>
        <a:lstStyle/>
        <a:p>
          <a:endParaRPr lang="es-ES"/>
        </a:p>
      </dgm:t>
    </dgm:pt>
    <dgm:pt modelId="{BE0EF899-2AE8-4434-B3A6-2BC1BB64116D}" type="pres">
      <dgm:prSet presAssocID="{86B397E0-5D5E-464B-9ACF-753AD69A58CF}" presName="hierRoot3" presStyleCnt="0">
        <dgm:presLayoutVars>
          <dgm:hierBranch val="init"/>
        </dgm:presLayoutVars>
      </dgm:prSet>
      <dgm:spPr/>
    </dgm:pt>
    <dgm:pt modelId="{7227599D-CBD6-4645-B756-9A130F42473A}" type="pres">
      <dgm:prSet presAssocID="{86B397E0-5D5E-464B-9ACF-753AD69A58CF}" presName="rootComposite3" presStyleCnt="0"/>
      <dgm:spPr/>
    </dgm:pt>
    <dgm:pt modelId="{E3126C76-6E6D-4319-99E9-78F3E703CC74}" type="pres">
      <dgm:prSet presAssocID="{86B397E0-5D5E-464B-9ACF-753AD69A58CF}" presName="rootText3" presStyleLbl="asst1" presStyleIdx="11" presStyleCnt="12" custScaleX="247256" custScaleY="105967" custLinFactNeighborX="8857" custLinFactNeighborY="665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99B2AD-4CE3-493F-97C8-0B4D0A41CA6C}" type="pres">
      <dgm:prSet presAssocID="{86B397E0-5D5E-464B-9ACF-753AD69A58CF}" presName="rootConnector3" presStyleLbl="asst1" presStyleIdx="11" presStyleCnt="12"/>
      <dgm:spPr/>
      <dgm:t>
        <a:bodyPr/>
        <a:lstStyle/>
        <a:p>
          <a:endParaRPr lang="es-ES"/>
        </a:p>
      </dgm:t>
    </dgm:pt>
    <dgm:pt modelId="{801A7BB3-5930-4EE2-BE5A-80A6E2D5ED51}" type="pres">
      <dgm:prSet presAssocID="{86B397E0-5D5E-464B-9ACF-753AD69A58CF}" presName="hierChild6" presStyleCnt="0"/>
      <dgm:spPr/>
    </dgm:pt>
    <dgm:pt modelId="{3C7C62C3-0DBB-4092-829F-C033C5692527}" type="pres">
      <dgm:prSet presAssocID="{86B397E0-5D5E-464B-9ACF-753AD69A58CF}" presName="hierChild7" presStyleCnt="0"/>
      <dgm:spPr/>
    </dgm:pt>
  </dgm:ptLst>
  <dgm:cxnLst>
    <dgm:cxn modelId="{00EAEB72-54A6-4366-A35B-52DDBCD6DC18}" type="presOf" srcId="{87063AAD-9633-4B16-9407-0B74E7035E91}" destId="{4D01100E-F450-4F6F-AE14-366076A2E575}" srcOrd="0" destOrd="0" presId="urn:microsoft.com/office/officeart/2005/8/layout/orgChart1"/>
    <dgm:cxn modelId="{4401D991-D060-41F1-BFE5-846389FDC709}" type="presOf" srcId="{D7034BE8-8609-4F52-B5E1-07E2D0E41921}" destId="{474D0195-21CE-4C91-9751-22DA80B88221}" srcOrd="0" destOrd="0" presId="urn:microsoft.com/office/officeart/2005/8/layout/orgChart1"/>
    <dgm:cxn modelId="{6B4AE643-788B-402F-8ED4-6854219825C8}" type="presOf" srcId="{D821FB25-72FE-4D19-BC30-796837E05894}" destId="{0627AE89-5324-4945-BA59-20F872AD6A9F}" srcOrd="1" destOrd="0" presId="urn:microsoft.com/office/officeart/2005/8/layout/orgChart1"/>
    <dgm:cxn modelId="{5080CB9F-02D6-4A61-BB19-26D1E192DCB2}" srcId="{3B99F7DF-36C4-4EFA-AD36-739287B537DA}" destId="{0C75E9AC-01A7-49F7-9D4E-74D4B5EDFDDC}" srcOrd="10" destOrd="0" parTransId="{4BCAD0C7-7731-405E-A762-F2FC61D4897A}" sibTransId="{7D6FAB29-C0E6-44B4-8F30-73F04FA240A4}"/>
    <dgm:cxn modelId="{285760C8-5812-4364-8A85-5F4D10BA4B74}" type="presOf" srcId="{9245CAEF-F447-4C62-874B-D49DA551567D}" destId="{F2E3A372-0A99-4177-9934-37E01310721A}" srcOrd="0" destOrd="0" presId="urn:microsoft.com/office/officeart/2005/8/layout/orgChart1"/>
    <dgm:cxn modelId="{DD7D4685-E3AC-4C0F-B122-2A5B586A14CB}" srcId="{3B99F7DF-36C4-4EFA-AD36-739287B537DA}" destId="{0F66F171-23F0-4138-95A5-46EF2E27287C}" srcOrd="2" destOrd="0" parTransId="{0F813DEB-9A3E-4119-8360-B0F191BA13A1}" sibTransId="{84860397-ACD3-4395-BF8C-0001627F0449}"/>
    <dgm:cxn modelId="{74A700C4-D9D6-44FE-8EBB-D4407A9E6112}" type="presOf" srcId="{837677F9-594D-40AC-B21A-A97BE13EFAC4}" destId="{08C23177-BAB7-4365-9E54-23A6078A76FB}" srcOrd="0" destOrd="0" presId="urn:microsoft.com/office/officeart/2005/8/layout/orgChart1"/>
    <dgm:cxn modelId="{DED0ADC9-E830-477D-B75F-223EF318BC0D}" type="presOf" srcId="{0C75E9AC-01A7-49F7-9D4E-74D4B5EDFDDC}" destId="{4789E1C4-2079-4334-BDF0-845E39C09FFC}" srcOrd="0" destOrd="0" presId="urn:microsoft.com/office/officeart/2005/8/layout/orgChart1"/>
    <dgm:cxn modelId="{D49676B6-81BF-4A27-A011-B87FC600A45A}" type="presOf" srcId="{8DCA4486-BBEB-4419-AA53-365CF2E81BB2}" destId="{EE6D7C48-0AF7-48E7-B225-E29CB1013ECE}" srcOrd="1" destOrd="0" presId="urn:microsoft.com/office/officeart/2005/8/layout/orgChart1"/>
    <dgm:cxn modelId="{DA8547C3-BD6F-4708-A94A-F20234C69C2E}" srcId="{3B99F7DF-36C4-4EFA-AD36-739287B537DA}" destId="{86B397E0-5D5E-464B-9ACF-753AD69A58CF}" srcOrd="12" destOrd="0" parTransId="{AC90B9C3-A416-4442-8EB3-0F85335622BB}" sibTransId="{0F1C45D7-644E-4E5B-B7E2-764CFA92A507}"/>
    <dgm:cxn modelId="{EF73EC24-54BB-4E33-A60B-F825DC970BF7}" srcId="{3B99F7DF-36C4-4EFA-AD36-739287B537DA}" destId="{5F75E4EF-4BC1-44E0-A966-485BA9A8E24F}" srcOrd="4" destOrd="0" parTransId="{B7F1D4A5-A459-4998-AD46-C12AB79E12BC}" sibTransId="{E24E7C7B-D183-41B4-AC43-4026E295F097}"/>
    <dgm:cxn modelId="{98BA5892-8AE8-40B9-A4BC-F2CADEF98032}" type="presOf" srcId="{0F66F171-23F0-4138-95A5-46EF2E27287C}" destId="{CA81ADA6-D911-4D6D-B109-B08F6320F697}" srcOrd="0" destOrd="0" presId="urn:microsoft.com/office/officeart/2005/8/layout/orgChart1"/>
    <dgm:cxn modelId="{AF860C4E-46F5-4F47-8C68-5CB6A334FD07}" type="presOf" srcId="{9245CAEF-F447-4C62-874B-D49DA551567D}" destId="{8E6F433A-8CDF-4F60-98A3-6ECB55F7BA37}" srcOrd="1" destOrd="0" presId="urn:microsoft.com/office/officeart/2005/8/layout/orgChart1"/>
    <dgm:cxn modelId="{6E029AC2-9EFC-489A-B697-D8696B88C378}" type="presOf" srcId="{3B99F7DF-36C4-4EFA-AD36-739287B537DA}" destId="{7124B3A6-0EC4-4643-9207-68AEB58CD00B}" srcOrd="0" destOrd="0" presId="urn:microsoft.com/office/officeart/2005/8/layout/orgChart1"/>
    <dgm:cxn modelId="{4F5F653F-5B23-4ED2-87F6-2091C4521879}" type="presOf" srcId="{C1CFE567-38D0-4ED4-8C95-B33ACE1EA1BB}" destId="{0A80B95C-D6D8-45A7-AB30-3C8EE843497F}" srcOrd="0" destOrd="0" presId="urn:microsoft.com/office/officeart/2005/8/layout/orgChart1"/>
    <dgm:cxn modelId="{1AB3D832-AD1D-4ECD-89A6-2DA3833698B4}" type="presOf" srcId="{5F75E4EF-4BC1-44E0-A966-485BA9A8E24F}" destId="{738215D5-6BD0-47BF-80BA-47CEE0B43E9B}" srcOrd="1" destOrd="0" presId="urn:microsoft.com/office/officeart/2005/8/layout/orgChart1"/>
    <dgm:cxn modelId="{36D033B1-7FE0-4DDD-8607-52C360ABC875}" type="presOf" srcId="{3B99F7DF-36C4-4EFA-AD36-739287B537DA}" destId="{26AD150E-E848-4007-8722-CF1AA0F5927E}" srcOrd="1" destOrd="0" presId="urn:microsoft.com/office/officeart/2005/8/layout/orgChart1"/>
    <dgm:cxn modelId="{E5A701A5-0849-426A-B42A-5D23607FCC7D}" type="presOf" srcId="{86B397E0-5D5E-464B-9ACF-753AD69A58CF}" destId="{E899B2AD-4CE3-493F-97C8-0B4D0A41CA6C}" srcOrd="1" destOrd="0" presId="urn:microsoft.com/office/officeart/2005/8/layout/orgChart1"/>
    <dgm:cxn modelId="{2EEBEF54-7211-4C48-B0F8-2575BD62D71C}" type="presOf" srcId="{2F1D9769-267C-4516-BEC9-6154B5ACE6D6}" destId="{9541BFA5-21FA-4A87-A6F0-429EB38C37FB}" srcOrd="0" destOrd="0" presId="urn:microsoft.com/office/officeart/2005/8/layout/orgChart1"/>
    <dgm:cxn modelId="{8E3E52B5-FD95-45A5-8EA5-C11533C6C668}" type="presOf" srcId="{11FF8686-5BD5-4B6D-954F-BA2669082C41}" destId="{BCF7BEEC-7F2E-485D-91D7-B1359E4F14A4}" srcOrd="0" destOrd="0" presId="urn:microsoft.com/office/officeart/2005/8/layout/orgChart1"/>
    <dgm:cxn modelId="{6577130C-16F7-4581-AB3C-C5CE6821C712}" srcId="{53E7316D-D31B-40EB-BEC4-36D057ACE8E7}" destId="{3B99F7DF-36C4-4EFA-AD36-739287B537DA}" srcOrd="0" destOrd="0" parTransId="{D012BCCE-B095-45E9-8A9D-DEBCCA927979}" sibTransId="{6251C0D4-DC37-45BF-BDFD-ED591EA9AD7F}"/>
    <dgm:cxn modelId="{044984AC-7F38-4B61-8A00-114C19B28277}" type="presOf" srcId="{134E3337-8830-4D94-AEC8-E40F277D0213}" destId="{F0B598B0-1EB1-4760-8A38-28741F405D46}" srcOrd="1" destOrd="0" presId="urn:microsoft.com/office/officeart/2005/8/layout/orgChart1"/>
    <dgm:cxn modelId="{1C9C9B57-D6DC-42B8-BC06-E4AFA364940A}" srcId="{3B99F7DF-36C4-4EFA-AD36-739287B537DA}" destId="{C1CFE567-38D0-4ED4-8C95-B33ACE1EA1BB}" srcOrd="1" destOrd="0" parTransId="{49B1E7F1-B0B1-485E-ACFC-8FF70865B92C}" sibTransId="{403A336C-8212-4DF5-BF1F-08935C6EFE34}"/>
    <dgm:cxn modelId="{21D13A25-49D4-4208-A8AF-103E3F2E3F4F}" type="presOf" srcId="{134E3337-8830-4D94-AEC8-E40F277D0213}" destId="{4A17E49B-139D-448D-834F-1C62567D7755}" srcOrd="0" destOrd="0" presId="urn:microsoft.com/office/officeart/2005/8/layout/orgChart1"/>
    <dgm:cxn modelId="{900F2843-8D6F-4085-8BB6-56310D3EE3C0}" srcId="{3B99F7DF-36C4-4EFA-AD36-739287B537DA}" destId="{9245CAEF-F447-4C62-874B-D49DA551567D}" srcOrd="3" destOrd="0" parTransId="{837677F9-594D-40AC-B21A-A97BE13EFAC4}" sibTransId="{19384CFD-DF24-48DF-BF9A-83E833FA5444}"/>
    <dgm:cxn modelId="{85EEA56E-7714-4E01-97B7-EF1CD04657F0}" type="presOf" srcId="{D7034BE8-8609-4F52-B5E1-07E2D0E41921}" destId="{AC6AAB2D-C088-4547-9917-76404EFF59F6}" srcOrd="1" destOrd="0" presId="urn:microsoft.com/office/officeart/2005/8/layout/orgChart1"/>
    <dgm:cxn modelId="{A578EFCE-D151-485A-B368-B4FACA8D7FE5}" type="presOf" srcId="{153F471A-1834-468A-8256-6496496E939E}" destId="{B232624D-02E3-4AA2-8793-6B4A59B14249}" srcOrd="1" destOrd="0" presId="urn:microsoft.com/office/officeart/2005/8/layout/orgChart1"/>
    <dgm:cxn modelId="{91D7DCC3-54D3-43C8-8DC7-64BA4982CDE3}" type="presOf" srcId="{38B012BB-466F-4554-B22B-B8E33206FE0E}" destId="{8C6D4B5B-B413-4D49-BD6D-7FF3064261CB}" srcOrd="0" destOrd="0" presId="urn:microsoft.com/office/officeart/2005/8/layout/orgChart1"/>
    <dgm:cxn modelId="{6F7E90D3-DBAD-4B93-8380-BC07F770D8CB}" type="presOf" srcId="{0F813DEB-9A3E-4119-8360-B0F191BA13A1}" destId="{2388C371-F6A4-4211-B04E-64DAAA34CAD7}" srcOrd="0" destOrd="0" presId="urn:microsoft.com/office/officeart/2005/8/layout/orgChart1"/>
    <dgm:cxn modelId="{B8508B2F-1F96-487D-B4A0-8672B423034A}" type="presOf" srcId="{BF922FFB-0226-465E-B5AD-B003E20864B8}" destId="{6DE7475C-B43A-4495-9E9D-1E23AF9A33B6}" srcOrd="1" destOrd="0" presId="urn:microsoft.com/office/officeart/2005/8/layout/orgChart1"/>
    <dgm:cxn modelId="{05B10670-6FF7-406B-AAB4-56D0C292E086}" srcId="{3B99F7DF-36C4-4EFA-AD36-739287B537DA}" destId="{D821FB25-72FE-4D19-BC30-796837E05894}" srcOrd="5" destOrd="0" parTransId="{6136C54E-D0BB-4B54-9728-0F3A521948D2}" sibTransId="{7EE268DE-AA89-40A3-A3D3-8D44B46EE557}"/>
    <dgm:cxn modelId="{FE886142-B583-41E2-9D07-4D8359D9DB8B}" type="presOf" srcId="{92139B43-95B3-40BD-A7F4-27894239F18C}" destId="{B1FEE3D1-6D53-44FA-AC60-6610EEE9F691}" srcOrd="0" destOrd="0" presId="urn:microsoft.com/office/officeart/2005/8/layout/orgChart1"/>
    <dgm:cxn modelId="{A630E94D-F83D-4A83-8720-C95DEAED2066}" type="presOf" srcId="{BF922FFB-0226-465E-B5AD-B003E20864B8}" destId="{A20DA8DE-3EAE-496A-B828-0A5813CDECAF}" srcOrd="0" destOrd="0" presId="urn:microsoft.com/office/officeart/2005/8/layout/orgChart1"/>
    <dgm:cxn modelId="{B6C59923-B004-412E-9145-994D52AF0FED}" type="presOf" srcId="{9596969C-1A0D-4533-85FC-C9359383F856}" destId="{DA6D0B52-0139-4F2F-AABA-BBE86AB143AC}" srcOrd="0" destOrd="0" presId="urn:microsoft.com/office/officeart/2005/8/layout/orgChart1"/>
    <dgm:cxn modelId="{F3DDEEF9-34C2-457A-9459-8103AE9D711B}" srcId="{3B99F7DF-36C4-4EFA-AD36-739287B537DA}" destId="{153F471A-1834-468A-8256-6496496E939E}" srcOrd="11" destOrd="0" parTransId="{2F1D9769-267C-4516-BEC9-6154B5ACE6D6}" sibTransId="{224B0E99-09CC-427E-81C0-871ED68965AD}"/>
    <dgm:cxn modelId="{63B1A767-A399-4E8B-9384-ECC72DCD9FC3}" type="presOf" srcId="{38B012BB-466F-4554-B22B-B8E33206FE0E}" destId="{CE654D47-B33E-46E6-A4AB-2B1F1DB77877}" srcOrd="1" destOrd="0" presId="urn:microsoft.com/office/officeart/2005/8/layout/orgChart1"/>
    <dgm:cxn modelId="{F1A29F3F-9E8F-45DD-A03A-C2B7C87716E3}" type="presOf" srcId="{8DCA4486-BBEB-4419-AA53-365CF2E81BB2}" destId="{EB176D71-8A4B-4152-991F-344ED7A9809D}" srcOrd="0" destOrd="0" presId="urn:microsoft.com/office/officeart/2005/8/layout/orgChart1"/>
    <dgm:cxn modelId="{F8468FC3-91E2-4391-B789-464B30A0F3D2}" type="presOf" srcId="{86B397E0-5D5E-464B-9ACF-753AD69A58CF}" destId="{E3126C76-6E6D-4319-99E9-78F3E703CC74}" srcOrd="0" destOrd="0" presId="urn:microsoft.com/office/officeart/2005/8/layout/orgChart1"/>
    <dgm:cxn modelId="{C3C76FA4-63F6-4E16-A782-5571C4AB2810}" srcId="{3B99F7DF-36C4-4EFA-AD36-739287B537DA}" destId="{38B012BB-466F-4554-B22B-B8E33206FE0E}" srcOrd="9" destOrd="0" parTransId="{E387CC61-2855-4D1F-AF5F-EF1BB3F0A75E}" sibTransId="{34112C0B-955F-47CB-A7C6-FE9AC6549619}"/>
    <dgm:cxn modelId="{41DE57B1-3717-4F79-AD65-22B63E941BB1}" type="presOf" srcId="{0C75E9AC-01A7-49F7-9D4E-74D4B5EDFDDC}" destId="{8575491A-4091-47E1-826D-0E8D2D97AB7E}" srcOrd="1" destOrd="0" presId="urn:microsoft.com/office/officeart/2005/8/layout/orgChart1"/>
    <dgm:cxn modelId="{824BEF42-6646-4EA6-BE7D-E0C003ECDAAE}" type="presOf" srcId="{C1CFE567-38D0-4ED4-8C95-B33ACE1EA1BB}" destId="{52F26606-0228-4382-AF4B-EB2B5369117D}" srcOrd="1" destOrd="0" presId="urn:microsoft.com/office/officeart/2005/8/layout/orgChart1"/>
    <dgm:cxn modelId="{305B6892-0837-480A-B702-FDDEAA4ED295}" type="presOf" srcId="{4BCAD0C7-7731-405E-A762-F2FC61D4897A}" destId="{64429A0F-BEB5-41B4-A089-A638729B5484}" srcOrd="0" destOrd="0" presId="urn:microsoft.com/office/officeart/2005/8/layout/orgChart1"/>
    <dgm:cxn modelId="{050324EB-B71F-4F3B-ABC1-0447DBEE1D55}" srcId="{3B99F7DF-36C4-4EFA-AD36-739287B537DA}" destId="{D7034BE8-8609-4F52-B5E1-07E2D0E41921}" srcOrd="7" destOrd="0" parTransId="{11FF8686-5BD5-4B6D-954F-BA2669082C41}" sibTransId="{CA1565C7-CA31-44B8-9E5E-7FBE61B240E2}"/>
    <dgm:cxn modelId="{B184ACA7-C529-44FA-A168-B54D16A678F8}" type="presOf" srcId="{153F471A-1834-468A-8256-6496496E939E}" destId="{A668F1D7-27A0-4A39-A406-5B39602EF0D7}" srcOrd="0" destOrd="0" presId="urn:microsoft.com/office/officeart/2005/8/layout/orgChart1"/>
    <dgm:cxn modelId="{3ECA9CB7-3E70-46D8-BF31-34234889592F}" type="presOf" srcId="{49B1E7F1-B0B1-485E-ACFC-8FF70865B92C}" destId="{4DA5BE55-AD0F-4699-8DB3-ED574C5B9449}" srcOrd="0" destOrd="0" presId="urn:microsoft.com/office/officeart/2005/8/layout/orgChart1"/>
    <dgm:cxn modelId="{247A470A-3899-4CB7-89F8-74660B8F97CD}" type="presOf" srcId="{E387CC61-2855-4D1F-AF5F-EF1BB3F0A75E}" destId="{391D1B09-1CFF-47DB-84CA-154D9F172C0C}" srcOrd="0" destOrd="0" presId="urn:microsoft.com/office/officeart/2005/8/layout/orgChart1"/>
    <dgm:cxn modelId="{8EF0CB1E-EDE0-4F4B-BB47-259075D83CDC}" type="presOf" srcId="{AC90B9C3-A416-4442-8EB3-0F85335622BB}" destId="{81B98653-FC5D-4CB3-B48A-ED0E303CC504}" srcOrd="0" destOrd="0" presId="urn:microsoft.com/office/officeart/2005/8/layout/orgChart1"/>
    <dgm:cxn modelId="{C8BC1EBD-AA96-4B66-A27A-29E22DADB511}" type="presOf" srcId="{6136C54E-D0BB-4B54-9728-0F3A521948D2}" destId="{186BF07B-8F92-4321-AEAF-93B2C04E47B9}" srcOrd="0" destOrd="0" presId="urn:microsoft.com/office/officeart/2005/8/layout/orgChart1"/>
    <dgm:cxn modelId="{46970CEA-AA18-48BC-BC3D-4B7664301954}" srcId="{3B99F7DF-36C4-4EFA-AD36-739287B537DA}" destId="{134E3337-8830-4D94-AEC8-E40F277D0213}" srcOrd="8" destOrd="0" parTransId="{87063AAD-9633-4B16-9407-0B74E7035E91}" sibTransId="{004FF576-786B-4EBA-AE5C-B3FC9ED18C04}"/>
    <dgm:cxn modelId="{78D6C47A-5647-47F0-A9B1-784922870D5B}" srcId="{3B99F7DF-36C4-4EFA-AD36-739287B537DA}" destId="{8DCA4486-BBEB-4419-AA53-365CF2E81BB2}" srcOrd="6" destOrd="0" parTransId="{9596969C-1A0D-4533-85FC-C9359383F856}" sibTransId="{73820970-55D4-482F-B661-649D7011F652}"/>
    <dgm:cxn modelId="{D3D47440-D5CA-48B3-A3D1-863004EE9541}" type="presOf" srcId="{D821FB25-72FE-4D19-BC30-796837E05894}" destId="{8BF7BF3D-E5BE-42F0-BDC0-DD9764E9E486}" srcOrd="0" destOrd="0" presId="urn:microsoft.com/office/officeart/2005/8/layout/orgChart1"/>
    <dgm:cxn modelId="{8823A240-2FDC-497B-9F5F-8636AFCB8917}" type="presOf" srcId="{B7F1D4A5-A459-4998-AD46-C12AB79E12BC}" destId="{5FE38685-94E7-44EF-BEE0-DE0A305BCB17}" srcOrd="0" destOrd="0" presId="urn:microsoft.com/office/officeart/2005/8/layout/orgChart1"/>
    <dgm:cxn modelId="{1CE2D56E-B22E-4EFE-A5CF-359814EAB2DE}" type="presOf" srcId="{5F75E4EF-4BC1-44E0-A966-485BA9A8E24F}" destId="{DEDB21DC-FC23-4B10-8AB8-EDD7E848D268}" srcOrd="0" destOrd="0" presId="urn:microsoft.com/office/officeart/2005/8/layout/orgChart1"/>
    <dgm:cxn modelId="{38DE5C98-BD4B-459B-9CAA-A37EDDF6B570}" type="presOf" srcId="{53E7316D-D31B-40EB-BEC4-36D057ACE8E7}" destId="{F35F4B6F-B1A3-4D91-8F39-F28BE9D20447}" srcOrd="0" destOrd="0" presId="urn:microsoft.com/office/officeart/2005/8/layout/orgChart1"/>
    <dgm:cxn modelId="{94CAD1E8-0463-4421-8BBD-1312A7908A76}" srcId="{3B99F7DF-36C4-4EFA-AD36-739287B537DA}" destId="{BF922FFB-0226-465E-B5AD-B003E20864B8}" srcOrd="0" destOrd="0" parTransId="{92139B43-95B3-40BD-A7F4-27894239F18C}" sibTransId="{1DFC055B-4035-4D17-BF6B-CD8B182C407F}"/>
    <dgm:cxn modelId="{5962A71D-73B6-4CE6-B38C-DE3C3FF1E378}" type="presOf" srcId="{0F66F171-23F0-4138-95A5-46EF2E27287C}" destId="{FF25F282-208A-45A7-BD6B-B48F0949D244}" srcOrd="1" destOrd="0" presId="urn:microsoft.com/office/officeart/2005/8/layout/orgChart1"/>
    <dgm:cxn modelId="{61CBDA04-F628-4703-AA25-A1FD37E2B74B}" type="presParOf" srcId="{F35F4B6F-B1A3-4D91-8F39-F28BE9D20447}" destId="{A09A33F6-6A08-454A-86AB-C5C7219891B9}" srcOrd="0" destOrd="0" presId="urn:microsoft.com/office/officeart/2005/8/layout/orgChart1"/>
    <dgm:cxn modelId="{545A0E7D-FC0F-4914-82DB-30252E25D14C}" type="presParOf" srcId="{A09A33F6-6A08-454A-86AB-C5C7219891B9}" destId="{A38314B8-688A-4BEA-857D-1355C098B91D}" srcOrd="0" destOrd="0" presId="urn:microsoft.com/office/officeart/2005/8/layout/orgChart1"/>
    <dgm:cxn modelId="{DA9E77BD-BE80-4E1A-9FBF-6163AB570E51}" type="presParOf" srcId="{A38314B8-688A-4BEA-857D-1355C098B91D}" destId="{7124B3A6-0EC4-4643-9207-68AEB58CD00B}" srcOrd="0" destOrd="0" presId="urn:microsoft.com/office/officeart/2005/8/layout/orgChart1"/>
    <dgm:cxn modelId="{472F511E-88F6-4778-836F-D65D8B701113}" type="presParOf" srcId="{A38314B8-688A-4BEA-857D-1355C098B91D}" destId="{26AD150E-E848-4007-8722-CF1AA0F5927E}" srcOrd="1" destOrd="0" presId="urn:microsoft.com/office/officeart/2005/8/layout/orgChart1"/>
    <dgm:cxn modelId="{F2779477-9541-49CC-8955-295E76CE705D}" type="presParOf" srcId="{A09A33F6-6A08-454A-86AB-C5C7219891B9}" destId="{F4975897-5157-4529-8E3E-E56FE92DC1D1}" srcOrd="1" destOrd="0" presId="urn:microsoft.com/office/officeart/2005/8/layout/orgChart1"/>
    <dgm:cxn modelId="{D36415E6-7019-485C-A6F5-636D755B80FE}" type="presParOf" srcId="{F4975897-5157-4529-8E3E-E56FE92DC1D1}" destId="{9541BFA5-21FA-4A87-A6F0-429EB38C37FB}" srcOrd="0" destOrd="0" presId="urn:microsoft.com/office/officeart/2005/8/layout/orgChart1"/>
    <dgm:cxn modelId="{F71CED9A-FF6F-4AE7-8FE6-A617431C100F}" type="presParOf" srcId="{F4975897-5157-4529-8E3E-E56FE92DC1D1}" destId="{1AC63A40-EAB6-4E96-B2EC-54658307FA92}" srcOrd="1" destOrd="0" presId="urn:microsoft.com/office/officeart/2005/8/layout/orgChart1"/>
    <dgm:cxn modelId="{C4AC3699-C562-44BA-8BE2-AA8E0157E20A}" type="presParOf" srcId="{1AC63A40-EAB6-4E96-B2EC-54658307FA92}" destId="{458F6279-2931-44AA-B32C-154C50DF1E9B}" srcOrd="0" destOrd="0" presId="urn:microsoft.com/office/officeart/2005/8/layout/orgChart1"/>
    <dgm:cxn modelId="{1576E3D6-9E4C-4F0A-A90D-BE2D403301BB}" type="presParOf" srcId="{458F6279-2931-44AA-B32C-154C50DF1E9B}" destId="{A668F1D7-27A0-4A39-A406-5B39602EF0D7}" srcOrd="0" destOrd="0" presId="urn:microsoft.com/office/officeart/2005/8/layout/orgChart1"/>
    <dgm:cxn modelId="{8656C40D-1161-4E81-8514-5F53568453BF}" type="presParOf" srcId="{458F6279-2931-44AA-B32C-154C50DF1E9B}" destId="{B232624D-02E3-4AA2-8793-6B4A59B14249}" srcOrd="1" destOrd="0" presId="urn:microsoft.com/office/officeart/2005/8/layout/orgChart1"/>
    <dgm:cxn modelId="{D2FB148B-AA4B-4C46-9696-1DBA19EC11A3}" type="presParOf" srcId="{1AC63A40-EAB6-4E96-B2EC-54658307FA92}" destId="{2DC33DB5-6DFB-4D54-83A4-F7EB2678DF16}" srcOrd="1" destOrd="0" presId="urn:microsoft.com/office/officeart/2005/8/layout/orgChart1"/>
    <dgm:cxn modelId="{A9FF65DA-E4DD-42D7-8E25-CB9FE49AD14D}" type="presParOf" srcId="{1AC63A40-EAB6-4E96-B2EC-54658307FA92}" destId="{3D5560A2-2CF2-46F1-BB4C-2AFBD84542D7}" srcOrd="2" destOrd="0" presId="urn:microsoft.com/office/officeart/2005/8/layout/orgChart1"/>
    <dgm:cxn modelId="{109D123E-5BBA-4494-9453-8754F4508B0B}" type="presParOf" srcId="{A09A33F6-6A08-454A-86AB-C5C7219891B9}" destId="{8A568C84-F26F-4E92-9BD6-23A8289EA664}" srcOrd="2" destOrd="0" presId="urn:microsoft.com/office/officeart/2005/8/layout/orgChart1"/>
    <dgm:cxn modelId="{4C72B8CD-EC12-46F7-9244-6C79F1F54477}" type="presParOf" srcId="{8A568C84-F26F-4E92-9BD6-23A8289EA664}" destId="{B1FEE3D1-6D53-44FA-AC60-6610EEE9F691}" srcOrd="0" destOrd="0" presId="urn:microsoft.com/office/officeart/2005/8/layout/orgChart1"/>
    <dgm:cxn modelId="{E8EB85E9-2FA2-45BF-A896-2730AAFDAF4D}" type="presParOf" srcId="{8A568C84-F26F-4E92-9BD6-23A8289EA664}" destId="{B450DB42-E3E7-4CEB-8BC2-9779B20ACAD0}" srcOrd="1" destOrd="0" presId="urn:microsoft.com/office/officeart/2005/8/layout/orgChart1"/>
    <dgm:cxn modelId="{8C0C004C-C2B0-4E87-91F7-D25A0341FC6A}" type="presParOf" srcId="{B450DB42-E3E7-4CEB-8BC2-9779B20ACAD0}" destId="{3532B4CD-0210-4106-91C5-A0B6A379BD34}" srcOrd="0" destOrd="0" presId="urn:microsoft.com/office/officeart/2005/8/layout/orgChart1"/>
    <dgm:cxn modelId="{239BFC8D-E7BB-4165-8A62-6E17202A5E6F}" type="presParOf" srcId="{3532B4CD-0210-4106-91C5-A0B6A379BD34}" destId="{A20DA8DE-3EAE-496A-B828-0A5813CDECAF}" srcOrd="0" destOrd="0" presId="urn:microsoft.com/office/officeart/2005/8/layout/orgChart1"/>
    <dgm:cxn modelId="{CE15606C-8781-4CD4-9FF0-37A5C70C1A59}" type="presParOf" srcId="{3532B4CD-0210-4106-91C5-A0B6A379BD34}" destId="{6DE7475C-B43A-4495-9E9D-1E23AF9A33B6}" srcOrd="1" destOrd="0" presId="urn:microsoft.com/office/officeart/2005/8/layout/orgChart1"/>
    <dgm:cxn modelId="{DD6FC928-119C-424A-8720-6ED4C328F13D}" type="presParOf" srcId="{B450DB42-E3E7-4CEB-8BC2-9779B20ACAD0}" destId="{2B894EE5-C0A0-4602-B486-3D77E0BD8C39}" srcOrd="1" destOrd="0" presId="urn:microsoft.com/office/officeart/2005/8/layout/orgChart1"/>
    <dgm:cxn modelId="{278681B5-735B-47D1-896D-E6B2AEA69567}" type="presParOf" srcId="{B450DB42-E3E7-4CEB-8BC2-9779B20ACAD0}" destId="{506CC3AC-4494-4954-8A79-73BA55F07A81}" srcOrd="2" destOrd="0" presId="urn:microsoft.com/office/officeart/2005/8/layout/orgChart1"/>
    <dgm:cxn modelId="{6648835F-3347-4869-BFC5-E79BD9447B7E}" type="presParOf" srcId="{8A568C84-F26F-4E92-9BD6-23A8289EA664}" destId="{4DA5BE55-AD0F-4699-8DB3-ED574C5B9449}" srcOrd="2" destOrd="0" presId="urn:microsoft.com/office/officeart/2005/8/layout/orgChart1"/>
    <dgm:cxn modelId="{C1834BA8-A27F-4605-82B7-8A00086D22DB}" type="presParOf" srcId="{8A568C84-F26F-4E92-9BD6-23A8289EA664}" destId="{BF09A147-5D98-4FF9-953A-5D3B56686751}" srcOrd="3" destOrd="0" presId="urn:microsoft.com/office/officeart/2005/8/layout/orgChart1"/>
    <dgm:cxn modelId="{942D2AE8-475D-41E4-A8E7-7683FB5FEA67}" type="presParOf" srcId="{BF09A147-5D98-4FF9-953A-5D3B56686751}" destId="{C68EDBF5-73BB-41FC-AD9A-041E500B5AA4}" srcOrd="0" destOrd="0" presId="urn:microsoft.com/office/officeart/2005/8/layout/orgChart1"/>
    <dgm:cxn modelId="{B7FC3DE0-A4AB-431A-B697-C2A2FA771812}" type="presParOf" srcId="{C68EDBF5-73BB-41FC-AD9A-041E500B5AA4}" destId="{0A80B95C-D6D8-45A7-AB30-3C8EE843497F}" srcOrd="0" destOrd="0" presId="urn:microsoft.com/office/officeart/2005/8/layout/orgChart1"/>
    <dgm:cxn modelId="{13E3193B-F3BF-4D05-8E0B-23EC6BA88CD2}" type="presParOf" srcId="{C68EDBF5-73BB-41FC-AD9A-041E500B5AA4}" destId="{52F26606-0228-4382-AF4B-EB2B5369117D}" srcOrd="1" destOrd="0" presId="urn:microsoft.com/office/officeart/2005/8/layout/orgChart1"/>
    <dgm:cxn modelId="{A83153A9-D44A-4287-BBF0-D22550BB31D2}" type="presParOf" srcId="{BF09A147-5D98-4FF9-953A-5D3B56686751}" destId="{49257114-97CF-453C-B62C-797F325F7C33}" srcOrd="1" destOrd="0" presId="urn:microsoft.com/office/officeart/2005/8/layout/orgChart1"/>
    <dgm:cxn modelId="{DDDCA9B1-E483-4437-8116-559D36B566E7}" type="presParOf" srcId="{BF09A147-5D98-4FF9-953A-5D3B56686751}" destId="{DC20077C-A2E5-449F-A577-97B2CBB83E11}" srcOrd="2" destOrd="0" presId="urn:microsoft.com/office/officeart/2005/8/layout/orgChart1"/>
    <dgm:cxn modelId="{B0ADC9BD-42B5-4A7F-A022-63EF71D06F7C}" type="presParOf" srcId="{8A568C84-F26F-4E92-9BD6-23A8289EA664}" destId="{2388C371-F6A4-4211-B04E-64DAAA34CAD7}" srcOrd="4" destOrd="0" presId="urn:microsoft.com/office/officeart/2005/8/layout/orgChart1"/>
    <dgm:cxn modelId="{EC809B8B-7C11-427B-9D22-3952F735EF17}" type="presParOf" srcId="{8A568C84-F26F-4E92-9BD6-23A8289EA664}" destId="{AFAEC340-022F-4025-8061-C078E9769D15}" srcOrd="5" destOrd="0" presId="urn:microsoft.com/office/officeart/2005/8/layout/orgChart1"/>
    <dgm:cxn modelId="{16C50130-7C22-4F5C-B006-BD8F2C3C6C06}" type="presParOf" srcId="{AFAEC340-022F-4025-8061-C078E9769D15}" destId="{CAEA1666-7D96-4940-AAFD-C584785603F2}" srcOrd="0" destOrd="0" presId="urn:microsoft.com/office/officeart/2005/8/layout/orgChart1"/>
    <dgm:cxn modelId="{F40B21B0-D311-4301-8F49-4D4A85804EB1}" type="presParOf" srcId="{CAEA1666-7D96-4940-AAFD-C584785603F2}" destId="{CA81ADA6-D911-4D6D-B109-B08F6320F697}" srcOrd="0" destOrd="0" presId="urn:microsoft.com/office/officeart/2005/8/layout/orgChart1"/>
    <dgm:cxn modelId="{1E3D7EC2-C4FC-48E9-8EB5-A013455F1090}" type="presParOf" srcId="{CAEA1666-7D96-4940-AAFD-C584785603F2}" destId="{FF25F282-208A-45A7-BD6B-B48F0949D244}" srcOrd="1" destOrd="0" presId="urn:microsoft.com/office/officeart/2005/8/layout/orgChart1"/>
    <dgm:cxn modelId="{5AC476B5-9FF4-4EC1-B166-36CAF8806049}" type="presParOf" srcId="{AFAEC340-022F-4025-8061-C078E9769D15}" destId="{6D8C685C-6F5C-4A9B-8B85-37CCA97F68F4}" srcOrd="1" destOrd="0" presId="urn:microsoft.com/office/officeart/2005/8/layout/orgChart1"/>
    <dgm:cxn modelId="{1E926114-2200-4E64-A610-59780A0C1C89}" type="presParOf" srcId="{AFAEC340-022F-4025-8061-C078E9769D15}" destId="{F0D11E12-B51B-4A3C-90EC-1D0A050169D3}" srcOrd="2" destOrd="0" presId="urn:microsoft.com/office/officeart/2005/8/layout/orgChart1"/>
    <dgm:cxn modelId="{759C0E0F-946C-4FA6-924B-A85508F2051A}" type="presParOf" srcId="{8A568C84-F26F-4E92-9BD6-23A8289EA664}" destId="{08C23177-BAB7-4365-9E54-23A6078A76FB}" srcOrd="6" destOrd="0" presId="urn:microsoft.com/office/officeart/2005/8/layout/orgChart1"/>
    <dgm:cxn modelId="{F62888C3-5AEA-4FF1-9DE2-6A999C5BB582}" type="presParOf" srcId="{8A568C84-F26F-4E92-9BD6-23A8289EA664}" destId="{88B3C6DF-2B2C-4365-81A4-459AA5F62423}" srcOrd="7" destOrd="0" presId="urn:microsoft.com/office/officeart/2005/8/layout/orgChart1"/>
    <dgm:cxn modelId="{C2322CD7-6577-40D9-8206-B3AB7CB0E708}" type="presParOf" srcId="{88B3C6DF-2B2C-4365-81A4-459AA5F62423}" destId="{E07DA318-FFC0-452F-89DD-5E6B8D018943}" srcOrd="0" destOrd="0" presId="urn:microsoft.com/office/officeart/2005/8/layout/orgChart1"/>
    <dgm:cxn modelId="{D9B896BD-ACC3-47BA-BB48-DFBDE91C88D4}" type="presParOf" srcId="{E07DA318-FFC0-452F-89DD-5E6B8D018943}" destId="{F2E3A372-0A99-4177-9934-37E01310721A}" srcOrd="0" destOrd="0" presId="urn:microsoft.com/office/officeart/2005/8/layout/orgChart1"/>
    <dgm:cxn modelId="{A59C6964-3CF8-4C9C-8E92-3BC760C95F79}" type="presParOf" srcId="{E07DA318-FFC0-452F-89DD-5E6B8D018943}" destId="{8E6F433A-8CDF-4F60-98A3-6ECB55F7BA37}" srcOrd="1" destOrd="0" presId="urn:microsoft.com/office/officeart/2005/8/layout/orgChart1"/>
    <dgm:cxn modelId="{58234D90-40C4-4A31-B48B-B24DC9B42142}" type="presParOf" srcId="{88B3C6DF-2B2C-4365-81A4-459AA5F62423}" destId="{E0CB732F-89F8-4DC4-85F4-69E978A8B4B6}" srcOrd="1" destOrd="0" presId="urn:microsoft.com/office/officeart/2005/8/layout/orgChart1"/>
    <dgm:cxn modelId="{74EA98B3-88D2-4866-BAC8-247183166F25}" type="presParOf" srcId="{88B3C6DF-2B2C-4365-81A4-459AA5F62423}" destId="{1289E89F-D379-44E9-B89D-CA3983BBFAD5}" srcOrd="2" destOrd="0" presId="urn:microsoft.com/office/officeart/2005/8/layout/orgChart1"/>
    <dgm:cxn modelId="{3412472E-4CC3-43CF-A094-A036FAA513E9}" type="presParOf" srcId="{8A568C84-F26F-4E92-9BD6-23A8289EA664}" destId="{5FE38685-94E7-44EF-BEE0-DE0A305BCB17}" srcOrd="8" destOrd="0" presId="urn:microsoft.com/office/officeart/2005/8/layout/orgChart1"/>
    <dgm:cxn modelId="{E176461A-7920-4CC7-ADF5-7CC96222FA98}" type="presParOf" srcId="{8A568C84-F26F-4E92-9BD6-23A8289EA664}" destId="{C64A07BD-B20D-441A-95E5-D28FBC26B9DF}" srcOrd="9" destOrd="0" presId="urn:microsoft.com/office/officeart/2005/8/layout/orgChart1"/>
    <dgm:cxn modelId="{7A43B78E-787E-40B0-A236-76A18AB7B803}" type="presParOf" srcId="{C64A07BD-B20D-441A-95E5-D28FBC26B9DF}" destId="{54258733-770F-44F1-A0B8-F9566BA1A93B}" srcOrd="0" destOrd="0" presId="urn:microsoft.com/office/officeart/2005/8/layout/orgChart1"/>
    <dgm:cxn modelId="{A710F10A-6240-492E-A3DC-48ADE9AB4668}" type="presParOf" srcId="{54258733-770F-44F1-A0B8-F9566BA1A93B}" destId="{DEDB21DC-FC23-4B10-8AB8-EDD7E848D268}" srcOrd="0" destOrd="0" presId="urn:microsoft.com/office/officeart/2005/8/layout/orgChart1"/>
    <dgm:cxn modelId="{2D5FBAEE-6242-4E57-AE16-4F71BB442053}" type="presParOf" srcId="{54258733-770F-44F1-A0B8-F9566BA1A93B}" destId="{738215D5-6BD0-47BF-80BA-47CEE0B43E9B}" srcOrd="1" destOrd="0" presId="urn:microsoft.com/office/officeart/2005/8/layout/orgChart1"/>
    <dgm:cxn modelId="{C3BB9377-1D62-4971-BF5C-ABF3EFF3221D}" type="presParOf" srcId="{C64A07BD-B20D-441A-95E5-D28FBC26B9DF}" destId="{A60EC16A-8F23-48FA-AF8D-FFB363A6551F}" srcOrd="1" destOrd="0" presId="urn:microsoft.com/office/officeart/2005/8/layout/orgChart1"/>
    <dgm:cxn modelId="{58C56B91-4888-4B24-9EB9-284FD7EB4504}" type="presParOf" srcId="{C64A07BD-B20D-441A-95E5-D28FBC26B9DF}" destId="{5EC1EDAD-9AFE-4695-B68F-B04366C9C7FE}" srcOrd="2" destOrd="0" presId="urn:microsoft.com/office/officeart/2005/8/layout/orgChart1"/>
    <dgm:cxn modelId="{C8AB8956-1AFF-4272-A892-E6136E552F10}" type="presParOf" srcId="{8A568C84-F26F-4E92-9BD6-23A8289EA664}" destId="{186BF07B-8F92-4321-AEAF-93B2C04E47B9}" srcOrd="10" destOrd="0" presId="urn:microsoft.com/office/officeart/2005/8/layout/orgChart1"/>
    <dgm:cxn modelId="{1FFD8EA1-74D2-4A1B-972C-9B0C78BA7F60}" type="presParOf" srcId="{8A568C84-F26F-4E92-9BD6-23A8289EA664}" destId="{6B761058-1C83-4726-843D-614184A9CFB6}" srcOrd="11" destOrd="0" presId="urn:microsoft.com/office/officeart/2005/8/layout/orgChart1"/>
    <dgm:cxn modelId="{278742B1-8E2B-4843-8683-EB976810A017}" type="presParOf" srcId="{6B761058-1C83-4726-843D-614184A9CFB6}" destId="{8CA28228-6EF2-413F-99DD-F2E1B74060D5}" srcOrd="0" destOrd="0" presId="urn:microsoft.com/office/officeart/2005/8/layout/orgChart1"/>
    <dgm:cxn modelId="{2D95BF51-8D85-4C38-8D86-60E1A75353BF}" type="presParOf" srcId="{8CA28228-6EF2-413F-99DD-F2E1B74060D5}" destId="{8BF7BF3D-E5BE-42F0-BDC0-DD9764E9E486}" srcOrd="0" destOrd="0" presId="urn:microsoft.com/office/officeart/2005/8/layout/orgChart1"/>
    <dgm:cxn modelId="{63B3D2A4-A14A-4D98-8CE9-440E41D46C23}" type="presParOf" srcId="{8CA28228-6EF2-413F-99DD-F2E1B74060D5}" destId="{0627AE89-5324-4945-BA59-20F872AD6A9F}" srcOrd="1" destOrd="0" presId="urn:microsoft.com/office/officeart/2005/8/layout/orgChart1"/>
    <dgm:cxn modelId="{68486869-10D2-4350-AB45-05C4A252DA8D}" type="presParOf" srcId="{6B761058-1C83-4726-843D-614184A9CFB6}" destId="{9AA3B84F-7EC2-43F1-BE15-BFD718034601}" srcOrd="1" destOrd="0" presId="urn:microsoft.com/office/officeart/2005/8/layout/orgChart1"/>
    <dgm:cxn modelId="{D17A8296-A945-4E1E-ADC5-02BEA789C93D}" type="presParOf" srcId="{6B761058-1C83-4726-843D-614184A9CFB6}" destId="{02C11A57-0A7F-4A4F-B35A-3665E7C3B631}" srcOrd="2" destOrd="0" presId="urn:microsoft.com/office/officeart/2005/8/layout/orgChart1"/>
    <dgm:cxn modelId="{3B126F02-243B-425C-9163-B3B8E3031812}" type="presParOf" srcId="{8A568C84-F26F-4E92-9BD6-23A8289EA664}" destId="{DA6D0B52-0139-4F2F-AABA-BBE86AB143AC}" srcOrd="12" destOrd="0" presId="urn:microsoft.com/office/officeart/2005/8/layout/orgChart1"/>
    <dgm:cxn modelId="{8E3C8C1C-6C44-4C09-AADE-8BE2162D880E}" type="presParOf" srcId="{8A568C84-F26F-4E92-9BD6-23A8289EA664}" destId="{5248C88A-1058-42B3-B5C0-FCC8B963C1B2}" srcOrd="13" destOrd="0" presId="urn:microsoft.com/office/officeart/2005/8/layout/orgChart1"/>
    <dgm:cxn modelId="{624415FA-8B8E-4112-9909-CEC6E6C02E6E}" type="presParOf" srcId="{5248C88A-1058-42B3-B5C0-FCC8B963C1B2}" destId="{62A8FACE-A849-4764-AFFB-BF856C394F9A}" srcOrd="0" destOrd="0" presId="urn:microsoft.com/office/officeart/2005/8/layout/orgChart1"/>
    <dgm:cxn modelId="{BBDE31AD-036C-4BE5-A961-5643872711F1}" type="presParOf" srcId="{62A8FACE-A849-4764-AFFB-BF856C394F9A}" destId="{EB176D71-8A4B-4152-991F-344ED7A9809D}" srcOrd="0" destOrd="0" presId="urn:microsoft.com/office/officeart/2005/8/layout/orgChart1"/>
    <dgm:cxn modelId="{830671B2-0A52-4C35-B313-1E10AABC9AA0}" type="presParOf" srcId="{62A8FACE-A849-4764-AFFB-BF856C394F9A}" destId="{EE6D7C48-0AF7-48E7-B225-E29CB1013ECE}" srcOrd="1" destOrd="0" presId="urn:microsoft.com/office/officeart/2005/8/layout/orgChart1"/>
    <dgm:cxn modelId="{E717C85B-3CEB-47B4-95D0-F7460BE9C43B}" type="presParOf" srcId="{5248C88A-1058-42B3-B5C0-FCC8B963C1B2}" destId="{24E23C2B-A218-42E8-A6EB-5838D0615D8F}" srcOrd="1" destOrd="0" presId="urn:microsoft.com/office/officeart/2005/8/layout/orgChart1"/>
    <dgm:cxn modelId="{3BA5EC33-EA6E-4546-8DBB-FC042D08D1FB}" type="presParOf" srcId="{5248C88A-1058-42B3-B5C0-FCC8B963C1B2}" destId="{0E7A0A61-8567-4296-8774-1C65B78E4B44}" srcOrd="2" destOrd="0" presId="urn:microsoft.com/office/officeart/2005/8/layout/orgChart1"/>
    <dgm:cxn modelId="{05CFE35F-F326-444A-B7CD-A55BADEF0CD0}" type="presParOf" srcId="{8A568C84-F26F-4E92-9BD6-23A8289EA664}" destId="{BCF7BEEC-7F2E-485D-91D7-B1359E4F14A4}" srcOrd="14" destOrd="0" presId="urn:microsoft.com/office/officeart/2005/8/layout/orgChart1"/>
    <dgm:cxn modelId="{A801B977-F1F8-4347-9BF5-411C3EC1A3FF}" type="presParOf" srcId="{8A568C84-F26F-4E92-9BD6-23A8289EA664}" destId="{5D3FB79B-537B-4115-8C83-2002527A7B2D}" srcOrd="15" destOrd="0" presId="urn:microsoft.com/office/officeart/2005/8/layout/orgChart1"/>
    <dgm:cxn modelId="{453BA084-D12F-45CB-8996-6CEFCC9B1E2F}" type="presParOf" srcId="{5D3FB79B-537B-4115-8C83-2002527A7B2D}" destId="{BE88788A-989E-4864-9D29-8E335130172F}" srcOrd="0" destOrd="0" presId="urn:microsoft.com/office/officeart/2005/8/layout/orgChart1"/>
    <dgm:cxn modelId="{BAF8AD8B-0158-43B6-B390-7A4182A5582E}" type="presParOf" srcId="{BE88788A-989E-4864-9D29-8E335130172F}" destId="{474D0195-21CE-4C91-9751-22DA80B88221}" srcOrd="0" destOrd="0" presId="urn:microsoft.com/office/officeart/2005/8/layout/orgChart1"/>
    <dgm:cxn modelId="{63879BFD-C628-4BAE-8DCD-A3B290A9086E}" type="presParOf" srcId="{BE88788A-989E-4864-9D29-8E335130172F}" destId="{AC6AAB2D-C088-4547-9917-76404EFF59F6}" srcOrd="1" destOrd="0" presId="urn:microsoft.com/office/officeart/2005/8/layout/orgChart1"/>
    <dgm:cxn modelId="{266E8FA9-9969-4943-A75B-F2996A7B0D5A}" type="presParOf" srcId="{5D3FB79B-537B-4115-8C83-2002527A7B2D}" destId="{AC396F5B-8DEB-4EEF-9B20-20E9EEDFE7B9}" srcOrd="1" destOrd="0" presId="urn:microsoft.com/office/officeart/2005/8/layout/orgChart1"/>
    <dgm:cxn modelId="{645D557F-E1E0-4689-93C3-FE5B42838ED0}" type="presParOf" srcId="{5D3FB79B-537B-4115-8C83-2002527A7B2D}" destId="{6EC23384-6C05-44AE-93BF-FCD359D9BFE0}" srcOrd="2" destOrd="0" presId="urn:microsoft.com/office/officeart/2005/8/layout/orgChart1"/>
    <dgm:cxn modelId="{5ED00469-6A29-4A63-83E4-D2B51C2D81AB}" type="presParOf" srcId="{8A568C84-F26F-4E92-9BD6-23A8289EA664}" destId="{4D01100E-F450-4F6F-AE14-366076A2E575}" srcOrd="16" destOrd="0" presId="urn:microsoft.com/office/officeart/2005/8/layout/orgChart1"/>
    <dgm:cxn modelId="{FFB8BCFB-7E2C-4E95-8FDA-6424B42623D7}" type="presParOf" srcId="{8A568C84-F26F-4E92-9BD6-23A8289EA664}" destId="{21C5FCDE-B2C6-4997-86F5-9F262A7EBB79}" srcOrd="17" destOrd="0" presId="urn:microsoft.com/office/officeart/2005/8/layout/orgChart1"/>
    <dgm:cxn modelId="{89C83877-FB16-4773-97DF-0832EC3A8C93}" type="presParOf" srcId="{21C5FCDE-B2C6-4997-86F5-9F262A7EBB79}" destId="{678FC59C-DB7C-4487-8B56-74431989DEFF}" srcOrd="0" destOrd="0" presId="urn:microsoft.com/office/officeart/2005/8/layout/orgChart1"/>
    <dgm:cxn modelId="{91BAFB40-64B6-444A-BA76-7971C97EEC5F}" type="presParOf" srcId="{678FC59C-DB7C-4487-8B56-74431989DEFF}" destId="{4A17E49B-139D-448D-834F-1C62567D7755}" srcOrd="0" destOrd="0" presId="urn:microsoft.com/office/officeart/2005/8/layout/orgChart1"/>
    <dgm:cxn modelId="{B18591D9-A408-4329-804F-E7029376CD0E}" type="presParOf" srcId="{678FC59C-DB7C-4487-8B56-74431989DEFF}" destId="{F0B598B0-1EB1-4760-8A38-28741F405D46}" srcOrd="1" destOrd="0" presId="urn:microsoft.com/office/officeart/2005/8/layout/orgChart1"/>
    <dgm:cxn modelId="{31362C61-880C-4941-9E39-D0C6621C350D}" type="presParOf" srcId="{21C5FCDE-B2C6-4997-86F5-9F262A7EBB79}" destId="{F2A97542-99DD-4CB8-AACA-E9F98D0DD178}" srcOrd="1" destOrd="0" presId="urn:microsoft.com/office/officeart/2005/8/layout/orgChart1"/>
    <dgm:cxn modelId="{C807BD67-9C99-498B-A5E6-F739B428BD9B}" type="presParOf" srcId="{21C5FCDE-B2C6-4997-86F5-9F262A7EBB79}" destId="{DE8C89E2-26E2-4894-A65C-0937A74B7D36}" srcOrd="2" destOrd="0" presId="urn:microsoft.com/office/officeart/2005/8/layout/orgChart1"/>
    <dgm:cxn modelId="{E19319C3-3BEF-44AF-BEE2-0C1E8054EC7C}" type="presParOf" srcId="{8A568C84-F26F-4E92-9BD6-23A8289EA664}" destId="{391D1B09-1CFF-47DB-84CA-154D9F172C0C}" srcOrd="18" destOrd="0" presId="urn:microsoft.com/office/officeart/2005/8/layout/orgChart1"/>
    <dgm:cxn modelId="{E6C4718C-FF5A-4021-8A0F-BD26C8DC4293}" type="presParOf" srcId="{8A568C84-F26F-4E92-9BD6-23A8289EA664}" destId="{54233FF6-E312-48DD-ABDE-BEDC75262B2A}" srcOrd="19" destOrd="0" presId="urn:microsoft.com/office/officeart/2005/8/layout/orgChart1"/>
    <dgm:cxn modelId="{D091992F-A4E1-4CF4-9D14-EA338C39BCCE}" type="presParOf" srcId="{54233FF6-E312-48DD-ABDE-BEDC75262B2A}" destId="{8692F061-90DB-4CBC-B6FC-04156B6325D5}" srcOrd="0" destOrd="0" presId="urn:microsoft.com/office/officeart/2005/8/layout/orgChart1"/>
    <dgm:cxn modelId="{C61519D3-AEC6-488B-A180-B01BE42F9DB0}" type="presParOf" srcId="{8692F061-90DB-4CBC-B6FC-04156B6325D5}" destId="{8C6D4B5B-B413-4D49-BD6D-7FF3064261CB}" srcOrd="0" destOrd="0" presId="urn:microsoft.com/office/officeart/2005/8/layout/orgChart1"/>
    <dgm:cxn modelId="{1B620778-7612-4AD5-9B8D-213AA65927A6}" type="presParOf" srcId="{8692F061-90DB-4CBC-B6FC-04156B6325D5}" destId="{CE654D47-B33E-46E6-A4AB-2B1F1DB77877}" srcOrd="1" destOrd="0" presId="urn:microsoft.com/office/officeart/2005/8/layout/orgChart1"/>
    <dgm:cxn modelId="{00B6F276-C5AD-42A4-94FF-A28000847515}" type="presParOf" srcId="{54233FF6-E312-48DD-ABDE-BEDC75262B2A}" destId="{21B88549-B6FF-4E8C-8464-65F6D50689A5}" srcOrd="1" destOrd="0" presId="urn:microsoft.com/office/officeart/2005/8/layout/orgChart1"/>
    <dgm:cxn modelId="{35EB7AC8-D2C5-4D03-AF53-D1D39F1633B5}" type="presParOf" srcId="{54233FF6-E312-48DD-ABDE-BEDC75262B2A}" destId="{A5B6147F-E5CE-424B-B3AF-1EED6271967D}" srcOrd="2" destOrd="0" presId="urn:microsoft.com/office/officeart/2005/8/layout/orgChart1"/>
    <dgm:cxn modelId="{9080C45E-F10F-4557-8B4F-63D5DFD528B2}" type="presParOf" srcId="{8A568C84-F26F-4E92-9BD6-23A8289EA664}" destId="{64429A0F-BEB5-41B4-A089-A638729B5484}" srcOrd="20" destOrd="0" presId="urn:microsoft.com/office/officeart/2005/8/layout/orgChart1"/>
    <dgm:cxn modelId="{C8B376FA-21F4-4A03-9C03-B8A920EE26BF}" type="presParOf" srcId="{8A568C84-F26F-4E92-9BD6-23A8289EA664}" destId="{8B4628B3-6051-4EA8-9836-F76826111AE2}" srcOrd="21" destOrd="0" presId="urn:microsoft.com/office/officeart/2005/8/layout/orgChart1"/>
    <dgm:cxn modelId="{E1B9A1CD-9038-4776-B0C9-78D7BD504D5B}" type="presParOf" srcId="{8B4628B3-6051-4EA8-9836-F76826111AE2}" destId="{E29E0A75-603F-4140-88C1-298D2D5A8BB3}" srcOrd="0" destOrd="0" presId="urn:microsoft.com/office/officeart/2005/8/layout/orgChart1"/>
    <dgm:cxn modelId="{E800965E-C6E9-43AF-BC4F-F88139543245}" type="presParOf" srcId="{E29E0A75-603F-4140-88C1-298D2D5A8BB3}" destId="{4789E1C4-2079-4334-BDF0-845E39C09FFC}" srcOrd="0" destOrd="0" presId="urn:microsoft.com/office/officeart/2005/8/layout/orgChart1"/>
    <dgm:cxn modelId="{9E4C7C54-88BC-47B9-AF10-825F2FFD9643}" type="presParOf" srcId="{E29E0A75-603F-4140-88C1-298D2D5A8BB3}" destId="{8575491A-4091-47E1-826D-0E8D2D97AB7E}" srcOrd="1" destOrd="0" presId="urn:microsoft.com/office/officeart/2005/8/layout/orgChart1"/>
    <dgm:cxn modelId="{6A964AD6-BAF3-4640-8A02-18EAA0BD504F}" type="presParOf" srcId="{8B4628B3-6051-4EA8-9836-F76826111AE2}" destId="{D59695C1-86E1-41B7-8EDF-2D79EAE6A8E0}" srcOrd="1" destOrd="0" presId="urn:microsoft.com/office/officeart/2005/8/layout/orgChart1"/>
    <dgm:cxn modelId="{D4BC4BC2-13CF-4A49-9EE6-1ABC538BC34B}" type="presParOf" srcId="{8B4628B3-6051-4EA8-9836-F76826111AE2}" destId="{B4DECBB8-172E-490E-BCFE-15238384A070}" srcOrd="2" destOrd="0" presId="urn:microsoft.com/office/officeart/2005/8/layout/orgChart1"/>
    <dgm:cxn modelId="{7BB0C0A1-7F3A-4BF0-A261-B607AE9C8785}" type="presParOf" srcId="{8A568C84-F26F-4E92-9BD6-23A8289EA664}" destId="{81B98653-FC5D-4CB3-B48A-ED0E303CC504}" srcOrd="22" destOrd="0" presId="urn:microsoft.com/office/officeart/2005/8/layout/orgChart1"/>
    <dgm:cxn modelId="{2878B06D-5AD9-4F9D-BE2E-DD859BFD247F}" type="presParOf" srcId="{8A568C84-F26F-4E92-9BD6-23A8289EA664}" destId="{BE0EF899-2AE8-4434-B3A6-2BC1BB64116D}" srcOrd="23" destOrd="0" presId="urn:microsoft.com/office/officeart/2005/8/layout/orgChart1"/>
    <dgm:cxn modelId="{A70ACF1A-C1A7-41EE-9A95-D973419E7FD7}" type="presParOf" srcId="{BE0EF899-2AE8-4434-B3A6-2BC1BB64116D}" destId="{7227599D-CBD6-4645-B756-9A130F42473A}" srcOrd="0" destOrd="0" presId="urn:microsoft.com/office/officeart/2005/8/layout/orgChart1"/>
    <dgm:cxn modelId="{0DFEBA4F-6231-43BE-937E-74D74E5932C1}" type="presParOf" srcId="{7227599D-CBD6-4645-B756-9A130F42473A}" destId="{E3126C76-6E6D-4319-99E9-78F3E703CC74}" srcOrd="0" destOrd="0" presId="urn:microsoft.com/office/officeart/2005/8/layout/orgChart1"/>
    <dgm:cxn modelId="{123960AC-3E78-4EF8-83FC-A229A3115465}" type="presParOf" srcId="{7227599D-CBD6-4645-B756-9A130F42473A}" destId="{E899B2AD-4CE3-493F-97C8-0B4D0A41CA6C}" srcOrd="1" destOrd="0" presId="urn:microsoft.com/office/officeart/2005/8/layout/orgChart1"/>
    <dgm:cxn modelId="{4CCBF6A1-7FC1-421D-9724-D746A929539B}" type="presParOf" srcId="{BE0EF899-2AE8-4434-B3A6-2BC1BB64116D}" destId="{801A7BB3-5930-4EE2-BE5A-80A6E2D5ED51}" srcOrd="1" destOrd="0" presId="urn:microsoft.com/office/officeart/2005/8/layout/orgChart1"/>
    <dgm:cxn modelId="{E78C2ECE-C3E3-4DE5-8C2A-9CCA94CF9458}" type="presParOf" srcId="{BE0EF899-2AE8-4434-B3A6-2BC1BB64116D}" destId="{3C7C62C3-0DBB-4092-829F-C033C56925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421D0EBD-E4F5-49C2-8F27-7EF4F19217D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1C585E-D1AB-4040-AABC-BF688CA81DCE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Eventos</a:t>
          </a:r>
        </a:p>
      </dgm:t>
    </dgm:pt>
    <dgm:pt modelId="{270B454F-9C0E-4D46-AE0D-CCF9B35DA8AF}" type="parTrans" cxnId="{50900EDA-114B-4B05-AFA9-F4C1941CC47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247510-8F63-4F46-9355-D810BA87E2B3}" type="sibTrans" cxnId="{50900EDA-114B-4B05-AFA9-F4C1941CC47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CF00BD-F956-48F4-B9A6-F012AA19CC18}" type="asst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698BF41-A2C8-45AA-AEF7-7CE9087B2141}" type="parTrans" cxnId="{7E1B630D-B972-4ECF-B513-02AE4CBECDC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F15926-0755-4D2E-BB93-96203498CF6F}" type="sibTrans" cxnId="{7E1B630D-B972-4ECF-B513-02AE4CBECDC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12A4AD-E501-4D24-B958-4C8B5AF37708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9BEEB624-B2BF-40BF-9EA7-1C1A1CEAAD90}" type="parTrans" cxnId="{6962522E-2699-41DD-B799-583A128FD58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2E1BA9-B91F-4CDB-B520-38433C356E7F}" type="sibTrans" cxnId="{6962522E-2699-41DD-B799-583A128FD58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ED1700-B858-41FD-A56E-64972CDC3FE9}" type="pres">
      <dgm:prSet presAssocID="{421D0EBD-E4F5-49C2-8F27-7EF4F19217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DA3895-A1BD-4CF9-AA56-9D26CE12922F}" type="pres">
      <dgm:prSet presAssocID="{CF1C585E-D1AB-4040-AABC-BF688CA81DCE}" presName="hierRoot1" presStyleCnt="0">
        <dgm:presLayoutVars>
          <dgm:hierBranch val="init"/>
        </dgm:presLayoutVars>
      </dgm:prSet>
      <dgm:spPr/>
    </dgm:pt>
    <dgm:pt modelId="{7CC72ED2-1647-484E-B96A-9BF7272BE36E}" type="pres">
      <dgm:prSet presAssocID="{CF1C585E-D1AB-4040-AABC-BF688CA81DCE}" presName="rootComposite1" presStyleCnt="0"/>
      <dgm:spPr/>
    </dgm:pt>
    <dgm:pt modelId="{4D2C990E-BD4B-401D-A3D4-4B5DDA4438FA}" type="pres">
      <dgm:prSet presAssocID="{CF1C585E-D1AB-4040-AABC-BF688CA81DCE}" presName="rootText1" presStyleLbl="node0" presStyleIdx="0" presStyleCnt="1" custScaleX="108205" custScaleY="102612" custLinFactNeighborX="-18917" custLinFactNeighborY="257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EA7178-97DF-4B52-B5C2-74F3F81384EF}" type="pres">
      <dgm:prSet presAssocID="{CF1C585E-D1AB-4040-AABC-BF688CA81DC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07BD3D5-8997-4A3A-ADD0-05400A5D3649}" type="pres">
      <dgm:prSet presAssocID="{CF1C585E-D1AB-4040-AABC-BF688CA81DCE}" presName="hierChild2" presStyleCnt="0"/>
      <dgm:spPr/>
    </dgm:pt>
    <dgm:pt modelId="{12D69F88-8788-48BD-93BA-F2C748D9831F}" type="pres">
      <dgm:prSet presAssocID="{9BEEB624-B2BF-40BF-9EA7-1C1A1CEAAD9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744845AC-ED09-49D9-A489-7EA938148159}" type="pres">
      <dgm:prSet presAssocID="{BF12A4AD-E501-4D24-B958-4C8B5AF37708}" presName="hierRoot2" presStyleCnt="0">
        <dgm:presLayoutVars>
          <dgm:hierBranch val="init"/>
        </dgm:presLayoutVars>
      </dgm:prSet>
      <dgm:spPr/>
    </dgm:pt>
    <dgm:pt modelId="{0C8ECC62-5C51-4765-8027-316F0EBB0AFA}" type="pres">
      <dgm:prSet presAssocID="{BF12A4AD-E501-4D24-B958-4C8B5AF37708}" presName="rootComposite" presStyleCnt="0"/>
      <dgm:spPr/>
    </dgm:pt>
    <dgm:pt modelId="{12A4A7F0-01B7-473D-B4FA-1BB11D43004A}" type="pres">
      <dgm:prSet presAssocID="{BF12A4AD-E501-4D24-B958-4C8B5AF37708}" presName="rootText" presStyleLbl="node2" presStyleIdx="0" presStyleCnt="1" custScaleX="80765" custScaleY="75173" custLinFactNeighborX="-18841" custLinFactNeighborY="-137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C52661-1789-4E27-9B17-C4F3614A4090}" type="pres">
      <dgm:prSet presAssocID="{BF12A4AD-E501-4D24-B958-4C8B5AF37708}" presName="rootConnector" presStyleLbl="node2" presStyleIdx="0" presStyleCnt="1"/>
      <dgm:spPr/>
      <dgm:t>
        <a:bodyPr/>
        <a:lstStyle/>
        <a:p>
          <a:endParaRPr lang="es-ES"/>
        </a:p>
      </dgm:t>
    </dgm:pt>
    <dgm:pt modelId="{93225B17-A98E-44E4-A05C-2BD2751EB6F6}" type="pres">
      <dgm:prSet presAssocID="{BF12A4AD-E501-4D24-B958-4C8B5AF37708}" presName="hierChild4" presStyleCnt="0"/>
      <dgm:spPr/>
    </dgm:pt>
    <dgm:pt modelId="{3E3E7F05-720C-43C3-9781-FC5AF26EFB39}" type="pres">
      <dgm:prSet presAssocID="{BF12A4AD-E501-4D24-B958-4C8B5AF37708}" presName="hierChild5" presStyleCnt="0"/>
      <dgm:spPr/>
    </dgm:pt>
    <dgm:pt modelId="{7E53C60C-1CEB-492C-870A-8DFDF986BB5A}" type="pres">
      <dgm:prSet presAssocID="{CF1C585E-D1AB-4040-AABC-BF688CA81DCE}" presName="hierChild3" presStyleCnt="0"/>
      <dgm:spPr/>
    </dgm:pt>
    <dgm:pt modelId="{2AC40CDE-AD8D-42AE-B8CB-CCC68CB2BCDE}" type="pres">
      <dgm:prSet presAssocID="{B698BF41-A2C8-45AA-AEF7-7CE9087B2141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FE0B84E2-78EE-4113-B415-74CA15DD994A}" type="pres">
      <dgm:prSet presAssocID="{A2CF00BD-F956-48F4-B9A6-F012AA19CC18}" presName="hierRoot3" presStyleCnt="0">
        <dgm:presLayoutVars>
          <dgm:hierBranch val="init"/>
        </dgm:presLayoutVars>
      </dgm:prSet>
      <dgm:spPr/>
    </dgm:pt>
    <dgm:pt modelId="{05EB5ADD-89BC-4ACD-ACCE-2E27B4FFCB6C}" type="pres">
      <dgm:prSet presAssocID="{A2CF00BD-F956-48F4-B9A6-F012AA19CC18}" presName="rootComposite3" presStyleCnt="0"/>
      <dgm:spPr/>
    </dgm:pt>
    <dgm:pt modelId="{F6666403-C46B-492A-A2A1-22DBA94377D9}" type="pres">
      <dgm:prSet presAssocID="{A2CF00BD-F956-48F4-B9A6-F012AA19CC18}" presName="rootText3" presStyleLbl="asst1" presStyleIdx="0" presStyleCnt="1" custScaleX="59822" custScaleY="58088" custLinFactNeighborX="-19645" custLinFactNeighborY="67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AD8092-8241-475A-85E8-5D522D8F11E5}" type="pres">
      <dgm:prSet presAssocID="{A2CF00BD-F956-48F4-B9A6-F012AA19CC1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A5A751E-BD4A-42F9-973A-1C771F55641B}" type="pres">
      <dgm:prSet presAssocID="{A2CF00BD-F956-48F4-B9A6-F012AA19CC18}" presName="hierChild6" presStyleCnt="0"/>
      <dgm:spPr/>
    </dgm:pt>
    <dgm:pt modelId="{1CE7DC6B-2F47-4CBC-803C-8799627864E1}" type="pres">
      <dgm:prSet presAssocID="{A2CF00BD-F956-48F4-B9A6-F012AA19CC18}" presName="hierChild7" presStyleCnt="0"/>
      <dgm:spPr/>
    </dgm:pt>
  </dgm:ptLst>
  <dgm:cxnLst>
    <dgm:cxn modelId="{B9B83A01-CC0E-467B-A307-1555A5C04A9D}" type="presOf" srcId="{B698BF41-A2C8-45AA-AEF7-7CE9087B2141}" destId="{2AC40CDE-AD8D-42AE-B8CB-CCC68CB2BCDE}" srcOrd="0" destOrd="0" presId="urn:microsoft.com/office/officeart/2005/8/layout/orgChart1"/>
    <dgm:cxn modelId="{5B063CB6-ABFD-49B9-ACC0-B1BB29C149AE}" type="presOf" srcId="{BF12A4AD-E501-4D24-B958-4C8B5AF37708}" destId="{12A4A7F0-01B7-473D-B4FA-1BB11D43004A}" srcOrd="0" destOrd="0" presId="urn:microsoft.com/office/officeart/2005/8/layout/orgChart1"/>
    <dgm:cxn modelId="{2972EC91-1E69-4C0F-8A6E-B48A0C353BB1}" type="presOf" srcId="{A2CF00BD-F956-48F4-B9A6-F012AA19CC18}" destId="{D5AD8092-8241-475A-85E8-5D522D8F11E5}" srcOrd="1" destOrd="0" presId="urn:microsoft.com/office/officeart/2005/8/layout/orgChart1"/>
    <dgm:cxn modelId="{1B1C5881-44D4-4B29-8477-3306ED920E98}" type="presOf" srcId="{CF1C585E-D1AB-4040-AABC-BF688CA81DCE}" destId="{4D2C990E-BD4B-401D-A3D4-4B5DDA4438FA}" srcOrd="0" destOrd="0" presId="urn:microsoft.com/office/officeart/2005/8/layout/orgChart1"/>
    <dgm:cxn modelId="{2BFB0089-E4BD-4291-9D12-DECE657EC8D9}" type="presOf" srcId="{A2CF00BD-F956-48F4-B9A6-F012AA19CC18}" destId="{F6666403-C46B-492A-A2A1-22DBA94377D9}" srcOrd="0" destOrd="0" presId="urn:microsoft.com/office/officeart/2005/8/layout/orgChart1"/>
    <dgm:cxn modelId="{CDEDDF03-7246-4CE6-B8CD-3814706F52C4}" type="presOf" srcId="{CF1C585E-D1AB-4040-AABC-BF688CA81DCE}" destId="{CAEA7178-97DF-4B52-B5C2-74F3F81384EF}" srcOrd="1" destOrd="0" presId="urn:microsoft.com/office/officeart/2005/8/layout/orgChart1"/>
    <dgm:cxn modelId="{7E9762C6-D14C-4D79-9346-63C4A7211D81}" type="presOf" srcId="{421D0EBD-E4F5-49C2-8F27-7EF4F19217D4}" destId="{4AED1700-B858-41FD-A56E-64972CDC3FE9}" srcOrd="0" destOrd="0" presId="urn:microsoft.com/office/officeart/2005/8/layout/orgChart1"/>
    <dgm:cxn modelId="{096F4233-5F46-4826-B41F-F911120C067A}" type="presOf" srcId="{BF12A4AD-E501-4D24-B958-4C8B5AF37708}" destId="{33C52661-1789-4E27-9B17-C4F3614A4090}" srcOrd="1" destOrd="0" presId="urn:microsoft.com/office/officeart/2005/8/layout/orgChart1"/>
    <dgm:cxn modelId="{7E1B630D-B972-4ECF-B513-02AE4CBECDCE}" srcId="{CF1C585E-D1AB-4040-AABC-BF688CA81DCE}" destId="{A2CF00BD-F956-48F4-B9A6-F012AA19CC18}" srcOrd="0" destOrd="0" parTransId="{B698BF41-A2C8-45AA-AEF7-7CE9087B2141}" sibTransId="{76F15926-0755-4D2E-BB93-96203498CF6F}"/>
    <dgm:cxn modelId="{6962522E-2699-41DD-B799-583A128FD58C}" srcId="{CF1C585E-D1AB-4040-AABC-BF688CA81DCE}" destId="{BF12A4AD-E501-4D24-B958-4C8B5AF37708}" srcOrd="1" destOrd="0" parTransId="{9BEEB624-B2BF-40BF-9EA7-1C1A1CEAAD90}" sibTransId="{1E2E1BA9-B91F-4CDB-B520-38433C356E7F}"/>
    <dgm:cxn modelId="{A4432EB9-B791-4336-B339-C6BA0E75DFF5}" type="presOf" srcId="{9BEEB624-B2BF-40BF-9EA7-1C1A1CEAAD90}" destId="{12D69F88-8788-48BD-93BA-F2C748D9831F}" srcOrd="0" destOrd="0" presId="urn:microsoft.com/office/officeart/2005/8/layout/orgChart1"/>
    <dgm:cxn modelId="{50900EDA-114B-4B05-AFA9-F4C1941CC47E}" srcId="{421D0EBD-E4F5-49C2-8F27-7EF4F19217D4}" destId="{CF1C585E-D1AB-4040-AABC-BF688CA81DCE}" srcOrd="0" destOrd="0" parTransId="{270B454F-9C0E-4D46-AE0D-CCF9B35DA8AF}" sibTransId="{44247510-8F63-4F46-9355-D810BA87E2B3}"/>
    <dgm:cxn modelId="{95CD85C6-5903-4BC7-BEE4-5D3D3D38DBB6}" type="presParOf" srcId="{4AED1700-B858-41FD-A56E-64972CDC3FE9}" destId="{D3DA3895-A1BD-4CF9-AA56-9D26CE12922F}" srcOrd="0" destOrd="0" presId="urn:microsoft.com/office/officeart/2005/8/layout/orgChart1"/>
    <dgm:cxn modelId="{CA28BBAC-B96B-4E27-BFBE-50C01A68C9B5}" type="presParOf" srcId="{D3DA3895-A1BD-4CF9-AA56-9D26CE12922F}" destId="{7CC72ED2-1647-484E-B96A-9BF7272BE36E}" srcOrd="0" destOrd="0" presId="urn:microsoft.com/office/officeart/2005/8/layout/orgChart1"/>
    <dgm:cxn modelId="{6AF3051B-650D-4C0E-9654-F397D971F010}" type="presParOf" srcId="{7CC72ED2-1647-484E-B96A-9BF7272BE36E}" destId="{4D2C990E-BD4B-401D-A3D4-4B5DDA4438FA}" srcOrd="0" destOrd="0" presId="urn:microsoft.com/office/officeart/2005/8/layout/orgChart1"/>
    <dgm:cxn modelId="{D161B810-ECB6-4732-8B52-17D7BEBD7523}" type="presParOf" srcId="{7CC72ED2-1647-484E-B96A-9BF7272BE36E}" destId="{CAEA7178-97DF-4B52-B5C2-74F3F81384EF}" srcOrd="1" destOrd="0" presId="urn:microsoft.com/office/officeart/2005/8/layout/orgChart1"/>
    <dgm:cxn modelId="{BE4AEAE6-04DD-46F3-88E5-63BB1C332785}" type="presParOf" srcId="{D3DA3895-A1BD-4CF9-AA56-9D26CE12922F}" destId="{B07BD3D5-8997-4A3A-ADD0-05400A5D3649}" srcOrd="1" destOrd="0" presId="urn:microsoft.com/office/officeart/2005/8/layout/orgChart1"/>
    <dgm:cxn modelId="{7CE23A9F-12B7-42DC-A054-9E68C9115C63}" type="presParOf" srcId="{B07BD3D5-8997-4A3A-ADD0-05400A5D3649}" destId="{12D69F88-8788-48BD-93BA-F2C748D9831F}" srcOrd="0" destOrd="0" presId="urn:microsoft.com/office/officeart/2005/8/layout/orgChart1"/>
    <dgm:cxn modelId="{F89AA7B3-063A-4CF6-B395-436377216B9F}" type="presParOf" srcId="{B07BD3D5-8997-4A3A-ADD0-05400A5D3649}" destId="{744845AC-ED09-49D9-A489-7EA938148159}" srcOrd="1" destOrd="0" presId="urn:microsoft.com/office/officeart/2005/8/layout/orgChart1"/>
    <dgm:cxn modelId="{02608AB1-77D4-41BB-9EFE-731C556A0183}" type="presParOf" srcId="{744845AC-ED09-49D9-A489-7EA938148159}" destId="{0C8ECC62-5C51-4765-8027-316F0EBB0AFA}" srcOrd="0" destOrd="0" presId="urn:microsoft.com/office/officeart/2005/8/layout/orgChart1"/>
    <dgm:cxn modelId="{5F7F5BBB-F44D-40AF-8FB8-B8FD61E4B591}" type="presParOf" srcId="{0C8ECC62-5C51-4765-8027-316F0EBB0AFA}" destId="{12A4A7F0-01B7-473D-B4FA-1BB11D43004A}" srcOrd="0" destOrd="0" presId="urn:microsoft.com/office/officeart/2005/8/layout/orgChart1"/>
    <dgm:cxn modelId="{A8864251-F621-4DD1-9434-15CAB7BAB838}" type="presParOf" srcId="{0C8ECC62-5C51-4765-8027-316F0EBB0AFA}" destId="{33C52661-1789-4E27-9B17-C4F3614A4090}" srcOrd="1" destOrd="0" presId="urn:microsoft.com/office/officeart/2005/8/layout/orgChart1"/>
    <dgm:cxn modelId="{5491E3F2-916B-4790-99CC-5D4FE6E0061E}" type="presParOf" srcId="{744845AC-ED09-49D9-A489-7EA938148159}" destId="{93225B17-A98E-44E4-A05C-2BD2751EB6F6}" srcOrd="1" destOrd="0" presId="urn:microsoft.com/office/officeart/2005/8/layout/orgChart1"/>
    <dgm:cxn modelId="{2305BD44-6E07-4B75-BB7F-15F2BEA07893}" type="presParOf" srcId="{744845AC-ED09-49D9-A489-7EA938148159}" destId="{3E3E7F05-720C-43C3-9781-FC5AF26EFB39}" srcOrd="2" destOrd="0" presId="urn:microsoft.com/office/officeart/2005/8/layout/orgChart1"/>
    <dgm:cxn modelId="{D93131FC-C94E-416A-9EBC-219C75ED17BD}" type="presParOf" srcId="{D3DA3895-A1BD-4CF9-AA56-9D26CE12922F}" destId="{7E53C60C-1CEB-492C-870A-8DFDF986BB5A}" srcOrd="2" destOrd="0" presId="urn:microsoft.com/office/officeart/2005/8/layout/orgChart1"/>
    <dgm:cxn modelId="{FD24F742-DEC2-4B2D-B445-61ED10211093}" type="presParOf" srcId="{7E53C60C-1CEB-492C-870A-8DFDF986BB5A}" destId="{2AC40CDE-AD8D-42AE-B8CB-CCC68CB2BCDE}" srcOrd="0" destOrd="0" presId="urn:microsoft.com/office/officeart/2005/8/layout/orgChart1"/>
    <dgm:cxn modelId="{642AABF2-2D74-4B75-AA31-04FC287C4C1B}" type="presParOf" srcId="{7E53C60C-1CEB-492C-870A-8DFDF986BB5A}" destId="{FE0B84E2-78EE-4113-B415-74CA15DD994A}" srcOrd="1" destOrd="0" presId="urn:microsoft.com/office/officeart/2005/8/layout/orgChart1"/>
    <dgm:cxn modelId="{DF0E19CA-A8CF-4623-9FF1-5644D5BF4FC1}" type="presParOf" srcId="{FE0B84E2-78EE-4113-B415-74CA15DD994A}" destId="{05EB5ADD-89BC-4ACD-ACCE-2E27B4FFCB6C}" srcOrd="0" destOrd="0" presId="urn:microsoft.com/office/officeart/2005/8/layout/orgChart1"/>
    <dgm:cxn modelId="{7A55509A-D650-4C36-AB58-8B3802B07AF5}" type="presParOf" srcId="{05EB5ADD-89BC-4ACD-ACCE-2E27B4FFCB6C}" destId="{F6666403-C46B-492A-A2A1-22DBA94377D9}" srcOrd="0" destOrd="0" presId="urn:microsoft.com/office/officeart/2005/8/layout/orgChart1"/>
    <dgm:cxn modelId="{9F00042C-FC28-437A-9B0A-337C8457666C}" type="presParOf" srcId="{05EB5ADD-89BC-4ACD-ACCE-2E27B4FFCB6C}" destId="{D5AD8092-8241-475A-85E8-5D522D8F11E5}" srcOrd="1" destOrd="0" presId="urn:microsoft.com/office/officeart/2005/8/layout/orgChart1"/>
    <dgm:cxn modelId="{7E787F96-2EB5-4460-B35C-4C0003134219}" type="presParOf" srcId="{FE0B84E2-78EE-4113-B415-74CA15DD994A}" destId="{BA5A751E-BD4A-42F9-973A-1C771F55641B}" srcOrd="1" destOrd="0" presId="urn:microsoft.com/office/officeart/2005/8/layout/orgChart1"/>
    <dgm:cxn modelId="{5344A917-CF9D-47CE-A552-D29D8F5B6B5F}" type="presParOf" srcId="{FE0B84E2-78EE-4113-B415-74CA15DD994A}" destId="{1CE7DC6B-2F47-4CBC-803C-8799627864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4738CD7A-DCD2-477F-B2D5-84C069FD2E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B8BA5B2-5AEB-436C-8C28-DDD1D3EABD2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Infraestructura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y Mantenimiento</a:t>
          </a:r>
          <a:endParaRPr lang="es-ES" sz="1200" dirty="0">
            <a:solidFill>
              <a:schemeClr val="tx1"/>
            </a:solidFill>
          </a:endParaRPr>
        </a:p>
      </dgm:t>
    </dgm:pt>
    <dgm:pt modelId="{0172F21B-70AF-4EE9-B784-A6F505855E7A}" type="parTrans" cxnId="{DA6C05B5-31E8-4A3E-9ACE-F2C299BDB8A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2D78E2-7B6B-43B0-B175-C2F499710C8A}" type="sibTrans" cxnId="{DA6C05B5-31E8-4A3E-9ACE-F2C299BDB8A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455FB89-171B-4E1F-8771-7A6192C3A60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>
            <a:solidFill>
              <a:schemeClr val="tx1"/>
            </a:solidFill>
          </a:endParaRPr>
        </a:p>
      </dgm:t>
    </dgm:pt>
    <dgm:pt modelId="{BDC1B3B2-8E87-4A31-B39A-EAE1E5468859}" type="parTrans" cxnId="{41AFEE39-1EED-454C-A7F2-F2483FDD39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1419EBB-DC43-4D93-9734-8AA6FDF6AE88}" type="sibTrans" cxnId="{41AFEE39-1EED-454C-A7F2-F2483FDD39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D0DE84C-5840-4AE3-BBEC-CC144987179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Encargados(as) de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509022FA-3E34-420B-B6F9-54802F85380C}" type="parTrans" cxnId="{668F5E6A-F1D3-4D64-9014-7ADF7E6D7C1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1459C6D-87B4-475B-8438-F2021BBA75DB}" type="sibTrans" cxnId="{668F5E6A-F1D3-4D64-9014-7ADF7E6D7C1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85E30D-55AE-4FE3-A19D-F4FE2FBA1EF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5881011-7E8F-4C53-BE04-F4B50542C712}" type="parTrans" cxnId="{17FB2937-4B41-4BBC-BC35-9B92DA48300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DAEA9E8-4F38-4514-8159-9757575C3609}" type="sibTrans" cxnId="{17FB2937-4B41-4BBC-BC35-9B92DA48300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1291160-4986-46FE-9F79-E60EFBB27D5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Mayordomos(as)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Mantenimiento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 de Mantenimiento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Soldador(a)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Ayudante de Mantenimiento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500724C-2492-443F-90FD-E21B425B2D7D}" type="parTrans" cxnId="{2C8F90CD-816C-4998-98E6-955B9C22EBE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3C9E721-C046-44F3-9FFA-A08DA2D4CC0C}" type="sibTrans" cxnId="{2C8F90CD-816C-4998-98E6-955B9C22EBE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EE42E5E-653E-467B-8DCB-7B19553E64A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Jardinero(a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6F90C10-E0A0-404D-92E2-6A7EC5F71B76}" type="parTrans" cxnId="{6457D257-A030-4DF0-8EE9-6E5620B8F7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8695AB9-927E-4F7B-81B0-37733FC78262}" type="sibTrans" cxnId="{6457D257-A030-4DF0-8EE9-6E5620B8F7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021CC93-962D-4DAA-B3CC-A0971A3F164A}" type="pres">
      <dgm:prSet presAssocID="{4738CD7A-DCD2-477F-B2D5-84C069FD2E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10D91F5-A7DB-4D8B-A3EF-8E8DE5B6F17D}" type="pres">
      <dgm:prSet presAssocID="{FB8BA5B2-5AEB-436C-8C28-DDD1D3EABD25}" presName="hierRoot1" presStyleCnt="0">
        <dgm:presLayoutVars>
          <dgm:hierBranch val="init"/>
        </dgm:presLayoutVars>
      </dgm:prSet>
      <dgm:spPr/>
    </dgm:pt>
    <dgm:pt modelId="{6C0ED4EF-AA24-4C14-A6E6-0F3515211828}" type="pres">
      <dgm:prSet presAssocID="{FB8BA5B2-5AEB-436C-8C28-DDD1D3EABD25}" presName="rootComposite1" presStyleCnt="0"/>
      <dgm:spPr/>
    </dgm:pt>
    <dgm:pt modelId="{D37C448A-4362-430D-820D-87B384801003}" type="pres">
      <dgm:prSet presAssocID="{FB8BA5B2-5AEB-436C-8C28-DDD1D3EABD25}" presName="rootText1" presStyleLbl="node0" presStyleIdx="0" presStyleCnt="1" custScaleX="185969" custScaleY="170293" custLinFactNeighborX="1815" custLinFactNeighborY="-95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C9869D-1C7C-4703-90F2-89A40FAEF096}" type="pres">
      <dgm:prSet presAssocID="{FB8BA5B2-5AEB-436C-8C28-DDD1D3EABD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D30714-5781-42E4-985F-BDD62CAE2B20}" type="pres">
      <dgm:prSet presAssocID="{FB8BA5B2-5AEB-436C-8C28-DDD1D3EABD25}" presName="hierChild2" presStyleCnt="0"/>
      <dgm:spPr/>
    </dgm:pt>
    <dgm:pt modelId="{E1420049-E546-4F52-88AB-6AE8E66EE49F}" type="pres">
      <dgm:prSet presAssocID="{509022FA-3E34-420B-B6F9-54802F85380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024400F-350C-4CBC-8989-5CA7868C8011}" type="pres">
      <dgm:prSet presAssocID="{BD0DE84C-5840-4AE3-BBEC-CC1449871793}" presName="hierRoot2" presStyleCnt="0">
        <dgm:presLayoutVars>
          <dgm:hierBranch/>
        </dgm:presLayoutVars>
      </dgm:prSet>
      <dgm:spPr/>
    </dgm:pt>
    <dgm:pt modelId="{8DC9644C-4A8C-468E-9528-B2A5F08263A3}" type="pres">
      <dgm:prSet presAssocID="{BD0DE84C-5840-4AE3-BBEC-CC1449871793}" presName="rootComposite" presStyleCnt="0"/>
      <dgm:spPr/>
    </dgm:pt>
    <dgm:pt modelId="{A91B298A-A66C-49F9-BD1C-B6F4D6991355}" type="pres">
      <dgm:prSet presAssocID="{BD0DE84C-5840-4AE3-BBEC-CC1449871793}" presName="rootText" presStyleLbl="node2" presStyleIdx="0" presStyleCnt="1" custScaleX="134280" custScaleY="112708" custLinFactNeighborX="1826" custLinFactNeighborY="-305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5410C-B1F1-4EBE-AF21-76DEC3C7B9CF}" type="pres">
      <dgm:prSet presAssocID="{BD0DE84C-5840-4AE3-BBEC-CC1449871793}" presName="rootConnector" presStyleLbl="node2" presStyleIdx="0" presStyleCnt="1"/>
      <dgm:spPr/>
      <dgm:t>
        <a:bodyPr/>
        <a:lstStyle/>
        <a:p>
          <a:endParaRPr lang="es-ES"/>
        </a:p>
      </dgm:t>
    </dgm:pt>
    <dgm:pt modelId="{2EC714A8-3940-401D-9A20-D4B015F68F6A}" type="pres">
      <dgm:prSet presAssocID="{BD0DE84C-5840-4AE3-BBEC-CC1449871793}" presName="hierChild4" presStyleCnt="0"/>
      <dgm:spPr/>
    </dgm:pt>
    <dgm:pt modelId="{A2522039-B847-44C3-AEFA-2224BDC6E57B}" type="pres">
      <dgm:prSet presAssocID="{15881011-7E8F-4C53-BE04-F4B50542C712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9147646-6A79-4A2C-A898-8FE375200C8A}" type="pres">
      <dgm:prSet presAssocID="{5F85E30D-55AE-4FE3-A19D-F4FE2FBA1EF1}" presName="hierRoot2" presStyleCnt="0">
        <dgm:presLayoutVars>
          <dgm:hierBranch val="init"/>
        </dgm:presLayoutVars>
      </dgm:prSet>
      <dgm:spPr/>
    </dgm:pt>
    <dgm:pt modelId="{7C2DFA07-C989-4104-B707-F21A6D11A5BF}" type="pres">
      <dgm:prSet presAssocID="{5F85E30D-55AE-4FE3-A19D-F4FE2FBA1EF1}" presName="rootComposite" presStyleCnt="0"/>
      <dgm:spPr/>
    </dgm:pt>
    <dgm:pt modelId="{2E969F01-C44D-4A4E-8DB6-5229215695C4}" type="pres">
      <dgm:prSet presAssocID="{5F85E30D-55AE-4FE3-A19D-F4FE2FBA1EF1}" presName="rootText" presStyleLbl="node3" presStyleIdx="0" presStyleCnt="3" custScaleX="170842" custScaleY="125610" custLinFactNeighborY="-2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60DA6E-0748-46BC-8BE4-B4FA1BE3EA93}" type="pres">
      <dgm:prSet presAssocID="{5F85E30D-55AE-4FE3-A19D-F4FE2FBA1EF1}" presName="rootConnector" presStyleLbl="node3" presStyleIdx="0" presStyleCnt="3"/>
      <dgm:spPr/>
      <dgm:t>
        <a:bodyPr/>
        <a:lstStyle/>
        <a:p>
          <a:endParaRPr lang="es-ES"/>
        </a:p>
      </dgm:t>
    </dgm:pt>
    <dgm:pt modelId="{65CFBBC5-6596-4E3D-86A1-713AD4E4023C}" type="pres">
      <dgm:prSet presAssocID="{5F85E30D-55AE-4FE3-A19D-F4FE2FBA1EF1}" presName="hierChild4" presStyleCnt="0"/>
      <dgm:spPr/>
    </dgm:pt>
    <dgm:pt modelId="{EAEB3ABC-A806-4771-8BD6-8F3FF94C345C}" type="pres">
      <dgm:prSet presAssocID="{5F85E30D-55AE-4FE3-A19D-F4FE2FBA1EF1}" presName="hierChild5" presStyleCnt="0"/>
      <dgm:spPr/>
    </dgm:pt>
    <dgm:pt modelId="{91A6DA2A-8DDD-413B-B717-70CE38A3BD23}" type="pres">
      <dgm:prSet presAssocID="{B500724C-2492-443F-90FD-E21B425B2D7D}" presName="Name35" presStyleLbl="parChTrans1D3" presStyleIdx="1" presStyleCnt="3"/>
      <dgm:spPr/>
      <dgm:t>
        <a:bodyPr/>
        <a:lstStyle/>
        <a:p>
          <a:endParaRPr lang="es-ES"/>
        </a:p>
      </dgm:t>
    </dgm:pt>
    <dgm:pt modelId="{6FBB1EB8-C883-4AC1-BCA4-C19A7F9871B2}" type="pres">
      <dgm:prSet presAssocID="{71291160-4986-46FE-9F79-E60EFBB27D5D}" presName="hierRoot2" presStyleCnt="0">
        <dgm:presLayoutVars>
          <dgm:hierBranch val="init"/>
        </dgm:presLayoutVars>
      </dgm:prSet>
      <dgm:spPr/>
    </dgm:pt>
    <dgm:pt modelId="{136D809F-A61F-47FA-9E02-737EE94F6905}" type="pres">
      <dgm:prSet presAssocID="{71291160-4986-46FE-9F79-E60EFBB27D5D}" presName="rootComposite" presStyleCnt="0"/>
      <dgm:spPr/>
    </dgm:pt>
    <dgm:pt modelId="{6F9E41C7-F476-48F9-8F31-3F17DB589F8F}" type="pres">
      <dgm:prSet presAssocID="{71291160-4986-46FE-9F79-E60EFBB27D5D}" presName="rootText" presStyleLbl="node3" presStyleIdx="1" presStyleCnt="3" custScaleX="170842" custScaleY="413184" custLinFactNeighborX="956" custLinFactNeighborY="-2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3261DC-9024-4227-B953-E4B6258559FE}" type="pres">
      <dgm:prSet presAssocID="{71291160-4986-46FE-9F79-E60EFBB27D5D}" presName="rootConnector" presStyleLbl="node3" presStyleIdx="1" presStyleCnt="3"/>
      <dgm:spPr/>
      <dgm:t>
        <a:bodyPr/>
        <a:lstStyle/>
        <a:p>
          <a:endParaRPr lang="es-ES"/>
        </a:p>
      </dgm:t>
    </dgm:pt>
    <dgm:pt modelId="{C8BBE02B-30C4-419E-BF6F-ABA071CF9F16}" type="pres">
      <dgm:prSet presAssocID="{71291160-4986-46FE-9F79-E60EFBB27D5D}" presName="hierChild4" presStyleCnt="0"/>
      <dgm:spPr/>
    </dgm:pt>
    <dgm:pt modelId="{82ED17A0-D457-4C84-925B-D76F239BD26D}" type="pres">
      <dgm:prSet presAssocID="{71291160-4986-46FE-9F79-E60EFBB27D5D}" presName="hierChild5" presStyleCnt="0"/>
      <dgm:spPr/>
    </dgm:pt>
    <dgm:pt modelId="{E8C62737-49CA-4BFF-A519-3F4B2A5AF90B}" type="pres">
      <dgm:prSet presAssocID="{46F90C10-E0A0-404D-92E2-6A7EC5F71B76}" presName="Name35" presStyleLbl="parChTrans1D3" presStyleIdx="2" presStyleCnt="3"/>
      <dgm:spPr/>
      <dgm:t>
        <a:bodyPr/>
        <a:lstStyle/>
        <a:p>
          <a:endParaRPr lang="es-ES"/>
        </a:p>
      </dgm:t>
    </dgm:pt>
    <dgm:pt modelId="{11693F86-A35D-4437-B1C3-6345184AA35D}" type="pres">
      <dgm:prSet presAssocID="{9EE42E5E-653E-467B-8DCB-7B19553E64AF}" presName="hierRoot2" presStyleCnt="0">
        <dgm:presLayoutVars>
          <dgm:hierBranch val="init"/>
        </dgm:presLayoutVars>
      </dgm:prSet>
      <dgm:spPr/>
    </dgm:pt>
    <dgm:pt modelId="{A001A84C-BF89-4D6A-824B-D46153217CBC}" type="pres">
      <dgm:prSet presAssocID="{9EE42E5E-653E-467B-8DCB-7B19553E64AF}" presName="rootComposite" presStyleCnt="0"/>
      <dgm:spPr/>
    </dgm:pt>
    <dgm:pt modelId="{366423BC-611E-41B6-B652-764B8D7F1904}" type="pres">
      <dgm:prSet presAssocID="{9EE42E5E-653E-467B-8DCB-7B19553E64AF}" presName="rootText" presStyleLbl="node3" presStyleIdx="2" presStyleCnt="3" custScaleX="170842" custScaleY="125610" custLinFactNeighborY="-2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C3A0A4-E885-4046-80E4-0C1BE8093B2B}" type="pres">
      <dgm:prSet presAssocID="{9EE42E5E-653E-467B-8DCB-7B19553E64AF}" presName="rootConnector" presStyleLbl="node3" presStyleIdx="2" presStyleCnt="3"/>
      <dgm:spPr/>
      <dgm:t>
        <a:bodyPr/>
        <a:lstStyle/>
        <a:p>
          <a:endParaRPr lang="es-ES"/>
        </a:p>
      </dgm:t>
    </dgm:pt>
    <dgm:pt modelId="{588F20CC-F312-4962-99C1-CA73E22671AD}" type="pres">
      <dgm:prSet presAssocID="{9EE42E5E-653E-467B-8DCB-7B19553E64AF}" presName="hierChild4" presStyleCnt="0"/>
      <dgm:spPr/>
    </dgm:pt>
    <dgm:pt modelId="{4ACE1BF8-9823-4BED-9FBB-B98CC182A22C}" type="pres">
      <dgm:prSet presAssocID="{9EE42E5E-653E-467B-8DCB-7B19553E64AF}" presName="hierChild5" presStyleCnt="0"/>
      <dgm:spPr/>
    </dgm:pt>
    <dgm:pt modelId="{91784752-D3A0-47E1-BC71-28990448D103}" type="pres">
      <dgm:prSet presAssocID="{BD0DE84C-5840-4AE3-BBEC-CC1449871793}" presName="hierChild5" presStyleCnt="0"/>
      <dgm:spPr/>
    </dgm:pt>
    <dgm:pt modelId="{7365B49B-A590-4388-B595-32D404303AAF}" type="pres">
      <dgm:prSet presAssocID="{FB8BA5B2-5AEB-436C-8C28-DDD1D3EABD25}" presName="hierChild3" presStyleCnt="0"/>
      <dgm:spPr/>
    </dgm:pt>
    <dgm:pt modelId="{43E09D7B-15B4-4111-B3EA-DD5CD9B73F01}" type="pres">
      <dgm:prSet presAssocID="{BDC1B3B2-8E87-4A31-B39A-EAE1E546885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87F9654C-6ABA-4CB5-B17E-A32E5B538ED6}" type="pres">
      <dgm:prSet presAssocID="{B455FB89-171B-4E1F-8771-7A6192C3A608}" presName="hierRoot3" presStyleCnt="0">
        <dgm:presLayoutVars>
          <dgm:hierBranch val="init"/>
        </dgm:presLayoutVars>
      </dgm:prSet>
      <dgm:spPr/>
    </dgm:pt>
    <dgm:pt modelId="{AB822426-A309-4801-B5E6-68EFDF7364EC}" type="pres">
      <dgm:prSet presAssocID="{B455FB89-171B-4E1F-8771-7A6192C3A608}" presName="rootComposite3" presStyleCnt="0"/>
      <dgm:spPr/>
    </dgm:pt>
    <dgm:pt modelId="{20601663-72D4-41F2-859D-ACCA2961A5A5}" type="pres">
      <dgm:prSet presAssocID="{B455FB89-171B-4E1F-8771-7A6192C3A608}" presName="rootText3" presStyleLbl="asst1" presStyleIdx="0" presStyleCnt="1" custScaleX="92403" custScaleY="83461" custLinFactNeighborX="-10378" custLinFactNeighborY="-122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5758B8-5758-4890-91D7-E29FCF2858F3}" type="pres">
      <dgm:prSet presAssocID="{B455FB89-171B-4E1F-8771-7A6192C3A60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501DF04-69BD-451E-B033-FB7214F0D68B}" type="pres">
      <dgm:prSet presAssocID="{B455FB89-171B-4E1F-8771-7A6192C3A608}" presName="hierChild6" presStyleCnt="0"/>
      <dgm:spPr/>
    </dgm:pt>
    <dgm:pt modelId="{EE60F6FB-E0C3-43DB-B2A1-AEE66AD15C29}" type="pres">
      <dgm:prSet presAssocID="{B455FB89-171B-4E1F-8771-7A6192C3A608}" presName="hierChild7" presStyleCnt="0"/>
      <dgm:spPr/>
    </dgm:pt>
  </dgm:ptLst>
  <dgm:cxnLst>
    <dgm:cxn modelId="{17FB2937-4B41-4BBC-BC35-9B92DA483008}" srcId="{BD0DE84C-5840-4AE3-BBEC-CC1449871793}" destId="{5F85E30D-55AE-4FE3-A19D-F4FE2FBA1EF1}" srcOrd="0" destOrd="0" parTransId="{15881011-7E8F-4C53-BE04-F4B50542C712}" sibTransId="{7DAEA9E8-4F38-4514-8159-9757575C3609}"/>
    <dgm:cxn modelId="{7C14E861-1CF0-415E-B090-40F09D4BE42C}" type="presOf" srcId="{5F85E30D-55AE-4FE3-A19D-F4FE2FBA1EF1}" destId="{2E969F01-C44D-4A4E-8DB6-5229215695C4}" srcOrd="0" destOrd="0" presId="urn:microsoft.com/office/officeart/2005/8/layout/orgChart1"/>
    <dgm:cxn modelId="{FD6EAD89-20C9-4254-B6E6-C4391357B6F6}" type="presOf" srcId="{15881011-7E8F-4C53-BE04-F4B50542C712}" destId="{A2522039-B847-44C3-AEFA-2224BDC6E57B}" srcOrd="0" destOrd="0" presId="urn:microsoft.com/office/officeart/2005/8/layout/orgChart1"/>
    <dgm:cxn modelId="{2C8F90CD-816C-4998-98E6-955B9C22EBE4}" srcId="{BD0DE84C-5840-4AE3-BBEC-CC1449871793}" destId="{71291160-4986-46FE-9F79-E60EFBB27D5D}" srcOrd="1" destOrd="0" parTransId="{B500724C-2492-443F-90FD-E21B425B2D7D}" sibTransId="{C3C9E721-C046-44F3-9FFA-A08DA2D4CC0C}"/>
    <dgm:cxn modelId="{B1D8C009-AEA1-4336-8A34-29D0046EFD50}" type="presOf" srcId="{B455FB89-171B-4E1F-8771-7A6192C3A608}" destId="{20601663-72D4-41F2-859D-ACCA2961A5A5}" srcOrd="0" destOrd="0" presId="urn:microsoft.com/office/officeart/2005/8/layout/orgChart1"/>
    <dgm:cxn modelId="{9A15CF94-D533-4949-BBBC-18D7E023F552}" type="presOf" srcId="{5F85E30D-55AE-4FE3-A19D-F4FE2FBA1EF1}" destId="{4A60DA6E-0748-46BC-8BE4-B4FA1BE3EA93}" srcOrd="1" destOrd="0" presId="urn:microsoft.com/office/officeart/2005/8/layout/orgChart1"/>
    <dgm:cxn modelId="{DA6C05B5-31E8-4A3E-9ACE-F2C299BDB8A3}" srcId="{4738CD7A-DCD2-477F-B2D5-84C069FD2EF8}" destId="{FB8BA5B2-5AEB-436C-8C28-DDD1D3EABD25}" srcOrd="0" destOrd="0" parTransId="{0172F21B-70AF-4EE9-B784-A6F505855E7A}" sibTransId="{BF2D78E2-7B6B-43B0-B175-C2F499710C8A}"/>
    <dgm:cxn modelId="{8549E53B-20F6-4749-91BD-F1D8A8AE3473}" type="presOf" srcId="{509022FA-3E34-420B-B6F9-54802F85380C}" destId="{E1420049-E546-4F52-88AB-6AE8E66EE49F}" srcOrd="0" destOrd="0" presId="urn:microsoft.com/office/officeart/2005/8/layout/orgChart1"/>
    <dgm:cxn modelId="{1E8B0305-9142-4970-9CE5-370382C322F4}" type="presOf" srcId="{4738CD7A-DCD2-477F-B2D5-84C069FD2EF8}" destId="{0021CC93-962D-4DAA-B3CC-A0971A3F164A}" srcOrd="0" destOrd="0" presId="urn:microsoft.com/office/officeart/2005/8/layout/orgChart1"/>
    <dgm:cxn modelId="{84D3B1AF-306B-49BD-BEA2-DCB87F683B41}" type="presOf" srcId="{71291160-4986-46FE-9F79-E60EFBB27D5D}" destId="{703261DC-9024-4227-B953-E4B6258559FE}" srcOrd="1" destOrd="0" presId="urn:microsoft.com/office/officeart/2005/8/layout/orgChart1"/>
    <dgm:cxn modelId="{C562D0F1-AF07-4F29-B226-EDFE97BB078B}" type="presOf" srcId="{9EE42E5E-653E-467B-8DCB-7B19553E64AF}" destId="{366423BC-611E-41B6-B652-764B8D7F1904}" srcOrd="0" destOrd="0" presId="urn:microsoft.com/office/officeart/2005/8/layout/orgChart1"/>
    <dgm:cxn modelId="{41AFEE39-1EED-454C-A7F2-F2483FDD391B}" srcId="{FB8BA5B2-5AEB-436C-8C28-DDD1D3EABD25}" destId="{B455FB89-171B-4E1F-8771-7A6192C3A608}" srcOrd="0" destOrd="0" parTransId="{BDC1B3B2-8E87-4A31-B39A-EAE1E5468859}" sibTransId="{E1419EBB-DC43-4D93-9734-8AA6FDF6AE88}"/>
    <dgm:cxn modelId="{FAC23002-0269-4C50-BA80-E7799C6043AF}" type="presOf" srcId="{B500724C-2492-443F-90FD-E21B425B2D7D}" destId="{91A6DA2A-8DDD-413B-B717-70CE38A3BD23}" srcOrd="0" destOrd="0" presId="urn:microsoft.com/office/officeart/2005/8/layout/orgChart1"/>
    <dgm:cxn modelId="{81319C32-5B0C-4883-8F06-6EA9C0AECB76}" type="presOf" srcId="{9EE42E5E-653E-467B-8DCB-7B19553E64AF}" destId="{2FC3A0A4-E885-4046-80E4-0C1BE8093B2B}" srcOrd="1" destOrd="0" presId="urn:microsoft.com/office/officeart/2005/8/layout/orgChart1"/>
    <dgm:cxn modelId="{C13F1EE1-F678-45C8-B5C2-6C4A887E81EE}" type="presOf" srcId="{FB8BA5B2-5AEB-436C-8C28-DDD1D3EABD25}" destId="{0DC9869D-1C7C-4703-90F2-89A40FAEF096}" srcOrd="1" destOrd="0" presId="urn:microsoft.com/office/officeart/2005/8/layout/orgChart1"/>
    <dgm:cxn modelId="{6457D257-A030-4DF0-8EE9-6E5620B8F79C}" srcId="{BD0DE84C-5840-4AE3-BBEC-CC1449871793}" destId="{9EE42E5E-653E-467B-8DCB-7B19553E64AF}" srcOrd="2" destOrd="0" parTransId="{46F90C10-E0A0-404D-92E2-6A7EC5F71B76}" sibTransId="{28695AB9-927E-4F7B-81B0-37733FC78262}"/>
    <dgm:cxn modelId="{668F5E6A-F1D3-4D64-9014-7ADF7E6D7C18}" srcId="{FB8BA5B2-5AEB-436C-8C28-DDD1D3EABD25}" destId="{BD0DE84C-5840-4AE3-BBEC-CC1449871793}" srcOrd="1" destOrd="0" parTransId="{509022FA-3E34-420B-B6F9-54802F85380C}" sibTransId="{31459C6D-87B4-475B-8438-F2021BBA75DB}"/>
    <dgm:cxn modelId="{799F90D6-9A57-47E7-8C4B-905F3EBAB6C2}" type="presOf" srcId="{BD0DE84C-5840-4AE3-BBEC-CC1449871793}" destId="{2E25410C-B1F1-4EBE-AF21-76DEC3C7B9CF}" srcOrd="1" destOrd="0" presId="urn:microsoft.com/office/officeart/2005/8/layout/orgChart1"/>
    <dgm:cxn modelId="{D240CC03-C7AD-4249-9951-83494CD2BE98}" type="presOf" srcId="{B455FB89-171B-4E1F-8771-7A6192C3A608}" destId="{CA5758B8-5758-4890-91D7-E29FCF2858F3}" srcOrd="1" destOrd="0" presId="urn:microsoft.com/office/officeart/2005/8/layout/orgChart1"/>
    <dgm:cxn modelId="{794AD118-72D0-44D7-8E36-16A35F197BF6}" type="presOf" srcId="{FB8BA5B2-5AEB-436C-8C28-DDD1D3EABD25}" destId="{D37C448A-4362-430D-820D-87B384801003}" srcOrd="0" destOrd="0" presId="urn:microsoft.com/office/officeart/2005/8/layout/orgChart1"/>
    <dgm:cxn modelId="{C557CBED-608B-49C8-A9B6-F2A961C015E1}" type="presOf" srcId="{71291160-4986-46FE-9F79-E60EFBB27D5D}" destId="{6F9E41C7-F476-48F9-8F31-3F17DB589F8F}" srcOrd="0" destOrd="0" presId="urn:microsoft.com/office/officeart/2005/8/layout/orgChart1"/>
    <dgm:cxn modelId="{10668548-B5B4-4DF8-8DBC-A4A2C2CA3686}" type="presOf" srcId="{BDC1B3B2-8E87-4A31-B39A-EAE1E5468859}" destId="{43E09D7B-15B4-4111-B3EA-DD5CD9B73F01}" srcOrd="0" destOrd="0" presId="urn:microsoft.com/office/officeart/2005/8/layout/orgChart1"/>
    <dgm:cxn modelId="{00F77C65-AFFF-45C8-A850-7F0BA0F149B1}" type="presOf" srcId="{BD0DE84C-5840-4AE3-BBEC-CC1449871793}" destId="{A91B298A-A66C-49F9-BD1C-B6F4D6991355}" srcOrd="0" destOrd="0" presId="urn:microsoft.com/office/officeart/2005/8/layout/orgChart1"/>
    <dgm:cxn modelId="{14ADAF18-F681-4F60-A6E8-29277F79FD43}" type="presOf" srcId="{46F90C10-E0A0-404D-92E2-6A7EC5F71B76}" destId="{E8C62737-49CA-4BFF-A519-3F4B2A5AF90B}" srcOrd="0" destOrd="0" presId="urn:microsoft.com/office/officeart/2005/8/layout/orgChart1"/>
    <dgm:cxn modelId="{7CA719D6-46F9-4185-BDC0-06C2A553BFAB}" type="presParOf" srcId="{0021CC93-962D-4DAA-B3CC-A0971A3F164A}" destId="{E10D91F5-A7DB-4D8B-A3EF-8E8DE5B6F17D}" srcOrd="0" destOrd="0" presId="urn:microsoft.com/office/officeart/2005/8/layout/orgChart1"/>
    <dgm:cxn modelId="{06CCBBF1-1942-4958-95F8-D13C5C41FE76}" type="presParOf" srcId="{E10D91F5-A7DB-4D8B-A3EF-8E8DE5B6F17D}" destId="{6C0ED4EF-AA24-4C14-A6E6-0F3515211828}" srcOrd="0" destOrd="0" presId="urn:microsoft.com/office/officeart/2005/8/layout/orgChart1"/>
    <dgm:cxn modelId="{B1A1A2EA-8CA1-415C-A48C-F1CB20080F80}" type="presParOf" srcId="{6C0ED4EF-AA24-4C14-A6E6-0F3515211828}" destId="{D37C448A-4362-430D-820D-87B384801003}" srcOrd="0" destOrd="0" presId="urn:microsoft.com/office/officeart/2005/8/layout/orgChart1"/>
    <dgm:cxn modelId="{03F76BD7-FB6D-4E65-A349-2A407017AA4B}" type="presParOf" srcId="{6C0ED4EF-AA24-4C14-A6E6-0F3515211828}" destId="{0DC9869D-1C7C-4703-90F2-89A40FAEF096}" srcOrd="1" destOrd="0" presId="urn:microsoft.com/office/officeart/2005/8/layout/orgChart1"/>
    <dgm:cxn modelId="{A9CF90F9-0F95-4FB1-B26F-7A07EA39393A}" type="presParOf" srcId="{E10D91F5-A7DB-4D8B-A3EF-8E8DE5B6F17D}" destId="{E7D30714-5781-42E4-985F-BDD62CAE2B20}" srcOrd="1" destOrd="0" presId="urn:microsoft.com/office/officeart/2005/8/layout/orgChart1"/>
    <dgm:cxn modelId="{509708DF-A9F3-4642-B982-8B508FB0E259}" type="presParOf" srcId="{E7D30714-5781-42E4-985F-BDD62CAE2B20}" destId="{E1420049-E546-4F52-88AB-6AE8E66EE49F}" srcOrd="0" destOrd="0" presId="urn:microsoft.com/office/officeart/2005/8/layout/orgChart1"/>
    <dgm:cxn modelId="{276621DB-8C5D-416A-88EB-42D2F91AF704}" type="presParOf" srcId="{E7D30714-5781-42E4-985F-BDD62CAE2B20}" destId="{A024400F-350C-4CBC-8989-5CA7868C8011}" srcOrd="1" destOrd="0" presId="urn:microsoft.com/office/officeart/2005/8/layout/orgChart1"/>
    <dgm:cxn modelId="{91EDB0F1-E95A-46B3-B44E-BC631278F3AB}" type="presParOf" srcId="{A024400F-350C-4CBC-8989-5CA7868C8011}" destId="{8DC9644C-4A8C-468E-9528-B2A5F08263A3}" srcOrd="0" destOrd="0" presId="urn:microsoft.com/office/officeart/2005/8/layout/orgChart1"/>
    <dgm:cxn modelId="{7B715A91-1E73-4DAE-B227-4EB22D45322B}" type="presParOf" srcId="{8DC9644C-4A8C-468E-9528-B2A5F08263A3}" destId="{A91B298A-A66C-49F9-BD1C-B6F4D6991355}" srcOrd="0" destOrd="0" presId="urn:microsoft.com/office/officeart/2005/8/layout/orgChart1"/>
    <dgm:cxn modelId="{56233078-75B7-4157-8B0F-B43D127D8298}" type="presParOf" srcId="{8DC9644C-4A8C-468E-9528-B2A5F08263A3}" destId="{2E25410C-B1F1-4EBE-AF21-76DEC3C7B9CF}" srcOrd="1" destOrd="0" presId="urn:microsoft.com/office/officeart/2005/8/layout/orgChart1"/>
    <dgm:cxn modelId="{A0976A81-7BF7-4FF4-8836-53B1E1B66041}" type="presParOf" srcId="{A024400F-350C-4CBC-8989-5CA7868C8011}" destId="{2EC714A8-3940-401D-9A20-D4B015F68F6A}" srcOrd="1" destOrd="0" presId="urn:microsoft.com/office/officeart/2005/8/layout/orgChart1"/>
    <dgm:cxn modelId="{01B545B8-D0F7-4F7C-9BC8-CF15767247AD}" type="presParOf" srcId="{2EC714A8-3940-401D-9A20-D4B015F68F6A}" destId="{A2522039-B847-44C3-AEFA-2224BDC6E57B}" srcOrd="0" destOrd="0" presId="urn:microsoft.com/office/officeart/2005/8/layout/orgChart1"/>
    <dgm:cxn modelId="{0E7411DD-0BF9-474D-99EB-FF711E5A0B0D}" type="presParOf" srcId="{2EC714A8-3940-401D-9A20-D4B015F68F6A}" destId="{39147646-6A79-4A2C-A898-8FE375200C8A}" srcOrd="1" destOrd="0" presId="urn:microsoft.com/office/officeart/2005/8/layout/orgChart1"/>
    <dgm:cxn modelId="{1DA66E41-DE8D-4535-8770-47733CFF5A03}" type="presParOf" srcId="{39147646-6A79-4A2C-A898-8FE375200C8A}" destId="{7C2DFA07-C989-4104-B707-F21A6D11A5BF}" srcOrd="0" destOrd="0" presId="urn:microsoft.com/office/officeart/2005/8/layout/orgChart1"/>
    <dgm:cxn modelId="{051620A0-DDA7-493B-8276-25CB4968862F}" type="presParOf" srcId="{7C2DFA07-C989-4104-B707-F21A6D11A5BF}" destId="{2E969F01-C44D-4A4E-8DB6-5229215695C4}" srcOrd="0" destOrd="0" presId="urn:microsoft.com/office/officeart/2005/8/layout/orgChart1"/>
    <dgm:cxn modelId="{EF508065-A3CF-41AC-BE3A-3E3F6D2D987A}" type="presParOf" srcId="{7C2DFA07-C989-4104-B707-F21A6D11A5BF}" destId="{4A60DA6E-0748-46BC-8BE4-B4FA1BE3EA93}" srcOrd="1" destOrd="0" presId="urn:microsoft.com/office/officeart/2005/8/layout/orgChart1"/>
    <dgm:cxn modelId="{89B0384D-4AD9-4D62-98C7-9C41FF25092D}" type="presParOf" srcId="{39147646-6A79-4A2C-A898-8FE375200C8A}" destId="{65CFBBC5-6596-4E3D-86A1-713AD4E4023C}" srcOrd="1" destOrd="0" presId="urn:microsoft.com/office/officeart/2005/8/layout/orgChart1"/>
    <dgm:cxn modelId="{315B1FD0-7DAE-45C7-B6AB-8B99E69748F5}" type="presParOf" srcId="{39147646-6A79-4A2C-A898-8FE375200C8A}" destId="{EAEB3ABC-A806-4771-8BD6-8F3FF94C345C}" srcOrd="2" destOrd="0" presId="urn:microsoft.com/office/officeart/2005/8/layout/orgChart1"/>
    <dgm:cxn modelId="{36B1B6F9-E426-46B5-BBA1-AA23DD19C39D}" type="presParOf" srcId="{2EC714A8-3940-401D-9A20-D4B015F68F6A}" destId="{91A6DA2A-8DDD-413B-B717-70CE38A3BD23}" srcOrd="2" destOrd="0" presId="urn:microsoft.com/office/officeart/2005/8/layout/orgChart1"/>
    <dgm:cxn modelId="{C244399E-1351-456B-A941-96316E2E3653}" type="presParOf" srcId="{2EC714A8-3940-401D-9A20-D4B015F68F6A}" destId="{6FBB1EB8-C883-4AC1-BCA4-C19A7F9871B2}" srcOrd="3" destOrd="0" presId="urn:microsoft.com/office/officeart/2005/8/layout/orgChart1"/>
    <dgm:cxn modelId="{7ABE37DB-AEDA-4A11-A99C-7B37AB4F4B83}" type="presParOf" srcId="{6FBB1EB8-C883-4AC1-BCA4-C19A7F9871B2}" destId="{136D809F-A61F-47FA-9E02-737EE94F6905}" srcOrd="0" destOrd="0" presId="urn:microsoft.com/office/officeart/2005/8/layout/orgChart1"/>
    <dgm:cxn modelId="{DC17DD81-AE54-4DA6-B056-E1C31EE4DA31}" type="presParOf" srcId="{136D809F-A61F-47FA-9E02-737EE94F6905}" destId="{6F9E41C7-F476-48F9-8F31-3F17DB589F8F}" srcOrd="0" destOrd="0" presId="urn:microsoft.com/office/officeart/2005/8/layout/orgChart1"/>
    <dgm:cxn modelId="{E1D4AFBC-E299-4E7F-874A-8F4D8A7E48C7}" type="presParOf" srcId="{136D809F-A61F-47FA-9E02-737EE94F6905}" destId="{703261DC-9024-4227-B953-E4B6258559FE}" srcOrd="1" destOrd="0" presId="urn:microsoft.com/office/officeart/2005/8/layout/orgChart1"/>
    <dgm:cxn modelId="{C121F2FB-C483-4670-8B3D-6EDAA4F55C46}" type="presParOf" srcId="{6FBB1EB8-C883-4AC1-BCA4-C19A7F9871B2}" destId="{C8BBE02B-30C4-419E-BF6F-ABA071CF9F16}" srcOrd="1" destOrd="0" presId="urn:microsoft.com/office/officeart/2005/8/layout/orgChart1"/>
    <dgm:cxn modelId="{01D9AC77-50A3-4255-90A5-297F7DFF4C99}" type="presParOf" srcId="{6FBB1EB8-C883-4AC1-BCA4-C19A7F9871B2}" destId="{82ED17A0-D457-4C84-925B-D76F239BD26D}" srcOrd="2" destOrd="0" presId="urn:microsoft.com/office/officeart/2005/8/layout/orgChart1"/>
    <dgm:cxn modelId="{8638FDD9-8206-45C9-B7D6-F65AB6EDBB17}" type="presParOf" srcId="{2EC714A8-3940-401D-9A20-D4B015F68F6A}" destId="{E8C62737-49CA-4BFF-A519-3F4B2A5AF90B}" srcOrd="4" destOrd="0" presId="urn:microsoft.com/office/officeart/2005/8/layout/orgChart1"/>
    <dgm:cxn modelId="{1AD4AEEB-02F2-4A82-B1A0-CF665247AF6B}" type="presParOf" srcId="{2EC714A8-3940-401D-9A20-D4B015F68F6A}" destId="{11693F86-A35D-4437-B1C3-6345184AA35D}" srcOrd="5" destOrd="0" presId="urn:microsoft.com/office/officeart/2005/8/layout/orgChart1"/>
    <dgm:cxn modelId="{98C31D64-E354-4CCF-9C0D-E2EA0E70023E}" type="presParOf" srcId="{11693F86-A35D-4437-B1C3-6345184AA35D}" destId="{A001A84C-BF89-4D6A-824B-D46153217CBC}" srcOrd="0" destOrd="0" presId="urn:microsoft.com/office/officeart/2005/8/layout/orgChart1"/>
    <dgm:cxn modelId="{E4359342-2223-4012-8133-68DFE27E44C5}" type="presParOf" srcId="{A001A84C-BF89-4D6A-824B-D46153217CBC}" destId="{366423BC-611E-41B6-B652-764B8D7F1904}" srcOrd="0" destOrd="0" presId="urn:microsoft.com/office/officeart/2005/8/layout/orgChart1"/>
    <dgm:cxn modelId="{2D8BB083-FDA0-42D4-8B27-BC97E129C57C}" type="presParOf" srcId="{A001A84C-BF89-4D6A-824B-D46153217CBC}" destId="{2FC3A0A4-E885-4046-80E4-0C1BE8093B2B}" srcOrd="1" destOrd="0" presId="urn:microsoft.com/office/officeart/2005/8/layout/orgChart1"/>
    <dgm:cxn modelId="{34299A2E-E764-426F-83F6-1AD3C05A0CF5}" type="presParOf" srcId="{11693F86-A35D-4437-B1C3-6345184AA35D}" destId="{588F20CC-F312-4962-99C1-CA73E22671AD}" srcOrd="1" destOrd="0" presId="urn:microsoft.com/office/officeart/2005/8/layout/orgChart1"/>
    <dgm:cxn modelId="{E0E4E531-8459-4991-84E6-527DEBFCBE67}" type="presParOf" srcId="{11693F86-A35D-4437-B1C3-6345184AA35D}" destId="{4ACE1BF8-9823-4BED-9FBB-B98CC182A22C}" srcOrd="2" destOrd="0" presId="urn:microsoft.com/office/officeart/2005/8/layout/orgChart1"/>
    <dgm:cxn modelId="{F4DADEA7-76D3-4C35-9C3D-B999B8114F8B}" type="presParOf" srcId="{A024400F-350C-4CBC-8989-5CA7868C8011}" destId="{91784752-D3A0-47E1-BC71-28990448D103}" srcOrd="2" destOrd="0" presId="urn:microsoft.com/office/officeart/2005/8/layout/orgChart1"/>
    <dgm:cxn modelId="{4F1A95D7-E6DD-4E43-8F70-7A4F5A70A9E3}" type="presParOf" srcId="{E10D91F5-A7DB-4D8B-A3EF-8E8DE5B6F17D}" destId="{7365B49B-A590-4388-B595-32D404303AAF}" srcOrd="2" destOrd="0" presId="urn:microsoft.com/office/officeart/2005/8/layout/orgChart1"/>
    <dgm:cxn modelId="{EE2D1361-2B84-40E4-A0E7-D87CBBF79969}" type="presParOf" srcId="{7365B49B-A590-4388-B595-32D404303AAF}" destId="{43E09D7B-15B4-4111-B3EA-DD5CD9B73F01}" srcOrd="0" destOrd="0" presId="urn:microsoft.com/office/officeart/2005/8/layout/orgChart1"/>
    <dgm:cxn modelId="{FD8267E7-B22F-452A-BAFF-23E5954FC882}" type="presParOf" srcId="{7365B49B-A590-4388-B595-32D404303AAF}" destId="{87F9654C-6ABA-4CB5-B17E-A32E5B538ED6}" srcOrd="1" destOrd="0" presId="urn:microsoft.com/office/officeart/2005/8/layout/orgChart1"/>
    <dgm:cxn modelId="{978A61A8-EC6A-4E22-8A7A-706B66884DEB}" type="presParOf" srcId="{87F9654C-6ABA-4CB5-B17E-A32E5B538ED6}" destId="{AB822426-A309-4801-B5E6-68EFDF7364EC}" srcOrd="0" destOrd="0" presId="urn:microsoft.com/office/officeart/2005/8/layout/orgChart1"/>
    <dgm:cxn modelId="{C6155DE9-2B43-426E-8946-F0E010C57847}" type="presParOf" srcId="{AB822426-A309-4801-B5E6-68EFDF7364EC}" destId="{20601663-72D4-41F2-859D-ACCA2961A5A5}" srcOrd="0" destOrd="0" presId="urn:microsoft.com/office/officeart/2005/8/layout/orgChart1"/>
    <dgm:cxn modelId="{27EEDFBD-D36B-462C-8992-D99E1A1FC79C}" type="presParOf" srcId="{AB822426-A309-4801-B5E6-68EFDF7364EC}" destId="{CA5758B8-5758-4890-91D7-E29FCF2858F3}" srcOrd="1" destOrd="0" presId="urn:microsoft.com/office/officeart/2005/8/layout/orgChart1"/>
    <dgm:cxn modelId="{EB9CE6B3-D238-430B-9BEB-90F134E4F564}" type="presParOf" srcId="{87F9654C-6ABA-4CB5-B17E-A32E5B538ED6}" destId="{B501DF04-69BD-451E-B033-FB7214F0D68B}" srcOrd="1" destOrd="0" presId="urn:microsoft.com/office/officeart/2005/8/layout/orgChart1"/>
    <dgm:cxn modelId="{43EB70F4-430C-402C-BB74-8BD56BCB8A38}" type="presParOf" srcId="{87F9654C-6ABA-4CB5-B17E-A32E5B538ED6}" destId="{EE60F6FB-E0C3-43DB-B2A1-AEE66AD15C2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5FA1BBC8-EB38-4589-9CD4-60E47F4CA80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1EA52FF-DF20-4140-AB25-AC0445B3C6F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Área de Unidades Deportivas</a:t>
          </a:r>
        </a:p>
      </dgm:t>
    </dgm:pt>
    <dgm:pt modelId="{9B53341A-B4C2-4666-B487-DCD609B20FE8}" type="parTrans" cxnId="{9A5F6659-97CC-4970-A9B4-FB8937415E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5FC54B2-72E2-420A-A747-38B1F58E29B6}" type="sibTrans" cxnId="{9A5F6659-97CC-4970-A9B4-FB8937415E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DD79288-4546-4FC9-A3CB-DCD989AE2D0B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C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0BE2B09-10A8-4D01-8782-E3F32F97A815}" type="parTrans" cxnId="{FADE689B-835B-46E9-9AF9-50736329C2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41CE9F5-FC59-4397-966A-59F293F6ECA3}" type="sibTrans" cxnId="{FADE689B-835B-46E9-9AF9-50736329C2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B3BBD2-6AC1-49BD-A1DD-10B42EE627D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Burócratas Municipales</a:t>
          </a:r>
          <a:endParaRPr lang="es-ES" sz="1200" dirty="0">
            <a:solidFill>
              <a:schemeClr val="tx1"/>
            </a:solidFill>
          </a:endParaRPr>
        </a:p>
      </dgm:t>
    </dgm:pt>
    <dgm:pt modelId="{B1F52BDC-D6AD-4B0D-AA92-0324C45F09AD}" type="parTrans" cxnId="{0D49E25A-79D8-4741-A1BC-29543C3132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CD27022-0F3D-4DF9-9BC5-FFCD4FEF0122}" type="sibTrans" cxnId="{0D49E25A-79D8-4741-A1BC-29543C3132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31C6FE2-89A7-42C3-918D-0864959C56F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San Jorge</a:t>
          </a:r>
          <a:endParaRPr lang="es-ES" sz="1200" dirty="0">
            <a:solidFill>
              <a:schemeClr val="tx1"/>
            </a:solidFill>
          </a:endParaRPr>
        </a:p>
      </dgm:t>
    </dgm:pt>
    <dgm:pt modelId="{F9C57714-BBCD-454B-AFA0-AA0DB019D3D3}" type="parTrans" cxnId="{1012D742-A2F3-44E3-902A-771D82716F7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DDF334-EE89-4A28-83C1-15BF6C82DEE4}" type="sibTrans" cxnId="{1012D742-A2F3-44E3-902A-771D82716F7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1CC23-CFBE-47CD-91B3-9BD118F643C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10 de Marzo</a:t>
          </a:r>
          <a:endParaRPr lang="es-ES" sz="1200" dirty="0">
            <a:solidFill>
              <a:schemeClr val="tx1"/>
            </a:solidFill>
          </a:endParaRPr>
        </a:p>
      </dgm:t>
    </dgm:pt>
    <dgm:pt modelId="{CB16EC3B-D7EF-4BBB-AF31-79913890CD05}" type="parTrans" cxnId="{AF7A6C2A-47B8-4ECE-965C-14CCCC2C0C2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5BF2B5-71DF-40BB-BA99-50448822CB58}" type="sibTrans" cxnId="{AF7A6C2A-47B8-4ECE-965C-14CCCC2C0C2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92B38F-8E46-421E-8354-EA67F232D5D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Villa Alegre</a:t>
          </a:r>
          <a:endParaRPr lang="es-ES" sz="1200" dirty="0">
            <a:solidFill>
              <a:schemeClr val="tx1"/>
            </a:solidFill>
          </a:endParaRPr>
        </a:p>
      </dgm:t>
    </dgm:pt>
    <dgm:pt modelId="{38BADA7B-F96F-4F3D-AD98-BA0986AA0220}" type="parTrans" cxnId="{253B6010-A0F6-4FC9-8A76-29AEB1B856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098762-4EB5-4291-BC0B-BA9727DAEE40}" type="sibTrans" cxnId="{253B6010-A0F6-4FC9-8A76-29AEB1B856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96800D-D661-402A-A99D-44A05825F44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Valle del Mirador</a:t>
          </a:r>
          <a:endParaRPr lang="es-ES" sz="1200" dirty="0">
            <a:solidFill>
              <a:schemeClr val="tx1"/>
            </a:solidFill>
          </a:endParaRPr>
        </a:p>
      </dgm:t>
    </dgm:pt>
    <dgm:pt modelId="{F710B01C-3A6B-4916-A6AA-E66595E9A190}" type="parTrans" cxnId="{042C6BC4-2B7F-4959-8DA2-6E128B32FA4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3864B0-D5C0-4ABF-87F6-CC6AD0EFCF5D}" type="sibTrans" cxnId="{042C6BC4-2B7F-4959-8DA2-6E128B32FA4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39D46B-B5AA-46B9-AF3F-107D3E52722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Indeco Naranjo</a:t>
          </a:r>
          <a:endParaRPr lang="es-ES" sz="1200" dirty="0">
            <a:solidFill>
              <a:schemeClr val="tx1"/>
            </a:solidFill>
          </a:endParaRPr>
        </a:p>
      </dgm:t>
    </dgm:pt>
    <dgm:pt modelId="{3564125F-E823-4CEE-8109-7408A82A9C2D}" type="parTrans" cxnId="{9101E010-B211-458C-8F1F-7BCDCFF742E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7C8A4-8896-4515-9CDA-BB44394F8861}" type="sibTrans" cxnId="{9101E010-B211-458C-8F1F-7BCDCFF742E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B789E17-3F1A-4794-B451-0968BAC3C99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Parque España</a:t>
          </a:r>
          <a:endParaRPr lang="es-ES" sz="1200" dirty="0">
            <a:solidFill>
              <a:schemeClr val="tx1"/>
            </a:solidFill>
          </a:endParaRPr>
        </a:p>
      </dgm:t>
    </dgm:pt>
    <dgm:pt modelId="{862D45B0-435A-4B3E-A621-6E0732A3E337}" type="parTrans" cxnId="{5B942D64-8C1A-46C4-96B9-E02C9D3E696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A757EF1-80AA-4E57-8ABA-45622D655BDA}" type="sibTrans" cxnId="{5B942D64-8C1A-46C4-96B9-E02C9D3E696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49F73E-EFC6-499E-96D3-A3714E5C7A7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Valle de Infonavit</a:t>
          </a:r>
          <a:endParaRPr lang="es-ES" sz="1200" dirty="0">
            <a:solidFill>
              <a:schemeClr val="tx1"/>
            </a:solidFill>
          </a:endParaRPr>
        </a:p>
      </dgm:t>
    </dgm:pt>
    <dgm:pt modelId="{7CE89B57-61E7-4C5D-8B14-D93760122F51}" type="parTrans" cxnId="{4BF1C273-5F6B-40FE-A95E-AC45A94663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3EC8464-FF94-441D-B213-854D3A3B3F0E}" type="sibTrans" cxnId="{4BF1C273-5F6B-40FE-A95E-AC45A94663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D39FA7-AB4C-442D-823F-2BC7E577DF3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Polivalente</a:t>
          </a:r>
          <a:endParaRPr lang="es-ES" sz="1200" dirty="0">
            <a:solidFill>
              <a:schemeClr val="tx1"/>
            </a:solidFill>
          </a:endParaRPr>
        </a:p>
      </dgm:t>
    </dgm:pt>
    <dgm:pt modelId="{A176CD4E-2AC0-4F46-8146-D7F8F5DD7E04}" type="parTrans" cxnId="{0943FDAB-513C-4580-AB04-53E8BC598B3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39EEB0-390F-4BA5-8E58-C9C90849B41A}" type="sibTrans" cxnId="{0943FDAB-513C-4580-AB04-53E8BC598B3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0A2FF69-E07F-4D51-8AF3-D54256A86A9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Camino Real</a:t>
          </a:r>
          <a:endParaRPr lang="es-ES" sz="1200" dirty="0">
            <a:solidFill>
              <a:schemeClr val="tx1"/>
            </a:solidFill>
          </a:endParaRPr>
        </a:p>
      </dgm:t>
    </dgm:pt>
    <dgm:pt modelId="{869FDC9A-4269-495B-9D5B-B82A86D835A8}" type="parTrans" cxnId="{B7B760DB-8E85-49CE-BC0B-96E33A8CB1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4ACEA7-E1C2-404F-9BCD-1DA0C4D37437}" type="sibTrans" cxnId="{B7B760DB-8E85-49CE-BC0B-96E33A8CB1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F1C006C-8608-45F0-9227-7BB38FFBE34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CA668986-223D-4074-98AE-771F134D7D39}" type="parTrans" cxnId="{67F55D2F-1C50-4148-B244-3A94667BBA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09A1667-AC5B-4D95-B75A-57F4B6D015FE}" type="sibTrans" cxnId="{67F55D2F-1C50-4148-B244-3A94667BBA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73F33B-2617-40D5-AF13-1BDD4179FDD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Filiberto Sagrero</a:t>
          </a:r>
          <a:endParaRPr lang="es-ES" sz="1200" dirty="0">
            <a:solidFill>
              <a:schemeClr val="tx1"/>
            </a:solidFill>
          </a:endParaRPr>
        </a:p>
      </dgm:t>
    </dgm:pt>
    <dgm:pt modelId="{7EAC7033-39CD-4F21-85E9-DDB73266A311}" type="parTrans" cxnId="{6D3F3E1B-BDAB-4B55-8F17-BF15C5B6406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C37AD43-015D-482C-82B8-70BDA61D1B3F}" type="sibTrans" cxnId="{6D3F3E1B-BDAB-4B55-8F17-BF15C5B6406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F75551F-5210-493F-98AC-EB2231EEFCA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Unidad Deportiva Valle de Santa Lucía</a:t>
          </a:r>
          <a:endParaRPr lang="es-ES" sz="1200" dirty="0">
            <a:solidFill>
              <a:schemeClr val="tx1"/>
            </a:solidFill>
          </a:endParaRPr>
        </a:p>
      </dgm:t>
    </dgm:pt>
    <dgm:pt modelId="{9D39E39E-8A0B-476D-8869-6EF12B1955B5}" type="parTrans" cxnId="{0C543B5C-768C-4B23-9663-042B7AB4FB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FE6F2A-845F-4A3A-8185-6FEF191C7CB8}" type="sibTrans" cxnId="{0C543B5C-768C-4B23-9663-042B7AB4FB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A22CF4-20D1-4ECB-BC5D-AAC6672BF2C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Bicentenario Diego de Montemayor</a:t>
          </a:r>
          <a:endParaRPr lang="es-ES" sz="1200" dirty="0">
            <a:solidFill>
              <a:schemeClr val="tx1"/>
            </a:solidFill>
          </a:endParaRPr>
        </a:p>
      </dgm:t>
    </dgm:pt>
    <dgm:pt modelId="{AD57877C-9A34-45CA-8271-CBE93EB058AD}" type="parTrans" cxnId="{735C8BBF-98D4-4DA1-A2DA-935DD92730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1D4285-1334-4B9B-9CE9-00A13A9FA966}" type="sibTrans" cxnId="{735C8BBF-98D4-4DA1-A2DA-935DD92730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142783-7119-4912-8B18-930A3395B5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Unidad Deportiva Jesús Hinojosa Tijerina</a:t>
          </a:r>
          <a:endParaRPr lang="es-ES" sz="1200" dirty="0">
            <a:solidFill>
              <a:schemeClr val="tx1"/>
            </a:solidFill>
          </a:endParaRPr>
        </a:p>
      </dgm:t>
    </dgm:pt>
    <dgm:pt modelId="{09C463FC-E3C7-449D-A6B5-0B5C1E1B2691}" type="parTrans" cxnId="{321B4D80-3C46-4A49-90A4-773BCB3DA98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158127-ED8D-4A33-A2D8-B905BFEE8A3F}" type="sibTrans" cxnId="{321B4D80-3C46-4A49-90A4-773BCB3DA98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A073439-CC82-4DBF-B369-3240DCB4D43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bicentenario Fomerrey 113</a:t>
          </a:r>
          <a:endParaRPr lang="es-ES" sz="1200" dirty="0">
            <a:solidFill>
              <a:schemeClr val="tx1"/>
            </a:solidFill>
          </a:endParaRPr>
        </a:p>
      </dgm:t>
    </dgm:pt>
    <dgm:pt modelId="{39A566E5-0F91-49E5-9A48-F70D056EF140}" type="parTrans" cxnId="{A6E5A55C-058D-485F-974B-1E202CED1E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7E0ECD-8D4F-442E-945C-B42ACA6674F7}" type="sibTrans" cxnId="{A6E5A55C-058D-485F-974B-1E202CED1E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614462-07D8-4B42-9345-9DED51C9045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Unidad Deportiva Raúl González</a:t>
          </a:r>
          <a:endParaRPr lang="es-ES" sz="1200" dirty="0">
            <a:solidFill>
              <a:schemeClr val="tx1"/>
            </a:solidFill>
          </a:endParaRPr>
        </a:p>
      </dgm:t>
    </dgm:pt>
    <dgm:pt modelId="{82A850A9-E28D-418E-B46C-EBD264EA83C1}" type="parTrans" cxnId="{FD391276-D403-4F84-8889-CAEA96C9DD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FB06922-5DE0-4AB1-92C5-1BC5B182196C}" type="sibTrans" cxnId="{FD391276-D403-4F84-8889-CAEA96C9DD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9E6EE6-B7DE-49CA-8E21-E17B83941C1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Moderna</a:t>
          </a:r>
          <a:endParaRPr lang="es-ES" sz="1200" dirty="0">
            <a:solidFill>
              <a:schemeClr val="tx1"/>
            </a:solidFill>
          </a:endParaRPr>
        </a:p>
      </dgm:t>
    </dgm:pt>
    <dgm:pt modelId="{C48DEA94-D043-4C44-ADCF-095866C6E374}" type="parTrans" cxnId="{DD88FB51-4026-4FE2-80D5-5ABD5F6CEA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E1C55-DEF7-4BE5-B89C-1D0A62C08E56}" type="sibTrans" cxnId="{DD88FB51-4026-4FE2-80D5-5ABD5F6CEA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88E7C2-AAC8-4BDD-BC8D-5A0155B75B3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San Bernabé</a:t>
          </a:r>
          <a:endParaRPr lang="es-ES" sz="1200" dirty="0">
            <a:solidFill>
              <a:schemeClr val="tx1"/>
            </a:solidFill>
          </a:endParaRPr>
        </a:p>
      </dgm:t>
    </dgm:pt>
    <dgm:pt modelId="{13E5D2F0-985E-4E40-94A6-F1FB6BCAE7B3}" type="parTrans" cxnId="{897FE514-DE45-4EB8-8A7C-AA75643246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EA81C-DCDE-4D46-BB06-93CBECDA5F11}" type="sibTrans" cxnId="{897FE514-DE45-4EB8-8A7C-AA75643246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B11E82-1D3A-4BD6-8960-3ACEB7C30E2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Los Campeones</a:t>
          </a:r>
          <a:endParaRPr lang="es-ES" sz="1200" dirty="0">
            <a:solidFill>
              <a:schemeClr val="tx1"/>
            </a:solidFill>
          </a:endParaRPr>
        </a:p>
      </dgm:t>
    </dgm:pt>
    <dgm:pt modelId="{76DAE15F-FE16-4893-83CB-2C7132F75F5C}" type="parTrans" cxnId="{02E1FD1E-EE12-4BCE-A927-28B9AE1D7D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B590AAF-50D1-44DD-8CE1-257DD0663193}" type="sibTrans" cxnId="{02E1FD1E-EE12-4BCE-A927-28B9AE1D7D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D293454-0DE5-420A-B85D-C1924FE35A02}" type="pres">
      <dgm:prSet presAssocID="{5FA1BBC8-EB38-4589-9CD4-60E47F4CA8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818AC5-05D0-458A-985E-5C0B0EC04113}" type="pres">
      <dgm:prSet presAssocID="{31EA52FF-DF20-4140-AB25-AC0445B3C6F1}" presName="hierRoot1" presStyleCnt="0">
        <dgm:presLayoutVars>
          <dgm:hierBranch val="hang"/>
        </dgm:presLayoutVars>
      </dgm:prSet>
      <dgm:spPr/>
    </dgm:pt>
    <dgm:pt modelId="{F4CC880E-A0AC-4A04-9F1A-6ED2EE943A45}" type="pres">
      <dgm:prSet presAssocID="{31EA52FF-DF20-4140-AB25-AC0445B3C6F1}" presName="rootComposite1" presStyleCnt="0"/>
      <dgm:spPr/>
    </dgm:pt>
    <dgm:pt modelId="{FB58911D-BCED-467B-B31B-38049CBFA376}" type="pres">
      <dgm:prSet presAssocID="{31EA52FF-DF20-4140-AB25-AC0445B3C6F1}" presName="rootText1" presStyleLbl="node0" presStyleIdx="0" presStyleCnt="1" custScaleX="386964" custScaleY="183179" custLinFactY="3653" custLinFactNeighborX="38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D49D84-5430-4AC2-B4B3-1D3767A8DDE1}" type="pres">
      <dgm:prSet presAssocID="{31EA52FF-DF20-4140-AB25-AC0445B3C6F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8C3C3-8867-487D-BA81-E1EBE271978C}" type="pres">
      <dgm:prSet presAssocID="{31EA52FF-DF20-4140-AB25-AC0445B3C6F1}" presName="hierChild2" presStyleCnt="0"/>
      <dgm:spPr/>
    </dgm:pt>
    <dgm:pt modelId="{62BDB5E3-CB24-476C-A51F-044455B15680}" type="pres">
      <dgm:prSet presAssocID="{B1F52BDC-D6AD-4B0D-AA92-0324C45F09AD}" presName="Name48" presStyleLbl="parChTrans1D2" presStyleIdx="0" presStyleCnt="21"/>
      <dgm:spPr/>
      <dgm:t>
        <a:bodyPr/>
        <a:lstStyle/>
        <a:p>
          <a:endParaRPr lang="es-ES"/>
        </a:p>
      </dgm:t>
    </dgm:pt>
    <dgm:pt modelId="{EA57457A-52A3-4264-A950-54447A30F86F}" type="pres">
      <dgm:prSet presAssocID="{F0B3BBD2-6AC1-49BD-A1DD-10B42EE627DD}" presName="hierRoot2" presStyleCnt="0">
        <dgm:presLayoutVars>
          <dgm:hierBranch val="init"/>
        </dgm:presLayoutVars>
      </dgm:prSet>
      <dgm:spPr/>
    </dgm:pt>
    <dgm:pt modelId="{09028451-F696-46B1-89EE-C94567761733}" type="pres">
      <dgm:prSet presAssocID="{F0B3BBD2-6AC1-49BD-A1DD-10B42EE627DD}" presName="rootComposite" presStyleCnt="0"/>
      <dgm:spPr/>
    </dgm:pt>
    <dgm:pt modelId="{ED3F0F30-170A-4527-B751-6D3217DB41D6}" type="pres">
      <dgm:prSet presAssocID="{F0B3BBD2-6AC1-49BD-A1DD-10B42EE627DD}" presName="rootText" presStyleLbl="node2" presStyleIdx="0" presStyleCnt="20" custScaleX="396280" custScaleY="96850" custLinFactY="10448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9CF30F-ABC2-4991-A3DB-0538B9DF1C48}" type="pres">
      <dgm:prSet presAssocID="{F0B3BBD2-6AC1-49BD-A1DD-10B42EE627DD}" presName="rootConnector" presStyleLbl="node2" presStyleIdx="0" presStyleCnt="20"/>
      <dgm:spPr/>
      <dgm:t>
        <a:bodyPr/>
        <a:lstStyle/>
        <a:p>
          <a:endParaRPr lang="es-ES"/>
        </a:p>
      </dgm:t>
    </dgm:pt>
    <dgm:pt modelId="{6020585C-EADC-4F87-B7A4-5ABD3BD4AE98}" type="pres">
      <dgm:prSet presAssocID="{F0B3BBD2-6AC1-49BD-A1DD-10B42EE627DD}" presName="hierChild4" presStyleCnt="0"/>
      <dgm:spPr/>
    </dgm:pt>
    <dgm:pt modelId="{559F3D6C-F061-40E5-B2DA-90114646BEA5}" type="pres">
      <dgm:prSet presAssocID="{F0B3BBD2-6AC1-49BD-A1DD-10B42EE627DD}" presName="hierChild5" presStyleCnt="0"/>
      <dgm:spPr/>
    </dgm:pt>
    <dgm:pt modelId="{B2EE1A1D-6642-4F08-AE43-A8FE509DE4A2}" type="pres">
      <dgm:prSet presAssocID="{38BADA7B-F96F-4F3D-AD98-BA0986AA0220}" presName="Name48" presStyleLbl="parChTrans1D2" presStyleIdx="1" presStyleCnt="21"/>
      <dgm:spPr/>
      <dgm:t>
        <a:bodyPr/>
        <a:lstStyle/>
        <a:p>
          <a:endParaRPr lang="es-ES"/>
        </a:p>
      </dgm:t>
    </dgm:pt>
    <dgm:pt modelId="{8199ACC5-96C8-41DE-9638-60D9F1E66058}" type="pres">
      <dgm:prSet presAssocID="{D592B38F-8E46-421E-8354-EA67F232D5DD}" presName="hierRoot2" presStyleCnt="0">
        <dgm:presLayoutVars>
          <dgm:hierBranch val="init"/>
        </dgm:presLayoutVars>
      </dgm:prSet>
      <dgm:spPr/>
    </dgm:pt>
    <dgm:pt modelId="{CC379EF3-936C-4057-8A44-055F2993ADEE}" type="pres">
      <dgm:prSet presAssocID="{D592B38F-8E46-421E-8354-EA67F232D5DD}" presName="rootComposite" presStyleCnt="0"/>
      <dgm:spPr/>
    </dgm:pt>
    <dgm:pt modelId="{51B0DEFD-F156-4EE6-AB51-1AF51E710FCE}" type="pres">
      <dgm:prSet presAssocID="{D592B38F-8E46-421E-8354-EA67F232D5DD}" presName="rootText" presStyleLbl="node2" presStyleIdx="1" presStyleCnt="20" custScaleX="396280" custScaleY="96850" custLinFactY="10878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FBE005-5D91-41E8-B027-DEB80ECCBBE4}" type="pres">
      <dgm:prSet presAssocID="{D592B38F-8E46-421E-8354-EA67F232D5DD}" presName="rootConnector" presStyleLbl="node2" presStyleIdx="1" presStyleCnt="20"/>
      <dgm:spPr/>
      <dgm:t>
        <a:bodyPr/>
        <a:lstStyle/>
        <a:p>
          <a:endParaRPr lang="es-ES"/>
        </a:p>
      </dgm:t>
    </dgm:pt>
    <dgm:pt modelId="{FD6EA316-C00E-4EE1-BA88-14D2FEFDF322}" type="pres">
      <dgm:prSet presAssocID="{D592B38F-8E46-421E-8354-EA67F232D5DD}" presName="hierChild4" presStyleCnt="0"/>
      <dgm:spPr/>
    </dgm:pt>
    <dgm:pt modelId="{24E7D723-1ABC-4334-8F1E-4EDFFB1BD416}" type="pres">
      <dgm:prSet presAssocID="{D592B38F-8E46-421E-8354-EA67F232D5DD}" presName="hierChild5" presStyleCnt="0"/>
      <dgm:spPr/>
    </dgm:pt>
    <dgm:pt modelId="{D66D9576-866F-4DA7-9E01-0F5D1C9BEB5C}" type="pres">
      <dgm:prSet presAssocID="{F710B01C-3A6B-4916-A6AA-E66595E9A190}" presName="Name48" presStyleLbl="parChTrans1D2" presStyleIdx="2" presStyleCnt="21"/>
      <dgm:spPr/>
      <dgm:t>
        <a:bodyPr/>
        <a:lstStyle/>
        <a:p>
          <a:endParaRPr lang="es-ES"/>
        </a:p>
      </dgm:t>
    </dgm:pt>
    <dgm:pt modelId="{52AFC287-91AD-4975-A27F-627BAE9ADFCF}" type="pres">
      <dgm:prSet presAssocID="{BC96800D-D661-402A-A99D-44A05825F449}" presName="hierRoot2" presStyleCnt="0">
        <dgm:presLayoutVars>
          <dgm:hierBranch val="init"/>
        </dgm:presLayoutVars>
      </dgm:prSet>
      <dgm:spPr/>
    </dgm:pt>
    <dgm:pt modelId="{9746CDF3-048D-4C52-8AA0-77986E9FBE2D}" type="pres">
      <dgm:prSet presAssocID="{BC96800D-D661-402A-A99D-44A05825F449}" presName="rootComposite" presStyleCnt="0"/>
      <dgm:spPr/>
    </dgm:pt>
    <dgm:pt modelId="{7A26762C-04F5-45DB-A1A6-855D247A1108}" type="pres">
      <dgm:prSet presAssocID="{BC96800D-D661-402A-A99D-44A05825F449}" presName="rootText" presStyleLbl="node2" presStyleIdx="2" presStyleCnt="20" custScaleX="396280" custScaleY="96850" custLinFactNeighborX="-7878" custLinFactNeighborY="995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9E045-32CD-4C35-85F6-363D20007BB1}" type="pres">
      <dgm:prSet presAssocID="{BC96800D-D661-402A-A99D-44A05825F449}" presName="rootConnector" presStyleLbl="node2" presStyleIdx="2" presStyleCnt="20"/>
      <dgm:spPr/>
      <dgm:t>
        <a:bodyPr/>
        <a:lstStyle/>
        <a:p>
          <a:endParaRPr lang="es-ES"/>
        </a:p>
      </dgm:t>
    </dgm:pt>
    <dgm:pt modelId="{B3D58D74-B12E-4560-A92A-5E0FE948E7AF}" type="pres">
      <dgm:prSet presAssocID="{BC96800D-D661-402A-A99D-44A05825F449}" presName="hierChild4" presStyleCnt="0"/>
      <dgm:spPr/>
    </dgm:pt>
    <dgm:pt modelId="{CE430D02-9079-42E5-97F2-E1E325042247}" type="pres">
      <dgm:prSet presAssocID="{BC96800D-D661-402A-A99D-44A05825F449}" presName="hierChild5" presStyleCnt="0"/>
      <dgm:spPr/>
    </dgm:pt>
    <dgm:pt modelId="{386E1654-5DE1-4853-AAA9-B5A2D791248C}" type="pres">
      <dgm:prSet presAssocID="{F9C57714-BBCD-454B-AFA0-AA0DB019D3D3}" presName="Name48" presStyleLbl="parChTrans1D2" presStyleIdx="3" presStyleCnt="21"/>
      <dgm:spPr/>
      <dgm:t>
        <a:bodyPr/>
        <a:lstStyle/>
        <a:p>
          <a:endParaRPr lang="es-ES"/>
        </a:p>
      </dgm:t>
    </dgm:pt>
    <dgm:pt modelId="{E1ECA61C-2C49-468A-8F76-83C9F98929ED}" type="pres">
      <dgm:prSet presAssocID="{031C6FE2-89A7-42C3-918D-0864959C56FB}" presName="hierRoot2" presStyleCnt="0">
        <dgm:presLayoutVars>
          <dgm:hierBranch val="init"/>
        </dgm:presLayoutVars>
      </dgm:prSet>
      <dgm:spPr/>
    </dgm:pt>
    <dgm:pt modelId="{05A1614F-21F9-4E1C-8010-82FF700AEC80}" type="pres">
      <dgm:prSet presAssocID="{031C6FE2-89A7-42C3-918D-0864959C56FB}" presName="rootComposite" presStyleCnt="0"/>
      <dgm:spPr/>
    </dgm:pt>
    <dgm:pt modelId="{F66F70D3-E882-40FB-90B4-264E4146948D}" type="pres">
      <dgm:prSet presAssocID="{031C6FE2-89A7-42C3-918D-0864959C56FB}" presName="rootText" presStyleLbl="node2" presStyleIdx="3" presStyleCnt="20" custScaleX="396280" custScaleY="96850" custLinFactNeighborX="20707" custLinFactNeighborY="994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0229D8-2748-4A13-AA1E-9F7F608029C5}" type="pres">
      <dgm:prSet presAssocID="{031C6FE2-89A7-42C3-918D-0864959C56FB}" presName="rootConnector" presStyleLbl="node2" presStyleIdx="3" presStyleCnt="20"/>
      <dgm:spPr/>
      <dgm:t>
        <a:bodyPr/>
        <a:lstStyle/>
        <a:p>
          <a:endParaRPr lang="es-ES"/>
        </a:p>
      </dgm:t>
    </dgm:pt>
    <dgm:pt modelId="{37C780DE-7BB6-4D05-A637-735D768AE2EE}" type="pres">
      <dgm:prSet presAssocID="{031C6FE2-89A7-42C3-918D-0864959C56FB}" presName="hierChild4" presStyleCnt="0"/>
      <dgm:spPr/>
    </dgm:pt>
    <dgm:pt modelId="{A4037160-C443-44A6-99E3-5FCAE0D23A36}" type="pres">
      <dgm:prSet presAssocID="{031C6FE2-89A7-42C3-918D-0864959C56FB}" presName="hierChild5" presStyleCnt="0"/>
      <dgm:spPr/>
    </dgm:pt>
    <dgm:pt modelId="{FDD30183-495C-49E9-B6C6-DEF0F25DFA77}" type="pres">
      <dgm:prSet presAssocID="{CB16EC3B-D7EF-4BBB-AF31-79913890CD05}" presName="Name48" presStyleLbl="parChTrans1D2" presStyleIdx="4" presStyleCnt="21"/>
      <dgm:spPr/>
      <dgm:t>
        <a:bodyPr/>
        <a:lstStyle/>
        <a:p>
          <a:endParaRPr lang="es-ES"/>
        </a:p>
      </dgm:t>
    </dgm:pt>
    <dgm:pt modelId="{1AAFFDDD-D161-4F6F-971A-D13DF37CE0CB}" type="pres">
      <dgm:prSet presAssocID="{D661CC23-CFBE-47CD-91B3-9BD118F643C2}" presName="hierRoot2" presStyleCnt="0">
        <dgm:presLayoutVars>
          <dgm:hierBranch val="init"/>
        </dgm:presLayoutVars>
      </dgm:prSet>
      <dgm:spPr/>
    </dgm:pt>
    <dgm:pt modelId="{95053B82-D56E-4B1D-8822-24C77B90AD30}" type="pres">
      <dgm:prSet presAssocID="{D661CC23-CFBE-47CD-91B3-9BD118F643C2}" presName="rootComposite" presStyleCnt="0"/>
      <dgm:spPr/>
    </dgm:pt>
    <dgm:pt modelId="{F1C747A7-3B21-4FC6-8159-4A5C664380DC}" type="pres">
      <dgm:prSet presAssocID="{D661CC23-CFBE-47CD-91B3-9BD118F643C2}" presName="rootText" presStyleLbl="node2" presStyleIdx="4" presStyleCnt="20" custScaleX="396280" custScaleY="96850" custLinFactNeighborX="-7878" custLinFactNeighborY="89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CDE0BE-3E4A-4F46-8EFE-BC18A3E3A353}" type="pres">
      <dgm:prSet presAssocID="{D661CC23-CFBE-47CD-91B3-9BD118F643C2}" presName="rootConnector" presStyleLbl="node2" presStyleIdx="4" presStyleCnt="20"/>
      <dgm:spPr/>
      <dgm:t>
        <a:bodyPr/>
        <a:lstStyle/>
        <a:p>
          <a:endParaRPr lang="es-ES"/>
        </a:p>
      </dgm:t>
    </dgm:pt>
    <dgm:pt modelId="{3BB3DC65-9F7B-449D-B322-943725AACF67}" type="pres">
      <dgm:prSet presAssocID="{D661CC23-CFBE-47CD-91B3-9BD118F643C2}" presName="hierChild4" presStyleCnt="0"/>
      <dgm:spPr/>
    </dgm:pt>
    <dgm:pt modelId="{8AB02C19-945C-438B-90D5-34B273DAB556}" type="pres">
      <dgm:prSet presAssocID="{D661CC23-CFBE-47CD-91B3-9BD118F643C2}" presName="hierChild5" presStyleCnt="0"/>
      <dgm:spPr/>
    </dgm:pt>
    <dgm:pt modelId="{5230712B-3E4F-49E1-AE22-4ADD2147E5A2}" type="pres">
      <dgm:prSet presAssocID="{3564125F-E823-4CEE-8109-7408A82A9C2D}" presName="Name48" presStyleLbl="parChTrans1D2" presStyleIdx="5" presStyleCnt="21"/>
      <dgm:spPr/>
      <dgm:t>
        <a:bodyPr/>
        <a:lstStyle/>
        <a:p>
          <a:endParaRPr lang="es-ES"/>
        </a:p>
      </dgm:t>
    </dgm:pt>
    <dgm:pt modelId="{F7A99647-0402-4ED8-BB15-FE13FC7D3A12}" type="pres">
      <dgm:prSet presAssocID="{F039D46B-B5AA-46B9-AF3F-107D3E527221}" presName="hierRoot2" presStyleCnt="0">
        <dgm:presLayoutVars>
          <dgm:hierBranch val="init"/>
        </dgm:presLayoutVars>
      </dgm:prSet>
      <dgm:spPr/>
    </dgm:pt>
    <dgm:pt modelId="{D4D4365D-90A9-45F9-A884-78F66CE70631}" type="pres">
      <dgm:prSet presAssocID="{F039D46B-B5AA-46B9-AF3F-107D3E527221}" presName="rootComposite" presStyleCnt="0"/>
      <dgm:spPr/>
    </dgm:pt>
    <dgm:pt modelId="{9AA513E2-918C-4FC9-A2C9-26DBB69406B1}" type="pres">
      <dgm:prSet presAssocID="{F039D46B-B5AA-46B9-AF3F-107D3E527221}" presName="rootText" presStyleLbl="node2" presStyleIdx="5" presStyleCnt="20" custScaleX="396280" custScaleY="96850" custLinFactNeighborX="20751" custLinFactNeighborY="907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336413-562A-4295-A3DF-A211A7D67308}" type="pres">
      <dgm:prSet presAssocID="{F039D46B-B5AA-46B9-AF3F-107D3E527221}" presName="rootConnector" presStyleLbl="node2" presStyleIdx="5" presStyleCnt="20"/>
      <dgm:spPr/>
      <dgm:t>
        <a:bodyPr/>
        <a:lstStyle/>
        <a:p>
          <a:endParaRPr lang="es-ES"/>
        </a:p>
      </dgm:t>
    </dgm:pt>
    <dgm:pt modelId="{59B826B4-98B6-4F3C-95A2-4AC1C8775E0C}" type="pres">
      <dgm:prSet presAssocID="{F039D46B-B5AA-46B9-AF3F-107D3E527221}" presName="hierChild4" presStyleCnt="0"/>
      <dgm:spPr/>
    </dgm:pt>
    <dgm:pt modelId="{4A29DDA5-98A7-458F-9461-824B7F9CDF62}" type="pres">
      <dgm:prSet presAssocID="{F039D46B-B5AA-46B9-AF3F-107D3E527221}" presName="hierChild5" presStyleCnt="0"/>
      <dgm:spPr/>
    </dgm:pt>
    <dgm:pt modelId="{37FFA20D-A908-46D0-AC0D-AE03E7D01388}" type="pres">
      <dgm:prSet presAssocID="{862D45B0-435A-4B3E-A621-6E0732A3E337}" presName="Name48" presStyleLbl="parChTrans1D2" presStyleIdx="6" presStyleCnt="21"/>
      <dgm:spPr/>
      <dgm:t>
        <a:bodyPr/>
        <a:lstStyle/>
        <a:p>
          <a:endParaRPr lang="es-ES"/>
        </a:p>
      </dgm:t>
    </dgm:pt>
    <dgm:pt modelId="{70399DA2-3C91-4C40-8311-A0C62CE1861D}" type="pres">
      <dgm:prSet presAssocID="{5B789E17-3F1A-4794-B451-0968BAC3C999}" presName="hierRoot2" presStyleCnt="0">
        <dgm:presLayoutVars>
          <dgm:hierBranch val="init"/>
        </dgm:presLayoutVars>
      </dgm:prSet>
      <dgm:spPr/>
    </dgm:pt>
    <dgm:pt modelId="{AC930CD6-B082-48C5-9721-455B26CB658D}" type="pres">
      <dgm:prSet presAssocID="{5B789E17-3F1A-4794-B451-0968BAC3C999}" presName="rootComposite" presStyleCnt="0"/>
      <dgm:spPr/>
    </dgm:pt>
    <dgm:pt modelId="{7ADA4633-49A5-4637-AD87-527CD894DE20}" type="pres">
      <dgm:prSet presAssocID="{5B789E17-3F1A-4794-B451-0968BAC3C999}" presName="rootText" presStyleLbl="node2" presStyleIdx="6" presStyleCnt="20" custScaleX="396280" custScaleY="96850" custLinFactNeighborX="-7878" custLinFactNeighborY="75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C0161D-3CB5-4467-B8B0-AF20DA6F8BE3}" type="pres">
      <dgm:prSet presAssocID="{5B789E17-3F1A-4794-B451-0968BAC3C999}" presName="rootConnector" presStyleLbl="node2" presStyleIdx="6" presStyleCnt="20"/>
      <dgm:spPr/>
      <dgm:t>
        <a:bodyPr/>
        <a:lstStyle/>
        <a:p>
          <a:endParaRPr lang="es-ES"/>
        </a:p>
      </dgm:t>
    </dgm:pt>
    <dgm:pt modelId="{3A6F93B9-1AFE-4168-92C2-40B936B4CCA5}" type="pres">
      <dgm:prSet presAssocID="{5B789E17-3F1A-4794-B451-0968BAC3C999}" presName="hierChild4" presStyleCnt="0"/>
      <dgm:spPr/>
    </dgm:pt>
    <dgm:pt modelId="{F902E17A-8349-4D6E-B3D7-D497695A2088}" type="pres">
      <dgm:prSet presAssocID="{5B789E17-3F1A-4794-B451-0968BAC3C999}" presName="hierChild5" presStyleCnt="0"/>
      <dgm:spPr/>
    </dgm:pt>
    <dgm:pt modelId="{BE61B9F2-665E-438D-87BD-923789E220CF}" type="pres">
      <dgm:prSet presAssocID="{7CE89B57-61E7-4C5D-8B14-D93760122F51}" presName="Name48" presStyleLbl="parChTrans1D2" presStyleIdx="7" presStyleCnt="21"/>
      <dgm:spPr/>
      <dgm:t>
        <a:bodyPr/>
        <a:lstStyle/>
        <a:p>
          <a:endParaRPr lang="es-ES"/>
        </a:p>
      </dgm:t>
    </dgm:pt>
    <dgm:pt modelId="{3B7D6088-6778-4D56-84EF-31EFFC0C0E59}" type="pres">
      <dgm:prSet presAssocID="{1949F73E-EFC6-499E-96D3-A3714E5C7A76}" presName="hierRoot2" presStyleCnt="0">
        <dgm:presLayoutVars>
          <dgm:hierBranch val="init"/>
        </dgm:presLayoutVars>
      </dgm:prSet>
      <dgm:spPr/>
    </dgm:pt>
    <dgm:pt modelId="{53DE8C1A-0708-4D5C-8A49-586795F2AA67}" type="pres">
      <dgm:prSet presAssocID="{1949F73E-EFC6-499E-96D3-A3714E5C7A76}" presName="rootComposite" presStyleCnt="0"/>
      <dgm:spPr/>
    </dgm:pt>
    <dgm:pt modelId="{404F1042-BEA3-48B2-8ACC-C266DBBF7BE6}" type="pres">
      <dgm:prSet presAssocID="{1949F73E-EFC6-499E-96D3-A3714E5C7A76}" presName="rootText" presStyleLbl="node2" presStyleIdx="7" presStyleCnt="20" custScaleX="396280" custScaleY="96850" custLinFactNeighborX="20707" custLinFactNeighborY="770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D9ACF8-ACD2-42F6-B54D-751EBE700872}" type="pres">
      <dgm:prSet presAssocID="{1949F73E-EFC6-499E-96D3-A3714E5C7A76}" presName="rootConnector" presStyleLbl="node2" presStyleIdx="7" presStyleCnt="20"/>
      <dgm:spPr/>
      <dgm:t>
        <a:bodyPr/>
        <a:lstStyle/>
        <a:p>
          <a:endParaRPr lang="es-ES"/>
        </a:p>
      </dgm:t>
    </dgm:pt>
    <dgm:pt modelId="{5643A5F6-54F9-4B4D-B119-6DE09AC212F8}" type="pres">
      <dgm:prSet presAssocID="{1949F73E-EFC6-499E-96D3-A3714E5C7A76}" presName="hierChild4" presStyleCnt="0"/>
      <dgm:spPr/>
    </dgm:pt>
    <dgm:pt modelId="{D87BACED-F5FB-4EA7-9D83-AA9FAC4E05C4}" type="pres">
      <dgm:prSet presAssocID="{1949F73E-EFC6-499E-96D3-A3714E5C7A76}" presName="hierChild5" presStyleCnt="0"/>
      <dgm:spPr/>
    </dgm:pt>
    <dgm:pt modelId="{7F924056-1031-4034-A1D3-5B06B3E94CB0}" type="pres">
      <dgm:prSet presAssocID="{A176CD4E-2AC0-4F46-8146-D7F8F5DD7E04}" presName="Name48" presStyleLbl="parChTrans1D2" presStyleIdx="8" presStyleCnt="21"/>
      <dgm:spPr/>
      <dgm:t>
        <a:bodyPr/>
        <a:lstStyle/>
        <a:p>
          <a:endParaRPr lang="es-ES"/>
        </a:p>
      </dgm:t>
    </dgm:pt>
    <dgm:pt modelId="{6A7BFD68-2E8D-4761-B350-49F7EEF38BD7}" type="pres">
      <dgm:prSet presAssocID="{94D39FA7-AB4C-442D-823F-2BC7E577DF33}" presName="hierRoot2" presStyleCnt="0">
        <dgm:presLayoutVars>
          <dgm:hierBranch val="init"/>
        </dgm:presLayoutVars>
      </dgm:prSet>
      <dgm:spPr/>
    </dgm:pt>
    <dgm:pt modelId="{89DAC9D7-2282-4778-82A7-C5ED0DC5C7AE}" type="pres">
      <dgm:prSet presAssocID="{94D39FA7-AB4C-442D-823F-2BC7E577DF33}" presName="rootComposite" presStyleCnt="0"/>
      <dgm:spPr/>
    </dgm:pt>
    <dgm:pt modelId="{0F20FF93-99BB-4FCA-B04A-7E48395EE134}" type="pres">
      <dgm:prSet presAssocID="{94D39FA7-AB4C-442D-823F-2BC7E577DF33}" presName="rootText" presStyleLbl="node2" presStyleIdx="8" presStyleCnt="20" custScaleX="396280" custScaleY="96850" custLinFactNeighborX="-9252" custLinFactNeighborY="63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98EBA-A0E1-4E0B-B868-2B9201B683F1}" type="pres">
      <dgm:prSet presAssocID="{94D39FA7-AB4C-442D-823F-2BC7E577DF33}" presName="rootConnector" presStyleLbl="node2" presStyleIdx="8" presStyleCnt="20"/>
      <dgm:spPr/>
      <dgm:t>
        <a:bodyPr/>
        <a:lstStyle/>
        <a:p>
          <a:endParaRPr lang="es-ES"/>
        </a:p>
      </dgm:t>
    </dgm:pt>
    <dgm:pt modelId="{1EA4C221-95B5-4B4C-A24A-82E7E21FC7DE}" type="pres">
      <dgm:prSet presAssocID="{94D39FA7-AB4C-442D-823F-2BC7E577DF33}" presName="hierChild4" presStyleCnt="0"/>
      <dgm:spPr/>
    </dgm:pt>
    <dgm:pt modelId="{FF34E521-A462-411A-ABBE-A9A61339216B}" type="pres">
      <dgm:prSet presAssocID="{94D39FA7-AB4C-442D-823F-2BC7E577DF33}" presName="hierChild5" presStyleCnt="0"/>
      <dgm:spPr/>
    </dgm:pt>
    <dgm:pt modelId="{95F8F12A-8F57-4C3B-8750-982FC761C0C1}" type="pres">
      <dgm:prSet presAssocID="{869FDC9A-4269-495B-9D5B-B82A86D835A8}" presName="Name48" presStyleLbl="parChTrans1D2" presStyleIdx="9" presStyleCnt="21"/>
      <dgm:spPr/>
      <dgm:t>
        <a:bodyPr/>
        <a:lstStyle/>
        <a:p>
          <a:endParaRPr lang="es-ES"/>
        </a:p>
      </dgm:t>
    </dgm:pt>
    <dgm:pt modelId="{3C281BB1-77C1-489F-9A7A-267CE3F8CE6F}" type="pres">
      <dgm:prSet presAssocID="{30A2FF69-E07F-4D51-8AF3-D54256A86A9D}" presName="hierRoot2" presStyleCnt="0">
        <dgm:presLayoutVars>
          <dgm:hierBranch val="init"/>
        </dgm:presLayoutVars>
      </dgm:prSet>
      <dgm:spPr/>
    </dgm:pt>
    <dgm:pt modelId="{3B2FDB12-FD15-4892-B478-337C3552D141}" type="pres">
      <dgm:prSet presAssocID="{30A2FF69-E07F-4D51-8AF3-D54256A86A9D}" presName="rootComposite" presStyleCnt="0"/>
      <dgm:spPr/>
    </dgm:pt>
    <dgm:pt modelId="{D99EAE9B-D051-4F71-964D-A78ABDDBF598}" type="pres">
      <dgm:prSet presAssocID="{30A2FF69-E07F-4D51-8AF3-D54256A86A9D}" presName="rootText" presStyleLbl="node2" presStyleIdx="9" presStyleCnt="20" custScaleX="396280" custScaleY="96850" custLinFactNeighborX="20751" custLinFactNeighborY="635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8DADE8-2228-4250-8660-136FA677EE20}" type="pres">
      <dgm:prSet presAssocID="{30A2FF69-E07F-4D51-8AF3-D54256A86A9D}" presName="rootConnector" presStyleLbl="node2" presStyleIdx="9" presStyleCnt="20"/>
      <dgm:spPr/>
      <dgm:t>
        <a:bodyPr/>
        <a:lstStyle/>
        <a:p>
          <a:endParaRPr lang="es-ES"/>
        </a:p>
      </dgm:t>
    </dgm:pt>
    <dgm:pt modelId="{C4C8FEB2-8E33-4C26-B2C5-14340DEFA4BF}" type="pres">
      <dgm:prSet presAssocID="{30A2FF69-E07F-4D51-8AF3-D54256A86A9D}" presName="hierChild4" presStyleCnt="0"/>
      <dgm:spPr/>
    </dgm:pt>
    <dgm:pt modelId="{6C60F819-2335-41A7-B095-9CCAC15D770B}" type="pres">
      <dgm:prSet presAssocID="{30A2FF69-E07F-4D51-8AF3-D54256A86A9D}" presName="hierChild5" presStyleCnt="0"/>
      <dgm:spPr/>
    </dgm:pt>
    <dgm:pt modelId="{5C435E64-7DB0-4A06-B681-571BA4798F06}" type="pres">
      <dgm:prSet presAssocID="{CA668986-223D-4074-98AE-771F134D7D39}" presName="Name48" presStyleLbl="parChTrans1D2" presStyleIdx="10" presStyleCnt="21"/>
      <dgm:spPr/>
      <dgm:t>
        <a:bodyPr/>
        <a:lstStyle/>
        <a:p>
          <a:endParaRPr lang="es-ES"/>
        </a:p>
      </dgm:t>
    </dgm:pt>
    <dgm:pt modelId="{20A88889-817A-45BE-A655-8EFCE3FB8059}" type="pres">
      <dgm:prSet presAssocID="{EF1C006C-8608-45F0-9227-7BB38FFBE34F}" presName="hierRoot2" presStyleCnt="0">
        <dgm:presLayoutVars>
          <dgm:hierBranch val="init"/>
        </dgm:presLayoutVars>
      </dgm:prSet>
      <dgm:spPr/>
    </dgm:pt>
    <dgm:pt modelId="{CAF2E5D0-D378-44CC-9B1A-E9633AF03EEB}" type="pres">
      <dgm:prSet presAssocID="{EF1C006C-8608-45F0-9227-7BB38FFBE34F}" presName="rootComposite" presStyleCnt="0"/>
      <dgm:spPr/>
    </dgm:pt>
    <dgm:pt modelId="{E7F5DC0E-ECA0-4B7A-AC99-C3799BD629D8}" type="pres">
      <dgm:prSet presAssocID="{EF1C006C-8608-45F0-9227-7BB38FFBE34F}" presName="rootText" presStyleLbl="node2" presStyleIdx="10" presStyleCnt="20" custScaleX="396280" custScaleY="96850" custLinFactNeighborX="-7878" custLinFactNeighborY="47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8001BE-FE45-486A-BB32-221117E64824}" type="pres">
      <dgm:prSet presAssocID="{EF1C006C-8608-45F0-9227-7BB38FFBE34F}" presName="rootConnector" presStyleLbl="node2" presStyleIdx="10" presStyleCnt="20"/>
      <dgm:spPr/>
      <dgm:t>
        <a:bodyPr/>
        <a:lstStyle/>
        <a:p>
          <a:endParaRPr lang="es-ES"/>
        </a:p>
      </dgm:t>
    </dgm:pt>
    <dgm:pt modelId="{A0BFDA1B-6B03-4075-904C-0E21755366D2}" type="pres">
      <dgm:prSet presAssocID="{EF1C006C-8608-45F0-9227-7BB38FFBE34F}" presName="hierChild4" presStyleCnt="0"/>
      <dgm:spPr/>
    </dgm:pt>
    <dgm:pt modelId="{147FA37C-E8AC-473B-BFA5-CC93CC46BCD1}" type="pres">
      <dgm:prSet presAssocID="{EF1C006C-8608-45F0-9227-7BB38FFBE34F}" presName="hierChild5" presStyleCnt="0"/>
      <dgm:spPr/>
    </dgm:pt>
    <dgm:pt modelId="{9D09D7BE-611F-43A6-9B2B-AC430C4AAFD1}" type="pres">
      <dgm:prSet presAssocID="{7EAC7033-39CD-4F21-85E9-DDB73266A311}" presName="Name48" presStyleLbl="parChTrans1D2" presStyleIdx="11" presStyleCnt="21"/>
      <dgm:spPr/>
      <dgm:t>
        <a:bodyPr/>
        <a:lstStyle/>
        <a:p>
          <a:endParaRPr lang="es-ES"/>
        </a:p>
      </dgm:t>
    </dgm:pt>
    <dgm:pt modelId="{64F65F16-6B07-4F12-898D-01C86A3344E7}" type="pres">
      <dgm:prSet presAssocID="{8E73F33B-2617-40D5-AF13-1BDD4179FDD4}" presName="hierRoot2" presStyleCnt="0">
        <dgm:presLayoutVars>
          <dgm:hierBranch val="init"/>
        </dgm:presLayoutVars>
      </dgm:prSet>
      <dgm:spPr/>
    </dgm:pt>
    <dgm:pt modelId="{6749817E-AB0A-4A5D-B308-B67F6141CF7B}" type="pres">
      <dgm:prSet presAssocID="{8E73F33B-2617-40D5-AF13-1BDD4179FDD4}" presName="rootComposite" presStyleCnt="0"/>
      <dgm:spPr/>
    </dgm:pt>
    <dgm:pt modelId="{680F19FF-99FF-4514-80AE-E8A5B33DD9F6}" type="pres">
      <dgm:prSet presAssocID="{8E73F33B-2617-40D5-AF13-1BDD4179FDD4}" presName="rootText" presStyleLbl="node2" presStyleIdx="11" presStyleCnt="20" custScaleX="396280" custScaleY="96850" custLinFactNeighborX="20751" custLinFactNeighborY="48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CC885-FB5A-44A3-8681-A518A83F7BAA}" type="pres">
      <dgm:prSet presAssocID="{8E73F33B-2617-40D5-AF13-1BDD4179FDD4}" presName="rootConnector" presStyleLbl="node2" presStyleIdx="11" presStyleCnt="20"/>
      <dgm:spPr/>
      <dgm:t>
        <a:bodyPr/>
        <a:lstStyle/>
        <a:p>
          <a:endParaRPr lang="es-ES"/>
        </a:p>
      </dgm:t>
    </dgm:pt>
    <dgm:pt modelId="{BF1FA2E3-3590-4DE1-832E-F11DEF0D10F2}" type="pres">
      <dgm:prSet presAssocID="{8E73F33B-2617-40D5-AF13-1BDD4179FDD4}" presName="hierChild4" presStyleCnt="0"/>
      <dgm:spPr/>
    </dgm:pt>
    <dgm:pt modelId="{A163B6A1-6AE4-4C3F-B494-EBF7285639CD}" type="pres">
      <dgm:prSet presAssocID="{8E73F33B-2617-40D5-AF13-1BDD4179FDD4}" presName="hierChild5" presStyleCnt="0"/>
      <dgm:spPr/>
    </dgm:pt>
    <dgm:pt modelId="{1B87D2A3-5F40-4F26-94AE-8EB289E14295}" type="pres">
      <dgm:prSet presAssocID="{9D39E39E-8A0B-476D-8869-6EF12B1955B5}" presName="Name48" presStyleLbl="parChTrans1D2" presStyleIdx="12" presStyleCnt="21"/>
      <dgm:spPr/>
      <dgm:t>
        <a:bodyPr/>
        <a:lstStyle/>
        <a:p>
          <a:endParaRPr lang="es-ES"/>
        </a:p>
      </dgm:t>
    </dgm:pt>
    <dgm:pt modelId="{E5CD3DAF-6FD6-4D85-85A0-77E33B8A1DE7}" type="pres">
      <dgm:prSet presAssocID="{2F75551F-5210-493F-98AC-EB2231EEFCAA}" presName="hierRoot2" presStyleCnt="0">
        <dgm:presLayoutVars>
          <dgm:hierBranch val="init"/>
        </dgm:presLayoutVars>
      </dgm:prSet>
      <dgm:spPr/>
    </dgm:pt>
    <dgm:pt modelId="{E13127E7-CE1B-4EC0-AB23-76265C4DEF38}" type="pres">
      <dgm:prSet presAssocID="{2F75551F-5210-493F-98AC-EB2231EEFCAA}" presName="rootComposite" presStyleCnt="0"/>
      <dgm:spPr/>
    </dgm:pt>
    <dgm:pt modelId="{490E0795-38BB-453A-9315-7AE031670888}" type="pres">
      <dgm:prSet presAssocID="{2F75551F-5210-493F-98AC-EB2231EEFCAA}" presName="rootText" presStyleLbl="node2" presStyleIdx="12" presStyleCnt="20" custScaleX="396280" custScaleY="96850" custLinFactNeighborX="-7878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3DDA49-6D9A-42F3-A408-23A0BBA97967}" type="pres">
      <dgm:prSet presAssocID="{2F75551F-5210-493F-98AC-EB2231EEFCAA}" presName="rootConnector" presStyleLbl="node2" presStyleIdx="12" presStyleCnt="20"/>
      <dgm:spPr/>
      <dgm:t>
        <a:bodyPr/>
        <a:lstStyle/>
        <a:p>
          <a:endParaRPr lang="es-ES"/>
        </a:p>
      </dgm:t>
    </dgm:pt>
    <dgm:pt modelId="{325D1918-47FB-4ADC-9EA8-F4B052214D66}" type="pres">
      <dgm:prSet presAssocID="{2F75551F-5210-493F-98AC-EB2231EEFCAA}" presName="hierChild4" presStyleCnt="0"/>
      <dgm:spPr/>
    </dgm:pt>
    <dgm:pt modelId="{4493E145-D2B3-4B92-B4D5-906AC8FD8BD3}" type="pres">
      <dgm:prSet presAssocID="{2F75551F-5210-493F-98AC-EB2231EEFCAA}" presName="hierChild5" presStyleCnt="0"/>
      <dgm:spPr/>
    </dgm:pt>
    <dgm:pt modelId="{D4B2A39F-E7B0-4E4F-80CF-15249715B499}" type="pres">
      <dgm:prSet presAssocID="{AD57877C-9A34-45CA-8271-CBE93EB058AD}" presName="Name48" presStyleLbl="parChTrans1D2" presStyleIdx="13" presStyleCnt="21"/>
      <dgm:spPr/>
      <dgm:t>
        <a:bodyPr/>
        <a:lstStyle/>
        <a:p>
          <a:endParaRPr lang="es-ES"/>
        </a:p>
      </dgm:t>
    </dgm:pt>
    <dgm:pt modelId="{39F6A46A-42F4-4295-B860-F30F89CA5FCE}" type="pres">
      <dgm:prSet presAssocID="{FAA22CF4-20D1-4ECB-BC5D-AAC6672BF2CD}" presName="hierRoot2" presStyleCnt="0">
        <dgm:presLayoutVars>
          <dgm:hierBranch val="init"/>
        </dgm:presLayoutVars>
      </dgm:prSet>
      <dgm:spPr/>
    </dgm:pt>
    <dgm:pt modelId="{365172E1-5C08-44AF-82F2-EB7F2E7C4199}" type="pres">
      <dgm:prSet presAssocID="{FAA22CF4-20D1-4ECB-BC5D-AAC6672BF2CD}" presName="rootComposite" presStyleCnt="0"/>
      <dgm:spPr/>
    </dgm:pt>
    <dgm:pt modelId="{872F8334-3743-4654-BB48-2770B89C85D9}" type="pres">
      <dgm:prSet presAssocID="{FAA22CF4-20D1-4ECB-BC5D-AAC6672BF2CD}" presName="rootText" presStyleLbl="node2" presStyleIdx="13" presStyleCnt="20" custScaleX="396280" custScaleY="96850" custLinFactNeighborX="20751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EB4B18-FE87-4B63-B53F-C57A3DC58FA1}" type="pres">
      <dgm:prSet presAssocID="{FAA22CF4-20D1-4ECB-BC5D-AAC6672BF2CD}" presName="rootConnector" presStyleLbl="node2" presStyleIdx="13" presStyleCnt="20"/>
      <dgm:spPr/>
      <dgm:t>
        <a:bodyPr/>
        <a:lstStyle/>
        <a:p>
          <a:endParaRPr lang="es-ES"/>
        </a:p>
      </dgm:t>
    </dgm:pt>
    <dgm:pt modelId="{C41AB800-2705-4E7D-9F69-69D8F9A9F163}" type="pres">
      <dgm:prSet presAssocID="{FAA22CF4-20D1-4ECB-BC5D-AAC6672BF2CD}" presName="hierChild4" presStyleCnt="0"/>
      <dgm:spPr/>
    </dgm:pt>
    <dgm:pt modelId="{47CC9AC5-3D63-4E72-ADC6-B1D56DB0CF39}" type="pres">
      <dgm:prSet presAssocID="{FAA22CF4-20D1-4ECB-BC5D-AAC6672BF2CD}" presName="hierChild5" presStyleCnt="0"/>
      <dgm:spPr/>
    </dgm:pt>
    <dgm:pt modelId="{E30203FF-6774-429C-9960-7BE16E45AE69}" type="pres">
      <dgm:prSet presAssocID="{09C463FC-E3C7-449D-A6B5-0B5C1E1B2691}" presName="Name48" presStyleLbl="parChTrans1D2" presStyleIdx="14" presStyleCnt="21"/>
      <dgm:spPr/>
      <dgm:t>
        <a:bodyPr/>
        <a:lstStyle/>
        <a:p>
          <a:endParaRPr lang="es-ES"/>
        </a:p>
      </dgm:t>
    </dgm:pt>
    <dgm:pt modelId="{1EB939BD-0AEC-45CC-BDEF-703AB3563B4F}" type="pres">
      <dgm:prSet presAssocID="{44142783-7119-4912-8B18-930A3395B56E}" presName="hierRoot2" presStyleCnt="0">
        <dgm:presLayoutVars>
          <dgm:hierBranch val="init"/>
        </dgm:presLayoutVars>
      </dgm:prSet>
      <dgm:spPr/>
    </dgm:pt>
    <dgm:pt modelId="{590F39DF-9AE9-4920-A5EB-6A6C79AB73C5}" type="pres">
      <dgm:prSet presAssocID="{44142783-7119-4912-8B18-930A3395B56E}" presName="rootComposite" presStyleCnt="0"/>
      <dgm:spPr/>
    </dgm:pt>
    <dgm:pt modelId="{FAD833AA-338C-4D2F-83E9-6B0B632F2250}" type="pres">
      <dgm:prSet presAssocID="{44142783-7119-4912-8B18-930A3395B56E}" presName="rootText" presStyleLbl="node2" presStyleIdx="14" presStyleCnt="20" custScaleX="396280" custScaleY="96850" custLinFactNeighborX="-7878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DB0242-2327-4BCD-8612-1B811D250B15}" type="pres">
      <dgm:prSet presAssocID="{44142783-7119-4912-8B18-930A3395B56E}" presName="rootConnector" presStyleLbl="node2" presStyleIdx="14" presStyleCnt="20"/>
      <dgm:spPr/>
      <dgm:t>
        <a:bodyPr/>
        <a:lstStyle/>
        <a:p>
          <a:endParaRPr lang="es-ES"/>
        </a:p>
      </dgm:t>
    </dgm:pt>
    <dgm:pt modelId="{0174CAC0-B3B5-471F-9228-511C90BD14C4}" type="pres">
      <dgm:prSet presAssocID="{44142783-7119-4912-8B18-930A3395B56E}" presName="hierChild4" presStyleCnt="0"/>
      <dgm:spPr/>
    </dgm:pt>
    <dgm:pt modelId="{4117C718-C676-4F56-A36B-2980F80A08C2}" type="pres">
      <dgm:prSet presAssocID="{44142783-7119-4912-8B18-930A3395B56E}" presName="hierChild5" presStyleCnt="0"/>
      <dgm:spPr/>
    </dgm:pt>
    <dgm:pt modelId="{FEE23E26-1724-4F75-9FD0-1BBB3E54AF14}" type="pres">
      <dgm:prSet presAssocID="{39A566E5-0F91-49E5-9A48-F70D056EF140}" presName="Name48" presStyleLbl="parChTrans1D2" presStyleIdx="15" presStyleCnt="21"/>
      <dgm:spPr/>
      <dgm:t>
        <a:bodyPr/>
        <a:lstStyle/>
        <a:p>
          <a:endParaRPr lang="es-ES"/>
        </a:p>
      </dgm:t>
    </dgm:pt>
    <dgm:pt modelId="{B41A2E12-243A-487F-923F-FDDE983ADFDC}" type="pres">
      <dgm:prSet presAssocID="{6A073439-CC82-4DBF-B369-3240DCB4D438}" presName="hierRoot2" presStyleCnt="0">
        <dgm:presLayoutVars>
          <dgm:hierBranch val="init"/>
        </dgm:presLayoutVars>
      </dgm:prSet>
      <dgm:spPr/>
    </dgm:pt>
    <dgm:pt modelId="{EE2200EC-B9EB-4B32-8A3B-966B0DCA50BD}" type="pres">
      <dgm:prSet presAssocID="{6A073439-CC82-4DBF-B369-3240DCB4D438}" presName="rootComposite" presStyleCnt="0"/>
      <dgm:spPr/>
    </dgm:pt>
    <dgm:pt modelId="{B0736C1B-FB90-4792-B663-872D15877DAF}" type="pres">
      <dgm:prSet presAssocID="{6A073439-CC82-4DBF-B369-3240DCB4D438}" presName="rootText" presStyleLbl="node2" presStyleIdx="15" presStyleCnt="20" custScaleX="396280" custScaleY="96850" custLinFactNeighborX="20751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3BE8E-FC7D-41EF-9CC3-67F39478D88F}" type="pres">
      <dgm:prSet presAssocID="{6A073439-CC82-4DBF-B369-3240DCB4D438}" presName="rootConnector" presStyleLbl="node2" presStyleIdx="15" presStyleCnt="20"/>
      <dgm:spPr/>
      <dgm:t>
        <a:bodyPr/>
        <a:lstStyle/>
        <a:p>
          <a:endParaRPr lang="es-ES"/>
        </a:p>
      </dgm:t>
    </dgm:pt>
    <dgm:pt modelId="{529B8167-57BB-4BAD-B8A1-79948039EDF5}" type="pres">
      <dgm:prSet presAssocID="{6A073439-CC82-4DBF-B369-3240DCB4D438}" presName="hierChild4" presStyleCnt="0"/>
      <dgm:spPr/>
    </dgm:pt>
    <dgm:pt modelId="{E0D85415-62E3-4904-A4FC-8AEB9C4D3F32}" type="pres">
      <dgm:prSet presAssocID="{6A073439-CC82-4DBF-B369-3240DCB4D438}" presName="hierChild5" presStyleCnt="0"/>
      <dgm:spPr/>
    </dgm:pt>
    <dgm:pt modelId="{FAECA5BC-0D6B-4D7C-A418-408F87FC1526}" type="pres">
      <dgm:prSet presAssocID="{82A850A9-E28D-418E-B46C-EBD264EA83C1}" presName="Name48" presStyleLbl="parChTrans1D2" presStyleIdx="16" presStyleCnt="21"/>
      <dgm:spPr/>
      <dgm:t>
        <a:bodyPr/>
        <a:lstStyle/>
        <a:p>
          <a:endParaRPr lang="es-ES"/>
        </a:p>
      </dgm:t>
    </dgm:pt>
    <dgm:pt modelId="{7AAF43FA-E2AA-47FC-9E97-9F39777178B6}" type="pres">
      <dgm:prSet presAssocID="{FA614462-07D8-4B42-9345-9DED51C90455}" presName="hierRoot2" presStyleCnt="0">
        <dgm:presLayoutVars>
          <dgm:hierBranch val="init"/>
        </dgm:presLayoutVars>
      </dgm:prSet>
      <dgm:spPr/>
    </dgm:pt>
    <dgm:pt modelId="{3FEF8A82-F666-4006-8FD7-B9B1DE98B01E}" type="pres">
      <dgm:prSet presAssocID="{FA614462-07D8-4B42-9345-9DED51C90455}" presName="rootComposite" presStyleCnt="0"/>
      <dgm:spPr/>
    </dgm:pt>
    <dgm:pt modelId="{F94EB1C5-681C-4624-9D7E-7FC1B3C4894D}" type="pres">
      <dgm:prSet presAssocID="{FA614462-07D8-4B42-9345-9DED51C90455}" presName="rootText" presStyleLbl="node2" presStyleIdx="16" presStyleCnt="20" custScaleX="396280" custScaleY="96850" custLinFactNeighborX="-7878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FF8675-5261-48B4-9686-24EEABADF2CD}" type="pres">
      <dgm:prSet presAssocID="{FA614462-07D8-4B42-9345-9DED51C90455}" presName="rootConnector" presStyleLbl="node2" presStyleIdx="16" presStyleCnt="20"/>
      <dgm:spPr/>
      <dgm:t>
        <a:bodyPr/>
        <a:lstStyle/>
        <a:p>
          <a:endParaRPr lang="es-ES"/>
        </a:p>
      </dgm:t>
    </dgm:pt>
    <dgm:pt modelId="{59A4E4A6-6357-4BAF-BA67-E0DBB934D1CB}" type="pres">
      <dgm:prSet presAssocID="{FA614462-07D8-4B42-9345-9DED51C90455}" presName="hierChild4" presStyleCnt="0"/>
      <dgm:spPr/>
    </dgm:pt>
    <dgm:pt modelId="{DCE864D6-6A33-4DB9-B4F9-B0B4E13F25A2}" type="pres">
      <dgm:prSet presAssocID="{FA614462-07D8-4B42-9345-9DED51C90455}" presName="hierChild5" presStyleCnt="0"/>
      <dgm:spPr/>
    </dgm:pt>
    <dgm:pt modelId="{101D8E7B-CEE6-4929-99F8-39ED142269FF}" type="pres">
      <dgm:prSet presAssocID="{C48DEA94-D043-4C44-ADCF-095866C6E374}" presName="Name48" presStyleLbl="parChTrans1D2" presStyleIdx="17" presStyleCnt="21"/>
      <dgm:spPr/>
      <dgm:t>
        <a:bodyPr/>
        <a:lstStyle/>
        <a:p>
          <a:endParaRPr lang="es-ES"/>
        </a:p>
      </dgm:t>
    </dgm:pt>
    <dgm:pt modelId="{C162E519-371B-4F8B-8709-AC03B4F7B27E}" type="pres">
      <dgm:prSet presAssocID="{7F9E6EE6-B7DE-49CA-8E21-E17B83941C16}" presName="hierRoot2" presStyleCnt="0">
        <dgm:presLayoutVars>
          <dgm:hierBranch val="init"/>
        </dgm:presLayoutVars>
      </dgm:prSet>
      <dgm:spPr/>
    </dgm:pt>
    <dgm:pt modelId="{9D668631-B4C5-41F9-BB34-B5781EA15E0E}" type="pres">
      <dgm:prSet presAssocID="{7F9E6EE6-B7DE-49CA-8E21-E17B83941C16}" presName="rootComposite" presStyleCnt="0"/>
      <dgm:spPr/>
    </dgm:pt>
    <dgm:pt modelId="{08454D4C-0AFF-4855-866C-5CCEA5BA22D2}" type="pres">
      <dgm:prSet presAssocID="{7F9E6EE6-B7DE-49CA-8E21-E17B83941C16}" presName="rootText" presStyleLbl="node2" presStyleIdx="17" presStyleCnt="20" custScaleX="396280" custScaleY="96850" custLinFactNeighborX="20751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9340C2-63DD-41D4-936C-1F5AC547365B}" type="pres">
      <dgm:prSet presAssocID="{7F9E6EE6-B7DE-49CA-8E21-E17B83941C16}" presName="rootConnector" presStyleLbl="node2" presStyleIdx="17" presStyleCnt="20"/>
      <dgm:spPr/>
      <dgm:t>
        <a:bodyPr/>
        <a:lstStyle/>
        <a:p>
          <a:endParaRPr lang="es-ES"/>
        </a:p>
      </dgm:t>
    </dgm:pt>
    <dgm:pt modelId="{3647291B-C225-46E5-B90E-48A74C4931C0}" type="pres">
      <dgm:prSet presAssocID="{7F9E6EE6-B7DE-49CA-8E21-E17B83941C16}" presName="hierChild4" presStyleCnt="0"/>
      <dgm:spPr/>
    </dgm:pt>
    <dgm:pt modelId="{FEE97E36-018B-4C8C-A141-1A019DFCE264}" type="pres">
      <dgm:prSet presAssocID="{7F9E6EE6-B7DE-49CA-8E21-E17B83941C16}" presName="hierChild5" presStyleCnt="0"/>
      <dgm:spPr/>
    </dgm:pt>
    <dgm:pt modelId="{43D3182D-AA2E-4AEC-84DF-5BC0599E3CC1}" type="pres">
      <dgm:prSet presAssocID="{13E5D2F0-985E-4E40-94A6-F1FB6BCAE7B3}" presName="Name48" presStyleLbl="parChTrans1D2" presStyleIdx="18" presStyleCnt="21"/>
      <dgm:spPr/>
      <dgm:t>
        <a:bodyPr/>
        <a:lstStyle/>
        <a:p>
          <a:endParaRPr lang="es-ES"/>
        </a:p>
      </dgm:t>
    </dgm:pt>
    <dgm:pt modelId="{5A45CFFB-537E-457C-A0B7-49D282A8CB96}" type="pres">
      <dgm:prSet presAssocID="{0988E7C2-AAC8-4BDD-BC8D-5A0155B75B39}" presName="hierRoot2" presStyleCnt="0">
        <dgm:presLayoutVars>
          <dgm:hierBranch val="init"/>
        </dgm:presLayoutVars>
      </dgm:prSet>
      <dgm:spPr/>
    </dgm:pt>
    <dgm:pt modelId="{E0D35554-2896-411C-A371-7AA036611580}" type="pres">
      <dgm:prSet presAssocID="{0988E7C2-AAC8-4BDD-BC8D-5A0155B75B39}" presName="rootComposite" presStyleCnt="0"/>
      <dgm:spPr/>
    </dgm:pt>
    <dgm:pt modelId="{DC9CF347-9AC1-4D19-B15D-DAE7059D536C}" type="pres">
      <dgm:prSet presAssocID="{0988E7C2-AAC8-4BDD-BC8D-5A0155B75B39}" presName="rootText" presStyleLbl="node2" presStyleIdx="18" presStyleCnt="20" custScaleX="396280" custScaleY="96850" custLinFactNeighborX="-7878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1FFE3-3FB0-4E13-B739-86D098E18622}" type="pres">
      <dgm:prSet presAssocID="{0988E7C2-AAC8-4BDD-BC8D-5A0155B75B39}" presName="rootConnector" presStyleLbl="node2" presStyleIdx="18" presStyleCnt="20"/>
      <dgm:spPr/>
      <dgm:t>
        <a:bodyPr/>
        <a:lstStyle/>
        <a:p>
          <a:endParaRPr lang="es-ES"/>
        </a:p>
      </dgm:t>
    </dgm:pt>
    <dgm:pt modelId="{8DDC41DF-58C9-4A30-85F7-5784DF041244}" type="pres">
      <dgm:prSet presAssocID="{0988E7C2-AAC8-4BDD-BC8D-5A0155B75B39}" presName="hierChild4" presStyleCnt="0"/>
      <dgm:spPr/>
    </dgm:pt>
    <dgm:pt modelId="{74D5013E-D26E-4453-AE3C-D7F285AA72EA}" type="pres">
      <dgm:prSet presAssocID="{0988E7C2-AAC8-4BDD-BC8D-5A0155B75B39}" presName="hierChild5" presStyleCnt="0"/>
      <dgm:spPr/>
    </dgm:pt>
    <dgm:pt modelId="{EA88356E-2BE5-4307-83BB-BE9FAE60C1E5}" type="pres">
      <dgm:prSet presAssocID="{76DAE15F-FE16-4893-83CB-2C7132F75F5C}" presName="Name48" presStyleLbl="parChTrans1D2" presStyleIdx="19" presStyleCnt="21"/>
      <dgm:spPr/>
      <dgm:t>
        <a:bodyPr/>
        <a:lstStyle/>
        <a:p>
          <a:endParaRPr lang="es-ES"/>
        </a:p>
      </dgm:t>
    </dgm:pt>
    <dgm:pt modelId="{BCE7E524-5B0B-4FAF-A327-C4BFB9D7EFA1}" type="pres">
      <dgm:prSet presAssocID="{94B11E82-1D3A-4BD6-8960-3ACEB7C30E24}" presName="hierRoot2" presStyleCnt="0">
        <dgm:presLayoutVars>
          <dgm:hierBranch val="init"/>
        </dgm:presLayoutVars>
      </dgm:prSet>
      <dgm:spPr/>
    </dgm:pt>
    <dgm:pt modelId="{C98963A1-798B-4F0E-BF4D-5C64243EE544}" type="pres">
      <dgm:prSet presAssocID="{94B11E82-1D3A-4BD6-8960-3ACEB7C30E24}" presName="rootComposite" presStyleCnt="0"/>
      <dgm:spPr/>
    </dgm:pt>
    <dgm:pt modelId="{52EB7180-6FC3-43FE-8820-09204C0DBBE5}" type="pres">
      <dgm:prSet presAssocID="{94B11E82-1D3A-4BD6-8960-3ACEB7C30E24}" presName="rootText" presStyleLbl="node2" presStyleIdx="19" presStyleCnt="20" custScaleX="396280" custScaleY="96850" custLinFactNeighborX="20751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0308B5-492C-4B4C-9C98-1A035449268A}" type="pres">
      <dgm:prSet presAssocID="{94B11E82-1D3A-4BD6-8960-3ACEB7C30E24}" presName="rootConnector" presStyleLbl="node2" presStyleIdx="19" presStyleCnt="20"/>
      <dgm:spPr/>
      <dgm:t>
        <a:bodyPr/>
        <a:lstStyle/>
        <a:p>
          <a:endParaRPr lang="es-ES"/>
        </a:p>
      </dgm:t>
    </dgm:pt>
    <dgm:pt modelId="{D425A12F-6041-4B73-A23D-F119203DC67C}" type="pres">
      <dgm:prSet presAssocID="{94B11E82-1D3A-4BD6-8960-3ACEB7C30E24}" presName="hierChild4" presStyleCnt="0"/>
      <dgm:spPr/>
    </dgm:pt>
    <dgm:pt modelId="{67E56B01-447F-4740-94B2-6027E28A960F}" type="pres">
      <dgm:prSet presAssocID="{94B11E82-1D3A-4BD6-8960-3ACEB7C30E24}" presName="hierChild5" presStyleCnt="0"/>
      <dgm:spPr/>
    </dgm:pt>
    <dgm:pt modelId="{AA57F46F-4C20-479F-B172-43194E59E266}" type="pres">
      <dgm:prSet presAssocID="{31EA52FF-DF20-4140-AB25-AC0445B3C6F1}" presName="hierChild3" presStyleCnt="0"/>
      <dgm:spPr/>
    </dgm:pt>
    <dgm:pt modelId="{EB0E5030-71EE-4E35-963C-E6DFC7061EC6}" type="pres">
      <dgm:prSet presAssocID="{F0BE2B09-10A8-4D01-8782-E3F32F97A815}" presName="Name111" presStyleLbl="parChTrans1D2" presStyleIdx="20" presStyleCnt="21"/>
      <dgm:spPr/>
      <dgm:t>
        <a:bodyPr/>
        <a:lstStyle/>
        <a:p>
          <a:endParaRPr lang="es-ES"/>
        </a:p>
      </dgm:t>
    </dgm:pt>
    <dgm:pt modelId="{6D6ADDFF-6B18-4FB2-ACEF-1E669EDC288A}" type="pres">
      <dgm:prSet presAssocID="{BDD79288-4546-4FC9-A3CB-DCD989AE2D0B}" presName="hierRoot3" presStyleCnt="0">
        <dgm:presLayoutVars>
          <dgm:hierBranch val="init"/>
        </dgm:presLayoutVars>
      </dgm:prSet>
      <dgm:spPr/>
    </dgm:pt>
    <dgm:pt modelId="{C113C279-2D13-4E50-BA59-775856986FB7}" type="pres">
      <dgm:prSet presAssocID="{BDD79288-4546-4FC9-A3CB-DCD989AE2D0B}" presName="rootComposite3" presStyleCnt="0"/>
      <dgm:spPr/>
    </dgm:pt>
    <dgm:pt modelId="{9F862B86-439A-4AB3-9FF6-FE0099689528}" type="pres">
      <dgm:prSet presAssocID="{BDD79288-4546-4FC9-A3CB-DCD989AE2D0B}" presName="rootText3" presStyleLbl="asst1" presStyleIdx="0" presStyleCnt="1" custScaleX="173666" custScaleY="123022" custLinFactY="15747" custLinFactNeighborX="-4866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224D96-3C55-45D8-A251-73A3035A9F76}" type="pres">
      <dgm:prSet presAssocID="{BDD79288-4546-4FC9-A3CB-DCD989AE2D0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EB26761F-5895-4623-8BC5-27D2CF03E8EE}" type="pres">
      <dgm:prSet presAssocID="{BDD79288-4546-4FC9-A3CB-DCD989AE2D0B}" presName="hierChild6" presStyleCnt="0"/>
      <dgm:spPr/>
    </dgm:pt>
    <dgm:pt modelId="{FA3DD4AC-8992-46D8-9A89-02F94EF90781}" type="pres">
      <dgm:prSet presAssocID="{BDD79288-4546-4FC9-A3CB-DCD989AE2D0B}" presName="hierChild7" presStyleCnt="0"/>
      <dgm:spPr/>
    </dgm:pt>
  </dgm:ptLst>
  <dgm:cxnLst>
    <dgm:cxn modelId="{1DE6CE2B-433E-4295-AF2C-563E4FD49102}" type="presOf" srcId="{BDD79288-4546-4FC9-A3CB-DCD989AE2D0B}" destId="{9F862B86-439A-4AB3-9FF6-FE0099689528}" srcOrd="0" destOrd="0" presId="urn:microsoft.com/office/officeart/2005/8/layout/orgChart1"/>
    <dgm:cxn modelId="{C82746F7-4FDC-46A0-AC65-335672A4B857}" type="presOf" srcId="{1949F73E-EFC6-499E-96D3-A3714E5C7A76}" destId="{404F1042-BEA3-48B2-8ACC-C266DBBF7BE6}" srcOrd="0" destOrd="0" presId="urn:microsoft.com/office/officeart/2005/8/layout/orgChart1"/>
    <dgm:cxn modelId="{F5ECB79F-C38F-48B4-8080-501A81D475E0}" type="presOf" srcId="{38BADA7B-F96F-4F3D-AD98-BA0986AA0220}" destId="{B2EE1A1D-6642-4F08-AE43-A8FE509DE4A2}" srcOrd="0" destOrd="0" presId="urn:microsoft.com/office/officeart/2005/8/layout/orgChart1"/>
    <dgm:cxn modelId="{B94B6BD2-F40D-4AC2-8366-1AA904B30897}" type="presOf" srcId="{AD57877C-9A34-45CA-8271-CBE93EB058AD}" destId="{D4B2A39F-E7B0-4E4F-80CF-15249715B499}" srcOrd="0" destOrd="0" presId="urn:microsoft.com/office/officeart/2005/8/layout/orgChart1"/>
    <dgm:cxn modelId="{528DD647-C531-47D4-AD3E-A816B26A7E10}" type="presOf" srcId="{862D45B0-435A-4B3E-A621-6E0732A3E337}" destId="{37FFA20D-A908-46D0-AC0D-AE03E7D01388}" srcOrd="0" destOrd="0" presId="urn:microsoft.com/office/officeart/2005/8/layout/orgChart1"/>
    <dgm:cxn modelId="{FD391276-D403-4F84-8889-CAEA96C9DD96}" srcId="{31EA52FF-DF20-4140-AB25-AC0445B3C6F1}" destId="{FA614462-07D8-4B42-9345-9DED51C90455}" srcOrd="17" destOrd="0" parTransId="{82A850A9-E28D-418E-B46C-EBD264EA83C1}" sibTransId="{4FB06922-5DE0-4AB1-92C5-1BC5B182196C}"/>
    <dgm:cxn modelId="{87B078E6-F020-44AE-B78E-04016D16FF02}" type="presOf" srcId="{8E73F33B-2617-40D5-AF13-1BDD4179FDD4}" destId="{1CDCC885-FB5A-44A3-8681-A518A83F7BAA}" srcOrd="1" destOrd="0" presId="urn:microsoft.com/office/officeart/2005/8/layout/orgChart1"/>
    <dgm:cxn modelId="{C4EA7EDF-42D6-49E7-AAF6-36EC2B7B0A6F}" type="presOf" srcId="{13E5D2F0-985E-4E40-94A6-F1FB6BCAE7B3}" destId="{43D3182D-AA2E-4AEC-84DF-5BC0599E3CC1}" srcOrd="0" destOrd="0" presId="urn:microsoft.com/office/officeart/2005/8/layout/orgChart1"/>
    <dgm:cxn modelId="{0D49E25A-79D8-4741-A1BC-29543C3132DA}" srcId="{31EA52FF-DF20-4140-AB25-AC0445B3C6F1}" destId="{F0B3BBD2-6AC1-49BD-A1DD-10B42EE627DD}" srcOrd="1" destOrd="0" parTransId="{B1F52BDC-D6AD-4B0D-AA92-0324C45F09AD}" sibTransId="{5CD27022-0F3D-4DF9-9BC5-FFCD4FEF0122}"/>
    <dgm:cxn modelId="{FADE689B-835B-46E9-9AF9-50736329C27A}" srcId="{31EA52FF-DF20-4140-AB25-AC0445B3C6F1}" destId="{BDD79288-4546-4FC9-A3CB-DCD989AE2D0B}" srcOrd="0" destOrd="0" parTransId="{F0BE2B09-10A8-4D01-8782-E3F32F97A815}" sibTransId="{D41CE9F5-FC59-4397-966A-59F293F6ECA3}"/>
    <dgm:cxn modelId="{0B0F5B1D-64D5-402E-B929-53166BE81461}" type="presOf" srcId="{76DAE15F-FE16-4893-83CB-2C7132F75F5C}" destId="{EA88356E-2BE5-4307-83BB-BE9FAE60C1E5}" srcOrd="0" destOrd="0" presId="urn:microsoft.com/office/officeart/2005/8/layout/orgChart1"/>
    <dgm:cxn modelId="{B7B760DB-8E85-49CE-BC0B-96E33A8CB146}" srcId="{31EA52FF-DF20-4140-AB25-AC0445B3C6F1}" destId="{30A2FF69-E07F-4D51-8AF3-D54256A86A9D}" srcOrd="10" destOrd="0" parTransId="{869FDC9A-4269-495B-9D5B-B82A86D835A8}" sibTransId="{D74ACEA7-E1C2-404F-9BCD-1DA0C4D37437}"/>
    <dgm:cxn modelId="{F9EC9EF4-38F2-4573-8980-0F674418EF25}" type="presOf" srcId="{F039D46B-B5AA-46B9-AF3F-107D3E527221}" destId="{9AA513E2-918C-4FC9-A2C9-26DBB69406B1}" srcOrd="0" destOrd="0" presId="urn:microsoft.com/office/officeart/2005/8/layout/orgChart1"/>
    <dgm:cxn modelId="{0C543B5C-768C-4B23-9663-042B7AB4FB5E}" srcId="{31EA52FF-DF20-4140-AB25-AC0445B3C6F1}" destId="{2F75551F-5210-493F-98AC-EB2231EEFCAA}" srcOrd="13" destOrd="0" parTransId="{9D39E39E-8A0B-476D-8869-6EF12B1955B5}" sibTransId="{62FE6F2A-845F-4A3A-8185-6FEF191C7CB8}"/>
    <dgm:cxn modelId="{C1A63B98-B5EA-4629-9249-EC93D29D19AF}" type="presOf" srcId="{5FA1BBC8-EB38-4589-9CD4-60E47F4CA801}" destId="{FD293454-0DE5-420A-B85D-C1924FE35A02}" srcOrd="0" destOrd="0" presId="urn:microsoft.com/office/officeart/2005/8/layout/orgChart1"/>
    <dgm:cxn modelId="{02E1FD1E-EE12-4BCE-A927-28B9AE1D7DCD}" srcId="{31EA52FF-DF20-4140-AB25-AC0445B3C6F1}" destId="{94B11E82-1D3A-4BD6-8960-3ACEB7C30E24}" srcOrd="20" destOrd="0" parTransId="{76DAE15F-FE16-4893-83CB-2C7132F75F5C}" sibTransId="{5B590AAF-50D1-44DD-8CE1-257DD0663193}"/>
    <dgm:cxn modelId="{2E5EA545-1789-43C1-8F47-3C348DDF62BA}" type="presOf" srcId="{FA614462-07D8-4B42-9345-9DED51C90455}" destId="{F94EB1C5-681C-4624-9D7E-7FC1B3C4894D}" srcOrd="0" destOrd="0" presId="urn:microsoft.com/office/officeart/2005/8/layout/orgChart1"/>
    <dgm:cxn modelId="{5E25DA36-A805-4915-B97A-0ACE061F60ED}" type="presOf" srcId="{7CE89B57-61E7-4C5D-8B14-D93760122F51}" destId="{BE61B9F2-665E-438D-87BD-923789E220CF}" srcOrd="0" destOrd="0" presId="urn:microsoft.com/office/officeart/2005/8/layout/orgChart1"/>
    <dgm:cxn modelId="{47C695CB-B36A-4855-8C12-5FBBB1CF7698}" type="presOf" srcId="{7F9E6EE6-B7DE-49CA-8E21-E17B83941C16}" destId="{08454D4C-0AFF-4855-866C-5CCEA5BA22D2}" srcOrd="0" destOrd="0" presId="urn:microsoft.com/office/officeart/2005/8/layout/orgChart1"/>
    <dgm:cxn modelId="{252DB555-7417-4BC1-903A-044AB45859F3}" type="presOf" srcId="{2F75551F-5210-493F-98AC-EB2231EEFCAA}" destId="{490E0795-38BB-453A-9315-7AE031670888}" srcOrd="0" destOrd="0" presId="urn:microsoft.com/office/officeart/2005/8/layout/orgChart1"/>
    <dgm:cxn modelId="{C83FED8A-FB80-4E84-ADA8-34EA3BD77103}" type="presOf" srcId="{D592B38F-8E46-421E-8354-EA67F232D5DD}" destId="{51B0DEFD-F156-4EE6-AB51-1AF51E710FCE}" srcOrd="0" destOrd="0" presId="urn:microsoft.com/office/officeart/2005/8/layout/orgChart1"/>
    <dgm:cxn modelId="{25D771DF-1AEE-415A-B50D-914CA5A25626}" type="presOf" srcId="{31EA52FF-DF20-4140-AB25-AC0445B3C6F1}" destId="{8DD49D84-5430-4AC2-B4B3-1D3767A8DDE1}" srcOrd="1" destOrd="0" presId="urn:microsoft.com/office/officeart/2005/8/layout/orgChart1"/>
    <dgm:cxn modelId="{C7212B61-15B1-4A57-9606-C4F35AA262F0}" type="presOf" srcId="{31EA52FF-DF20-4140-AB25-AC0445B3C6F1}" destId="{FB58911D-BCED-467B-B31B-38049CBFA376}" srcOrd="0" destOrd="0" presId="urn:microsoft.com/office/officeart/2005/8/layout/orgChart1"/>
    <dgm:cxn modelId="{AE008CFC-B919-4211-8353-B17E386D0941}" type="presOf" srcId="{EF1C006C-8608-45F0-9227-7BB38FFBE34F}" destId="{E7F5DC0E-ECA0-4B7A-AC99-C3799BD629D8}" srcOrd="0" destOrd="0" presId="urn:microsoft.com/office/officeart/2005/8/layout/orgChart1"/>
    <dgm:cxn modelId="{51D54683-93E2-4FAA-B87C-330E79DDF0AA}" type="presOf" srcId="{82A850A9-E28D-418E-B46C-EBD264EA83C1}" destId="{FAECA5BC-0D6B-4D7C-A418-408F87FC1526}" srcOrd="0" destOrd="0" presId="urn:microsoft.com/office/officeart/2005/8/layout/orgChart1"/>
    <dgm:cxn modelId="{042C6BC4-2B7F-4959-8DA2-6E128B32FA42}" srcId="{31EA52FF-DF20-4140-AB25-AC0445B3C6F1}" destId="{BC96800D-D661-402A-A99D-44A05825F449}" srcOrd="3" destOrd="0" parTransId="{F710B01C-3A6B-4916-A6AA-E66595E9A190}" sibTransId="{1E3864B0-D5C0-4ABF-87F6-CC6AD0EFCF5D}"/>
    <dgm:cxn modelId="{0308EF98-34BD-4854-AEB8-A1860F538895}" type="presOf" srcId="{94B11E82-1D3A-4BD6-8960-3ACEB7C30E24}" destId="{5F0308B5-492C-4B4C-9C98-1A035449268A}" srcOrd="1" destOrd="0" presId="urn:microsoft.com/office/officeart/2005/8/layout/orgChart1"/>
    <dgm:cxn modelId="{26206C98-9879-4922-8BB6-97039B8293F7}" type="presOf" srcId="{6A073439-CC82-4DBF-B369-3240DCB4D438}" destId="{B0736C1B-FB90-4792-B663-872D15877DAF}" srcOrd="0" destOrd="0" presId="urn:microsoft.com/office/officeart/2005/8/layout/orgChart1"/>
    <dgm:cxn modelId="{D1F89437-118C-4327-A11B-E97016DEED4D}" type="presOf" srcId="{D592B38F-8E46-421E-8354-EA67F232D5DD}" destId="{2BFBE005-5D91-41E8-B027-DEB80ECCBBE4}" srcOrd="1" destOrd="0" presId="urn:microsoft.com/office/officeart/2005/8/layout/orgChart1"/>
    <dgm:cxn modelId="{2524D3CB-6593-4116-842E-1F34547A81AA}" type="presOf" srcId="{0988E7C2-AAC8-4BDD-BC8D-5A0155B75B39}" destId="{CE61FFE3-3FB0-4E13-B739-86D098E18622}" srcOrd="1" destOrd="0" presId="urn:microsoft.com/office/officeart/2005/8/layout/orgChart1"/>
    <dgm:cxn modelId="{67F55D2F-1C50-4148-B244-3A94667BBAE0}" srcId="{31EA52FF-DF20-4140-AB25-AC0445B3C6F1}" destId="{EF1C006C-8608-45F0-9227-7BB38FFBE34F}" srcOrd="11" destOrd="0" parTransId="{CA668986-223D-4074-98AE-771F134D7D39}" sibTransId="{A09A1667-AC5B-4D95-B75A-57F4B6D015FE}"/>
    <dgm:cxn modelId="{BA8EDFD6-CD98-419A-A000-48DDB35D077D}" type="presOf" srcId="{2F75551F-5210-493F-98AC-EB2231EEFCAA}" destId="{D43DDA49-6D9A-42F3-A408-23A0BBA97967}" srcOrd="1" destOrd="0" presId="urn:microsoft.com/office/officeart/2005/8/layout/orgChart1"/>
    <dgm:cxn modelId="{359B4422-EC94-4A37-BDB3-F9360F420949}" type="presOf" srcId="{5B789E17-3F1A-4794-B451-0968BAC3C999}" destId="{7ADA4633-49A5-4637-AD87-527CD894DE20}" srcOrd="0" destOrd="0" presId="urn:microsoft.com/office/officeart/2005/8/layout/orgChart1"/>
    <dgm:cxn modelId="{DD88FB51-4026-4FE2-80D5-5ABD5F6CEA9B}" srcId="{31EA52FF-DF20-4140-AB25-AC0445B3C6F1}" destId="{7F9E6EE6-B7DE-49CA-8E21-E17B83941C16}" srcOrd="18" destOrd="0" parTransId="{C48DEA94-D043-4C44-ADCF-095866C6E374}" sibTransId="{D2DE1C55-DEF7-4BE5-B89C-1D0A62C08E56}"/>
    <dgm:cxn modelId="{4BF1C273-5F6B-40FE-A95E-AC45A946639E}" srcId="{31EA52FF-DF20-4140-AB25-AC0445B3C6F1}" destId="{1949F73E-EFC6-499E-96D3-A3714E5C7A76}" srcOrd="8" destOrd="0" parTransId="{7CE89B57-61E7-4C5D-8B14-D93760122F51}" sibTransId="{F3EC8464-FF94-441D-B213-854D3A3B3F0E}"/>
    <dgm:cxn modelId="{0943FDAB-513C-4580-AB04-53E8BC598B36}" srcId="{31EA52FF-DF20-4140-AB25-AC0445B3C6F1}" destId="{94D39FA7-AB4C-442D-823F-2BC7E577DF33}" srcOrd="9" destOrd="0" parTransId="{A176CD4E-2AC0-4F46-8146-D7F8F5DD7E04}" sibTransId="{CD39EEB0-390F-4BA5-8E58-C9C90849B41A}"/>
    <dgm:cxn modelId="{2C385C1E-0247-45BC-B30E-10A90E9F6BCE}" type="presOf" srcId="{031C6FE2-89A7-42C3-918D-0864959C56FB}" destId="{260229D8-2748-4A13-AA1E-9F7F608029C5}" srcOrd="1" destOrd="0" presId="urn:microsoft.com/office/officeart/2005/8/layout/orgChart1"/>
    <dgm:cxn modelId="{AF7A6C2A-47B8-4ECE-965C-14CCCC2C0C21}" srcId="{31EA52FF-DF20-4140-AB25-AC0445B3C6F1}" destId="{D661CC23-CFBE-47CD-91B3-9BD118F643C2}" srcOrd="5" destOrd="0" parTransId="{CB16EC3B-D7EF-4BBB-AF31-79913890CD05}" sibTransId="{225BF2B5-71DF-40BB-BA99-50448822CB58}"/>
    <dgm:cxn modelId="{6405BFB6-27A7-46C1-83CB-93264DFF12F8}" type="presOf" srcId="{C48DEA94-D043-4C44-ADCF-095866C6E374}" destId="{101D8E7B-CEE6-4929-99F8-39ED142269FF}" srcOrd="0" destOrd="0" presId="urn:microsoft.com/office/officeart/2005/8/layout/orgChart1"/>
    <dgm:cxn modelId="{D7146704-A5BA-4BE2-925F-69D67472F3CE}" type="presOf" srcId="{44142783-7119-4912-8B18-930A3395B56E}" destId="{2CDB0242-2327-4BCD-8612-1B811D250B15}" srcOrd="1" destOrd="0" presId="urn:microsoft.com/office/officeart/2005/8/layout/orgChart1"/>
    <dgm:cxn modelId="{A6E5A55C-058D-485F-974B-1E202CED1E7B}" srcId="{31EA52FF-DF20-4140-AB25-AC0445B3C6F1}" destId="{6A073439-CC82-4DBF-B369-3240DCB4D438}" srcOrd="16" destOrd="0" parTransId="{39A566E5-0F91-49E5-9A48-F70D056EF140}" sibTransId="{017E0ECD-8D4F-442E-945C-B42ACA6674F7}"/>
    <dgm:cxn modelId="{A6B61485-568F-4959-B8FA-FB174973F90C}" type="presOf" srcId="{F0B3BBD2-6AC1-49BD-A1DD-10B42EE627DD}" destId="{1F9CF30F-ABC2-4991-A3DB-0538B9DF1C48}" srcOrd="1" destOrd="0" presId="urn:microsoft.com/office/officeart/2005/8/layout/orgChart1"/>
    <dgm:cxn modelId="{413A741B-096F-4A9F-B7E0-B6DFAE3DC167}" type="presOf" srcId="{D661CC23-CFBE-47CD-91B3-9BD118F643C2}" destId="{F1C747A7-3B21-4FC6-8159-4A5C664380DC}" srcOrd="0" destOrd="0" presId="urn:microsoft.com/office/officeart/2005/8/layout/orgChart1"/>
    <dgm:cxn modelId="{A23D1DE7-D6AD-485F-BB9C-2562DC7B4D3A}" type="presOf" srcId="{FAA22CF4-20D1-4ECB-BC5D-AAC6672BF2CD}" destId="{872F8334-3743-4654-BB48-2770B89C85D9}" srcOrd="0" destOrd="0" presId="urn:microsoft.com/office/officeart/2005/8/layout/orgChart1"/>
    <dgm:cxn modelId="{7CD445EE-5E86-472D-A23B-554544C1CC65}" type="presOf" srcId="{BC96800D-D661-402A-A99D-44A05825F449}" destId="{7A26762C-04F5-45DB-A1A6-855D247A1108}" srcOrd="0" destOrd="0" presId="urn:microsoft.com/office/officeart/2005/8/layout/orgChart1"/>
    <dgm:cxn modelId="{339F9A9D-EC66-4079-B1B9-CAE7F17289D0}" type="presOf" srcId="{BC96800D-D661-402A-A99D-44A05825F449}" destId="{2E29E045-32CD-4C35-85F6-363D20007BB1}" srcOrd="1" destOrd="0" presId="urn:microsoft.com/office/officeart/2005/8/layout/orgChart1"/>
    <dgm:cxn modelId="{76C378E9-7EF4-4837-8703-861E6EBC6B03}" type="presOf" srcId="{031C6FE2-89A7-42C3-918D-0864959C56FB}" destId="{F66F70D3-E882-40FB-90B4-264E4146948D}" srcOrd="0" destOrd="0" presId="urn:microsoft.com/office/officeart/2005/8/layout/orgChart1"/>
    <dgm:cxn modelId="{30331534-2C82-4344-8506-D0C096F429C4}" type="presOf" srcId="{FAA22CF4-20D1-4ECB-BC5D-AAC6672BF2CD}" destId="{45EB4B18-FE87-4B63-B53F-C57A3DC58FA1}" srcOrd="1" destOrd="0" presId="urn:microsoft.com/office/officeart/2005/8/layout/orgChart1"/>
    <dgm:cxn modelId="{9101E010-B211-458C-8F1F-7BCDCFF742EE}" srcId="{31EA52FF-DF20-4140-AB25-AC0445B3C6F1}" destId="{F039D46B-B5AA-46B9-AF3F-107D3E527221}" srcOrd="6" destOrd="0" parTransId="{3564125F-E823-4CEE-8109-7408A82A9C2D}" sibTransId="{6E37C8A4-8896-4515-9CDA-BB44394F8861}"/>
    <dgm:cxn modelId="{F6172F2C-0E7F-4C02-91EC-7D255D80CD0D}" type="presOf" srcId="{FA614462-07D8-4B42-9345-9DED51C90455}" destId="{DEFF8675-5261-48B4-9686-24EEABADF2CD}" srcOrd="1" destOrd="0" presId="urn:microsoft.com/office/officeart/2005/8/layout/orgChart1"/>
    <dgm:cxn modelId="{6BC6940F-636B-4A9C-AFA1-182C42151A7F}" type="presOf" srcId="{09C463FC-E3C7-449D-A6B5-0B5C1E1B2691}" destId="{E30203FF-6774-429C-9960-7BE16E45AE69}" srcOrd="0" destOrd="0" presId="urn:microsoft.com/office/officeart/2005/8/layout/orgChart1"/>
    <dgm:cxn modelId="{6F3DC54C-64F9-4A1D-99F5-9610F4F9622D}" type="presOf" srcId="{30A2FF69-E07F-4D51-8AF3-D54256A86A9D}" destId="{248DADE8-2228-4250-8660-136FA677EE20}" srcOrd="1" destOrd="0" presId="urn:microsoft.com/office/officeart/2005/8/layout/orgChart1"/>
    <dgm:cxn modelId="{33FFD038-6C25-4FF7-BEE6-AD5047AAFD1D}" type="presOf" srcId="{30A2FF69-E07F-4D51-8AF3-D54256A86A9D}" destId="{D99EAE9B-D051-4F71-964D-A78ABDDBF598}" srcOrd="0" destOrd="0" presId="urn:microsoft.com/office/officeart/2005/8/layout/orgChart1"/>
    <dgm:cxn modelId="{1012D742-A2F3-44E3-902A-771D82716F74}" srcId="{31EA52FF-DF20-4140-AB25-AC0445B3C6F1}" destId="{031C6FE2-89A7-42C3-918D-0864959C56FB}" srcOrd="4" destOrd="0" parTransId="{F9C57714-BBCD-454B-AFA0-AA0DB019D3D3}" sibTransId="{F9DDF334-EE89-4A28-83C1-15BF6C82DEE4}"/>
    <dgm:cxn modelId="{09C84B75-C14E-4C47-9D46-A1E2F010F775}" type="presOf" srcId="{CA668986-223D-4074-98AE-771F134D7D39}" destId="{5C435E64-7DB0-4A06-B681-571BA4798F06}" srcOrd="0" destOrd="0" presId="urn:microsoft.com/office/officeart/2005/8/layout/orgChart1"/>
    <dgm:cxn modelId="{FAA779F8-3BAC-4B2B-8965-BA46ACF6605B}" type="presOf" srcId="{F710B01C-3A6B-4916-A6AA-E66595E9A190}" destId="{D66D9576-866F-4DA7-9E01-0F5D1C9BEB5C}" srcOrd="0" destOrd="0" presId="urn:microsoft.com/office/officeart/2005/8/layout/orgChart1"/>
    <dgm:cxn modelId="{ACA2E1C1-F641-47DD-BE12-F39907CAC344}" type="presOf" srcId="{0988E7C2-AAC8-4BDD-BC8D-5A0155B75B39}" destId="{DC9CF347-9AC1-4D19-B15D-DAE7059D536C}" srcOrd="0" destOrd="0" presId="urn:microsoft.com/office/officeart/2005/8/layout/orgChart1"/>
    <dgm:cxn modelId="{B446054B-EB10-4D42-BAD5-D861E20A9779}" type="presOf" srcId="{94D39FA7-AB4C-442D-823F-2BC7E577DF33}" destId="{60898EBA-A0E1-4E0B-B868-2B9201B683F1}" srcOrd="1" destOrd="0" presId="urn:microsoft.com/office/officeart/2005/8/layout/orgChart1"/>
    <dgm:cxn modelId="{9A5F6659-97CC-4970-A9B4-FB8937415E18}" srcId="{5FA1BBC8-EB38-4589-9CD4-60E47F4CA801}" destId="{31EA52FF-DF20-4140-AB25-AC0445B3C6F1}" srcOrd="0" destOrd="0" parTransId="{9B53341A-B4C2-4666-B487-DCD609B20FE8}" sibTransId="{25FC54B2-72E2-420A-A747-38B1F58E29B6}"/>
    <dgm:cxn modelId="{D26A6C06-507E-4865-A2E1-2A2516D42123}" type="presOf" srcId="{7EAC7033-39CD-4F21-85E9-DDB73266A311}" destId="{9D09D7BE-611F-43A6-9B2B-AC430C4AAFD1}" srcOrd="0" destOrd="0" presId="urn:microsoft.com/office/officeart/2005/8/layout/orgChart1"/>
    <dgm:cxn modelId="{075C5160-4A9E-4D17-AB28-2D9F0CFDCDEA}" type="presOf" srcId="{F0B3BBD2-6AC1-49BD-A1DD-10B42EE627DD}" destId="{ED3F0F30-170A-4527-B751-6D3217DB41D6}" srcOrd="0" destOrd="0" presId="urn:microsoft.com/office/officeart/2005/8/layout/orgChart1"/>
    <dgm:cxn modelId="{D697F27E-F327-4EEC-A530-DAC52A7A5199}" type="presOf" srcId="{F9C57714-BBCD-454B-AFA0-AA0DB019D3D3}" destId="{386E1654-5DE1-4853-AAA9-B5A2D791248C}" srcOrd="0" destOrd="0" presId="urn:microsoft.com/office/officeart/2005/8/layout/orgChart1"/>
    <dgm:cxn modelId="{253B6010-A0F6-4FC9-8A76-29AEB1B856D0}" srcId="{31EA52FF-DF20-4140-AB25-AC0445B3C6F1}" destId="{D592B38F-8E46-421E-8354-EA67F232D5DD}" srcOrd="2" destOrd="0" parTransId="{38BADA7B-F96F-4F3D-AD98-BA0986AA0220}" sibTransId="{10098762-4EB5-4291-BC0B-BA9727DAEE40}"/>
    <dgm:cxn modelId="{8372CD8A-671C-44B8-8FA7-B1BF3C453115}" type="presOf" srcId="{EF1C006C-8608-45F0-9227-7BB38FFBE34F}" destId="{CC8001BE-FE45-486A-BB32-221117E64824}" srcOrd="1" destOrd="0" presId="urn:microsoft.com/office/officeart/2005/8/layout/orgChart1"/>
    <dgm:cxn modelId="{88B1D45E-5C4B-4CB6-A80E-1FEF3C5CDEC0}" type="presOf" srcId="{9D39E39E-8A0B-476D-8869-6EF12B1955B5}" destId="{1B87D2A3-5F40-4F26-94AE-8EB289E14295}" srcOrd="0" destOrd="0" presId="urn:microsoft.com/office/officeart/2005/8/layout/orgChart1"/>
    <dgm:cxn modelId="{A4FB0585-84D0-4D24-B954-A42ED5628129}" type="presOf" srcId="{6A073439-CC82-4DBF-B369-3240DCB4D438}" destId="{6773BE8E-FC7D-41EF-9CC3-67F39478D88F}" srcOrd="1" destOrd="0" presId="urn:microsoft.com/office/officeart/2005/8/layout/orgChart1"/>
    <dgm:cxn modelId="{5B942D64-8C1A-46C4-96B9-E02C9D3E6960}" srcId="{31EA52FF-DF20-4140-AB25-AC0445B3C6F1}" destId="{5B789E17-3F1A-4794-B451-0968BAC3C999}" srcOrd="7" destOrd="0" parTransId="{862D45B0-435A-4B3E-A621-6E0732A3E337}" sibTransId="{AA757EF1-80AA-4E57-8ABA-45622D655BDA}"/>
    <dgm:cxn modelId="{1D496486-7967-4F69-BBF6-0FFC559B00AB}" type="presOf" srcId="{CB16EC3B-D7EF-4BBB-AF31-79913890CD05}" destId="{FDD30183-495C-49E9-B6C6-DEF0F25DFA77}" srcOrd="0" destOrd="0" presId="urn:microsoft.com/office/officeart/2005/8/layout/orgChart1"/>
    <dgm:cxn modelId="{4B7DE0A4-92DD-4C07-AFF6-B76F7A305331}" type="presOf" srcId="{44142783-7119-4912-8B18-930A3395B56E}" destId="{FAD833AA-338C-4D2F-83E9-6B0B632F2250}" srcOrd="0" destOrd="0" presId="urn:microsoft.com/office/officeart/2005/8/layout/orgChart1"/>
    <dgm:cxn modelId="{E933E8DF-113E-406C-B1B8-C4372A152B89}" type="presOf" srcId="{F0BE2B09-10A8-4D01-8782-E3F32F97A815}" destId="{EB0E5030-71EE-4E35-963C-E6DFC7061EC6}" srcOrd="0" destOrd="0" presId="urn:microsoft.com/office/officeart/2005/8/layout/orgChart1"/>
    <dgm:cxn modelId="{BD77B557-431A-4ED8-9A6D-A73761D293FA}" type="presOf" srcId="{3564125F-E823-4CEE-8109-7408A82A9C2D}" destId="{5230712B-3E4F-49E1-AE22-4ADD2147E5A2}" srcOrd="0" destOrd="0" presId="urn:microsoft.com/office/officeart/2005/8/layout/orgChart1"/>
    <dgm:cxn modelId="{B0368014-3859-4CB7-B616-AE23742A758A}" type="presOf" srcId="{D661CC23-CFBE-47CD-91B3-9BD118F643C2}" destId="{1ACDE0BE-3E4A-4F46-8EFE-BC18A3E3A353}" srcOrd="1" destOrd="0" presId="urn:microsoft.com/office/officeart/2005/8/layout/orgChart1"/>
    <dgm:cxn modelId="{43595135-5F1D-4003-8562-E47A2F5467C5}" type="presOf" srcId="{1949F73E-EFC6-499E-96D3-A3714E5C7A76}" destId="{8BD9ACF8-ACD2-42F6-B54D-751EBE700872}" srcOrd="1" destOrd="0" presId="urn:microsoft.com/office/officeart/2005/8/layout/orgChart1"/>
    <dgm:cxn modelId="{CE18D170-920A-46CB-8BB1-9367FC259872}" type="presOf" srcId="{39A566E5-0F91-49E5-9A48-F70D056EF140}" destId="{FEE23E26-1724-4F75-9FD0-1BBB3E54AF14}" srcOrd="0" destOrd="0" presId="urn:microsoft.com/office/officeart/2005/8/layout/orgChart1"/>
    <dgm:cxn modelId="{735C8BBF-98D4-4DA1-A2DA-935DD9273081}" srcId="{31EA52FF-DF20-4140-AB25-AC0445B3C6F1}" destId="{FAA22CF4-20D1-4ECB-BC5D-AAC6672BF2CD}" srcOrd="14" destOrd="0" parTransId="{AD57877C-9A34-45CA-8271-CBE93EB058AD}" sibTransId="{361D4285-1334-4B9B-9CE9-00A13A9FA966}"/>
    <dgm:cxn modelId="{B030140A-36C7-45AE-A74E-ED0A62221D04}" type="presOf" srcId="{BDD79288-4546-4FC9-A3CB-DCD989AE2D0B}" destId="{61224D96-3C55-45D8-A251-73A3035A9F76}" srcOrd="1" destOrd="0" presId="urn:microsoft.com/office/officeart/2005/8/layout/orgChart1"/>
    <dgm:cxn modelId="{84227014-62E3-42F6-A3D9-72C8FC675E62}" type="presOf" srcId="{F039D46B-B5AA-46B9-AF3F-107D3E527221}" destId="{0C336413-562A-4295-A3DF-A211A7D67308}" srcOrd="1" destOrd="0" presId="urn:microsoft.com/office/officeart/2005/8/layout/orgChart1"/>
    <dgm:cxn modelId="{8ED70838-26CA-4256-8238-95FE0950E365}" type="presOf" srcId="{A176CD4E-2AC0-4F46-8146-D7F8F5DD7E04}" destId="{7F924056-1031-4034-A1D3-5B06B3E94CB0}" srcOrd="0" destOrd="0" presId="urn:microsoft.com/office/officeart/2005/8/layout/orgChart1"/>
    <dgm:cxn modelId="{52C1BD74-E022-46B3-A13D-A218D6311ED6}" type="presOf" srcId="{7F9E6EE6-B7DE-49CA-8E21-E17B83941C16}" destId="{2E9340C2-63DD-41D4-936C-1F5AC547365B}" srcOrd="1" destOrd="0" presId="urn:microsoft.com/office/officeart/2005/8/layout/orgChart1"/>
    <dgm:cxn modelId="{B5728B1E-2741-41A7-B5DF-F2BB1799FEDC}" type="presOf" srcId="{94B11E82-1D3A-4BD6-8960-3ACEB7C30E24}" destId="{52EB7180-6FC3-43FE-8820-09204C0DBBE5}" srcOrd="0" destOrd="0" presId="urn:microsoft.com/office/officeart/2005/8/layout/orgChart1"/>
    <dgm:cxn modelId="{18DE3AFF-39A0-4335-B345-DEE1915F5D00}" type="presOf" srcId="{8E73F33B-2617-40D5-AF13-1BDD4179FDD4}" destId="{680F19FF-99FF-4514-80AE-E8A5B33DD9F6}" srcOrd="0" destOrd="0" presId="urn:microsoft.com/office/officeart/2005/8/layout/orgChart1"/>
    <dgm:cxn modelId="{08CE14CF-3CE5-44F0-8345-FD11016B748A}" type="presOf" srcId="{94D39FA7-AB4C-442D-823F-2BC7E577DF33}" destId="{0F20FF93-99BB-4FCA-B04A-7E48395EE134}" srcOrd="0" destOrd="0" presId="urn:microsoft.com/office/officeart/2005/8/layout/orgChart1"/>
    <dgm:cxn modelId="{45309785-E70D-4EEA-ACB4-27DBCE561DF0}" type="presOf" srcId="{5B789E17-3F1A-4794-B451-0968BAC3C999}" destId="{24C0161D-3CB5-4467-B8B0-AF20DA6F8BE3}" srcOrd="1" destOrd="0" presId="urn:microsoft.com/office/officeart/2005/8/layout/orgChart1"/>
    <dgm:cxn modelId="{BA6833CB-2160-4FE8-8735-6DFF6BC43558}" type="presOf" srcId="{B1F52BDC-D6AD-4B0D-AA92-0324C45F09AD}" destId="{62BDB5E3-CB24-476C-A51F-044455B15680}" srcOrd="0" destOrd="0" presId="urn:microsoft.com/office/officeart/2005/8/layout/orgChart1"/>
    <dgm:cxn modelId="{897FE514-DE45-4EB8-8A7C-AA75643246B2}" srcId="{31EA52FF-DF20-4140-AB25-AC0445B3C6F1}" destId="{0988E7C2-AAC8-4BDD-BC8D-5A0155B75B39}" srcOrd="19" destOrd="0" parTransId="{13E5D2F0-985E-4E40-94A6-F1FB6BCAE7B3}" sibTransId="{A2EEA81C-DCDE-4D46-BB06-93CBECDA5F11}"/>
    <dgm:cxn modelId="{6D3F3E1B-BDAB-4B55-8F17-BF15C5B64065}" srcId="{31EA52FF-DF20-4140-AB25-AC0445B3C6F1}" destId="{8E73F33B-2617-40D5-AF13-1BDD4179FDD4}" srcOrd="12" destOrd="0" parTransId="{7EAC7033-39CD-4F21-85E9-DDB73266A311}" sibTransId="{3C37AD43-015D-482C-82B8-70BDA61D1B3F}"/>
    <dgm:cxn modelId="{87431D04-8BFB-4532-A5CA-2507AD2C7EB2}" type="presOf" srcId="{869FDC9A-4269-495B-9D5B-B82A86D835A8}" destId="{95F8F12A-8F57-4C3B-8750-982FC761C0C1}" srcOrd="0" destOrd="0" presId="urn:microsoft.com/office/officeart/2005/8/layout/orgChart1"/>
    <dgm:cxn modelId="{321B4D80-3C46-4A49-90A4-773BCB3DA983}" srcId="{31EA52FF-DF20-4140-AB25-AC0445B3C6F1}" destId="{44142783-7119-4912-8B18-930A3395B56E}" srcOrd="15" destOrd="0" parTransId="{09C463FC-E3C7-449D-A6B5-0B5C1E1B2691}" sibTransId="{E8158127-ED8D-4A33-A2D8-B905BFEE8A3F}"/>
    <dgm:cxn modelId="{65B2541E-FCAC-4927-A790-C9AADB8DF884}" type="presParOf" srcId="{FD293454-0DE5-420A-B85D-C1924FE35A02}" destId="{95818AC5-05D0-458A-985E-5C0B0EC04113}" srcOrd="0" destOrd="0" presId="urn:microsoft.com/office/officeart/2005/8/layout/orgChart1"/>
    <dgm:cxn modelId="{616AB3DF-AA7D-4C91-B31B-D63895E76F82}" type="presParOf" srcId="{95818AC5-05D0-458A-985E-5C0B0EC04113}" destId="{F4CC880E-A0AC-4A04-9F1A-6ED2EE943A45}" srcOrd="0" destOrd="0" presId="urn:microsoft.com/office/officeart/2005/8/layout/orgChart1"/>
    <dgm:cxn modelId="{E89E4FEC-839E-42A0-94D3-5D65AA4D2E29}" type="presParOf" srcId="{F4CC880E-A0AC-4A04-9F1A-6ED2EE943A45}" destId="{FB58911D-BCED-467B-B31B-38049CBFA376}" srcOrd="0" destOrd="0" presId="urn:microsoft.com/office/officeart/2005/8/layout/orgChart1"/>
    <dgm:cxn modelId="{38601A16-ECC9-4FD5-AA8E-F9E183C2C8C6}" type="presParOf" srcId="{F4CC880E-A0AC-4A04-9F1A-6ED2EE943A45}" destId="{8DD49D84-5430-4AC2-B4B3-1D3767A8DDE1}" srcOrd="1" destOrd="0" presId="urn:microsoft.com/office/officeart/2005/8/layout/orgChart1"/>
    <dgm:cxn modelId="{5366D865-918D-4BB0-A8C3-614F50A93E13}" type="presParOf" srcId="{95818AC5-05D0-458A-985E-5C0B0EC04113}" destId="{20C8C3C3-8867-487D-BA81-E1EBE271978C}" srcOrd="1" destOrd="0" presId="urn:microsoft.com/office/officeart/2005/8/layout/orgChart1"/>
    <dgm:cxn modelId="{0FCE106E-BA09-4C8B-8380-60F67307CEFE}" type="presParOf" srcId="{20C8C3C3-8867-487D-BA81-E1EBE271978C}" destId="{62BDB5E3-CB24-476C-A51F-044455B15680}" srcOrd="0" destOrd="0" presId="urn:microsoft.com/office/officeart/2005/8/layout/orgChart1"/>
    <dgm:cxn modelId="{B179AE77-2656-4B76-9B0C-6E08F17CF6B1}" type="presParOf" srcId="{20C8C3C3-8867-487D-BA81-E1EBE271978C}" destId="{EA57457A-52A3-4264-A950-54447A30F86F}" srcOrd="1" destOrd="0" presId="urn:microsoft.com/office/officeart/2005/8/layout/orgChart1"/>
    <dgm:cxn modelId="{73172133-DDC6-4D72-8448-2B303154021C}" type="presParOf" srcId="{EA57457A-52A3-4264-A950-54447A30F86F}" destId="{09028451-F696-46B1-89EE-C94567761733}" srcOrd="0" destOrd="0" presId="urn:microsoft.com/office/officeart/2005/8/layout/orgChart1"/>
    <dgm:cxn modelId="{8F6810D7-83DB-4D50-9853-8F27F617D033}" type="presParOf" srcId="{09028451-F696-46B1-89EE-C94567761733}" destId="{ED3F0F30-170A-4527-B751-6D3217DB41D6}" srcOrd="0" destOrd="0" presId="urn:microsoft.com/office/officeart/2005/8/layout/orgChart1"/>
    <dgm:cxn modelId="{30809916-8490-4AEE-89DB-9D20D61DD471}" type="presParOf" srcId="{09028451-F696-46B1-89EE-C94567761733}" destId="{1F9CF30F-ABC2-4991-A3DB-0538B9DF1C48}" srcOrd="1" destOrd="0" presId="urn:microsoft.com/office/officeart/2005/8/layout/orgChart1"/>
    <dgm:cxn modelId="{23D65945-9D91-4E28-B4BD-4EFDF60100EE}" type="presParOf" srcId="{EA57457A-52A3-4264-A950-54447A30F86F}" destId="{6020585C-EADC-4F87-B7A4-5ABD3BD4AE98}" srcOrd="1" destOrd="0" presId="urn:microsoft.com/office/officeart/2005/8/layout/orgChart1"/>
    <dgm:cxn modelId="{7A01C648-664E-4735-B34F-A6BC22F33961}" type="presParOf" srcId="{EA57457A-52A3-4264-A950-54447A30F86F}" destId="{559F3D6C-F061-40E5-B2DA-90114646BEA5}" srcOrd="2" destOrd="0" presId="urn:microsoft.com/office/officeart/2005/8/layout/orgChart1"/>
    <dgm:cxn modelId="{61CDC089-ED67-4D69-A0B2-DDA9BFA77462}" type="presParOf" srcId="{20C8C3C3-8867-487D-BA81-E1EBE271978C}" destId="{B2EE1A1D-6642-4F08-AE43-A8FE509DE4A2}" srcOrd="2" destOrd="0" presId="urn:microsoft.com/office/officeart/2005/8/layout/orgChart1"/>
    <dgm:cxn modelId="{DEF4BC07-0026-4521-A213-3048E0AED3D4}" type="presParOf" srcId="{20C8C3C3-8867-487D-BA81-E1EBE271978C}" destId="{8199ACC5-96C8-41DE-9638-60D9F1E66058}" srcOrd="3" destOrd="0" presId="urn:microsoft.com/office/officeart/2005/8/layout/orgChart1"/>
    <dgm:cxn modelId="{F97DBE69-61B0-473F-AF61-A4CF9B0DA0C5}" type="presParOf" srcId="{8199ACC5-96C8-41DE-9638-60D9F1E66058}" destId="{CC379EF3-936C-4057-8A44-055F2993ADEE}" srcOrd="0" destOrd="0" presId="urn:microsoft.com/office/officeart/2005/8/layout/orgChart1"/>
    <dgm:cxn modelId="{2459C697-F5C5-48A8-84C1-A835A75460B7}" type="presParOf" srcId="{CC379EF3-936C-4057-8A44-055F2993ADEE}" destId="{51B0DEFD-F156-4EE6-AB51-1AF51E710FCE}" srcOrd="0" destOrd="0" presId="urn:microsoft.com/office/officeart/2005/8/layout/orgChart1"/>
    <dgm:cxn modelId="{374D509E-8DD0-4B09-B198-FCB5494EA44D}" type="presParOf" srcId="{CC379EF3-936C-4057-8A44-055F2993ADEE}" destId="{2BFBE005-5D91-41E8-B027-DEB80ECCBBE4}" srcOrd="1" destOrd="0" presId="urn:microsoft.com/office/officeart/2005/8/layout/orgChart1"/>
    <dgm:cxn modelId="{491A6C1A-F858-45DD-9F5A-805F677905FA}" type="presParOf" srcId="{8199ACC5-96C8-41DE-9638-60D9F1E66058}" destId="{FD6EA316-C00E-4EE1-BA88-14D2FEFDF322}" srcOrd="1" destOrd="0" presId="urn:microsoft.com/office/officeart/2005/8/layout/orgChart1"/>
    <dgm:cxn modelId="{7E258B85-D7C7-41A0-868F-08C49DA0DD85}" type="presParOf" srcId="{8199ACC5-96C8-41DE-9638-60D9F1E66058}" destId="{24E7D723-1ABC-4334-8F1E-4EDFFB1BD416}" srcOrd="2" destOrd="0" presId="urn:microsoft.com/office/officeart/2005/8/layout/orgChart1"/>
    <dgm:cxn modelId="{EDA5BED9-3ED6-491A-B748-815DEF0B14E8}" type="presParOf" srcId="{20C8C3C3-8867-487D-BA81-E1EBE271978C}" destId="{D66D9576-866F-4DA7-9E01-0F5D1C9BEB5C}" srcOrd="4" destOrd="0" presId="urn:microsoft.com/office/officeart/2005/8/layout/orgChart1"/>
    <dgm:cxn modelId="{82ACBC79-950A-4DE5-B034-407A47DDBB3C}" type="presParOf" srcId="{20C8C3C3-8867-487D-BA81-E1EBE271978C}" destId="{52AFC287-91AD-4975-A27F-627BAE9ADFCF}" srcOrd="5" destOrd="0" presId="urn:microsoft.com/office/officeart/2005/8/layout/orgChart1"/>
    <dgm:cxn modelId="{606E23A7-CDD0-4D36-A838-EFA4FF0E5A63}" type="presParOf" srcId="{52AFC287-91AD-4975-A27F-627BAE9ADFCF}" destId="{9746CDF3-048D-4C52-8AA0-77986E9FBE2D}" srcOrd="0" destOrd="0" presId="urn:microsoft.com/office/officeart/2005/8/layout/orgChart1"/>
    <dgm:cxn modelId="{DA958B93-D5F0-4C13-AD39-544D87BC1FEB}" type="presParOf" srcId="{9746CDF3-048D-4C52-8AA0-77986E9FBE2D}" destId="{7A26762C-04F5-45DB-A1A6-855D247A1108}" srcOrd="0" destOrd="0" presId="urn:microsoft.com/office/officeart/2005/8/layout/orgChart1"/>
    <dgm:cxn modelId="{8D2EC821-7680-4ACE-AB10-182BE6AB454C}" type="presParOf" srcId="{9746CDF3-048D-4C52-8AA0-77986E9FBE2D}" destId="{2E29E045-32CD-4C35-85F6-363D20007BB1}" srcOrd="1" destOrd="0" presId="urn:microsoft.com/office/officeart/2005/8/layout/orgChart1"/>
    <dgm:cxn modelId="{79510125-96EC-466F-84F9-E42DF880E9CB}" type="presParOf" srcId="{52AFC287-91AD-4975-A27F-627BAE9ADFCF}" destId="{B3D58D74-B12E-4560-A92A-5E0FE948E7AF}" srcOrd="1" destOrd="0" presId="urn:microsoft.com/office/officeart/2005/8/layout/orgChart1"/>
    <dgm:cxn modelId="{0378936F-B8C1-483C-BA6F-703CC7AAC1F1}" type="presParOf" srcId="{52AFC287-91AD-4975-A27F-627BAE9ADFCF}" destId="{CE430D02-9079-42E5-97F2-E1E325042247}" srcOrd="2" destOrd="0" presId="urn:microsoft.com/office/officeart/2005/8/layout/orgChart1"/>
    <dgm:cxn modelId="{E58F7828-538C-4BFF-9736-7D6ADB312B56}" type="presParOf" srcId="{20C8C3C3-8867-487D-BA81-E1EBE271978C}" destId="{386E1654-5DE1-4853-AAA9-B5A2D791248C}" srcOrd="6" destOrd="0" presId="urn:microsoft.com/office/officeart/2005/8/layout/orgChart1"/>
    <dgm:cxn modelId="{BC39E45E-8D9D-4951-A8BF-F56EE98B77D4}" type="presParOf" srcId="{20C8C3C3-8867-487D-BA81-E1EBE271978C}" destId="{E1ECA61C-2C49-468A-8F76-83C9F98929ED}" srcOrd="7" destOrd="0" presId="urn:microsoft.com/office/officeart/2005/8/layout/orgChart1"/>
    <dgm:cxn modelId="{063A2D51-43CD-4CF9-8885-DA7279FB94DE}" type="presParOf" srcId="{E1ECA61C-2C49-468A-8F76-83C9F98929ED}" destId="{05A1614F-21F9-4E1C-8010-82FF700AEC80}" srcOrd="0" destOrd="0" presId="urn:microsoft.com/office/officeart/2005/8/layout/orgChart1"/>
    <dgm:cxn modelId="{5F5F2C31-BC7D-4183-985F-8085573A5AE5}" type="presParOf" srcId="{05A1614F-21F9-4E1C-8010-82FF700AEC80}" destId="{F66F70D3-E882-40FB-90B4-264E4146948D}" srcOrd="0" destOrd="0" presId="urn:microsoft.com/office/officeart/2005/8/layout/orgChart1"/>
    <dgm:cxn modelId="{D41C0BA7-317B-4187-B98A-F2262E276591}" type="presParOf" srcId="{05A1614F-21F9-4E1C-8010-82FF700AEC80}" destId="{260229D8-2748-4A13-AA1E-9F7F608029C5}" srcOrd="1" destOrd="0" presId="urn:microsoft.com/office/officeart/2005/8/layout/orgChart1"/>
    <dgm:cxn modelId="{337B62EA-85F7-4908-A473-70F889D788AA}" type="presParOf" srcId="{E1ECA61C-2C49-468A-8F76-83C9F98929ED}" destId="{37C780DE-7BB6-4D05-A637-735D768AE2EE}" srcOrd="1" destOrd="0" presId="urn:microsoft.com/office/officeart/2005/8/layout/orgChart1"/>
    <dgm:cxn modelId="{75D2758D-858E-4E3F-813A-62ED22C0B7DC}" type="presParOf" srcId="{E1ECA61C-2C49-468A-8F76-83C9F98929ED}" destId="{A4037160-C443-44A6-99E3-5FCAE0D23A36}" srcOrd="2" destOrd="0" presId="urn:microsoft.com/office/officeart/2005/8/layout/orgChart1"/>
    <dgm:cxn modelId="{026F6778-B2E5-4E55-9234-F9122B44FC0A}" type="presParOf" srcId="{20C8C3C3-8867-487D-BA81-E1EBE271978C}" destId="{FDD30183-495C-49E9-B6C6-DEF0F25DFA77}" srcOrd="8" destOrd="0" presId="urn:microsoft.com/office/officeart/2005/8/layout/orgChart1"/>
    <dgm:cxn modelId="{ED0186B1-FC92-4B87-9547-87B1EF765263}" type="presParOf" srcId="{20C8C3C3-8867-487D-BA81-E1EBE271978C}" destId="{1AAFFDDD-D161-4F6F-971A-D13DF37CE0CB}" srcOrd="9" destOrd="0" presId="urn:microsoft.com/office/officeart/2005/8/layout/orgChart1"/>
    <dgm:cxn modelId="{A3A61DCE-CD92-4B17-B3E4-5A6AFDC7F1DC}" type="presParOf" srcId="{1AAFFDDD-D161-4F6F-971A-D13DF37CE0CB}" destId="{95053B82-D56E-4B1D-8822-24C77B90AD30}" srcOrd="0" destOrd="0" presId="urn:microsoft.com/office/officeart/2005/8/layout/orgChart1"/>
    <dgm:cxn modelId="{BCC7348B-7E88-4DA7-91FB-FEA2AEFAEA27}" type="presParOf" srcId="{95053B82-D56E-4B1D-8822-24C77B90AD30}" destId="{F1C747A7-3B21-4FC6-8159-4A5C664380DC}" srcOrd="0" destOrd="0" presId="urn:microsoft.com/office/officeart/2005/8/layout/orgChart1"/>
    <dgm:cxn modelId="{4D1A373A-01BD-401A-98F7-9C7ACC37C79C}" type="presParOf" srcId="{95053B82-D56E-4B1D-8822-24C77B90AD30}" destId="{1ACDE0BE-3E4A-4F46-8EFE-BC18A3E3A353}" srcOrd="1" destOrd="0" presId="urn:microsoft.com/office/officeart/2005/8/layout/orgChart1"/>
    <dgm:cxn modelId="{0E1FBDF7-71F1-48D5-BC9D-27819705573D}" type="presParOf" srcId="{1AAFFDDD-D161-4F6F-971A-D13DF37CE0CB}" destId="{3BB3DC65-9F7B-449D-B322-943725AACF67}" srcOrd="1" destOrd="0" presId="urn:microsoft.com/office/officeart/2005/8/layout/orgChart1"/>
    <dgm:cxn modelId="{CAFE0D72-6C35-43C7-8DF0-F5865F952DD8}" type="presParOf" srcId="{1AAFFDDD-D161-4F6F-971A-D13DF37CE0CB}" destId="{8AB02C19-945C-438B-90D5-34B273DAB556}" srcOrd="2" destOrd="0" presId="urn:microsoft.com/office/officeart/2005/8/layout/orgChart1"/>
    <dgm:cxn modelId="{F7FD3E09-B16D-4BFF-B53F-22ACD8259BF5}" type="presParOf" srcId="{20C8C3C3-8867-487D-BA81-E1EBE271978C}" destId="{5230712B-3E4F-49E1-AE22-4ADD2147E5A2}" srcOrd="10" destOrd="0" presId="urn:microsoft.com/office/officeart/2005/8/layout/orgChart1"/>
    <dgm:cxn modelId="{AAEE90A0-0628-4C4B-9BA9-7853B30DCF84}" type="presParOf" srcId="{20C8C3C3-8867-487D-BA81-E1EBE271978C}" destId="{F7A99647-0402-4ED8-BB15-FE13FC7D3A12}" srcOrd="11" destOrd="0" presId="urn:microsoft.com/office/officeart/2005/8/layout/orgChart1"/>
    <dgm:cxn modelId="{65176657-B052-4DB9-B12C-097E5C281974}" type="presParOf" srcId="{F7A99647-0402-4ED8-BB15-FE13FC7D3A12}" destId="{D4D4365D-90A9-45F9-A884-78F66CE70631}" srcOrd="0" destOrd="0" presId="urn:microsoft.com/office/officeart/2005/8/layout/orgChart1"/>
    <dgm:cxn modelId="{DC7331B7-29EB-4C28-9BD6-CA497A6BAC6F}" type="presParOf" srcId="{D4D4365D-90A9-45F9-A884-78F66CE70631}" destId="{9AA513E2-918C-4FC9-A2C9-26DBB69406B1}" srcOrd="0" destOrd="0" presId="urn:microsoft.com/office/officeart/2005/8/layout/orgChart1"/>
    <dgm:cxn modelId="{F6792FB9-900C-4D19-B83E-E17AE85BE351}" type="presParOf" srcId="{D4D4365D-90A9-45F9-A884-78F66CE70631}" destId="{0C336413-562A-4295-A3DF-A211A7D67308}" srcOrd="1" destOrd="0" presId="urn:microsoft.com/office/officeart/2005/8/layout/orgChart1"/>
    <dgm:cxn modelId="{05342EAB-346D-4691-A258-F2AA11768A60}" type="presParOf" srcId="{F7A99647-0402-4ED8-BB15-FE13FC7D3A12}" destId="{59B826B4-98B6-4F3C-95A2-4AC1C8775E0C}" srcOrd="1" destOrd="0" presId="urn:microsoft.com/office/officeart/2005/8/layout/orgChart1"/>
    <dgm:cxn modelId="{2D131EA3-7F51-4AD1-8CE8-94CE02019D30}" type="presParOf" srcId="{F7A99647-0402-4ED8-BB15-FE13FC7D3A12}" destId="{4A29DDA5-98A7-458F-9461-824B7F9CDF62}" srcOrd="2" destOrd="0" presId="urn:microsoft.com/office/officeart/2005/8/layout/orgChart1"/>
    <dgm:cxn modelId="{6A6695FD-449D-4334-9724-9D8D06CDE613}" type="presParOf" srcId="{20C8C3C3-8867-487D-BA81-E1EBE271978C}" destId="{37FFA20D-A908-46D0-AC0D-AE03E7D01388}" srcOrd="12" destOrd="0" presId="urn:microsoft.com/office/officeart/2005/8/layout/orgChart1"/>
    <dgm:cxn modelId="{74046ED0-29ED-4420-A3F8-D7F47D776138}" type="presParOf" srcId="{20C8C3C3-8867-487D-BA81-E1EBE271978C}" destId="{70399DA2-3C91-4C40-8311-A0C62CE1861D}" srcOrd="13" destOrd="0" presId="urn:microsoft.com/office/officeart/2005/8/layout/orgChart1"/>
    <dgm:cxn modelId="{8489D02E-C3A4-4A66-94B9-1D853F0C7A06}" type="presParOf" srcId="{70399DA2-3C91-4C40-8311-A0C62CE1861D}" destId="{AC930CD6-B082-48C5-9721-455B26CB658D}" srcOrd="0" destOrd="0" presId="urn:microsoft.com/office/officeart/2005/8/layout/orgChart1"/>
    <dgm:cxn modelId="{6A5354C5-9FB0-40DF-8D43-37B20108E087}" type="presParOf" srcId="{AC930CD6-B082-48C5-9721-455B26CB658D}" destId="{7ADA4633-49A5-4637-AD87-527CD894DE20}" srcOrd="0" destOrd="0" presId="urn:microsoft.com/office/officeart/2005/8/layout/orgChart1"/>
    <dgm:cxn modelId="{860C7225-821A-406F-AD74-DC58268DF2ED}" type="presParOf" srcId="{AC930CD6-B082-48C5-9721-455B26CB658D}" destId="{24C0161D-3CB5-4467-B8B0-AF20DA6F8BE3}" srcOrd="1" destOrd="0" presId="urn:microsoft.com/office/officeart/2005/8/layout/orgChart1"/>
    <dgm:cxn modelId="{B0D39B8B-CD66-46E0-8EEB-637108EF1889}" type="presParOf" srcId="{70399DA2-3C91-4C40-8311-A0C62CE1861D}" destId="{3A6F93B9-1AFE-4168-92C2-40B936B4CCA5}" srcOrd="1" destOrd="0" presId="urn:microsoft.com/office/officeart/2005/8/layout/orgChart1"/>
    <dgm:cxn modelId="{8DC0424D-1740-42CD-9CB3-6D9FA8EBB360}" type="presParOf" srcId="{70399DA2-3C91-4C40-8311-A0C62CE1861D}" destId="{F902E17A-8349-4D6E-B3D7-D497695A2088}" srcOrd="2" destOrd="0" presId="urn:microsoft.com/office/officeart/2005/8/layout/orgChart1"/>
    <dgm:cxn modelId="{F85B6AB6-224F-4512-8A37-C8B8AFAE83D6}" type="presParOf" srcId="{20C8C3C3-8867-487D-BA81-E1EBE271978C}" destId="{BE61B9F2-665E-438D-87BD-923789E220CF}" srcOrd="14" destOrd="0" presId="urn:microsoft.com/office/officeart/2005/8/layout/orgChart1"/>
    <dgm:cxn modelId="{52AFAE17-366A-4683-B2CD-AA48F687FFB7}" type="presParOf" srcId="{20C8C3C3-8867-487D-BA81-E1EBE271978C}" destId="{3B7D6088-6778-4D56-84EF-31EFFC0C0E59}" srcOrd="15" destOrd="0" presId="urn:microsoft.com/office/officeart/2005/8/layout/orgChart1"/>
    <dgm:cxn modelId="{86113181-252E-42EF-A298-08F91792703D}" type="presParOf" srcId="{3B7D6088-6778-4D56-84EF-31EFFC0C0E59}" destId="{53DE8C1A-0708-4D5C-8A49-586795F2AA67}" srcOrd="0" destOrd="0" presId="urn:microsoft.com/office/officeart/2005/8/layout/orgChart1"/>
    <dgm:cxn modelId="{4C0595B4-8280-4367-85D4-D4D089564E3B}" type="presParOf" srcId="{53DE8C1A-0708-4D5C-8A49-586795F2AA67}" destId="{404F1042-BEA3-48B2-8ACC-C266DBBF7BE6}" srcOrd="0" destOrd="0" presId="urn:microsoft.com/office/officeart/2005/8/layout/orgChart1"/>
    <dgm:cxn modelId="{FC7B491D-9AD6-46E1-968C-02CF99A5474C}" type="presParOf" srcId="{53DE8C1A-0708-4D5C-8A49-586795F2AA67}" destId="{8BD9ACF8-ACD2-42F6-B54D-751EBE700872}" srcOrd="1" destOrd="0" presId="urn:microsoft.com/office/officeart/2005/8/layout/orgChart1"/>
    <dgm:cxn modelId="{BF8C916E-7BB3-4464-91FB-600F99F66B41}" type="presParOf" srcId="{3B7D6088-6778-4D56-84EF-31EFFC0C0E59}" destId="{5643A5F6-54F9-4B4D-B119-6DE09AC212F8}" srcOrd="1" destOrd="0" presId="urn:microsoft.com/office/officeart/2005/8/layout/orgChart1"/>
    <dgm:cxn modelId="{147D6E30-3C82-43DE-832D-0F783B1AC0A9}" type="presParOf" srcId="{3B7D6088-6778-4D56-84EF-31EFFC0C0E59}" destId="{D87BACED-F5FB-4EA7-9D83-AA9FAC4E05C4}" srcOrd="2" destOrd="0" presId="urn:microsoft.com/office/officeart/2005/8/layout/orgChart1"/>
    <dgm:cxn modelId="{68081380-A1E9-4ED7-A07F-57F9B796099D}" type="presParOf" srcId="{20C8C3C3-8867-487D-BA81-E1EBE271978C}" destId="{7F924056-1031-4034-A1D3-5B06B3E94CB0}" srcOrd="16" destOrd="0" presId="urn:microsoft.com/office/officeart/2005/8/layout/orgChart1"/>
    <dgm:cxn modelId="{8E94BCF4-B267-4103-A154-F05C5AD315CB}" type="presParOf" srcId="{20C8C3C3-8867-487D-BA81-E1EBE271978C}" destId="{6A7BFD68-2E8D-4761-B350-49F7EEF38BD7}" srcOrd="17" destOrd="0" presId="urn:microsoft.com/office/officeart/2005/8/layout/orgChart1"/>
    <dgm:cxn modelId="{35F6BE7C-A39B-47D2-ABD2-9B5A8F65502E}" type="presParOf" srcId="{6A7BFD68-2E8D-4761-B350-49F7EEF38BD7}" destId="{89DAC9D7-2282-4778-82A7-C5ED0DC5C7AE}" srcOrd="0" destOrd="0" presId="urn:microsoft.com/office/officeart/2005/8/layout/orgChart1"/>
    <dgm:cxn modelId="{358DCCBA-B19F-4FA0-80E4-9024DDEA73AE}" type="presParOf" srcId="{89DAC9D7-2282-4778-82A7-C5ED0DC5C7AE}" destId="{0F20FF93-99BB-4FCA-B04A-7E48395EE134}" srcOrd="0" destOrd="0" presId="urn:microsoft.com/office/officeart/2005/8/layout/orgChart1"/>
    <dgm:cxn modelId="{FFDF6794-F777-48FB-A2EC-4802591E5D09}" type="presParOf" srcId="{89DAC9D7-2282-4778-82A7-C5ED0DC5C7AE}" destId="{60898EBA-A0E1-4E0B-B868-2B9201B683F1}" srcOrd="1" destOrd="0" presId="urn:microsoft.com/office/officeart/2005/8/layout/orgChart1"/>
    <dgm:cxn modelId="{D183706A-3543-4D7B-905C-CCD6A1789685}" type="presParOf" srcId="{6A7BFD68-2E8D-4761-B350-49F7EEF38BD7}" destId="{1EA4C221-95B5-4B4C-A24A-82E7E21FC7DE}" srcOrd="1" destOrd="0" presId="urn:microsoft.com/office/officeart/2005/8/layout/orgChart1"/>
    <dgm:cxn modelId="{71915743-5B97-4D18-B79D-8C231141101B}" type="presParOf" srcId="{6A7BFD68-2E8D-4761-B350-49F7EEF38BD7}" destId="{FF34E521-A462-411A-ABBE-A9A61339216B}" srcOrd="2" destOrd="0" presId="urn:microsoft.com/office/officeart/2005/8/layout/orgChart1"/>
    <dgm:cxn modelId="{9092F96D-D572-4F10-B873-948BE91F0A95}" type="presParOf" srcId="{20C8C3C3-8867-487D-BA81-E1EBE271978C}" destId="{95F8F12A-8F57-4C3B-8750-982FC761C0C1}" srcOrd="18" destOrd="0" presId="urn:microsoft.com/office/officeart/2005/8/layout/orgChart1"/>
    <dgm:cxn modelId="{D64EAB38-E037-44BC-90F7-0DFBA0963D31}" type="presParOf" srcId="{20C8C3C3-8867-487D-BA81-E1EBE271978C}" destId="{3C281BB1-77C1-489F-9A7A-267CE3F8CE6F}" srcOrd="19" destOrd="0" presId="urn:microsoft.com/office/officeart/2005/8/layout/orgChart1"/>
    <dgm:cxn modelId="{FF0731BF-9BC3-43D9-9340-301443683BCE}" type="presParOf" srcId="{3C281BB1-77C1-489F-9A7A-267CE3F8CE6F}" destId="{3B2FDB12-FD15-4892-B478-337C3552D141}" srcOrd="0" destOrd="0" presId="urn:microsoft.com/office/officeart/2005/8/layout/orgChart1"/>
    <dgm:cxn modelId="{CFD0CE83-AB1E-457B-942E-86F966880678}" type="presParOf" srcId="{3B2FDB12-FD15-4892-B478-337C3552D141}" destId="{D99EAE9B-D051-4F71-964D-A78ABDDBF598}" srcOrd="0" destOrd="0" presId="urn:microsoft.com/office/officeart/2005/8/layout/orgChart1"/>
    <dgm:cxn modelId="{F5A0E38F-E0E0-4B07-B73A-937C79C5411E}" type="presParOf" srcId="{3B2FDB12-FD15-4892-B478-337C3552D141}" destId="{248DADE8-2228-4250-8660-136FA677EE20}" srcOrd="1" destOrd="0" presId="urn:microsoft.com/office/officeart/2005/8/layout/orgChart1"/>
    <dgm:cxn modelId="{E5CBFA1E-C6FD-4F9B-83C4-22A8796D4142}" type="presParOf" srcId="{3C281BB1-77C1-489F-9A7A-267CE3F8CE6F}" destId="{C4C8FEB2-8E33-4C26-B2C5-14340DEFA4BF}" srcOrd="1" destOrd="0" presId="urn:microsoft.com/office/officeart/2005/8/layout/orgChart1"/>
    <dgm:cxn modelId="{BA058080-C669-4862-8CFE-1D4E9123EA67}" type="presParOf" srcId="{3C281BB1-77C1-489F-9A7A-267CE3F8CE6F}" destId="{6C60F819-2335-41A7-B095-9CCAC15D770B}" srcOrd="2" destOrd="0" presId="urn:microsoft.com/office/officeart/2005/8/layout/orgChart1"/>
    <dgm:cxn modelId="{58EEE9E0-51EE-41A5-A170-E2BB758C4BA1}" type="presParOf" srcId="{20C8C3C3-8867-487D-BA81-E1EBE271978C}" destId="{5C435E64-7DB0-4A06-B681-571BA4798F06}" srcOrd="20" destOrd="0" presId="urn:microsoft.com/office/officeart/2005/8/layout/orgChart1"/>
    <dgm:cxn modelId="{0679875F-29A3-4932-8D85-F71D2D5EAF65}" type="presParOf" srcId="{20C8C3C3-8867-487D-BA81-E1EBE271978C}" destId="{20A88889-817A-45BE-A655-8EFCE3FB8059}" srcOrd="21" destOrd="0" presId="urn:microsoft.com/office/officeart/2005/8/layout/orgChart1"/>
    <dgm:cxn modelId="{13802954-090D-4D16-BE82-395DA715BFEF}" type="presParOf" srcId="{20A88889-817A-45BE-A655-8EFCE3FB8059}" destId="{CAF2E5D0-D378-44CC-9B1A-E9633AF03EEB}" srcOrd="0" destOrd="0" presId="urn:microsoft.com/office/officeart/2005/8/layout/orgChart1"/>
    <dgm:cxn modelId="{E7BC5E71-8A74-4A1B-8E67-1823A2996E0E}" type="presParOf" srcId="{CAF2E5D0-D378-44CC-9B1A-E9633AF03EEB}" destId="{E7F5DC0E-ECA0-4B7A-AC99-C3799BD629D8}" srcOrd="0" destOrd="0" presId="urn:microsoft.com/office/officeart/2005/8/layout/orgChart1"/>
    <dgm:cxn modelId="{4AFB696C-0D49-40C7-9EA1-EC60069769CA}" type="presParOf" srcId="{CAF2E5D0-D378-44CC-9B1A-E9633AF03EEB}" destId="{CC8001BE-FE45-486A-BB32-221117E64824}" srcOrd="1" destOrd="0" presId="urn:microsoft.com/office/officeart/2005/8/layout/orgChart1"/>
    <dgm:cxn modelId="{161027E9-6E45-4658-AD60-09683459FD7F}" type="presParOf" srcId="{20A88889-817A-45BE-A655-8EFCE3FB8059}" destId="{A0BFDA1B-6B03-4075-904C-0E21755366D2}" srcOrd="1" destOrd="0" presId="urn:microsoft.com/office/officeart/2005/8/layout/orgChart1"/>
    <dgm:cxn modelId="{E9B78723-772B-4B53-AC0A-9A9CAE3F7AB8}" type="presParOf" srcId="{20A88889-817A-45BE-A655-8EFCE3FB8059}" destId="{147FA37C-E8AC-473B-BFA5-CC93CC46BCD1}" srcOrd="2" destOrd="0" presId="urn:microsoft.com/office/officeart/2005/8/layout/orgChart1"/>
    <dgm:cxn modelId="{C5D150C6-6A59-4BCF-B242-498C136F7285}" type="presParOf" srcId="{20C8C3C3-8867-487D-BA81-E1EBE271978C}" destId="{9D09D7BE-611F-43A6-9B2B-AC430C4AAFD1}" srcOrd="22" destOrd="0" presId="urn:microsoft.com/office/officeart/2005/8/layout/orgChart1"/>
    <dgm:cxn modelId="{DAFE4466-4C8F-431B-9EF9-A931776B10A0}" type="presParOf" srcId="{20C8C3C3-8867-487D-BA81-E1EBE271978C}" destId="{64F65F16-6B07-4F12-898D-01C86A3344E7}" srcOrd="23" destOrd="0" presId="urn:microsoft.com/office/officeart/2005/8/layout/orgChart1"/>
    <dgm:cxn modelId="{1BFCA79C-76CF-45D3-9934-56D05FDEC058}" type="presParOf" srcId="{64F65F16-6B07-4F12-898D-01C86A3344E7}" destId="{6749817E-AB0A-4A5D-B308-B67F6141CF7B}" srcOrd="0" destOrd="0" presId="urn:microsoft.com/office/officeart/2005/8/layout/orgChart1"/>
    <dgm:cxn modelId="{02CB8EAE-15BA-4CC8-9528-647741963D16}" type="presParOf" srcId="{6749817E-AB0A-4A5D-B308-B67F6141CF7B}" destId="{680F19FF-99FF-4514-80AE-E8A5B33DD9F6}" srcOrd="0" destOrd="0" presId="urn:microsoft.com/office/officeart/2005/8/layout/orgChart1"/>
    <dgm:cxn modelId="{9B0C3302-11E1-4DE5-9D87-357A98C8089A}" type="presParOf" srcId="{6749817E-AB0A-4A5D-B308-B67F6141CF7B}" destId="{1CDCC885-FB5A-44A3-8681-A518A83F7BAA}" srcOrd="1" destOrd="0" presId="urn:microsoft.com/office/officeart/2005/8/layout/orgChart1"/>
    <dgm:cxn modelId="{70C642B1-3EE3-45A8-8D3E-B0CDBDEBE4D0}" type="presParOf" srcId="{64F65F16-6B07-4F12-898D-01C86A3344E7}" destId="{BF1FA2E3-3590-4DE1-832E-F11DEF0D10F2}" srcOrd="1" destOrd="0" presId="urn:microsoft.com/office/officeart/2005/8/layout/orgChart1"/>
    <dgm:cxn modelId="{5649C587-E44C-465F-A1AA-42CFE94C94DE}" type="presParOf" srcId="{64F65F16-6B07-4F12-898D-01C86A3344E7}" destId="{A163B6A1-6AE4-4C3F-B494-EBF7285639CD}" srcOrd="2" destOrd="0" presId="urn:microsoft.com/office/officeart/2005/8/layout/orgChart1"/>
    <dgm:cxn modelId="{AA032FCC-8412-45FA-9DEF-97C6238B72F8}" type="presParOf" srcId="{20C8C3C3-8867-487D-BA81-E1EBE271978C}" destId="{1B87D2A3-5F40-4F26-94AE-8EB289E14295}" srcOrd="24" destOrd="0" presId="urn:microsoft.com/office/officeart/2005/8/layout/orgChart1"/>
    <dgm:cxn modelId="{EDE85F4E-633D-4CA1-A129-6E3D300ACC2A}" type="presParOf" srcId="{20C8C3C3-8867-487D-BA81-E1EBE271978C}" destId="{E5CD3DAF-6FD6-4D85-85A0-77E33B8A1DE7}" srcOrd="25" destOrd="0" presId="urn:microsoft.com/office/officeart/2005/8/layout/orgChart1"/>
    <dgm:cxn modelId="{39870625-CF5E-40EF-AE6E-11C9D9291380}" type="presParOf" srcId="{E5CD3DAF-6FD6-4D85-85A0-77E33B8A1DE7}" destId="{E13127E7-CE1B-4EC0-AB23-76265C4DEF38}" srcOrd="0" destOrd="0" presId="urn:microsoft.com/office/officeart/2005/8/layout/orgChart1"/>
    <dgm:cxn modelId="{617B5541-40E6-425F-B0A2-D3BD1B5DD294}" type="presParOf" srcId="{E13127E7-CE1B-4EC0-AB23-76265C4DEF38}" destId="{490E0795-38BB-453A-9315-7AE031670888}" srcOrd="0" destOrd="0" presId="urn:microsoft.com/office/officeart/2005/8/layout/orgChart1"/>
    <dgm:cxn modelId="{17239C27-97BD-4DAD-9F2F-FC2B66E125F8}" type="presParOf" srcId="{E13127E7-CE1B-4EC0-AB23-76265C4DEF38}" destId="{D43DDA49-6D9A-42F3-A408-23A0BBA97967}" srcOrd="1" destOrd="0" presId="urn:microsoft.com/office/officeart/2005/8/layout/orgChart1"/>
    <dgm:cxn modelId="{482A58EC-A89B-433E-8ED0-124F327F0CEB}" type="presParOf" srcId="{E5CD3DAF-6FD6-4D85-85A0-77E33B8A1DE7}" destId="{325D1918-47FB-4ADC-9EA8-F4B052214D66}" srcOrd="1" destOrd="0" presId="urn:microsoft.com/office/officeart/2005/8/layout/orgChart1"/>
    <dgm:cxn modelId="{8F71F388-361E-486A-9871-97FD58ADA586}" type="presParOf" srcId="{E5CD3DAF-6FD6-4D85-85A0-77E33B8A1DE7}" destId="{4493E145-D2B3-4B92-B4D5-906AC8FD8BD3}" srcOrd="2" destOrd="0" presId="urn:microsoft.com/office/officeart/2005/8/layout/orgChart1"/>
    <dgm:cxn modelId="{36C8CAED-C5C0-4EC6-A76D-3AE61785C64D}" type="presParOf" srcId="{20C8C3C3-8867-487D-BA81-E1EBE271978C}" destId="{D4B2A39F-E7B0-4E4F-80CF-15249715B499}" srcOrd="26" destOrd="0" presId="urn:microsoft.com/office/officeart/2005/8/layout/orgChart1"/>
    <dgm:cxn modelId="{126403E9-2C02-4EE1-A8EC-2C782541F1AA}" type="presParOf" srcId="{20C8C3C3-8867-487D-BA81-E1EBE271978C}" destId="{39F6A46A-42F4-4295-B860-F30F89CA5FCE}" srcOrd="27" destOrd="0" presId="urn:microsoft.com/office/officeart/2005/8/layout/orgChart1"/>
    <dgm:cxn modelId="{69CD2367-74DD-41EA-8820-92A8D96FAC11}" type="presParOf" srcId="{39F6A46A-42F4-4295-B860-F30F89CA5FCE}" destId="{365172E1-5C08-44AF-82F2-EB7F2E7C4199}" srcOrd="0" destOrd="0" presId="urn:microsoft.com/office/officeart/2005/8/layout/orgChart1"/>
    <dgm:cxn modelId="{72098444-0575-4404-BF48-9B2C040773DA}" type="presParOf" srcId="{365172E1-5C08-44AF-82F2-EB7F2E7C4199}" destId="{872F8334-3743-4654-BB48-2770B89C85D9}" srcOrd="0" destOrd="0" presId="urn:microsoft.com/office/officeart/2005/8/layout/orgChart1"/>
    <dgm:cxn modelId="{EF6909B5-C18C-4AB5-8B12-3E4B71E212A1}" type="presParOf" srcId="{365172E1-5C08-44AF-82F2-EB7F2E7C4199}" destId="{45EB4B18-FE87-4B63-B53F-C57A3DC58FA1}" srcOrd="1" destOrd="0" presId="urn:microsoft.com/office/officeart/2005/8/layout/orgChart1"/>
    <dgm:cxn modelId="{E8A75348-6501-44A8-8230-27EA70097500}" type="presParOf" srcId="{39F6A46A-42F4-4295-B860-F30F89CA5FCE}" destId="{C41AB800-2705-4E7D-9F69-69D8F9A9F163}" srcOrd="1" destOrd="0" presId="urn:microsoft.com/office/officeart/2005/8/layout/orgChart1"/>
    <dgm:cxn modelId="{006F243D-143B-459C-9CDF-6D2CA9760571}" type="presParOf" srcId="{39F6A46A-42F4-4295-B860-F30F89CA5FCE}" destId="{47CC9AC5-3D63-4E72-ADC6-B1D56DB0CF39}" srcOrd="2" destOrd="0" presId="urn:microsoft.com/office/officeart/2005/8/layout/orgChart1"/>
    <dgm:cxn modelId="{83F0FCA1-6149-482D-98F8-9513EEE2CBD0}" type="presParOf" srcId="{20C8C3C3-8867-487D-BA81-E1EBE271978C}" destId="{E30203FF-6774-429C-9960-7BE16E45AE69}" srcOrd="28" destOrd="0" presId="urn:microsoft.com/office/officeart/2005/8/layout/orgChart1"/>
    <dgm:cxn modelId="{CE12A185-430C-42D9-850F-E0265B392125}" type="presParOf" srcId="{20C8C3C3-8867-487D-BA81-E1EBE271978C}" destId="{1EB939BD-0AEC-45CC-BDEF-703AB3563B4F}" srcOrd="29" destOrd="0" presId="urn:microsoft.com/office/officeart/2005/8/layout/orgChart1"/>
    <dgm:cxn modelId="{9854FE2E-6379-4D85-ADE8-9896737D9D7E}" type="presParOf" srcId="{1EB939BD-0AEC-45CC-BDEF-703AB3563B4F}" destId="{590F39DF-9AE9-4920-A5EB-6A6C79AB73C5}" srcOrd="0" destOrd="0" presId="urn:microsoft.com/office/officeart/2005/8/layout/orgChart1"/>
    <dgm:cxn modelId="{7726297E-389A-4380-8A5A-4A1D3E6095BB}" type="presParOf" srcId="{590F39DF-9AE9-4920-A5EB-6A6C79AB73C5}" destId="{FAD833AA-338C-4D2F-83E9-6B0B632F2250}" srcOrd="0" destOrd="0" presId="urn:microsoft.com/office/officeart/2005/8/layout/orgChart1"/>
    <dgm:cxn modelId="{980BDBD6-FB19-473A-8446-7389AD762A4B}" type="presParOf" srcId="{590F39DF-9AE9-4920-A5EB-6A6C79AB73C5}" destId="{2CDB0242-2327-4BCD-8612-1B811D250B15}" srcOrd="1" destOrd="0" presId="urn:microsoft.com/office/officeart/2005/8/layout/orgChart1"/>
    <dgm:cxn modelId="{642E7DA5-37E1-43C7-A2CD-05CE83316B73}" type="presParOf" srcId="{1EB939BD-0AEC-45CC-BDEF-703AB3563B4F}" destId="{0174CAC0-B3B5-471F-9228-511C90BD14C4}" srcOrd="1" destOrd="0" presId="urn:microsoft.com/office/officeart/2005/8/layout/orgChart1"/>
    <dgm:cxn modelId="{0153DB09-017E-4A55-BC8B-CE569C760CCF}" type="presParOf" srcId="{1EB939BD-0AEC-45CC-BDEF-703AB3563B4F}" destId="{4117C718-C676-4F56-A36B-2980F80A08C2}" srcOrd="2" destOrd="0" presId="urn:microsoft.com/office/officeart/2005/8/layout/orgChart1"/>
    <dgm:cxn modelId="{8AF8132F-813E-459C-B6DE-EAC6A47224B0}" type="presParOf" srcId="{20C8C3C3-8867-487D-BA81-E1EBE271978C}" destId="{FEE23E26-1724-4F75-9FD0-1BBB3E54AF14}" srcOrd="30" destOrd="0" presId="urn:microsoft.com/office/officeart/2005/8/layout/orgChart1"/>
    <dgm:cxn modelId="{DC3E676D-653B-404C-A6FC-8C4EE795A860}" type="presParOf" srcId="{20C8C3C3-8867-487D-BA81-E1EBE271978C}" destId="{B41A2E12-243A-487F-923F-FDDE983ADFDC}" srcOrd="31" destOrd="0" presId="urn:microsoft.com/office/officeart/2005/8/layout/orgChart1"/>
    <dgm:cxn modelId="{B55B4C33-C267-4A79-B82A-06FF2C8D77E8}" type="presParOf" srcId="{B41A2E12-243A-487F-923F-FDDE983ADFDC}" destId="{EE2200EC-B9EB-4B32-8A3B-966B0DCA50BD}" srcOrd="0" destOrd="0" presId="urn:microsoft.com/office/officeart/2005/8/layout/orgChart1"/>
    <dgm:cxn modelId="{93380DD5-66D5-4A4C-BDF5-B3434F8B6CE0}" type="presParOf" srcId="{EE2200EC-B9EB-4B32-8A3B-966B0DCA50BD}" destId="{B0736C1B-FB90-4792-B663-872D15877DAF}" srcOrd="0" destOrd="0" presId="urn:microsoft.com/office/officeart/2005/8/layout/orgChart1"/>
    <dgm:cxn modelId="{072F1843-36E7-4856-B866-8803DB357B7A}" type="presParOf" srcId="{EE2200EC-B9EB-4B32-8A3B-966B0DCA50BD}" destId="{6773BE8E-FC7D-41EF-9CC3-67F39478D88F}" srcOrd="1" destOrd="0" presId="urn:microsoft.com/office/officeart/2005/8/layout/orgChart1"/>
    <dgm:cxn modelId="{18302398-4697-4045-B726-79A0481684E7}" type="presParOf" srcId="{B41A2E12-243A-487F-923F-FDDE983ADFDC}" destId="{529B8167-57BB-4BAD-B8A1-79948039EDF5}" srcOrd="1" destOrd="0" presId="urn:microsoft.com/office/officeart/2005/8/layout/orgChart1"/>
    <dgm:cxn modelId="{F333B896-87E1-4978-9ECD-DFBE9B9FAAB9}" type="presParOf" srcId="{B41A2E12-243A-487F-923F-FDDE983ADFDC}" destId="{E0D85415-62E3-4904-A4FC-8AEB9C4D3F32}" srcOrd="2" destOrd="0" presId="urn:microsoft.com/office/officeart/2005/8/layout/orgChart1"/>
    <dgm:cxn modelId="{20E10EB0-2C22-4AB0-AEAE-E7D81DCF38E1}" type="presParOf" srcId="{20C8C3C3-8867-487D-BA81-E1EBE271978C}" destId="{FAECA5BC-0D6B-4D7C-A418-408F87FC1526}" srcOrd="32" destOrd="0" presId="urn:microsoft.com/office/officeart/2005/8/layout/orgChart1"/>
    <dgm:cxn modelId="{6C1BE69B-48D9-45A4-AB35-81608987C41F}" type="presParOf" srcId="{20C8C3C3-8867-487D-BA81-E1EBE271978C}" destId="{7AAF43FA-E2AA-47FC-9E97-9F39777178B6}" srcOrd="33" destOrd="0" presId="urn:microsoft.com/office/officeart/2005/8/layout/orgChart1"/>
    <dgm:cxn modelId="{E31CB92A-A8FE-4E5F-97A7-5E72FA35BD71}" type="presParOf" srcId="{7AAF43FA-E2AA-47FC-9E97-9F39777178B6}" destId="{3FEF8A82-F666-4006-8FD7-B9B1DE98B01E}" srcOrd="0" destOrd="0" presId="urn:microsoft.com/office/officeart/2005/8/layout/orgChart1"/>
    <dgm:cxn modelId="{41D38BCE-6B55-4D89-8120-AD9D7C98137B}" type="presParOf" srcId="{3FEF8A82-F666-4006-8FD7-B9B1DE98B01E}" destId="{F94EB1C5-681C-4624-9D7E-7FC1B3C4894D}" srcOrd="0" destOrd="0" presId="urn:microsoft.com/office/officeart/2005/8/layout/orgChart1"/>
    <dgm:cxn modelId="{161BD3FD-0DC1-4976-BC30-8AB8E20ED700}" type="presParOf" srcId="{3FEF8A82-F666-4006-8FD7-B9B1DE98B01E}" destId="{DEFF8675-5261-48B4-9686-24EEABADF2CD}" srcOrd="1" destOrd="0" presId="urn:microsoft.com/office/officeart/2005/8/layout/orgChart1"/>
    <dgm:cxn modelId="{321633C0-1C54-40A7-BFCE-476AD4FE777D}" type="presParOf" srcId="{7AAF43FA-E2AA-47FC-9E97-9F39777178B6}" destId="{59A4E4A6-6357-4BAF-BA67-E0DBB934D1CB}" srcOrd="1" destOrd="0" presId="urn:microsoft.com/office/officeart/2005/8/layout/orgChart1"/>
    <dgm:cxn modelId="{37354BE2-D153-4B88-8CA7-835111100C76}" type="presParOf" srcId="{7AAF43FA-E2AA-47FC-9E97-9F39777178B6}" destId="{DCE864D6-6A33-4DB9-B4F9-B0B4E13F25A2}" srcOrd="2" destOrd="0" presId="urn:microsoft.com/office/officeart/2005/8/layout/orgChart1"/>
    <dgm:cxn modelId="{BD9C50F0-CABD-448C-9802-7439685A23D7}" type="presParOf" srcId="{20C8C3C3-8867-487D-BA81-E1EBE271978C}" destId="{101D8E7B-CEE6-4929-99F8-39ED142269FF}" srcOrd="34" destOrd="0" presId="urn:microsoft.com/office/officeart/2005/8/layout/orgChart1"/>
    <dgm:cxn modelId="{BFA3F527-3926-4222-ADE3-5498BB4FBAA0}" type="presParOf" srcId="{20C8C3C3-8867-487D-BA81-E1EBE271978C}" destId="{C162E519-371B-4F8B-8709-AC03B4F7B27E}" srcOrd="35" destOrd="0" presId="urn:microsoft.com/office/officeart/2005/8/layout/orgChart1"/>
    <dgm:cxn modelId="{99ED762C-DCAD-42E9-96F3-014EDA521F68}" type="presParOf" srcId="{C162E519-371B-4F8B-8709-AC03B4F7B27E}" destId="{9D668631-B4C5-41F9-BB34-B5781EA15E0E}" srcOrd="0" destOrd="0" presId="urn:microsoft.com/office/officeart/2005/8/layout/orgChart1"/>
    <dgm:cxn modelId="{72B914E5-4105-47B1-8B18-1515DE1F18CE}" type="presParOf" srcId="{9D668631-B4C5-41F9-BB34-B5781EA15E0E}" destId="{08454D4C-0AFF-4855-866C-5CCEA5BA22D2}" srcOrd="0" destOrd="0" presId="urn:microsoft.com/office/officeart/2005/8/layout/orgChart1"/>
    <dgm:cxn modelId="{E6EC50FB-72FE-44CF-BAB8-F712A0BCDF2C}" type="presParOf" srcId="{9D668631-B4C5-41F9-BB34-B5781EA15E0E}" destId="{2E9340C2-63DD-41D4-936C-1F5AC547365B}" srcOrd="1" destOrd="0" presId="urn:microsoft.com/office/officeart/2005/8/layout/orgChart1"/>
    <dgm:cxn modelId="{FCA99860-B31A-44CD-9D7D-6F8366A45B9D}" type="presParOf" srcId="{C162E519-371B-4F8B-8709-AC03B4F7B27E}" destId="{3647291B-C225-46E5-B90E-48A74C4931C0}" srcOrd="1" destOrd="0" presId="urn:microsoft.com/office/officeart/2005/8/layout/orgChart1"/>
    <dgm:cxn modelId="{B92C9255-6E66-4D95-8AFB-8D0261D0F905}" type="presParOf" srcId="{C162E519-371B-4F8B-8709-AC03B4F7B27E}" destId="{FEE97E36-018B-4C8C-A141-1A019DFCE264}" srcOrd="2" destOrd="0" presId="urn:microsoft.com/office/officeart/2005/8/layout/orgChart1"/>
    <dgm:cxn modelId="{D45EBCED-920C-473F-8971-8BAA020F3AFB}" type="presParOf" srcId="{20C8C3C3-8867-487D-BA81-E1EBE271978C}" destId="{43D3182D-AA2E-4AEC-84DF-5BC0599E3CC1}" srcOrd="36" destOrd="0" presId="urn:microsoft.com/office/officeart/2005/8/layout/orgChart1"/>
    <dgm:cxn modelId="{39288195-FF67-4683-91BF-C1BB525E6111}" type="presParOf" srcId="{20C8C3C3-8867-487D-BA81-E1EBE271978C}" destId="{5A45CFFB-537E-457C-A0B7-49D282A8CB96}" srcOrd="37" destOrd="0" presId="urn:microsoft.com/office/officeart/2005/8/layout/orgChart1"/>
    <dgm:cxn modelId="{5ADC2DE1-D930-42D5-8481-79B4E7B59D58}" type="presParOf" srcId="{5A45CFFB-537E-457C-A0B7-49D282A8CB96}" destId="{E0D35554-2896-411C-A371-7AA036611580}" srcOrd="0" destOrd="0" presId="urn:microsoft.com/office/officeart/2005/8/layout/orgChart1"/>
    <dgm:cxn modelId="{554A8AA4-C053-4691-958F-227ED7C172CD}" type="presParOf" srcId="{E0D35554-2896-411C-A371-7AA036611580}" destId="{DC9CF347-9AC1-4D19-B15D-DAE7059D536C}" srcOrd="0" destOrd="0" presId="urn:microsoft.com/office/officeart/2005/8/layout/orgChart1"/>
    <dgm:cxn modelId="{EAC1F01F-C36A-4F1F-A531-998B7A9DED7E}" type="presParOf" srcId="{E0D35554-2896-411C-A371-7AA036611580}" destId="{CE61FFE3-3FB0-4E13-B739-86D098E18622}" srcOrd="1" destOrd="0" presId="urn:microsoft.com/office/officeart/2005/8/layout/orgChart1"/>
    <dgm:cxn modelId="{873A5FA6-5837-41C7-AD96-2A1320289FAA}" type="presParOf" srcId="{5A45CFFB-537E-457C-A0B7-49D282A8CB96}" destId="{8DDC41DF-58C9-4A30-85F7-5784DF041244}" srcOrd="1" destOrd="0" presId="urn:microsoft.com/office/officeart/2005/8/layout/orgChart1"/>
    <dgm:cxn modelId="{C2D75533-AE0D-4B2C-AF85-4CB4136885FE}" type="presParOf" srcId="{5A45CFFB-537E-457C-A0B7-49D282A8CB96}" destId="{74D5013E-D26E-4453-AE3C-D7F285AA72EA}" srcOrd="2" destOrd="0" presId="urn:microsoft.com/office/officeart/2005/8/layout/orgChart1"/>
    <dgm:cxn modelId="{0DB4E907-A08B-42E0-9516-7212D7270F42}" type="presParOf" srcId="{20C8C3C3-8867-487D-BA81-E1EBE271978C}" destId="{EA88356E-2BE5-4307-83BB-BE9FAE60C1E5}" srcOrd="38" destOrd="0" presId="urn:microsoft.com/office/officeart/2005/8/layout/orgChart1"/>
    <dgm:cxn modelId="{3CF15C07-B3AD-47CE-BBEB-C1221975F6A4}" type="presParOf" srcId="{20C8C3C3-8867-487D-BA81-E1EBE271978C}" destId="{BCE7E524-5B0B-4FAF-A327-C4BFB9D7EFA1}" srcOrd="39" destOrd="0" presId="urn:microsoft.com/office/officeart/2005/8/layout/orgChart1"/>
    <dgm:cxn modelId="{7738270A-0F49-4C31-9839-11D26BB874DF}" type="presParOf" srcId="{BCE7E524-5B0B-4FAF-A327-C4BFB9D7EFA1}" destId="{C98963A1-798B-4F0E-BF4D-5C64243EE544}" srcOrd="0" destOrd="0" presId="urn:microsoft.com/office/officeart/2005/8/layout/orgChart1"/>
    <dgm:cxn modelId="{1EBBD871-A7E1-4FE2-8A31-A0504AE1B19B}" type="presParOf" srcId="{C98963A1-798B-4F0E-BF4D-5C64243EE544}" destId="{52EB7180-6FC3-43FE-8820-09204C0DBBE5}" srcOrd="0" destOrd="0" presId="urn:microsoft.com/office/officeart/2005/8/layout/orgChart1"/>
    <dgm:cxn modelId="{8B82EFEB-0295-41D5-9804-4873A354ADDD}" type="presParOf" srcId="{C98963A1-798B-4F0E-BF4D-5C64243EE544}" destId="{5F0308B5-492C-4B4C-9C98-1A035449268A}" srcOrd="1" destOrd="0" presId="urn:microsoft.com/office/officeart/2005/8/layout/orgChart1"/>
    <dgm:cxn modelId="{1F5023C0-24B7-4765-B631-8ECCEBC7C7FA}" type="presParOf" srcId="{BCE7E524-5B0B-4FAF-A327-C4BFB9D7EFA1}" destId="{D425A12F-6041-4B73-A23D-F119203DC67C}" srcOrd="1" destOrd="0" presId="urn:microsoft.com/office/officeart/2005/8/layout/orgChart1"/>
    <dgm:cxn modelId="{E5A7A2AF-DE85-43AD-B0EE-B103EEB33427}" type="presParOf" srcId="{BCE7E524-5B0B-4FAF-A327-C4BFB9D7EFA1}" destId="{67E56B01-447F-4740-94B2-6027E28A960F}" srcOrd="2" destOrd="0" presId="urn:microsoft.com/office/officeart/2005/8/layout/orgChart1"/>
    <dgm:cxn modelId="{B6FDB30C-EEF6-4FED-84C0-C4F7DCAC6782}" type="presParOf" srcId="{95818AC5-05D0-458A-985E-5C0B0EC04113}" destId="{AA57F46F-4C20-479F-B172-43194E59E266}" srcOrd="2" destOrd="0" presId="urn:microsoft.com/office/officeart/2005/8/layout/orgChart1"/>
    <dgm:cxn modelId="{29A68032-EFF5-4E53-8CAD-1AA81A0EB208}" type="presParOf" srcId="{AA57F46F-4C20-479F-B172-43194E59E266}" destId="{EB0E5030-71EE-4E35-963C-E6DFC7061EC6}" srcOrd="0" destOrd="0" presId="urn:microsoft.com/office/officeart/2005/8/layout/orgChart1"/>
    <dgm:cxn modelId="{DFF6368B-B365-496C-86D5-89FA8051DCC2}" type="presParOf" srcId="{AA57F46F-4C20-479F-B172-43194E59E266}" destId="{6D6ADDFF-6B18-4FB2-ACEF-1E669EDC288A}" srcOrd="1" destOrd="0" presId="urn:microsoft.com/office/officeart/2005/8/layout/orgChart1"/>
    <dgm:cxn modelId="{61F91248-2808-4383-9BA3-58B00F1F2D7F}" type="presParOf" srcId="{6D6ADDFF-6B18-4FB2-ACEF-1E669EDC288A}" destId="{C113C279-2D13-4E50-BA59-775856986FB7}" srcOrd="0" destOrd="0" presId="urn:microsoft.com/office/officeart/2005/8/layout/orgChart1"/>
    <dgm:cxn modelId="{41A34956-EF19-4665-A720-3F53C0CBE448}" type="presParOf" srcId="{C113C279-2D13-4E50-BA59-775856986FB7}" destId="{9F862B86-439A-4AB3-9FF6-FE0099689528}" srcOrd="0" destOrd="0" presId="urn:microsoft.com/office/officeart/2005/8/layout/orgChart1"/>
    <dgm:cxn modelId="{884252B8-F4C9-41DE-8B79-F869D58D7680}" type="presParOf" srcId="{C113C279-2D13-4E50-BA59-775856986FB7}" destId="{61224D96-3C55-45D8-A251-73A3035A9F76}" srcOrd="1" destOrd="0" presId="urn:microsoft.com/office/officeart/2005/8/layout/orgChart1"/>
    <dgm:cxn modelId="{A8254995-A76A-4F4E-9334-D2A3CDEE587E}" type="presParOf" srcId="{6D6ADDFF-6B18-4FB2-ACEF-1E669EDC288A}" destId="{EB26761F-5895-4623-8BC5-27D2CF03E8EE}" srcOrd="1" destOrd="0" presId="urn:microsoft.com/office/officeart/2005/8/layout/orgChart1"/>
    <dgm:cxn modelId="{ED1CFBD5-EF1D-460C-A179-3535FAF05E34}" type="presParOf" srcId="{6D6ADDFF-6B18-4FB2-ACEF-1E669EDC288A}" destId="{FA3DD4AC-8992-46D8-9A89-02F94EF907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2288D2FA-F0F6-4848-AC3E-3907FB4A4E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24B3B1-D5EE-47AC-95C5-5CE91FB4F2BD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Burócratas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Municipales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1285786-2BBB-48C9-AA7C-680F55B93667}" type="parTrans" cxnId="{E6E9DB82-64DF-4822-8472-B37E2F3DFAE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CBA4E9-8E9E-40B7-9383-A7D2490FBBBB}" type="sibTrans" cxnId="{E6E9DB82-64DF-4822-8472-B37E2F3DFAE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76E7E46-979E-4686-9A0B-25D426BCA0FF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r>
            <a:rPr lang="es-MX" sz="1200" b="1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dirty="0">
            <a:solidFill>
              <a:schemeClr val="tx1"/>
            </a:solidFill>
          </a:endParaRPr>
        </a:p>
      </dgm:t>
    </dgm:pt>
    <dgm:pt modelId="{9134020B-6D91-4292-810E-2432B7A53833}" type="parTrans" cxnId="{8E39A7E4-8FC4-4789-9EFC-48008BBE76B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BD80B8-9EB6-446F-A33D-79786FBE6CDE}" type="sibTrans" cxnId="{8E39A7E4-8FC4-4789-9EFC-48008BBE76B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F7CBB2D-3890-47CF-8D71-6ABEF15BA37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CAF20D5-FDCF-4A86-8E3A-402BBB80899D}" type="parTrans" cxnId="{DA573D7D-C698-479F-8F0A-E24855D248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57D0CA8-460B-4F2C-AE0E-1E8C58047379}" type="sibTrans" cxnId="{DA573D7D-C698-479F-8F0A-E24855D248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595F5B-ED52-4103-A6A6-C727DB52994A}" type="pres">
      <dgm:prSet presAssocID="{2288D2FA-F0F6-4848-AC3E-3907FB4A4E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ED5F995-6A13-46AA-8782-63D2AE163BD6}" type="pres">
      <dgm:prSet presAssocID="{9724B3B1-D5EE-47AC-95C5-5CE91FB4F2BD}" presName="hierRoot1" presStyleCnt="0">
        <dgm:presLayoutVars>
          <dgm:hierBranch val="init"/>
        </dgm:presLayoutVars>
      </dgm:prSet>
      <dgm:spPr/>
    </dgm:pt>
    <dgm:pt modelId="{98A7EBC4-3981-4FE1-91BF-83A2D7FA47D3}" type="pres">
      <dgm:prSet presAssocID="{9724B3B1-D5EE-47AC-95C5-5CE91FB4F2BD}" presName="rootComposite1" presStyleCnt="0"/>
      <dgm:spPr/>
    </dgm:pt>
    <dgm:pt modelId="{E0448982-72C1-46F5-AED4-2F30A81BBB0D}" type="pres">
      <dgm:prSet presAssocID="{9724B3B1-D5EE-47AC-95C5-5CE91FB4F2BD}" presName="rootText1" presStyleLbl="node0" presStyleIdx="0" presStyleCnt="1" custScaleX="68275" custScaleY="58094" custLinFactNeighborX="-21314" custLinFactNeighborY="54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44D20-4CDE-4457-86F2-6CE5D2C72616}" type="pres">
      <dgm:prSet presAssocID="{9724B3B1-D5EE-47AC-95C5-5CE91FB4F2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BD56FF-B96E-4D09-B2FA-E1F2E15409A9}" type="pres">
      <dgm:prSet presAssocID="{9724B3B1-D5EE-47AC-95C5-5CE91FB4F2BD}" presName="hierChild2" presStyleCnt="0"/>
      <dgm:spPr/>
    </dgm:pt>
    <dgm:pt modelId="{7373670F-DE13-4AD1-B589-6E080F412023}" type="pres">
      <dgm:prSet presAssocID="{5CAF20D5-FDCF-4A86-8E3A-402BBB80899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0A466D4-8F75-4800-BC64-6D0C9FD1781D}" type="pres">
      <dgm:prSet presAssocID="{AF7CBB2D-3890-47CF-8D71-6ABEF15BA374}" presName="hierRoot2" presStyleCnt="0">
        <dgm:presLayoutVars>
          <dgm:hierBranch val="init"/>
        </dgm:presLayoutVars>
      </dgm:prSet>
      <dgm:spPr/>
    </dgm:pt>
    <dgm:pt modelId="{2B8A332F-2BB2-4802-B3FC-426019234388}" type="pres">
      <dgm:prSet presAssocID="{AF7CBB2D-3890-47CF-8D71-6ABEF15BA374}" presName="rootComposite" presStyleCnt="0"/>
      <dgm:spPr/>
    </dgm:pt>
    <dgm:pt modelId="{7488CD22-623A-44D8-BB5F-E4D6CC8D37E8}" type="pres">
      <dgm:prSet presAssocID="{AF7CBB2D-3890-47CF-8D71-6ABEF15BA374}" presName="rootText" presStyleLbl="node2" presStyleIdx="0" presStyleCnt="1" custScaleX="46752" custScaleY="38339" custLinFactNeighborX="-21321" custLinFactNeighborY="-435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E22A19-841F-4545-8A2A-FBA07261B262}" type="pres">
      <dgm:prSet presAssocID="{AF7CBB2D-3890-47CF-8D71-6ABEF15BA374}" presName="rootConnector" presStyleLbl="node2" presStyleIdx="0" presStyleCnt="1"/>
      <dgm:spPr/>
      <dgm:t>
        <a:bodyPr/>
        <a:lstStyle/>
        <a:p>
          <a:endParaRPr lang="es-ES"/>
        </a:p>
      </dgm:t>
    </dgm:pt>
    <dgm:pt modelId="{6A68D594-243D-4F5F-B33B-0750EA6698BB}" type="pres">
      <dgm:prSet presAssocID="{AF7CBB2D-3890-47CF-8D71-6ABEF15BA374}" presName="hierChild4" presStyleCnt="0"/>
      <dgm:spPr/>
    </dgm:pt>
    <dgm:pt modelId="{16945B6E-E8E1-44DF-AFF4-C73314E645F0}" type="pres">
      <dgm:prSet presAssocID="{AF7CBB2D-3890-47CF-8D71-6ABEF15BA374}" presName="hierChild5" presStyleCnt="0"/>
      <dgm:spPr/>
    </dgm:pt>
    <dgm:pt modelId="{1ABE2350-2C26-4D5B-846B-A67EF743CBEB}" type="pres">
      <dgm:prSet presAssocID="{9724B3B1-D5EE-47AC-95C5-5CE91FB4F2BD}" presName="hierChild3" presStyleCnt="0"/>
      <dgm:spPr/>
    </dgm:pt>
    <dgm:pt modelId="{89584531-6AF7-4424-BBDD-030FADEE7F80}" type="pres">
      <dgm:prSet presAssocID="{9134020B-6D91-4292-810E-2432B7A53833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0C05D226-E0FF-4978-8E01-95F6D40666AC}" type="pres">
      <dgm:prSet presAssocID="{476E7E46-979E-4686-9A0B-25D426BCA0FF}" presName="hierRoot3" presStyleCnt="0">
        <dgm:presLayoutVars>
          <dgm:hierBranch val="init"/>
        </dgm:presLayoutVars>
      </dgm:prSet>
      <dgm:spPr/>
    </dgm:pt>
    <dgm:pt modelId="{B8C96B57-6431-451F-A836-9EE2345ADEB2}" type="pres">
      <dgm:prSet presAssocID="{476E7E46-979E-4686-9A0B-25D426BCA0FF}" presName="rootComposite3" presStyleCnt="0"/>
      <dgm:spPr/>
    </dgm:pt>
    <dgm:pt modelId="{8B3ACF25-AA08-46EB-B11E-DBBC5DAF0912}" type="pres">
      <dgm:prSet presAssocID="{476E7E46-979E-4686-9A0B-25D426BCA0FF}" presName="rootText3" presStyleLbl="asst1" presStyleIdx="0" presStyleCnt="1" custScaleX="34138" custScaleY="31212" custLinFactNeighborX="-19357" custLinFactNeighborY="18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4E702-BD52-4651-BB5B-97C97BF385CF}" type="pres">
      <dgm:prSet presAssocID="{476E7E46-979E-4686-9A0B-25D426BCA0F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5C4445E-CD0A-421E-86AF-E815E227B620}" type="pres">
      <dgm:prSet presAssocID="{476E7E46-979E-4686-9A0B-25D426BCA0FF}" presName="hierChild6" presStyleCnt="0"/>
      <dgm:spPr/>
    </dgm:pt>
    <dgm:pt modelId="{E2BA2A93-06E3-4B03-B9AC-4C29211552FA}" type="pres">
      <dgm:prSet presAssocID="{476E7E46-979E-4686-9A0B-25D426BCA0FF}" presName="hierChild7" presStyleCnt="0"/>
      <dgm:spPr/>
    </dgm:pt>
  </dgm:ptLst>
  <dgm:cxnLst>
    <dgm:cxn modelId="{D3CD5DEF-7766-4118-A6A6-B93E6F2B034B}" type="presOf" srcId="{5CAF20D5-FDCF-4A86-8E3A-402BBB80899D}" destId="{7373670F-DE13-4AD1-B589-6E080F412023}" srcOrd="0" destOrd="0" presId="urn:microsoft.com/office/officeart/2005/8/layout/orgChart1"/>
    <dgm:cxn modelId="{9E7EE2B9-5687-4199-AC3D-048CF702DF0C}" type="presOf" srcId="{9724B3B1-D5EE-47AC-95C5-5CE91FB4F2BD}" destId="{E0448982-72C1-46F5-AED4-2F30A81BBB0D}" srcOrd="0" destOrd="0" presId="urn:microsoft.com/office/officeart/2005/8/layout/orgChart1"/>
    <dgm:cxn modelId="{867A30D7-5512-4A9B-9EF7-F989BB6AB796}" type="presOf" srcId="{476E7E46-979E-4686-9A0B-25D426BCA0FF}" destId="{8B3ACF25-AA08-46EB-B11E-DBBC5DAF0912}" srcOrd="0" destOrd="0" presId="urn:microsoft.com/office/officeart/2005/8/layout/orgChart1"/>
    <dgm:cxn modelId="{A6F3AE45-BA38-4438-B817-FF61F66411E2}" type="presOf" srcId="{AF7CBB2D-3890-47CF-8D71-6ABEF15BA374}" destId="{10E22A19-841F-4545-8A2A-FBA07261B262}" srcOrd="1" destOrd="0" presId="urn:microsoft.com/office/officeart/2005/8/layout/orgChart1"/>
    <dgm:cxn modelId="{3E2D457C-5FFC-4FDB-8304-E36C8F99C5C2}" type="presOf" srcId="{AF7CBB2D-3890-47CF-8D71-6ABEF15BA374}" destId="{7488CD22-623A-44D8-BB5F-E4D6CC8D37E8}" srcOrd="0" destOrd="0" presId="urn:microsoft.com/office/officeart/2005/8/layout/orgChart1"/>
    <dgm:cxn modelId="{8E39A7E4-8FC4-4789-9EFC-48008BBE76BF}" srcId="{9724B3B1-D5EE-47AC-95C5-5CE91FB4F2BD}" destId="{476E7E46-979E-4686-9A0B-25D426BCA0FF}" srcOrd="0" destOrd="0" parTransId="{9134020B-6D91-4292-810E-2432B7A53833}" sibTransId="{5FBD80B8-9EB6-446F-A33D-79786FBE6CDE}"/>
    <dgm:cxn modelId="{05916418-AB5A-48B5-B048-4988315AAAC5}" type="presOf" srcId="{9134020B-6D91-4292-810E-2432B7A53833}" destId="{89584531-6AF7-4424-BBDD-030FADEE7F80}" srcOrd="0" destOrd="0" presId="urn:microsoft.com/office/officeart/2005/8/layout/orgChart1"/>
    <dgm:cxn modelId="{8E56E169-5839-4AF7-B9F3-88E221DDF167}" type="presOf" srcId="{476E7E46-979E-4686-9A0B-25D426BCA0FF}" destId="{F8F4E702-BD52-4651-BB5B-97C97BF385CF}" srcOrd="1" destOrd="0" presId="urn:microsoft.com/office/officeart/2005/8/layout/orgChart1"/>
    <dgm:cxn modelId="{DA573D7D-C698-479F-8F0A-E24855D248DD}" srcId="{9724B3B1-D5EE-47AC-95C5-5CE91FB4F2BD}" destId="{AF7CBB2D-3890-47CF-8D71-6ABEF15BA374}" srcOrd="1" destOrd="0" parTransId="{5CAF20D5-FDCF-4A86-8E3A-402BBB80899D}" sibTransId="{057D0CA8-460B-4F2C-AE0E-1E8C58047379}"/>
    <dgm:cxn modelId="{1C537C53-84A9-4F2E-83E7-E8FFE50A278D}" type="presOf" srcId="{9724B3B1-D5EE-47AC-95C5-5CE91FB4F2BD}" destId="{92E44D20-4CDE-4457-86F2-6CE5D2C72616}" srcOrd="1" destOrd="0" presId="urn:microsoft.com/office/officeart/2005/8/layout/orgChart1"/>
    <dgm:cxn modelId="{E6E9DB82-64DF-4822-8472-B37E2F3DFAE5}" srcId="{2288D2FA-F0F6-4848-AC3E-3907FB4A4EBD}" destId="{9724B3B1-D5EE-47AC-95C5-5CE91FB4F2BD}" srcOrd="0" destOrd="0" parTransId="{21285786-2BBB-48C9-AA7C-680F55B93667}" sibTransId="{B8CBA4E9-8E9E-40B7-9383-A7D2490FBBBB}"/>
    <dgm:cxn modelId="{81589E56-259D-4007-B3FF-25B569FC59D3}" type="presOf" srcId="{2288D2FA-F0F6-4848-AC3E-3907FB4A4EBD}" destId="{62595F5B-ED52-4103-A6A6-C727DB52994A}" srcOrd="0" destOrd="0" presId="urn:microsoft.com/office/officeart/2005/8/layout/orgChart1"/>
    <dgm:cxn modelId="{F3801ADA-2732-4568-9C0E-1689EFF1583E}" type="presParOf" srcId="{62595F5B-ED52-4103-A6A6-C727DB52994A}" destId="{9ED5F995-6A13-46AA-8782-63D2AE163BD6}" srcOrd="0" destOrd="0" presId="urn:microsoft.com/office/officeart/2005/8/layout/orgChart1"/>
    <dgm:cxn modelId="{FA3B6DCE-3BD2-4429-B7E3-C6592E67B3AB}" type="presParOf" srcId="{9ED5F995-6A13-46AA-8782-63D2AE163BD6}" destId="{98A7EBC4-3981-4FE1-91BF-83A2D7FA47D3}" srcOrd="0" destOrd="0" presId="urn:microsoft.com/office/officeart/2005/8/layout/orgChart1"/>
    <dgm:cxn modelId="{6B29B084-760F-4C4F-9CC3-99A71C5D0B24}" type="presParOf" srcId="{98A7EBC4-3981-4FE1-91BF-83A2D7FA47D3}" destId="{E0448982-72C1-46F5-AED4-2F30A81BBB0D}" srcOrd="0" destOrd="0" presId="urn:microsoft.com/office/officeart/2005/8/layout/orgChart1"/>
    <dgm:cxn modelId="{38985738-5710-427A-995F-86C6D12DB2E5}" type="presParOf" srcId="{98A7EBC4-3981-4FE1-91BF-83A2D7FA47D3}" destId="{92E44D20-4CDE-4457-86F2-6CE5D2C72616}" srcOrd="1" destOrd="0" presId="urn:microsoft.com/office/officeart/2005/8/layout/orgChart1"/>
    <dgm:cxn modelId="{543948ED-5EC8-4613-BAF4-F54919ED3842}" type="presParOf" srcId="{9ED5F995-6A13-46AA-8782-63D2AE163BD6}" destId="{C0BD56FF-B96E-4D09-B2FA-E1F2E15409A9}" srcOrd="1" destOrd="0" presId="urn:microsoft.com/office/officeart/2005/8/layout/orgChart1"/>
    <dgm:cxn modelId="{320C0916-F415-4B1D-86C1-020F5313B262}" type="presParOf" srcId="{C0BD56FF-B96E-4D09-B2FA-E1F2E15409A9}" destId="{7373670F-DE13-4AD1-B589-6E080F412023}" srcOrd="0" destOrd="0" presId="urn:microsoft.com/office/officeart/2005/8/layout/orgChart1"/>
    <dgm:cxn modelId="{449F4481-5B04-4354-B566-346E778FF85E}" type="presParOf" srcId="{C0BD56FF-B96E-4D09-B2FA-E1F2E15409A9}" destId="{10A466D4-8F75-4800-BC64-6D0C9FD1781D}" srcOrd="1" destOrd="0" presId="urn:microsoft.com/office/officeart/2005/8/layout/orgChart1"/>
    <dgm:cxn modelId="{17CCFCF8-8B1E-48C8-B544-1F273389EC0C}" type="presParOf" srcId="{10A466D4-8F75-4800-BC64-6D0C9FD1781D}" destId="{2B8A332F-2BB2-4802-B3FC-426019234388}" srcOrd="0" destOrd="0" presId="urn:microsoft.com/office/officeart/2005/8/layout/orgChart1"/>
    <dgm:cxn modelId="{A86F73DB-0C41-4C67-BF77-9E6A1DC355A6}" type="presParOf" srcId="{2B8A332F-2BB2-4802-B3FC-426019234388}" destId="{7488CD22-623A-44D8-BB5F-E4D6CC8D37E8}" srcOrd="0" destOrd="0" presId="urn:microsoft.com/office/officeart/2005/8/layout/orgChart1"/>
    <dgm:cxn modelId="{BB5272D4-72DB-4C9A-B2E6-EDFD029D168D}" type="presParOf" srcId="{2B8A332F-2BB2-4802-B3FC-426019234388}" destId="{10E22A19-841F-4545-8A2A-FBA07261B262}" srcOrd="1" destOrd="0" presId="urn:microsoft.com/office/officeart/2005/8/layout/orgChart1"/>
    <dgm:cxn modelId="{9BD968DF-8B10-414A-8EF7-37AF62A7EDA4}" type="presParOf" srcId="{10A466D4-8F75-4800-BC64-6D0C9FD1781D}" destId="{6A68D594-243D-4F5F-B33B-0750EA6698BB}" srcOrd="1" destOrd="0" presId="urn:microsoft.com/office/officeart/2005/8/layout/orgChart1"/>
    <dgm:cxn modelId="{61218A07-74DD-4583-A498-5FA28713F675}" type="presParOf" srcId="{10A466D4-8F75-4800-BC64-6D0C9FD1781D}" destId="{16945B6E-E8E1-44DF-AFF4-C73314E645F0}" srcOrd="2" destOrd="0" presId="urn:microsoft.com/office/officeart/2005/8/layout/orgChart1"/>
    <dgm:cxn modelId="{1BF9A2FD-D25C-437D-B473-D42A0FD9B693}" type="presParOf" srcId="{9ED5F995-6A13-46AA-8782-63D2AE163BD6}" destId="{1ABE2350-2C26-4D5B-846B-A67EF743CBEB}" srcOrd="2" destOrd="0" presId="urn:microsoft.com/office/officeart/2005/8/layout/orgChart1"/>
    <dgm:cxn modelId="{DACDBCBA-14E0-484B-92E8-B7287E57DC7D}" type="presParOf" srcId="{1ABE2350-2C26-4D5B-846B-A67EF743CBEB}" destId="{89584531-6AF7-4424-BBDD-030FADEE7F80}" srcOrd="0" destOrd="0" presId="urn:microsoft.com/office/officeart/2005/8/layout/orgChart1"/>
    <dgm:cxn modelId="{75E25C13-2806-4932-9FFC-75BA2621B0B3}" type="presParOf" srcId="{1ABE2350-2C26-4D5B-846B-A67EF743CBEB}" destId="{0C05D226-E0FF-4978-8E01-95F6D40666AC}" srcOrd="1" destOrd="0" presId="urn:microsoft.com/office/officeart/2005/8/layout/orgChart1"/>
    <dgm:cxn modelId="{72314B42-F360-4243-9E50-973C7D6A2910}" type="presParOf" srcId="{0C05D226-E0FF-4978-8E01-95F6D40666AC}" destId="{B8C96B57-6431-451F-A836-9EE2345ADEB2}" srcOrd="0" destOrd="0" presId="urn:microsoft.com/office/officeart/2005/8/layout/orgChart1"/>
    <dgm:cxn modelId="{BB028156-3911-41EF-BAAA-9AE548D14765}" type="presParOf" srcId="{B8C96B57-6431-451F-A836-9EE2345ADEB2}" destId="{8B3ACF25-AA08-46EB-B11E-DBBC5DAF0912}" srcOrd="0" destOrd="0" presId="urn:microsoft.com/office/officeart/2005/8/layout/orgChart1"/>
    <dgm:cxn modelId="{6C16EE53-E21E-45DB-AD9B-7D33A0317738}" type="presParOf" srcId="{B8C96B57-6431-451F-A836-9EE2345ADEB2}" destId="{F8F4E702-BD52-4651-BB5B-97C97BF385CF}" srcOrd="1" destOrd="0" presId="urn:microsoft.com/office/officeart/2005/8/layout/orgChart1"/>
    <dgm:cxn modelId="{565E064D-B726-418E-9D29-D7FED0140C2D}" type="presParOf" srcId="{0C05D226-E0FF-4978-8E01-95F6D40666AC}" destId="{D5C4445E-CD0A-421E-86AF-E815E227B620}" srcOrd="1" destOrd="0" presId="urn:microsoft.com/office/officeart/2005/8/layout/orgChart1"/>
    <dgm:cxn modelId="{0E2AAEA8-6833-46E3-BF9D-EEC516357B5F}" type="presParOf" srcId="{0C05D226-E0FF-4978-8E01-95F6D40666AC}" destId="{E2BA2A93-06E3-4B03-B9AC-4C29211552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Valle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Mirador</a:t>
          </a:r>
          <a:r>
            <a:rPr lang="es-ES" sz="1200" dirty="0" smtClean="0">
              <a:solidFill>
                <a:schemeClr val="tx1"/>
              </a:solidFill>
            </a:rPr>
            <a:t>   </a:t>
          </a:r>
          <a:endParaRPr lang="es-ES" sz="1200" dirty="0">
            <a:solidFill>
              <a:schemeClr val="tx1"/>
            </a:solidFill>
          </a:endParaRPr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569AFA3-2099-46A4-BC06-F1B3DA358A0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F06C863-8082-49CF-A4AE-7904C4A1B707}" type="parTrans" cxnId="{128164B8-2083-4025-91FC-7F556426CB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15E858C-EF69-43CC-B75E-07FEE3B0909B}" type="sibTrans" cxnId="{128164B8-2083-4025-91FC-7F556426CB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006E44-CEE6-4B6B-A44E-400115EDD0B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 </a:t>
          </a:r>
          <a:r>
            <a:rPr lang="es-ES" sz="1200" dirty="0" smtClean="0">
              <a:solidFill>
                <a:schemeClr val="tx1"/>
              </a:solidFill>
            </a:rPr>
            <a:t>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339A6DD-F2CD-47D1-A2EF-B29AFF2C64E2}" type="parTrans" cxnId="{D314CC7D-32B0-4268-A89B-B52B8813B9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88EB48-072D-480F-84E6-628739556E17}" type="sibTrans" cxnId="{D314CC7D-32B0-4268-A89B-B52B8813B9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6FA1DD-E8D6-4DB3-B4FC-F25921FD6C5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8A9E3FA-E255-442D-9F11-BAEF1EC1F524}" type="parTrans" cxnId="{8530ABC9-CC17-40F5-954E-DB1554C5D2E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F87B2B-AF23-4A69-9A5B-5D35D4013386}" type="sibTrans" cxnId="{8530ABC9-CC17-40F5-954E-DB1554C5D2E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 custScaleX="139997" custScaleY="132780" custLinFactNeighborY="-205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93FFDE63-390A-47E7-85BD-355DB40057A5}" type="pres">
      <dgm:prSet presAssocID="{0F06C863-8082-49CF-A4AE-7904C4A1B70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B5993CA-8136-4E8C-A4FB-FB82C1B06D13}" type="pres">
      <dgm:prSet presAssocID="{6569AFA3-2099-46A4-BC06-F1B3DA358A03}" presName="hierRoot2" presStyleCnt="0">
        <dgm:presLayoutVars>
          <dgm:hierBranch val="init"/>
        </dgm:presLayoutVars>
      </dgm:prSet>
      <dgm:spPr/>
    </dgm:pt>
    <dgm:pt modelId="{20A91858-D74F-4C89-91FC-0B3776B9516B}" type="pres">
      <dgm:prSet presAssocID="{6569AFA3-2099-46A4-BC06-F1B3DA358A03}" presName="rootComposite" presStyleCnt="0"/>
      <dgm:spPr/>
    </dgm:pt>
    <dgm:pt modelId="{A4355BDB-2C53-4247-BB9E-B81BCB301B8E}" type="pres">
      <dgm:prSet presAssocID="{6569AFA3-2099-46A4-BC06-F1B3DA358A03}" presName="rootText" presStyleLbl="node2" presStyleIdx="0" presStyleCnt="3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9F3FBF-91E0-450F-B6B0-0C545231F119}" type="pres">
      <dgm:prSet presAssocID="{6569AFA3-2099-46A4-BC06-F1B3DA358A03}" presName="rootConnector" presStyleLbl="node2" presStyleIdx="0" presStyleCnt="3"/>
      <dgm:spPr/>
      <dgm:t>
        <a:bodyPr/>
        <a:lstStyle/>
        <a:p>
          <a:endParaRPr lang="es-ES"/>
        </a:p>
      </dgm:t>
    </dgm:pt>
    <dgm:pt modelId="{F37C0AC2-40F4-4491-8300-1942BD9D8788}" type="pres">
      <dgm:prSet presAssocID="{6569AFA3-2099-46A4-BC06-F1B3DA358A03}" presName="hierChild4" presStyleCnt="0"/>
      <dgm:spPr/>
    </dgm:pt>
    <dgm:pt modelId="{634E2180-09D4-4A95-99BC-988CA0DC3F5D}" type="pres">
      <dgm:prSet presAssocID="{6569AFA3-2099-46A4-BC06-F1B3DA358A03}" presName="hierChild5" presStyleCnt="0"/>
      <dgm:spPr/>
    </dgm:pt>
    <dgm:pt modelId="{1EC7C701-6580-48C3-9956-43AAF1A1DB92}" type="pres">
      <dgm:prSet presAssocID="{8339A6DD-F2CD-47D1-A2EF-B29AFF2C64E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EF12D62-99FB-439F-A583-516816B91348}" type="pres">
      <dgm:prSet presAssocID="{F7006E44-CEE6-4B6B-A44E-400115EDD0B5}" presName="hierRoot2" presStyleCnt="0">
        <dgm:presLayoutVars>
          <dgm:hierBranch val="init"/>
        </dgm:presLayoutVars>
      </dgm:prSet>
      <dgm:spPr/>
    </dgm:pt>
    <dgm:pt modelId="{C458E917-040C-49A4-9672-B1416DBCC8B5}" type="pres">
      <dgm:prSet presAssocID="{F7006E44-CEE6-4B6B-A44E-400115EDD0B5}" presName="rootComposite" presStyleCnt="0"/>
      <dgm:spPr/>
    </dgm:pt>
    <dgm:pt modelId="{A6C51691-4FCF-47B5-98BE-9D7A7A5590AD}" type="pres">
      <dgm:prSet presAssocID="{F7006E44-CEE6-4B6B-A44E-400115EDD0B5}" presName="rootText" presStyleLbl="node2" presStyleIdx="1" presStyleCnt="3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33722E-1CA2-484D-B5DE-512C9F40596E}" type="pres">
      <dgm:prSet presAssocID="{F7006E44-CEE6-4B6B-A44E-400115EDD0B5}" presName="rootConnector" presStyleLbl="node2" presStyleIdx="1" presStyleCnt="3"/>
      <dgm:spPr/>
      <dgm:t>
        <a:bodyPr/>
        <a:lstStyle/>
        <a:p>
          <a:endParaRPr lang="es-ES"/>
        </a:p>
      </dgm:t>
    </dgm:pt>
    <dgm:pt modelId="{1BBDF0D8-4378-4BF0-9E38-0D61BDFA35A8}" type="pres">
      <dgm:prSet presAssocID="{F7006E44-CEE6-4B6B-A44E-400115EDD0B5}" presName="hierChild4" presStyleCnt="0"/>
      <dgm:spPr/>
    </dgm:pt>
    <dgm:pt modelId="{EA0769D7-F21C-4312-B330-06D79A028FE2}" type="pres">
      <dgm:prSet presAssocID="{F7006E44-CEE6-4B6B-A44E-400115EDD0B5}" presName="hierChild5" presStyleCnt="0"/>
      <dgm:spPr/>
    </dgm:pt>
    <dgm:pt modelId="{097A43F6-D7F1-49E2-AC17-F5CF5D431599}" type="pres">
      <dgm:prSet presAssocID="{88A9E3FA-E255-442D-9F11-BAEF1EC1F524}" presName="Name37" presStyleLbl="parChTrans1D2" presStyleIdx="2" presStyleCnt="3"/>
      <dgm:spPr/>
      <dgm:t>
        <a:bodyPr/>
        <a:lstStyle/>
        <a:p>
          <a:endParaRPr lang="es-ES"/>
        </a:p>
      </dgm:t>
    </dgm:pt>
    <dgm:pt modelId="{DC75E9AD-4F3D-4317-9A76-F10708791A93}" type="pres">
      <dgm:prSet presAssocID="{3A6FA1DD-E8D6-4DB3-B4FC-F25921FD6C53}" presName="hierRoot2" presStyleCnt="0">
        <dgm:presLayoutVars>
          <dgm:hierBranch val="init"/>
        </dgm:presLayoutVars>
      </dgm:prSet>
      <dgm:spPr/>
    </dgm:pt>
    <dgm:pt modelId="{A35B574A-A51A-486B-A24B-09C34CEE2EB3}" type="pres">
      <dgm:prSet presAssocID="{3A6FA1DD-E8D6-4DB3-B4FC-F25921FD6C53}" presName="rootComposite" presStyleCnt="0"/>
      <dgm:spPr/>
    </dgm:pt>
    <dgm:pt modelId="{2349C9EB-608B-41FE-9BA3-60303CE8C98D}" type="pres">
      <dgm:prSet presAssocID="{3A6FA1DD-E8D6-4DB3-B4FC-F25921FD6C53}" presName="rootText" presStyleLbl="node2" presStyleIdx="2" presStyleCnt="3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B6EF28-E207-4DEB-8462-EF81060BA3FA}" type="pres">
      <dgm:prSet presAssocID="{3A6FA1DD-E8D6-4DB3-B4FC-F25921FD6C53}" presName="rootConnector" presStyleLbl="node2" presStyleIdx="2" presStyleCnt="3"/>
      <dgm:spPr/>
      <dgm:t>
        <a:bodyPr/>
        <a:lstStyle/>
        <a:p>
          <a:endParaRPr lang="es-ES"/>
        </a:p>
      </dgm:t>
    </dgm:pt>
    <dgm:pt modelId="{1082A42A-C977-4BAE-91EB-5FED6071B289}" type="pres">
      <dgm:prSet presAssocID="{3A6FA1DD-E8D6-4DB3-B4FC-F25921FD6C53}" presName="hierChild4" presStyleCnt="0"/>
      <dgm:spPr/>
    </dgm:pt>
    <dgm:pt modelId="{94D3C709-ED5A-4B9F-BFE6-F7ED213A7EFB}" type="pres">
      <dgm:prSet presAssocID="{3A6FA1DD-E8D6-4DB3-B4FC-F25921FD6C53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6466D547-E541-41B4-8B1E-39ABC8FE9BF3}" type="presOf" srcId="{3A6FA1DD-E8D6-4DB3-B4FC-F25921FD6C53}" destId="{BEB6EF28-E207-4DEB-8462-EF81060BA3FA}" srcOrd="1" destOrd="0" presId="urn:microsoft.com/office/officeart/2005/8/layout/orgChart1"/>
    <dgm:cxn modelId="{8530ABC9-CC17-40F5-954E-DB1554C5D2E8}" srcId="{D78492B5-7174-42FB-85FA-F4AD5E1CD468}" destId="{3A6FA1DD-E8D6-4DB3-B4FC-F25921FD6C53}" srcOrd="2" destOrd="0" parTransId="{88A9E3FA-E255-442D-9F11-BAEF1EC1F524}" sibTransId="{58F87B2B-AF23-4A69-9A5B-5D35D4013386}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59D70990-0DB5-4F4E-A0B2-FB9F8E39936D}" type="presOf" srcId="{88A9E3FA-E255-442D-9F11-BAEF1EC1F524}" destId="{097A43F6-D7F1-49E2-AC17-F5CF5D431599}" srcOrd="0" destOrd="0" presId="urn:microsoft.com/office/officeart/2005/8/layout/orgChart1"/>
    <dgm:cxn modelId="{128164B8-2083-4025-91FC-7F556426CBA5}" srcId="{D78492B5-7174-42FB-85FA-F4AD5E1CD468}" destId="{6569AFA3-2099-46A4-BC06-F1B3DA358A03}" srcOrd="0" destOrd="0" parTransId="{0F06C863-8082-49CF-A4AE-7904C4A1B707}" sibTransId="{D15E858C-EF69-43CC-B75E-07FEE3B0909B}"/>
    <dgm:cxn modelId="{AA62F08A-25BC-44C4-93D0-B245E704A88D}" type="presOf" srcId="{F7006E44-CEE6-4B6B-A44E-400115EDD0B5}" destId="{A6C51691-4FCF-47B5-98BE-9D7A7A5590AD}" srcOrd="0" destOrd="0" presId="urn:microsoft.com/office/officeart/2005/8/layout/orgChart1"/>
    <dgm:cxn modelId="{EF5C1C9F-EBE5-407F-9A45-C7DE2D9F4314}" type="presOf" srcId="{3A6FA1DD-E8D6-4DB3-B4FC-F25921FD6C53}" destId="{2349C9EB-608B-41FE-9BA3-60303CE8C98D}" srcOrd="0" destOrd="0" presId="urn:microsoft.com/office/officeart/2005/8/layout/orgChart1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DE6C55DC-0B2A-4BC2-A391-640B38935B4A}" type="presOf" srcId="{F7006E44-CEE6-4B6B-A44E-400115EDD0B5}" destId="{4C33722E-1CA2-484D-B5DE-512C9F40596E}" srcOrd="1" destOrd="0" presId="urn:microsoft.com/office/officeart/2005/8/layout/orgChart1"/>
    <dgm:cxn modelId="{D314CC7D-32B0-4268-A89B-B52B8813B948}" srcId="{D78492B5-7174-42FB-85FA-F4AD5E1CD468}" destId="{F7006E44-CEE6-4B6B-A44E-400115EDD0B5}" srcOrd="1" destOrd="0" parTransId="{8339A6DD-F2CD-47D1-A2EF-B29AFF2C64E2}" sibTransId="{5988EB48-072D-480F-84E6-628739556E17}"/>
    <dgm:cxn modelId="{21D38932-D97A-4297-BB4D-83A81A81198B}" type="presOf" srcId="{8339A6DD-F2CD-47D1-A2EF-B29AFF2C64E2}" destId="{1EC7C701-6580-48C3-9956-43AAF1A1DB92}" srcOrd="0" destOrd="0" presId="urn:microsoft.com/office/officeart/2005/8/layout/orgChart1"/>
    <dgm:cxn modelId="{8782053D-003D-40F5-B144-7096C97D2EFC}" type="presOf" srcId="{6569AFA3-2099-46A4-BC06-F1B3DA358A03}" destId="{AB9F3FBF-91E0-450F-B6B0-0C545231F119}" srcOrd="1" destOrd="0" presId="urn:microsoft.com/office/officeart/2005/8/layout/orgChart1"/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C6FFB26C-B500-4E38-BDF8-A0BCE6C4BCDD}" type="presOf" srcId="{6569AFA3-2099-46A4-BC06-F1B3DA358A03}" destId="{A4355BDB-2C53-4247-BB9E-B81BCB301B8E}" srcOrd="0" destOrd="0" presId="urn:microsoft.com/office/officeart/2005/8/layout/orgChart1"/>
    <dgm:cxn modelId="{F8FD1041-110A-4C8F-A08F-E128497CA978}" type="presOf" srcId="{0F06C863-8082-49CF-A4AE-7904C4A1B707}" destId="{93FFDE63-390A-47E7-85BD-355DB40057A5}" srcOrd="0" destOrd="0" presId="urn:microsoft.com/office/officeart/2005/8/layout/orgChart1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C1C8C678-DE27-4E5B-82A4-EF2896E2F8E3}" type="presParOf" srcId="{3C26E34E-275A-4DD9-A060-299F936B3C22}" destId="{93FFDE63-390A-47E7-85BD-355DB40057A5}" srcOrd="0" destOrd="0" presId="urn:microsoft.com/office/officeart/2005/8/layout/orgChart1"/>
    <dgm:cxn modelId="{D2E2B225-C459-40A4-B5A9-B825358ACF65}" type="presParOf" srcId="{3C26E34E-275A-4DD9-A060-299F936B3C22}" destId="{6B5993CA-8136-4E8C-A4FB-FB82C1B06D13}" srcOrd="1" destOrd="0" presId="urn:microsoft.com/office/officeart/2005/8/layout/orgChart1"/>
    <dgm:cxn modelId="{E53EF1EC-FAE8-4B17-8F48-510D49373883}" type="presParOf" srcId="{6B5993CA-8136-4E8C-A4FB-FB82C1B06D13}" destId="{20A91858-D74F-4C89-91FC-0B3776B9516B}" srcOrd="0" destOrd="0" presId="urn:microsoft.com/office/officeart/2005/8/layout/orgChart1"/>
    <dgm:cxn modelId="{27FCCF94-3545-4248-95F0-1A00DDC2ED9B}" type="presParOf" srcId="{20A91858-D74F-4C89-91FC-0B3776B9516B}" destId="{A4355BDB-2C53-4247-BB9E-B81BCB301B8E}" srcOrd="0" destOrd="0" presId="urn:microsoft.com/office/officeart/2005/8/layout/orgChart1"/>
    <dgm:cxn modelId="{6813E922-0A11-45C1-8759-C06327BCFC8E}" type="presParOf" srcId="{20A91858-D74F-4C89-91FC-0B3776B9516B}" destId="{AB9F3FBF-91E0-450F-B6B0-0C545231F119}" srcOrd="1" destOrd="0" presId="urn:microsoft.com/office/officeart/2005/8/layout/orgChart1"/>
    <dgm:cxn modelId="{D829285E-E131-434F-AD7C-43406021C291}" type="presParOf" srcId="{6B5993CA-8136-4E8C-A4FB-FB82C1B06D13}" destId="{F37C0AC2-40F4-4491-8300-1942BD9D8788}" srcOrd="1" destOrd="0" presId="urn:microsoft.com/office/officeart/2005/8/layout/orgChart1"/>
    <dgm:cxn modelId="{2258DD30-BEB3-4EB3-8199-860524028769}" type="presParOf" srcId="{6B5993CA-8136-4E8C-A4FB-FB82C1B06D13}" destId="{634E2180-09D4-4A95-99BC-988CA0DC3F5D}" srcOrd="2" destOrd="0" presId="urn:microsoft.com/office/officeart/2005/8/layout/orgChart1"/>
    <dgm:cxn modelId="{0D5B2AE4-A29E-4335-A1D6-D01E70B67B2F}" type="presParOf" srcId="{3C26E34E-275A-4DD9-A060-299F936B3C22}" destId="{1EC7C701-6580-48C3-9956-43AAF1A1DB92}" srcOrd="2" destOrd="0" presId="urn:microsoft.com/office/officeart/2005/8/layout/orgChart1"/>
    <dgm:cxn modelId="{BF3C17F8-9A0A-4AE2-A047-40F9AED26BF3}" type="presParOf" srcId="{3C26E34E-275A-4DD9-A060-299F936B3C22}" destId="{1EF12D62-99FB-439F-A583-516816B91348}" srcOrd="3" destOrd="0" presId="urn:microsoft.com/office/officeart/2005/8/layout/orgChart1"/>
    <dgm:cxn modelId="{F932E9DC-A889-4C8C-B99C-BBA18594EB6F}" type="presParOf" srcId="{1EF12D62-99FB-439F-A583-516816B91348}" destId="{C458E917-040C-49A4-9672-B1416DBCC8B5}" srcOrd="0" destOrd="0" presId="urn:microsoft.com/office/officeart/2005/8/layout/orgChart1"/>
    <dgm:cxn modelId="{1008F280-BC99-4D1E-A672-1F379ACC976A}" type="presParOf" srcId="{C458E917-040C-49A4-9672-B1416DBCC8B5}" destId="{A6C51691-4FCF-47B5-98BE-9D7A7A5590AD}" srcOrd="0" destOrd="0" presId="urn:microsoft.com/office/officeart/2005/8/layout/orgChart1"/>
    <dgm:cxn modelId="{2F0D9E82-2518-4100-B82F-BDE39032CB15}" type="presParOf" srcId="{C458E917-040C-49A4-9672-B1416DBCC8B5}" destId="{4C33722E-1CA2-484D-B5DE-512C9F40596E}" srcOrd="1" destOrd="0" presId="urn:microsoft.com/office/officeart/2005/8/layout/orgChart1"/>
    <dgm:cxn modelId="{CE101662-0AA7-47DB-8097-9FE4E813B286}" type="presParOf" srcId="{1EF12D62-99FB-439F-A583-516816B91348}" destId="{1BBDF0D8-4378-4BF0-9E38-0D61BDFA35A8}" srcOrd="1" destOrd="0" presId="urn:microsoft.com/office/officeart/2005/8/layout/orgChart1"/>
    <dgm:cxn modelId="{60C55196-A100-44BF-A0A5-803CA7B48305}" type="presParOf" srcId="{1EF12D62-99FB-439F-A583-516816B91348}" destId="{EA0769D7-F21C-4312-B330-06D79A028FE2}" srcOrd="2" destOrd="0" presId="urn:microsoft.com/office/officeart/2005/8/layout/orgChart1"/>
    <dgm:cxn modelId="{98DF9BCA-AB53-4760-9D67-439C75E1A64B}" type="presParOf" srcId="{3C26E34E-275A-4DD9-A060-299F936B3C22}" destId="{097A43F6-D7F1-49E2-AC17-F5CF5D431599}" srcOrd="4" destOrd="0" presId="urn:microsoft.com/office/officeart/2005/8/layout/orgChart1"/>
    <dgm:cxn modelId="{5EAB5CCB-E762-400F-9047-552146CC7B4C}" type="presParOf" srcId="{3C26E34E-275A-4DD9-A060-299F936B3C22}" destId="{DC75E9AD-4F3D-4317-9A76-F10708791A93}" srcOrd="5" destOrd="0" presId="urn:microsoft.com/office/officeart/2005/8/layout/orgChart1"/>
    <dgm:cxn modelId="{20A76EAE-D2EF-4C64-8127-E9E68B2C04C4}" type="presParOf" srcId="{DC75E9AD-4F3D-4317-9A76-F10708791A93}" destId="{A35B574A-A51A-486B-A24B-09C34CEE2EB3}" srcOrd="0" destOrd="0" presId="urn:microsoft.com/office/officeart/2005/8/layout/orgChart1"/>
    <dgm:cxn modelId="{9EEB6EA3-2315-44B8-AFC3-FABE41DFBCE0}" type="presParOf" srcId="{A35B574A-A51A-486B-A24B-09C34CEE2EB3}" destId="{2349C9EB-608B-41FE-9BA3-60303CE8C98D}" srcOrd="0" destOrd="0" presId="urn:microsoft.com/office/officeart/2005/8/layout/orgChart1"/>
    <dgm:cxn modelId="{C1D50600-31B9-46D5-B54D-C9B7C3510FB1}" type="presParOf" srcId="{A35B574A-A51A-486B-A24B-09C34CEE2EB3}" destId="{BEB6EF28-E207-4DEB-8462-EF81060BA3FA}" srcOrd="1" destOrd="0" presId="urn:microsoft.com/office/officeart/2005/8/layout/orgChart1"/>
    <dgm:cxn modelId="{62284B0F-94D4-478A-8E2B-1A08635B8B16}" type="presParOf" srcId="{DC75E9AD-4F3D-4317-9A76-F10708791A93}" destId="{1082A42A-C977-4BAE-91EB-5FED6071B289}" srcOrd="1" destOrd="0" presId="urn:microsoft.com/office/officeart/2005/8/layout/orgChart1"/>
    <dgm:cxn modelId="{6555513E-C67C-4207-BD06-015702717534}" type="presParOf" srcId="{DC75E9AD-4F3D-4317-9A76-F10708791A93}" destId="{94D3C709-ED5A-4B9F-BFE6-F7ED213A7EFB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10 de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Marzo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 / </a:t>
          </a:r>
          <a:r>
            <a:rPr lang="es-ES" sz="1200" dirty="0" smtClean="0">
              <a:solidFill>
                <a:schemeClr val="tx1"/>
              </a:solidFill>
            </a:rPr>
            <a:t>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20519" custScaleY="105214" custLinFactNeighborY="100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81456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3" custScaleX="81456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3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3" custScaleX="81456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8875" custScaleY="62780" custLinFactNeighborX="-64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Parque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España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B383649-D664-4AA0-B973-F367048E3F37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75846FF8-B661-4C2C-A87A-275F9827055B}" type="parTrans" cxnId="{CDA85303-71F3-43D7-99D8-D518422579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6689DF3-D18E-428D-90B1-15C7E1F605A4}" type="sibTrans" cxnId="{CDA85303-71F3-43D7-99D8-D518422579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253F07-3C58-47AC-80BA-44B970450D96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</a:p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dirty="0">
            <a:solidFill>
              <a:schemeClr val="tx1"/>
            </a:solidFill>
          </a:endParaRPr>
        </a:p>
      </dgm:t>
    </dgm:pt>
    <dgm:pt modelId="{13A6797D-47E2-4705-BB8A-BF3513237E13}" type="parTrans" cxnId="{A4108527-5F78-4464-9FA6-4B7A31DB12A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2F21185-7224-42B7-9DB2-073C89816D54}" type="sibTrans" cxnId="{A4108527-5F78-4464-9FA6-4B7A31DB12A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A0AAD1-2897-4906-BEA5-6C07FEE40FF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267C5CB-4AC2-428D-A224-B165D8E872DB}" type="parTrans" cxnId="{3AA06F62-4E8D-4477-8A59-A39353C3DE6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715AD0B-D9FB-4ACF-BEC7-10498705918D}" type="sibTrans" cxnId="{3AA06F62-4E8D-4477-8A59-A39353C3DE6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135134" custScaleY="1148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92B5C778-C888-4428-A383-873036369FB7}" type="pres">
      <dgm:prSet presAssocID="{13A6797D-47E2-4705-BB8A-BF3513237E13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120D896-D9AC-4330-890A-BE73A9D6F5C3}" type="pres">
      <dgm:prSet presAssocID="{FB253F07-3C58-47AC-80BA-44B970450D96}" presName="hierRoot2" presStyleCnt="0">
        <dgm:presLayoutVars>
          <dgm:hierBranch val="init"/>
        </dgm:presLayoutVars>
      </dgm:prSet>
      <dgm:spPr/>
    </dgm:pt>
    <dgm:pt modelId="{EBEE6A2C-366E-4AEF-A859-3908730A2612}" type="pres">
      <dgm:prSet presAssocID="{FB253F07-3C58-47AC-80BA-44B970450D96}" presName="rootComposite" presStyleCnt="0"/>
      <dgm:spPr/>
    </dgm:pt>
    <dgm:pt modelId="{08CD3FED-6585-4B0B-9DF6-B123BD23D011}" type="pres">
      <dgm:prSet presAssocID="{FB253F07-3C58-47AC-80BA-44B970450D96}" presName="rootText" presStyleLbl="node2" presStyleIdx="0" presStyleCnt="2" custScaleX="82882" custScaleY="82826" custLinFactNeighborY="12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92C4F9-F4E0-49C5-9FCF-7D84AE8AB256}" type="pres">
      <dgm:prSet presAssocID="{FB253F07-3C58-47AC-80BA-44B970450D96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FBD4DD-C9C9-4314-87CE-4F210BD36103}" type="pres">
      <dgm:prSet presAssocID="{FB253F07-3C58-47AC-80BA-44B970450D96}" presName="hierChild4" presStyleCnt="0"/>
      <dgm:spPr/>
    </dgm:pt>
    <dgm:pt modelId="{5CFA4389-0A48-4053-9A64-8D29FBB4D74E}" type="pres">
      <dgm:prSet presAssocID="{FB253F07-3C58-47AC-80BA-44B970450D96}" presName="hierChild5" presStyleCnt="0"/>
      <dgm:spPr/>
    </dgm:pt>
    <dgm:pt modelId="{F53500A1-7386-48A2-8DC7-88476A0AC434}" type="pres">
      <dgm:prSet presAssocID="{F267C5CB-4AC2-428D-A224-B165D8E872DB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F058863-8DD1-44C5-BA98-986C6C232D28}" type="pres">
      <dgm:prSet presAssocID="{55A0AAD1-2897-4906-BEA5-6C07FEE40FF3}" presName="hierRoot2" presStyleCnt="0">
        <dgm:presLayoutVars>
          <dgm:hierBranch val="init"/>
        </dgm:presLayoutVars>
      </dgm:prSet>
      <dgm:spPr/>
    </dgm:pt>
    <dgm:pt modelId="{37132391-C165-4148-B87C-BA1E2988A710}" type="pres">
      <dgm:prSet presAssocID="{55A0AAD1-2897-4906-BEA5-6C07FEE40FF3}" presName="rootComposite" presStyleCnt="0"/>
      <dgm:spPr/>
    </dgm:pt>
    <dgm:pt modelId="{7FE83826-4D8E-47BC-A7D4-FAA6ABFA3119}" type="pres">
      <dgm:prSet presAssocID="{55A0AAD1-2897-4906-BEA5-6C07FEE40FF3}" presName="rootText" presStyleLbl="node2" presStyleIdx="1" presStyleCnt="2" custScaleX="82882" custScaleY="82826" custLinFactNeighborY="12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B13A85-EB2C-4A0F-BB67-9A5EAC313922}" type="pres">
      <dgm:prSet presAssocID="{55A0AAD1-2897-4906-BEA5-6C07FEE40FF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86F6151-6B84-45AE-97EB-7814AEAF67AD}" type="pres">
      <dgm:prSet presAssocID="{55A0AAD1-2897-4906-BEA5-6C07FEE40FF3}" presName="hierChild4" presStyleCnt="0"/>
      <dgm:spPr/>
    </dgm:pt>
    <dgm:pt modelId="{CB845153-7C3F-45A4-BCA4-8CA478277A94}" type="pres">
      <dgm:prSet presAssocID="{55A0AAD1-2897-4906-BEA5-6C07FEE40FF3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  <dgm:pt modelId="{BD537E77-75A6-443A-913A-080A0F248234}" type="pres">
      <dgm:prSet presAssocID="{75846FF8-B661-4C2C-A87A-275F9827055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BFB42777-B89D-4F5A-9A64-F45FD83603D0}" type="pres">
      <dgm:prSet presAssocID="{DB383649-D664-4AA0-B973-F367048E3F37}" presName="hierRoot3" presStyleCnt="0">
        <dgm:presLayoutVars>
          <dgm:hierBranch val="init"/>
        </dgm:presLayoutVars>
      </dgm:prSet>
      <dgm:spPr/>
    </dgm:pt>
    <dgm:pt modelId="{C7B4EF2B-4522-4D8E-B84A-8AA867030F06}" type="pres">
      <dgm:prSet presAssocID="{DB383649-D664-4AA0-B973-F367048E3F37}" presName="rootComposite3" presStyleCnt="0"/>
      <dgm:spPr/>
    </dgm:pt>
    <dgm:pt modelId="{BB4A5560-FC0B-4ECA-8C6C-59A077D4E231}" type="pres">
      <dgm:prSet presAssocID="{DB383649-D664-4AA0-B973-F367048E3F37}" presName="rootText3" presStyleLbl="asst1" presStyleIdx="0" presStyleCnt="1" custScaleX="72071" custScaleY="68468" custLinFactNeighborX="-4570" custLinFactNeighborY="-70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47A20F-156D-4493-87E5-2B6D7CDA5B05}" type="pres">
      <dgm:prSet presAssocID="{DB383649-D664-4AA0-B973-F367048E3F3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1CD123B-FDC4-4BEF-B360-1B5A72C25CE1}" type="pres">
      <dgm:prSet presAssocID="{DB383649-D664-4AA0-B973-F367048E3F37}" presName="hierChild6" presStyleCnt="0"/>
      <dgm:spPr/>
    </dgm:pt>
    <dgm:pt modelId="{59232527-B961-4B44-A9A4-F8CFFFB47B59}" type="pres">
      <dgm:prSet presAssocID="{DB383649-D664-4AA0-B973-F367048E3F37}" presName="hierChild7" presStyleCnt="0"/>
      <dgm:spPr/>
    </dgm:pt>
  </dgm:ptLst>
  <dgm:cxnLst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98D083D8-BC13-4C87-9BB5-52BBA4906B3F}" type="presOf" srcId="{FB253F07-3C58-47AC-80BA-44B970450D96}" destId="{DE92C4F9-F4E0-49C5-9FCF-7D84AE8AB256}" srcOrd="1" destOrd="0" presId="urn:microsoft.com/office/officeart/2005/8/layout/orgChart1"/>
    <dgm:cxn modelId="{099A7E9A-109A-4D91-802B-FB304E4CCB16}" type="presOf" srcId="{55A0AAD1-2897-4906-BEA5-6C07FEE40FF3}" destId="{7FE83826-4D8E-47BC-A7D4-FAA6ABFA3119}" srcOrd="0" destOrd="0" presId="urn:microsoft.com/office/officeart/2005/8/layout/orgChart1"/>
    <dgm:cxn modelId="{A3033D9B-B1F4-4A0B-AFC3-BB9DC56D960E}" type="presOf" srcId="{55A0AAD1-2897-4906-BEA5-6C07FEE40FF3}" destId="{9EB13A85-EB2C-4A0F-BB67-9A5EAC313922}" srcOrd="1" destOrd="0" presId="urn:microsoft.com/office/officeart/2005/8/layout/orgChart1"/>
    <dgm:cxn modelId="{3D371071-1E4C-4C9C-AD85-20D3DA1C3C97}" type="presOf" srcId="{75846FF8-B661-4C2C-A87A-275F9827055B}" destId="{BD537E77-75A6-443A-913A-080A0F248234}" srcOrd="0" destOrd="0" presId="urn:microsoft.com/office/officeart/2005/8/layout/orgChart1"/>
    <dgm:cxn modelId="{D6E89B8C-247B-4616-BFBD-36AADED41D73}" type="presOf" srcId="{DB383649-D664-4AA0-B973-F367048E3F37}" destId="{0A47A20F-156D-4493-87E5-2B6D7CDA5B05}" srcOrd="1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B9EEDA23-A6B9-4072-BB02-DE9D1C3AC8F5}" type="presOf" srcId="{FB253F07-3C58-47AC-80BA-44B970450D96}" destId="{08CD3FED-6585-4B0B-9DF6-B123BD23D011}" srcOrd="0" destOrd="0" presId="urn:microsoft.com/office/officeart/2005/8/layout/orgChart1"/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3AA06F62-4E8D-4477-8A59-A39353C3DE6A}" srcId="{FC0BB873-3917-4975-829D-4E91775B047E}" destId="{55A0AAD1-2897-4906-BEA5-6C07FEE40FF3}" srcOrd="2" destOrd="0" parTransId="{F267C5CB-4AC2-428D-A224-B165D8E872DB}" sibTransId="{7715AD0B-D9FB-4ACF-BEC7-10498705918D}"/>
    <dgm:cxn modelId="{A4108527-5F78-4464-9FA6-4B7A31DB12A4}" srcId="{FC0BB873-3917-4975-829D-4E91775B047E}" destId="{FB253F07-3C58-47AC-80BA-44B970450D96}" srcOrd="1" destOrd="0" parTransId="{13A6797D-47E2-4705-BB8A-BF3513237E13}" sibTransId="{42F21185-7224-42B7-9DB2-073C89816D54}"/>
    <dgm:cxn modelId="{058B060D-03FA-4087-A8D2-7108FC0F44D8}" type="presOf" srcId="{F267C5CB-4AC2-428D-A224-B165D8E872DB}" destId="{F53500A1-7386-48A2-8DC7-88476A0AC434}" srcOrd="0" destOrd="0" presId="urn:microsoft.com/office/officeart/2005/8/layout/orgChart1"/>
    <dgm:cxn modelId="{60EECB1E-C01E-4791-86A4-9553AB1FC54C}" type="presOf" srcId="{13A6797D-47E2-4705-BB8A-BF3513237E13}" destId="{92B5C778-C888-4428-A383-873036369FB7}" srcOrd="0" destOrd="0" presId="urn:microsoft.com/office/officeart/2005/8/layout/orgChart1"/>
    <dgm:cxn modelId="{CDA85303-71F3-43D7-99D8-D51842257979}" srcId="{FC0BB873-3917-4975-829D-4E91775B047E}" destId="{DB383649-D664-4AA0-B973-F367048E3F37}" srcOrd="0" destOrd="0" parTransId="{75846FF8-B661-4C2C-A87A-275F9827055B}" sibTransId="{56689DF3-D18E-428D-90B1-15C7E1F605A4}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C5B575B4-737E-4E58-A13B-C02531E3C565}" type="presOf" srcId="{DB383649-D664-4AA0-B973-F367048E3F37}" destId="{BB4A5560-FC0B-4ECA-8C6C-59A077D4E231}" srcOrd="0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F667336C-8E0D-422C-B818-8411A6273E33}" type="presParOf" srcId="{D24B3ADD-20CD-48C4-A125-344B339AFF96}" destId="{92B5C778-C888-4428-A383-873036369FB7}" srcOrd="0" destOrd="0" presId="urn:microsoft.com/office/officeart/2005/8/layout/orgChart1"/>
    <dgm:cxn modelId="{90ED7FAC-F48A-43CC-A33F-5A4199C9A03E}" type="presParOf" srcId="{D24B3ADD-20CD-48C4-A125-344B339AFF96}" destId="{2120D896-D9AC-4330-890A-BE73A9D6F5C3}" srcOrd="1" destOrd="0" presId="urn:microsoft.com/office/officeart/2005/8/layout/orgChart1"/>
    <dgm:cxn modelId="{F1375CF3-F5A9-4AE4-A1DA-29463F87BED1}" type="presParOf" srcId="{2120D896-D9AC-4330-890A-BE73A9D6F5C3}" destId="{EBEE6A2C-366E-4AEF-A859-3908730A2612}" srcOrd="0" destOrd="0" presId="urn:microsoft.com/office/officeart/2005/8/layout/orgChart1"/>
    <dgm:cxn modelId="{371BBED5-591F-4244-BA76-678935B555C2}" type="presParOf" srcId="{EBEE6A2C-366E-4AEF-A859-3908730A2612}" destId="{08CD3FED-6585-4B0B-9DF6-B123BD23D011}" srcOrd="0" destOrd="0" presId="urn:microsoft.com/office/officeart/2005/8/layout/orgChart1"/>
    <dgm:cxn modelId="{CE0CA4B9-F5E7-44A6-999B-D3202FA9A9B8}" type="presParOf" srcId="{EBEE6A2C-366E-4AEF-A859-3908730A2612}" destId="{DE92C4F9-F4E0-49C5-9FCF-7D84AE8AB256}" srcOrd="1" destOrd="0" presId="urn:microsoft.com/office/officeart/2005/8/layout/orgChart1"/>
    <dgm:cxn modelId="{1ED7D17F-8E6D-4794-BDAE-082CE22984A5}" type="presParOf" srcId="{2120D896-D9AC-4330-890A-BE73A9D6F5C3}" destId="{45FBD4DD-C9C9-4314-87CE-4F210BD36103}" srcOrd="1" destOrd="0" presId="urn:microsoft.com/office/officeart/2005/8/layout/orgChart1"/>
    <dgm:cxn modelId="{587731F6-0159-4DEF-BFED-E0AAA792BF00}" type="presParOf" srcId="{2120D896-D9AC-4330-890A-BE73A9D6F5C3}" destId="{5CFA4389-0A48-4053-9A64-8D29FBB4D74E}" srcOrd="2" destOrd="0" presId="urn:microsoft.com/office/officeart/2005/8/layout/orgChart1"/>
    <dgm:cxn modelId="{5BD59827-7F90-4B9C-B54D-A65B4ADA8484}" type="presParOf" srcId="{D24B3ADD-20CD-48C4-A125-344B339AFF96}" destId="{F53500A1-7386-48A2-8DC7-88476A0AC434}" srcOrd="2" destOrd="0" presId="urn:microsoft.com/office/officeart/2005/8/layout/orgChart1"/>
    <dgm:cxn modelId="{56C88A10-4B15-4C60-BF71-096521D0ECA7}" type="presParOf" srcId="{D24B3ADD-20CD-48C4-A125-344B339AFF96}" destId="{6F058863-8DD1-44C5-BA98-986C6C232D28}" srcOrd="3" destOrd="0" presId="urn:microsoft.com/office/officeart/2005/8/layout/orgChart1"/>
    <dgm:cxn modelId="{D5F49588-1BF1-40EE-91BA-3D9E956F24F1}" type="presParOf" srcId="{6F058863-8DD1-44C5-BA98-986C6C232D28}" destId="{37132391-C165-4148-B87C-BA1E2988A710}" srcOrd="0" destOrd="0" presId="urn:microsoft.com/office/officeart/2005/8/layout/orgChart1"/>
    <dgm:cxn modelId="{041BBC16-7381-47E2-B96E-92F26DB09587}" type="presParOf" srcId="{37132391-C165-4148-B87C-BA1E2988A710}" destId="{7FE83826-4D8E-47BC-A7D4-FAA6ABFA3119}" srcOrd="0" destOrd="0" presId="urn:microsoft.com/office/officeart/2005/8/layout/orgChart1"/>
    <dgm:cxn modelId="{46C0E994-4B2B-4A3B-ACBE-026D95B4DCAA}" type="presParOf" srcId="{37132391-C165-4148-B87C-BA1E2988A710}" destId="{9EB13A85-EB2C-4A0F-BB67-9A5EAC313922}" srcOrd="1" destOrd="0" presId="urn:microsoft.com/office/officeart/2005/8/layout/orgChart1"/>
    <dgm:cxn modelId="{A389754F-177E-4CA1-8C9A-DC254095670E}" type="presParOf" srcId="{6F058863-8DD1-44C5-BA98-986C6C232D28}" destId="{186F6151-6B84-45AE-97EB-7814AEAF67AD}" srcOrd="1" destOrd="0" presId="urn:microsoft.com/office/officeart/2005/8/layout/orgChart1"/>
    <dgm:cxn modelId="{E831DFEB-7C83-4141-B040-A93ED8EE6312}" type="presParOf" srcId="{6F058863-8DD1-44C5-BA98-986C6C232D28}" destId="{CB845153-7C3F-45A4-BCA4-8CA478277A94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  <dgm:cxn modelId="{AF2C2581-2B04-4626-B6A5-D1AA007483C6}" type="presParOf" srcId="{F8002826-950A-46A1-97AC-723DDD4DE08B}" destId="{BD537E77-75A6-443A-913A-080A0F248234}" srcOrd="0" destOrd="0" presId="urn:microsoft.com/office/officeart/2005/8/layout/orgChart1"/>
    <dgm:cxn modelId="{1FED71FC-EBF0-4908-A93E-6BF3A954D968}" type="presParOf" srcId="{F8002826-950A-46A1-97AC-723DDD4DE08B}" destId="{BFB42777-B89D-4F5A-9A64-F45FD83603D0}" srcOrd="1" destOrd="0" presId="urn:microsoft.com/office/officeart/2005/8/layout/orgChart1"/>
    <dgm:cxn modelId="{2D8526BD-3001-40DF-9005-47DAFA68B533}" type="presParOf" srcId="{BFB42777-B89D-4F5A-9A64-F45FD83603D0}" destId="{C7B4EF2B-4522-4D8E-B84A-8AA867030F06}" srcOrd="0" destOrd="0" presId="urn:microsoft.com/office/officeart/2005/8/layout/orgChart1"/>
    <dgm:cxn modelId="{D5C2FCB7-17DD-4EB4-AF3B-9A3245324C23}" type="presParOf" srcId="{C7B4EF2B-4522-4D8E-B84A-8AA867030F06}" destId="{BB4A5560-FC0B-4ECA-8C6C-59A077D4E231}" srcOrd="0" destOrd="0" presId="urn:microsoft.com/office/officeart/2005/8/layout/orgChart1"/>
    <dgm:cxn modelId="{2D6D1593-6B21-4E79-9C31-75955DE36D7A}" type="presParOf" srcId="{C7B4EF2B-4522-4D8E-B84A-8AA867030F06}" destId="{0A47A20F-156D-4493-87E5-2B6D7CDA5B05}" srcOrd="1" destOrd="0" presId="urn:microsoft.com/office/officeart/2005/8/layout/orgChart1"/>
    <dgm:cxn modelId="{11E32751-F65D-4E12-85F1-F31C967E8311}" type="presParOf" srcId="{BFB42777-B89D-4F5A-9A64-F45FD83603D0}" destId="{B1CD123B-FDC4-4BEF-B360-1B5A72C25CE1}" srcOrd="1" destOrd="0" presId="urn:microsoft.com/office/officeart/2005/8/layout/orgChart1"/>
    <dgm:cxn modelId="{F94AC570-E3D8-486B-9EBD-5A1791AA6589}" type="presParOf" srcId="{BFB42777-B89D-4F5A-9A64-F45FD83603D0}" destId="{59232527-B961-4B44-A9A4-F8CFFFB47B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Pesas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E1F46D-DA8B-4FAE-81C2-264F13A37BBE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dirty="0">
            <a:solidFill>
              <a:schemeClr val="tx1"/>
            </a:solidFill>
          </a:endParaRPr>
        </a:p>
      </dgm:t>
    </dgm:pt>
    <dgm:pt modelId="{CE1AE68A-B068-4230-A6CF-858D651C62E9}" type="parTrans" cxnId="{7099A684-478B-44A6-A5AB-7F4234AA76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8B4C0D-9D69-4D8D-8021-7CF976B7D6E6}" type="sibTrans" cxnId="{7099A684-478B-44A6-A5AB-7F4234AA76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42279" custScaleY="42365" custLinFactNeighborY="74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AAF4C455-0A0E-4406-9C25-18B4D7F91955}" type="pres">
      <dgm:prSet presAssocID="{CE1AE68A-B068-4230-A6CF-858D651C62E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EDDBB2A-637D-44B6-815D-66339DC019FF}" type="pres">
      <dgm:prSet presAssocID="{3DE1F46D-DA8B-4FAE-81C2-264F13A37BBE}" presName="hierRoot2" presStyleCnt="0">
        <dgm:presLayoutVars>
          <dgm:hierBranch val="init"/>
        </dgm:presLayoutVars>
      </dgm:prSet>
      <dgm:spPr/>
    </dgm:pt>
    <dgm:pt modelId="{D809A4C0-9A0C-4C76-9B2A-B2584D566FF2}" type="pres">
      <dgm:prSet presAssocID="{3DE1F46D-DA8B-4FAE-81C2-264F13A37BBE}" presName="rootComposite" presStyleCnt="0"/>
      <dgm:spPr/>
    </dgm:pt>
    <dgm:pt modelId="{C9082A56-6250-40D2-8D8A-7126CA1AC704}" type="pres">
      <dgm:prSet presAssocID="{3DE1F46D-DA8B-4FAE-81C2-264F13A37BBE}" presName="rootText" presStyleLbl="node2" presStyleIdx="0" presStyleCnt="1" custAng="10800000" custFlipVert="1" custScaleX="30695" custScaleY="31941" custLinFactNeighborY="-7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8DD699-B25B-4FD3-81BD-D6C19B7F8DF0}" type="pres">
      <dgm:prSet presAssocID="{3DE1F46D-DA8B-4FAE-81C2-264F13A37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5CE71154-1489-4944-A42F-545FB0AEFEE8}" type="pres">
      <dgm:prSet presAssocID="{3DE1F46D-DA8B-4FAE-81C2-264F13A37BBE}" presName="hierChild4" presStyleCnt="0"/>
      <dgm:spPr/>
    </dgm:pt>
    <dgm:pt modelId="{B9A5F1EE-3751-4ADC-A967-BA9FD92CCDC8}" type="pres">
      <dgm:prSet presAssocID="{3DE1F46D-DA8B-4FAE-81C2-264F13A37BBE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</dgm:ptLst>
  <dgm:cxnLst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7F416D1E-786D-4E85-8F51-38301DA27102}" type="presOf" srcId="{3DE1F46D-DA8B-4FAE-81C2-264F13A37BBE}" destId="{9A8DD699-B25B-4FD3-81BD-D6C19B7F8DF0}" srcOrd="1" destOrd="0" presId="urn:microsoft.com/office/officeart/2005/8/layout/orgChart1"/>
    <dgm:cxn modelId="{BBC11AB3-F2BA-44CF-8F3F-A8DDB13C07D1}" type="presOf" srcId="{3DE1F46D-DA8B-4FAE-81C2-264F13A37BBE}" destId="{C9082A56-6250-40D2-8D8A-7126CA1AC704}" srcOrd="0" destOrd="0" presId="urn:microsoft.com/office/officeart/2005/8/layout/orgChart1"/>
    <dgm:cxn modelId="{A866CA62-B8BC-41DC-9CF0-1DB859272852}" type="presOf" srcId="{CE1AE68A-B068-4230-A6CF-858D651C62E9}" destId="{AAF4C455-0A0E-4406-9C25-18B4D7F91955}" srcOrd="0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7099A684-478B-44A6-A5AB-7F4234AA76C3}" srcId="{FC0BB873-3917-4975-829D-4E91775B047E}" destId="{3DE1F46D-DA8B-4FAE-81C2-264F13A37BBE}" srcOrd="0" destOrd="0" parTransId="{CE1AE68A-B068-4230-A6CF-858D651C62E9}" sibTransId="{D68B4C0D-9D69-4D8D-8021-7CF976B7D6E6}"/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174AF542-6F5C-40EB-8C4E-7C80CFBDA451}" type="presParOf" srcId="{D24B3ADD-20CD-48C4-A125-344B339AFF96}" destId="{AAF4C455-0A0E-4406-9C25-18B4D7F91955}" srcOrd="0" destOrd="0" presId="urn:microsoft.com/office/officeart/2005/8/layout/orgChart1"/>
    <dgm:cxn modelId="{51F356BC-38B7-4C18-864E-768A25C91079}" type="presParOf" srcId="{D24B3ADD-20CD-48C4-A125-344B339AFF96}" destId="{CEDDBB2A-637D-44B6-815D-66339DC019FF}" srcOrd="1" destOrd="0" presId="urn:microsoft.com/office/officeart/2005/8/layout/orgChart1"/>
    <dgm:cxn modelId="{4202283A-6B1B-4827-8764-DA2F4BFC62FF}" type="presParOf" srcId="{CEDDBB2A-637D-44B6-815D-66339DC019FF}" destId="{D809A4C0-9A0C-4C76-9B2A-B2584D566FF2}" srcOrd="0" destOrd="0" presId="urn:microsoft.com/office/officeart/2005/8/layout/orgChart1"/>
    <dgm:cxn modelId="{0D5DCF80-8D20-4845-B8B4-485B6FEDD629}" type="presParOf" srcId="{D809A4C0-9A0C-4C76-9B2A-B2584D566FF2}" destId="{C9082A56-6250-40D2-8D8A-7126CA1AC704}" srcOrd="0" destOrd="0" presId="urn:microsoft.com/office/officeart/2005/8/layout/orgChart1"/>
    <dgm:cxn modelId="{40E1E6D0-54A0-4A95-892C-2963BDAEEB70}" type="presParOf" srcId="{D809A4C0-9A0C-4C76-9B2A-B2584D566FF2}" destId="{9A8DD699-B25B-4FD3-81BD-D6C19B7F8DF0}" srcOrd="1" destOrd="0" presId="urn:microsoft.com/office/officeart/2005/8/layout/orgChart1"/>
    <dgm:cxn modelId="{8CCCBEF4-BE08-41CD-BF67-A9BD998811A4}" type="presParOf" srcId="{CEDDBB2A-637D-44B6-815D-66339DC019FF}" destId="{5CE71154-1489-4944-A42F-545FB0AEFEE8}" srcOrd="1" destOrd="0" presId="urn:microsoft.com/office/officeart/2005/8/layout/orgChart1"/>
    <dgm:cxn modelId="{26566920-4145-48E1-8738-CEC16D2EC3AD}" type="presParOf" srcId="{CEDDBB2A-637D-44B6-815D-66339DC019FF}" destId="{B9A5F1EE-3751-4ADC-A967-BA9FD92CCDC8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97E71D77-FE6E-429D-AC01-FD4C5CCAD1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944F96-DC99-4CD8-B859-AA5E3A8C4BB7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Polivalente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EB3D0E8-5FE0-4380-B1BE-DA24A8BC9220}" type="parTrans" cxnId="{713BE53D-1F2C-46A1-82ED-841E049CE3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2DE7E0-9CBC-438D-BC96-601BDEF9389B}" type="sibTrans" cxnId="{713BE53D-1F2C-46A1-82ED-841E049CE3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3B29B1-B2FD-49AF-AA08-DBD5C34AFB3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54E4B14-B054-4580-8D0A-60816ED9812D}" type="parTrans" cxnId="{6144F138-40AD-4FF9-8715-12D0E6B675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9D3240-CEA8-485E-A5A9-3491578BDDAE}" type="sibTrans" cxnId="{6144F138-40AD-4FF9-8715-12D0E6B675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63A3DCF-F0D2-4BC7-8412-72C560F3C13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Pista de </a:t>
          </a:r>
          <a:r>
            <a:rPr lang="es-ES" sz="1200" dirty="0" smtClean="0">
              <a:solidFill>
                <a:schemeClr val="tx1"/>
              </a:solidFill>
            </a:rPr>
            <a:t>Atletismo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68A86034-275E-4566-A01C-67FAEAB28C21}" type="parTrans" cxnId="{4361819D-BFDE-4E02-8A63-A242A0FCEB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D999C99-8010-44CE-A200-3D2777F95F62}" type="sibTrans" cxnId="{4361819D-BFDE-4E02-8A63-A242A0FCEB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7A839F-C7D4-4B59-B45C-45A68F71AE5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880DD5A-B0B1-48B8-A1B3-AD6AD478D59D}" type="parTrans" cxnId="{D23B5573-C371-4687-9527-65B08505234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9128FF-096F-4060-8B62-7996EEAC90F4}" type="sibTrans" cxnId="{D23B5573-C371-4687-9527-65B08505234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16305D-9538-41A9-83E9-030E159E383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 Deportivo(a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3C66A21-C39C-445E-9A90-63730B5D5C56}" type="parTrans" cxnId="{6B612391-C87D-4C19-96EA-220B4863545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0893558-EB39-4FA5-B6EE-ADF6DE556A5C}" type="sibTrans" cxnId="{6B612391-C87D-4C19-96EA-220B4863545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AB2807-C91B-46B2-9F83-D3621C4196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BB6366C2-91C6-4A10-99F4-76971CB81BD8}" type="parTrans" cxnId="{CB798CE7-B93B-4808-A80C-0FAAA165733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49423DF-83DD-4DA0-9497-CF1A9D4D3E0C}" type="sibTrans" cxnId="{CB798CE7-B93B-4808-A80C-0FAAA165733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8B652A-55AE-42A8-AB31-F240BD2545E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Maestro(a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426F897-1734-4089-90F4-8DDB12DA63A6}" type="parTrans" cxnId="{7E0DA461-7ABC-4AB7-B14C-A7DFDB1A26F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6476F2-E004-4D5D-B3C2-BF07E17B74FA}" type="sibTrans" cxnId="{7E0DA461-7ABC-4AB7-B14C-A7DFDB1A26F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66690A2-2D3E-4021-B0CB-7245EF09F86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Almacenista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AC9BB87-EE34-4948-9738-A6B33A7DAC65}" type="sibTrans" cxnId="{B182C6CD-1FD2-4087-96B9-219E1C00680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DFF44C-B072-4571-A05C-9CC315E47267}" type="parTrans" cxnId="{B182C6CD-1FD2-4087-96B9-219E1C00680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E065AB5-6F8C-443D-A856-1C2E8804064B}" type="pres">
      <dgm:prSet presAssocID="{97E71D77-FE6E-429D-AC01-FD4C5CCAD1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CE0DA02-44AF-4DFB-89D5-1157ACB30187}" type="pres">
      <dgm:prSet presAssocID="{BB944F96-DC99-4CD8-B859-AA5E3A8C4BB7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3BDC783-A196-4D17-AEFB-01A8FCF95A4B}" type="pres">
      <dgm:prSet presAssocID="{BB944F96-DC99-4CD8-B859-AA5E3A8C4BB7}" presName="rootComposite1" presStyleCnt="0"/>
      <dgm:spPr/>
      <dgm:t>
        <a:bodyPr/>
        <a:lstStyle/>
        <a:p>
          <a:endParaRPr lang="es-ES"/>
        </a:p>
      </dgm:t>
    </dgm:pt>
    <dgm:pt modelId="{151595C0-FBCC-42FD-B7B3-4C5E76A95873}" type="pres">
      <dgm:prSet presAssocID="{BB944F96-DC99-4CD8-B859-AA5E3A8C4BB7}" presName="rootText1" presStyleLbl="node0" presStyleIdx="0" presStyleCnt="1" custScaleX="179959" custScaleY="166116" custLinFactNeighborY="-19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6963F9-B4F4-4F7D-ABBE-230097128433}" type="pres">
      <dgm:prSet presAssocID="{BB944F96-DC99-4CD8-B859-AA5E3A8C4BB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7B754A-5FE4-4C7B-95F3-23453AAD2519}" type="pres">
      <dgm:prSet presAssocID="{BB944F96-DC99-4CD8-B859-AA5E3A8C4BB7}" presName="hierChild2" presStyleCnt="0"/>
      <dgm:spPr/>
      <dgm:t>
        <a:bodyPr/>
        <a:lstStyle/>
        <a:p>
          <a:endParaRPr lang="es-ES"/>
        </a:p>
      </dgm:t>
    </dgm:pt>
    <dgm:pt modelId="{3588096E-B774-40BF-BA5B-681E8007CD34}" type="pres">
      <dgm:prSet presAssocID="{954E4B14-B054-4580-8D0A-60816ED9812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B2F3A69-D341-4976-9B0B-A5F075500E59}" type="pres">
      <dgm:prSet presAssocID="{003B29B1-B2FD-49AF-AA08-DBD5C34AFB3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C353311-503D-4C4A-B8C0-9C4B81334AAD}" type="pres">
      <dgm:prSet presAssocID="{003B29B1-B2FD-49AF-AA08-DBD5C34AFB3F}" presName="rootComposite" presStyleCnt="0"/>
      <dgm:spPr/>
      <dgm:t>
        <a:bodyPr/>
        <a:lstStyle/>
        <a:p>
          <a:endParaRPr lang="es-ES"/>
        </a:p>
      </dgm:t>
    </dgm:pt>
    <dgm:pt modelId="{537FD853-5822-4BEC-B14F-FB2BBCF6ECC4}" type="pres">
      <dgm:prSet presAssocID="{003B29B1-B2FD-49AF-AA08-DBD5C34AFB3F}" presName="rootText" presStyleLbl="node2" presStyleIdx="0" presStyleCnt="5" custScaleY="141302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2F111E-5F71-4D15-8DC1-685D28AAC882}" type="pres">
      <dgm:prSet presAssocID="{003B29B1-B2FD-49AF-AA08-DBD5C34AFB3F}" presName="rootConnector" presStyleLbl="node2" presStyleIdx="0" presStyleCnt="5"/>
      <dgm:spPr/>
      <dgm:t>
        <a:bodyPr/>
        <a:lstStyle/>
        <a:p>
          <a:endParaRPr lang="es-ES"/>
        </a:p>
      </dgm:t>
    </dgm:pt>
    <dgm:pt modelId="{F4FF0620-B1A2-4DB7-90A2-B89FDE0F8025}" type="pres">
      <dgm:prSet presAssocID="{003B29B1-B2FD-49AF-AA08-DBD5C34AFB3F}" presName="hierChild4" presStyleCnt="0"/>
      <dgm:spPr/>
      <dgm:t>
        <a:bodyPr/>
        <a:lstStyle/>
        <a:p>
          <a:endParaRPr lang="es-ES"/>
        </a:p>
      </dgm:t>
    </dgm:pt>
    <dgm:pt modelId="{B2F7C0A9-9F25-4BE0-B87D-53D4652386B6}" type="pres">
      <dgm:prSet presAssocID="{003B29B1-B2FD-49AF-AA08-DBD5C34AFB3F}" presName="hierChild5" presStyleCnt="0"/>
      <dgm:spPr/>
      <dgm:t>
        <a:bodyPr/>
        <a:lstStyle/>
        <a:p>
          <a:endParaRPr lang="es-ES"/>
        </a:p>
      </dgm:t>
    </dgm:pt>
    <dgm:pt modelId="{4A9F69F0-77D8-4103-ADE4-A7DF63CFEE36}" type="pres">
      <dgm:prSet presAssocID="{7880DD5A-B0B1-48B8-A1B3-AD6AD478D59D}" presName="Name37" presStyleLbl="parChTrans1D2" presStyleIdx="1" presStyleCnt="5"/>
      <dgm:spPr/>
      <dgm:t>
        <a:bodyPr/>
        <a:lstStyle/>
        <a:p>
          <a:endParaRPr lang="es-ES"/>
        </a:p>
      </dgm:t>
    </dgm:pt>
    <dgm:pt modelId="{BD7050B8-1E61-4E7A-BA83-6E16B0A5A182}" type="pres">
      <dgm:prSet presAssocID="{797A839F-C7D4-4B59-B45C-45A68F71AE5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18DB6D2-EF25-45B3-A6FE-B928C987292C}" type="pres">
      <dgm:prSet presAssocID="{797A839F-C7D4-4B59-B45C-45A68F71AE58}" presName="rootComposite" presStyleCnt="0"/>
      <dgm:spPr/>
      <dgm:t>
        <a:bodyPr/>
        <a:lstStyle/>
        <a:p>
          <a:endParaRPr lang="es-ES"/>
        </a:p>
      </dgm:t>
    </dgm:pt>
    <dgm:pt modelId="{444235FD-96AA-418A-9702-4ABF4DBD1F53}" type="pres">
      <dgm:prSet presAssocID="{797A839F-C7D4-4B59-B45C-45A68F71AE58}" presName="rootText" presStyleLbl="node2" presStyleIdx="1" presStyleCnt="5" custScaleY="141302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DDE4E-6098-406F-A1C5-043B9C50DA99}" type="pres">
      <dgm:prSet presAssocID="{797A839F-C7D4-4B59-B45C-45A68F71AE58}" presName="rootConnector" presStyleLbl="node2" presStyleIdx="1" presStyleCnt="5"/>
      <dgm:spPr/>
      <dgm:t>
        <a:bodyPr/>
        <a:lstStyle/>
        <a:p>
          <a:endParaRPr lang="es-ES"/>
        </a:p>
      </dgm:t>
    </dgm:pt>
    <dgm:pt modelId="{C8AB89B4-A26A-4A24-9042-CEE79C3096CB}" type="pres">
      <dgm:prSet presAssocID="{797A839F-C7D4-4B59-B45C-45A68F71AE58}" presName="hierChild4" presStyleCnt="0"/>
      <dgm:spPr/>
      <dgm:t>
        <a:bodyPr/>
        <a:lstStyle/>
        <a:p>
          <a:endParaRPr lang="es-ES"/>
        </a:p>
      </dgm:t>
    </dgm:pt>
    <dgm:pt modelId="{8E1B557C-63E3-4B4B-9954-11AE19B507AF}" type="pres">
      <dgm:prSet presAssocID="{797A839F-C7D4-4B59-B45C-45A68F71AE58}" presName="hierChild5" presStyleCnt="0"/>
      <dgm:spPr/>
      <dgm:t>
        <a:bodyPr/>
        <a:lstStyle/>
        <a:p>
          <a:endParaRPr lang="es-ES"/>
        </a:p>
      </dgm:t>
    </dgm:pt>
    <dgm:pt modelId="{718D435F-F795-4F7E-AD82-AFBA3D1DA02C}" type="pres">
      <dgm:prSet presAssocID="{8BDFF44C-B072-4571-A05C-9CC315E47267}" presName="Name37" presStyleLbl="parChTrans1D2" presStyleIdx="2" presStyleCnt="5"/>
      <dgm:spPr/>
      <dgm:t>
        <a:bodyPr/>
        <a:lstStyle/>
        <a:p>
          <a:endParaRPr lang="es-ES"/>
        </a:p>
      </dgm:t>
    </dgm:pt>
    <dgm:pt modelId="{B703DD58-454A-4FA3-93FE-C88BC12EC6A2}" type="pres">
      <dgm:prSet presAssocID="{066690A2-2D3E-4021-B0CB-7245EF09F86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071B2C-1F50-434B-9C7D-D7AEBDA342DE}" type="pres">
      <dgm:prSet presAssocID="{066690A2-2D3E-4021-B0CB-7245EF09F866}" presName="rootComposite" presStyleCnt="0"/>
      <dgm:spPr/>
      <dgm:t>
        <a:bodyPr/>
        <a:lstStyle/>
        <a:p>
          <a:endParaRPr lang="es-ES"/>
        </a:p>
      </dgm:t>
    </dgm:pt>
    <dgm:pt modelId="{9236AA52-1264-4406-BD4A-608840D71BA1}" type="pres">
      <dgm:prSet presAssocID="{066690A2-2D3E-4021-B0CB-7245EF09F866}" presName="rootText" presStyleLbl="node2" presStyleIdx="2" presStyleCnt="5" custScaleY="141302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38C41-CA4D-4102-9855-46BF5A520C87}" type="pres">
      <dgm:prSet presAssocID="{066690A2-2D3E-4021-B0CB-7245EF09F866}" presName="rootConnector" presStyleLbl="node2" presStyleIdx="2" presStyleCnt="5"/>
      <dgm:spPr/>
      <dgm:t>
        <a:bodyPr/>
        <a:lstStyle/>
        <a:p>
          <a:endParaRPr lang="es-ES"/>
        </a:p>
      </dgm:t>
    </dgm:pt>
    <dgm:pt modelId="{CFB5BB94-3B15-4974-BD61-E9C54ACF29F9}" type="pres">
      <dgm:prSet presAssocID="{066690A2-2D3E-4021-B0CB-7245EF09F866}" presName="hierChild4" presStyleCnt="0"/>
      <dgm:spPr/>
      <dgm:t>
        <a:bodyPr/>
        <a:lstStyle/>
        <a:p>
          <a:endParaRPr lang="es-ES"/>
        </a:p>
      </dgm:t>
    </dgm:pt>
    <dgm:pt modelId="{72774331-B38B-47B5-A255-3BF920B3CC8C}" type="pres">
      <dgm:prSet presAssocID="{066690A2-2D3E-4021-B0CB-7245EF09F866}" presName="hierChild5" presStyleCnt="0"/>
      <dgm:spPr/>
      <dgm:t>
        <a:bodyPr/>
        <a:lstStyle/>
        <a:p>
          <a:endParaRPr lang="es-ES"/>
        </a:p>
      </dgm:t>
    </dgm:pt>
    <dgm:pt modelId="{BFBAC4EF-AF20-44BE-8DE7-8012D38676DF}" type="pres">
      <dgm:prSet presAssocID="{E426F897-1734-4089-90F4-8DDB12DA63A6}" presName="Name37" presStyleLbl="parChTrans1D2" presStyleIdx="3" presStyleCnt="5"/>
      <dgm:spPr/>
      <dgm:t>
        <a:bodyPr/>
        <a:lstStyle/>
        <a:p>
          <a:endParaRPr lang="es-ES"/>
        </a:p>
      </dgm:t>
    </dgm:pt>
    <dgm:pt modelId="{75D1CAD1-8049-4140-B35E-E2E628390B0D}" type="pres">
      <dgm:prSet presAssocID="{978B652A-55AE-42A8-AB31-F240BD2545E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4BFCF87-A938-4F70-A745-D7254DDA117A}" type="pres">
      <dgm:prSet presAssocID="{978B652A-55AE-42A8-AB31-F240BD2545E0}" presName="rootComposite" presStyleCnt="0"/>
      <dgm:spPr/>
      <dgm:t>
        <a:bodyPr/>
        <a:lstStyle/>
        <a:p>
          <a:endParaRPr lang="es-ES"/>
        </a:p>
      </dgm:t>
    </dgm:pt>
    <dgm:pt modelId="{22402E13-EB93-4D22-8F32-64C747FF543A}" type="pres">
      <dgm:prSet presAssocID="{978B652A-55AE-42A8-AB31-F240BD2545E0}" presName="rootText" presStyleLbl="node2" presStyleIdx="3" presStyleCnt="5" custScaleY="141302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0E14C-1198-45EF-A902-016F1BE5B96C}" type="pres">
      <dgm:prSet presAssocID="{978B652A-55AE-42A8-AB31-F240BD2545E0}" presName="rootConnector" presStyleLbl="node2" presStyleIdx="3" presStyleCnt="5"/>
      <dgm:spPr/>
      <dgm:t>
        <a:bodyPr/>
        <a:lstStyle/>
        <a:p>
          <a:endParaRPr lang="es-ES"/>
        </a:p>
      </dgm:t>
    </dgm:pt>
    <dgm:pt modelId="{05B2C6A5-0BB7-4E98-B402-5D843B6124C0}" type="pres">
      <dgm:prSet presAssocID="{978B652A-55AE-42A8-AB31-F240BD2545E0}" presName="hierChild4" presStyleCnt="0"/>
      <dgm:spPr/>
      <dgm:t>
        <a:bodyPr/>
        <a:lstStyle/>
        <a:p>
          <a:endParaRPr lang="es-ES"/>
        </a:p>
      </dgm:t>
    </dgm:pt>
    <dgm:pt modelId="{BF057031-E899-4FC6-9C2B-AECFCCF71D6B}" type="pres">
      <dgm:prSet presAssocID="{978B652A-55AE-42A8-AB31-F240BD2545E0}" presName="hierChild5" presStyleCnt="0"/>
      <dgm:spPr/>
      <dgm:t>
        <a:bodyPr/>
        <a:lstStyle/>
        <a:p>
          <a:endParaRPr lang="es-ES"/>
        </a:p>
      </dgm:t>
    </dgm:pt>
    <dgm:pt modelId="{C7D825F2-53FE-494B-AE81-26E9832F4E14}" type="pres">
      <dgm:prSet presAssocID="{68A86034-275E-4566-A01C-67FAEAB28C21}" presName="Name37" presStyleLbl="parChTrans1D2" presStyleIdx="4" presStyleCnt="5"/>
      <dgm:spPr/>
      <dgm:t>
        <a:bodyPr/>
        <a:lstStyle/>
        <a:p>
          <a:endParaRPr lang="es-ES"/>
        </a:p>
      </dgm:t>
    </dgm:pt>
    <dgm:pt modelId="{DA7660A0-A620-4AC2-A9B5-2ED33529E7D5}" type="pres">
      <dgm:prSet presAssocID="{663A3DCF-F0D2-4BC7-8412-72C560F3C13D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5FBAF29-1D33-4C66-922E-7E13FC005DA3}" type="pres">
      <dgm:prSet presAssocID="{663A3DCF-F0D2-4BC7-8412-72C560F3C13D}" presName="rootComposite" presStyleCnt="0"/>
      <dgm:spPr/>
      <dgm:t>
        <a:bodyPr/>
        <a:lstStyle/>
        <a:p>
          <a:endParaRPr lang="es-ES"/>
        </a:p>
      </dgm:t>
    </dgm:pt>
    <dgm:pt modelId="{65C1147C-7F84-4F9E-B319-C6AEC4FCFD55}" type="pres">
      <dgm:prSet presAssocID="{663A3DCF-F0D2-4BC7-8412-72C560F3C13D}" presName="rootText" presStyleLbl="node2" presStyleIdx="4" presStyleCnt="5" custScaleY="141302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8284E-FCEC-4D23-9746-D60CCF434109}" type="pres">
      <dgm:prSet presAssocID="{663A3DCF-F0D2-4BC7-8412-72C560F3C13D}" presName="rootConnector" presStyleLbl="node2" presStyleIdx="4" presStyleCnt="5"/>
      <dgm:spPr/>
      <dgm:t>
        <a:bodyPr/>
        <a:lstStyle/>
        <a:p>
          <a:endParaRPr lang="es-ES"/>
        </a:p>
      </dgm:t>
    </dgm:pt>
    <dgm:pt modelId="{C944F7DC-E66B-4567-8CE9-5F6D970163F3}" type="pres">
      <dgm:prSet presAssocID="{663A3DCF-F0D2-4BC7-8412-72C560F3C13D}" presName="hierChild4" presStyleCnt="0"/>
      <dgm:spPr/>
      <dgm:t>
        <a:bodyPr/>
        <a:lstStyle/>
        <a:p>
          <a:endParaRPr lang="es-ES"/>
        </a:p>
      </dgm:t>
    </dgm:pt>
    <dgm:pt modelId="{33FEEE20-F26B-4105-A772-E9A0C7696B4F}" type="pres">
      <dgm:prSet presAssocID="{F3C66A21-C39C-445E-9A90-63730B5D5C5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26394D5-E1BA-447B-A788-B1F6A7047E51}" type="pres">
      <dgm:prSet presAssocID="{3616305D-9538-41A9-83E9-030E159E3839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5F9308AE-007F-416E-A027-F908A6ECEB6B}" type="pres">
      <dgm:prSet presAssocID="{3616305D-9538-41A9-83E9-030E159E3839}" presName="rootComposite" presStyleCnt="0"/>
      <dgm:spPr/>
      <dgm:t>
        <a:bodyPr/>
        <a:lstStyle/>
        <a:p>
          <a:endParaRPr lang="es-ES"/>
        </a:p>
      </dgm:t>
    </dgm:pt>
    <dgm:pt modelId="{1C9F3876-D97A-4A89-A4D1-8DCCA31BA02C}" type="pres">
      <dgm:prSet presAssocID="{3616305D-9538-41A9-83E9-030E159E3839}" presName="rootText" presStyleLbl="node3" presStyleIdx="0" presStyleCnt="2" custScaleY="127355" custLinFactNeighborY="618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3098DA-B9AF-44B7-B52E-2F00E3C381A6}" type="pres">
      <dgm:prSet presAssocID="{3616305D-9538-41A9-83E9-030E159E3839}" presName="rootConnector" presStyleLbl="node3" presStyleIdx="0" presStyleCnt="2"/>
      <dgm:spPr/>
      <dgm:t>
        <a:bodyPr/>
        <a:lstStyle/>
        <a:p>
          <a:endParaRPr lang="es-ES"/>
        </a:p>
      </dgm:t>
    </dgm:pt>
    <dgm:pt modelId="{E978A265-31D2-4CC8-943B-9E877D18462C}" type="pres">
      <dgm:prSet presAssocID="{3616305D-9538-41A9-83E9-030E159E3839}" presName="hierChild4" presStyleCnt="0"/>
      <dgm:spPr/>
      <dgm:t>
        <a:bodyPr/>
        <a:lstStyle/>
        <a:p>
          <a:endParaRPr lang="es-ES"/>
        </a:p>
      </dgm:t>
    </dgm:pt>
    <dgm:pt modelId="{A44312B0-8FE8-473B-B9E8-E8B93488B945}" type="pres">
      <dgm:prSet presAssocID="{3616305D-9538-41A9-83E9-030E159E3839}" presName="hierChild5" presStyleCnt="0"/>
      <dgm:spPr/>
      <dgm:t>
        <a:bodyPr/>
        <a:lstStyle/>
        <a:p>
          <a:endParaRPr lang="es-ES"/>
        </a:p>
      </dgm:t>
    </dgm:pt>
    <dgm:pt modelId="{B2D98032-9C90-42C3-AA40-1188A013BF7D}" type="pres">
      <dgm:prSet presAssocID="{BB6366C2-91C6-4A10-99F4-76971CB81BD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00C53E3-A7BE-4CA2-B113-10D5078BEE41}" type="pres">
      <dgm:prSet presAssocID="{E1AB2807-C91B-46B2-9F83-D3621C419618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C0FFDA37-F921-46E7-A591-1060A855623F}" type="pres">
      <dgm:prSet presAssocID="{E1AB2807-C91B-46B2-9F83-D3621C419618}" presName="rootComposite" presStyleCnt="0"/>
      <dgm:spPr/>
      <dgm:t>
        <a:bodyPr/>
        <a:lstStyle/>
        <a:p>
          <a:endParaRPr lang="es-ES"/>
        </a:p>
      </dgm:t>
    </dgm:pt>
    <dgm:pt modelId="{AFF61B6F-500D-4DF8-B72D-042B1B26788A}" type="pres">
      <dgm:prSet presAssocID="{E1AB2807-C91B-46B2-9F83-D3621C419618}" presName="rootText" presStyleLbl="node3" presStyleIdx="1" presStyleCnt="2" custScaleY="127355" custLinFactNeighborY="618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C21-C4FA-4374-A711-187008B5508C}" type="pres">
      <dgm:prSet presAssocID="{E1AB2807-C91B-46B2-9F83-D3621C419618}" presName="rootConnector" presStyleLbl="node3" presStyleIdx="1" presStyleCnt="2"/>
      <dgm:spPr/>
      <dgm:t>
        <a:bodyPr/>
        <a:lstStyle/>
        <a:p>
          <a:endParaRPr lang="es-ES"/>
        </a:p>
      </dgm:t>
    </dgm:pt>
    <dgm:pt modelId="{D0718E7E-FAC4-4424-B640-4A93616084E6}" type="pres">
      <dgm:prSet presAssocID="{E1AB2807-C91B-46B2-9F83-D3621C419618}" presName="hierChild4" presStyleCnt="0"/>
      <dgm:spPr/>
      <dgm:t>
        <a:bodyPr/>
        <a:lstStyle/>
        <a:p>
          <a:endParaRPr lang="es-ES"/>
        </a:p>
      </dgm:t>
    </dgm:pt>
    <dgm:pt modelId="{FEE82625-AA2E-43A8-BB64-5BC8A2649F7A}" type="pres">
      <dgm:prSet presAssocID="{E1AB2807-C91B-46B2-9F83-D3621C419618}" presName="hierChild5" presStyleCnt="0"/>
      <dgm:spPr/>
      <dgm:t>
        <a:bodyPr/>
        <a:lstStyle/>
        <a:p>
          <a:endParaRPr lang="es-ES"/>
        </a:p>
      </dgm:t>
    </dgm:pt>
    <dgm:pt modelId="{EA550449-951D-4E10-BAFD-80F9642C3DC8}" type="pres">
      <dgm:prSet presAssocID="{663A3DCF-F0D2-4BC7-8412-72C560F3C13D}" presName="hierChild5" presStyleCnt="0"/>
      <dgm:spPr/>
      <dgm:t>
        <a:bodyPr/>
        <a:lstStyle/>
        <a:p>
          <a:endParaRPr lang="es-ES"/>
        </a:p>
      </dgm:t>
    </dgm:pt>
    <dgm:pt modelId="{DF27CA8B-4CB6-41E7-8373-BB3BC3F01C61}" type="pres">
      <dgm:prSet presAssocID="{BB944F96-DC99-4CD8-B859-AA5E3A8C4BB7}" presName="hierChild3" presStyleCnt="0"/>
      <dgm:spPr/>
      <dgm:t>
        <a:bodyPr/>
        <a:lstStyle/>
        <a:p>
          <a:endParaRPr lang="es-ES"/>
        </a:p>
      </dgm:t>
    </dgm:pt>
  </dgm:ptLst>
  <dgm:cxnLst>
    <dgm:cxn modelId="{9DCA95C0-9ACE-4B33-998C-9B5478F2684F}" type="presOf" srcId="{066690A2-2D3E-4021-B0CB-7245EF09F866}" destId="{9236AA52-1264-4406-BD4A-608840D71BA1}" srcOrd="0" destOrd="0" presId="urn:microsoft.com/office/officeart/2005/8/layout/orgChart1"/>
    <dgm:cxn modelId="{21F99BAC-4E46-4721-8AB2-D6704D71E220}" type="presOf" srcId="{3616305D-9538-41A9-83E9-030E159E3839}" destId="{1D3098DA-B9AF-44B7-B52E-2F00E3C381A6}" srcOrd="1" destOrd="0" presId="urn:microsoft.com/office/officeart/2005/8/layout/orgChart1"/>
    <dgm:cxn modelId="{983C68A7-A05D-41D2-BC1B-F64ABDF8451C}" type="presOf" srcId="{797A839F-C7D4-4B59-B45C-45A68F71AE58}" destId="{444235FD-96AA-418A-9702-4ABF4DBD1F53}" srcOrd="0" destOrd="0" presId="urn:microsoft.com/office/officeart/2005/8/layout/orgChart1"/>
    <dgm:cxn modelId="{6144F138-40AD-4FF9-8715-12D0E6B67586}" srcId="{BB944F96-DC99-4CD8-B859-AA5E3A8C4BB7}" destId="{003B29B1-B2FD-49AF-AA08-DBD5C34AFB3F}" srcOrd="0" destOrd="0" parTransId="{954E4B14-B054-4580-8D0A-60816ED9812D}" sibTransId="{019D3240-CEA8-485E-A5A9-3491578BDDAE}"/>
    <dgm:cxn modelId="{DDA0115A-D5F8-4F92-8F1C-AF6481E936C1}" type="presOf" srcId="{E1AB2807-C91B-46B2-9F83-D3621C419618}" destId="{AFF61B6F-500D-4DF8-B72D-042B1B26788A}" srcOrd="0" destOrd="0" presId="urn:microsoft.com/office/officeart/2005/8/layout/orgChart1"/>
    <dgm:cxn modelId="{00386665-45DD-4065-9E45-5837225C0B11}" type="presOf" srcId="{3616305D-9538-41A9-83E9-030E159E3839}" destId="{1C9F3876-D97A-4A89-A4D1-8DCCA31BA02C}" srcOrd="0" destOrd="0" presId="urn:microsoft.com/office/officeart/2005/8/layout/orgChart1"/>
    <dgm:cxn modelId="{AC9A10FC-7485-41C7-9D97-88EEF7C315F9}" type="presOf" srcId="{8BDFF44C-B072-4571-A05C-9CC315E47267}" destId="{718D435F-F795-4F7E-AD82-AFBA3D1DA02C}" srcOrd="0" destOrd="0" presId="urn:microsoft.com/office/officeart/2005/8/layout/orgChart1"/>
    <dgm:cxn modelId="{6B612391-C87D-4C19-96EA-220B48635451}" srcId="{663A3DCF-F0D2-4BC7-8412-72C560F3C13D}" destId="{3616305D-9538-41A9-83E9-030E159E3839}" srcOrd="0" destOrd="0" parTransId="{F3C66A21-C39C-445E-9A90-63730B5D5C56}" sibTransId="{90893558-EB39-4FA5-B6EE-ADF6DE556A5C}"/>
    <dgm:cxn modelId="{F41F0DBD-BDE7-4775-847E-00B0925F3BAE}" type="presOf" srcId="{7880DD5A-B0B1-48B8-A1B3-AD6AD478D59D}" destId="{4A9F69F0-77D8-4103-ADE4-A7DF63CFEE36}" srcOrd="0" destOrd="0" presId="urn:microsoft.com/office/officeart/2005/8/layout/orgChart1"/>
    <dgm:cxn modelId="{665BD107-42EC-4E26-84BA-B62FDE766090}" type="presOf" srcId="{97E71D77-FE6E-429D-AC01-FD4C5CCAD1BD}" destId="{EE065AB5-6F8C-443D-A856-1C2E8804064B}" srcOrd="0" destOrd="0" presId="urn:microsoft.com/office/officeart/2005/8/layout/orgChart1"/>
    <dgm:cxn modelId="{06296A1E-3F83-4A74-B2EC-F5476332A8FB}" type="presOf" srcId="{978B652A-55AE-42A8-AB31-F240BD2545E0}" destId="{4340E14C-1198-45EF-A902-016F1BE5B96C}" srcOrd="1" destOrd="0" presId="urn:microsoft.com/office/officeart/2005/8/layout/orgChart1"/>
    <dgm:cxn modelId="{32651ED0-CDDF-49ED-BD29-FD3FC96C6E58}" type="presOf" srcId="{797A839F-C7D4-4B59-B45C-45A68F71AE58}" destId="{608DDE4E-6098-406F-A1C5-043B9C50DA99}" srcOrd="1" destOrd="0" presId="urn:microsoft.com/office/officeart/2005/8/layout/orgChart1"/>
    <dgm:cxn modelId="{11D43326-0E5F-431F-B742-06C14C249AB1}" type="presOf" srcId="{68A86034-275E-4566-A01C-67FAEAB28C21}" destId="{C7D825F2-53FE-494B-AE81-26E9832F4E14}" srcOrd="0" destOrd="0" presId="urn:microsoft.com/office/officeart/2005/8/layout/orgChart1"/>
    <dgm:cxn modelId="{CB798CE7-B93B-4808-A80C-0FAAA165733D}" srcId="{663A3DCF-F0D2-4BC7-8412-72C560F3C13D}" destId="{E1AB2807-C91B-46B2-9F83-D3621C419618}" srcOrd="1" destOrd="0" parTransId="{BB6366C2-91C6-4A10-99F4-76971CB81BD8}" sibTransId="{A49423DF-83DD-4DA0-9497-CF1A9D4D3E0C}"/>
    <dgm:cxn modelId="{7E0DA461-7ABC-4AB7-B14C-A7DFDB1A26FC}" srcId="{BB944F96-DC99-4CD8-B859-AA5E3A8C4BB7}" destId="{978B652A-55AE-42A8-AB31-F240BD2545E0}" srcOrd="3" destOrd="0" parTransId="{E426F897-1734-4089-90F4-8DDB12DA63A6}" sibTransId="{5F6476F2-E004-4D5D-B3C2-BF07E17B74FA}"/>
    <dgm:cxn modelId="{60B3B852-15A2-49A0-A626-47AB1CF775BE}" type="presOf" srcId="{663A3DCF-F0D2-4BC7-8412-72C560F3C13D}" destId="{65C1147C-7F84-4F9E-B319-C6AEC4FCFD55}" srcOrd="0" destOrd="0" presId="urn:microsoft.com/office/officeart/2005/8/layout/orgChart1"/>
    <dgm:cxn modelId="{F67106D9-7948-4192-8D86-FAA4C0834036}" type="presOf" srcId="{E1AB2807-C91B-46B2-9F83-D3621C419618}" destId="{A3B96C21-C4FA-4374-A711-187008B5508C}" srcOrd="1" destOrd="0" presId="urn:microsoft.com/office/officeart/2005/8/layout/orgChart1"/>
    <dgm:cxn modelId="{D23B5573-C371-4687-9527-65B08505234A}" srcId="{BB944F96-DC99-4CD8-B859-AA5E3A8C4BB7}" destId="{797A839F-C7D4-4B59-B45C-45A68F71AE58}" srcOrd="1" destOrd="0" parTransId="{7880DD5A-B0B1-48B8-A1B3-AD6AD478D59D}" sibTransId="{3A9128FF-096F-4060-8B62-7996EEAC90F4}"/>
    <dgm:cxn modelId="{C0868298-3F53-4CE4-9228-2C852B6C0558}" type="presOf" srcId="{BB944F96-DC99-4CD8-B859-AA5E3A8C4BB7}" destId="{151595C0-FBCC-42FD-B7B3-4C5E76A95873}" srcOrd="0" destOrd="0" presId="urn:microsoft.com/office/officeart/2005/8/layout/orgChart1"/>
    <dgm:cxn modelId="{0E9A9099-6FA0-424D-A393-462DAA285BDC}" type="presOf" srcId="{066690A2-2D3E-4021-B0CB-7245EF09F866}" destId="{92638C41-CA4D-4102-9855-46BF5A520C87}" srcOrd="1" destOrd="0" presId="urn:microsoft.com/office/officeart/2005/8/layout/orgChart1"/>
    <dgm:cxn modelId="{B182C6CD-1FD2-4087-96B9-219E1C006802}" srcId="{BB944F96-DC99-4CD8-B859-AA5E3A8C4BB7}" destId="{066690A2-2D3E-4021-B0CB-7245EF09F866}" srcOrd="2" destOrd="0" parTransId="{8BDFF44C-B072-4571-A05C-9CC315E47267}" sibTransId="{DAC9BB87-EE34-4948-9738-A6B33A7DAC65}"/>
    <dgm:cxn modelId="{713BE53D-1F2C-46A1-82ED-841E049CE327}" srcId="{97E71D77-FE6E-429D-AC01-FD4C5CCAD1BD}" destId="{BB944F96-DC99-4CD8-B859-AA5E3A8C4BB7}" srcOrd="0" destOrd="0" parTransId="{8EB3D0E8-5FE0-4380-B1BE-DA24A8BC9220}" sibTransId="{FA2DE7E0-9CBC-438D-BC96-601BDEF9389B}"/>
    <dgm:cxn modelId="{DDCF7B65-A19F-488C-BD1C-34F5322F448E}" type="presOf" srcId="{663A3DCF-F0D2-4BC7-8412-72C560F3C13D}" destId="{FF98284E-FCEC-4D23-9746-D60CCF434109}" srcOrd="1" destOrd="0" presId="urn:microsoft.com/office/officeart/2005/8/layout/orgChart1"/>
    <dgm:cxn modelId="{B8036354-B85E-4C0D-9B44-26DDB649A3AF}" type="presOf" srcId="{BB6366C2-91C6-4A10-99F4-76971CB81BD8}" destId="{B2D98032-9C90-42C3-AA40-1188A013BF7D}" srcOrd="0" destOrd="0" presId="urn:microsoft.com/office/officeart/2005/8/layout/orgChart1"/>
    <dgm:cxn modelId="{4361819D-BFDE-4E02-8A63-A242A0FCEBC9}" srcId="{BB944F96-DC99-4CD8-B859-AA5E3A8C4BB7}" destId="{663A3DCF-F0D2-4BC7-8412-72C560F3C13D}" srcOrd="4" destOrd="0" parTransId="{68A86034-275E-4566-A01C-67FAEAB28C21}" sibTransId="{9D999C99-8010-44CE-A200-3D2777F95F62}"/>
    <dgm:cxn modelId="{3F968EF1-1386-4FFB-89C5-B70683DFEDAC}" type="presOf" srcId="{F3C66A21-C39C-445E-9A90-63730B5D5C56}" destId="{33FEEE20-F26B-4105-A772-E9A0C7696B4F}" srcOrd="0" destOrd="0" presId="urn:microsoft.com/office/officeart/2005/8/layout/orgChart1"/>
    <dgm:cxn modelId="{0BEA4466-82D1-4A9B-BFAC-E1FA3C06A6D0}" type="presOf" srcId="{954E4B14-B054-4580-8D0A-60816ED9812D}" destId="{3588096E-B774-40BF-BA5B-681E8007CD34}" srcOrd="0" destOrd="0" presId="urn:microsoft.com/office/officeart/2005/8/layout/orgChart1"/>
    <dgm:cxn modelId="{32BF0969-0C33-4CEB-8E67-7178424EBBE7}" type="presOf" srcId="{978B652A-55AE-42A8-AB31-F240BD2545E0}" destId="{22402E13-EB93-4D22-8F32-64C747FF543A}" srcOrd="0" destOrd="0" presId="urn:microsoft.com/office/officeart/2005/8/layout/orgChart1"/>
    <dgm:cxn modelId="{39281C05-C13C-4C23-9DC6-7C64B4057FA1}" type="presOf" srcId="{E426F897-1734-4089-90F4-8DDB12DA63A6}" destId="{BFBAC4EF-AF20-44BE-8DE7-8012D38676DF}" srcOrd="0" destOrd="0" presId="urn:microsoft.com/office/officeart/2005/8/layout/orgChart1"/>
    <dgm:cxn modelId="{4CD22F7D-0C1F-48F7-9B17-29CC9BA33E37}" type="presOf" srcId="{003B29B1-B2FD-49AF-AA08-DBD5C34AFB3F}" destId="{4A2F111E-5F71-4D15-8DC1-685D28AAC882}" srcOrd="1" destOrd="0" presId="urn:microsoft.com/office/officeart/2005/8/layout/orgChart1"/>
    <dgm:cxn modelId="{173C58C3-C417-4718-A41E-23691DAFF1BD}" type="presOf" srcId="{BB944F96-DC99-4CD8-B859-AA5E3A8C4BB7}" destId="{D26963F9-B4F4-4F7D-ABBE-230097128433}" srcOrd="1" destOrd="0" presId="urn:microsoft.com/office/officeart/2005/8/layout/orgChart1"/>
    <dgm:cxn modelId="{2D159127-4D64-4F58-A1DC-B75F8AB826F7}" type="presOf" srcId="{003B29B1-B2FD-49AF-AA08-DBD5C34AFB3F}" destId="{537FD853-5822-4BEC-B14F-FB2BBCF6ECC4}" srcOrd="0" destOrd="0" presId="urn:microsoft.com/office/officeart/2005/8/layout/orgChart1"/>
    <dgm:cxn modelId="{CEBD0160-2925-40B8-A0D1-12C215875D9E}" type="presParOf" srcId="{EE065AB5-6F8C-443D-A856-1C2E8804064B}" destId="{5CE0DA02-44AF-4DFB-89D5-1157ACB30187}" srcOrd="0" destOrd="0" presId="urn:microsoft.com/office/officeart/2005/8/layout/orgChart1"/>
    <dgm:cxn modelId="{8F128710-E489-4992-8294-EAD91C068E59}" type="presParOf" srcId="{5CE0DA02-44AF-4DFB-89D5-1157ACB30187}" destId="{53BDC783-A196-4D17-AEFB-01A8FCF95A4B}" srcOrd="0" destOrd="0" presId="urn:microsoft.com/office/officeart/2005/8/layout/orgChart1"/>
    <dgm:cxn modelId="{4704DC2A-B629-4D03-B0B4-6467FA74DCB6}" type="presParOf" srcId="{53BDC783-A196-4D17-AEFB-01A8FCF95A4B}" destId="{151595C0-FBCC-42FD-B7B3-4C5E76A95873}" srcOrd="0" destOrd="0" presId="urn:microsoft.com/office/officeart/2005/8/layout/orgChart1"/>
    <dgm:cxn modelId="{D8939914-F807-4D6A-9065-D609E5441B24}" type="presParOf" srcId="{53BDC783-A196-4D17-AEFB-01A8FCF95A4B}" destId="{D26963F9-B4F4-4F7D-ABBE-230097128433}" srcOrd="1" destOrd="0" presId="urn:microsoft.com/office/officeart/2005/8/layout/orgChart1"/>
    <dgm:cxn modelId="{63D81F8C-38FB-4BCC-99C3-31BAF0659808}" type="presParOf" srcId="{5CE0DA02-44AF-4DFB-89D5-1157ACB30187}" destId="{847B754A-5FE4-4C7B-95F3-23453AAD2519}" srcOrd="1" destOrd="0" presId="urn:microsoft.com/office/officeart/2005/8/layout/orgChart1"/>
    <dgm:cxn modelId="{72992E7C-56A5-46BB-AFBE-CDDD6AAAEF1E}" type="presParOf" srcId="{847B754A-5FE4-4C7B-95F3-23453AAD2519}" destId="{3588096E-B774-40BF-BA5B-681E8007CD34}" srcOrd="0" destOrd="0" presId="urn:microsoft.com/office/officeart/2005/8/layout/orgChart1"/>
    <dgm:cxn modelId="{5F7071BA-05DB-4019-8C4B-133C4107E55B}" type="presParOf" srcId="{847B754A-5FE4-4C7B-95F3-23453AAD2519}" destId="{1B2F3A69-D341-4976-9B0B-A5F075500E59}" srcOrd="1" destOrd="0" presId="urn:microsoft.com/office/officeart/2005/8/layout/orgChart1"/>
    <dgm:cxn modelId="{49380D1C-5DE4-4A65-8091-A8D15320F0C7}" type="presParOf" srcId="{1B2F3A69-D341-4976-9B0B-A5F075500E59}" destId="{6C353311-503D-4C4A-B8C0-9C4B81334AAD}" srcOrd="0" destOrd="0" presId="urn:microsoft.com/office/officeart/2005/8/layout/orgChart1"/>
    <dgm:cxn modelId="{3BC19F6A-4D4B-4795-84FA-368280834773}" type="presParOf" srcId="{6C353311-503D-4C4A-B8C0-9C4B81334AAD}" destId="{537FD853-5822-4BEC-B14F-FB2BBCF6ECC4}" srcOrd="0" destOrd="0" presId="urn:microsoft.com/office/officeart/2005/8/layout/orgChart1"/>
    <dgm:cxn modelId="{167F6C84-E4F5-4DE3-B8D2-06D1A2D47015}" type="presParOf" srcId="{6C353311-503D-4C4A-B8C0-9C4B81334AAD}" destId="{4A2F111E-5F71-4D15-8DC1-685D28AAC882}" srcOrd="1" destOrd="0" presId="urn:microsoft.com/office/officeart/2005/8/layout/orgChart1"/>
    <dgm:cxn modelId="{B6A308FA-5ADD-4E59-A1EF-F88BEFD78666}" type="presParOf" srcId="{1B2F3A69-D341-4976-9B0B-A5F075500E59}" destId="{F4FF0620-B1A2-4DB7-90A2-B89FDE0F8025}" srcOrd="1" destOrd="0" presId="urn:microsoft.com/office/officeart/2005/8/layout/orgChart1"/>
    <dgm:cxn modelId="{DE4016D1-0FA2-4BA2-9818-51A709B5FEA3}" type="presParOf" srcId="{1B2F3A69-D341-4976-9B0B-A5F075500E59}" destId="{B2F7C0A9-9F25-4BE0-B87D-53D4652386B6}" srcOrd="2" destOrd="0" presId="urn:microsoft.com/office/officeart/2005/8/layout/orgChart1"/>
    <dgm:cxn modelId="{C565D896-B897-474A-89BC-703AE3810AE4}" type="presParOf" srcId="{847B754A-5FE4-4C7B-95F3-23453AAD2519}" destId="{4A9F69F0-77D8-4103-ADE4-A7DF63CFEE36}" srcOrd="2" destOrd="0" presId="urn:microsoft.com/office/officeart/2005/8/layout/orgChart1"/>
    <dgm:cxn modelId="{7132E41A-5B30-46A9-9671-0AA9EE40DE76}" type="presParOf" srcId="{847B754A-5FE4-4C7B-95F3-23453AAD2519}" destId="{BD7050B8-1E61-4E7A-BA83-6E16B0A5A182}" srcOrd="3" destOrd="0" presId="urn:microsoft.com/office/officeart/2005/8/layout/orgChart1"/>
    <dgm:cxn modelId="{375EE3AF-B099-4F7E-BCFF-CABE63D1104B}" type="presParOf" srcId="{BD7050B8-1E61-4E7A-BA83-6E16B0A5A182}" destId="{618DB6D2-EF25-45B3-A6FE-B928C987292C}" srcOrd="0" destOrd="0" presId="urn:microsoft.com/office/officeart/2005/8/layout/orgChart1"/>
    <dgm:cxn modelId="{F55A454B-5EFC-4604-A972-8AF689DF69DB}" type="presParOf" srcId="{618DB6D2-EF25-45B3-A6FE-B928C987292C}" destId="{444235FD-96AA-418A-9702-4ABF4DBD1F53}" srcOrd="0" destOrd="0" presId="urn:microsoft.com/office/officeart/2005/8/layout/orgChart1"/>
    <dgm:cxn modelId="{25B0E1A6-0715-4F95-B45E-1C68161BBF84}" type="presParOf" srcId="{618DB6D2-EF25-45B3-A6FE-B928C987292C}" destId="{608DDE4E-6098-406F-A1C5-043B9C50DA99}" srcOrd="1" destOrd="0" presId="urn:microsoft.com/office/officeart/2005/8/layout/orgChart1"/>
    <dgm:cxn modelId="{1697F82E-406E-40A8-A8EB-A9EC8A3B090D}" type="presParOf" srcId="{BD7050B8-1E61-4E7A-BA83-6E16B0A5A182}" destId="{C8AB89B4-A26A-4A24-9042-CEE79C3096CB}" srcOrd="1" destOrd="0" presId="urn:microsoft.com/office/officeart/2005/8/layout/orgChart1"/>
    <dgm:cxn modelId="{9EC27E22-4171-436E-BCFD-9E518AA42E3B}" type="presParOf" srcId="{BD7050B8-1E61-4E7A-BA83-6E16B0A5A182}" destId="{8E1B557C-63E3-4B4B-9954-11AE19B507AF}" srcOrd="2" destOrd="0" presId="urn:microsoft.com/office/officeart/2005/8/layout/orgChart1"/>
    <dgm:cxn modelId="{A8A4BCC0-EF5B-4BDA-A94C-F63E7A092BF5}" type="presParOf" srcId="{847B754A-5FE4-4C7B-95F3-23453AAD2519}" destId="{718D435F-F795-4F7E-AD82-AFBA3D1DA02C}" srcOrd="4" destOrd="0" presId="urn:microsoft.com/office/officeart/2005/8/layout/orgChart1"/>
    <dgm:cxn modelId="{BBBC3524-08C8-42BA-9D76-A1F0D6BCB897}" type="presParOf" srcId="{847B754A-5FE4-4C7B-95F3-23453AAD2519}" destId="{B703DD58-454A-4FA3-93FE-C88BC12EC6A2}" srcOrd="5" destOrd="0" presId="urn:microsoft.com/office/officeart/2005/8/layout/orgChart1"/>
    <dgm:cxn modelId="{7B853DF7-D3E6-4620-BF7B-81C6E5C896E2}" type="presParOf" srcId="{B703DD58-454A-4FA3-93FE-C88BC12EC6A2}" destId="{27071B2C-1F50-434B-9C7D-D7AEBDA342DE}" srcOrd="0" destOrd="0" presId="urn:microsoft.com/office/officeart/2005/8/layout/orgChart1"/>
    <dgm:cxn modelId="{A15DFF6F-59E2-47EF-B2BE-B8B1B188D6AE}" type="presParOf" srcId="{27071B2C-1F50-434B-9C7D-D7AEBDA342DE}" destId="{9236AA52-1264-4406-BD4A-608840D71BA1}" srcOrd="0" destOrd="0" presId="urn:microsoft.com/office/officeart/2005/8/layout/orgChart1"/>
    <dgm:cxn modelId="{DB40389F-DD60-4B87-B4AC-4A7195C17BD7}" type="presParOf" srcId="{27071B2C-1F50-434B-9C7D-D7AEBDA342DE}" destId="{92638C41-CA4D-4102-9855-46BF5A520C87}" srcOrd="1" destOrd="0" presId="urn:microsoft.com/office/officeart/2005/8/layout/orgChart1"/>
    <dgm:cxn modelId="{3CEB9830-FA58-4F23-B306-BC19B84C2F79}" type="presParOf" srcId="{B703DD58-454A-4FA3-93FE-C88BC12EC6A2}" destId="{CFB5BB94-3B15-4974-BD61-E9C54ACF29F9}" srcOrd="1" destOrd="0" presId="urn:microsoft.com/office/officeart/2005/8/layout/orgChart1"/>
    <dgm:cxn modelId="{5F894C4C-2AA3-4C5F-885C-BD08E107F2F1}" type="presParOf" srcId="{B703DD58-454A-4FA3-93FE-C88BC12EC6A2}" destId="{72774331-B38B-47B5-A255-3BF920B3CC8C}" srcOrd="2" destOrd="0" presId="urn:microsoft.com/office/officeart/2005/8/layout/orgChart1"/>
    <dgm:cxn modelId="{9942B381-4F3D-4535-AE69-26AC3A737E03}" type="presParOf" srcId="{847B754A-5FE4-4C7B-95F3-23453AAD2519}" destId="{BFBAC4EF-AF20-44BE-8DE7-8012D38676DF}" srcOrd="6" destOrd="0" presId="urn:microsoft.com/office/officeart/2005/8/layout/orgChart1"/>
    <dgm:cxn modelId="{B94A90E5-9A71-4AA7-80DC-EE3330905036}" type="presParOf" srcId="{847B754A-5FE4-4C7B-95F3-23453AAD2519}" destId="{75D1CAD1-8049-4140-B35E-E2E628390B0D}" srcOrd="7" destOrd="0" presId="urn:microsoft.com/office/officeart/2005/8/layout/orgChart1"/>
    <dgm:cxn modelId="{88CADDA7-4A4E-442A-A6E1-2559BA18395A}" type="presParOf" srcId="{75D1CAD1-8049-4140-B35E-E2E628390B0D}" destId="{E4BFCF87-A938-4F70-A745-D7254DDA117A}" srcOrd="0" destOrd="0" presId="urn:microsoft.com/office/officeart/2005/8/layout/orgChart1"/>
    <dgm:cxn modelId="{347A79E4-629A-4CA3-B430-65BF399BA790}" type="presParOf" srcId="{E4BFCF87-A938-4F70-A745-D7254DDA117A}" destId="{22402E13-EB93-4D22-8F32-64C747FF543A}" srcOrd="0" destOrd="0" presId="urn:microsoft.com/office/officeart/2005/8/layout/orgChart1"/>
    <dgm:cxn modelId="{6C3535C1-081C-40B6-8091-9C3E1715D6C1}" type="presParOf" srcId="{E4BFCF87-A938-4F70-A745-D7254DDA117A}" destId="{4340E14C-1198-45EF-A902-016F1BE5B96C}" srcOrd="1" destOrd="0" presId="urn:microsoft.com/office/officeart/2005/8/layout/orgChart1"/>
    <dgm:cxn modelId="{63A77619-E404-44A2-8771-0AB7631A6A34}" type="presParOf" srcId="{75D1CAD1-8049-4140-B35E-E2E628390B0D}" destId="{05B2C6A5-0BB7-4E98-B402-5D843B6124C0}" srcOrd="1" destOrd="0" presId="urn:microsoft.com/office/officeart/2005/8/layout/orgChart1"/>
    <dgm:cxn modelId="{2F0C242D-1FA7-4973-896B-B439F62DF346}" type="presParOf" srcId="{75D1CAD1-8049-4140-B35E-E2E628390B0D}" destId="{BF057031-E899-4FC6-9C2B-AECFCCF71D6B}" srcOrd="2" destOrd="0" presId="urn:microsoft.com/office/officeart/2005/8/layout/orgChart1"/>
    <dgm:cxn modelId="{3F27530C-18C6-426F-88B1-CB9B71051268}" type="presParOf" srcId="{847B754A-5FE4-4C7B-95F3-23453AAD2519}" destId="{C7D825F2-53FE-494B-AE81-26E9832F4E14}" srcOrd="8" destOrd="0" presId="urn:microsoft.com/office/officeart/2005/8/layout/orgChart1"/>
    <dgm:cxn modelId="{C089E947-49F5-4D86-8509-0C1425146369}" type="presParOf" srcId="{847B754A-5FE4-4C7B-95F3-23453AAD2519}" destId="{DA7660A0-A620-4AC2-A9B5-2ED33529E7D5}" srcOrd="9" destOrd="0" presId="urn:microsoft.com/office/officeart/2005/8/layout/orgChart1"/>
    <dgm:cxn modelId="{57ED7CFC-2B78-4829-99D8-C04B0C8CCB1B}" type="presParOf" srcId="{DA7660A0-A620-4AC2-A9B5-2ED33529E7D5}" destId="{75FBAF29-1D33-4C66-922E-7E13FC005DA3}" srcOrd="0" destOrd="0" presId="urn:microsoft.com/office/officeart/2005/8/layout/orgChart1"/>
    <dgm:cxn modelId="{69589124-81DE-45AC-B044-CA69F61D69B2}" type="presParOf" srcId="{75FBAF29-1D33-4C66-922E-7E13FC005DA3}" destId="{65C1147C-7F84-4F9E-B319-C6AEC4FCFD55}" srcOrd="0" destOrd="0" presId="urn:microsoft.com/office/officeart/2005/8/layout/orgChart1"/>
    <dgm:cxn modelId="{AB5FC1C8-2C34-409F-9305-15822008798F}" type="presParOf" srcId="{75FBAF29-1D33-4C66-922E-7E13FC005DA3}" destId="{FF98284E-FCEC-4D23-9746-D60CCF434109}" srcOrd="1" destOrd="0" presId="urn:microsoft.com/office/officeart/2005/8/layout/orgChart1"/>
    <dgm:cxn modelId="{21FA16A0-6C45-481F-9B36-7083387114A0}" type="presParOf" srcId="{DA7660A0-A620-4AC2-A9B5-2ED33529E7D5}" destId="{C944F7DC-E66B-4567-8CE9-5F6D970163F3}" srcOrd="1" destOrd="0" presId="urn:microsoft.com/office/officeart/2005/8/layout/orgChart1"/>
    <dgm:cxn modelId="{AF729D0C-9DBD-4EFD-9E12-68CF9A209997}" type="presParOf" srcId="{C944F7DC-E66B-4567-8CE9-5F6D970163F3}" destId="{33FEEE20-F26B-4105-A772-E9A0C7696B4F}" srcOrd="0" destOrd="0" presId="urn:microsoft.com/office/officeart/2005/8/layout/orgChart1"/>
    <dgm:cxn modelId="{1A01CB35-09B5-4B8A-A81F-C746EBEEC8EF}" type="presParOf" srcId="{C944F7DC-E66B-4567-8CE9-5F6D970163F3}" destId="{626394D5-E1BA-447B-A788-B1F6A7047E51}" srcOrd="1" destOrd="0" presId="urn:microsoft.com/office/officeart/2005/8/layout/orgChart1"/>
    <dgm:cxn modelId="{3F1B7EE2-9916-46BA-961F-D5744E715EDA}" type="presParOf" srcId="{626394D5-E1BA-447B-A788-B1F6A7047E51}" destId="{5F9308AE-007F-416E-A027-F908A6ECEB6B}" srcOrd="0" destOrd="0" presId="urn:microsoft.com/office/officeart/2005/8/layout/orgChart1"/>
    <dgm:cxn modelId="{254F31B0-5BE8-4D14-8E6A-D67B308C8446}" type="presParOf" srcId="{5F9308AE-007F-416E-A027-F908A6ECEB6B}" destId="{1C9F3876-D97A-4A89-A4D1-8DCCA31BA02C}" srcOrd="0" destOrd="0" presId="urn:microsoft.com/office/officeart/2005/8/layout/orgChart1"/>
    <dgm:cxn modelId="{A7162A90-BA19-4599-8A03-BD16CCE0F4A6}" type="presParOf" srcId="{5F9308AE-007F-416E-A027-F908A6ECEB6B}" destId="{1D3098DA-B9AF-44B7-B52E-2F00E3C381A6}" srcOrd="1" destOrd="0" presId="urn:microsoft.com/office/officeart/2005/8/layout/orgChart1"/>
    <dgm:cxn modelId="{CAA2A80B-350E-4A5E-9EE6-A63204C6C48B}" type="presParOf" srcId="{626394D5-E1BA-447B-A788-B1F6A7047E51}" destId="{E978A265-31D2-4CC8-943B-9E877D18462C}" srcOrd="1" destOrd="0" presId="urn:microsoft.com/office/officeart/2005/8/layout/orgChart1"/>
    <dgm:cxn modelId="{A2B624E1-40A6-4191-90D9-132D7619136E}" type="presParOf" srcId="{626394D5-E1BA-447B-A788-B1F6A7047E51}" destId="{A44312B0-8FE8-473B-B9E8-E8B93488B945}" srcOrd="2" destOrd="0" presId="urn:microsoft.com/office/officeart/2005/8/layout/orgChart1"/>
    <dgm:cxn modelId="{C3B8A8A0-A3E5-44C3-A89D-BF8400793E81}" type="presParOf" srcId="{C944F7DC-E66B-4567-8CE9-5F6D970163F3}" destId="{B2D98032-9C90-42C3-AA40-1188A013BF7D}" srcOrd="2" destOrd="0" presId="urn:microsoft.com/office/officeart/2005/8/layout/orgChart1"/>
    <dgm:cxn modelId="{24B44094-BBEB-4BFE-9A9C-8F3AD8C170CA}" type="presParOf" srcId="{C944F7DC-E66B-4567-8CE9-5F6D970163F3}" destId="{800C53E3-A7BE-4CA2-B113-10D5078BEE41}" srcOrd="3" destOrd="0" presId="urn:microsoft.com/office/officeart/2005/8/layout/orgChart1"/>
    <dgm:cxn modelId="{4109064F-EA36-4A38-B1A6-1CA044719B0B}" type="presParOf" srcId="{800C53E3-A7BE-4CA2-B113-10D5078BEE41}" destId="{C0FFDA37-F921-46E7-A591-1060A855623F}" srcOrd="0" destOrd="0" presId="urn:microsoft.com/office/officeart/2005/8/layout/orgChart1"/>
    <dgm:cxn modelId="{7FE3DCAA-A850-487C-BAFD-BC25A79BD7E4}" type="presParOf" srcId="{C0FFDA37-F921-46E7-A591-1060A855623F}" destId="{AFF61B6F-500D-4DF8-B72D-042B1B26788A}" srcOrd="0" destOrd="0" presId="urn:microsoft.com/office/officeart/2005/8/layout/orgChart1"/>
    <dgm:cxn modelId="{2B7A33BC-F9BD-4058-A35D-15DB932F4523}" type="presParOf" srcId="{C0FFDA37-F921-46E7-A591-1060A855623F}" destId="{A3B96C21-C4FA-4374-A711-187008B5508C}" srcOrd="1" destOrd="0" presId="urn:microsoft.com/office/officeart/2005/8/layout/orgChart1"/>
    <dgm:cxn modelId="{D90FA563-3E50-4C57-886C-03DCD3D01F1C}" type="presParOf" srcId="{800C53E3-A7BE-4CA2-B113-10D5078BEE41}" destId="{D0718E7E-FAC4-4424-B640-4A93616084E6}" srcOrd="1" destOrd="0" presId="urn:microsoft.com/office/officeart/2005/8/layout/orgChart1"/>
    <dgm:cxn modelId="{881482D0-06D0-4D2C-AE74-53519064DC00}" type="presParOf" srcId="{800C53E3-A7BE-4CA2-B113-10D5078BEE41}" destId="{FEE82625-AA2E-43A8-BB64-5BC8A2649F7A}" srcOrd="2" destOrd="0" presId="urn:microsoft.com/office/officeart/2005/8/layout/orgChart1"/>
    <dgm:cxn modelId="{B2D05C86-CAC5-413D-A925-88C71F927BE3}" type="presParOf" srcId="{DA7660A0-A620-4AC2-A9B5-2ED33529E7D5}" destId="{EA550449-951D-4E10-BAFD-80F9642C3DC8}" srcOrd="2" destOrd="0" presId="urn:microsoft.com/office/officeart/2005/8/layout/orgChart1"/>
    <dgm:cxn modelId="{22763586-E465-4F9E-B250-492D75C0EF6D}" type="presParOf" srcId="{5CE0DA02-44AF-4DFB-89D5-1157ACB30187}" destId="{DF27CA8B-4CB6-41E7-8373-BB3BC3F01C6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C3DC32C5-8FEA-4FBC-BFCE-9FD8D29F2E1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9FC0BE8-95C0-4DDB-9AE2-0A5ABB175D13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Unidad Deportiva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Valle Santa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Lucia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06281EC6-478F-47BB-8E2F-C22605B3E769}" type="parTrans" cxnId="{40A785AE-F25E-4499-A6D3-92C416F871B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ABA3C5-AF11-4DDA-86E9-C7B5EB505803}" type="sibTrans" cxnId="{40A785AE-F25E-4499-A6D3-92C416F871B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3BBB08-A054-413C-AB02-FE278C84C3DD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 /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 </a:t>
          </a:r>
          <a:endParaRPr lang="es-ES" sz="1200" dirty="0">
            <a:solidFill>
              <a:schemeClr val="tx1"/>
            </a:solidFill>
          </a:endParaRPr>
        </a:p>
      </dgm:t>
    </dgm:pt>
    <dgm:pt modelId="{A3A09A39-1547-4397-8623-EA5D7AC7A6FB}" type="parTrans" cxnId="{7AB0CA09-9F0C-45FE-954F-370EA06868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53F59E-FA9A-4964-B0B8-69D5A4C18A56}" type="sibTrans" cxnId="{7AB0CA09-9F0C-45FE-954F-370EA06868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8D6D638-123A-445E-AF82-DE515289DC46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Intendentes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FA12359-5D5D-4167-A36A-7552FE989AEB}" type="parTrans" cxnId="{561F8B91-74DA-4713-9D59-375BDB41D4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DC1C2F8-74B9-4783-85F2-678C12BAB054}" type="sibTrans" cxnId="{561F8B91-74DA-4713-9D59-375BDB41D4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A1472-EAEE-4656-8305-DEC17E487F5A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Instructor(a)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Instructor(a) de Artes Marciales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Promotor(a)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</a:t>
          </a:r>
          <a:endParaRPr lang="es-ES" sz="1200" dirty="0">
            <a:solidFill>
              <a:schemeClr val="tx1"/>
            </a:solidFill>
          </a:endParaRPr>
        </a:p>
      </dgm:t>
    </dgm:pt>
    <dgm:pt modelId="{3F7EBF1F-C8B3-4FB4-8708-FF3DCAFFC566}" type="parTrans" cxnId="{1A053B7F-53AD-4557-83CE-550F258A7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131B5B-5C95-4B99-A91B-3615080D2A77}" type="sibTrans" cxnId="{1A053B7F-53AD-4557-83CE-550F258A7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260ABC9-B775-4A30-9736-BB724B18C426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B63A9A7-59C5-4329-B0E6-81982B0A83DD}" type="parTrans" cxnId="{60545174-0BE8-44DC-8AFA-A339D604406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761F73-4674-4EBE-B34E-F712CD72D73B}" type="sibTrans" cxnId="{60545174-0BE8-44DC-8AFA-A339D604406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D943FE-5F06-4896-8989-5842A2FF4190}" type="pres">
      <dgm:prSet presAssocID="{C3DC32C5-8FEA-4FBC-BFCE-9FD8D29F2E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B027634-E604-4149-A502-EE107AEE0DF0}" type="pres">
      <dgm:prSet presAssocID="{F9FC0BE8-95C0-4DDB-9AE2-0A5ABB175D13}" presName="hierRoot1" presStyleCnt="0">
        <dgm:presLayoutVars>
          <dgm:hierBranch val="init"/>
        </dgm:presLayoutVars>
      </dgm:prSet>
      <dgm:spPr/>
    </dgm:pt>
    <dgm:pt modelId="{950A31EE-6DC1-4194-AECC-A8468F483A54}" type="pres">
      <dgm:prSet presAssocID="{F9FC0BE8-95C0-4DDB-9AE2-0A5ABB175D13}" presName="rootComposite1" presStyleCnt="0"/>
      <dgm:spPr/>
    </dgm:pt>
    <dgm:pt modelId="{7B99C1B8-8F63-4404-B5A9-9425E2A22C2E}" type="pres">
      <dgm:prSet presAssocID="{F9FC0BE8-95C0-4DDB-9AE2-0A5ABB175D13}" presName="rootText1" presStyleLbl="node0" presStyleIdx="0" presStyleCnt="1" custScaleX="114111" custScaleY="104354" custLinFactNeighborY="18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8D0AD-9780-4E42-AFFC-5CF78F687A2D}" type="pres">
      <dgm:prSet presAssocID="{F9FC0BE8-95C0-4DDB-9AE2-0A5ABB175D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00963F-B892-403C-AAB9-652DFB9D58ED}" type="pres">
      <dgm:prSet presAssocID="{F9FC0BE8-95C0-4DDB-9AE2-0A5ABB175D13}" presName="hierChild2" presStyleCnt="0"/>
      <dgm:spPr/>
    </dgm:pt>
    <dgm:pt modelId="{80E6B21A-A588-4958-80CF-707697E17A08}" type="pres">
      <dgm:prSet presAssocID="{7FA12359-5D5D-4167-A36A-7552FE989AE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5BFF46F2-9E72-4694-902F-8BBE2F75C5FA}" type="pres">
      <dgm:prSet presAssocID="{38D6D638-123A-445E-AF82-DE515289DC46}" presName="hierRoot2" presStyleCnt="0">
        <dgm:presLayoutVars>
          <dgm:hierBranch val="init"/>
        </dgm:presLayoutVars>
      </dgm:prSet>
      <dgm:spPr/>
    </dgm:pt>
    <dgm:pt modelId="{FF609721-3114-41F2-8596-3A5C4BB4F03D}" type="pres">
      <dgm:prSet presAssocID="{38D6D638-123A-445E-AF82-DE515289DC46}" presName="rootComposite" presStyleCnt="0"/>
      <dgm:spPr/>
    </dgm:pt>
    <dgm:pt modelId="{F439CFAB-A6C0-41A2-B8D8-271470E343FB}" type="pres">
      <dgm:prSet presAssocID="{38D6D638-123A-445E-AF82-DE515289DC46}" presName="rootText" presStyleLbl="node2" presStyleIdx="0" presStyleCnt="3" custScaleX="91289" custScaleY="107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09C3C8-5066-49F3-9403-F5E3770220BD}" type="pres">
      <dgm:prSet presAssocID="{38D6D638-123A-445E-AF82-DE515289DC46}" presName="rootConnector" presStyleLbl="node2" presStyleIdx="0" presStyleCnt="3"/>
      <dgm:spPr/>
      <dgm:t>
        <a:bodyPr/>
        <a:lstStyle/>
        <a:p>
          <a:endParaRPr lang="es-ES"/>
        </a:p>
      </dgm:t>
    </dgm:pt>
    <dgm:pt modelId="{3A759E09-12EE-40F2-9020-49413BE3773B}" type="pres">
      <dgm:prSet presAssocID="{38D6D638-123A-445E-AF82-DE515289DC46}" presName="hierChild4" presStyleCnt="0"/>
      <dgm:spPr/>
    </dgm:pt>
    <dgm:pt modelId="{5F64A926-F9AA-45D1-A59F-EF60B707A710}" type="pres">
      <dgm:prSet presAssocID="{38D6D638-123A-445E-AF82-DE515289DC46}" presName="hierChild5" presStyleCnt="0"/>
      <dgm:spPr/>
    </dgm:pt>
    <dgm:pt modelId="{3A0AE080-D1F0-4C10-AF98-9C87C0149009}" type="pres">
      <dgm:prSet presAssocID="{3F7EBF1F-C8B3-4FB4-8708-FF3DCAFFC566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7EE7415-CB8C-4174-9348-23359AB4EAE3}" type="pres">
      <dgm:prSet presAssocID="{156A1472-EAEE-4656-8305-DEC17E487F5A}" presName="hierRoot2" presStyleCnt="0">
        <dgm:presLayoutVars>
          <dgm:hierBranch/>
        </dgm:presLayoutVars>
      </dgm:prSet>
      <dgm:spPr/>
    </dgm:pt>
    <dgm:pt modelId="{D0EAB6E6-5C45-4CC4-8F3D-17528A53DBC3}" type="pres">
      <dgm:prSet presAssocID="{156A1472-EAEE-4656-8305-DEC17E487F5A}" presName="rootComposite" presStyleCnt="0"/>
      <dgm:spPr/>
    </dgm:pt>
    <dgm:pt modelId="{BCE779C9-E6DC-4BB5-916B-42DEF69034F0}" type="pres">
      <dgm:prSet presAssocID="{156A1472-EAEE-4656-8305-DEC17E487F5A}" presName="rootText" presStyleLbl="node2" presStyleIdx="1" presStyleCnt="3" custScaleX="91289" custScaleY="107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65D106-22F5-4667-AADE-9A3312688A13}" type="pres">
      <dgm:prSet presAssocID="{156A1472-EAEE-4656-8305-DEC17E487F5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652496A-89C2-48C3-BE42-722114ACD71D}" type="pres">
      <dgm:prSet presAssocID="{156A1472-EAEE-4656-8305-DEC17E487F5A}" presName="hierChild4" presStyleCnt="0"/>
      <dgm:spPr/>
    </dgm:pt>
    <dgm:pt modelId="{C999632F-B130-4D8F-98D1-E16C489CED3B}" type="pres">
      <dgm:prSet presAssocID="{156A1472-EAEE-4656-8305-DEC17E487F5A}" presName="hierChild5" presStyleCnt="0"/>
      <dgm:spPr/>
    </dgm:pt>
    <dgm:pt modelId="{D953CEAC-F989-4419-9324-735B253F3F33}" type="pres">
      <dgm:prSet presAssocID="{CB63A9A7-59C5-4329-B0E6-81982B0A83D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39E0AD9-3FE8-4EC5-9837-DB5222E42AF5}" type="pres">
      <dgm:prSet presAssocID="{9260ABC9-B775-4A30-9736-BB724B18C426}" presName="hierRoot2" presStyleCnt="0">
        <dgm:presLayoutVars>
          <dgm:hierBranch val="init"/>
        </dgm:presLayoutVars>
      </dgm:prSet>
      <dgm:spPr/>
    </dgm:pt>
    <dgm:pt modelId="{05818833-8827-4611-B364-4072EBCE1BBF}" type="pres">
      <dgm:prSet presAssocID="{9260ABC9-B775-4A30-9736-BB724B18C426}" presName="rootComposite" presStyleCnt="0"/>
      <dgm:spPr/>
    </dgm:pt>
    <dgm:pt modelId="{2D30FC6A-F12B-411D-89CD-8F0CA156B0DD}" type="pres">
      <dgm:prSet presAssocID="{9260ABC9-B775-4A30-9736-BB724B18C426}" presName="rootText" presStyleLbl="node2" presStyleIdx="2" presStyleCnt="3" custScaleX="91289" custScaleY="107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B8A38-1FB5-4CA0-A2D4-24B072C96C42}" type="pres">
      <dgm:prSet presAssocID="{9260ABC9-B775-4A30-9736-BB724B18C426}" presName="rootConnector" presStyleLbl="node2" presStyleIdx="2" presStyleCnt="3"/>
      <dgm:spPr/>
      <dgm:t>
        <a:bodyPr/>
        <a:lstStyle/>
        <a:p>
          <a:endParaRPr lang="es-ES"/>
        </a:p>
      </dgm:t>
    </dgm:pt>
    <dgm:pt modelId="{CA132B68-6B8A-43C9-BB55-2AC196B40E44}" type="pres">
      <dgm:prSet presAssocID="{9260ABC9-B775-4A30-9736-BB724B18C426}" presName="hierChild4" presStyleCnt="0"/>
      <dgm:spPr/>
    </dgm:pt>
    <dgm:pt modelId="{2C6C0136-E545-4112-BC2D-2C4CDAFA2703}" type="pres">
      <dgm:prSet presAssocID="{9260ABC9-B775-4A30-9736-BB724B18C426}" presName="hierChild5" presStyleCnt="0"/>
      <dgm:spPr/>
    </dgm:pt>
    <dgm:pt modelId="{F24F1529-6213-4C54-BED7-F96C60FFF434}" type="pres">
      <dgm:prSet presAssocID="{F9FC0BE8-95C0-4DDB-9AE2-0A5ABB175D13}" presName="hierChild3" presStyleCnt="0"/>
      <dgm:spPr/>
    </dgm:pt>
    <dgm:pt modelId="{84BEF298-4B3A-4864-A3DD-750F6C2F6D85}" type="pres">
      <dgm:prSet presAssocID="{A3A09A39-1547-4397-8623-EA5D7AC7A6F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20638A23-437D-416B-9E8F-2BEE0841630B}" type="pres">
      <dgm:prSet presAssocID="{7F3BBB08-A054-413C-AB02-FE278C84C3DD}" presName="hierRoot3" presStyleCnt="0">
        <dgm:presLayoutVars>
          <dgm:hierBranch val="init"/>
        </dgm:presLayoutVars>
      </dgm:prSet>
      <dgm:spPr/>
    </dgm:pt>
    <dgm:pt modelId="{FCFAFEFC-5B78-42A6-8B3F-0589662336ED}" type="pres">
      <dgm:prSet presAssocID="{7F3BBB08-A054-413C-AB02-FE278C84C3DD}" presName="rootComposite3" presStyleCnt="0"/>
      <dgm:spPr/>
    </dgm:pt>
    <dgm:pt modelId="{1FD2D8CC-BA3B-434D-88BB-D6A960BA3113}" type="pres">
      <dgm:prSet presAssocID="{7F3BBB08-A054-413C-AB02-FE278C84C3DD}" presName="rootText3" presStyleLbl="asst1" presStyleIdx="0" presStyleCnt="1" custScaleX="63511" custScaleY="60859" custLinFactNeighborX="-7009" custLinFactNeighborY="-26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AD8E-20A7-417D-AF44-EE6C9F7C2073}" type="pres">
      <dgm:prSet presAssocID="{7F3BBB08-A054-413C-AB02-FE278C84C3D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AC5AF44-2E53-4E73-ABB7-D8DB97A9C404}" type="pres">
      <dgm:prSet presAssocID="{7F3BBB08-A054-413C-AB02-FE278C84C3DD}" presName="hierChild6" presStyleCnt="0"/>
      <dgm:spPr/>
    </dgm:pt>
    <dgm:pt modelId="{61EC6CF2-A6DF-4C66-B81A-6100F7D0B771}" type="pres">
      <dgm:prSet presAssocID="{7F3BBB08-A054-413C-AB02-FE278C84C3DD}" presName="hierChild7" presStyleCnt="0"/>
      <dgm:spPr/>
    </dgm:pt>
  </dgm:ptLst>
  <dgm:cxnLst>
    <dgm:cxn modelId="{01372023-5902-4A14-AE08-1F68AB3BBD53}" type="presOf" srcId="{F9FC0BE8-95C0-4DDB-9AE2-0A5ABB175D13}" destId="{3408D0AD-9780-4E42-AFFC-5CF78F687A2D}" srcOrd="1" destOrd="0" presId="urn:microsoft.com/office/officeart/2005/8/layout/orgChart1"/>
    <dgm:cxn modelId="{22686531-8069-4821-85D5-9CF31455D10F}" type="presOf" srcId="{156A1472-EAEE-4656-8305-DEC17E487F5A}" destId="{BCE779C9-E6DC-4BB5-916B-42DEF69034F0}" srcOrd="0" destOrd="0" presId="urn:microsoft.com/office/officeart/2005/8/layout/orgChart1"/>
    <dgm:cxn modelId="{24B03C03-B648-4346-B16B-6B47DDDF9787}" type="presOf" srcId="{9260ABC9-B775-4A30-9736-BB724B18C426}" destId="{A1CB8A38-1FB5-4CA0-A2D4-24B072C96C42}" srcOrd="1" destOrd="0" presId="urn:microsoft.com/office/officeart/2005/8/layout/orgChart1"/>
    <dgm:cxn modelId="{56268E1B-79B3-4E0B-972F-600366C5BAFD}" type="presOf" srcId="{156A1472-EAEE-4656-8305-DEC17E487F5A}" destId="{B665D106-22F5-4667-AADE-9A3312688A13}" srcOrd="1" destOrd="0" presId="urn:microsoft.com/office/officeart/2005/8/layout/orgChart1"/>
    <dgm:cxn modelId="{CDB4CCC0-1924-474A-8BD2-D81DC83A41CC}" type="presOf" srcId="{38D6D638-123A-445E-AF82-DE515289DC46}" destId="{F439CFAB-A6C0-41A2-B8D8-271470E343FB}" srcOrd="0" destOrd="0" presId="urn:microsoft.com/office/officeart/2005/8/layout/orgChart1"/>
    <dgm:cxn modelId="{40A785AE-F25E-4499-A6D3-92C416F871B3}" srcId="{C3DC32C5-8FEA-4FBC-BFCE-9FD8D29F2E17}" destId="{F9FC0BE8-95C0-4DDB-9AE2-0A5ABB175D13}" srcOrd="0" destOrd="0" parTransId="{06281EC6-478F-47BB-8E2F-C22605B3E769}" sibTransId="{EDABA3C5-AF11-4DDA-86E9-C7B5EB505803}"/>
    <dgm:cxn modelId="{192FDC35-B60A-4189-95F0-DA231DBAABBA}" type="presOf" srcId="{7F3BBB08-A054-413C-AB02-FE278C84C3DD}" destId="{1FD2D8CC-BA3B-434D-88BB-D6A960BA3113}" srcOrd="0" destOrd="0" presId="urn:microsoft.com/office/officeart/2005/8/layout/orgChart1"/>
    <dgm:cxn modelId="{262A9A5D-CF27-498F-82CE-423853BA65D5}" type="presOf" srcId="{9260ABC9-B775-4A30-9736-BB724B18C426}" destId="{2D30FC6A-F12B-411D-89CD-8F0CA156B0DD}" srcOrd="0" destOrd="0" presId="urn:microsoft.com/office/officeart/2005/8/layout/orgChart1"/>
    <dgm:cxn modelId="{90B7DB69-7E77-4CA0-883D-F697B9D1BB90}" type="presOf" srcId="{7F3BBB08-A054-413C-AB02-FE278C84C3DD}" destId="{DC26AD8E-20A7-417D-AF44-EE6C9F7C2073}" srcOrd="1" destOrd="0" presId="urn:microsoft.com/office/officeart/2005/8/layout/orgChart1"/>
    <dgm:cxn modelId="{4564FB8A-6315-4AD5-8317-C4E690A8A4C0}" type="presOf" srcId="{38D6D638-123A-445E-AF82-DE515289DC46}" destId="{4509C3C8-5066-49F3-9403-F5E3770220BD}" srcOrd="1" destOrd="0" presId="urn:microsoft.com/office/officeart/2005/8/layout/orgChart1"/>
    <dgm:cxn modelId="{7AB0CA09-9F0C-45FE-954F-370EA06868F1}" srcId="{F9FC0BE8-95C0-4DDB-9AE2-0A5ABB175D13}" destId="{7F3BBB08-A054-413C-AB02-FE278C84C3DD}" srcOrd="0" destOrd="0" parTransId="{A3A09A39-1547-4397-8623-EA5D7AC7A6FB}" sibTransId="{8F53F59E-FA9A-4964-B0B8-69D5A4C18A56}"/>
    <dgm:cxn modelId="{77208CE5-52D7-4E33-B1E7-6BECAA37FF71}" type="presOf" srcId="{C3DC32C5-8FEA-4FBC-BFCE-9FD8D29F2E17}" destId="{A6D943FE-5F06-4896-8989-5842A2FF4190}" srcOrd="0" destOrd="0" presId="urn:microsoft.com/office/officeart/2005/8/layout/orgChart1"/>
    <dgm:cxn modelId="{B5297B6B-1B10-4276-81AA-31D5246BD95D}" type="presOf" srcId="{3F7EBF1F-C8B3-4FB4-8708-FF3DCAFFC566}" destId="{3A0AE080-D1F0-4C10-AF98-9C87C0149009}" srcOrd="0" destOrd="0" presId="urn:microsoft.com/office/officeart/2005/8/layout/orgChart1"/>
    <dgm:cxn modelId="{A7149436-3E16-446B-B2E7-692E99D8A602}" type="presOf" srcId="{7FA12359-5D5D-4167-A36A-7552FE989AEB}" destId="{80E6B21A-A588-4958-80CF-707697E17A08}" srcOrd="0" destOrd="0" presId="urn:microsoft.com/office/officeart/2005/8/layout/orgChart1"/>
    <dgm:cxn modelId="{60545174-0BE8-44DC-8AFA-A339D6044063}" srcId="{F9FC0BE8-95C0-4DDB-9AE2-0A5ABB175D13}" destId="{9260ABC9-B775-4A30-9736-BB724B18C426}" srcOrd="3" destOrd="0" parTransId="{CB63A9A7-59C5-4329-B0E6-81982B0A83DD}" sibTransId="{04761F73-4674-4EBE-B34E-F712CD72D73B}"/>
    <dgm:cxn modelId="{72963F08-D934-4623-B22B-3ACFBFEED431}" type="presOf" srcId="{F9FC0BE8-95C0-4DDB-9AE2-0A5ABB175D13}" destId="{7B99C1B8-8F63-4404-B5A9-9425E2A22C2E}" srcOrd="0" destOrd="0" presId="urn:microsoft.com/office/officeart/2005/8/layout/orgChart1"/>
    <dgm:cxn modelId="{BB4FB2C9-F8DB-4F65-B0D4-EFC26061321A}" type="presOf" srcId="{CB63A9A7-59C5-4329-B0E6-81982B0A83DD}" destId="{D953CEAC-F989-4419-9324-735B253F3F33}" srcOrd="0" destOrd="0" presId="urn:microsoft.com/office/officeart/2005/8/layout/orgChart1"/>
    <dgm:cxn modelId="{561F8B91-74DA-4713-9D59-375BDB41D42B}" srcId="{F9FC0BE8-95C0-4DDB-9AE2-0A5ABB175D13}" destId="{38D6D638-123A-445E-AF82-DE515289DC46}" srcOrd="1" destOrd="0" parTransId="{7FA12359-5D5D-4167-A36A-7552FE989AEB}" sibTransId="{DDC1C2F8-74B9-4783-85F2-678C12BAB054}"/>
    <dgm:cxn modelId="{62087EDD-EC8F-419B-B37C-FBE989EBE57B}" type="presOf" srcId="{A3A09A39-1547-4397-8623-EA5D7AC7A6FB}" destId="{84BEF298-4B3A-4864-A3DD-750F6C2F6D85}" srcOrd="0" destOrd="0" presId="urn:microsoft.com/office/officeart/2005/8/layout/orgChart1"/>
    <dgm:cxn modelId="{1A053B7F-53AD-4557-83CE-550F258A7B99}" srcId="{F9FC0BE8-95C0-4DDB-9AE2-0A5ABB175D13}" destId="{156A1472-EAEE-4656-8305-DEC17E487F5A}" srcOrd="2" destOrd="0" parTransId="{3F7EBF1F-C8B3-4FB4-8708-FF3DCAFFC566}" sibTransId="{6E131B5B-5C95-4B99-A91B-3615080D2A77}"/>
    <dgm:cxn modelId="{72DA2BA9-A998-4A5D-9D0F-7459A3EF2CA3}" type="presParOf" srcId="{A6D943FE-5F06-4896-8989-5842A2FF4190}" destId="{FB027634-E604-4149-A502-EE107AEE0DF0}" srcOrd="0" destOrd="0" presId="urn:microsoft.com/office/officeart/2005/8/layout/orgChart1"/>
    <dgm:cxn modelId="{FAF9FC13-8E75-47D4-B62A-7511CB39E090}" type="presParOf" srcId="{FB027634-E604-4149-A502-EE107AEE0DF0}" destId="{950A31EE-6DC1-4194-AECC-A8468F483A54}" srcOrd="0" destOrd="0" presId="urn:microsoft.com/office/officeart/2005/8/layout/orgChart1"/>
    <dgm:cxn modelId="{1EC9527F-F775-4E93-BD9E-1ADF7A58C517}" type="presParOf" srcId="{950A31EE-6DC1-4194-AECC-A8468F483A54}" destId="{7B99C1B8-8F63-4404-B5A9-9425E2A22C2E}" srcOrd="0" destOrd="0" presId="urn:microsoft.com/office/officeart/2005/8/layout/orgChart1"/>
    <dgm:cxn modelId="{DC751A0F-BE2A-4A6D-AE24-E05EE0FC531A}" type="presParOf" srcId="{950A31EE-6DC1-4194-AECC-A8468F483A54}" destId="{3408D0AD-9780-4E42-AFFC-5CF78F687A2D}" srcOrd="1" destOrd="0" presId="urn:microsoft.com/office/officeart/2005/8/layout/orgChart1"/>
    <dgm:cxn modelId="{6A6D0E46-4BC1-4E4B-ACD6-841E4FAE11B2}" type="presParOf" srcId="{FB027634-E604-4149-A502-EE107AEE0DF0}" destId="{3C00963F-B892-403C-AAB9-652DFB9D58ED}" srcOrd="1" destOrd="0" presId="urn:microsoft.com/office/officeart/2005/8/layout/orgChart1"/>
    <dgm:cxn modelId="{41A379FF-8F40-4AE9-87C5-618D9578CAA0}" type="presParOf" srcId="{3C00963F-B892-403C-AAB9-652DFB9D58ED}" destId="{80E6B21A-A588-4958-80CF-707697E17A08}" srcOrd="0" destOrd="0" presId="urn:microsoft.com/office/officeart/2005/8/layout/orgChart1"/>
    <dgm:cxn modelId="{9E9ADA8E-F185-4D41-A61D-AC98D6F92970}" type="presParOf" srcId="{3C00963F-B892-403C-AAB9-652DFB9D58ED}" destId="{5BFF46F2-9E72-4694-902F-8BBE2F75C5FA}" srcOrd="1" destOrd="0" presId="urn:microsoft.com/office/officeart/2005/8/layout/orgChart1"/>
    <dgm:cxn modelId="{51732A22-939D-4A63-ABA5-EA1E13F460C9}" type="presParOf" srcId="{5BFF46F2-9E72-4694-902F-8BBE2F75C5FA}" destId="{FF609721-3114-41F2-8596-3A5C4BB4F03D}" srcOrd="0" destOrd="0" presId="urn:microsoft.com/office/officeart/2005/8/layout/orgChart1"/>
    <dgm:cxn modelId="{3AB4B625-C114-4F69-AEF7-A15920329C4C}" type="presParOf" srcId="{FF609721-3114-41F2-8596-3A5C4BB4F03D}" destId="{F439CFAB-A6C0-41A2-B8D8-271470E343FB}" srcOrd="0" destOrd="0" presId="urn:microsoft.com/office/officeart/2005/8/layout/orgChart1"/>
    <dgm:cxn modelId="{094F84C1-450B-47A1-997E-CB8FD07A3922}" type="presParOf" srcId="{FF609721-3114-41F2-8596-3A5C4BB4F03D}" destId="{4509C3C8-5066-49F3-9403-F5E3770220BD}" srcOrd="1" destOrd="0" presId="urn:microsoft.com/office/officeart/2005/8/layout/orgChart1"/>
    <dgm:cxn modelId="{FCF62568-AB23-4F96-9A9E-40FF3A3195F4}" type="presParOf" srcId="{5BFF46F2-9E72-4694-902F-8BBE2F75C5FA}" destId="{3A759E09-12EE-40F2-9020-49413BE3773B}" srcOrd="1" destOrd="0" presId="urn:microsoft.com/office/officeart/2005/8/layout/orgChart1"/>
    <dgm:cxn modelId="{642B9E8C-93B1-45F1-A68D-302FC201A02C}" type="presParOf" srcId="{5BFF46F2-9E72-4694-902F-8BBE2F75C5FA}" destId="{5F64A926-F9AA-45D1-A59F-EF60B707A710}" srcOrd="2" destOrd="0" presId="urn:microsoft.com/office/officeart/2005/8/layout/orgChart1"/>
    <dgm:cxn modelId="{307F031D-60A2-4039-9AFF-2DB4EB252B7B}" type="presParOf" srcId="{3C00963F-B892-403C-AAB9-652DFB9D58ED}" destId="{3A0AE080-D1F0-4C10-AF98-9C87C0149009}" srcOrd="2" destOrd="0" presId="urn:microsoft.com/office/officeart/2005/8/layout/orgChart1"/>
    <dgm:cxn modelId="{78905251-FC82-47B8-8E2A-E8B722E69E03}" type="presParOf" srcId="{3C00963F-B892-403C-AAB9-652DFB9D58ED}" destId="{B7EE7415-CB8C-4174-9348-23359AB4EAE3}" srcOrd="3" destOrd="0" presId="urn:microsoft.com/office/officeart/2005/8/layout/orgChart1"/>
    <dgm:cxn modelId="{9CEBCB5E-9C6C-4967-8A50-1251AD3A2CF2}" type="presParOf" srcId="{B7EE7415-CB8C-4174-9348-23359AB4EAE3}" destId="{D0EAB6E6-5C45-4CC4-8F3D-17528A53DBC3}" srcOrd="0" destOrd="0" presId="urn:microsoft.com/office/officeart/2005/8/layout/orgChart1"/>
    <dgm:cxn modelId="{0548208E-4C8F-4232-BEE0-283B387F79E6}" type="presParOf" srcId="{D0EAB6E6-5C45-4CC4-8F3D-17528A53DBC3}" destId="{BCE779C9-E6DC-4BB5-916B-42DEF69034F0}" srcOrd="0" destOrd="0" presId="urn:microsoft.com/office/officeart/2005/8/layout/orgChart1"/>
    <dgm:cxn modelId="{292B0837-CA27-4C3D-85B6-506A77183B52}" type="presParOf" srcId="{D0EAB6E6-5C45-4CC4-8F3D-17528A53DBC3}" destId="{B665D106-22F5-4667-AADE-9A3312688A13}" srcOrd="1" destOrd="0" presId="urn:microsoft.com/office/officeart/2005/8/layout/orgChart1"/>
    <dgm:cxn modelId="{FD794C0C-5B53-424B-81F0-1CBFDB3BCDD4}" type="presParOf" srcId="{B7EE7415-CB8C-4174-9348-23359AB4EAE3}" destId="{2652496A-89C2-48C3-BE42-722114ACD71D}" srcOrd="1" destOrd="0" presId="urn:microsoft.com/office/officeart/2005/8/layout/orgChart1"/>
    <dgm:cxn modelId="{C434ABB9-49DF-4CB3-B992-52798DEA35D3}" type="presParOf" srcId="{B7EE7415-CB8C-4174-9348-23359AB4EAE3}" destId="{C999632F-B130-4D8F-98D1-E16C489CED3B}" srcOrd="2" destOrd="0" presId="urn:microsoft.com/office/officeart/2005/8/layout/orgChart1"/>
    <dgm:cxn modelId="{AF895225-9694-44A9-AA1F-31BE948A9508}" type="presParOf" srcId="{3C00963F-B892-403C-AAB9-652DFB9D58ED}" destId="{D953CEAC-F989-4419-9324-735B253F3F33}" srcOrd="4" destOrd="0" presId="urn:microsoft.com/office/officeart/2005/8/layout/orgChart1"/>
    <dgm:cxn modelId="{3FDD0A7F-CCD7-437D-B9EC-1FD3A2F8800F}" type="presParOf" srcId="{3C00963F-B892-403C-AAB9-652DFB9D58ED}" destId="{239E0AD9-3FE8-4EC5-9837-DB5222E42AF5}" srcOrd="5" destOrd="0" presId="urn:microsoft.com/office/officeart/2005/8/layout/orgChart1"/>
    <dgm:cxn modelId="{5B1A7FE1-60EB-4164-9B78-F3D6E258D41A}" type="presParOf" srcId="{239E0AD9-3FE8-4EC5-9837-DB5222E42AF5}" destId="{05818833-8827-4611-B364-4072EBCE1BBF}" srcOrd="0" destOrd="0" presId="urn:microsoft.com/office/officeart/2005/8/layout/orgChart1"/>
    <dgm:cxn modelId="{09BF57E0-47E8-4E47-9B59-99C73156B693}" type="presParOf" srcId="{05818833-8827-4611-B364-4072EBCE1BBF}" destId="{2D30FC6A-F12B-411D-89CD-8F0CA156B0DD}" srcOrd="0" destOrd="0" presId="urn:microsoft.com/office/officeart/2005/8/layout/orgChart1"/>
    <dgm:cxn modelId="{7F067D27-A1BF-4CAF-BE65-1C6C221A61AD}" type="presParOf" srcId="{05818833-8827-4611-B364-4072EBCE1BBF}" destId="{A1CB8A38-1FB5-4CA0-A2D4-24B072C96C42}" srcOrd="1" destOrd="0" presId="urn:microsoft.com/office/officeart/2005/8/layout/orgChart1"/>
    <dgm:cxn modelId="{982C4A67-13AD-4B2A-B332-0AA15EB080BC}" type="presParOf" srcId="{239E0AD9-3FE8-4EC5-9837-DB5222E42AF5}" destId="{CA132B68-6B8A-43C9-BB55-2AC196B40E44}" srcOrd="1" destOrd="0" presId="urn:microsoft.com/office/officeart/2005/8/layout/orgChart1"/>
    <dgm:cxn modelId="{AE61A518-6485-4F61-831F-407277F4D0F6}" type="presParOf" srcId="{239E0AD9-3FE8-4EC5-9837-DB5222E42AF5}" destId="{2C6C0136-E545-4112-BC2D-2C4CDAFA2703}" srcOrd="2" destOrd="0" presId="urn:microsoft.com/office/officeart/2005/8/layout/orgChart1"/>
    <dgm:cxn modelId="{96A4C773-4498-4164-AE40-8A0A2DEB4B7F}" type="presParOf" srcId="{FB027634-E604-4149-A502-EE107AEE0DF0}" destId="{F24F1529-6213-4C54-BED7-F96C60FFF434}" srcOrd="2" destOrd="0" presId="urn:microsoft.com/office/officeart/2005/8/layout/orgChart1"/>
    <dgm:cxn modelId="{0CBD0CE6-BE56-4E21-91EF-6F77BF695224}" type="presParOf" srcId="{F24F1529-6213-4C54-BED7-F96C60FFF434}" destId="{84BEF298-4B3A-4864-A3DD-750F6C2F6D85}" srcOrd="0" destOrd="0" presId="urn:microsoft.com/office/officeart/2005/8/layout/orgChart1"/>
    <dgm:cxn modelId="{9E9EA77B-340B-4D41-9BF2-F36DAA1D5A0C}" type="presParOf" srcId="{F24F1529-6213-4C54-BED7-F96C60FFF434}" destId="{20638A23-437D-416B-9E8F-2BEE0841630B}" srcOrd="1" destOrd="0" presId="urn:microsoft.com/office/officeart/2005/8/layout/orgChart1"/>
    <dgm:cxn modelId="{BD53E8B9-9E51-4186-96E7-228E01E2FBEC}" type="presParOf" srcId="{20638A23-437D-416B-9E8F-2BEE0841630B}" destId="{FCFAFEFC-5B78-42A6-8B3F-0589662336ED}" srcOrd="0" destOrd="0" presId="urn:microsoft.com/office/officeart/2005/8/layout/orgChart1"/>
    <dgm:cxn modelId="{B0847F23-F09F-41D8-B923-AE2329725AE7}" type="presParOf" srcId="{FCFAFEFC-5B78-42A6-8B3F-0589662336ED}" destId="{1FD2D8CC-BA3B-434D-88BB-D6A960BA3113}" srcOrd="0" destOrd="0" presId="urn:microsoft.com/office/officeart/2005/8/layout/orgChart1"/>
    <dgm:cxn modelId="{913A03ED-4108-4E6C-94F7-CF3A53976F47}" type="presParOf" srcId="{FCFAFEFC-5B78-42A6-8B3F-0589662336ED}" destId="{DC26AD8E-20A7-417D-AF44-EE6C9F7C2073}" srcOrd="1" destOrd="0" presId="urn:microsoft.com/office/officeart/2005/8/layout/orgChart1"/>
    <dgm:cxn modelId="{420915C2-57DF-43B8-8DF3-19E8EBD39A31}" type="presParOf" srcId="{20638A23-437D-416B-9E8F-2BEE0841630B}" destId="{7AC5AF44-2E53-4E73-ABB7-D8DB97A9C404}" srcOrd="1" destOrd="0" presId="urn:microsoft.com/office/officeart/2005/8/layout/orgChart1"/>
    <dgm:cxn modelId="{41B941F8-9033-47BB-A92B-BD5BD5E0E943}" type="presParOf" srcId="{20638A23-437D-416B-9E8F-2BEE0841630B}" destId="{61EC6CF2-A6DF-4C66-B81A-6100F7D0B7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D37C0C-3C6E-44B0-8A15-41786909D6B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4850E0-78B9-4D9D-AA6B-9708D6450470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Administrativo(a)</a:t>
          </a:r>
        </a:p>
      </dgm:t>
    </dgm:pt>
    <dgm:pt modelId="{C5FCB47F-D340-48BB-BDC0-295194945B3F}" type="par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35A9DA-CE25-4BA6-A52B-C4D5A032A08E}" type="sib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00B2D1-F18E-4ECE-9B55-C338F12FDFC5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D5F488-12A0-4CE1-84EB-9416A9558F5E}" type="parTrans" cxnId="{193FD988-8831-4CD4-ABB0-246A71663E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F269227-71D1-43F3-B836-BDADB63927F0}" type="sibTrans" cxnId="{193FD988-8831-4CD4-ABB0-246A71663E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FA2772-D691-4E56-B197-CD0A8836018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E302A31-C6DA-4891-803F-63F23D5D8A57}" type="parTrans" cxnId="{7F87B0B9-D4B8-4149-9F02-C61032D687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177B2BD-3585-4397-AB14-F4708278A033}" type="sibTrans" cxnId="{7F87B0B9-D4B8-4149-9F02-C61032D687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BF3E3D-2177-492C-970F-48E59E14D138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noProof="0" dirty="0">
            <a:solidFill>
              <a:schemeClr val="tx1"/>
            </a:solidFill>
          </a:endParaRPr>
        </a:p>
      </dgm:t>
    </dgm:pt>
    <dgm:pt modelId="{91731FA3-DFD7-4565-B08A-F114773DD85F}" type="parTrans" cxnId="{AF18220C-8BB0-429E-B7FD-D7CC972213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AC72C0-9AE9-4B28-9495-16E80A15120B}" type="sibTrans" cxnId="{AF18220C-8BB0-429E-B7FD-D7CC972213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41FBC0E-99E9-484D-BB8B-37C3BAD9C46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8BF83B11-4ADD-4E42-B068-1AAC20CA623F}" type="par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883218-BFCA-4B30-A26C-12F24D54AA36}" type="sib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67EF40-A2FB-4456-8707-5567639E603C}" type="pres">
      <dgm:prSet presAssocID="{FDD37C0C-3C6E-44B0-8A15-41786909D6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8B3242-103D-49C2-B3CF-FF1C3A80F3CE}" type="pres">
      <dgm:prSet presAssocID="{BB4850E0-78B9-4D9D-AA6B-9708D6450470}" presName="hierRoot1" presStyleCnt="0">
        <dgm:presLayoutVars>
          <dgm:hierBranch val="init"/>
        </dgm:presLayoutVars>
      </dgm:prSet>
      <dgm:spPr/>
    </dgm:pt>
    <dgm:pt modelId="{EFFB2DEE-0C13-4D02-98BC-2ACA9A2FC40F}" type="pres">
      <dgm:prSet presAssocID="{BB4850E0-78B9-4D9D-AA6B-9708D6450470}" presName="rootComposite1" presStyleCnt="0"/>
      <dgm:spPr/>
    </dgm:pt>
    <dgm:pt modelId="{4AEA567E-4EC3-49DF-9328-C7997D0DF758}" type="pres">
      <dgm:prSet presAssocID="{BB4850E0-78B9-4D9D-AA6B-9708D6450470}" presName="rootText1" presStyleLbl="node0" presStyleIdx="0" presStyleCnt="1" custScaleX="109018" custScaleY="100465" custLinFactNeighborY="24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903297-B2AC-4590-8A4E-D1EAF2B41100}" type="pres">
      <dgm:prSet presAssocID="{BB4850E0-78B9-4D9D-AA6B-9708D645047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EEAB151-85C9-4F1C-820E-82D53EB57ADA}" type="pres">
      <dgm:prSet presAssocID="{BB4850E0-78B9-4D9D-AA6B-9708D6450470}" presName="hierChild2" presStyleCnt="0"/>
      <dgm:spPr/>
    </dgm:pt>
    <dgm:pt modelId="{3CD7E327-F45C-41A1-99E1-3B8B25367AAB}" type="pres">
      <dgm:prSet presAssocID="{1E302A31-C6DA-4891-803F-63F23D5D8A5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6DB9FDB-745B-46B2-BD37-DB6767D4063C}" type="pres">
      <dgm:prSet presAssocID="{87FA2772-D691-4E56-B197-CD0A8836018C}" presName="hierRoot2" presStyleCnt="0">
        <dgm:presLayoutVars>
          <dgm:hierBranch/>
        </dgm:presLayoutVars>
      </dgm:prSet>
      <dgm:spPr/>
    </dgm:pt>
    <dgm:pt modelId="{FADF19FC-1E6A-4082-806E-1ECEF176F95C}" type="pres">
      <dgm:prSet presAssocID="{87FA2772-D691-4E56-B197-CD0A8836018C}" presName="rootComposite" presStyleCnt="0"/>
      <dgm:spPr/>
    </dgm:pt>
    <dgm:pt modelId="{086950E9-743A-4495-98E4-541B4F97974D}" type="pres">
      <dgm:prSet presAssocID="{87FA2772-D691-4E56-B197-CD0A8836018C}" presName="rootText" presStyleLbl="node2" presStyleIdx="0" presStyleCnt="1" custScaleX="80612" custScaleY="73343" custLinFactNeighborY="-199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81C135-B4AE-414D-87D9-6CF315286B19}" type="pres">
      <dgm:prSet presAssocID="{87FA2772-D691-4E56-B197-CD0A8836018C}" presName="rootConnector" presStyleLbl="node2" presStyleIdx="0" presStyleCnt="1"/>
      <dgm:spPr/>
      <dgm:t>
        <a:bodyPr/>
        <a:lstStyle/>
        <a:p>
          <a:endParaRPr lang="es-ES"/>
        </a:p>
      </dgm:t>
    </dgm:pt>
    <dgm:pt modelId="{A48FE59D-68EB-492B-813A-4EC71D0A889F}" type="pres">
      <dgm:prSet presAssocID="{87FA2772-D691-4E56-B197-CD0A8836018C}" presName="hierChild4" presStyleCnt="0"/>
      <dgm:spPr/>
    </dgm:pt>
    <dgm:pt modelId="{4954F2A4-B8CF-4D1B-8981-CF25580F7267}" type="pres">
      <dgm:prSet presAssocID="{8BF83B11-4ADD-4E42-B068-1AAC20CA623F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3C214BD-8C12-48FC-B8E0-ABF7ABE30651}" type="pres">
      <dgm:prSet presAssocID="{141FBC0E-99E9-484D-BB8B-37C3BAD9C465}" presName="hierRoot2" presStyleCnt="0">
        <dgm:presLayoutVars>
          <dgm:hierBranch val="init"/>
        </dgm:presLayoutVars>
      </dgm:prSet>
      <dgm:spPr/>
    </dgm:pt>
    <dgm:pt modelId="{7E2324FF-E0FB-43FC-8248-46B822F56CAB}" type="pres">
      <dgm:prSet presAssocID="{141FBC0E-99E9-484D-BB8B-37C3BAD9C465}" presName="rootComposite" presStyleCnt="0"/>
      <dgm:spPr/>
    </dgm:pt>
    <dgm:pt modelId="{1188F178-7FDF-4815-BB89-8365F58972F8}" type="pres">
      <dgm:prSet presAssocID="{141FBC0E-99E9-484D-BB8B-37C3BAD9C465}" presName="rootText" presStyleLbl="node3" presStyleIdx="0" presStyleCnt="1" custScaleX="89915" custScaleY="108645" custLinFactNeighborY="-1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E32B10-EE38-4D61-B092-1717160C1892}" type="pres">
      <dgm:prSet presAssocID="{141FBC0E-99E9-484D-BB8B-37C3BAD9C4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A82E6833-C36E-46CA-91F5-795219354E1F}" type="pres">
      <dgm:prSet presAssocID="{141FBC0E-99E9-484D-BB8B-37C3BAD9C465}" presName="hierChild4" presStyleCnt="0"/>
      <dgm:spPr/>
    </dgm:pt>
    <dgm:pt modelId="{D9568968-E707-45EA-A326-0A3682395EFB}" type="pres">
      <dgm:prSet presAssocID="{141FBC0E-99E9-484D-BB8B-37C3BAD9C465}" presName="hierChild5" presStyleCnt="0"/>
      <dgm:spPr/>
    </dgm:pt>
    <dgm:pt modelId="{A91D2042-803A-422E-9E5D-416975DA0B3E}" type="pres">
      <dgm:prSet presAssocID="{87FA2772-D691-4E56-B197-CD0A8836018C}" presName="hierChild5" presStyleCnt="0"/>
      <dgm:spPr/>
    </dgm:pt>
    <dgm:pt modelId="{B281E3A1-04C3-4ED2-94D7-00054D42384D}" type="pres">
      <dgm:prSet presAssocID="{BB4850E0-78B9-4D9D-AA6B-9708D6450470}" presName="hierChild3" presStyleCnt="0"/>
      <dgm:spPr/>
    </dgm:pt>
    <dgm:pt modelId="{50DA5500-BE31-4F53-B189-CB9CD346FC0C}" type="pres">
      <dgm:prSet presAssocID="{EBD5F488-12A0-4CE1-84EB-9416A9558F5E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53D3170A-8E76-4D62-928A-BDFD41280FA1}" type="pres">
      <dgm:prSet presAssocID="{8300B2D1-F18E-4ECE-9B55-C338F12FDFC5}" presName="hierRoot3" presStyleCnt="0">
        <dgm:presLayoutVars>
          <dgm:hierBranch val="init"/>
        </dgm:presLayoutVars>
      </dgm:prSet>
      <dgm:spPr/>
    </dgm:pt>
    <dgm:pt modelId="{1E02AF06-807D-4369-879B-A717A56E6423}" type="pres">
      <dgm:prSet presAssocID="{8300B2D1-F18E-4ECE-9B55-C338F12FDFC5}" presName="rootComposite3" presStyleCnt="0"/>
      <dgm:spPr/>
    </dgm:pt>
    <dgm:pt modelId="{63F093BD-CAAF-40A7-B590-54C5948C490E}" type="pres">
      <dgm:prSet presAssocID="{8300B2D1-F18E-4ECE-9B55-C338F12FDFC5}" presName="rootText3" presStyleLbl="asst1" presStyleIdx="0" presStyleCnt="2" custScaleX="56414" custScaleY="56414" custLinFactNeighborX="-3141" custLinFactNeighborY="38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F8A1F-C257-457A-BD6D-7CDBC146FE2A}" type="pres">
      <dgm:prSet presAssocID="{8300B2D1-F18E-4ECE-9B55-C338F12FDFC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643B275D-7F13-4953-94BD-6528D2DFC327}" type="pres">
      <dgm:prSet presAssocID="{8300B2D1-F18E-4ECE-9B55-C338F12FDFC5}" presName="hierChild6" presStyleCnt="0"/>
      <dgm:spPr/>
    </dgm:pt>
    <dgm:pt modelId="{170F986F-B6EF-4639-B833-5F1EAA1EB874}" type="pres">
      <dgm:prSet presAssocID="{8300B2D1-F18E-4ECE-9B55-C338F12FDFC5}" presName="hierChild7" presStyleCnt="0"/>
      <dgm:spPr/>
    </dgm:pt>
    <dgm:pt modelId="{7CD45B39-E427-4305-AE93-54D18D0F50B0}" type="pres">
      <dgm:prSet presAssocID="{91731FA3-DFD7-4565-B08A-F114773DD85F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10DBFC69-D5E2-4F52-AAD1-2CD27ABC5858}" type="pres">
      <dgm:prSet presAssocID="{D2BF3E3D-2177-492C-970F-48E59E14D138}" presName="hierRoot3" presStyleCnt="0">
        <dgm:presLayoutVars>
          <dgm:hierBranch val="init"/>
        </dgm:presLayoutVars>
      </dgm:prSet>
      <dgm:spPr/>
    </dgm:pt>
    <dgm:pt modelId="{AEDDC933-5769-43B1-A534-54590EBD2CE9}" type="pres">
      <dgm:prSet presAssocID="{D2BF3E3D-2177-492C-970F-48E59E14D138}" presName="rootComposite3" presStyleCnt="0"/>
      <dgm:spPr/>
    </dgm:pt>
    <dgm:pt modelId="{343812E9-0047-40DA-9DFF-0E300689337E}" type="pres">
      <dgm:prSet presAssocID="{D2BF3E3D-2177-492C-970F-48E59E14D138}" presName="rootText3" presStyleLbl="asst1" presStyleIdx="1" presStyleCnt="2" custScaleX="56414" custScaleY="56414" custLinFactNeighborX="-19468" custLinFactNeighborY="38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F9FEDA-B954-4706-9ED8-8EE52EC6C0F7}" type="pres">
      <dgm:prSet presAssocID="{D2BF3E3D-2177-492C-970F-48E59E14D13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41A70EF-2327-474A-B25B-E1C937178317}" type="pres">
      <dgm:prSet presAssocID="{D2BF3E3D-2177-492C-970F-48E59E14D138}" presName="hierChild6" presStyleCnt="0"/>
      <dgm:spPr/>
    </dgm:pt>
    <dgm:pt modelId="{39D2FC83-1464-4366-A101-AC13CF82A7C2}" type="pres">
      <dgm:prSet presAssocID="{D2BF3E3D-2177-492C-970F-48E59E14D138}" presName="hierChild7" presStyleCnt="0"/>
      <dgm:spPr/>
    </dgm:pt>
  </dgm:ptLst>
  <dgm:cxnLst>
    <dgm:cxn modelId="{4EC361A6-83D8-4102-8B6E-F708BD038181}" type="presOf" srcId="{8300B2D1-F18E-4ECE-9B55-C338F12FDFC5}" destId="{AF6F8A1F-C257-457A-BD6D-7CDBC146FE2A}" srcOrd="1" destOrd="0" presId="urn:microsoft.com/office/officeart/2005/8/layout/orgChart1"/>
    <dgm:cxn modelId="{516C966B-C859-4B12-B5B2-3F000FD934F5}" srcId="{87FA2772-D691-4E56-B197-CD0A8836018C}" destId="{141FBC0E-99E9-484D-BB8B-37C3BAD9C465}" srcOrd="0" destOrd="0" parTransId="{8BF83B11-4ADD-4E42-B068-1AAC20CA623F}" sibTransId="{17883218-BFCA-4B30-A26C-12F24D54AA36}"/>
    <dgm:cxn modelId="{B2F84025-A21E-450B-ACD2-6572CD6E67FC}" type="presOf" srcId="{141FBC0E-99E9-484D-BB8B-37C3BAD9C465}" destId="{7AE32B10-EE38-4D61-B092-1717160C1892}" srcOrd="1" destOrd="0" presId="urn:microsoft.com/office/officeart/2005/8/layout/orgChart1"/>
    <dgm:cxn modelId="{5B4C6FAA-9640-4643-8465-CA896370BB91}" type="presOf" srcId="{BB4850E0-78B9-4D9D-AA6B-9708D6450470}" destId="{EF903297-B2AC-4590-8A4E-D1EAF2B41100}" srcOrd="1" destOrd="0" presId="urn:microsoft.com/office/officeart/2005/8/layout/orgChart1"/>
    <dgm:cxn modelId="{C30D2D97-90AF-47C9-A305-CAB65AB3DEE7}" type="presOf" srcId="{8300B2D1-F18E-4ECE-9B55-C338F12FDFC5}" destId="{63F093BD-CAAF-40A7-B590-54C5948C490E}" srcOrd="0" destOrd="0" presId="urn:microsoft.com/office/officeart/2005/8/layout/orgChart1"/>
    <dgm:cxn modelId="{23086D5D-4DD5-43D1-ABE2-370CE4CAB7BA}" type="presOf" srcId="{FDD37C0C-3C6E-44B0-8A15-41786909D6B9}" destId="{9667EF40-A2FB-4456-8707-5567639E603C}" srcOrd="0" destOrd="0" presId="urn:microsoft.com/office/officeart/2005/8/layout/orgChart1"/>
    <dgm:cxn modelId="{0CC931A8-8D30-46F1-A056-83BFA3B144B9}" type="presOf" srcId="{EBD5F488-12A0-4CE1-84EB-9416A9558F5E}" destId="{50DA5500-BE31-4F53-B189-CB9CD346FC0C}" srcOrd="0" destOrd="0" presId="urn:microsoft.com/office/officeart/2005/8/layout/orgChart1"/>
    <dgm:cxn modelId="{2E4ED2A4-128B-49A0-A4DF-88E53E6C5D8E}" type="presOf" srcId="{141FBC0E-99E9-484D-BB8B-37C3BAD9C465}" destId="{1188F178-7FDF-4815-BB89-8365F58972F8}" srcOrd="0" destOrd="0" presId="urn:microsoft.com/office/officeart/2005/8/layout/orgChart1"/>
    <dgm:cxn modelId="{1F9008E0-D242-4A42-80F4-A8801D3427D8}" type="presOf" srcId="{87FA2772-D691-4E56-B197-CD0A8836018C}" destId="{5E81C135-B4AE-414D-87D9-6CF315286B19}" srcOrd="1" destOrd="0" presId="urn:microsoft.com/office/officeart/2005/8/layout/orgChart1"/>
    <dgm:cxn modelId="{193FD988-8831-4CD4-ABB0-246A71663E48}" srcId="{BB4850E0-78B9-4D9D-AA6B-9708D6450470}" destId="{8300B2D1-F18E-4ECE-9B55-C338F12FDFC5}" srcOrd="0" destOrd="0" parTransId="{EBD5F488-12A0-4CE1-84EB-9416A9558F5E}" sibTransId="{AF269227-71D1-43F3-B836-BDADB63927F0}"/>
    <dgm:cxn modelId="{A169BD01-942B-40FE-911F-B3CC7C47196D}" type="presOf" srcId="{1E302A31-C6DA-4891-803F-63F23D5D8A57}" destId="{3CD7E327-F45C-41A1-99E1-3B8B25367AAB}" srcOrd="0" destOrd="0" presId="urn:microsoft.com/office/officeart/2005/8/layout/orgChart1"/>
    <dgm:cxn modelId="{8301449E-5424-4D73-B90D-77151A873C83}" type="presOf" srcId="{87FA2772-D691-4E56-B197-CD0A8836018C}" destId="{086950E9-743A-4495-98E4-541B4F97974D}" srcOrd="0" destOrd="0" presId="urn:microsoft.com/office/officeart/2005/8/layout/orgChart1"/>
    <dgm:cxn modelId="{BB526A95-4134-43F2-970B-ADA064CADB93}" type="presOf" srcId="{8BF83B11-4ADD-4E42-B068-1AAC20CA623F}" destId="{4954F2A4-B8CF-4D1B-8981-CF25580F7267}" srcOrd="0" destOrd="0" presId="urn:microsoft.com/office/officeart/2005/8/layout/orgChart1"/>
    <dgm:cxn modelId="{A6830C08-1341-4F4C-B461-4FF2A0D90F06}" type="presOf" srcId="{91731FA3-DFD7-4565-B08A-F114773DD85F}" destId="{7CD45B39-E427-4305-AE93-54D18D0F50B0}" srcOrd="0" destOrd="0" presId="urn:microsoft.com/office/officeart/2005/8/layout/orgChart1"/>
    <dgm:cxn modelId="{7484F582-7B66-4650-B8BD-CCDC0219600F}" type="presOf" srcId="{BB4850E0-78B9-4D9D-AA6B-9708D6450470}" destId="{4AEA567E-4EC3-49DF-9328-C7997D0DF758}" srcOrd="0" destOrd="0" presId="urn:microsoft.com/office/officeart/2005/8/layout/orgChart1"/>
    <dgm:cxn modelId="{BEC2C159-5C15-4E9E-8C5A-D5043E94C639}" type="presOf" srcId="{D2BF3E3D-2177-492C-970F-48E59E14D138}" destId="{E5F9FEDA-B954-4706-9ED8-8EE52EC6C0F7}" srcOrd="1" destOrd="0" presId="urn:microsoft.com/office/officeart/2005/8/layout/orgChart1"/>
    <dgm:cxn modelId="{7F87B0B9-D4B8-4149-9F02-C61032D6879C}" srcId="{BB4850E0-78B9-4D9D-AA6B-9708D6450470}" destId="{87FA2772-D691-4E56-B197-CD0A8836018C}" srcOrd="2" destOrd="0" parTransId="{1E302A31-C6DA-4891-803F-63F23D5D8A57}" sibTransId="{6177B2BD-3585-4397-AB14-F4708278A033}"/>
    <dgm:cxn modelId="{91E45594-015E-4C9F-88F3-502FD4F7D7C1}" srcId="{FDD37C0C-3C6E-44B0-8A15-41786909D6B9}" destId="{BB4850E0-78B9-4D9D-AA6B-9708D6450470}" srcOrd="0" destOrd="0" parTransId="{C5FCB47F-D340-48BB-BDC0-295194945B3F}" sibTransId="{7935A9DA-CE25-4BA6-A52B-C4D5A032A08E}"/>
    <dgm:cxn modelId="{AF18220C-8BB0-429E-B7FD-D7CC972213FF}" srcId="{BB4850E0-78B9-4D9D-AA6B-9708D6450470}" destId="{D2BF3E3D-2177-492C-970F-48E59E14D138}" srcOrd="1" destOrd="0" parTransId="{91731FA3-DFD7-4565-B08A-F114773DD85F}" sibTransId="{0AAC72C0-9AE9-4B28-9495-16E80A15120B}"/>
    <dgm:cxn modelId="{E1B12F9A-F486-4937-A5D3-C582E5E262A3}" type="presOf" srcId="{D2BF3E3D-2177-492C-970F-48E59E14D138}" destId="{343812E9-0047-40DA-9DFF-0E300689337E}" srcOrd="0" destOrd="0" presId="urn:microsoft.com/office/officeart/2005/8/layout/orgChart1"/>
    <dgm:cxn modelId="{260FC6A6-91CA-4E78-ACEF-B5C4DDABC3AB}" type="presParOf" srcId="{9667EF40-A2FB-4456-8707-5567639E603C}" destId="{C98B3242-103D-49C2-B3CF-FF1C3A80F3CE}" srcOrd="0" destOrd="0" presId="urn:microsoft.com/office/officeart/2005/8/layout/orgChart1"/>
    <dgm:cxn modelId="{7346B3F8-3BF2-4D05-B405-EFFD67664B61}" type="presParOf" srcId="{C98B3242-103D-49C2-B3CF-FF1C3A80F3CE}" destId="{EFFB2DEE-0C13-4D02-98BC-2ACA9A2FC40F}" srcOrd="0" destOrd="0" presId="urn:microsoft.com/office/officeart/2005/8/layout/orgChart1"/>
    <dgm:cxn modelId="{9048C9A4-1A7A-4D61-9D30-FD27AB1E5B97}" type="presParOf" srcId="{EFFB2DEE-0C13-4D02-98BC-2ACA9A2FC40F}" destId="{4AEA567E-4EC3-49DF-9328-C7997D0DF758}" srcOrd="0" destOrd="0" presId="urn:microsoft.com/office/officeart/2005/8/layout/orgChart1"/>
    <dgm:cxn modelId="{154A0B99-80D9-4795-AA20-61528E928A13}" type="presParOf" srcId="{EFFB2DEE-0C13-4D02-98BC-2ACA9A2FC40F}" destId="{EF903297-B2AC-4590-8A4E-D1EAF2B41100}" srcOrd="1" destOrd="0" presId="urn:microsoft.com/office/officeart/2005/8/layout/orgChart1"/>
    <dgm:cxn modelId="{766BE076-3BB7-40D9-9B7F-CEA25C95DB8D}" type="presParOf" srcId="{C98B3242-103D-49C2-B3CF-FF1C3A80F3CE}" destId="{3EEAB151-85C9-4F1C-820E-82D53EB57ADA}" srcOrd="1" destOrd="0" presId="urn:microsoft.com/office/officeart/2005/8/layout/orgChart1"/>
    <dgm:cxn modelId="{F7967CFC-C757-4664-AEE4-82EE914EEA4B}" type="presParOf" srcId="{3EEAB151-85C9-4F1C-820E-82D53EB57ADA}" destId="{3CD7E327-F45C-41A1-99E1-3B8B25367AAB}" srcOrd="0" destOrd="0" presId="urn:microsoft.com/office/officeart/2005/8/layout/orgChart1"/>
    <dgm:cxn modelId="{2AA957C2-6BA8-4D4F-A526-CBEC272FFD96}" type="presParOf" srcId="{3EEAB151-85C9-4F1C-820E-82D53EB57ADA}" destId="{B6DB9FDB-745B-46B2-BD37-DB6767D4063C}" srcOrd="1" destOrd="0" presId="urn:microsoft.com/office/officeart/2005/8/layout/orgChart1"/>
    <dgm:cxn modelId="{0F0D1CB0-415A-404F-AE6D-4712FA2546D0}" type="presParOf" srcId="{B6DB9FDB-745B-46B2-BD37-DB6767D4063C}" destId="{FADF19FC-1E6A-4082-806E-1ECEF176F95C}" srcOrd="0" destOrd="0" presId="urn:microsoft.com/office/officeart/2005/8/layout/orgChart1"/>
    <dgm:cxn modelId="{643B9C68-5507-4E2A-95E3-E5701B53BEB2}" type="presParOf" srcId="{FADF19FC-1E6A-4082-806E-1ECEF176F95C}" destId="{086950E9-743A-4495-98E4-541B4F97974D}" srcOrd="0" destOrd="0" presId="urn:microsoft.com/office/officeart/2005/8/layout/orgChart1"/>
    <dgm:cxn modelId="{EC64A8F3-7579-43B9-98A8-D95BFA95BB0A}" type="presParOf" srcId="{FADF19FC-1E6A-4082-806E-1ECEF176F95C}" destId="{5E81C135-B4AE-414D-87D9-6CF315286B19}" srcOrd="1" destOrd="0" presId="urn:microsoft.com/office/officeart/2005/8/layout/orgChart1"/>
    <dgm:cxn modelId="{5FB2A78C-09D7-4CAB-B04C-772E9B4FAE8E}" type="presParOf" srcId="{B6DB9FDB-745B-46B2-BD37-DB6767D4063C}" destId="{A48FE59D-68EB-492B-813A-4EC71D0A889F}" srcOrd="1" destOrd="0" presId="urn:microsoft.com/office/officeart/2005/8/layout/orgChart1"/>
    <dgm:cxn modelId="{F8060001-E04F-47A3-9188-B2A055EE2271}" type="presParOf" srcId="{A48FE59D-68EB-492B-813A-4EC71D0A889F}" destId="{4954F2A4-B8CF-4D1B-8981-CF25580F7267}" srcOrd="0" destOrd="0" presId="urn:microsoft.com/office/officeart/2005/8/layout/orgChart1"/>
    <dgm:cxn modelId="{8D62270A-5F0C-4D26-8B9C-85399944D4B5}" type="presParOf" srcId="{A48FE59D-68EB-492B-813A-4EC71D0A889F}" destId="{03C214BD-8C12-48FC-B8E0-ABF7ABE30651}" srcOrd="1" destOrd="0" presId="urn:microsoft.com/office/officeart/2005/8/layout/orgChart1"/>
    <dgm:cxn modelId="{F2CD6566-E11B-4C76-94EC-0858B31D2318}" type="presParOf" srcId="{03C214BD-8C12-48FC-B8E0-ABF7ABE30651}" destId="{7E2324FF-E0FB-43FC-8248-46B822F56CAB}" srcOrd="0" destOrd="0" presId="urn:microsoft.com/office/officeart/2005/8/layout/orgChart1"/>
    <dgm:cxn modelId="{11156308-1956-4EED-A7F6-328A1D517CDB}" type="presParOf" srcId="{7E2324FF-E0FB-43FC-8248-46B822F56CAB}" destId="{1188F178-7FDF-4815-BB89-8365F58972F8}" srcOrd="0" destOrd="0" presId="urn:microsoft.com/office/officeart/2005/8/layout/orgChart1"/>
    <dgm:cxn modelId="{7D465FE1-792C-4D00-B07D-82EF6C1D40E0}" type="presParOf" srcId="{7E2324FF-E0FB-43FC-8248-46B822F56CAB}" destId="{7AE32B10-EE38-4D61-B092-1717160C1892}" srcOrd="1" destOrd="0" presId="urn:microsoft.com/office/officeart/2005/8/layout/orgChart1"/>
    <dgm:cxn modelId="{00BE20C3-450A-4855-A4B6-9A2D69350F44}" type="presParOf" srcId="{03C214BD-8C12-48FC-B8E0-ABF7ABE30651}" destId="{A82E6833-C36E-46CA-91F5-795219354E1F}" srcOrd="1" destOrd="0" presId="urn:microsoft.com/office/officeart/2005/8/layout/orgChart1"/>
    <dgm:cxn modelId="{34D747B2-3F86-4F7E-A0FF-10ED2698C7C6}" type="presParOf" srcId="{03C214BD-8C12-48FC-B8E0-ABF7ABE30651}" destId="{D9568968-E707-45EA-A326-0A3682395EFB}" srcOrd="2" destOrd="0" presId="urn:microsoft.com/office/officeart/2005/8/layout/orgChart1"/>
    <dgm:cxn modelId="{411C7041-EEDB-4B30-A244-647DA6D9E85F}" type="presParOf" srcId="{B6DB9FDB-745B-46B2-BD37-DB6767D4063C}" destId="{A91D2042-803A-422E-9E5D-416975DA0B3E}" srcOrd="2" destOrd="0" presId="urn:microsoft.com/office/officeart/2005/8/layout/orgChart1"/>
    <dgm:cxn modelId="{083DDB6D-A0D5-4B89-AFD0-784056FBBD70}" type="presParOf" srcId="{C98B3242-103D-49C2-B3CF-FF1C3A80F3CE}" destId="{B281E3A1-04C3-4ED2-94D7-00054D42384D}" srcOrd="2" destOrd="0" presId="urn:microsoft.com/office/officeart/2005/8/layout/orgChart1"/>
    <dgm:cxn modelId="{C3DD5B4F-4123-4EEB-9314-0E58C12431AC}" type="presParOf" srcId="{B281E3A1-04C3-4ED2-94D7-00054D42384D}" destId="{50DA5500-BE31-4F53-B189-CB9CD346FC0C}" srcOrd="0" destOrd="0" presId="urn:microsoft.com/office/officeart/2005/8/layout/orgChart1"/>
    <dgm:cxn modelId="{3FAA9670-ACD4-4FD5-9F43-755F3FAAF048}" type="presParOf" srcId="{B281E3A1-04C3-4ED2-94D7-00054D42384D}" destId="{53D3170A-8E76-4D62-928A-BDFD41280FA1}" srcOrd="1" destOrd="0" presId="urn:microsoft.com/office/officeart/2005/8/layout/orgChart1"/>
    <dgm:cxn modelId="{8593DA6B-4ED8-47D7-AD64-B205F803FCF4}" type="presParOf" srcId="{53D3170A-8E76-4D62-928A-BDFD41280FA1}" destId="{1E02AF06-807D-4369-879B-A717A56E6423}" srcOrd="0" destOrd="0" presId="urn:microsoft.com/office/officeart/2005/8/layout/orgChart1"/>
    <dgm:cxn modelId="{B96B253D-8FC7-4C5B-ACB1-3559317CBB7D}" type="presParOf" srcId="{1E02AF06-807D-4369-879B-A717A56E6423}" destId="{63F093BD-CAAF-40A7-B590-54C5948C490E}" srcOrd="0" destOrd="0" presId="urn:microsoft.com/office/officeart/2005/8/layout/orgChart1"/>
    <dgm:cxn modelId="{528D4985-6A1A-4242-A633-73EEA02A8A35}" type="presParOf" srcId="{1E02AF06-807D-4369-879B-A717A56E6423}" destId="{AF6F8A1F-C257-457A-BD6D-7CDBC146FE2A}" srcOrd="1" destOrd="0" presId="urn:microsoft.com/office/officeart/2005/8/layout/orgChart1"/>
    <dgm:cxn modelId="{BF2CB7BC-2EA4-4538-8352-B683C5E9A5DB}" type="presParOf" srcId="{53D3170A-8E76-4D62-928A-BDFD41280FA1}" destId="{643B275D-7F13-4953-94BD-6528D2DFC327}" srcOrd="1" destOrd="0" presId="urn:microsoft.com/office/officeart/2005/8/layout/orgChart1"/>
    <dgm:cxn modelId="{082CDA54-AC53-47FA-977D-1409FD4B6034}" type="presParOf" srcId="{53D3170A-8E76-4D62-928A-BDFD41280FA1}" destId="{170F986F-B6EF-4639-B833-5F1EAA1EB874}" srcOrd="2" destOrd="0" presId="urn:microsoft.com/office/officeart/2005/8/layout/orgChart1"/>
    <dgm:cxn modelId="{D361D6B5-05D1-4180-B24C-AF6EE1F4872A}" type="presParOf" srcId="{B281E3A1-04C3-4ED2-94D7-00054D42384D}" destId="{7CD45B39-E427-4305-AE93-54D18D0F50B0}" srcOrd="2" destOrd="0" presId="urn:microsoft.com/office/officeart/2005/8/layout/orgChart1"/>
    <dgm:cxn modelId="{D096354A-2AAB-4172-A45F-B3729AFCBAA5}" type="presParOf" srcId="{B281E3A1-04C3-4ED2-94D7-00054D42384D}" destId="{10DBFC69-D5E2-4F52-AAD1-2CD27ABC5858}" srcOrd="3" destOrd="0" presId="urn:microsoft.com/office/officeart/2005/8/layout/orgChart1"/>
    <dgm:cxn modelId="{9736A5C6-C4D9-4323-8A57-16AD1DA199EE}" type="presParOf" srcId="{10DBFC69-D5E2-4F52-AAD1-2CD27ABC5858}" destId="{AEDDC933-5769-43B1-A534-54590EBD2CE9}" srcOrd="0" destOrd="0" presId="urn:microsoft.com/office/officeart/2005/8/layout/orgChart1"/>
    <dgm:cxn modelId="{F4B310B6-ED5E-4E19-A640-2E6DE50CF220}" type="presParOf" srcId="{AEDDC933-5769-43B1-A534-54590EBD2CE9}" destId="{343812E9-0047-40DA-9DFF-0E300689337E}" srcOrd="0" destOrd="0" presId="urn:microsoft.com/office/officeart/2005/8/layout/orgChart1"/>
    <dgm:cxn modelId="{F9A646FE-7163-448B-98F5-FA8BFE22190B}" type="presParOf" srcId="{AEDDC933-5769-43B1-A534-54590EBD2CE9}" destId="{E5F9FEDA-B954-4706-9ED8-8EE52EC6C0F7}" srcOrd="1" destOrd="0" presId="urn:microsoft.com/office/officeart/2005/8/layout/orgChart1"/>
    <dgm:cxn modelId="{626DA574-C35B-44B3-B8D3-298A0FDC2D8C}" type="presParOf" srcId="{10DBFC69-D5E2-4F52-AAD1-2CD27ABC5858}" destId="{541A70EF-2327-474A-B25B-E1C937178317}" srcOrd="1" destOrd="0" presId="urn:microsoft.com/office/officeart/2005/8/layout/orgChart1"/>
    <dgm:cxn modelId="{D97CF866-4D20-4027-A824-F173070D91FC}" type="presParOf" srcId="{10DBFC69-D5E2-4F52-AAD1-2CD27ABC5858}" destId="{39D2FC83-1464-4366-A101-AC13CF82A7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FC1546C6-FCF8-4550-A26A-21AE31BDA5D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62F9B8A-1F4E-4379-B0AD-6675522846D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Jesús Hinojosa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Tijerina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endParaRPr lang="es-ES" sz="1200" dirty="0">
            <a:solidFill>
              <a:schemeClr val="tx1"/>
            </a:solidFill>
          </a:endParaRPr>
        </a:p>
      </dgm:t>
    </dgm:pt>
    <dgm:pt modelId="{0E7815D6-A745-4289-81A2-C8E19C787ED3}" type="parTrans" cxnId="{C98CD701-AB4B-47B4-ADAD-90F0818E0B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78E32E-758B-496B-89CB-94AC90AA4C63}" type="sibTrans" cxnId="{C98CD701-AB4B-47B4-ADAD-90F0818E0B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4928334-9710-4E86-BD67-F11677EE7198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Secretaria(o) /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34A590C-98AD-4259-8538-4199D3B71942}" type="parTrans" cxnId="{4962AEE9-D33E-42EA-A503-FD35411FA1F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4C0340-E062-4637-A668-2142157EC37F}" type="sibTrans" cxnId="{4962AEE9-D33E-42EA-A503-FD35411FA1F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3B8BC7-D3C0-4694-BA56-5E98249C11AD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Intendentes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FA9BB92-6BE6-4BA2-9A2E-F43630ADD182}" type="parTrans" cxnId="{89139CFA-F483-46D0-B196-D0B8F701D7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F5A0FA5-306A-4760-AF39-46921D9CA0D9}" type="sibTrans" cxnId="{89139CFA-F483-46D0-B196-D0B8F701D7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BC2666E-AAF1-4C86-B2C4-07F3EC281B5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C6A4CDC-7772-4B48-B45B-AFC394F8B575}" type="parTrans" cxnId="{62CE7046-D1D2-4EC8-8212-AA6C81E667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E4A01C-88F9-4649-9C7A-705483F5491D}" type="sibTrans" cxnId="{62CE7046-D1D2-4EC8-8212-AA6C81E667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07FB1CE-E1B7-4B06-96AF-D4997B009E23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endParaRPr lang="es-ES" sz="1200" dirty="0">
            <a:solidFill>
              <a:schemeClr val="tx1"/>
            </a:solidFill>
          </a:endParaRPr>
        </a:p>
      </dgm:t>
    </dgm:pt>
    <dgm:pt modelId="{9DDF7365-BD51-43A3-8FF0-152C6331F00D}" type="parTrans" cxnId="{90DAB49B-AF65-43E0-942D-976014C67A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C97409-EA82-4B11-8DAD-4661163582A8}" type="sibTrans" cxnId="{90DAB49B-AF65-43E0-942D-976014C67A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E9DA14D-6B18-4ADE-B830-78424D69823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gm:t>
    </dgm:pt>
    <dgm:pt modelId="{B8D706D0-37E4-44B0-9C15-446D6AF5DE60}" type="parTrans" cxnId="{69029DC2-ED4F-4919-BADA-6C3640C8B2D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063EED-CEBE-4946-A497-109E910C523E}" type="sibTrans" cxnId="{69029DC2-ED4F-4919-BADA-6C3640C8B2D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FE3B16C-51A6-4D4D-8A87-D1AB69E4CDDC}" type="pres">
      <dgm:prSet presAssocID="{FC1546C6-FCF8-4550-A26A-21AE31BDA5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44D65E4-5BCF-44EF-881D-E18F996B2FED}" type="pres">
      <dgm:prSet presAssocID="{C62F9B8A-1F4E-4379-B0AD-6675522846D4}" presName="hierRoot1" presStyleCnt="0">
        <dgm:presLayoutVars>
          <dgm:hierBranch val="init"/>
        </dgm:presLayoutVars>
      </dgm:prSet>
      <dgm:spPr/>
    </dgm:pt>
    <dgm:pt modelId="{F4E56995-07CE-4087-84EF-6FE0BA5D97AF}" type="pres">
      <dgm:prSet presAssocID="{C62F9B8A-1F4E-4379-B0AD-6675522846D4}" presName="rootComposite1" presStyleCnt="0"/>
      <dgm:spPr/>
    </dgm:pt>
    <dgm:pt modelId="{4F0FA5B1-0D23-4842-8A75-0DF3B316FDCA}" type="pres">
      <dgm:prSet presAssocID="{C62F9B8A-1F4E-4379-B0AD-6675522846D4}" presName="rootText1" presStyleLbl="node0" presStyleIdx="0" presStyleCnt="1" custScaleX="129639" custScaleY="122231" custLinFactNeighborY="-112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D4D3E-5D4B-48D9-A64E-64B445D077BF}" type="pres">
      <dgm:prSet presAssocID="{C62F9B8A-1F4E-4379-B0AD-6675522846D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F60E99-E774-44F8-9B77-7E4F5F0FC7F3}" type="pres">
      <dgm:prSet presAssocID="{C62F9B8A-1F4E-4379-B0AD-6675522846D4}" presName="hierChild2" presStyleCnt="0"/>
      <dgm:spPr/>
    </dgm:pt>
    <dgm:pt modelId="{FD2FBD0A-9010-4429-A3C8-AB2759FC9845}" type="pres">
      <dgm:prSet presAssocID="{2FA9BB92-6BE6-4BA2-9A2E-F43630ADD182}" presName="Name37" presStyleLbl="parChTrans1D2" presStyleIdx="0" presStyleCnt="5"/>
      <dgm:spPr/>
      <dgm:t>
        <a:bodyPr/>
        <a:lstStyle/>
        <a:p>
          <a:endParaRPr lang="es-ES"/>
        </a:p>
      </dgm:t>
    </dgm:pt>
    <dgm:pt modelId="{7C0E310F-E514-49CB-B7F9-E1B83D8942AF}" type="pres">
      <dgm:prSet presAssocID="{D63B8BC7-D3C0-4694-BA56-5E98249C11AD}" presName="hierRoot2" presStyleCnt="0">
        <dgm:presLayoutVars>
          <dgm:hierBranch val="init"/>
        </dgm:presLayoutVars>
      </dgm:prSet>
      <dgm:spPr/>
    </dgm:pt>
    <dgm:pt modelId="{71C1AA6B-A13F-4FB3-A03A-09EBAF4F377A}" type="pres">
      <dgm:prSet presAssocID="{D63B8BC7-D3C0-4694-BA56-5E98249C11AD}" presName="rootComposite" presStyleCnt="0"/>
      <dgm:spPr/>
    </dgm:pt>
    <dgm:pt modelId="{2E6F7FA2-41A7-4747-B3BB-DA46FB9CD60B}" type="pres">
      <dgm:prSet presAssocID="{D63B8BC7-D3C0-4694-BA56-5E98249C11AD}" presName="rootText" presStyleLbl="node2" presStyleIdx="0" presStyleCnt="3" custScaleY="92599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D2E351-71FD-42A5-9A06-D0DA2BB5E244}" type="pres">
      <dgm:prSet presAssocID="{D63B8BC7-D3C0-4694-BA56-5E98249C11AD}" presName="rootConnector" presStyleLbl="node2" presStyleIdx="0" presStyleCnt="3"/>
      <dgm:spPr/>
      <dgm:t>
        <a:bodyPr/>
        <a:lstStyle/>
        <a:p>
          <a:endParaRPr lang="es-ES"/>
        </a:p>
      </dgm:t>
    </dgm:pt>
    <dgm:pt modelId="{A094BDEA-E4C3-4FD4-9F6C-2597BA498563}" type="pres">
      <dgm:prSet presAssocID="{D63B8BC7-D3C0-4694-BA56-5E98249C11AD}" presName="hierChild4" presStyleCnt="0"/>
      <dgm:spPr/>
    </dgm:pt>
    <dgm:pt modelId="{1C05ABCF-9483-474F-B56A-9C79A43B6775}" type="pres">
      <dgm:prSet presAssocID="{D63B8BC7-D3C0-4694-BA56-5E98249C11AD}" presName="hierChild5" presStyleCnt="0"/>
      <dgm:spPr/>
    </dgm:pt>
    <dgm:pt modelId="{1A12DD18-E2D3-4CBC-922E-F46FEF0814E8}" type="pres">
      <dgm:prSet presAssocID="{CC6A4CDC-7772-4B48-B45B-AFC394F8B575}" presName="Name37" presStyleLbl="parChTrans1D2" presStyleIdx="1" presStyleCnt="5"/>
      <dgm:spPr/>
      <dgm:t>
        <a:bodyPr/>
        <a:lstStyle/>
        <a:p>
          <a:endParaRPr lang="es-ES"/>
        </a:p>
      </dgm:t>
    </dgm:pt>
    <dgm:pt modelId="{B9C36174-C0A5-4519-B356-AE06667C145E}" type="pres">
      <dgm:prSet presAssocID="{BBC2666E-AAF1-4C86-B2C4-07F3EC281B54}" presName="hierRoot2" presStyleCnt="0">
        <dgm:presLayoutVars>
          <dgm:hierBranch val="init"/>
        </dgm:presLayoutVars>
      </dgm:prSet>
      <dgm:spPr/>
    </dgm:pt>
    <dgm:pt modelId="{32D781BB-078E-47BD-8898-ABBD61D4E287}" type="pres">
      <dgm:prSet presAssocID="{BBC2666E-AAF1-4C86-B2C4-07F3EC281B54}" presName="rootComposite" presStyleCnt="0"/>
      <dgm:spPr/>
    </dgm:pt>
    <dgm:pt modelId="{0DC8F29D-F261-41AA-9A88-9D1575A8D9E3}" type="pres">
      <dgm:prSet presAssocID="{BBC2666E-AAF1-4C86-B2C4-07F3EC281B54}" presName="rootText" presStyleLbl="node2" presStyleIdx="1" presStyleCnt="3" custScaleY="92599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C096E5-EA57-4E10-86A0-FCCAFBC44473}" type="pres">
      <dgm:prSet presAssocID="{BBC2666E-AAF1-4C86-B2C4-07F3EC281B54}" presName="rootConnector" presStyleLbl="node2" presStyleIdx="1" presStyleCnt="3"/>
      <dgm:spPr/>
      <dgm:t>
        <a:bodyPr/>
        <a:lstStyle/>
        <a:p>
          <a:endParaRPr lang="es-ES"/>
        </a:p>
      </dgm:t>
    </dgm:pt>
    <dgm:pt modelId="{E49F35A5-2A05-4990-9291-063CD909D2DE}" type="pres">
      <dgm:prSet presAssocID="{BBC2666E-AAF1-4C86-B2C4-07F3EC281B54}" presName="hierChild4" presStyleCnt="0"/>
      <dgm:spPr/>
    </dgm:pt>
    <dgm:pt modelId="{6AF5D28B-968C-486A-BD25-09C2263DA712}" type="pres">
      <dgm:prSet presAssocID="{BBC2666E-AAF1-4C86-B2C4-07F3EC281B54}" presName="hierChild5" presStyleCnt="0"/>
      <dgm:spPr/>
    </dgm:pt>
    <dgm:pt modelId="{8D42AFD4-34C4-4244-BE45-923DCF765DE6}" type="pres">
      <dgm:prSet presAssocID="{B8D706D0-37E4-44B0-9C15-446D6AF5DE6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D9D2005-7BF4-4A9E-BF6A-D7B7A3A7E050}" type="pres">
      <dgm:prSet presAssocID="{2E9DA14D-6B18-4ADE-B830-78424D698231}" presName="hierRoot2" presStyleCnt="0">
        <dgm:presLayoutVars>
          <dgm:hierBranch val="init"/>
        </dgm:presLayoutVars>
      </dgm:prSet>
      <dgm:spPr/>
    </dgm:pt>
    <dgm:pt modelId="{9A081858-F1A8-4B5A-9135-775AA3C62E04}" type="pres">
      <dgm:prSet presAssocID="{2E9DA14D-6B18-4ADE-B830-78424D698231}" presName="rootComposite" presStyleCnt="0"/>
      <dgm:spPr/>
    </dgm:pt>
    <dgm:pt modelId="{C6910EE0-408A-4450-A2D1-A63EF8D20EEA}" type="pres">
      <dgm:prSet presAssocID="{2E9DA14D-6B18-4ADE-B830-78424D698231}" presName="rootText" presStyleLbl="node2" presStyleIdx="2" presStyleCnt="3" custScaleY="92599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43D285-8FA9-4D36-88F8-8571E2243B23}" type="pres">
      <dgm:prSet presAssocID="{2E9DA14D-6B18-4ADE-B830-78424D698231}" presName="rootConnector" presStyleLbl="node2" presStyleIdx="2" presStyleCnt="3"/>
      <dgm:spPr/>
      <dgm:t>
        <a:bodyPr/>
        <a:lstStyle/>
        <a:p>
          <a:endParaRPr lang="es-ES"/>
        </a:p>
      </dgm:t>
    </dgm:pt>
    <dgm:pt modelId="{D384FD3C-FBA1-47DB-9499-D7005571C090}" type="pres">
      <dgm:prSet presAssocID="{2E9DA14D-6B18-4ADE-B830-78424D698231}" presName="hierChild4" presStyleCnt="0"/>
      <dgm:spPr/>
    </dgm:pt>
    <dgm:pt modelId="{F48BAB05-A84E-4E78-8562-92A24F673CF1}" type="pres">
      <dgm:prSet presAssocID="{2E9DA14D-6B18-4ADE-B830-78424D698231}" presName="hierChild5" presStyleCnt="0"/>
      <dgm:spPr/>
    </dgm:pt>
    <dgm:pt modelId="{B533E30C-4854-406D-93E6-80ED071BB7CC}" type="pres">
      <dgm:prSet presAssocID="{C62F9B8A-1F4E-4379-B0AD-6675522846D4}" presName="hierChild3" presStyleCnt="0"/>
      <dgm:spPr/>
    </dgm:pt>
    <dgm:pt modelId="{1F7D509F-01EA-49B1-ABCC-4CC6A339FB82}" type="pres">
      <dgm:prSet presAssocID="{C34A590C-98AD-4259-8538-4199D3B71942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C289DD2F-3934-4968-BFBD-93CBFD337553}" type="pres">
      <dgm:prSet presAssocID="{E4928334-9710-4E86-BD67-F11677EE7198}" presName="hierRoot3" presStyleCnt="0">
        <dgm:presLayoutVars>
          <dgm:hierBranch val="init"/>
        </dgm:presLayoutVars>
      </dgm:prSet>
      <dgm:spPr/>
    </dgm:pt>
    <dgm:pt modelId="{3D069B5C-D960-41BD-9E1B-135769F6B2F2}" type="pres">
      <dgm:prSet presAssocID="{E4928334-9710-4E86-BD67-F11677EE7198}" presName="rootComposite3" presStyleCnt="0"/>
      <dgm:spPr/>
    </dgm:pt>
    <dgm:pt modelId="{C0CD15E1-2301-4103-BB93-C0900E8D60FD}" type="pres">
      <dgm:prSet presAssocID="{E4928334-9710-4E86-BD67-F11677EE7198}" presName="rootText3" presStyleLbl="asst1" presStyleIdx="0" presStyleCnt="2" custScaleX="74080" custScaleY="70376" custLinFactNeighborX="-4325" custLinFactNeighborY="-13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1C4899-6F11-4CE8-83D2-CF9EB189D79A}" type="pres">
      <dgm:prSet presAssocID="{E4928334-9710-4E86-BD67-F11677EE719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1981B92-AFF7-4A46-AB91-285B9A3A6674}" type="pres">
      <dgm:prSet presAssocID="{E4928334-9710-4E86-BD67-F11677EE7198}" presName="hierChild6" presStyleCnt="0"/>
      <dgm:spPr/>
    </dgm:pt>
    <dgm:pt modelId="{D61DED84-C200-4C83-ACED-B6E41E018E69}" type="pres">
      <dgm:prSet presAssocID="{E4928334-9710-4E86-BD67-F11677EE7198}" presName="hierChild7" presStyleCnt="0"/>
      <dgm:spPr/>
    </dgm:pt>
    <dgm:pt modelId="{8FCB8E07-9A89-4582-B311-9C0C12D203D0}" type="pres">
      <dgm:prSet presAssocID="{9DDF7365-BD51-43A3-8FF0-152C6331F00D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765E8154-EA17-45CB-884B-FAAAB28F55F1}" type="pres">
      <dgm:prSet presAssocID="{A07FB1CE-E1B7-4B06-96AF-D4997B009E23}" presName="hierRoot3" presStyleCnt="0">
        <dgm:presLayoutVars>
          <dgm:hierBranch val="init"/>
        </dgm:presLayoutVars>
      </dgm:prSet>
      <dgm:spPr/>
    </dgm:pt>
    <dgm:pt modelId="{208C3C35-A096-44F8-B080-898472078B2C}" type="pres">
      <dgm:prSet presAssocID="{A07FB1CE-E1B7-4B06-96AF-D4997B009E23}" presName="rootComposite3" presStyleCnt="0"/>
      <dgm:spPr/>
    </dgm:pt>
    <dgm:pt modelId="{C13FFAA3-CA1A-45D1-B32F-9142124C6664}" type="pres">
      <dgm:prSet presAssocID="{A07FB1CE-E1B7-4B06-96AF-D4997B009E23}" presName="rootText3" presStyleLbl="asst1" presStyleIdx="1" presStyleCnt="2" custScaleX="74080" custScaleY="70376" custLinFactNeighborX="-8642" custLinFactNeighborY="-13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6E5FB-A034-4211-9317-A56843E4A81C}" type="pres">
      <dgm:prSet presAssocID="{A07FB1CE-E1B7-4B06-96AF-D4997B009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93164A4-1204-4CEB-A968-D9AA472CF570}" type="pres">
      <dgm:prSet presAssocID="{A07FB1CE-E1B7-4B06-96AF-D4997B009E23}" presName="hierChild6" presStyleCnt="0"/>
      <dgm:spPr/>
    </dgm:pt>
    <dgm:pt modelId="{E23CA3B2-3E24-4AE3-90CE-B15B7D5C8BA6}" type="pres">
      <dgm:prSet presAssocID="{A07FB1CE-E1B7-4B06-96AF-D4997B009E23}" presName="hierChild7" presStyleCnt="0"/>
      <dgm:spPr/>
    </dgm:pt>
  </dgm:ptLst>
  <dgm:cxnLst>
    <dgm:cxn modelId="{EAA227F3-EE5A-453D-A7B3-A5CA2C2E94B6}" type="presOf" srcId="{FC1546C6-FCF8-4550-A26A-21AE31BDA5D5}" destId="{6FE3B16C-51A6-4D4D-8A87-D1AB69E4CDDC}" srcOrd="0" destOrd="0" presId="urn:microsoft.com/office/officeart/2005/8/layout/orgChart1"/>
    <dgm:cxn modelId="{90DAB49B-AF65-43E0-942D-976014C67A1B}" srcId="{C62F9B8A-1F4E-4379-B0AD-6675522846D4}" destId="{A07FB1CE-E1B7-4B06-96AF-D4997B009E23}" srcOrd="1" destOrd="0" parTransId="{9DDF7365-BD51-43A3-8FF0-152C6331F00D}" sibTransId="{82C97409-EA82-4B11-8DAD-4661163582A8}"/>
    <dgm:cxn modelId="{8D259170-78A5-4066-90D7-435C5BFCE822}" type="presOf" srcId="{A07FB1CE-E1B7-4B06-96AF-D4997B009E23}" destId="{B326E5FB-A034-4211-9317-A56843E4A81C}" srcOrd="1" destOrd="0" presId="urn:microsoft.com/office/officeart/2005/8/layout/orgChart1"/>
    <dgm:cxn modelId="{12E10ACC-9C40-41F4-8CD9-2A29CBE6A97F}" type="presOf" srcId="{E4928334-9710-4E86-BD67-F11677EE7198}" destId="{4B1C4899-6F11-4CE8-83D2-CF9EB189D79A}" srcOrd="1" destOrd="0" presId="urn:microsoft.com/office/officeart/2005/8/layout/orgChart1"/>
    <dgm:cxn modelId="{3739ABA3-E56D-4C99-899A-D0E6C47ECF0C}" type="presOf" srcId="{C62F9B8A-1F4E-4379-B0AD-6675522846D4}" destId="{4F0FA5B1-0D23-4842-8A75-0DF3B316FDCA}" srcOrd="0" destOrd="0" presId="urn:microsoft.com/office/officeart/2005/8/layout/orgChart1"/>
    <dgm:cxn modelId="{CF60F462-ADB3-469F-9D68-A4D722FB9065}" type="presOf" srcId="{C62F9B8A-1F4E-4379-B0AD-6675522846D4}" destId="{DA3D4D3E-5D4B-48D9-A64E-64B445D077BF}" srcOrd="1" destOrd="0" presId="urn:microsoft.com/office/officeart/2005/8/layout/orgChart1"/>
    <dgm:cxn modelId="{C98CD701-AB4B-47B4-ADAD-90F0818E0B05}" srcId="{FC1546C6-FCF8-4550-A26A-21AE31BDA5D5}" destId="{C62F9B8A-1F4E-4379-B0AD-6675522846D4}" srcOrd="0" destOrd="0" parTransId="{0E7815D6-A745-4289-81A2-C8E19C787ED3}" sibTransId="{EB78E32E-758B-496B-89CB-94AC90AA4C63}"/>
    <dgm:cxn modelId="{A8DC9529-479C-4DA0-9314-447010782598}" type="presOf" srcId="{D63B8BC7-D3C0-4694-BA56-5E98249C11AD}" destId="{19D2E351-71FD-42A5-9A06-D0DA2BB5E244}" srcOrd="1" destOrd="0" presId="urn:microsoft.com/office/officeart/2005/8/layout/orgChart1"/>
    <dgm:cxn modelId="{F9CAEC23-E81D-467D-95F1-A1C9BE4B5BC3}" type="presOf" srcId="{BBC2666E-AAF1-4C86-B2C4-07F3EC281B54}" destId="{0DC8F29D-F261-41AA-9A88-9D1575A8D9E3}" srcOrd="0" destOrd="0" presId="urn:microsoft.com/office/officeart/2005/8/layout/orgChart1"/>
    <dgm:cxn modelId="{4962AEE9-D33E-42EA-A503-FD35411FA1FC}" srcId="{C62F9B8A-1F4E-4379-B0AD-6675522846D4}" destId="{E4928334-9710-4E86-BD67-F11677EE7198}" srcOrd="0" destOrd="0" parTransId="{C34A590C-98AD-4259-8538-4199D3B71942}" sibTransId="{4A4C0340-E062-4637-A668-2142157EC37F}"/>
    <dgm:cxn modelId="{E42FF0CB-8C79-4299-BFC1-0F72C5AF7EF1}" type="presOf" srcId="{A07FB1CE-E1B7-4B06-96AF-D4997B009E23}" destId="{C13FFAA3-CA1A-45D1-B32F-9142124C6664}" srcOrd="0" destOrd="0" presId="urn:microsoft.com/office/officeart/2005/8/layout/orgChart1"/>
    <dgm:cxn modelId="{65AF2F94-EEB6-4EE7-A32A-DF0D6CE38FE6}" type="presOf" srcId="{BBC2666E-AAF1-4C86-B2C4-07F3EC281B54}" destId="{F3C096E5-EA57-4E10-86A0-FCCAFBC44473}" srcOrd="1" destOrd="0" presId="urn:microsoft.com/office/officeart/2005/8/layout/orgChart1"/>
    <dgm:cxn modelId="{53211575-363F-46B8-9640-97F32F7F396A}" type="presOf" srcId="{2E9DA14D-6B18-4ADE-B830-78424D698231}" destId="{0043D285-8FA9-4D36-88F8-8571E2243B23}" srcOrd="1" destOrd="0" presId="urn:microsoft.com/office/officeart/2005/8/layout/orgChart1"/>
    <dgm:cxn modelId="{62CE7046-D1D2-4EC8-8212-AA6C81E667DA}" srcId="{C62F9B8A-1F4E-4379-B0AD-6675522846D4}" destId="{BBC2666E-AAF1-4C86-B2C4-07F3EC281B54}" srcOrd="3" destOrd="0" parTransId="{CC6A4CDC-7772-4B48-B45B-AFC394F8B575}" sibTransId="{8FE4A01C-88F9-4649-9C7A-705483F5491D}"/>
    <dgm:cxn modelId="{C8CDA7F1-1AB8-4C96-8EB0-18C82D3AE085}" type="presOf" srcId="{D63B8BC7-D3C0-4694-BA56-5E98249C11AD}" destId="{2E6F7FA2-41A7-4747-B3BB-DA46FB9CD60B}" srcOrd="0" destOrd="0" presId="urn:microsoft.com/office/officeart/2005/8/layout/orgChart1"/>
    <dgm:cxn modelId="{6A280207-EC21-404A-B9E9-0F6E3477951A}" type="presOf" srcId="{E4928334-9710-4E86-BD67-F11677EE7198}" destId="{C0CD15E1-2301-4103-BB93-C0900E8D60FD}" srcOrd="0" destOrd="0" presId="urn:microsoft.com/office/officeart/2005/8/layout/orgChart1"/>
    <dgm:cxn modelId="{59DDE4B4-440D-4F1A-A1F9-434E62F9F54A}" type="presOf" srcId="{2FA9BB92-6BE6-4BA2-9A2E-F43630ADD182}" destId="{FD2FBD0A-9010-4429-A3C8-AB2759FC9845}" srcOrd="0" destOrd="0" presId="urn:microsoft.com/office/officeart/2005/8/layout/orgChart1"/>
    <dgm:cxn modelId="{69029DC2-ED4F-4919-BADA-6C3640C8B2D8}" srcId="{C62F9B8A-1F4E-4379-B0AD-6675522846D4}" destId="{2E9DA14D-6B18-4ADE-B830-78424D698231}" srcOrd="4" destOrd="0" parTransId="{B8D706D0-37E4-44B0-9C15-446D6AF5DE60}" sibTransId="{1E063EED-CEBE-4946-A497-109E910C523E}"/>
    <dgm:cxn modelId="{4052657E-D7D7-495F-8CC1-B8DFC0E3DC13}" type="presOf" srcId="{CC6A4CDC-7772-4B48-B45B-AFC394F8B575}" destId="{1A12DD18-E2D3-4CBC-922E-F46FEF0814E8}" srcOrd="0" destOrd="0" presId="urn:microsoft.com/office/officeart/2005/8/layout/orgChart1"/>
    <dgm:cxn modelId="{FD34C908-F671-47CD-8897-FFBA086103E1}" type="presOf" srcId="{C34A590C-98AD-4259-8538-4199D3B71942}" destId="{1F7D509F-01EA-49B1-ABCC-4CC6A339FB82}" srcOrd="0" destOrd="0" presId="urn:microsoft.com/office/officeart/2005/8/layout/orgChart1"/>
    <dgm:cxn modelId="{89139CFA-F483-46D0-B196-D0B8F701D748}" srcId="{C62F9B8A-1F4E-4379-B0AD-6675522846D4}" destId="{D63B8BC7-D3C0-4694-BA56-5E98249C11AD}" srcOrd="2" destOrd="0" parTransId="{2FA9BB92-6BE6-4BA2-9A2E-F43630ADD182}" sibTransId="{9F5A0FA5-306A-4760-AF39-46921D9CA0D9}"/>
    <dgm:cxn modelId="{2F995377-E712-4658-B7D2-552FD32322E2}" type="presOf" srcId="{9DDF7365-BD51-43A3-8FF0-152C6331F00D}" destId="{8FCB8E07-9A89-4582-B311-9C0C12D203D0}" srcOrd="0" destOrd="0" presId="urn:microsoft.com/office/officeart/2005/8/layout/orgChart1"/>
    <dgm:cxn modelId="{B7A5B534-A684-4E15-8456-689FC8F3DC70}" type="presOf" srcId="{B8D706D0-37E4-44B0-9C15-446D6AF5DE60}" destId="{8D42AFD4-34C4-4244-BE45-923DCF765DE6}" srcOrd="0" destOrd="0" presId="urn:microsoft.com/office/officeart/2005/8/layout/orgChart1"/>
    <dgm:cxn modelId="{AA7264B8-2995-4D95-83CB-DA8F71291BFD}" type="presOf" srcId="{2E9DA14D-6B18-4ADE-B830-78424D698231}" destId="{C6910EE0-408A-4450-A2D1-A63EF8D20EEA}" srcOrd="0" destOrd="0" presId="urn:microsoft.com/office/officeart/2005/8/layout/orgChart1"/>
    <dgm:cxn modelId="{4D9042D4-46DC-4FC5-A4F5-9FF15F5A2D6D}" type="presParOf" srcId="{6FE3B16C-51A6-4D4D-8A87-D1AB69E4CDDC}" destId="{944D65E4-5BCF-44EF-881D-E18F996B2FED}" srcOrd="0" destOrd="0" presId="urn:microsoft.com/office/officeart/2005/8/layout/orgChart1"/>
    <dgm:cxn modelId="{38634B1D-B7BF-42B2-9E75-3FB83F3BF035}" type="presParOf" srcId="{944D65E4-5BCF-44EF-881D-E18F996B2FED}" destId="{F4E56995-07CE-4087-84EF-6FE0BA5D97AF}" srcOrd="0" destOrd="0" presId="urn:microsoft.com/office/officeart/2005/8/layout/orgChart1"/>
    <dgm:cxn modelId="{708D46C1-8156-40F1-8911-AD13738B380F}" type="presParOf" srcId="{F4E56995-07CE-4087-84EF-6FE0BA5D97AF}" destId="{4F0FA5B1-0D23-4842-8A75-0DF3B316FDCA}" srcOrd="0" destOrd="0" presId="urn:microsoft.com/office/officeart/2005/8/layout/orgChart1"/>
    <dgm:cxn modelId="{A67BF9BD-F18A-4954-9A28-7FF8CB515180}" type="presParOf" srcId="{F4E56995-07CE-4087-84EF-6FE0BA5D97AF}" destId="{DA3D4D3E-5D4B-48D9-A64E-64B445D077BF}" srcOrd="1" destOrd="0" presId="urn:microsoft.com/office/officeart/2005/8/layout/orgChart1"/>
    <dgm:cxn modelId="{4828D891-5990-41A6-B417-72AEDEA012E2}" type="presParOf" srcId="{944D65E4-5BCF-44EF-881D-E18F996B2FED}" destId="{97F60E99-E774-44F8-9B77-7E4F5F0FC7F3}" srcOrd="1" destOrd="0" presId="urn:microsoft.com/office/officeart/2005/8/layout/orgChart1"/>
    <dgm:cxn modelId="{064A9D97-C1CB-4765-B2CA-8E42D5C16F34}" type="presParOf" srcId="{97F60E99-E774-44F8-9B77-7E4F5F0FC7F3}" destId="{FD2FBD0A-9010-4429-A3C8-AB2759FC9845}" srcOrd="0" destOrd="0" presId="urn:microsoft.com/office/officeart/2005/8/layout/orgChart1"/>
    <dgm:cxn modelId="{56914C63-C4F1-4B25-A11F-604F0E6EEB63}" type="presParOf" srcId="{97F60E99-E774-44F8-9B77-7E4F5F0FC7F3}" destId="{7C0E310F-E514-49CB-B7F9-E1B83D8942AF}" srcOrd="1" destOrd="0" presId="urn:microsoft.com/office/officeart/2005/8/layout/orgChart1"/>
    <dgm:cxn modelId="{38DFF45F-7150-4C59-9CF4-87C1E6D535E7}" type="presParOf" srcId="{7C0E310F-E514-49CB-B7F9-E1B83D8942AF}" destId="{71C1AA6B-A13F-4FB3-A03A-09EBAF4F377A}" srcOrd="0" destOrd="0" presId="urn:microsoft.com/office/officeart/2005/8/layout/orgChart1"/>
    <dgm:cxn modelId="{4AE418A6-BD27-4ECD-999B-296E27D00BBF}" type="presParOf" srcId="{71C1AA6B-A13F-4FB3-A03A-09EBAF4F377A}" destId="{2E6F7FA2-41A7-4747-B3BB-DA46FB9CD60B}" srcOrd="0" destOrd="0" presId="urn:microsoft.com/office/officeart/2005/8/layout/orgChart1"/>
    <dgm:cxn modelId="{903883E8-B5CC-44FC-941C-CC49DA2514A8}" type="presParOf" srcId="{71C1AA6B-A13F-4FB3-A03A-09EBAF4F377A}" destId="{19D2E351-71FD-42A5-9A06-D0DA2BB5E244}" srcOrd="1" destOrd="0" presId="urn:microsoft.com/office/officeart/2005/8/layout/orgChart1"/>
    <dgm:cxn modelId="{FBF8D2CB-491A-4003-A4A9-2656ED5C39AE}" type="presParOf" srcId="{7C0E310F-E514-49CB-B7F9-E1B83D8942AF}" destId="{A094BDEA-E4C3-4FD4-9F6C-2597BA498563}" srcOrd="1" destOrd="0" presId="urn:microsoft.com/office/officeart/2005/8/layout/orgChart1"/>
    <dgm:cxn modelId="{56D771F6-1EFE-4BE2-9BC7-979FE736B9F7}" type="presParOf" srcId="{7C0E310F-E514-49CB-B7F9-E1B83D8942AF}" destId="{1C05ABCF-9483-474F-B56A-9C79A43B6775}" srcOrd="2" destOrd="0" presId="urn:microsoft.com/office/officeart/2005/8/layout/orgChart1"/>
    <dgm:cxn modelId="{E535E607-EF2F-416F-8B90-E1ECD0C8FB32}" type="presParOf" srcId="{97F60E99-E774-44F8-9B77-7E4F5F0FC7F3}" destId="{1A12DD18-E2D3-4CBC-922E-F46FEF0814E8}" srcOrd="2" destOrd="0" presId="urn:microsoft.com/office/officeart/2005/8/layout/orgChart1"/>
    <dgm:cxn modelId="{B6C336DD-C043-4D35-A995-A172BE643B20}" type="presParOf" srcId="{97F60E99-E774-44F8-9B77-7E4F5F0FC7F3}" destId="{B9C36174-C0A5-4519-B356-AE06667C145E}" srcOrd="3" destOrd="0" presId="urn:microsoft.com/office/officeart/2005/8/layout/orgChart1"/>
    <dgm:cxn modelId="{23DE3414-AC9C-45BC-B617-4EA8CA449C4F}" type="presParOf" srcId="{B9C36174-C0A5-4519-B356-AE06667C145E}" destId="{32D781BB-078E-47BD-8898-ABBD61D4E287}" srcOrd="0" destOrd="0" presId="urn:microsoft.com/office/officeart/2005/8/layout/orgChart1"/>
    <dgm:cxn modelId="{4B563B42-6F49-413D-B5BB-0535837C4904}" type="presParOf" srcId="{32D781BB-078E-47BD-8898-ABBD61D4E287}" destId="{0DC8F29D-F261-41AA-9A88-9D1575A8D9E3}" srcOrd="0" destOrd="0" presId="urn:microsoft.com/office/officeart/2005/8/layout/orgChart1"/>
    <dgm:cxn modelId="{3AF689DB-713B-463A-B990-DCF4AC8004F6}" type="presParOf" srcId="{32D781BB-078E-47BD-8898-ABBD61D4E287}" destId="{F3C096E5-EA57-4E10-86A0-FCCAFBC44473}" srcOrd="1" destOrd="0" presId="urn:microsoft.com/office/officeart/2005/8/layout/orgChart1"/>
    <dgm:cxn modelId="{9E341572-83B8-48FB-96BE-B6B8A3F1C826}" type="presParOf" srcId="{B9C36174-C0A5-4519-B356-AE06667C145E}" destId="{E49F35A5-2A05-4990-9291-063CD909D2DE}" srcOrd="1" destOrd="0" presId="urn:microsoft.com/office/officeart/2005/8/layout/orgChart1"/>
    <dgm:cxn modelId="{12925DC1-0670-4670-9FFC-872011D10058}" type="presParOf" srcId="{B9C36174-C0A5-4519-B356-AE06667C145E}" destId="{6AF5D28B-968C-486A-BD25-09C2263DA712}" srcOrd="2" destOrd="0" presId="urn:microsoft.com/office/officeart/2005/8/layout/orgChart1"/>
    <dgm:cxn modelId="{B0510E6C-B2EB-4DD9-A722-39F8E706925B}" type="presParOf" srcId="{97F60E99-E774-44F8-9B77-7E4F5F0FC7F3}" destId="{8D42AFD4-34C4-4244-BE45-923DCF765DE6}" srcOrd="4" destOrd="0" presId="urn:microsoft.com/office/officeart/2005/8/layout/orgChart1"/>
    <dgm:cxn modelId="{1A13CACC-0797-4D05-BC80-3D4804DCA986}" type="presParOf" srcId="{97F60E99-E774-44F8-9B77-7E4F5F0FC7F3}" destId="{9D9D2005-7BF4-4A9E-BF6A-D7B7A3A7E050}" srcOrd="5" destOrd="0" presId="urn:microsoft.com/office/officeart/2005/8/layout/orgChart1"/>
    <dgm:cxn modelId="{B4C359E6-2594-4932-BA9B-E8F3EE9BE944}" type="presParOf" srcId="{9D9D2005-7BF4-4A9E-BF6A-D7B7A3A7E050}" destId="{9A081858-F1A8-4B5A-9135-775AA3C62E04}" srcOrd="0" destOrd="0" presId="urn:microsoft.com/office/officeart/2005/8/layout/orgChart1"/>
    <dgm:cxn modelId="{22523330-F8B6-4A9E-8067-F46249AD1A97}" type="presParOf" srcId="{9A081858-F1A8-4B5A-9135-775AA3C62E04}" destId="{C6910EE0-408A-4450-A2D1-A63EF8D20EEA}" srcOrd="0" destOrd="0" presId="urn:microsoft.com/office/officeart/2005/8/layout/orgChart1"/>
    <dgm:cxn modelId="{63F70F0A-FC8D-4789-9066-70700FB2E479}" type="presParOf" srcId="{9A081858-F1A8-4B5A-9135-775AA3C62E04}" destId="{0043D285-8FA9-4D36-88F8-8571E2243B23}" srcOrd="1" destOrd="0" presId="urn:microsoft.com/office/officeart/2005/8/layout/orgChart1"/>
    <dgm:cxn modelId="{226E05DB-F9F7-410F-82C4-80E241DBEED0}" type="presParOf" srcId="{9D9D2005-7BF4-4A9E-BF6A-D7B7A3A7E050}" destId="{D384FD3C-FBA1-47DB-9499-D7005571C090}" srcOrd="1" destOrd="0" presId="urn:microsoft.com/office/officeart/2005/8/layout/orgChart1"/>
    <dgm:cxn modelId="{988058D3-A4F1-4084-AD6F-6906103226FB}" type="presParOf" srcId="{9D9D2005-7BF4-4A9E-BF6A-D7B7A3A7E050}" destId="{F48BAB05-A84E-4E78-8562-92A24F673CF1}" srcOrd="2" destOrd="0" presId="urn:microsoft.com/office/officeart/2005/8/layout/orgChart1"/>
    <dgm:cxn modelId="{3F555465-7800-442C-8F77-822AAF792CFE}" type="presParOf" srcId="{944D65E4-5BCF-44EF-881D-E18F996B2FED}" destId="{B533E30C-4854-406D-93E6-80ED071BB7CC}" srcOrd="2" destOrd="0" presId="urn:microsoft.com/office/officeart/2005/8/layout/orgChart1"/>
    <dgm:cxn modelId="{5826CC43-CCC0-4AD9-A929-3D5BA055BDEB}" type="presParOf" srcId="{B533E30C-4854-406D-93E6-80ED071BB7CC}" destId="{1F7D509F-01EA-49B1-ABCC-4CC6A339FB82}" srcOrd="0" destOrd="0" presId="urn:microsoft.com/office/officeart/2005/8/layout/orgChart1"/>
    <dgm:cxn modelId="{17EFDB9F-81B2-4F45-AABC-13E2C042F310}" type="presParOf" srcId="{B533E30C-4854-406D-93E6-80ED071BB7CC}" destId="{C289DD2F-3934-4968-BFBD-93CBFD337553}" srcOrd="1" destOrd="0" presId="urn:microsoft.com/office/officeart/2005/8/layout/orgChart1"/>
    <dgm:cxn modelId="{EB1327D0-E76C-4D76-B2DE-0262F35C1791}" type="presParOf" srcId="{C289DD2F-3934-4968-BFBD-93CBFD337553}" destId="{3D069B5C-D960-41BD-9E1B-135769F6B2F2}" srcOrd="0" destOrd="0" presId="urn:microsoft.com/office/officeart/2005/8/layout/orgChart1"/>
    <dgm:cxn modelId="{E69FD457-99BB-447F-97A1-37F0DB99B523}" type="presParOf" srcId="{3D069B5C-D960-41BD-9E1B-135769F6B2F2}" destId="{C0CD15E1-2301-4103-BB93-C0900E8D60FD}" srcOrd="0" destOrd="0" presId="urn:microsoft.com/office/officeart/2005/8/layout/orgChart1"/>
    <dgm:cxn modelId="{22AF2BDC-B3D5-4EA3-8D82-12FD612EF304}" type="presParOf" srcId="{3D069B5C-D960-41BD-9E1B-135769F6B2F2}" destId="{4B1C4899-6F11-4CE8-83D2-CF9EB189D79A}" srcOrd="1" destOrd="0" presId="urn:microsoft.com/office/officeart/2005/8/layout/orgChart1"/>
    <dgm:cxn modelId="{D755D896-5473-4E32-9C40-E96724F6ADCE}" type="presParOf" srcId="{C289DD2F-3934-4968-BFBD-93CBFD337553}" destId="{E1981B92-AFF7-4A46-AB91-285B9A3A6674}" srcOrd="1" destOrd="0" presId="urn:microsoft.com/office/officeart/2005/8/layout/orgChart1"/>
    <dgm:cxn modelId="{834F9532-991D-4231-AB02-25BFF9D77161}" type="presParOf" srcId="{C289DD2F-3934-4968-BFBD-93CBFD337553}" destId="{D61DED84-C200-4C83-ACED-B6E41E018E69}" srcOrd="2" destOrd="0" presId="urn:microsoft.com/office/officeart/2005/8/layout/orgChart1"/>
    <dgm:cxn modelId="{F778DB77-0AC9-40C1-B76F-2358FD141079}" type="presParOf" srcId="{B533E30C-4854-406D-93E6-80ED071BB7CC}" destId="{8FCB8E07-9A89-4582-B311-9C0C12D203D0}" srcOrd="2" destOrd="0" presId="urn:microsoft.com/office/officeart/2005/8/layout/orgChart1"/>
    <dgm:cxn modelId="{F53D9578-C870-4B0E-A1E2-41054517CF23}" type="presParOf" srcId="{B533E30C-4854-406D-93E6-80ED071BB7CC}" destId="{765E8154-EA17-45CB-884B-FAAAB28F55F1}" srcOrd="3" destOrd="0" presId="urn:microsoft.com/office/officeart/2005/8/layout/orgChart1"/>
    <dgm:cxn modelId="{0F7C32E0-26AA-49FC-BAF9-C84FA3D19F7E}" type="presParOf" srcId="{765E8154-EA17-45CB-884B-FAAAB28F55F1}" destId="{208C3C35-A096-44F8-B080-898472078B2C}" srcOrd="0" destOrd="0" presId="urn:microsoft.com/office/officeart/2005/8/layout/orgChart1"/>
    <dgm:cxn modelId="{AE5D7DBF-16C1-4957-BBE9-1CCE0669FC0A}" type="presParOf" srcId="{208C3C35-A096-44F8-B080-898472078B2C}" destId="{C13FFAA3-CA1A-45D1-B32F-9142124C6664}" srcOrd="0" destOrd="0" presId="urn:microsoft.com/office/officeart/2005/8/layout/orgChart1"/>
    <dgm:cxn modelId="{33048DE2-7AC5-45B3-B109-AEB50DC4DFA9}" type="presParOf" srcId="{208C3C35-A096-44F8-B080-898472078B2C}" destId="{B326E5FB-A034-4211-9317-A56843E4A81C}" srcOrd="1" destOrd="0" presId="urn:microsoft.com/office/officeart/2005/8/layout/orgChart1"/>
    <dgm:cxn modelId="{BDD8DD69-E165-432A-B647-C5C08081A3FB}" type="presParOf" srcId="{765E8154-EA17-45CB-884B-FAAAB28F55F1}" destId="{993164A4-1204-4CEB-A968-D9AA472CF570}" srcOrd="1" destOrd="0" presId="urn:microsoft.com/office/officeart/2005/8/layout/orgChart1"/>
    <dgm:cxn modelId="{D00EC7F9-5AFF-4D76-A3DE-DE8350E1AE6F}" type="presParOf" srcId="{765E8154-EA17-45CB-884B-FAAAB28F55F1}" destId="{E23CA3B2-3E24-4AE3-90CE-B15B7D5C8B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4F7FF4E8-C385-49E3-A011-9406C5A4E63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353CB16-DC5F-498F-8E3C-97D18AB96A57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Raúl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Gonzalez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F8CB303-BF5E-4FEE-9B4D-78A99B2F3BF5}" type="parTrans" cxnId="{38EDEC3F-A2BB-4C1B-98A6-136536133D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C2D8A7F-6BD1-4287-9E0B-2723B48FB13C}" type="sibTrans" cxnId="{38EDEC3F-A2BB-4C1B-98A6-136536133D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52B9F7-7B7D-47B7-A931-CD90C6B6FDA0}" type="asst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endParaRPr lang="es-ES" sz="1200" dirty="0">
            <a:solidFill>
              <a:schemeClr val="tx1"/>
            </a:solidFill>
          </a:endParaRPr>
        </a:p>
      </dgm:t>
    </dgm:pt>
    <dgm:pt modelId="{CAAA7F80-F670-46CD-B0C6-493F34D4DD61}" type="parTrans" cxnId="{58AEE4EE-38DB-41FB-8994-2C6BF89274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87E7B9-4623-4F0C-9C6E-B5E002CD363F}" type="sibTrans" cxnId="{58AEE4EE-38DB-41FB-8994-2C6BF89274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77350C-C2A8-4856-8D2F-8E2A0C0D325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>
            <a:lnSpc>
              <a:spcPct val="9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E390970-9CDF-4422-88ED-317A71160E7F}" type="parTrans" cxnId="{0886DF08-2156-47D6-A0D6-40F6E017A9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10937A-183C-4A5D-B0C4-4917A6CC6FED}" type="sibTrans" cxnId="{0886DF08-2156-47D6-A0D6-40F6E017A9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439AC8-C6B3-4F19-8F3D-7E0D342A4F7A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529C462-F22E-4C1B-BB9F-FDBF09D480AF}" type="parTrans" cxnId="{9D416DCD-C24A-45B3-8187-03619D66B4F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CC0C64-947F-473B-8F8D-00A9578FE1A3}" type="sibTrans" cxnId="{9D416DCD-C24A-45B3-8187-03619D66B4F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C9D69A-70DC-478B-B3EC-E8E5B5911E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Maestro(a) </a:t>
          </a:r>
          <a:r>
            <a:rPr lang="es-ES" sz="1200" dirty="0" smtClean="0">
              <a:solidFill>
                <a:schemeClr val="tx1"/>
              </a:solidFill>
            </a:rPr>
            <a:t>Gimnasia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578EC3C-965C-4135-A98C-EC5E901E7EB0}" type="parTrans" cxnId="{E6D525EA-8F5C-4129-A6EF-BC107C24BA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84ED66F-E174-4F18-8A3E-74DB06329587}" type="sibTrans" cxnId="{E6D525EA-8F5C-4129-A6EF-BC107C24BA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7CEE61E-4D7A-4714-8361-03602E885E28}" type="pres">
      <dgm:prSet presAssocID="{4F7FF4E8-C385-49E3-A011-9406C5A4E6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1FC361-07B7-4A30-9465-AEF1BA727470}" type="pres">
      <dgm:prSet presAssocID="{7353CB16-DC5F-498F-8E3C-97D18AB96A57}" presName="hierRoot1" presStyleCnt="0">
        <dgm:presLayoutVars>
          <dgm:hierBranch val="init"/>
        </dgm:presLayoutVars>
      </dgm:prSet>
      <dgm:spPr/>
    </dgm:pt>
    <dgm:pt modelId="{4485F756-7ADC-477B-B2D0-1D87807B78F2}" type="pres">
      <dgm:prSet presAssocID="{7353CB16-DC5F-498F-8E3C-97D18AB96A57}" presName="rootComposite1" presStyleCnt="0"/>
      <dgm:spPr/>
    </dgm:pt>
    <dgm:pt modelId="{BE3981B9-7B41-48D2-8BDC-CB180BDF0832}" type="pres">
      <dgm:prSet presAssocID="{7353CB16-DC5F-498F-8E3C-97D18AB96A57}" presName="rootText1" presStyleLbl="node0" presStyleIdx="0" presStyleCnt="1" custScaleX="151497" custScaleY="1413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0BEB4-E3E1-4129-AE17-09A7C157FF29}" type="pres">
      <dgm:prSet presAssocID="{7353CB16-DC5F-498F-8E3C-97D18AB96A5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399EAE-0063-48AE-957A-780CA52848B9}" type="pres">
      <dgm:prSet presAssocID="{7353CB16-DC5F-498F-8E3C-97D18AB96A57}" presName="hierChild2" presStyleCnt="0"/>
      <dgm:spPr/>
    </dgm:pt>
    <dgm:pt modelId="{51887435-8A8F-4146-ABBB-7D5B48E11259}" type="pres">
      <dgm:prSet presAssocID="{AE390970-9CDF-4422-88ED-317A71160E7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726B109-9077-4C99-8A06-4651B178EE05}" type="pres">
      <dgm:prSet presAssocID="{6977350C-C2A8-4856-8D2F-8E2A0C0D325A}" presName="hierRoot2" presStyleCnt="0">
        <dgm:presLayoutVars>
          <dgm:hierBranch val="init"/>
        </dgm:presLayoutVars>
      </dgm:prSet>
      <dgm:spPr/>
    </dgm:pt>
    <dgm:pt modelId="{B4F5837F-F28E-40BB-A90B-E8EDBBB9E51B}" type="pres">
      <dgm:prSet presAssocID="{6977350C-C2A8-4856-8D2F-8E2A0C0D325A}" presName="rootComposite" presStyleCnt="0"/>
      <dgm:spPr/>
    </dgm:pt>
    <dgm:pt modelId="{466D8C12-7584-4133-9262-1096EA141629}" type="pres">
      <dgm:prSet presAssocID="{6977350C-C2A8-4856-8D2F-8E2A0C0D325A}" presName="rootText" presStyleLbl="node2" presStyleIdx="0" presStyleCnt="3" custScaleY="1159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A1B59-D3BA-4B03-8CCA-9B198F3F45A3}" type="pres">
      <dgm:prSet presAssocID="{6977350C-C2A8-4856-8D2F-8E2A0C0D325A}" presName="rootConnector" presStyleLbl="node2" presStyleIdx="0" presStyleCnt="3"/>
      <dgm:spPr/>
      <dgm:t>
        <a:bodyPr/>
        <a:lstStyle/>
        <a:p>
          <a:endParaRPr lang="es-ES"/>
        </a:p>
      </dgm:t>
    </dgm:pt>
    <dgm:pt modelId="{90653176-3B28-4E59-8A9C-838ED1BF81E8}" type="pres">
      <dgm:prSet presAssocID="{6977350C-C2A8-4856-8D2F-8E2A0C0D325A}" presName="hierChild4" presStyleCnt="0"/>
      <dgm:spPr/>
    </dgm:pt>
    <dgm:pt modelId="{31CC4363-F80C-41BE-A432-41320E3BC42C}" type="pres">
      <dgm:prSet presAssocID="{6977350C-C2A8-4856-8D2F-8E2A0C0D325A}" presName="hierChild5" presStyleCnt="0"/>
      <dgm:spPr/>
    </dgm:pt>
    <dgm:pt modelId="{B7C6C575-2D76-44AB-AD74-3964D490587C}" type="pres">
      <dgm:prSet presAssocID="{7529C462-F22E-4C1B-BB9F-FDBF09D480A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D8CBBE3-DCA3-43E4-A3C3-9CC99F4C4DAE}" type="pres">
      <dgm:prSet presAssocID="{4A439AC8-C6B3-4F19-8F3D-7E0D342A4F7A}" presName="hierRoot2" presStyleCnt="0">
        <dgm:presLayoutVars>
          <dgm:hierBranch val="init"/>
        </dgm:presLayoutVars>
      </dgm:prSet>
      <dgm:spPr/>
    </dgm:pt>
    <dgm:pt modelId="{DA9C98DA-6758-4C90-9D0D-DD6C9678BC50}" type="pres">
      <dgm:prSet presAssocID="{4A439AC8-C6B3-4F19-8F3D-7E0D342A4F7A}" presName="rootComposite" presStyleCnt="0"/>
      <dgm:spPr/>
    </dgm:pt>
    <dgm:pt modelId="{FC0023AF-D2E5-4C0B-A073-6EBAEDA3FF4C}" type="pres">
      <dgm:prSet presAssocID="{4A439AC8-C6B3-4F19-8F3D-7E0D342A4F7A}" presName="rootText" presStyleLbl="node2" presStyleIdx="1" presStyleCnt="3" custScaleY="1159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FDC9A-1311-4336-9B59-FF584970B9EA}" type="pres">
      <dgm:prSet presAssocID="{4A439AC8-C6B3-4F19-8F3D-7E0D342A4F7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CB759C4-CA3E-48BE-93C1-1ADCDAC305CC}" type="pres">
      <dgm:prSet presAssocID="{4A439AC8-C6B3-4F19-8F3D-7E0D342A4F7A}" presName="hierChild4" presStyleCnt="0"/>
      <dgm:spPr/>
    </dgm:pt>
    <dgm:pt modelId="{12F9110C-C0C8-4DBC-99F0-4CDE8901851C}" type="pres">
      <dgm:prSet presAssocID="{4A439AC8-C6B3-4F19-8F3D-7E0D342A4F7A}" presName="hierChild5" presStyleCnt="0"/>
      <dgm:spPr/>
    </dgm:pt>
    <dgm:pt modelId="{206C30FF-B592-4CAA-B452-EA3369247983}" type="pres">
      <dgm:prSet presAssocID="{9578EC3C-965C-4135-A98C-EC5E901E7EB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1CFEF30A-2475-4DB7-ADDC-496EFD63A97C}" type="pres">
      <dgm:prSet presAssocID="{19C9D69A-70DC-478B-B3EC-E8E5B5911E12}" presName="hierRoot2" presStyleCnt="0">
        <dgm:presLayoutVars>
          <dgm:hierBranch val="init"/>
        </dgm:presLayoutVars>
      </dgm:prSet>
      <dgm:spPr/>
    </dgm:pt>
    <dgm:pt modelId="{A37C3E88-4D77-4718-8C8E-7956886DFF3B}" type="pres">
      <dgm:prSet presAssocID="{19C9D69A-70DC-478B-B3EC-E8E5B5911E12}" presName="rootComposite" presStyleCnt="0"/>
      <dgm:spPr/>
    </dgm:pt>
    <dgm:pt modelId="{2B8F99EA-F8B9-427A-8700-73B817F30E96}" type="pres">
      <dgm:prSet presAssocID="{19C9D69A-70DC-478B-B3EC-E8E5B5911E12}" presName="rootText" presStyleLbl="node2" presStyleIdx="2" presStyleCnt="3" custScaleY="1159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FFA72D-7433-4F66-BCAA-E93D9396EF1B}" type="pres">
      <dgm:prSet presAssocID="{19C9D69A-70DC-478B-B3EC-E8E5B5911E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A19DEDC4-CF11-4787-9C71-334ADC0469EF}" type="pres">
      <dgm:prSet presAssocID="{19C9D69A-70DC-478B-B3EC-E8E5B5911E12}" presName="hierChild4" presStyleCnt="0"/>
      <dgm:spPr/>
    </dgm:pt>
    <dgm:pt modelId="{DB4A66F1-E9DE-4C51-A694-6E964D2AB57A}" type="pres">
      <dgm:prSet presAssocID="{19C9D69A-70DC-478B-B3EC-E8E5B5911E12}" presName="hierChild5" presStyleCnt="0"/>
      <dgm:spPr/>
    </dgm:pt>
    <dgm:pt modelId="{44FAFD7F-8BE2-480A-AB0E-D2D9A52F1678}" type="pres">
      <dgm:prSet presAssocID="{7353CB16-DC5F-498F-8E3C-97D18AB96A57}" presName="hierChild3" presStyleCnt="0"/>
      <dgm:spPr/>
    </dgm:pt>
    <dgm:pt modelId="{5A2E1247-E7CB-4036-BEE4-C1BB613557C0}" type="pres">
      <dgm:prSet presAssocID="{CAAA7F80-F670-46CD-B0C6-493F34D4DD6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230F67F-3090-4E55-A7D9-F9F90778F39C}" type="pres">
      <dgm:prSet presAssocID="{3E52B9F7-7B7D-47B7-A931-CD90C6B6FDA0}" presName="hierRoot3" presStyleCnt="0">
        <dgm:presLayoutVars>
          <dgm:hierBranch val="init"/>
        </dgm:presLayoutVars>
      </dgm:prSet>
      <dgm:spPr/>
    </dgm:pt>
    <dgm:pt modelId="{9A2607F6-DA7E-4F9A-821D-D1ABDD57BA49}" type="pres">
      <dgm:prSet presAssocID="{3E52B9F7-7B7D-47B7-A931-CD90C6B6FDA0}" presName="rootComposite3" presStyleCnt="0"/>
      <dgm:spPr/>
    </dgm:pt>
    <dgm:pt modelId="{9389BE4D-8A49-4416-981D-1745AAED9B1D}" type="pres">
      <dgm:prSet presAssocID="{3E52B9F7-7B7D-47B7-A931-CD90C6B6FDA0}" presName="rootText3" presStyleLbl="asst1" presStyleIdx="0" presStyleCnt="1" custScaleX="78778" custScaleY="76758" custLinFactNeighborX="-5670" custLinFactNeighborY="-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A22AD6-876F-4524-B829-5C70C8134346}" type="pres">
      <dgm:prSet presAssocID="{3E52B9F7-7B7D-47B7-A931-CD90C6B6FDA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2787452-0FF3-40F7-8F66-ADCD51396DB0}" type="pres">
      <dgm:prSet presAssocID="{3E52B9F7-7B7D-47B7-A931-CD90C6B6FDA0}" presName="hierChild6" presStyleCnt="0"/>
      <dgm:spPr/>
    </dgm:pt>
    <dgm:pt modelId="{3B0C30BA-C8AF-429B-A69D-010F2C222877}" type="pres">
      <dgm:prSet presAssocID="{3E52B9F7-7B7D-47B7-A931-CD90C6B6FDA0}" presName="hierChild7" presStyleCnt="0"/>
      <dgm:spPr/>
    </dgm:pt>
  </dgm:ptLst>
  <dgm:cxnLst>
    <dgm:cxn modelId="{9D222BA3-37D4-4A99-BC3C-4DC08ECCD50A}" type="presOf" srcId="{19C9D69A-70DC-478B-B3EC-E8E5B5911E12}" destId="{2B8F99EA-F8B9-427A-8700-73B817F30E96}" srcOrd="0" destOrd="0" presId="urn:microsoft.com/office/officeart/2005/8/layout/orgChart1"/>
    <dgm:cxn modelId="{27D3E339-F85F-485D-9D27-B4BA848F7BE9}" type="presOf" srcId="{19C9D69A-70DC-478B-B3EC-E8E5B5911E12}" destId="{11FFA72D-7433-4F66-BCAA-E93D9396EF1B}" srcOrd="1" destOrd="0" presId="urn:microsoft.com/office/officeart/2005/8/layout/orgChart1"/>
    <dgm:cxn modelId="{49FBA501-8794-4A8A-99D5-A5FAE084C1D8}" type="presOf" srcId="{7353CB16-DC5F-498F-8E3C-97D18AB96A57}" destId="{BE3981B9-7B41-48D2-8BDC-CB180BDF0832}" srcOrd="0" destOrd="0" presId="urn:microsoft.com/office/officeart/2005/8/layout/orgChart1"/>
    <dgm:cxn modelId="{3A84A05E-D632-40BD-94A9-D39482C0ED58}" type="presOf" srcId="{4F7FF4E8-C385-49E3-A011-9406C5A4E638}" destId="{C7CEE61E-4D7A-4714-8361-03602E885E28}" srcOrd="0" destOrd="0" presId="urn:microsoft.com/office/officeart/2005/8/layout/orgChart1"/>
    <dgm:cxn modelId="{DA05898A-BABF-48E0-98EA-9B465EA74416}" type="presOf" srcId="{4A439AC8-C6B3-4F19-8F3D-7E0D342A4F7A}" destId="{994FDC9A-1311-4336-9B59-FF584970B9EA}" srcOrd="1" destOrd="0" presId="urn:microsoft.com/office/officeart/2005/8/layout/orgChart1"/>
    <dgm:cxn modelId="{82942FA7-0475-4E42-AF2F-0CB82C8EC9DB}" type="presOf" srcId="{CAAA7F80-F670-46CD-B0C6-493F34D4DD61}" destId="{5A2E1247-E7CB-4036-BEE4-C1BB613557C0}" srcOrd="0" destOrd="0" presId="urn:microsoft.com/office/officeart/2005/8/layout/orgChart1"/>
    <dgm:cxn modelId="{CB76FB23-F5B9-4A6F-97E4-DC619C283498}" type="presOf" srcId="{7529C462-F22E-4C1B-BB9F-FDBF09D480AF}" destId="{B7C6C575-2D76-44AB-AD74-3964D490587C}" srcOrd="0" destOrd="0" presId="urn:microsoft.com/office/officeart/2005/8/layout/orgChart1"/>
    <dgm:cxn modelId="{8D44CBA6-0481-4325-A3D2-521675CFB9B1}" type="presOf" srcId="{6977350C-C2A8-4856-8D2F-8E2A0C0D325A}" destId="{466D8C12-7584-4133-9262-1096EA141629}" srcOrd="0" destOrd="0" presId="urn:microsoft.com/office/officeart/2005/8/layout/orgChart1"/>
    <dgm:cxn modelId="{0886DF08-2156-47D6-A0D6-40F6E017A987}" srcId="{7353CB16-DC5F-498F-8E3C-97D18AB96A57}" destId="{6977350C-C2A8-4856-8D2F-8E2A0C0D325A}" srcOrd="1" destOrd="0" parTransId="{AE390970-9CDF-4422-88ED-317A71160E7F}" sibTransId="{2010937A-183C-4A5D-B0C4-4917A6CC6FED}"/>
    <dgm:cxn modelId="{1A0117E1-639B-470D-8469-9B6AC4FCA3B0}" type="presOf" srcId="{AE390970-9CDF-4422-88ED-317A71160E7F}" destId="{51887435-8A8F-4146-ABBB-7D5B48E11259}" srcOrd="0" destOrd="0" presId="urn:microsoft.com/office/officeart/2005/8/layout/orgChart1"/>
    <dgm:cxn modelId="{A03A456B-820D-465A-92EB-DB298087D88C}" type="presOf" srcId="{3E52B9F7-7B7D-47B7-A931-CD90C6B6FDA0}" destId="{9389BE4D-8A49-4416-981D-1745AAED9B1D}" srcOrd="0" destOrd="0" presId="urn:microsoft.com/office/officeart/2005/8/layout/orgChart1"/>
    <dgm:cxn modelId="{8F00D196-124E-4D4E-8A3F-2D8DC9BB6124}" type="presOf" srcId="{7353CB16-DC5F-498F-8E3C-97D18AB96A57}" destId="{A720BEB4-E3E1-4129-AE17-09A7C157FF29}" srcOrd="1" destOrd="0" presId="urn:microsoft.com/office/officeart/2005/8/layout/orgChart1"/>
    <dgm:cxn modelId="{B31B207D-EE24-438B-9FC0-16834235FB29}" type="presOf" srcId="{6977350C-C2A8-4856-8D2F-8E2A0C0D325A}" destId="{1A9A1B59-D3BA-4B03-8CCA-9B198F3F45A3}" srcOrd="1" destOrd="0" presId="urn:microsoft.com/office/officeart/2005/8/layout/orgChart1"/>
    <dgm:cxn modelId="{38EDEC3F-A2BB-4C1B-98A6-136536133D1A}" srcId="{4F7FF4E8-C385-49E3-A011-9406C5A4E638}" destId="{7353CB16-DC5F-498F-8E3C-97D18AB96A57}" srcOrd="0" destOrd="0" parTransId="{0F8CB303-BF5E-4FEE-9B4D-78A99B2F3BF5}" sibTransId="{4C2D8A7F-6BD1-4287-9E0B-2723B48FB13C}"/>
    <dgm:cxn modelId="{E6D525EA-8F5C-4129-A6EF-BC107C24BA63}" srcId="{7353CB16-DC5F-498F-8E3C-97D18AB96A57}" destId="{19C9D69A-70DC-478B-B3EC-E8E5B5911E12}" srcOrd="3" destOrd="0" parTransId="{9578EC3C-965C-4135-A98C-EC5E901E7EB0}" sibTransId="{384ED66F-E174-4F18-8A3E-74DB06329587}"/>
    <dgm:cxn modelId="{FDEBF192-35A5-4B7B-B79D-852E0748E6A3}" type="presOf" srcId="{4A439AC8-C6B3-4F19-8F3D-7E0D342A4F7A}" destId="{FC0023AF-D2E5-4C0B-A073-6EBAEDA3FF4C}" srcOrd="0" destOrd="0" presId="urn:microsoft.com/office/officeart/2005/8/layout/orgChart1"/>
    <dgm:cxn modelId="{58AEE4EE-38DB-41FB-8994-2C6BF89274AB}" srcId="{7353CB16-DC5F-498F-8E3C-97D18AB96A57}" destId="{3E52B9F7-7B7D-47B7-A931-CD90C6B6FDA0}" srcOrd="0" destOrd="0" parTransId="{CAAA7F80-F670-46CD-B0C6-493F34D4DD61}" sibTransId="{E187E7B9-4623-4F0C-9C6E-B5E002CD363F}"/>
    <dgm:cxn modelId="{D0706E20-E798-4883-85F4-AF50325D4288}" type="presOf" srcId="{9578EC3C-965C-4135-A98C-EC5E901E7EB0}" destId="{206C30FF-B592-4CAA-B452-EA3369247983}" srcOrd="0" destOrd="0" presId="urn:microsoft.com/office/officeart/2005/8/layout/orgChart1"/>
    <dgm:cxn modelId="{9D416DCD-C24A-45B3-8187-03619D66B4F7}" srcId="{7353CB16-DC5F-498F-8E3C-97D18AB96A57}" destId="{4A439AC8-C6B3-4F19-8F3D-7E0D342A4F7A}" srcOrd="2" destOrd="0" parTransId="{7529C462-F22E-4C1B-BB9F-FDBF09D480AF}" sibTransId="{60CC0C64-947F-473B-8F8D-00A9578FE1A3}"/>
    <dgm:cxn modelId="{188F6550-0200-4C09-B6A9-25A1EB67E4B9}" type="presOf" srcId="{3E52B9F7-7B7D-47B7-A931-CD90C6B6FDA0}" destId="{40A22AD6-876F-4524-B829-5C70C8134346}" srcOrd="1" destOrd="0" presId="urn:microsoft.com/office/officeart/2005/8/layout/orgChart1"/>
    <dgm:cxn modelId="{E7F57AF8-1FE3-4CA6-9994-DF9DC09F8F6E}" type="presParOf" srcId="{C7CEE61E-4D7A-4714-8361-03602E885E28}" destId="{4D1FC361-07B7-4A30-9465-AEF1BA727470}" srcOrd="0" destOrd="0" presId="urn:microsoft.com/office/officeart/2005/8/layout/orgChart1"/>
    <dgm:cxn modelId="{4084E3D5-FF60-439D-96CD-1838DA91DD7B}" type="presParOf" srcId="{4D1FC361-07B7-4A30-9465-AEF1BA727470}" destId="{4485F756-7ADC-477B-B2D0-1D87807B78F2}" srcOrd="0" destOrd="0" presId="urn:microsoft.com/office/officeart/2005/8/layout/orgChart1"/>
    <dgm:cxn modelId="{4C6C0642-354A-4F0E-BC39-570F8E163D6E}" type="presParOf" srcId="{4485F756-7ADC-477B-B2D0-1D87807B78F2}" destId="{BE3981B9-7B41-48D2-8BDC-CB180BDF0832}" srcOrd="0" destOrd="0" presId="urn:microsoft.com/office/officeart/2005/8/layout/orgChart1"/>
    <dgm:cxn modelId="{F6B82689-40A6-4032-B6F0-6D619EEABD9D}" type="presParOf" srcId="{4485F756-7ADC-477B-B2D0-1D87807B78F2}" destId="{A720BEB4-E3E1-4129-AE17-09A7C157FF29}" srcOrd="1" destOrd="0" presId="urn:microsoft.com/office/officeart/2005/8/layout/orgChart1"/>
    <dgm:cxn modelId="{1512A16E-C56B-46D2-A9F0-E34A827E4E23}" type="presParOf" srcId="{4D1FC361-07B7-4A30-9465-AEF1BA727470}" destId="{06399EAE-0063-48AE-957A-780CA52848B9}" srcOrd="1" destOrd="0" presId="urn:microsoft.com/office/officeart/2005/8/layout/orgChart1"/>
    <dgm:cxn modelId="{7300357F-C9A3-4896-96CF-2C27E07B2761}" type="presParOf" srcId="{06399EAE-0063-48AE-957A-780CA52848B9}" destId="{51887435-8A8F-4146-ABBB-7D5B48E11259}" srcOrd="0" destOrd="0" presId="urn:microsoft.com/office/officeart/2005/8/layout/orgChart1"/>
    <dgm:cxn modelId="{C16F69FB-E275-45C8-93C7-B68DC52841D0}" type="presParOf" srcId="{06399EAE-0063-48AE-957A-780CA52848B9}" destId="{B726B109-9077-4C99-8A06-4651B178EE05}" srcOrd="1" destOrd="0" presId="urn:microsoft.com/office/officeart/2005/8/layout/orgChart1"/>
    <dgm:cxn modelId="{9CF04AD0-25AE-4CD3-9F18-43EF7B458F41}" type="presParOf" srcId="{B726B109-9077-4C99-8A06-4651B178EE05}" destId="{B4F5837F-F28E-40BB-A90B-E8EDBBB9E51B}" srcOrd="0" destOrd="0" presId="urn:microsoft.com/office/officeart/2005/8/layout/orgChart1"/>
    <dgm:cxn modelId="{CC56B70B-D4A8-4D3B-B75F-CA9471AEC1D4}" type="presParOf" srcId="{B4F5837F-F28E-40BB-A90B-E8EDBBB9E51B}" destId="{466D8C12-7584-4133-9262-1096EA141629}" srcOrd="0" destOrd="0" presId="urn:microsoft.com/office/officeart/2005/8/layout/orgChart1"/>
    <dgm:cxn modelId="{7BDAB910-DE31-4927-AF57-D92E6A726B1D}" type="presParOf" srcId="{B4F5837F-F28E-40BB-A90B-E8EDBBB9E51B}" destId="{1A9A1B59-D3BA-4B03-8CCA-9B198F3F45A3}" srcOrd="1" destOrd="0" presId="urn:microsoft.com/office/officeart/2005/8/layout/orgChart1"/>
    <dgm:cxn modelId="{FBBD268C-1F33-4BB5-BD9D-A6492B1F0C0C}" type="presParOf" srcId="{B726B109-9077-4C99-8A06-4651B178EE05}" destId="{90653176-3B28-4E59-8A9C-838ED1BF81E8}" srcOrd="1" destOrd="0" presId="urn:microsoft.com/office/officeart/2005/8/layout/orgChart1"/>
    <dgm:cxn modelId="{EAB57B84-4A8C-4A10-B80B-0049D84ACD19}" type="presParOf" srcId="{B726B109-9077-4C99-8A06-4651B178EE05}" destId="{31CC4363-F80C-41BE-A432-41320E3BC42C}" srcOrd="2" destOrd="0" presId="urn:microsoft.com/office/officeart/2005/8/layout/orgChart1"/>
    <dgm:cxn modelId="{4A962DD6-8650-4046-A932-C25D17BF8AB3}" type="presParOf" srcId="{06399EAE-0063-48AE-957A-780CA52848B9}" destId="{B7C6C575-2D76-44AB-AD74-3964D490587C}" srcOrd="2" destOrd="0" presId="urn:microsoft.com/office/officeart/2005/8/layout/orgChart1"/>
    <dgm:cxn modelId="{1A5211F2-BBE0-4D06-968A-866C85D92E2C}" type="presParOf" srcId="{06399EAE-0063-48AE-957A-780CA52848B9}" destId="{9D8CBBE3-DCA3-43E4-A3C3-9CC99F4C4DAE}" srcOrd="3" destOrd="0" presId="urn:microsoft.com/office/officeart/2005/8/layout/orgChart1"/>
    <dgm:cxn modelId="{A1B2093D-5B92-46DF-A646-E54B99218723}" type="presParOf" srcId="{9D8CBBE3-DCA3-43E4-A3C3-9CC99F4C4DAE}" destId="{DA9C98DA-6758-4C90-9D0D-DD6C9678BC50}" srcOrd="0" destOrd="0" presId="urn:microsoft.com/office/officeart/2005/8/layout/orgChart1"/>
    <dgm:cxn modelId="{71F131D8-B0FF-4D1F-A20E-7A020F992A96}" type="presParOf" srcId="{DA9C98DA-6758-4C90-9D0D-DD6C9678BC50}" destId="{FC0023AF-D2E5-4C0B-A073-6EBAEDA3FF4C}" srcOrd="0" destOrd="0" presId="urn:microsoft.com/office/officeart/2005/8/layout/orgChart1"/>
    <dgm:cxn modelId="{07FA4669-1930-4DC9-A8F6-17FEBE2558EC}" type="presParOf" srcId="{DA9C98DA-6758-4C90-9D0D-DD6C9678BC50}" destId="{994FDC9A-1311-4336-9B59-FF584970B9EA}" srcOrd="1" destOrd="0" presId="urn:microsoft.com/office/officeart/2005/8/layout/orgChart1"/>
    <dgm:cxn modelId="{3CC9345C-59E4-440D-B650-B06FA40A0E83}" type="presParOf" srcId="{9D8CBBE3-DCA3-43E4-A3C3-9CC99F4C4DAE}" destId="{2CB759C4-CA3E-48BE-93C1-1ADCDAC305CC}" srcOrd="1" destOrd="0" presId="urn:microsoft.com/office/officeart/2005/8/layout/orgChart1"/>
    <dgm:cxn modelId="{340C1906-A62D-4431-B112-95B76D98C4F9}" type="presParOf" srcId="{9D8CBBE3-DCA3-43E4-A3C3-9CC99F4C4DAE}" destId="{12F9110C-C0C8-4DBC-99F0-4CDE8901851C}" srcOrd="2" destOrd="0" presId="urn:microsoft.com/office/officeart/2005/8/layout/orgChart1"/>
    <dgm:cxn modelId="{D2876818-3D4F-4727-9C6F-FBE9C72B54BD}" type="presParOf" srcId="{06399EAE-0063-48AE-957A-780CA52848B9}" destId="{206C30FF-B592-4CAA-B452-EA3369247983}" srcOrd="4" destOrd="0" presId="urn:microsoft.com/office/officeart/2005/8/layout/orgChart1"/>
    <dgm:cxn modelId="{045D30C1-05EB-4A9D-BAC9-E17A044CE9AD}" type="presParOf" srcId="{06399EAE-0063-48AE-957A-780CA52848B9}" destId="{1CFEF30A-2475-4DB7-ADDC-496EFD63A97C}" srcOrd="5" destOrd="0" presId="urn:microsoft.com/office/officeart/2005/8/layout/orgChart1"/>
    <dgm:cxn modelId="{78403A1B-173F-4926-B774-87159324EDCE}" type="presParOf" srcId="{1CFEF30A-2475-4DB7-ADDC-496EFD63A97C}" destId="{A37C3E88-4D77-4718-8C8E-7956886DFF3B}" srcOrd="0" destOrd="0" presId="urn:microsoft.com/office/officeart/2005/8/layout/orgChart1"/>
    <dgm:cxn modelId="{3C37D879-81A1-4918-8E1D-8959534B62BE}" type="presParOf" srcId="{A37C3E88-4D77-4718-8C8E-7956886DFF3B}" destId="{2B8F99EA-F8B9-427A-8700-73B817F30E96}" srcOrd="0" destOrd="0" presId="urn:microsoft.com/office/officeart/2005/8/layout/orgChart1"/>
    <dgm:cxn modelId="{A7A9832E-2663-4368-A915-44DFC6FBF4CB}" type="presParOf" srcId="{A37C3E88-4D77-4718-8C8E-7956886DFF3B}" destId="{11FFA72D-7433-4F66-BCAA-E93D9396EF1B}" srcOrd="1" destOrd="0" presId="urn:microsoft.com/office/officeart/2005/8/layout/orgChart1"/>
    <dgm:cxn modelId="{79856FD0-F6E0-49BB-836E-0D4F7B96A2FE}" type="presParOf" srcId="{1CFEF30A-2475-4DB7-ADDC-496EFD63A97C}" destId="{A19DEDC4-CF11-4787-9C71-334ADC0469EF}" srcOrd="1" destOrd="0" presId="urn:microsoft.com/office/officeart/2005/8/layout/orgChart1"/>
    <dgm:cxn modelId="{93BF52D0-9CA8-4D90-A83A-2C7137795118}" type="presParOf" srcId="{1CFEF30A-2475-4DB7-ADDC-496EFD63A97C}" destId="{DB4A66F1-E9DE-4C51-A694-6E964D2AB57A}" srcOrd="2" destOrd="0" presId="urn:microsoft.com/office/officeart/2005/8/layout/orgChart1"/>
    <dgm:cxn modelId="{1F8957B6-69EA-47E8-8A70-D70A320A5A3A}" type="presParOf" srcId="{4D1FC361-07B7-4A30-9465-AEF1BA727470}" destId="{44FAFD7F-8BE2-480A-AB0E-D2D9A52F1678}" srcOrd="2" destOrd="0" presId="urn:microsoft.com/office/officeart/2005/8/layout/orgChart1"/>
    <dgm:cxn modelId="{B25CB0C2-75BB-485F-8300-44FEBFCD9DAA}" type="presParOf" srcId="{44FAFD7F-8BE2-480A-AB0E-D2D9A52F1678}" destId="{5A2E1247-E7CB-4036-BEE4-C1BB613557C0}" srcOrd="0" destOrd="0" presId="urn:microsoft.com/office/officeart/2005/8/layout/orgChart1"/>
    <dgm:cxn modelId="{95B1177A-6E71-4E42-8D43-594DD4993927}" type="presParOf" srcId="{44FAFD7F-8BE2-480A-AB0E-D2D9A52F1678}" destId="{3230F67F-3090-4E55-A7D9-F9F90778F39C}" srcOrd="1" destOrd="0" presId="urn:microsoft.com/office/officeart/2005/8/layout/orgChart1"/>
    <dgm:cxn modelId="{2A0D9759-6EA7-4CD2-937E-14A19B9F684D}" type="presParOf" srcId="{3230F67F-3090-4E55-A7D9-F9F90778F39C}" destId="{9A2607F6-DA7E-4F9A-821D-D1ABDD57BA49}" srcOrd="0" destOrd="0" presId="urn:microsoft.com/office/officeart/2005/8/layout/orgChart1"/>
    <dgm:cxn modelId="{1E8D49E3-133E-4CA7-BBCD-6BB091C068D9}" type="presParOf" srcId="{9A2607F6-DA7E-4F9A-821D-D1ABDD57BA49}" destId="{9389BE4D-8A49-4416-981D-1745AAED9B1D}" srcOrd="0" destOrd="0" presId="urn:microsoft.com/office/officeart/2005/8/layout/orgChart1"/>
    <dgm:cxn modelId="{B5BE2B28-D54B-4A9B-B5D7-45A471BBE069}" type="presParOf" srcId="{9A2607F6-DA7E-4F9A-821D-D1ABDD57BA49}" destId="{40A22AD6-876F-4524-B829-5C70C8134346}" srcOrd="1" destOrd="0" presId="urn:microsoft.com/office/officeart/2005/8/layout/orgChart1"/>
    <dgm:cxn modelId="{80D7E3F6-6909-4F52-9BC6-F9108C7005B0}" type="presParOf" srcId="{3230F67F-3090-4E55-A7D9-F9F90778F39C}" destId="{B2787452-0FF3-40F7-8F66-ADCD51396DB0}" srcOrd="1" destOrd="0" presId="urn:microsoft.com/office/officeart/2005/8/layout/orgChart1"/>
    <dgm:cxn modelId="{17588DF8-592D-4F8A-9268-7923A560AF07}" type="presParOf" srcId="{3230F67F-3090-4E55-A7D9-F9F90778F39C}" destId="{3B0C30BA-C8AF-429B-A69D-010F2C2228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San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Bernabé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Vigilantes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Cajero(a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/ </a:t>
          </a:r>
          <a:r>
            <a:rPr lang="es-ES" sz="1200" dirty="0" smtClean="0">
              <a:solidFill>
                <a:schemeClr val="tx1"/>
              </a:solidFill>
            </a:rPr>
            <a:t>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A5B811-4F3B-4BBF-9E40-F99C1B4D910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FB1C4B2-7AA9-41A2-AF89-C51C14A993D9}" type="parTrans" cxnId="{58108629-7D84-43E1-9E0C-D36CEF06620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2C77DD2-E6B1-4739-9B3E-9991E6D3993B}" type="sibTrans" cxnId="{58108629-7D84-43E1-9E0C-D36CEF06620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5822" custScaleY="121759" custLinFactNeighborY="149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3" custScaleX="89459" custScaleY="99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3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89459" custScaleY="99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08F77F07-28E8-4CC2-A9E5-F909F576800A}" type="pres">
      <dgm:prSet presAssocID="{BFB1C4B2-7AA9-41A2-AF89-C51C14A993D9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5877BD8-050B-4313-B9A7-412CD8B9DA99}" type="pres">
      <dgm:prSet presAssocID="{3EA5B811-4F3B-4BBF-9E40-F99C1B4D9109}" presName="hierRoot2" presStyleCnt="0">
        <dgm:presLayoutVars>
          <dgm:hierBranch val="init"/>
        </dgm:presLayoutVars>
      </dgm:prSet>
      <dgm:spPr/>
    </dgm:pt>
    <dgm:pt modelId="{B02297AB-4097-42D2-83D9-5B1EAE512CCE}" type="pres">
      <dgm:prSet presAssocID="{3EA5B811-4F3B-4BBF-9E40-F99C1B4D9109}" presName="rootComposite" presStyleCnt="0"/>
      <dgm:spPr/>
    </dgm:pt>
    <dgm:pt modelId="{481DFCC8-5AA1-49A6-904F-C1F1EDDDFC58}" type="pres">
      <dgm:prSet presAssocID="{3EA5B811-4F3B-4BBF-9E40-F99C1B4D9109}" presName="rootText" presStyleLbl="node2" presStyleIdx="2" presStyleCnt="3" custScaleX="89459" custScaleY="99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719F9C-1459-42E0-B36C-AF7C0DF036B4}" type="pres">
      <dgm:prSet presAssocID="{3EA5B811-4F3B-4BBF-9E40-F99C1B4D9109}" presName="rootConnector" presStyleLbl="node2" presStyleIdx="2" presStyleCnt="3"/>
      <dgm:spPr/>
      <dgm:t>
        <a:bodyPr/>
        <a:lstStyle/>
        <a:p>
          <a:endParaRPr lang="es-ES"/>
        </a:p>
      </dgm:t>
    </dgm:pt>
    <dgm:pt modelId="{0B1F884C-2B9C-44BC-943E-3B4FBA459CD5}" type="pres">
      <dgm:prSet presAssocID="{3EA5B811-4F3B-4BBF-9E40-F99C1B4D9109}" presName="hierChild4" presStyleCnt="0"/>
      <dgm:spPr/>
    </dgm:pt>
    <dgm:pt modelId="{A481615C-40C3-4607-A84A-74CC697B62BB}" type="pres">
      <dgm:prSet presAssocID="{3EA5B811-4F3B-4BBF-9E40-F99C1B4D9109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2326" custScaleY="72326" custLinFactNeighborX="-11209" custLinFactNeighborY="-28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C645C05-BA74-40B6-9BF5-360C1E73F587}" type="presOf" srcId="{BFB1C4B2-7AA9-41A2-AF89-C51C14A993D9}" destId="{08F77F07-28E8-4CC2-A9E5-F909F576800A}" srcOrd="0" destOrd="0" presId="urn:microsoft.com/office/officeart/2005/8/layout/orgChart1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58108629-7D84-43E1-9E0C-D36CEF06620F}" srcId="{E3872B39-8B56-45CF-860E-BE80783FD31F}" destId="{3EA5B811-4F3B-4BBF-9E40-F99C1B4D9109}" srcOrd="3" destOrd="0" parTransId="{BFB1C4B2-7AA9-41A2-AF89-C51C14A993D9}" sibTransId="{D2C77DD2-E6B1-4739-9B3E-9991E6D3993B}"/>
    <dgm:cxn modelId="{BC3819D3-4E9C-46E1-91F6-890D1A5D8373}" type="presOf" srcId="{3EA5B811-4F3B-4BBF-9E40-F99C1B4D9109}" destId="{95719F9C-1459-42E0-B36C-AF7C0DF036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4F488DE8-8F4C-40AF-8CA1-F10B94D9F213}" type="presOf" srcId="{3EA5B811-4F3B-4BBF-9E40-F99C1B4D9109}" destId="{481DFCC8-5AA1-49A6-904F-C1F1EDDDFC58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B0187C3C-A72F-4001-B086-14839467EADB}" type="presParOf" srcId="{25DED46E-1EC4-47CB-8EB3-6F9069C64B9D}" destId="{08F77F07-28E8-4CC2-A9E5-F909F576800A}" srcOrd="4" destOrd="0" presId="urn:microsoft.com/office/officeart/2005/8/layout/orgChart1"/>
    <dgm:cxn modelId="{111A3A7F-04FC-43A6-AC67-EF7C74E4328B}" type="presParOf" srcId="{25DED46E-1EC4-47CB-8EB3-6F9069C64B9D}" destId="{C5877BD8-050B-4313-B9A7-412CD8B9DA99}" srcOrd="5" destOrd="0" presId="urn:microsoft.com/office/officeart/2005/8/layout/orgChart1"/>
    <dgm:cxn modelId="{C756513D-08AF-4C45-BDE8-CEDC135433CC}" type="presParOf" srcId="{C5877BD8-050B-4313-B9A7-412CD8B9DA99}" destId="{B02297AB-4097-42D2-83D9-5B1EAE512CCE}" srcOrd="0" destOrd="0" presId="urn:microsoft.com/office/officeart/2005/8/layout/orgChart1"/>
    <dgm:cxn modelId="{FAA32E40-FBD9-46D9-A582-1F8FE95DC259}" type="presParOf" srcId="{B02297AB-4097-42D2-83D9-5B1EAE512CCE}" destId="{481DFCC8-5AA1-49A6-904F-C1F1EDDDFC58}" srcOrd="0" destOrd="0" presId="urn:microsoft.com/office/officeart/2005/8/layout/orgChart1"/>
    <dgm:cxn modelId="{A129A4CD-8565-4E72-A8C9-8C0BF9FAEFA4}" type="presParOf" srcId="{B02297AB-4097-42D2-83D9-5B1EAE512CCE}" destId="{95719F9C-1459-42E0-B36C-AF7C0DF036B4}" srcOrd="1" destOrd="0" presId="urn:microsoft.com/office/officeart/2005/8/layout/orgChart1"/>
    <dgm:cxn modelId="{0DE0A16B-2134-4B1E-B693-9A56F7DB8714}" type="presParOf" srcId="{C5877BD8-050B-4313-B9A7-412CD8B9DA99}" destId="{0B1F884C-2B9C-44BC-943E-3B4FBA459CD5}" srcOrd="1" destOrd="0" presId="urn:microsoft.com/office/officeart/2005/8/layout/orgChart1"/>
    <dgm:cxn modelId="{C14DFFE2-CB3F-4525-AE1F-39927241EE81}" type="presParOf" srcId="{C5877BD8-050B-4313-B9A7-412CD8B9DA99}" destId="{A481615C-40C3-4607-A84A-74CC697B62BB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Villa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Alegre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 / </a:t>
          </a:r>
          <a:r>
            <a:rPr lang="es-ES" sz="1200" dirty="0" smtClean="0">
              <a:solidFill>
                <a:schemeClr val="tx1"/>
              </a:solidFill>
            </a:rPr>
            <a:t>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Encargados(as)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BAE1468-0222-4B59-B471-20BDD5EC830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Maestro(a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F4B1F7C-FFA2-44F9-9B82-E3B528114254}" type="parTrans" cxnId="{A05E5795-827E-4BFA-81DA-DB0F6306B3D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75BC57C-F47F-4F65-9F54-7109BE8EF108}" type="sibTrans" cxnId="{A05E5795-827E-4BFA-81DA-DB0F6306B3D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52274" custScaleY="145246" custLinFactNeighborY="-64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C5671D93-B02D-401F-BD73-34B8452E5FDE}" type="pres">
      <dgm:prSet presAssocID="{2F4B1F7C-FFA2-44F9-9B82-E3B528114254}" presName="Name37" presStyleLbl="parChTrans1D2" presStyleIdx="3" presStyleCnt="5"/>
      <dgm:spPr/>
      <dgm:t>
        <a:bodyPr/>
        <a:lstStyle/>
        <a:p>
          <a:endParaRPr lang="es-ES"/>
        </a:p>
      </dgm:t>
    </dgm:pt>
    <dgm:pt modelId="{A550198D-A522-4178-91AE-404AD4BC9D69}" type="pres">
      <dgm:prSet presAssocID="{7BAE1468-0222-4B59-B471-20BDD5EC830E}" presName="hierRoot2" presStyleCnt="0">
        <dgm:presLayoutVars>
          <dgm:hierBranch val="init"/>
        </dgm:presLayoutVars>
      </dgm:prSet>
      <dgm:spPr/>
    </dgm:pt>
    <dgm:pt modelId="{C9022342-36D2-48CA-9749-684FF7181DB1}" type="pres">
      <dgm:prSet presAssocID="{7BAE1468-0222-4B59-B471-20BDD5EC830E}" presName="rootComposite" presStyleCnt="0"/>
      <dgm:spPr/>
    </dgm:pt>
    <dgm:pt modelId="{E04C956A-9805-4155-8ABD-6994E424FB8F}" type="pres">
      <dgm:prSet presAssocID="{7BAE1468-0222-4B59-B471-20BDD5EC830E}" presName="rootText" presStyleLbl="node2" presStyleIdx="3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5229B3-D77A-4705-9AD2-D5DA99C7B1F3}" type="pres">
      <dgm:prSet presAssocID="{7BAE1468-0222-4B59-B471-20BDD5EC830E}" presName="rootConnector" presStyleLbl="node2" presStyleIdx="3" presStyleCnt="4"/>
      <dgm:spPr/>
      <dgm:t>
        <a:bodyPr/>
        <a:lstStyle/>
        <a:p>
          <a:endParaRPr lang="es-ES"/>
        </a:p>
      </dgm:t>
    </dgm:pt>
    <dgm:pt modelId="{BAB87F68-7FAB-4E0E-A7C7-16BA66D0ED5D}" type="pres">
      <dgm:prSet presAssocID="{7BAE1468-0222-4B59-B471-20BDD5EC830E}" presName="hierChild4" presStyleCnt="0"/>
      <dgm:spPr/>
    </dgm:pt>
    <dgm:pt modelId="{3751889C-CE20-4D22-99EB-2B451BFD5AAC}" type="pres">
      <dgm:prSet presAssocID="{7BAE1468-0222-4B59-B471-20BDD5EC830E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89022" custScaleY="84336" custLinFactNeighborX="-5909" custLinFactNeighborY="-6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A05E5795-827E-4BFA-81DA-DB0F6306B3D3}" srcId="{E3872B39-8B56-45CF-860E-BE80783FD31F}" destId="{7BAE1468-0222-4B59-B471-20BDD5EC830E}" srcOrd="4" destOrd="0" parTransId="{2F4B1F7C-FFA2-44F9-9B82-E3B528114254}" sibTransId="{A75BC57C-F47F-4F65-9F54-7109BE8EF108}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477CEBA-0E69-4C11-A992-4CC34BE14355}" type="presOf" srcId="{2F4B1F7C-FFA2-44F9-9B82-E3B528114254}" destId="{C5671D93-B02D-401F-BD73-34B8452E5FDE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0DCDE236-848A-40DB-8BE1-1DD1000D42E5}" type="presOf" srcId="{7BAE1468-0222-4B59-B471-20BDD5EC830E}" destId="{965229B3-D77A-4705-9AD2-D5DA99C7B1F3}" srcOrd="1" destOrd="0" presId="urn:microsoft.com/office/officeart/2005/8/layout/orgChart1"/>
    <dgm:cxn modelId="{26527A5F-3EDC-485A-9666-E4928A07A58A}" type="presOf" srcId="{7BAE1468-0222-4B59-B471-20BDD5EC830E}" destId="{E04C956A-9805-4155-8ABD-6994E424FB8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5D2575AE-B636-4AD1-9660-16DA7096C564}" type="presParOf" srcId="{25DED46E-1EC4-47CB-8EB3-6F9069C64B9D}" destId="{C5671D93-B02D-401F-BD73-34B8452E5FDE}" srcOrd="6" destOrd="0" presId="urn:microsoft.com/office/officeart/2005/8/layout/orgChart1"/>
    <dgm:cxn modelId="{26CF0A76-EF22-45DD-99A9-A0C6A73756C8}" type="presParOf" srcId="{25DED46E-1EC4-47CB-8EB3-6F9069C64B9D}" destId="{A550198D-A522-4178-91AE-404AD4BC9D69}" srcOrd="7" destOrd="0" presId="urn:microsoft.com/office/officeart/2005/8/layout/orgChart1"/>
    <dgm:cxn modelId="{B4B15357-9D9D-4C77-A38F-BDDE8D51D438}" type="presParOf" srcId="{A550198D-A522-4178-91AE-404AD4BC9D69}" destId="{C9022342-36D2-48CA-9749-684FF7181DB1}" srcOrd="0" destOrd="0" presId="urn:microsoft.com/office/officeart/2005/8/layout/orgChart1"/>
    <dgm:cxn modelId="{6456E0CD-26F3-4CDD-A234-ADCA04F1158E}" type="presParOf" srcId="{C9022342-36D2-48CA-9749-684FF7181DB1}" destId="{E04C956A-9805-4155-8ABD-6994E424FB8F}" srcOrd="0" destOrd="0" presId="urn:microsoft.com/office/officeart/2005/8/layout/orgChart1"/>
    <dgm:cxn modelId="{BCC6DB0F-3534-48C4-A1DE-2840772DBAD2}" type="presParOf" srcId="{C9022342-36D2-48CA-9749-684FF7181DB1}" destId="{965229B3-D77A-4705-9AD2-D5DA99C7B1F3}" srcOrd="1" destOrd="0" presId="urn:microsoft.com/office/officeart/2005/8/layout/orgChart1"/>
    <dgm:cxn modelId="{AD448086-8FFA-457F-8700-2F058E3F085E}" type="presParOf" srcId="{A550198D-A522-4178-91AE-404AD4BC9D69}" destId="{BAB87F68-7FAB-4E0E-A7C7-16BA66D0ED5D}" srcOrd="1" destOrd="0" presId="urn:microsoft.com/office/officeart/2005/8/layout/orgChart1"/>
    <dgm:cxn modelId="{BBCBE56B-5759-47FD-AEE4-0781897077AF}" type="presParOf" srcId="{A550198D-A522-4178-91AE-404AD4BC9D69}" destId="{3751889C-CE20-4D22-99EB-2B451BFD5AAC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2DA4C205-0E58-4E4D-A93C-97BA7E2F7C6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9396E58-A41F-4C6A-8F4E-711CD80E42B6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San Jorge e </a:t>
          </a:r>
          <a:r>
            <a:rPr lang="es-MX" sz="1200" b="0" dirty="0" err="1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INDECO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Naranjo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endParaRPr lang="es-ES" sz="1200" dirty="0">
            <a:solidFill>
              <a:schemeClr val="tx1"/>
            </a:solidFill>
          </a:endParaRPr>
        </a:p>
      </dgm:t>
    </dgm:pt>
    <dgm:pt modelId="{BE216C34-FBEF-41B9-BA40-572C931371D2}" type="parTrans" cxnId="{FB216170-D8D1-41C3-8EE1-11293453F0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C509DF-479B-4A34-AFE7-CAA6122D9633}" type="sibTrans" cxnId="{FB216170-D8D1-41C3-8EE1-11293453F0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7611BB-A2D7-4AF2-91DE-A1B5CB638B65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Gimnasio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San Jorge</a:t>
          </a:r>
          <a:endParaRPr lang="es-ES" sz="1200" dirty="0">
            <a:solidFill>
              <a:schemeClr val="tx1"/>
            </a:solidFill>
          </a:endParaRPr>
        </a:p>
      </dgm:t>
    </dgm:pt>
    <dgm:pt modelId="{5762CB92-8569-40C7-B0B5-8F5B4CA06F88}" type="parTrans" cxnId="{9651B111-FD2C-40B8-9ACD-2E86EF360B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DF1EE4-0B38-4460-8691-A701F71951AB}" type="sibTrans" cxnId="{9651B111-FD2C-40B8-9ACD-2E86EF360B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C26141-567B-4301-938D-252585E11E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err="1" smtClean="0">
              <a:solidFill>
                <a:schemeClr val="tx1"/>
              </a:solidFill>
            </a:rPr>
            <a:t>INDECO</a:t>
          </a:r>
          <a:r>
            <a:rPr lang="es-ES" sz="1200" dirty="0" smtClean="0">
              <a:solidFill>
                <a:schemeClr val="tx1"/>
              </a:solidFill>
            </a:rPr>
            <a:t> Naranjo</a:t>
          </a:r>
        </a:p>
      </dgm:t>
    </dgm:pt>
    <dgm:pt modelId="{8003C285-42ED-435F-AE60-A288E91A3834}" type="parTrans" cxnId="{914ED821-AFED-4FAE-9A29-AC8EDE927F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70F4CD4-978A-47A1-8664-75F2CB23AC18}" type="sibTrans" cxnId="{914ED821-AFED-4FAE-9A29-AC8EDE927F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339301-3156-4F41-B640-E386F7A0E73D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</a:rPr>
            <a:t>Intendente</a:t>
          </a:r>
          <a:endParaRPr lang="es-MX" sz="1200" b="0" dirty="0" smtClean="0">
            <a:solidFill>
              <a:schemeClr val="tx1"/>
            </a:solidFill>
            <a:latin typeface="+mn-lt"/>
          </a:endParaRPr>
        </a:p>
      </dgm:t>
    </dgm:pt>
    <dgm:pt modelId="{567FDC81-749E-4592-833B-BF851FD81F29}" type="parTrans" cxnId="{A898E98F-D4C7-4A85-A7D2-7BE902589D1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72F4338-F7D6-40D7-95D0-C67E806FAA4A}" type="sibTrans" cxnId="{A898E98F-D4C7-4A85-A7D2-7BE902589D1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459B52C-4A10-4E5A-A56E-1521F4BACE16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Secretaria / </a:t>
          </a:r>
          <a:r>
            <a:rPr lang="es-MX" sz="1200" dirty="0" smtClean="0">
              <a:solidFill>
                <a:schemeClr val="tx1"/>
              </a:solidFill>
            </a:rPr>
            <a:t>O 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95DA4AC-720D-4887-B5C4-FC42ADC21F70}" type="parTrans" cxnId="{FDE1C286-D244-47BA-8A12-0DBFE7BECBE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CFDDB5-FEB2-4495-BBD2-BC72DC575018}" type="sibTrans" cxnId="{FDE1C286-D244-47BA-8A12-0DBFE7BECBE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8D2A261-32AB-4BA1-938D-5E121FCB333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Vigilante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5E7AF63F-7178-4166-B404-118BE640C664}" type="parTrans" cxnId="{A18597EE-3A99-47A3-BBC9-BCF3328AEA7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F5F0F02-2486-45E0-94F1-A9751489AC3C}" type="sibTrans" cxnId="{A18597EE-3A99-47A3-BBC9-BCF3328AEA7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2096A17-831A-45E8-9637-ECB4DEAC1DF6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BC6215D-8F2A-4182-A60F-75FD1D9B9178}" type="parTrans" cxnId="{E9681E40-AAC7-4B40-9A78-87F3F1B3996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825A429-79B5-4528-8F1C-E74B00EC1E47}" type="sibTrans" cxnId="{E9681E40-AAC7-4B40-9A78-87F3F1B3996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4741595-F99F-4F4A-A5B8-D478F61FB893}" type="pres">
      <dgm:prSet presAssocID="{2DA4C205-0E58-4E4D-A93C-97BA7E2F7C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19FB46-9EF3-4294-9AF1-EFB5A1C141A0}" type="pres">
      <dgm:prSet presAssocID="{89396E58-A41F-4C6A-8F4E-711CD80E42B6}" presName="hierRoot1" presStyleCnt="0">
        <dgm:presLayoutVars>
          <dgm:hierBranch val="init"/>
        </dgm:presLayoutVars>
      </dgm:prSet>
      <dgm:spPr/>
    </dgm:pt>
    <dgm:pt modelId="{68AF21BA-BCAA-4CB8-A570-21478E565603}" type="pres">
      <dgm:prSet presAssocID="{89396E58-A41F-4C6A-8F4E-711CD80E42B6}" presName="rootComposite1" presStyleCnt="0"/>
      <dgm:spPr/>
    </dgm:pt>
    <dgm:pt modelId="{B687B90E-D630-4307-B0C0-7ED9C8E48621}" type="pres">
      <dgm:prSet presAssocID="{89396E58-A41F-4C6A-8F4E-711CD80E42B6}" presName="rootText1" presStyleLbl="node0" presStyleIdx="0" presStyleCnt="1" custScaleX="103879" custScaleY="91268" custLinFactNeighborX="-28006" custLinFactNeighborY="7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B76D24-C6F5-467D-A61F-25A859B79D9B}" type="pres">
      <dgm:prSet presAssocID="{89396E58-A41F-4C6A-8F4E-711CD80E42B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A94EB4-6DF0-4724-AA0B-7D55974C17CB}" type="pres">
      <dgm:prSet presAssocID="{89396E58-A41F-4C6A-8F4E-711CD80E42B6}" presName="hierChild2" presStyleCnt="0"/>
      <dgm:spPr/>
    </dgm:pt>
    <dgm:pt modelId="{98247FC2-9D52-41AB-BB34-249954ACD897}" type="pres">
      <dgm:prSet presAssocID="{5762CB92-8569-40C7-B0B5-8F5B4CA06F8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2239127-C608-4E7C-B499-8BE9395FB4BC}" type="pres">
      <dgm:prSet presAssocID="{EE7611BB-A2D7-4AF2-91DE-A1B5CB638B65}" presName="hierRoot2" presStyleCnt="0">
        <dgm:presLayoutVars>
          <dgm:hierBranch/>
        </dgm:presLayoutVars>
      </dgm:prSet>
      <dgm:spPr/>
    </dgm:pt>
    <dgm:pt modelId="{1D75AD46-8280-43B8-AE50-B8FD6AFF9795}" type="pres">
      <dgm:prSet presAssocID="{EE7611BB-A2D7-4AF2-91DE-A1B5CB638B65}" presName="rootComposite" presStyleCnt="0"/>
      <dgm:spPr/>
    </dgm:pt>
    <dgm:pt modelId="{7537FDA9-B49B-442D-9DE3-BBA9A8C44385}" type="pres">
      <dgm:prSet presAssocID="{EE7611BB-A2D7-4AF2-91DE-A1B5CB638B65}" presName="rootText" presStyleLbl="node2" presStyleIdx="0" presStyleCnt="2" custScaleX="59692" custScaleY="59029" custLinFactNeighborX="-21471" custLinFactNeighborY="29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86FD9F-D92A-409B-92A5-6B7F266CBD30}" type="pres">
      <dgm:prSet presAssocID="{EE7611BB-A2D7-4AF2-91DE-A1B5CB638B65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9638D6-FE02-4086-B75E-1611CB697690}" type="pres">
      <dgm:prSet presAssocID="{EE7611BB-A2D7-4AF2-91DE-A1B5CB638B65}" presName="hierChild4" presStyleCnt="0"/>
      <dgm:spPr/>
    </dgm:pt>
    <dgm:pt modelId="{C445A687-10EC-40D9-86C9-F83862BC67FB}" type="pres">
      <dgm:prSet presAssocID="{567FDC81-749E-4592-833B-BF851FD81F29}" presName="Name35" presStyleLbl="parChTrans1D3" presStyleIdx="0" presStyleCnt="4"/>
      <dgm:spPr/>
      <dgm:t>
        <a:bodyPr/>
        <a:lstStyle/>
        <a:p>
          <a:endParaRPr lang="es-ES"/>
        </a:p>
      </dgm:t>
    </dgm:pt>
    <dgm:pt modelId="{77FA3D5E-7C15-424B-A326-1337D72B9347}" type="pres">
      <dgm:prSet presAssocID="{3F339301-3156-4F41-B640-E386F7A0E73D}" presName="hierRoot2" presStyleCnt="0">
        <dgm:presLayoutVars>
          <dgm:hierBranch val="init"/>
        </dgm:presLayoutVars>
      </dgm:prSet>
      <dgm:spPr/>
    </dgm:pt>
    <dgm:pt modelId="{E0F88B10-44F9-4ACA-A0AA-A011D8FCE45D}" type="pres">
      <dgm:prSet presAssocID="{3F339301-3156-4F41-B640-E386F7A0E73D}" presName="rootComposite" presStyleCnt="0"/>
      <dgm:spPr/>
    </dgm:pt>
    <dgm:pt modelId="{1E2976D5-0D80-414A-B9D2-965B2098BFD7}" type="pres">
      <dgm:prSet presAssocID="{3F339301-3156-4F41-B640-E386F7A0E73D}" presName="rootText" presStyleLbl="node3" presStyleIdx="0" presStyleCnt="2" custScaleX="59692" custScaleY="59132" custLinFactNeighborX="-21471" custLinFactNeighborY="-403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9D035-BA6C-4060-9FD4-BF8C2A3E4799}" type="pres">
      <dgm:prSet presAssocID="{3F339301-3156-4F41-B640-E386F7A0E73D}" presName="rootConnector" presStyleLbl="node3" presStyleIdx="0" presStyleCnt="2"/>
      <dgm:spPr/>
      <dgm:t>
        <a:bodyPr/>
        <a:lstStyle/>
        <a:p>
          <a:endParaRPr lang="es-ES"/>
        </a:p>
      </dgm:t>
    </dgm:pt>
    <dgm:pt modelId="{F2695D95-AB29-49BF-84CD-0E1D637DD08A}" type="pres">
      <dgm:prSet presAssocID="{3F339301-3156-4F41-B640-E386F7A0E73D}" presName="hierChild4" presStyleCnt="0"/>
      <dgm:spPr/>
    </dgm:pt>
    <dgm:pt modelId="{417E8545-F903-42DA-97CA-640B76323C9D}" type="pres">
      <dgm:prSet presAssocID="{3F339301-3156-4F41-B640-E386F7A0E73D}" presName="hierChild5" presStyleCnt="0"/>
      <dgm:spPr/>
    </dgm:pt>
    <dgm:pt modelId="{41AACEBF-8D4A-411A-84F5-C5E2AEA349C7}" type="pres">
      <dgm:prSet presAssocID="{EE7611BB-A2D7-4AF2-91DE-A1B5CB638B65}" presName="hierChild5" presStyleCnt="0"/>
      <dgm:spPr/>
    </dgm:pt>
    <dgm:pt modelId="{C8D99E4D-7DF1-4E27-8BAD-149356D1BC10}" type="pres">
      <dgm:prSet presAssocID="{D95DA4AC-720D-4887-B5C4-FC42ADC21F70}" presName="Name111" presStyleLbl="parChTrans1D3" presStyleIdx="1" presStyleCnt="4"/>
      <dgm:spPr/>
      <dgm:t>
        <a:bodyPr/>
        <a:lstStyle/>
        <a:p>
          <a:endParaRPr lang="es-ES"/>
        </a:p>
      </dgm:t>
    </dgm:pt>
    <dgm:pt modelId="{774C6712-550C-4555-9247-AA05DA375A0D}" type="pres">
      <dgm:prSet presAssocID="{F459B52C-4A10-4E5A-A56E-1521F4BACE16}" presName="hierRoot3" presStyleCnt="0">
        <dgm:presLayoutVars>
          <dgm:hierBranch val="init"/>
        </dgm:presLayoutVars>
      </dgm:prSet>
      <dgm:spPr/>
    </dgm:pt>
    <dgm:pt modelId="{C93D2FBA-15DD-444F-9E93-C297C26F4822}" type="pres">
      <dgm:prSet presAssocID="{F459B52C-4A10-4E5A-A56E-1521F4BACE16}" presName="rootComposite3" presStyleCnt="0"/>
      <dgm:spPr/>
    </dgm:pt>
    <dgm:pt modelId="{2D993FCD-C37D-4E21-B2BD-C6A0D1AD1EFC}" type="pres">
      <dgm:prSet presAssocID="{F459B52C-4A10-4E5A-A56E-1521F4BACE16}" presName="rootText3" presStyleLbl="asst2" presStyleIdx="0" presStyleCnt="2" custScaleX="59692" custScaleY="59132" custLinFactNeighborX="-24399" custLinFactNeighborY="-2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F16CEC-C066-4369-9F52-E2833BB1FA17}" type="pres">
      <dgm:prSet presAssocID="{F459B52C-4A10-4E5A-A56E-1521F4BACE16}" presName="rootConnector3" presStyleLbl="asst2" presStyleIdx="0" presStyleCnt="2"/>
      <dgm:spPr/>
      <dgm:t>
        <a:bodyPr/>
        <a:lstStyle/>
        <a:p>
          <a:endParaRPr lang="es-ES"/>
        </a:p>
      </dgm:t>
    </dgm:pt>
    <dgm:pt modelId="{4246EF43-7303-453D-BF4D-AE0C1457F66A}" type="pres">
      <dgm:prSet presAssocID="{F459B52C-4A10-4E5A-A56E-1521F4BACE16}" presName="hierChild6" presStyleCnt="0"/>
      <dgm:spPr/>
    </dgm:pt>
    <dgm:pt modelId="{7FB0370D-AB26-438C-A781-A1F5E01C4DE5}" type="pres">
      <dgm:prSet presAssocID="{F459B52C-4A10-4E5A-A56E-1521F4BACE16}" presName="hierChild7" presStyleCnt="0"/>
      <dgm:spPr/>
    </dgm:pt>
    <dgm:pt modelId="{38CA86CF-9BD1-4D01-88CB-20CC8ED801A5}" type="pres">
      <dgm:prSet presAssocID="{5E7AF63F-7178-4166-B404-118BE640C664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52E9425B-CAA0-4595-9E10-B6A719E370B7}" type="pres">
      <dgm:prSet presAssocID="{98D2A261-32AB-4BA1-938D-5E121FCB3337}" presName="hierRoot3" presStyleCnt="0">
        <dgm:presLayoutVars>
          <dgm:hierBranch val="init"/>
        </dgm:presLayoutVars>
      </dgm:prSet>
      <dgm:spPr/>
    </dgm:pt>
    <dgm:pt modelId="{608D7FFA-BE4A-4391-8040-73BDE6B3E8FF}" type="pres">
      <dgm:prSet presAssocID="{98D2A261-32AB-4BA1-938D-5E121FCB3337}" presName="rootComposite3" presStyleCnt="0"/>
      <dgm:spPr/>
    </dgm:pt>
    <dgm:pt modelId="{FA5CAE73-12FD-4AAE-9BDE-3E67976EB6DD}" type="pres">
      <dgm:prSet presAssocID="{98D2A261-32AB-4BA1-938D-5E121FCB3337}" presName="rootText3" presStyleLbl="asst2" presStyleIdx="1" presStyleCnt="2" custScaleX="59692" custScaleY="59132" custLinFactNeighborX="-39880" custLinFactNeighborY="-2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D1017-79DC-4966-BD3D-5FA15CA4E9D0}" type="pres">
      <dgm:prSet presAssocID="{98D2A261-32AB-4BA1-938D-5E121FCB3337}" presName="rootConnector3" presStyleLbl="asst2" presStyleIdx="1" presStyleCnt="2"/>
      <dgm:spPr/>
      <dgm:t>
        <a:bodyPr/>
        <a:lstStyle/>
        <a:p>
          <a:endParaRPr lang="es-ES"/>
        </a:p>
      </dgm:t>
    </dgm:pt>
    <dgm:pt modelId="{E77175A9-9855-4131-BEC5-728E062873B3}" type="pres">
      <dgm:prSet presAssocID="{98D2A261-32AB-4BA1-938D-5E121FCB3337}" presName="hierChild6" presStyleCnt="0"/>
      <dgm:spPr/>
    </dgm:pt>
    <dgm:pt modelId="{3A62BBC5-CF33-4FB2-AFDF-9BD2CC883915}" type="pres">
      <dgm:prSet presAssocID="{98D2A261-32AB-4BA1-938D-5E121FCB3337}" presName="hierChild7" presStyleCnt="0"/>
      <dgm:spPr/>
    </dgm:pt>
    <dgm:pt modelId="{FF64723B-08B2-4B6C-BBE4-7276CEA938A7}" type="pres">
      <dgm:prSet presAssocID="{8003C285-42ED-435F-AE60-A288E91A383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2755A83-5C9C-448E-8E00-6E980A551763}" type="pres">
      <dgm:prSet presAssocID="{CAC26141-567B-4301-938D-252585E11EDA}" presName="hierRoot2" presStyleCnt="0">
        <dgm:presLayoutVars>
          <dgm:hierBranch/>
        </dgm:presLayoutVars>
      </dgm:prSet>
      <dgm:spPr/>
    </dgm:pt>
    <dgm:pt modelId="{5E399EAF-3F9D-4DA1-8CFF-96C7AF60A5FB}" type="pres">
      <dgm:prSet presAssocID="{CAC26141-567B-4301-938D-252585E11EDA}" presName="rootComposite" presStyleCnt="0"/>
      <dgm:spPr/>
    </dgm:pt>
    <dgm:pt modelId="{BC8060E1-EAEE-4EE2-AA12-FD950A7FA3A8}" type="pres">
      <dgm:prSet presAssocID="{CAC26141-567B-4301-938D-252585E11EDA}" presName="rootText" presStyleLbl="node2" presStyleIdx="1" presStyleCnt="2" custScaleX="59692" custScaleY="59029" custLinFactNeighborX="-34084" custLinFactNeighborY="29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D74F62-DC97-448E-87B2-C0171839BEE8}" type="pres">
      <dgm:prSet presAssocID="{CAC26141-567B-4301-938D-252585E11EDA}" presName="rootConnector" presStyleLbl="node2" presStyleIdx="1" presStyleCnt="2"/>
      <dgm:spPr/>
      <dgm:t>
        <a:bodyPr/>
        <a:lstStyle/>
        <a:p>
          <a:endParaRPr lang="es-ES"/>
        </a:p>
      </dgm:t>
    </dgm:pt>
    <dgm:pt modelId="{1DA9AB89-118A-4A45-9FE8-B75964B77007}" type="pres">
      <dgm:prSet presAssocID="{CAC26141-567B-4301-938D-252585E11EDA}" presName="hierChild4" presStyleCnt="0"/>
      <dgm:spPr/>
    </dgm:pt>
    <dgm:pt modelId="{A6A92C2A-6447-40E6-94CE-4B6E74FDCED0}" type="pres">
      <dgm:prSet presAssocID="{4BC6215D-8F2A-4182-A60F-75FD1D9B917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1EFBCFB6-8E8D-4D9B-B5C9-533734AF9D46}" type="pres">
      <dgm:prSet presAssocID="{02096A17-831A-45E8-9637-ECB4DEAC1DF6}" presName="hierRoot2" presStyleCnt="0">
        <dgm:presLayoutVars>
          <dgm:hierBranch val="init"/>
        </dgm:presLayoutVars>
      </dgm:prSet>
      <dgm:spPr/>
    </dgm:pt>
    <dgm:pt modelId="{BF3EBDB0-B6E8-49F0-9996-95F8E460A40D}" type="pres">
      <dgm:prSet presAssocID="{02096A17-831A-45E8-9637-ECB4DEAC1DF6}" presName="rootComposite" presStyleCnt="0"/>
      <dgm:spPr/>
    </dgm:pt>
    <dgm:pt modelId="{C8548872-D4E3-4B34-BFB5-8B18710640A4}" type="pres">
      <dgm:prSet presAssocID="{02096A17-831A-45E8-9637-ECB4DEAC1DF6}" presName="rootText" presStyleLbl="node3" presStyleIdx="1" presStyleCnt="2" custScaleX="59692" custScaleY="59132" custLinFactNeighborX="-34084" custLinFactNeighborY="232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B9E661-AE24-4A23-B323-224A06B8C4FB}" type="pres">
      <dgm:prSet presAssocID="{02096A17-831A-45E8-9637-ECB4DEAC1DF6}" presName="rootConnector" presStyleLbl="node3" presStyleIdx="1" presStyleCnt="2"/>
      <dgm:spPr/>
      <dgm:t>
        <a:bodyPr/>
        <a:lstStyle/>
        <a:p>
          <a:endParaRPr lang="es-ES"/>
        </a:p>
      </dgm:t>
    </dgm:pt>
    <dgm:pt modelId="{B4D681AB-2F52-4979-9C69-CECE04D1C1C5}" type="pres">
      <dgm:prSet presAssocID="{02096A17-831A-45E8-9637-ECB4DEAC1DF6}" presName="hierChild4" presStyleCnt="0"/>
      <dgm:spPr/>
    </dgm:pt>
    <dgm:pt modelId="{E2EA5B7F-72A4-458C-9CDB-B7FA0ACB9874}" type="pres">
      <dgm:prSet presAssocID="{02096A17-831A-45E8-9637-ECB4DEAC1DF6}" presName="hierChild5" presStyleCnt="0"/>
      <dgm:spPr/>
    </dgm:pt>
    <dgm:pt modelId="{4487CFCF-2DF1-4359-AFB9-3D395BD36E2A}" type="pres">
      <dgm:prSet presAssocID="{CAC26141-567B-4301-938D-252585E11EDA}" presName="hierChild5" presStyleCnt="0"/>
      <dgm:spPr/>
    </dgm:pt>
    <dgm:pt modelId="{C52DDDD6-893C-45CB-BEA3-164FD61DD0AB}" type="pres">
      <dgm:prSet presAssocID="{89396E58-A41F-4C6A-8F4E-711CD80E42B6}" presName="hierChild3" presStyleCnt="0"/>
      <dgm:spPr/>
    </dgm:pt>
  </dgm:ptLst>
  <dgm:cxnLst>
    <dgm:cxn modelId="{F29E1EB8-B2B0-4C2A-A99C-CBA74F66AE05}" type="presOf" srcId="{567FDC81-749E-4592-833B-BF851FD81F29}" destId="{C445A687-10EC-40D9-86C9-F83862BC67FB}" srcOrd="0" destOrd="0" presId="urn:microsoft.com/office/officeart/2005/8/layout/orgChart1"/>
    <dgm:cxn modelId="{FB216170-D8D1-41C3-8EE1-11293453F0C1}" srcId="{2DA4C205-0E58-4E4D-A93C-97BA7E2F7C69}" destId="{89396E58-A41F-4C6A-8F4E-711CD80E42B6}" srcOrd="0" destOrd="0" parTransId="{BE216C34-FBEF-41B9-BA40-572C931371D2}" sibTransId="{17C509DF-479B-4A34-AFE7-CAA6122D9633}"/>
    <dgm:cxn modelId="{C39690F9-8CC7-4876-A16C-515838C24907}" type="presOf" srcId="{8003C285-42ED-435F-AE60-A288E91A3834}" destId="{FF64723B-08B2-4B6C-BBE4-7276CEA938A7}" srcOrd="0" destOrd="0" presId="urn:microsoft.com/office/officeart/2005/8/layout/orgChart1"/>
    <dgm:cxn modelId="{FDE1C286-D244-47BA-8A12-0DBFE7BECBE7}" srcId="{EE7611BB-A2D7-4AF2-91DE-A1B5CB638B65}" destId="{F459B52C-4A10-4E5A-A56E-1521F4BACE16}" srcOrd="1" destOrd="0" parTransId="{D95DA4AC-720D-4887-B5C4-FC42ADC21F70}" sibTransId="{27CFDDB5-FEB2-4495-BBD2-BC72DC575018}"/>
    <dgm:cxn modelId="{C7984930-55E7-4478-8964-0B052ED1D1F9}" type="presOf" srcId="{EE7611BB-A2D7-4AF2-91DE-A1B5CB638B65}" destId="{A586FD9F-D92A-409B-92A5-6B7F266CBD30}" srcOrd="1" destOrd="0" presId="urn:microsoft.com/office/officeart/2005/8/layout/orgChart1"/>
    <dgm:cxn modelId="{C18AF79F-04C8-485D-9987-5AC9317A32CD}" type="presOf" srcId="{3F339301-3156-4F41-B640-E386F7A0E73D}" destId="{6349D035-BA6C-4060-9FD4-BF8C2A3E4799}" srcOrd="1" destOrd="0" presId="urn:microsoft.com/office/officeart/2005/8/layout/orgChart1"/>
    <dgm:cxn modelId="{A35F255A-0ACB-4DDE-B9BC-FF8E33600352}" type="presOf" srcId="{98D2A261-32AB-4BA1-938D-5E121FCB3337}" destId="{AAED1017-79DC-4966-BD3D-5FA15CA4E9D0}" srcOrd="1" destOrd="0" presId="urn:microsoft.com/office/officeart/2005/8/layout/orgChart1"/>
    <dgm:cxn modelId="{E7825D2C-0D7B-484D-BE10-D3CFF7F2312C}" type="presOf" srcId="{5762CB92-8569-40C7-B0B5-8F5B4CA06F88}" destId="{98247FC2-9D52-41AB-BB34-249954ACD897}" srcOrd="0" destOrd="0" presId="urn:microsoft.com/office/officeart/2005/8/layout/orgChart1"/>
    <dgm:cxn modelId="{A7F119A0-62C2-4DD0-83B2-52C7B3DB4FAB}" type="presOf" srcId="{2DA4C205-0E58-4E4D-A93C-97BA7E2F7C69}" destId="{F4741595-F99F-4F4A-A5B8-D478F61FB893}" srcOrd="0" destOrd="0" presId="urn:microsoft.com/office/officeart/2005/8/layout/orgChart1"/>
    <dgm:cxn modelId="{D066CB5E-91CB-4C36-AF5D-3190759FE692}" type="presOf" srcId="{F459B52C-4A10-4E5A-A56E-1521F4BACE16}" destId="{63F16CEC-C066-4369-9F52-E2833BB1FA17}" srcOrd="1" destOrd="0" presId="urn:microsoft.com/office/officeart/2005/8/layout/orgChart1"/>
    <dgm:cxn modelId="{86291135-7553-4D94-BE46-F65688089145}" type="presOf" srcId="{89396E58-A41F-4C6A-8F4E-711CD80E42B6}" destId="{B687B90E-D630-4307-B0C0-7ED9C8E48621}" srcOrd="0" destOrd="0" presId="urn:microsoft.com/office/officeart/2005/8/layout/orgChart1"/>
    <dgm:cxn modelId="{5E762450-D54E-485D-8F4A-B6D3925DAF30}" type="presOf" srcId="{D95DA4AC-720D-4887-B5C4-FC42ADC21F70}" destId="{C8D99E4D-7DF1-4E27-8BAD-149356D1BC10}" srcOrd="0" destOrd="0" presId="urn:microsoft.com/office/officeart/2005/8/layout/orgChart1"/>
    <dgm:cxn modelId="{97F8F04F-D84F-4C7A-8FC1-18FF55693DFC}" type="presOf" srcId="{4BC6215D-8F2A-4182-A60F-75FD1D9B9178}" destId="{A6A92C2A-6447-40E6-94CE-4B6E74FDCED0}" srcOrd="0" destOrd="0" presId="urn:microsoft.com/office/officeart/2005/8/layout/orgChart1"/>
    <dgm:cxn modelId="{94A3B90F-3764-41FD-8A90-66C1B2A10EF1}" type="presOf" srcId="{F459B52C-4A10-4E5A-A56E-1521F4BACE16}" destId="{2D993FCD-C37D-4E21-B2BD-C6A0D1AD1EFC}" srcOrd="0" destOrd="0" presId="urn:microsoft.com/office/officeart/2005/8/layout/orgChart1"/>
    <dgm:cxn modelId="{A898E98F-D4C7-4A85-A7D2-7BE902589D14}" srcId="{EE7611BB-A2D7-4AF2-91DE-A1B5CB638B65}" destId="{3F339301-3156-4F41-B640-E386F7A0E73D}" srcOrd="0" destOrd="0" parTransId="{567FDC81-749E-4592-833B-BF851FD81F29}" sibTransId="{172F4338-F7D6-40D7-95D0-C67E806FAA4A}"/>
    <dgm:cxn modelId="{359FF831-365E-4AA1-938F-2A4A701FAA49}" type="presOf" srcId="{02096A17-831A-45E8-9637-ECB4DEAC1DF6}" destId="{82B9E661-AE24-4A23-B323-224A06B8C4FB}" srcOrd="1" destOrd="0" presId="urn:microsoft.com/office/officeart/2005/8/layout/orgChart1"/>
    <dgm:cxn modelId="{EC49FC4F-9322-4EA0-AF62-D7593A9247A0}" type="presOf" srcId="{3F339301-3156-4F41-B640-E386F7A0E73D}" destId="{1E2976D5-0D80-414A-B9D2-965B2098BFD7}" srcOrd="0" destOrd="0" presId="urn:microsoft.com/office/officeart/2005/8/layout/orgChart1"/>
    <dgm:cxn modelId="{E9681E40-AAC7-4B40-9A78-87F3F1B39965}" srcId="{CAC26141-567B-4301-938D-252585E11EDA}" destId="{02096A17-831A-45E8-9637-ECB4DEAC1DF6}" srcOrd="0" destOrd="0" parTransId="{4BC6215D-8F2A-4182-A60F-75FD1D9B9178}" sibTransId="{1825A429-79B5-4528-8F1C-E74B00EC1E47}"/>
    <dgm:cxn modelId="{A18597EE-3A99-47A3-BBC9-BCF3328AEA7B}" srcId="{EE7611BB-A2D7-4AF2-91DE-A1B5CB638B65}" destId="{98D2A261-32AB-4BA1-938D-5E121FCB3337}" srcOrd="2" destOrd="0" parTransId="{5E7AF63F-7178-4166-B404-118BE640C664}" sibTransId="{1F5F0F02-2486-45E0-94F1-A9751489AC3C}"/>
    <dgm:cxn modelId="{9C980193-532E-4CAB-9F93-EDC514E66D72}" type="presOf" srcId="{CAC26141-567B-4301-938D-252585E11EDA}" destId="{BC8060E1-EAEE-4EE2-AA12-FD950A7FA3A8}" srcOrd="0" destOrd="0" presId="urn:microsoft.com/office/officeart/2005/8/layout/orgChart1"/>
    <dgm:cxn modelId="{F60DB831-E041-47FF-BE08-94D0B6155ECF}" type="presOf" srcId="{98D2A261-32AB-4BA1-938D-5E121FCB3337}" destId="{FA5CAE73-12FD-4AAE-9BDE-3E67976EB6DD}" srcOrd="0" destOrd="0" presId="urn:microsoft.com/office/officeart/2005/8/layout/orgChart1"/>
    <dgm:cxn modelId="{2FDD685B-2706-4EA7-A82F-76B88934757F}" type="presOf" srcId="{02096A17-831A-45E8-9637-ECB4DEAC1DF6}" destId="{C8548872-D4E3-4B34-BFB5-8B18710640A4}" srcOrd="0" destOrd="0" presId="urn:microsoft.com/office/officeart/2005/8/layout/orgChart1"/>
    <dgm:cxn modelId="{1F4B6E84-5458-4A5E-A151-AAAE617C3083}" type="presOf" srcId="{89396E58-A41F-4C6A-8F4E-711CD80E42B6}" destId="{3DB76D24-C6F5-467D-A61F-25A859B79D9B}" srcOrd="1" destOrd="0" presId="urn:microsoft.com/office/officeart/2005/8/layout/orgChart1"/>
    <dgm:cxn modelId="{7CE3F9A3-F53A-4AAD-9776-0262F1AFD34D}" type="presOf" srcId="{5E7AF63F-7178-4166-B404-118BE640C664}" destId="{38CA86CF-9BD1-4D01-88CB-20CC8ED801A5}" srcOrd="0" destOrd="0" presId="urn:microsoft.com/office/officeart/2005/8/layout/orgChart1"/>
    <dgm:cxn modelId="{830B178B-2A13-4015-9C19-EDFEC27B2D5B}" type="presOf" srcId="{CAC26141-567B-4301-938D-252585E11EDA}" destId="{80D74F62-DC97-448E-87B2-C0171839BEE8}" srcOrd="1" destOrd="0" presId="urn:microsoft.com/office/officeart/2005/8/layout/orgChart1"/>
    <dgm:cxn modelId="{DC9E9932-7C23-482B-9A47-08651D61ECAB}" type="presOf" srcId="{EE7611BB-A2D7-4AF2-91DE-A1B5CB638B65}" destId="{7537FDA9-B49B-442D-9DE3-BBA9A8C44385}" srcOrd="0" destOrd="0" presId="urn:microsoft.com/office/officeart/2005/8/layout/orgChart1"/>
    <dgm:cxn modelId="{914ED821-AFED-4FAE-9A29-AC8EDE927FFB}" srcId="{89396E58-A41F-4C6A-8F4E-711CD80E42B6}" destId="{CAC26141-567B-4301-938D-252585E11EDA}" srcOrd="1" destOrd="0" parTransId="{8003C285-42ED-435F-AE60-A288E91A3834}" sibTransId="{E70F4CD4-978A-47A1-8664-75F2CB23AC18}"/>
    <dgm:cxn modelId="{9651B111-FD2C-40B8-9ACD-2E86EF360B29}" srcId="{89396E58-A41F-4C6A-8F4E-711CD80E42B6}" destId="{EE7611BB-A2D7-4AF2-91DE-A1B5CB638B65}" srcOrd="0" destOrd="0" parTransId="{5762CB92-8569-40C7-B0B5-8F5B4CA06F88}" sibTransId="{9ADF1EE4-0B38-4460-8691-A701F71951AB}"/>
    <dgm:cxn modelId="{41F943C7-E6A3-49B3-9FE1-D5261625B581}" type="presParOf" srcId="{F4741595-F99F-4F4A-A5B8-D478F61FB893}" destId="{FF19FB46-9EF3-4294-9AF1-EFB5A1C141A0}" srcOrd="0" destOrd="0" presId="urn:microsoft.com/office/officeart/2005/8/layout/orgChart1"/>
    <dgm:cxn modelId="{969F2ECA-0AE5-4671-A0E0-EC2A807BD644}" type="presParOf" srcId="{FF19FB46-9EF3-4294-9AF1-EFB5A1C141A0}" destId="{68AF21BA-BCAA-4CB8-A570-21478E565603}" srcOrd="0" destOrd="0" presId="urn:microsoft.com/office/officeart/2005/8/layout/orgChart1"/>
    <dgm:cxn modelId="{EA7E64B2-9403-412F-8AA3-F72293D9A752}" type="presParOf" srcId="{68AF21BA-BCAA-4CB8-A570-21478E565603}" destId="{B687B90E-D630-4307-B0C0-7ED9C8E48621}" srcOrd="0" destOrd="0" presId="urn:microsoft.com/office/officeart/2005/8/layout/orgChart1"/>
    <dgm:cxn modelId="{6072171B-75E6-4AA4-9C7F-6B8E041B14F4}" type="presParOf" srcId="{68AF21BA-BCAA-4CB8-A570-21478E565603}" destId="{3DB76D24-C6F5-467D-A61F-25A859B79D9B}" srcOrd="1" destOrd="0" presId="urn:microsoft.com/office/officeart/2005/8/layout/orgChart1"/>
    <dgm:cxn modelId="{5EAC1147-8189-4BD9-8EC4-877F1480FEF7}" type="presParOf" srcId="{FF19FB46-9EF3-4294-9AF1-EFB5A1C141A0}" destId="{74A94EB4-6DF0-4724-AA0B-7D55974C17CB}" srcOrd="1" destOrd="0" presId="urn:microsoft.com/office/officeart/2005/8/layout/orgChart1"/>
    <dgm:cxn modelId="{8FE8EF61-F191-434C-B9C8-1D81CA2BD977}" type="presParOf" srcId="{74A94EB4-6DF0-4724-AA0B-7D55974C17CB}" destId="{98247FC2-9D52-41AB-BB34-249954ACD897}" srcOrd="0" destOrd="0" presId="urn:microsoft.com/office/officeart/2005/8/layout/orgChart1"/>
    <dgm:cxn modelId="{27721FA7-33A3-49FC-A624-3FAD48088D97}" type="presParOf" srcId="{74A94EB4-6DF0-4724-AA0B-7D55974C17CB}" destId="{02239127-C608-4E7C-B499-8BE9395FB4BC}" srcOrd="1" destOrd="0" presId="urn:microsoft.com/office/officeart/2005/8/layout/orgChart1"/>
    <dgm:cxn modelId="{BCB23291-367C-4A95-B093-BE0E2AF9FACD}" type="presParOf" srcId="{02239127-C608-4E7C-B499-8BE9395FB4BC}" destId="{1D75AD46-8280-43B8-AE50-B8FD6AFF9795}" srcOrd="0" destOrd="0" presId="urn:microsoft.com/office/officeart/2005/8/layout/orgChart1"/>
    <dgm:cxn modelId="{DA371087-970E-4AB7-9189-7D2993687AC9}" type="presParOf" srcId="{1D75AD46-8280-43B8-AE50-B8FD6AFF9795}" destId="{7537FDA9-B49B-442D-9DE3-BBA9A8C44385}" srcOrd="0" destOrd="0" presId="urn:microsoft.com/office/officeart/2005/8/layout/orgChart1"/>
    <dgm:cxn modelId="{695EC63A-C836-4669-B530-34514896B41B}" type="presParOf" srcId="{1D75AD46-8280-43B8-AE50-B8FD6AFF9795}" destId="{A586FD9F-D92A-409B-92A5-6B7F266CBD30}" srcOrd="1" destOrd="0" presId="urn:microsoft.com/office/officeart/2005/8/layout/orgChart1"/>
    <dgm:cxn modelId="{EFC0EB22-7EF4-447D-AB57-A22311DEE82D}" type="presParOf" srcId="{02239127-C608-4E7C-B499-8BE9395FB4BC}" destId="{459638D6-FE02-4086-B75E-1611CB697690}" srcOrd="1" destOrd="0" presId="urn:microsoft.com/office/officeart/2005/8/layout/orgChart1"/>
    <dgm:cxn modelId="{EA0342A2-3C40-452C-A269-31BA3D7BFC26}" type="presParOf" srcId="{459638D6-FE02-4086-B75E-1611CB697690}" destId="{C445A687-10EC-40D9-86C9-F83862BC67FB}" srcOrd="0" destOrd="0" presId="urn:microsoft.com/office/officeart/2005/8/layout/orgChart1"/>
    <dgm:cxn modelId="{5D42BDE7-C3E4-43F3-A779-94B5D7142167}" type="presParOf" srcId="{459638D6-FE02-4086-B75E-1611CB697690}" destId="{77FA3D5E-7C15-424B-A326-1337D72B9347}" srcOrd="1" destOrd="0" presId="urn:microsoft.com/office/officeart/2005/8/layout/orgChart1"/>
    <dgm:cxn modelId="{6DF7E12D-9BA5-4A49-8B15-2E7AF91780B0}" type="presParOf" srcId="{77FA3D5E-7C15-424B-A326-1337D72B9347}" destId="{E0F88B10-44F9-4ACA-A0AA-A011D8FCE45D}" srcOrd="0" destOrd="0" presId="urn:microsoft.com/office/officeart/2005/8/layout/orgChart1"/>
    <dgm:cxn modelId="{56D5DC6B-9BCD-42C3-8BA2-54CAF19775FF}" type="presParOf" srcId="{E0F88B10-44F9-4ACA-A0AA-A011D8FCE45D}" destId="{1E2976D5-0D80-414A-B9D2-965B2098BFD7}" srcOrd="0" destOrd="0" presId="urn:microsoft.com/office/officeart/2005/8/layout/orgChart1"/>
    <dgm:cxn modelId="{2F11D8F0-F244-46D4-AE90-A4D2AF1CD158}" type="presParOf" srcId="{E0F88B10-44F9-4ACA-A0AA-A011D8FCE45D}" destId="{6349D035-BA6C-4060-9FD4-BF8C2A3E4799}" srcOrd="1" destOrd="0" presId="urn:microsoft.com/office/officeart/2005/8/layout/orgChart1"/>
    <dgm:cxn modelId="{EEBACB8A-BF79-402B-BAE5-6FF6DDE7DF01}" type="presParOf" srcId="{77FA3D5E-7C15-424B-A326-1337D72B9347}" destId="{F2695D95-AB29-49BF-84CD-0E1D637DD08A}" srcOrd="1" destOrd="0" presId="urn:microsoft.com/office/officeart/2005/8/layout/orgChart1"/>
    <dgm:cxn modelId="{ECD3E8A5-D7D0-4900-831E-9E6014EFDBD4}" type="presParOf" srcId="{77FA3D5E-7C15-424B-A326-1337D72B9347}" destId="{417E8545-F903-42DA-97CA-640B76323C9D}" srcOrd="2" destOrd="0" presId="urn:microsoft.com/office/officeart/2005/8/layout/orgChart1"/>
    <dgm:cxn modelId="{700A3867-964F-41F3-A908-8EBAB119CE14}" type="presParOf" srcId="{02239127-C608-4E7C-B499-8BE9395FB4BC}" destId="{41AACEBF-8D4A-411A-84F5-C5E2AEA349C7}" srcOrd="2" destOrd="0" presId="urn:microsoft.com/office/officeart/2005/8/layout/orgChart1"/>
    <dgm:cxn modelId="{1E12D15F-7768-4C6C-B898-074B814DADBA}" type="presParOf" srcId="{41AACEBF-8D4A-411A-84F5-C5E2AEA349C7}" destId="{C8D99E4D-7DF1-4E27-8BAD-149356D1BC10}" srcOrd="0" destOrd="0" presId="urn:microsoft.com/office/officeart/2005/8/layout/orgChart1"/>
    <dgm:cxn modelId="{050AC60A-1A36-456D-A606-BCC52075FF13}" type="presParOf" srcId="{41AACEBF-8D4A-411A-84F5-C5E2AEA349C7}" destId="{774C6712-550C-4555-9247-AA05DA375A0D}" srcOrd="1" destOrd="0" presId="urn:microsoft.com/office/officeart/2005/8/layout/orgChart1"/>
    <dgm:cxn modelId="{7D60D532-425F-4A2E-86B4-12A35D70DB5D}" type="presParOf" srcId="{774C6712-550C-4555-9247-AA05DA375A0D}" destId="{C93D2FBA-15DD-444F-9E93-C297C26F4822}" srcOrd="0" destOrd="0" presId="urn:microsoft.com/office/officeart/2005/8/layout/orgChart1"/>
    <dgm:cxn modelId="{3E53C206-B517-4DBD-9D28-0C97ABE95E52}" type="presParOf" srcId="{C93D2FBA-15DD-444F-9E93-C297C26F4822}" destId="{2D993FCD-C37D-4E21-B2BD-C6A0D1AD1EFC}" srcOrd="0" destOrd="0" presId="urn:microsoft.com/office/officeart/2005/8/layout/orgChart1"/>
    <dgm:cxn modelId="{FD985419-F512-405D-AC83-4F8BFC9BA85A}" type="presParOf" srcId="{C93D2FBA-15DD-444F-9E93-C297C26F4822}" destId="{63F16CEC-C066-4369-9F52-E2833BB1FA17}" srcOrd="1" destOrd="0" presId="urn:microsoft.com/office/officeart/2005/8/layout/orgChart1"/>
    <dgm:cxn modelId="{694F1A38-3E59-446A-906B-49FF42996D92}" type="presParOf" srcId="{774C6712-550C-4555-9247-AA05DA375A0D}" destId="{4246EF43-7303-453D-BF4D-AE0C1457F66A}" srcOrd="1" destOrd="0" presId="urn:microsoft.com/office/officeart/2005/8/layout/orgChart1"/>
    <dgm:cxn modelId="{6E154DB7-8876-4BC7-9A41-AA286B30A423}" type="presParOf" srcId="{774C6712-550C-4555-9247-AA05DA375A0D}" destId="{7FB0370D-AB26-438C-A781-A1F5E01C4DE5}" srcOrd="2" destOrd="0" presId="urn:microsoft.com/office/officeart/2005/8/layout/orgChart1"/>
    <dgm:cxn modelId="{25E7495E-F481-446E-8158-00BD796081FC}" type="presParOf" srcId="{41AACEBF-8D4A-411A-84F5-C5E2AEA349C7}" destId="{38CA86CF-9BD1-4D01-88CB-20CC8ED801A5}" srcOrd="2" destOrd="0" presId="urn:microsoft.com/office/officeart/2005/8/layout/orgChart1"/>
    <dgm:cxn modelId="{865555B9-6317-4737-B8AF-BEE9D7C902EB}" type="presParOf" srcId="{41AACEBF-8D4A-411A-84F5-C5E2AEA349C7}" destId="{52E9425B-CAA0-4595-9E10-B6A719E370B7}" srcOrd="3" destOrd="0" presId="urn:microsoft.com/office/officeart/2005/8/layout/orgChart1"/>
    <dgm:cxn modelId="{524827EE-1F97-4501-8FD4-A7BD1450675C}" type="presParOf" srcId="{52E9425B-CAA0-4595-9E10-B6A719E370B7}" destId="{608D7FFA-BE4A-4391-8040-73BDE6B3E8FF}" srcOrd="0" destOrd="0" presId="urn:microsoft.com/office/officeart/2005/8/layout/orgChart1"/>
    <dgm:cxn modelId="{D67FF66D-3874-42DB-AD2D-F5FAF0335466}" type="presParOf" srcId="{608D7FFA-BE4A-4391-8040-73BDE6B3E8FF}" destId="{FA5CAE73-12FD-4AAE-9BDE-3E67976EB6DD}" srcOrd="0" destOrd="0" presId="urn:microsoft.com/office/officeart/2005/8/layout/orgChart1"/>
    <dgm:cxn modelId="{9C59C034-E590-492F-BC05-15597EBEB7EF}" type="presParOf" srcId="{608D7FFA-BE4A-4391-8040-73BDE6B3E8FF}" destId="{AAED1017-79DC-4966-BD3D-5FA15CA4E9D0}" srcOrd="1" destOrd="0" presId="urn:microsoft.com/office/officeart/2005/8/layout/orgChart1"/>
    <dgm:cxn modelId="{C873E71C-1B46-4CED-A740-FEAF10243FE1}" type="presParOf" srcId="{52E9425B-CAA0-4595-9E10-B6A719E370B7}" destId="{E77175A9-9855-4131-BEC5-728E062873B3}" srcOrd="1" destOrd="0" presId="urn:microsoft.com/office/officeart/2005/8/layout/orgChart1"/>
    <dgm:cxn modelId="{18BB4AE2-306B-4E1D-8D06-4CB6432ED94A}" type="presParOf" srcId="{52E9425B-CAA0-4595-9E10-B6A719E370B7}" destId="{3A62BBC5-CF33-4FB2-AFDF-9BD2CC883915}" srcOrd="2" destOrd="0" presId="urn:microsoft.com/office/officeart/2005/8/layout/orgChart1"/>
    <dgm:cxn modelId="{CD97AF40-6697-4DB9-B6F4-BB2294E3203A}" type="presParOf" srcId="{74A94EB4-6DF0-4724-AA0B-7D55974C17CB}" destId="{FF64723B-08B2-4B6C-BBE4-7276CEA938A7}" srcOrd="2" destOrd="0" presId="urn:microsoft.com/office/officeart/2005/8/layout/orgChart1"/>
    <dgm:cxn modelId="{45FFF860-7138-4F6A-A364-C26277EA2FC1}" type="presParOf" srcId="{74A94EB4-6DF0-4724-AA0B-7D55974C17CB}" destId="{62755A83-5C9C-448E-8E00-6E980A551763}" srcOrd="3" destOrd="0" presId="urn:microsoft.com/office/officeart/2005/8/layout/orgChart1"/>
    <dgm:cxn modelId="{1C706954-8E03-4699-A87A-EC36096C9EDC}" type="presParOf" srcId="{62755A83-5C9C-448E-8E00-6E980A551763}" destId="{5E399EAF-3F9D-4DA1-8CFF-96C7AF60A5FB}" srcOrd="0" destOrd="0" presId="urn:microsoft.com/office/officeart/2005/8/layout/orgChart1"/>
    <dgm:cxn modelId="{0E2220D3-8CB1-4FA5-8DC2-645EBA0CE3CD}" type="presParOf" srcId="{5E399EAF-3F9D-4DA1-8CFF-96C7AF60A5FB}" destId="{BC8060E1-EAEE-4EE2-AA12-FD950A7FA3A8}" srcOrd="0" destOrd="0" presId="urn:microsoft.com/office/officeart/2005/8/layout/orgChart1"/>
    <dgm:cxn modelId="{A1790831-4C3E-4C29-AC9D-07EF91EF62E9}" type="presParOf" srcId="{5E399EAF-3F9D-4DA1-8CFF-96C7AF60A5FB}" destId="{80D74F62-DC97-448E-87B2-C0171839BEE8}" srcOrd="1" destOrd="0" presId="urn:microsoft.com/office/officeart/2005/8/layout/orgChart1"/>
    <dgm:cxn modelId="{C39009CE-1D3F-4F99-8FB0-CE833A04B8B7}" type="presParOf" srcId="{62755A83-5C9C-448E-8E00-6E980A551763}" destId="{1DA9AB89-118A-4A45-9FE8-B75964B77007}" srcOrd="1" destOrd="0" presId="urn:microsoft.com/office/officeart/2005/8/layout/orgChart1"/>
    <dgm:cxn modelId="{28592A66-2C33-4E76-9AA9-AE65347B9745}" type="presParOf" srcId="{1DA9AB89-118A-4A45-9FE8-B75964B77007}" destId="{A6A92C2A-6447-40E6-94CE-4B6E74FDCED0}" srcOrd="0" destOrd="0" presId="urn:microsoft.com/office/officeart/2005/8/layout/orgChart1"/>
    <dgm:cxn modelId="{C7F19699-C2F7-49E1-8356-AB53905405D4}" type="presParOf" srcId="{1DA9AB89-118A-4A45-9FE8-B75964B77007}" destId="{1EFBCFB6-8E8D-4D9B-B5C9-533734AF9D46}" srcOrd="1" destOrd="0" presId="urn:microsoft.com/office/officeart/2005/8/layout/orgChart1"/>
    <dgm:cxn modelId="{7DD9DC36-B050-4B10-A637-9C2CB3B47B55}" type="presParOf" srcId="{1EFBCFB6-8E8D-4D9B-B5C9-533734AF9D46}" destId="{BF3EBDB0-B6E8-49F0-9996-95F8E460A40D}" srcOrd="0" destOrd="0" presId="urn:microsoft.com/office/officeart/2005/8/layout/orgChart1"/>
    <dgm:cxn modelId="{4BC06765-D8D7-4474-A310-C4BAA6F60D67}" type="presParOf" srcId="{BF3EBDB0-B6E8-49F0-9996-95F8E460A40D}" destId="{C8548872-D4E3-4B34-BFB5-8B18710640A4}" srcOrd="0" destOrd="0" presId="urn:microsoft.com/office/officeart/2005/8/layout/orgChart1"/>
    <dgm:cxn modelId="{FCA20CE0-0683-4A7C-B597-9424652C0D90}" type="presParOf" srcId="{BF3EBDB0-B6E8-49F0-9996-95F8E460A40D}" destId="{82B9E661-AE24-4A23-B323-224A06B8C4FB}" srcOrd="1" destOrd="0" presId="urn:microsoft.com/office/officeart/2005/8/layout/orgChart1"/>
    <dgm:cxn modelId="{8F52700F-77D4-4BCE-BEEE-1B371309AAC9}" type="presParOf" srcId="{1EFBCFB6-8E8D-4D9B-B5C9-533734AF9D46}" destId="{B4D681AB-2F52-4979-9C69-CECE04D1C1C5}" srcOrd="1" destOrd="0" presId="urn:microsoft.com/office/officeart/2005/8/layout/orgChart1"/>
    <dgm:cxn modelId="{FE046C33-6106-4EA4-9CC1-B7D14D2D95BC}" type="presParOf" srcId="{1EFBCFB6-8E8D-4D9B-B5C9-533734AF9D46}" destId="{E2EA5B7F-72A4-458C-9CDB-B7FA0ACB9874}" srcOrd="2" destOrd="0" presId="urn:microsoft.com/office/officeart/2005/8/layout/orgChart1"/>
    <dgm:cxn modelId="{F5652014-A832-4A2F-AE36-AD149476C511}" type="presParOf" srcId="{62755A83-5C9C-448E-8E00-6E980A551763}" destId="{4487CFCF-2DF1-4359-AFB9-3D395BD36E2A}" srcOrd="2" destOrd="0" presId="urn:microsoft.com/office/officeart/2005/8/layout/orgChart1"/>
    <dgm:cxn modelId="{E0077724-A836-4DCE-BE72-124D21193CD9}" type="presParOf" srcId="{FF19FB46-9EF3-4294-9AF1-EFB5A1C141A0}" destId="{C52DDDD6-893C-45CB-BEA3-164FD61DD0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21FC11A5-3C2A-4323-A97B-1AB82B8C102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BF03B0-174C-470C-81E9-E8CD831A7F38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Gimnasio Valle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de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INFONAVIT </a:t>
          </a:r>
          <a:endParaRPr lang="es-ES" sz="1200" dirty="0">
            <a:solidFill>
              <a:schemeClr val="tx1"/>
            </a:solidFill>
          </a:endParaRPr>
        </a:p>
      </dgm:t>
    </dgm:pt>
    <dgm:pt modelId="{39A585F3-FDA8-422D-96E9-1DF8D0B51C96}" type="parTrans" cxnId="{D4AB6D8F-988B-4536-8A8A-178C71A07C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9FD735-8144-4D13-9463-B0CB0889199F}" type="sibTrans" cxnId="{D4AB6D8F-988B-4536-8A8A-178C71A07C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D1864A-4A85-462B-866F-8B49D7981D02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 /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937F746-8AF7-4BFB-B5B9-334D85FACCAD}" type="parTrans" cxnId="{B74160C2-0865-4634-85B4-9EDBAE1E4F6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FB75D5E-7148-4D59-B0B5-9797A821C980}" type="sibTrans" cxnId="{B74160C2-0865-4634-85B4-9EDBAE1E4F6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8C03EB-A860-4000-BC0E-62776A737DF2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</a:t>
          </a:r>
          <a:r>
            <a:rPr 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Aerobic’s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E197752-7575-402A-B657-D72B8129F386}" type="parTrans" cxnId="{344F05A2-48FD-4D8A-BDA1-4D6C2CA701A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74A254-2224-4166-B8F8-BF8D7D147321}" type="sibTrans" cxnId="{344F05A2-48FD-4D8A-BDA1-4D6C2CA701A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076E8E-D743-483D-A855-F5F2AFDFF737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455DE2A-DCB4-47AB-850D-49F26BE902D0}" type="parTrans" cxnId="{A7EB2B8E-9D82-4B34-B0A3-1BDA7B031C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A5FE957-9063-4BA3-878F-1BF25A4E113C}" type="sibTrans" cxnId="{A7EB2B8E-9D82-4B34-B0A3-1BDA7B031C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ABCCAA-F81D-4FD1-A658-EF06348B124E}" type="pres">
      <dgm:prSet presAssocID="{21FC11A5-3C2A-4323-A97B-1AB82B8C10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5667B45-69B0-49E9-B939-CBA5D1F79E10}" type="pres">
      <dgm:prSet presAssocID="{84BF03B0-174C-470C-81E9-E8CD831A7F38}" presName="hierRoot1" presStyleCnt="0">
        <dgm:presLayoutVars>
          <dgm:hierBranch val="init"/>
        </dgm:presLayoutVars>
      </dgm:prSet>
      <dgm:spPr/>
    </dgm:pt>
    <dgm:pt modelId="{CB88F6EA-FA29-47CD-974C-7C5D33420CDE}" type="pres">
      <dgm:prSet presAssocID="{84BF03B0-174C-470C-81E9-E8CD831A7F38}" presName="rootComposite1" presStyleCnt="0"/>
      <dgm:spPr/>
    </dgm:pt>
    <dgm:pt modelId="{A5BA4976-4BD2-4577-A767-B74550A5078C}" type="pres">
      <dgm:prSet presAssocID="{84BF03B0-174C-470C-81E9-E8CD831A7F38}" presName="rootText1" presStyleLbl="node0" presStyleIdx="0" presStyleCnt="1" custScaleX="108850" custScaleY="0" custLinFactNeighborY="146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F4663-DE03-4036-98E1-2AC9CCDA235C}" type="pres">
      <dgm:prSet presAssocID="{84BF03B0-174C-470C-81E9-E8CD831A7F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888668E-CFBA-437C-8836-AEDF2A1C768F}" type="pres">
      <dgm:prSet presAssocID="{84BF03B0-174C-470C-81E9-E8CD831A7F38}" presName="hierChild2" presStyleCnt="0"/>
      <dgm:spPr/>
    </dgm:pt>
    <dgm:pt modelId="{74B2FBBA-20D2-4DF0-A368-1CA10E3B35B5}" type="pres">
      <dgm:prSet presAssocID="{CE197752-7575-402A-B657-D72B8129F38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E22EDAB-A84E-407C-A2CE-9887F70C5995}" type="pres">
      <dgm:prSet presAssocID="{678C03EB-A860-4000-BC0E-62776A737DF2}" presName="hierRoot2" presStyleCnt="0">
        <dgm:presLayoutVars>
          <dgm:hierBranch val="init"/>
        </dgm:presLayoutVars>
      </dgm:prSet>
      <dgm:spPr/>
    </dgm:pt>
    <dgm:pt modelId="{2EECAD2F-64F0-406B-91D4-B22DFC506593}" type="pres">
      <dgm:prSet presAssocID="{678C03EB-A860-4000-BC0E-62776A737DF2}" presName="rootComposite" presStyleCnt="0"/>
      <dgm:spPr/>
    </dgm:pt>
    <dgm:pt modelId="{027E0837-CF06-434B-8453-53E974BA80E8}" type="pres">
      <dgm:prSet presAssocID="{678C03EB-A860-4000-BC0E-62776A737DF2}" presName="rootText" presStyleLbl="node2" presStyleIdx="0" presStyleCnt="2" custScaleX="74341" custScaleY="71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478CC8-7AD3-4732-A873-ED6AAE815445}" type="pres">
      <dgm:prSet presAssocID="{678C03EB-A860-4000-BC0E-62776A737DF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58233D4-F250-4309-AD30-0D489170FA3B}" type="pres">
      <dgm:prSet presAssocID="{678C03EB-A860-4000-BC0E-62776A737DF2}" presName="hierChild4" presStyleCnt="0"/>
      <dgm:spPr/>
    </dgm:pt>
    <dgm:pt modelId="{EB4A26BA-E439-49C9-BB52-FDEB88A324DA}" type="pres">
      <dgm:prSet presAssocID="{678C03EB-A860-4000-BC0E-62776A737DF2}" presName="hierChild5" presStyleCnt="0"/>
      <dgm:spPr/>
    </dgm:pt>
    <dgm:pt modelId="{EACDFDE6-6914-40B5-BB06-8FDD15206974}" type="pres">
      <dgm:prSet presAssocID="{B455DE2A-DCB4-47AB-850D-49F26BE902D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163C0A2-9C16-4C80-835F-5744383CCD91}" type="pres">
      <dgm:prSet presAssocID="{E9076E8E-D743-483D-A855-F5F2AFDFF737}" presName="hierRoot2" presStyleCnt="0">
        <dgm:presLayoutVars>
          <dgm:hierBranch val="init"/>
        </dgm:presLayoutVars>
      </dgm:prSet>
      <dgm:spPr/>
    </dgm:pt>
    <dgm:pt modelId="{25A699D1-D6C1-4DB2-A596-169E4DA70100}" type="pres">
      <dgm:prSet presAssocID="{E9076E8E-D743-483D-A855-F5F2AFDFF737}" presName="rootComposite" presStyleCnt="0"/>
      <dgm:spPr/>
    </dgm:pt>
    <dgm:pt modelId="{4F22EBA1-8B10-4175-9402-BEF5DECABA63}" type="pres">
      <dgm:prSet presAssocID="{E9076E8E-D743-483D-A855-F5F2AFDFF737}" presName="rootText" presStyleLbl="node2" presStyleIdx="1" presStyleCnt="2" custScaleX="74341" custScaleY="71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5F68EE-1BAF-456C-B38E-40CFEA266AB1}" type="pres">
      <dgm:prSet presAssocID="{E9076E8E-D743-483D-A855-F5F2AFDFF7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54F845-3998-4C6F-A6D8-B21B61BC5EB5}" type="pres">
      <dgm:prSet presAssocID="{E9076E8E-D743-483D-A855-F5F2AFDFF737}" presName="hierChild4" presStyleCnt="0"/>
      <dgm:spPr/>
    </dgm:pt>
    <dgm:pt modelId="{21028217-89EF-41BF-8A02-E57A80D96470}" type="pres">
      <dgm:prSet presAssocID="{E9076E8E-D743-483D-A855-F5F2AFDFF737}" presName="hierChild5" presStyleCnt="0"/>
      <dgm:spPr/>
    </dgm:pt>
    <dgm:pt modelId="{849E84C2-DDB9-4805-8B7B-36BA9EA1E924}" type="pres">
      <dgm:prSet presAssocID="{84BF03B0-174C-470C-81E9-E8CD831A7F38}" presName="hierChild3" presStyleCnt="0"/>
      <dgm:spPr/>
    </dgm:pt>
    <dgm:pt modelId="{8AE9BE17-1C83-49A0-B10A-971FE7224C1B}" type="pres">
      <dgm:prSet presAssocID="{E937F746-8AF7-4BFB-B5B9-334D85FACCA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E919343-586D-4AD9-B057-C28BB0F323A0}" type="pres">
      <dgm:prSet presAssocID="{E8D1864A-4A85-462B-866F-8B49D7981D02}" presName="hierRoot3" presStyleCnt="0">
        <dgm:presLayoutVars>
          <dgm:hierBranch val="init"/>
        </dgm:presLayoutVars>
      </dgm:prSet>
      <dgm:spPr/>
    </dgm:pt>
    <dgm:pt modelId="{714AFE47-3B09-446D-A280-DDA33500F88C}" type="pres">
      <dgm:prSet presAssocID="{E8D1864A-4A85-462B-866F-8B49D7981D02}" presName="rootComposite3" presStyleCnt="0"/>
      <dgm:spPr/>
    </dgm:pt>
    <dgm:pt modelId="{63464403-3396-417A-B9B2-F4D87917F733}" type="pres">
      <dgm:prSet presAssocID="{E8D1864A-4A85-462B-866F-8B49D7981D02}" presName="rootText3" presStyleLbl="asst1" presStyleIdx="0" presStyleCnt="1" custScaleX="60055" custScaleY="60055" custLinFactNeighborX="-4579" custLinFactNeighborY="-33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DAC0FC-4E23-4A5C-9DA8-7376EBF4F30C}" type="pres">
      <dgm:prSet presAssocID="{E8D1864A-4A85-462B-866F-8B49D7981D0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D139185-3AAF-4E5B-B851-C6B51AC43895}" type="pres">
      <dgm:prSet presAssocID="{E8D1864A-4A85-462B-866F-8B49D7981D02}" presName="hierChild6" presStyleCnt="0"/>
      <dgm:spPr/>
    </dgm:pt>
    <dgm:pt modelId="{38CF43C5-CC7C-407D-A505-E3A24A8D961D}" type="pres">
      <dgm:prSet presAssocID="{E8D1864A-4A85-462B-866F-8B49D7981D02}" presName="hierChild7" presStyleCnt="0"/>
      <dgm:spPr/>
    </dgm:pt>
  </dgm:ptLst>
  <dgm:cxnLst>
    <dgm:cxn modelId="{DC0175F0-B4CA-47DA-B623-AAC7BA2F1724}" type="presOf" srcId="{84BF03B0-174C-470C-81E9-E8CD831A7F38}" destId="{C72F4663-DE03-4036-98E1-2AC9CCDA235C}" srcOrd="1" destOrd="0" presId="urn:microsoft.com/office/officeart/2005/8/layout/orgChart1"/>
    <dgm:cxn modelId="{01FA0912-CB57-4581-9F1A-C93110AB1D87}" type="presOf" srcId="{84BF03B0-174C-470C-81E9-E8CD831A7F38}" destId="{A5BA4976-4BD2-4577-A767-B74550A5078C}" srcOrd="0" destOrd="0" presId="urn:microsoft.com/office/officeart/2005/8/layout/orgChart1"/>
    <dgm:cxn modelId="{3CBB27FC-4B82-40C6-A6ED-B7CD3D52B2C6}" type="presOf" srcId="{E9076E8E-D743-483D-A855-F5F2AFDFF737}" destId="{4F22EBA1-8B10-4175-9402-BEF5DECABA63}" srcOrd="0" destOrd="0" presId="urn:microsoft.com/office/officeart/2005/8/layout/orgChart1"/>
    <dgm:cxn modelId="{B74160C2-0865-4634-85B4-9EDBAE1E4F69}" srcId="{84BF03B0-174C-470C-81E9-E8CD831A7F38}" destId="{E8D1864A-4A85-462B-866F-8B49D7981D02}" srcOrd="0" destOrd="0" parTransId="{E937F746-8AF7-4BFB-B5B9-334D85FACCAD}" sibTransId="{AFB75D5E-7148-4D59-B0B5-9797A821C980}"/>
    <dgm:cxn modelId="{344F05A2-48FD-4D8A-BDA1-4D6C2CA701AE}" srcId="{84BF03B0-174C-470C-81E9-E8CD831A7F38}" destId="{678C03EB-A860-4000-BC0E-62776A737DF2}" srcOrd="1" destOrd="0" parTransId="{CE197752-7575-402A-B657-D72B8129F386}" sibTransId="{3174A254-2224-4166-B8F8-BF8D7D147321}"/>
    <dgm:cxn modelId="{4BF2F328-4E6D-40E4-ADA0-29541B55A861}" type="presOf" srcId="{E8D1864A-4A85-462B-866F-8B49D7981D02}" destId="{63464403-3396-417A-B9B2-F4D87917F733}" srcOrd="0" destOrd="0" presId="urn:microsoft.com/office/officeart/2005/8/layout/orgChart1"/>
    <dgm:cxn modelId="{180912AA-FC14-4A92-AFD3-0F19C0476380}" type="presOf" srcId="{E937F746-8AF7-4BFB-B5B9-334D85FACCAD}" destId="{8AE9BE17-1C83-49A0-B10A-971FE7224C1B}" srcOrd="0" destOrd="0" presId="urn:microsoft.com/office/officeart/2005/8/layout/orgChart1"/>
    <dgm:cxn modelId="{3A2DBBC6-FBCD-4700-803E-674DFB93B88D}" type="presOf" srcId="{678C03EB-A860-4000-BC0E-62776A737DF2}" destId="{7C478CC8-7AD3-4732-A873-ED6AAE815445}" srcOrd="1" destOrd="0" presId="urn:microsoft.com/office/officeart/2005/8/layout/orgChart1"/>
    <dgm:cxn modelId="{A7EB2B8E-9D82-4B34-B0A3-1BDA7B031CC3}" srcId="{84BF03B0-174C-470C-81E9-E8CD831A7F38}" destId="{E9076E8E-D743-483D-A855-F5F2AFDFF737}" srcOrd="2" destOrd="0" parTransId="{B455DE2A-DCB4-47AB-850D-49F26BE902D0}" sibTransId="{2A5FE957-9063-4BA3-878F-1BF25A4E113C}"/>
    <dgm:cxn modelId="{D4AB6D8F-988B-4536-8A8A-178C71A07C34}" srcId="{21FC11A5-3C2A-4323-A97B-1AB82B8C102D}" destId="{84BF03B0-174C-470C-81E9-E8CD831A7F38}" srcOrd="0" destOrd="0" parTransId="{39A585F3-FDA8-422D-96E9-1DF8D0B51C96}" sibTransId="{679FD735-8144-4D13-9463-B0CB0889199F}"/>
    <dgm:cxn modelId="{1C7F81A3-4615-4835-A98B-390F09235EB2}" type="presOf" srcId="{E8D1864A-4A85-462B-866F-8B49D7981D02}" destId="{63DAC0FC-4E23-4A5C-9DA8-7376EBF4F30C}" srcOrd="1" destOrd="0" presId="urn:microsoft.com/office/officeart/2005/8/layout/orgChart1"/>
    <dgm:cxn modelId="{9269766B-AD01-440B-8B5B-16509B280665}" type="presOf" srcId="{CE197752-7575-402A-B657-D72B8129F386}" destId="{74B2FBBA-20D2-4DF0-A368-1CA10E3B35B5}" srcOrd="0" destOrd="0" presId="urn:microsoft.com/office/officeart/2005/8/layout/orgChart1"/>
    <dgm:cxn modelId="{DFAFE5B0-9C8E-4E46-A3AF-3C5783E5CF94}" type="presOf" srcId="{E9076E8E-D743-483D-A855-F5F2AFDFF737}" destId="{F05F68EE-1BAF-456C-B38E-40CFEA266AB1}" srcOrd="1" destOrd="0" presId="urn:microsoft.com/office/officeart/2005/8/layout/orgChart1"/>
    <dgm:cxn modelId="{69C58316-B93A-47D0-84DB-41A705BDB8E0}" type="presOf" srcId="{678C03EB-A860-4000-BC0E-62776A737DF2}" destId="{027E0837-CF06-434B-8453-53E974BA80E8}" srcOrd="0" destOrd="0" presId="urn:microsoft.com/office/officeart/2005/8/layout/orgChart1"/>
    <dgm:cxn modelId="{7B15F431-4057-4B59-A716-1A0A6F153C2A}" type="presOf" srcId="{B455DE2A-DCB4-47AB-850D-49F26BE902D0}" destId="{EACDFDE6-6914-40B5-BB06-8FDD15206974}" srcOrd="0" destOrd="0" presId="urn:microsoft.com/office/officeart/2005/8/layout/orgChart1"/>
    <dgm:cxn modelId="{780F093D-E563-4A9F-B253-1DFD7BF2EE3E}" type="presOf" srcId="{21FC11A5-3C2A-4323-A97B-1AB82B8C102D}" destId="{15ABCCAA-F81D-4FD1-A658-EF06348B124E}" srcOrd="0" destOrd="0" presId="urn:microsoft.com/office/officeart/2005/8/layout/orgChart1"/>
    <dgm:cxn modelId="{FA776733-0B44-4378-A2F5-CAAB0C77E1E3}" type="presParOf" srcId="{15ABCCAA-F81D-4FD1-A658-EF06348B124E}" destId="{45667B45-69B0-49E9-B939-CBA5D1F79E10}" srcOrd="0" destOrd="0" presId="urn:microsoft.com/office/officeart/2005/8/layout/orgChart1"/>
    <dgm:cxn modelId="{73B4C7B1-6F60-4CEC-B1F8-BD7A542CEC82}" type="presParOf" srcId="{45667B45-69B0-49E9-B939-CBA5D1F79E10}" destId="{CB88F6EA-FA29-47CD-974C-7C5D33420CDE}" srcOrd="0" destOrd="0" presId="urn:microsoft.com/office/officeart/2005/8/layout/orgChart1"/>
    <dgm:cxn modelId="{E7750C4F-CD74-4C37-8A8B-62B495C94BD4}" type="presParOf" srcId="{CB88F6EA-FA29-47CD-974C-7C5D33420CDE}" destId="{A5BA4976-4BD2-4577-A767-B74550A5078C}" srcOrd="0" destOrd="0" presId="urn:microsoft.com/office/officeart/2005/8/layout/orgChart1"/>
    <dgm:cxn modelId="{AD7FF075-01AB-4838-9C76-022A4B2D7316}" type="presParOf" srcId="{CB88F6EA-FA29-47CD-974C-7C5D33420CDE}" destId="{C72F4663-DE03-4036-98E1-2AC9CCDA235C}" srcOrd="1" destOrd="0" presId="urn:microsoft.com/office/officeart/2005/8/layout/orgChart1"/>
    <dgm:cxn modelId="{FE481CEB-7456-40BE-B19D-7D9FFD799435}" type="presParOf" srcId="{45667B45-69B0-49E9-B939-CBA5D1F79E10}" destId="{2888668E-CFBA-437C-8836-AEDF2A1C768F}" srcOrd="1" destOrd="0" presId="urn:microsoft.com/office/officeart/2005/8/layout/orgChart1"/>
    <dgm:cxn modelId="{6CFDF8E6-FD4E-43FD-B721-28161D7F442C}" type="presParOf" srcId="{2888668E-CFBA-437C-8836-AEDF2A1C768F}" destId="{74B2FBBA-20D2-4DF0-A368-1CA10E3B35B5}" srcOrd="0" destOrd="0" presId="urn:microsoft.com/office/officeart/2005/8/layout/orgChart1"/>
    <dgm:cxn modelId="{5A97EF67-54D1-4552-BDC8-163BBA3D7B81}" type="presParOf" srcId="{2888668E-CFBA-437C-8836-AEDF2A1C768F}" destId="{3E22EDAB-A84E-407C-A2CE-9887F70C5995}" srcOrd="1" destOrd="0" presId="urn:microsoft.com/office/officeart/2005/8/layout/orgChart1"/>
    <dgm:cxn modelId="{491563C4-8CAF-4C96-B10A-9A45719A8B0B}" type="presParOf" srcId="{3E22EDAB-A84E-407C-A2CE-9887F70C5995}" destId="{2EECAD2F-64F0-406B-91D4-B22DFC506593}" srcOrd="0" destOrd="0" presId="urn:microsoft.com/office/officeart/2005/8/layout/orgChart1"/>
    <dgm:cxn modelId="{C8AC14E8-F9FF-467E-9760-3E86B35E13BE}" type="presParOf" srcId="{2EECAD2F-64F0-406B-91D4-B22DFC506593}" destId="{027E0837-CF06-434B-8453-53E974BA80E8}" srcOrd="0" destOrd="0" presId="urn:microsoft.com/office/officeart/2005/8/layout/orgChart1"/>
    <dgm:cxn modelId="{60038E56-E0FB-4867-95D6-B1675B2DFB77}" type="presParOf" srcId="{2EECAD2F-64F0-406B-91D4-B22DFC506593}" destId="{7C478CC8-7AD3-4732-A873-ED6AAE815445}" srcOrd="1" destOrd="0" presId="urn:microsoft.com/office/officeart/2005/8/layout/orgChart1"/>
    <dgm:cxn modelId="{0513239F-318C-41CD-87F1-9BEC0DCF801F}" type="presParOf" srcId="{3E22EDAB-A84E-407C-A2CE-9887F70C5995}" destId="{958233D4-F250-4309-AD30-0D489170FA3B}" srcOrd="1" destOrd="0" presId="urn:microsoft.com/office/officeart/2005/8/layout/orgChart1"/>
    <dgm:cxn modelId="{91C488B0-3B7D-4737-82BA-CABE75782AEA}" type="presParOf" srcId="{3E22EDAB-A84E-407C-A2CE-9887F70C5995}" destId="{EB4A26BA-E439-49C9-BB52-FDEB88A324DA}" srcOrd="2" destOrd="0" presId="urn:microsoft.com/office/officeart/2005/8/layout/orgChart1"/>
    <dgm:cxn modelId="{3988CC4F-31E2-4DA3-A981-948CD4D4DB06}" type="presParOf" srcId="{2888668E-CFBA-437C-8836-AEDF2A1C768F}" destId="{EACDFDE6-6914-40B5-BB06-8FDD15206974}" srcOrd="2" destOrd="0" presId="urn:microsoft.com/office/officeart/2005/8/layout/orgChart1"/>
    <dgm:cxn modelId="{38F06876-03B9-4CEC-9536-6A9762CBBAA7}" type="presParOf" srcId="{2888668E-CFBA-437C-8836-AEDF2A1C768F}" destId="{7163C0A2-9C16-4C80-835F-5744383CCD91}" srcOrd="3" destOrd="0" presId="urn:microsoft.com/office/officeart/2005/8/layout/orgChart1"/>
    <dgm:cxn modelId="{A917DD05-B1BD-4605-BA10-9A13F2FCC8C6}" type="presParOf" srcId="{7163C0A2-9C16-4C80-835F-5744383CCD91}" destId="{25A699D1-D6C1-4DB2-A596-169E4DA70100}" srcOrd="0" destOrd="0" presId="urn:microsoft.com/office/officeart/2005/8/layout/orgChart1"/>
    <dgm:cxn modelId="{39360A78-11C6-42FD-883C-849B03488404}" type="presParOf" srcId="{25A699D1-D6C1-4DB2-A596-169E4DA70100}" destId="{4F22EBA1-8B10-4175-9402-BEF5DECABA63}" srcOrd="0" destOrd="0" presId="urn:microsoft.com/office/officeart/2005/8/layout/orgChart1"/>
    <dgm:cxn modelId="{6EA3B3BB-2B46-4A5A-9289-309036A0D9FB}" type="presParOf" srcId="{25A699D1-D6C1-4DB2-A596-169E4DA70100}" destId="{F05F68EE-1BAF-456C-B38E-40CFEA266AB1}" srcOrd="1" destOrd="0" presId="urn:microsoft.com/office/officeart/2005/8/layout/orgChart1"/>
    <dgm:cxn modelId="{9AD8BB41-8D9F-4C69-A676-71556B927230}" type="presParOf" srcId="{7163C0A2-9C16-4C80-835F-5744383CCD91}" destId="{4354F845-3998-4C6F-A6D8-B21B61BC5EB5}" srcOrd="1" destOrd="0" presId="urn:microsoft.com/office/officeart/2005/8/layout/orgChart1"/>
    <dgm:cxn modelId="{2CF3CD22-B11F-4621-8C38-7B6FA1B5119E}" type="presParOf" srcId="{7163C0A2-9C16-4C80-835F-5744383CCD91}" destId="{21028217-89EF-41BF-8A02-E57A80D96470}" srcOrd="2" destOrd="0" presId="urn:microsoft.com/office/officeart/2005/8/layout/orgChart1"/>
    <dgm:cxn modelId="{34E3FB20-0F4B-4722-9EB4-FCB9F0D3C155}" type="presParOf" srcId="{45667B45-69B0-49E9-B939-CBA5D1F79E10}" destId="{849E84C2-DDB9-4805-8B7B-36BA9EA1E924}" srcOrd="2" destOrd="0" presId="urn:microsoft.com/office/officeart/2005/8/layout/orgChart1"/>
    <dgm:cxn modelId="{059F49C9-734C-41BC-845E-8B1CFE1B191C}" type="presParOf" srcId="{849E84C2-DDB9-4805-8B7B-36BA9EA1E924}" destId="{8AE9BE17-1C83-49A0-B10A-971FE7224C1B}" srcOrd="0" destOrd="0" presId="urn:microsoft.com/office/officeart/2005/8/layout/orgChart1"/>
    <dgm:cxn modelId="{A2D26083-08D1-4F7E-BCE7-A874742BDA94}" type="presParOf" srcId="{849E84C2-DDB9-4805-8B7B-36BA9EA1E924}" destId="{8E919343-586D-4AD9-B057-C28BB0F323A0}" srcOrd="1" destOrd="0" presId="urn:microsoft.com/office/officeart/2005/8/layout/orgChart1"/>
    <dgm:cxn modelId="{5F32B750-B26E-461F-9B20-2A088149F9C2}" type="presParOf" srcId="{8E919343-586D-4AD9-B057-C28BB0F323A0}" destId="{714AFE47-3B09-446D-A280-DDA33500F88C}" srcOrd="0" destOrd="0" presId="urn:microsoft.com/office/officeart/2005/8/layout/orgChart1"/>
    <dgm:cxn modelId="{BDFC54C3-F0C8-48D5-8A0B-7946CB3DCD57}" type="presParOf" srcId="{714AFE47-3B09-446D-A280-DDA33500F88C}" destId="{63464403-3396-417A-B9B2-F4D87917F733}" srcOrd="0" destOrd="0" presId="urn:microsoft.com/office/officeart/2005/8/layout/orgChart1"/>
    <dgm:cxn modelId="{1C1B4A05-C6B1-4223-999C-D3720E253FF6}" type="presParOf" srcId="{714AFE47-3B09-446D-A280-DDA33500F88C}" destId="{63DAC0FC-4E23-4A5C-9DA8-7376EBF4F30C}" srcOrd="1" destOrd="0" presId="urn:microsoft.com/office/officeart/2005/8/layout/orgChart1"/>
    <dgm:cxn modelId="{9462E810-2DDD-4652-9910-C075955C739A}" type="presParOf" srcId="{8E919343-586D-4AD9-B057-C28BB0F323A0}" destId="{3D139185-3AAF-4E5B-B851-C6B51AC43895}" srcOrd="1" destOrd="0" presId="urn:microsoft.com/office/officeart/2005/8/layout/orgChart1"/>
    <dgm:cxn modelId="{8B533A04-72BE-4404-80B3-67E1C68F0757}" type="presParOf" srcId="{8E919343-586D-4AD9-B057-C28BB0F323A0}" destId="{38CF43C5-CC7C-407D-A505-E3A24A8D96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Camino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Real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 / </a:t>
          </a:r>
          <a:r>
            <a:rPr lang="es-ES" sz="1200" dirty="0" smtClean="0">
              <a:solidFill>
                <a:schemeClr val="tx1"/>
              </a:solidFill>
            </a:rPr>
            <a:t>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28036" custScaleY="112393" custLinFactNeighborY="-1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6403" custScaleY="73895" custLinFactNeighborX="-7512" custLinFactNeighborY="-10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Filiberto </a:t>
          </a:r>
          <a:r>
            <a:rPr lang="es-MX" sz="1200" b="0" dirty="0" err="1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Sagrero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 / </a:t>
          </a:r>
          <a:r>
            <a:rPr lang="es-ES" sz="1200" dirty="0" smtClean="0">
              <a:solidFill>
                <a:schemeClr val="tx1"/>
              </a:solidFill>
            </a:rPr>
            <a:t>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28036" custScaleY="1050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2" custScaleX="80013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80013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0033" custScaleY="64011" custLinFactNeighborX="-1511" custLinFactNeighborY="-8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0D2C8208-CC2E-4D9E-98FA-CD571900FF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06C507C-3DC9-4DD2-A9C3-603505693966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113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11BC42B-631E-4883-864F-20AF5DF6FB6F}" type="parTrans" cxnId="{E833162E-1A9A-4E17-87D9-834F1934C8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512DDDC-095F-4F7E-9914-D841300168BB}" type="sibTrans" cxnId="{E833162E-1A9A-4E17-87D9-834F1934C8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D067FDE-5E24-4E17-A647-260736E63DD3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F11BD8A-7B8B-452C-9D72-74DB31BF51B7}" type="parTrans" cxnId="{10174CA9-0C47-4AF1-9014-C07BDAA6CF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9E1A86-FB77-4975-AEA3-34A41FD47F23}" type="sibTrans" cxnId="{10174CA9-0C47-4AF1-9014-C07BDAA6CF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8A7C8B-8A8B-436A-A9A4-89AEEA1C557C}" type="pres">
      <dgm:prSet presAssocID="{0D2C8208-CC2E-4D9E-98FA-CD571900FF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1EEE266-71D8-4D0B-8435-56E2AD8CCC19}" type="pres">
      <dgm:prSet presAssocID="{006C507C-3DC9-4DD2-A9C3-603505693966}" presName="hierRoot1" presStyleCnt="0">
        <dgm:presLayoutVars>
          <dgm:hierBranch val="init"/>
        </dgm:presLayoutVars>
      </dgm:prSet>
      <dgm:spPr/>
    </dgm:pt>
    <dgm:pt modelId="{42C89368-6CA4-451F-A2D2-B7F32A9EFAA3}" type="pres">
      <dgm:prSet presAssocID="{006C507C-3DC9-4DD2-A9C3-603505693966}" presName="rootComposite1" presStyleCnt="0"/>
      <dgm:spPr/>
    </dgm:pt>
    <dgm:pt modelId="{50A13F4E-946C-4202-859F-9842B5174D50}" type="pres">
      <dgm:prSet presAssocID="{006C507C-3DC9-4DD2-A9C3-603505693966}" presName="rootText1" presStyleLbl="node0" presStyleIdx="0" presStyleCnt="1" custScaleX="73777" custScaleY="631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3427F1-631B-40C2-A9AB-BFA2844FDD23}" type="pres">
      <dgm:prSet presAssocID="{006C507C-3DC9-4DD2-A9C3-60350569396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855AFA7-D62A-480E-9E21-A1D083B61285}" type="pres">
      <dgm:prSet presAssocID="{006C507C-3DC9-4DD2-A9C3-603505693966}" presName="hierChild2" presStyleCnt="0"/>
      <dgm:spPr/>
    </dgm:pt>
    <dgm:pt modelId="{A7590E36-44DB-4E06-8808-36893A863A74}" type="pres">
      <dgm:prSet presAssocID="{9F11BD8A-7B8B-452C-9D72-74DB31BF51B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62647D1-34D3-43CD-AF79-8ED64D3B74AC}" type="pres">
      <dgm:prSet presAssocID="{0D067FDE-5E24-4E17-A647-260736E63DD3}" presName="hierRoot2" presStyleCnt="0">
        <dgm:presLayoutVars>
          <dgm:hierBranch val="init"/>
        </dgm:presLayoutVars>
      </dgm:prSet>
      <dgm:spPr/>
    </dgm:pt>
    <dgm:pt modelId="{3FFEA019-451C-401B-A20A-65823CC56BBE}" type="pres">
      <dgm:prSet presAssocID="{0D067FDE-5E24-4E17-A647-260736E63DD3}" presName="rootComposite" presStyleCnt="0"/>
      <dgm:spPr/>
    </dgm:pt>
    <dgm:pt modelId="{A6CC9120-299E-4DD8-8C13-707BEE0A1BC5}" type="pres">
      <dgm:prSet presAssocID="{0D067FDE-5E24-4E17-A647-260736E63DD3}" presName="rootText" presStyleLbl="node2" presStyleIdx="0" presStyleCnt="1" custScaleX="51956" custScaleY="55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1CCDF2-9B88-4828-9587-8E5978D6F5C4}" type="pres">
      <dgm:prSet presAssocID="{0D067FDE-5E24-4E17-A647-260736E63D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7B5D63AA-D33A-47C5-825E-114668FDAAAC}" type="pres">
      <dgm:prSet presAssocID="{0D067FDE-5E24-4E17-A647-260736E63DD3}" presName="hierChild4" presStyleCnt="0"/>
      <dgm:spPr/>
    </dgm:pt>
    <dgm:pt modelId="{B516DB2C-BE83-4150-A773-C256B7789718}" type="pres">
      <dgm:prSet presAssocID="{0D067FDE-5E24-4E17-A647-260736E63DD3}" presName="hierChild5" presStyleCnt="0"/>
      <dgm:spPr/>
    </dgm:pt>
    <dgm:pt modelId="{89AC8866-6DFB-4889-98FF-3967AF1339BA}" type="pres">
      <dgm:prSet presAssocID="{006C507C-3DC9-4DD2-A9C3-603505693966}" presName="hierChild3" presStyleCnt="0"/>
      <dgm:spPr/>
    </dgm:pt>
  </dgm:ptLst>
  <dgm:cxnLst>
    <dgm:cxn modelId="{B69ECCC9-B708-48CA-A448-ADC7620D6F7D}" type="presOf" srcId="{0D067FDE-5E24-4E17-A647-260736E63DD3}" destId="{A6CC9120-299E-4DD8-8C13-707BEE0A1BC5}" srcOrd="0" destOrd="0" presId="urn:microsoft.com/office/officeart/2005/8/layout/orgChart1"/>
    <dgm:cxn modelId="{8DB5EEC5-2E0B-400A-ADA0-0BA5CC6EDB24}" type="presOf" srcId="{9F11BD8A-7B8B-452C-9D72-74DB31BF51B7}" destId="{A7590E36-44DB-4E06-8808-36893A863A74}" srcOrd="0" destOrd="0" presId="urn:microsoft.com/office/officeart/2005/8/layout/orgChart1"/>
    <dgm:cxn modelId="{050B0415-5F26-46C1-98B5-0204D580B051}" type="presOf" srcId="{0D2C8208-CC2E-4D9E-98FA-CD571900FF9F}" destId="{138A7C8B-8A8B-436A-A9A4-89AEEA1C557C}" srcOrd="0" destOrd="0" presId="urn:microsoft.com/office/officeart/2005/8/layout/orgChart1"/>
    <dgm:cxn modelId="{10174CA9-0C47-4AF1-9014-C07BDAA6CFE7}" srcId="{006C507C-3DC9-4DD2-A9C3-603505693966}" destId="{0D067FDE-5E24-4E17-A647-260736E63DD3}" srcOrd="0" destOrd="0" parTransId="{9F11BD8A-7B8B-452C-9D72-74DB31BF51B7}" sibTransId="{F89E1A86-FB77-4975-AEA3-34A41FD47F23}"/>
    <dgm:cxn modelId="{681F7037-72E0-4B3D-85BA-257121888219}" type="presOf" srcId="{0D067FDE-5E24-4E17-A647-260736E63DD3}" destId="{5C1CCDF2-9B88-4828-9587-8E5978D6F5C4}" srcOrd="1" destOrd="0" presId="urn:microsoft.com/office/officeart/2005/8/layout/orgChart1"/>
    <dgm:cxn modelId="{E833162E-1A9A-4E17-87D9-834F1934C825}" srcId="{0D2C8208-CC2E-4D9E-98FA-CD571900FF9F}" destId="{006C507C-3DC9-4DD2-A9C3-603505693966}" srcOrd="0" destOrd="0" parTransId="{511BC42B-631E-4883-864F-20AF5DF6FB6F}" sibTransId="{8512DDDC-095F-4F7E-9914-D841300168BB}"/>
    <dgm:cxn modelId="{A4A63BC1-873F-43C3-AD7C-32C08044B9AD}" type="presOf" srcId="{006C507C-3DC9-4DD2-A9C3-603505693966}" destId="{50A13F4E-946C-4202-859F-9842B5174D50}" srcOrd="0" destOrd="0" presId="urn:microsoft.com/office/officeart/2005/8/layout/orgChart1"/>
    <dgm:cxn modelId="{BFBB89BD-8B7A-41B6-9E48-E8AE9098BD9B}" type="presOf" srcId="{006C507C-3DC9-4DD2-A9C3-603505693966}" destId="{853427F1-631B-40C2-A9AB-BFA2844FDD23}" srcOrd="1" destOrd="0" presId="urn:microsoft.com/office/officeart/2005/8/layout/orgChart1"/>
    <dgm:cxn modelId="{EA544879-6C80-417A-8F3B-5AC3663B92F1}" type="presParOf" srcId="{138A7C8B-8A8B-436A-A9A4-89AEEA1C557C}" destId="{11EEE266-71D8-4D0B-8435-56E2AD8CCC19}" srcOrd="0" destOrd="0" presId="urn:microsoft.com/office/officeart/2005/8/layout/orgChart1"/>
    <dgm:cxn modelId="{409FEE98-099D-46A2-8FCA-C6E576947F2B}" type="presParOf" srcId="{11EEE266-71D8-4D0B-8435-56E2AD8CCC19}" destId="{42C89368-6CA4-451F-A2D2-B7F32A9EFAA3}" srcOrd="0" destOrd="0" presId="urn:microsoft.com/office/officeart/2005/8/layout/orgChart1"/>
    <dgm:cxn modelId="{4000BACB-1677-4EFC-88F2-AD19A298B657}" type="presParOf" srcId="{42C89368-6CA4-451F-A2D2-B7F32A9EFAA3}" destId="{50A13F4E-946C-4202-859F-9842B5174D50}" srcOrd="0" destOrd="0" presId="urn:microsoft.com/office/officeart/2005/8/layout/orgChart1"/>
    <dgm:cxn modelId="{F831928E-9EAA-489E-870F-10F9FB2083E0}" type="presParOf" srcId="{42C89368-6CA4-451F-A2D2-B7F32A9EFAA3}" destId="{853427F1-631B-40C2-A9AB-BFA2844FDD23}" srcOrd="1" destOrd="0" presId="urn:microsoft.com/office/officeart/2005/8/layout/orgChart1"/>
    <dgm:cxn modelId="{52F629EF-6788-4783-85A2-B7363B9BE15C}" type="presParOf" srcId="{11EEE266-71D8-4D0B-8435-56E2AD8CCC19}" destId="{0855AFA7-D62A-480E-9E21-A1D083B61285}" srcOrd="1" destOrd="0" presId="urn:microsoft.com/office/officeart/2005/8/layout/orgChart1"/>
    <dgm:cxn modelId="{384A1EB7-E532-4766-99DD-C96E11236659}" type="presParOf" srcId="{0855AFA7-D62A-480E-9E21-A1D083B61285}" destId="{A7590E36-44DB-4E06-8808-36893A863A74}" srcOrd="0" destOrd="0" presId="urn:microsoft.com/office/officeart/2005/8/layout/orgChart1"/>
    <dgm:cxn modelId="{4403DE35-7928-4245-AC98-D7DAD8C66D3B}" type="presParOf" srcId="{0855AFA7-D62A-480E-9E21-A1D083B61285}" destId="{662647D1-34D3-43CD-AF79-8ED64D3B74AC}" srcOrd="1" destOrd="0" presId="urn:microsoft.com/office/officeart/2005/8/layout/orgChart1"/>
    <dgm:cxn modelId="{B74DE27A-D154-42A1-B7C1-35427621D267}" type="presParOf" srcId="{662647D1-34D3-43CD-AF79-8ED64D3B74AC}" destId="{3FFEA019-451C-401B-A20A-65823CC56BBE}" srcOrd="0" destOrd="0" presId="urn:microsoft.com/office/officeart/2005/8/layout/orgChart1"/>
    <dgm:cxn modelId="{30D4C615-BAE5-43AA-A7D0-FF005CAD8C13}" type="presParOf" srcId="{3FFEA019-451C-401B-A20A-65823CC56BBE}" destId="{A6CC9120-299E-4DD8-8C13-707BEE0A1BC5}" srcOrd="0" destOrd="0" presId="urn:microsoft.com/office/officeart/2005/8/layout/orgChart1"/>
    <dgm:cxn modelId="{3F47233F-22D2-4D37-8614-871B2B4BC2ED}" type="presParOf" srcId="{3FFEA019-451C-401B-A20A-65823CC56BBE}" destId="{5C1CCDF2-9B88-4828-9587-8E5978D6F5C4}" srcOrd="1" destOrd="0" presId="urn:microsoft.com/office/officeart/2005/8/layout/orgChart1"/>
    <dgm:cxn modelId="{0585F58E-5E43-4829-88E4-0A3FCC6F6E1F}" type="presParOf" srcId="{662647D1-34D3-43CD-AF79-8ED64D3B74AC}" destId="{7B5D63AA-D33A-47C5-825E-114668FDAAAC}" srcOrd="1" destOrd="0" presId="urn:microsoft.com/office/officeart/2005/8/layout/orgChart1"/>
    <dgm:cxn modelId="{A40B8486-5D5D-4F4D-A39F-937209067DBC}" type="presParOf" srcId="{662647D1-34D3-43CD-AF79-8ED64D3B74AC}" destId="{B516DB2C-BE83-4150-A773-C256B7789718}" srcOrd="2" destOrd="0" presId="urn:microsoft.com/office/officeart/2005/8/layout/orgChart1"/>
    <dgm:cxn modelId="{5329180A-23C4-49CB-ABB2-2609A1D99986}" type="presParOf" srcId="{11EEE266-71D8-4D0B-8435-56E2AD8CCC19}" destId="{89AC8866-6DFB-4889-98FF-3967AF1339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Administración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del </a:t>
          </a:r>
          <a:r>
            <a:rPr lang="es-ES" sz="1200" dirty="0" smtClean="0">
              <a:solidFill>
                <a:schemeClr val="tx1"/>
              </a:solidFill>
            </a:rPr>
            <a:t>Gimnasio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 / </a:t>
          </a:r>
          <a:r>
            <a:rPr lang="es-ES" sz="1200" dirty="0" smtClean="0">
              <a:solidFill>
                <a:schemeClr val="tx1"/>
              </a:solidFill>
            </a:rPr>
            <a:t>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972ACB-1AC3-4D6A-B2B8-F0A0B726554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Intendente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endParaRPr lang="es-ES" sz="8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E08B52A-6797-4C9E-9BB2-842EC12F0CF1}" type="parTrans" cxnId="{5C6F2D59-5975-469A-9427-EAF602539B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8A1641A-B680-4CA0-9187-22940B330E48}" type="sibTrans" cxnId="{5C6F2D59-5975-469A-9427-EAF602539B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40192" custScaleY="122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BAB048E-1218-4FD7-ADC2-CCC968867163}" type="pres">
      <dgm:prSet presAssocID="{04C5EE23-66EB-4D99-95F8-ED44045422C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0" presStyleCnt="2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0AC5C23D-BFB1-4B10-B97C-352CA4110BA0}" type="pres">
      <dgm:prSet presAssocID="{7E08B52A-6797-4C9E-9BB2-842EC12F0CF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7D5E0A1-DDBD-4ACF-98FC-F36BBC2CF344}" type="pres">
      <dgm:prSet presAssocID="{55972ACB-1AC3-4D6A-B2B8-F0A0B7265544}" presName="hierRoot2" presStyleCnt="0">
        <dgm:presLayoutVars>
          <dgm:hierBranch val="init"/>
        </dgm:presLayoutVars>
      </dgm:prSet>
      <dgm:spPr/>
    </dgm:pt>
    <dgm:pt modelId="{1B944964-4977-4E34-AA43-5573AAF6FF94}" type="pres">
      <dgm:prSet presAssocID="{55972ACB-1AC3-4D6A-B2B8-F0A0B7265544}" presName="rootComposite" presStyleCnt="0"/>
      <dgm:spPr/>
    </dgm:pt>
    <dgm:pt modelId="{C96B9213-2CAF-4CCB-A5F5-957CEF20391E}" type="pres">
      <dgm:prSet presAssocID="{55972ACB-1AC3-4D6A-B2B8-F0A0B7265544}" presName="rootText" presStyleLbl="node2" presStyleIdx="1" presStyleCnt="2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FB367D-E59B-42ED-B8EA-55FF9389367B}" type="pres">
      <dgm:prSet presAssocID="{55972ACB-1AC3-4D6A-B2B8-F0A0B7265544}" presName="rootConnector" presStyleLbl="node2" presStyleIdx="1" presStyleCnt="2"/>
      <dgm:spPr/>
      <dgm:t>
        <a:bodyPr/>
        <a:lstStyle/>
        <a:p>
          <a:endParaRPr lang="es-ES"/>
        </a:p>
      </dgm:t>
    </dgm:pt>
    <dgm:pt modelId="{14A23FAB-4035-4D09-AFF5-5B54C3394F56}" type="pres">
      <dgm:prSet presAssocID="{55972ACB-1AC3-4D6A-B2B8-F0A0B7265544}" presName="hierChild4" presStyleCnt="0"/>
      <dgm:spPr/>
    </dgm:pt>
    <dgm:pt modelId="{6545359D-83A7-431A-B1DE-E2F11F7C07C3}" type="pres">
      <dgm:prSet presAssocID="{55972ACB-1AC3-4D6A-B2B8-F0A0B726554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3392" custScaleY="75375" custLinFactNeighborX="-4953" custLinFactNeighborY="-7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C6F2D59-5975-469A-9427-EAF602539B74}" srcId="{E3872B39-8B56-45CF-860E-BE80783FD31F}" destId="{55972ACB-1AC3-4D6A-B2B8-F0A0B7265544}" srcOrd="2" destOrd="0" parTransId="{7E08B52A-6797-4C9E-9BB2-842EC12F0CF1}" sibTransId="{48A1641A-B680-4CA0-9187-22940B330E48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1" destOrd="0" parTransId="{04C5EE23-66EB-4D99-95F8-ED44045422C1}" sibTransId="{5FE0386C-3A2A-4B03-99DC-CD7D3CF767D9}"/>
    <dgm:cxn modelId="{49346F60-F9DB-43B7-9ED4-5E6140734FAF}" type="presOf" srcId="{55972ACB-1AC3-4D6A-B2B8-F0A0B7265544}" destId="{A5FB367D-E59B-42ED-B8EA-55FF9389367B}" srcOrd="1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D4309D7E-C419-4CF8-9A19-0FC47CA69795}" type="presOf" srcId="{7E08B52A-6797-4C9E-9BB2-842EC12F0CF1}" destId="{0AC5C23D-BFB1-4B10-B97C-352CA4110BA0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5D0DB89B-42EA-4FE6-AFCF-89F9F01F2C4F}" type="presOf" srcId="{55972ACB-1AC3-4D6A-B2B8-F0A0B7265544}" destId="{C96B9213-2CAF-4CCB-A5F5-957CEF20391E}" srcOrd="0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640F5C22-4C43-492A-8250-8C1EDFA41585}" type="presParOf" srcId="{25DED46E-1EC4-47CB-8EB3-6F9069C64B9D}" destId="{9BAB048E-1218-4FD7-ADC2-CCC968867163}" srcOrd="0" destOrd="0" presId="urn:microsoft.com/office/officeart/2005/8/layout/orgChart1"/>
    <dgm:cxn modelId="{A0ED9358-E643-4735-A6CA-0163E864F9AA}" type="presParOf" srcId="{25DED46E-1EC4-47CB-8EB3-6F9069C64B9D}" destId="{91097FDA-F509-4B31-B177-4656A050C174}" srcOrd="1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DA73B22C-B394-4D71-949F-0357C85018C6}" type="presParOf" srcId="{25DED46E-1EC4-47CB-8EB3-6F9069C64B9D}" destId="{0AC5C23D-BFB1-4B10-B97C-352CA4110BA0}" srcOrd="2" destOrd="0" presId="urn:microsoft.com/office/officeart/2005/8/layout/orgChart1"/>
    <dgm:cxn modelId="{13D4F997-642B-4796-B883-6E511E68172F}" type="presParOf" srcId="{25DED46E-1EC4-47CB-8EB3-6F9069C64B9D}" destId="{97D5E0A1-DDBD-4ACF-98FC-F36BBC2CF344}" srcOrd="3" destOrd="0" presId="urn:microsoft.com/office/officeart/2005/8/layout/orgChart1"/>
    <dgm:cxn modelId="{D9A53D30-84F7-4567-93AD-725E72E1C2E4}" type="presParOf" srcId="{97D5E0A1-DDBD-4ACF-98FC-F36BBC2CF344}" destId="{1B944964-4977-4E34-AA43-5573AAF6FF94}" srcOrd="0" destOrd="0" presId="urn:microsoft.com/office/officeart/2005/8/layout/orgChart1"/>
    <dgm:cxn modelId="{BEF7EDB3-A196-4D4D-B913-CC654D298DAA}" type="presParOf" srcId="{1B944964-4977-4E34-AA43-5573AAF6FF94}" destId="{C96B9213-2CAF-4CCB-A5F5-957CEF20391E}" srcOrd="0" destOrd="0" presId="urn:microsoft.com/office/officeart/2005/8/layout/orgChart1"/>
    <dgm:cxn modelId="{0759B2A8-B298-4212-B8F1-D63B180C6B19}" type="presParOf" srcId="{1B944964-4977-4E34-AA43-5573AAF6FF94}" destId="{A5FB367D-E59B-42ED-B8EA-55FF9389367B}" srcOrd="1" destOrd="0" presId="urn:microsoft.com/office/officeart/2005/8/layout/orgChart1"/>
    <dgm:cxn modelId="{344E9BA2-C317-41FE-AC94-C57B0E1FA925}" type="presParOf" srcId="{97D5E0A1-DDBD-4ACF-98FC-F36BBC2CF344}" destId="{14A23FAB-4035-4D09-AFF5-5B54C3394F56}" srcOrd="1" destOrd="0" presId="urn:microsoft.com/office/officeart/2005/8/layout/orgChart1"/>
    <dgm:cxn modelId="{28F3EADF-DF40-49D9-907E-97A11FF19BCB}" type="presParOf" srcId="{97D5E0A1-DDBD-4ACF-98FC-F36BBC2CF344}" destId="{6545359D-83A7-431A-B1DE-E2F11F7C07C3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Vivienda</a:t>
          </a: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31A50AD-2E43-4574-A862-30D20D870CC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Promotor(a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97DBA1-9942-4365-B169-2CC497D08434}" type="parTrans" cxnId="{829DA3AA-F552-44C0-8D02-CC60C222698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69A5BA-CBE3-49A4-9127-C640BFC7347B}" type="sibTrans" cxnId="{829DA3AA-F552-44C0-8D02-CC60C222698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FBE8E81-F225-4080-92F7-F295A1057D8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Empleado(a) Técnico(a)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82C3D90-F22D-4DB0-ADBB-A1F1F63EF165}" type="parTrans" cxnId="{DCF0151B-A131-4371-86EC-8DC8876B3C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E3800C-B512-41F1-B1A8-6FFCC23A47AB}" type="sibTrans" cxnId="{DCF0151B-A131-4371-86EC-8DC8876B3C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97824" custScaleY="102613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FD653BB3-7A7C-4AF1-88DB-421AA64BE3B2}" type="pres">
      <dgm:prSet presAssocID="{7997DBA1-9942-4365-B169-2CC497D0843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8DD839F-351C-482D-B146-204F718B42C2}" type="pres">
      <dgm:prSet presAssocID="{E31A50AD-2E43-4574-A862-30D20D870CCC}" presName="hierRoot2" presStyleCnt="0">
        <dgm:presLayoutVars>
          <dgm:hierBranch/>
        </dgm:presLayoutVars>
      </dgm:prSet>
      <dgm:spPr/>
    </dgm:pt>
    <dgm:pt modelId="{7D7E271C-95BE-4669-83FC-588ACEEF332C}" type="pres">
      <dgm:prSet presAssocID="{E31A50AD-2E43-4574-A862-30D20D870CCC}" presName="rootComposite" presStyleCnt="0"/>
      <dgm:spPr/>
    </dgm:pt>
    <dgm:pt modelId="{A8990391-8BC5-47C2-AC60-DE385918E6C0}" type="pres">
      <dgm:prSet presAssocID="{E31A50AD-2E43-4574-A862-30D20D870CCC}" presName="rootText" presStyleLbl="node2" presStyleIdx="0" presStyleCnt="3" custScaleX="63698" custScaleY="77161" custLinFactNeighborX="3912" custLinFactNeighborY="7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355BEA-5DC5-470C-8F23-D263978710B4}" type="pres">
      <dgm:prSet presAssocID="{E31A50AD-2E43-4574-A862-30D20D870CCC}" presName="rootConnector" presStyleLbl="node2" presStyleIdx="0" presStyleCnt="3"/>
      <dgm:spPr/>
      <dgm:t>
        <a:bodyPr/>
        <a:lstStyle/>
        <a:p>
          <a:endParaRPr lang="es-ES"/>
        </a:p>
      </dgm:t>
    </dgm:pt>
    <dgm:pt modelId="{46BF14A3-F152-44CA-8211-120DD1B796A7}" type="pres">
      <dgm:prSet presAssocID="{E31A50AD-2E43-4574-A862-30D20D870CCC}" presName="hierChild4" presStyleCnt="0"/>
      <dgm:spPr/>
    </dgm:pt>
    <dgm:pt modelId="{BC62810E-A903-4480-A3EB-527CE37A6AB1}" type="pres">
      <dgm:prSet presAssocID="{E31A50AD-2E43-4574-A862-30D20D870CCC}" presName="hierChild5" presStyleCnt="0"/>
      <dgm:spPr/>
    </dgm:pt>
    <dgm:pt modelId="{4941ACEF-DC08-4235-B72D-88212049524C}" type="pres">
      <dgm:prSet presAssocID="{80F79641-7362-4379-A60D-B28E8BA5F545}" presName="Name37" presStyleLbl="parChTrans1D2" presStyleIdx="1" presStyleCnt="3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1" presStyleCnt="3" custScaleX="63698" custScaleY="77161" custLinFactNeighborX="-148" custLinFactNeighborY="11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1" presStyleCnt="3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9D766646-9C05-4B16-A81C-0EFCDF40B91E}" type="pres">
      <dgm:prSet presAssocID="{682C3D90-F22D-4DB0-ADBB-A1F1F63EF165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128F133-8DA9-45AA-9D44-3681E8C6FD61}" type="pres">
      <dgm:prSet presAssocID="{EFBE8E81-F225-4080-92F7-F295A1057D8A}" presName="hierRoot2" presStyleCnt="0">
        <dgm:presLayoutVars>
          <dgm:hierBranch val="init"/>
        </dgm:presLayoutVars>
      </dgm:prSet>
      <dgm:spPr/>
    </dgm:pt>
    <dgm:pt modelId="{C60FBE3C-9341-4B27-87E0-88956E70ECD3}" type="pres">
      <dgm:prSet presAssocID="{EFBE8E81-F225-4080-92F7-F295A1057D8A}" presName="rootComposite" presStyleCnt="0"/>
      <dgm:spPr/>
    </dgm:pt>
    <dgm:pt modelId="{01A0B41B-7573-4DE0-B7B2-1833FFE8216D}" type="pres">
      <dgm:prSet presAssocID="{EFBE8E81-F225-4080-92F7-F295A1057D8A}" presName="rootText" presStyleLbl="node2" presStyleIdx="2" presStyleCnt="3" custScaleX="63698" custScaleY="77161" custLinFactNeighborX="-2803" custLinFactNeighborY="85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70AF62-49E3-4A81-9918-4AE8A85A461A}" type="pres">
      <dgm:prSet presAssocID="{EFBE8E81-F225-4080-92F7-F295A1057D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80279A9B-CB31-4914-BC29-C4E19976E9FB}" type="pres">
      <dgm:prSet presAssocID="{EFBE8E81-F225-4080-92F7-F295A1057D8A}" presName="hierChild4" presStyleCnt="0"/>
      <dgm:spPr/>
    </dgm:pt>
    <dgm:pt modelId="{35208746-7738-4DD3-B536-DFD633458EA7}" type="pres">
      <dgm:prSet presAssocID="{EFBE8E81-F225-4080-92F7-F295A1057D8A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A7E7328-6C35-43A1-BAF2-18F8357AC84B}" type="presOf" srcId="{7997DBA1-9942-4365-B169-2CC497D08434}" destId="{FD653BB3-7A7C-4AF1-88DB-421AA64BE3B2}" srcOrd="0" destOrd="0" presId="urn:microsoft.com/office/officeart/2005/8/layout/orgChart1"/>
    <dgm:cxn modelId="{3522F1B0-5274-4F44-93CC-3A8D7339BDCF}" type="presOf" srcId="{E31A50AD-2E43-4574-A862-30D20D870CCC}" destId="{A8990391-8BC5-47C2-AC60-DE385918E6C0}" srcOrd="0" destOrd="0" presId="urn:microsoft.com/office/officeart/2005/8/layout/orgChart1"/>
    <dgm:cxn modelId="{6802673A-8E0E-44FD-A9D1-3ECD86295377}" srcId="{CD1C4BFD-421B-4CCA-8D0B-01027E7F0374}" destId="{1342C7B6-0B9C-4921-9538-21391686C526}" srcOrd="1" destOrd="0" parTransId="{80F79641-7362-4379-A60D-B28E8BA5F545}" sibTransId="{5D3FAEBD-AF48-4E10-B78B-F16B0C750A84}"/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FAC4952A-FB5F-4B67-9E73-DD0A65657F67}" type="presOf" srcId="{EFBE8E81-F225-4080-92F7-F295A1057D8A}" destId="{B870AF62-49E3-4A81-9918-4AE8A85A461A}" srcOrd="1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43AA99D1-FE73-46FF-AFD1-47ADD08BBA6B}" type="presOf" srcId="{E31A50AD-2E43-4574-A862-30D20D870CCC}" destId="{4E355BEA-5DC5-470C-8F23-D263978710B4}" srcOrd="1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5D4FAE04-CCB1-4F72-83D8-25CE08F48B26}" type="presOf" srcId="{682C3D90-F22D-4DB0-ADBB-A1F1F63EF165}" destId="{9D766646-9C05-4B16-A81C-0EFCDF40B91E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74451E4B-A1B4-49C2-AE03-B72CE90BCF62}" type="presOf" srcId="{EFBE8E81-F225-4080-92F7-F295A1057D8A}" destId="{01A0B41B-7573-4DE0-B7B2-1833FFE8216D}" srcOrd="0" destOrd="0" presId="urn:microsoft.com/office/officeart/2005/8/layout/orgChart1"/>
    <dgm:cxn modelId="{829DA3AA-F552-44C0-8D02-CC60C222698A}" srcId="{CD1C4BFD-421B-4CCA-8D0B-01027E7F0374}" destId="{E31A50AD-2E43-4574-A862-30D20D870CCC}" srcOrd="0" destOrd="0" parTransId="{7997DBA1-9942-4365-B169-2CC497D08434}" sibTransId="{1969A5BA-CBE3-49A4-9127-C640BFC7347B}"/>
    <dgm:cxn modelId="{DCF0151B-A131-4371-86EC-8DC8876B3C1D}" srcId="{CD1C4BFD-421B-4CCA-8D0B-01027E7F0374}" destId="{EFBE8E81-F225-4080-92F7-F295A1057D8A}" srcOrd="2" destOrd="0" parTransId="{682C3D90-F22D-4DB0-ADBB-A1F1F63EF165}" sibTransId="{4AE3800C-B512-41F1-B1A8-6FFCC23A47AB}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A17D806B-5021-41BF-BA2A-0F1E3BCFAC2F}" type="presParOf" srcId="{37F354EC-AA6E-44E3-9BD2-0ECC704C4756}" destId="{FD653BB3-7A7C-4AF1-88DB-421AA64BE3B2}" srcOrd="0" destOrd="0" presId="urn:microsoft.com/office/officeart/2005/8/layout/orgChart1"/>
    <dgm:cxn modelId="{40F1474E-4EFC-4FBF-B9C3-7C615217B2B7}" type="presParOf" srcId="{37F354EC-AA6E-44E3-9BD2-0ECC704C4756}" destId="{A8DD839F-351C-482D-B146-204F718B42C2}" srcOrd="1" destOrd="0" presId="urn:microsoft.com/office/officeart/2005/8/layout/orgChart1"/>
    <dgm:cxn modelId="{2C04E896-E23F-4368-8D1D-BA6EECB53E30}" type="presParOf" srcId="{A8DD839F-351C-482D-B146-204F718B42C2}" destId="{7D7E271C-95BE-4669-83FC-588ACEEF332C}" srcOrd="0" destOrd="0" presId="urn:microsoft.com/office/officeart/2005/8/layout/orgChart1"/>
    <dgm:cxn modelId="{323926FF-B629-48C4-8467-379854572AE1}" type="presParOf" srcId="{7D7E271C-95BE-4669-83FC-588ACEEF332C}" destId="{A8990391-8BC5-47C2-AC60-DE385918E6C0}" srcOrd="0" destOrd="0" presId="urn:microsoft.com/office/officeart/2005/8/layout/orgChart1"/>
    <dgm:cxn modelId="{6093D954-B9B3-4B53-924D-A3E5FCFCC7BB}" type="presParOf" srcId="{7D7E271C-95BE-4669-83FC-588ACEEF332C}" destId="{4E355BEA-5DC5-470C-8F23-D263978710B4}" srcOrd="1" destOrd="0" presId="urn:microsoft.com/office/officeart/2005/8/layout/orgChart1"/>
    <dgm:cxn modelId="{877EE318-4CAD-4A8C-AFF8-3EAE44C74F48}" type="presParOf" srcId="{A8DD839F-351C-482D-B146-204F718B42C2}" destId="{46BF14A3-F152-44CA-8211-120DD1B796A7}" srcOrd="1" destOrd="0" presId="urn:microsoft.com/office/officeart/2005/8/layout/orgChart1"/>
    <dgm:cxn modelId="{14649C46-7520-4459-8B3C-5DD05B3ED283}" type="presParOf" srcId="{A8DD839F-351C-482D-B146-204F718B42C2}" destId="{BC62810E-A903-4480-A3EB-527CE37A6AB1}" srcOrd="2" destOrd="0" presId="urn:microsoft.com/office/officeart/2005/8/layout/orgChart1"/>
    <dgm:cxn modelId="{88EB23D9-FB8C-470D-B640-3E0D8FAD9DA4}" type="presParOf" srcId="{37F354EC-AA6E-44E3-9BD2-0ECC704C4756}" destId="{4941ACEF-DC08-4235-B72D-88212049524C}" srcOrd="2" destOrd="0" presId="urn:microsoft.com/office/officeart/2005/8/layout/orgChart1"/>
    <dgm:cxn modelId="{B3AA8E1E-C3DA-4CCE-8D37-337CE4CA5D48}" type="presParOf" srcId="{37F354EC-AA6E-44E3-9BD2-0ECC704C4756}" destId="{28D2A5F1-6DBF-4388-A8F5-8CEE6CF63C98}" srcOrd="3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D22CE0D-2CB7-4025-95C3-8283E1AE95BC}" type="presParOf" srcId="{37F354EC-AA6E-44E3-9BD2-0ECC704C4756}" destId="{9D766646-9C05-4B16-A81C-0EFCDF40B91E}" srcOrd="4" destOrd="0" presId="urn:microsoft.com/office/officeart/2005/8/layout/orgChart1"/>
    <dgm:cxn modelId="{36F08141-59CC-42DB-985A-16737F27A7D0}" type="presParOf" srcId="{37F354EC-AA6E-44E3-9BD2-0ECC704C4756}" destId="{3128F133-8DA9-45AA-9D44-3681E8C6FD61}" srcOrd="5" destOrd="0" presId="urn:microsoft.com/office/officeart/2005/8/layout/orgChart1"/>
    <dgm:cxn modelId="{0DCDFCCE-C50A-459A-B084-5A16842C22BD}" type="presParOf" srcId="{3128F133-8DA9-45AA-9D44-3681E8C6FD61}" destId="{C60FBE3C-9341-4B27-87E0-88956E70ECD3}" srcOrd="0" destOrd="0" presId="urn:microsoft.com/office/officeart/2005/8/layout/orgChart1"/>
    <dgm:cxn modelId="{E44E48D8-58AE-4AEA-A381-814A49DE4A03}" type="presParOf" srcId="{C60FBE3C-9341-4B27-87E0-88956E70ECD3}" destId="{01A0B41B-7573-4DE0-B7B2-1833FFE8216D}" srcOrd="0" destOrd="0" presId="urn:microsoft.com/office/officeart/2005/8/layout/orgChart1"/>
    <dgm:cxn modelId="{C6EA9D3C-C9E5-4D05-9DD1-CDD0891B5BE8}" type="presParOf" srcId="{C60FBE3C-9341-4B27-87E0-88956E70ECD3}" destId="{B870AF62-49E3-4A81-9918-4AE8A85A461A}" srcOrd="1" destOrd="0" presId="urn:microsoft.com/office/officeart/2005/8/layout/orgChart1"/>
    <dgm:cxn modelId="{9A11FFE1-9CCE-4C31-99F2-98F24DF52043}" type="presParOf" srcId="{3128F133-8DA9-45AA-9D44-3681E8C6FD61}" destId="{80279A9B-CB31-4914-BC29-C4E19976E9FB}" srcOrd="1" destOrd="0" presId="urn:microsoft.com/office/officeart/2005/8/layout/orgChart1"/>
    <dgm:cxn modelId="{97AC8E3C-8AFE-4492-AABE-2C0181C3E898}" type="presParOf" srcId="{3128F133-8DA9-45AA-9D44-3681E8C6FD61}" destId="{35208746-7738-4DD3-B536-DFD633458EA7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Unidad Deportiva Moderna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9567" custScaleY="127922" custLinFactNeighborY="-235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Y="100787" custLinFactNeighborY="216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Y="100787" custLinFactNeighborY="216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3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Y="100787" custLinFactNeighborX="-1216" custLinFactNeighborY="21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</dgm:ptLst>
  <dgm:cxnLst>
    <dgm:cxn modelId="{03815419-4CCC-4FC9-B3F5-83F5CE81C091}" srcId="{E3872B39-8B56-45CF-860E-BE80783FD31F}" destId="{12D0A271-83CE-4748-91C3-F59745B5ED82}" srcOrd="0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AA0DD4A5-D802-4DC9-98D1-537E8503749B}" srcId="{E3872B39-8B56-45CF-860E-BE80783FD31F}" destId="{7AD42634-55E2-40A4-81B7-182325F34794}" srcOrd="2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A6F0F183-2AF8-488A-9645-E0EEDB56DE76}" srcId="{E3872B39-8B56-45CF-860E-BE80783FD31F}" destId="{3AC96A99-79A7-45EF-A413-B29A4D482112}" srcOrd="1" destOrd="0" parTransId="{04C5EE23-66EB-4D99-95F8-ED44045422C1}" sibTransId="{5FE0386C-3A2A-4B03-99DC-CD7D3CF767D9}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Los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Campeones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 / </a:t>
          </a:r>
          <a:r>
            <a:rPr lang="es-ES" sz="1200" dirty="0" smtClean="0">
              <a:solidFill>
                <a:schemeClr val="tx1"/>
              </a:solidFill>
            </a:rPr>
            <a:t>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Ayudante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07191" custScaleY="95502" custLinFactNeighborY="253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69358" custScaleY="62287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69358" custScaleY="62287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69358" custScaleY="62287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57257" custScaleY="61447" custLinFactNeighborX="-3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</a:t>
          </a:r>
          <a:r>
            <a:rPr lang="es-ES" sz="1200" dirty="0" smtClean="0">
              <a:solidFill>
                <a:schemeClr val="tx1"/>
              </a:solidFill>
            </a:rPr>
            <a:t>Educación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2B9F-F199-4FC6-B746-16FFA113C42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5F80771-30F9-42A9-9E35-F3966DCF1279}" type="parTrans" cxnId="{F5878A4E-628E-4BB3-BD23-5EBD67A8F0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28F781-027F-4500-B5BA-9D624FBEF848}" type="sibTrans" cxnId="{F5878A4E-628E-4BB3-BD23-5EBD67A8F0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3E8C4C-47D5-44E4-AB01-0A785FA50A0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Programas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6CA143-E7B2-4F8C-B151-43883D3385F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F68C22E-099B-4AE8-A10A-4D57DAB59AC3}" type="parTrans" cxnId="{1D978093-86EC-43C2-BA28-8FF20A039EF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F2F7250-F325-4E40-A455-F344EFAE29C5}" type="sibTrans" cxnId="{1D978093-86EC-43C2-BA28-8FF20A039EF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939A729-4C14-4EE4-AE6F-2F9FEDE09E7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Becas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12C8146-B3C9-4C6D-9CF3-93EE812BC9F1}" type="parTrans" cxnId="{1702AE61-A3A1-4947-A502-17830D7587D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EBB810D-AF4A-4FA4-82A0-A5616426EA69}" type="sibTrans" cxnId="{1702AE61-A3A1-4947-A502-17830D7587D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84415" custScaleY="179292" custLinFactNeighborX="-1169" custLinFactNeighborY="-668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7DA527A3-891E-47EE-BE68-DA5DFD406E05}" type="pres">
      <dgm:prSet presAssocID="{95F80771-30F9-42A9-9E35-F3966DCF1279}" presName="Name35" presStyleLbl="parChTrans1D2" presStyleIdx="0" presStyleCnt="5"/>
      <dgm:spPr/>
      <dgm:t>
        <a:bodyPr/>
        <a:lstStyle/>
        <a:p>
          <a:endParaRPr lang="es-ES"/>
        </a:p>
      </dgm:t>
    </dgm:pt>
    <dgm:pt modelId="{DC37794C-5ABC-4FC0-815E-B0C6FCF00A00}" type="pres">
      <dgm:prSet presAssocID="{29CD2B9F-F199-4FC6-B746-16FFA113C426}" presName="hierRoot2" presStyleCnt="0">
        <dgm:presLayoutVars>
          <dgm:hierBranch/>
        </dgm:presLayoutVars>
      </dgm:prSet>
      <dgm:spPr/>
    </dgm:pt>
    <dgm:pt modelId="{4FC28B79-48C4-4F8A-86A5-E54D95A7F4BA}" type="pres">
      <dgm:prSet presAssocID="{29CD2B9F-F199-4FC6-B746-16FFA113C426}" presName="rootComposite" presStyleCnt="0"/>
      <dgm:spPr/>
    </dgm:pt>
    <dgm:pt modelId="{ECD6F034-0843-4543-A3AE-98E7E38A772F}" type="pres">
      <dgm:prSet presAssocID="{29CD2B9F-F199-4FC6-B746-16FFA113C426}" presName="rootText" presStyleLbl="node2" presStyleIdx="0" presStyleCnt="4" custScaleX="137897" custScaleY="138311" custLinFactNeighborY="12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867707-F89B-4FCC-AD87-FCA394EDA780}" type="pres">
      <dgm:prSet presAssocID="{29CD2B9F-F199-4FC6-B746-16FFA113C426}" presName="rootConnector" presStyleLbl="node2" presStyleIdx="0" presStyleCnt="4"/>
      <dgm:spPr/>
      <dgm:t>
        <a:bodyPr/>
        <a:lstStyle/>
        <a:p>
          <a:endParaRPr lang="es-ES"/>
        </a:p>
      </dgm:t>
    </dgm:pt>
    <dgm:pt modelId="{FE46CF89-2E8D-47FC-851D-AB15959291F9}" type="pres">
      <dgm:prSet presAssocID="{29CD2B9F-F199-4FC6-B746-16FFA113C426}" presName="hierChild4" presStyleCnt="0"/>
      <dgm:spPr/>
    </dgm:pt>
    <dgm:pt modelId="{FB0277D8-FB7B-4B93-87EA-3D6476CFDE7F}" type="pres">
      <dgm:prSet presAssocID="{29CD2B9F-F199-4FC6-B746-16FFA113C426}" presName="hierChild5" presStyleCnt="0"/>
      <dgm:spPr/>
    </dgm:pt>
    <dgm:pt modelId="{A0556C46-0175-412D-A70E-2C723E9C162B}" type="pres">
      <dgm:prSet presAssocID="{510DC284-7493-44A0-9F06-FA797E334D25}" presName="Name35" presStyleLbl="parChTrans1D2" presStyleIdx="1" presStyleCnt="5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1" presStyleCnt="4" custScaleX="137897" custScaleY="138311" custLinFactNeighborX="-1294" custLinFactNeighborY="12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1" presStyleCnt="4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1B46B926-CC39-4D46-BFD2-5A2F6BA913F6}" type="pres">
      <dgm:prSet presAssocID="{2EC64752-927D-40DD-A0B9-BC3BA63D4E06}" presName="Name35" presStyleLbl="parChTrans1D2" presStyleIdx="2" presStyleCnt="5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2" presStyleCnt="4" custScaleX="137897" custScaleY="138311" custLinFactNeighborY="12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2" presStyleCnt="4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EEAE0B38-5E10-436A-9F5A-784D9D0381FA}" type="pres">
      <dgm:prSet presAssocID="{F12C8146-B3C9-4C6D-9CF3-93EE812BC9F1}" presName="Name35" presStyleLbl="parChTrans1D2" presStyleIdx="3" presStyleCnt="5"/>
      <dgm:spPr/>
      <dgm:t>
        <a:bodyPr/>
        <a:lstStyle/>
        <a:p>
          <a:endParaRPr lang="es-ES"/>
        </a:p>
      </dgm:t>
    </dgm:pt>
    <dgm:pt modelId="{07A5332B-62CD-4B10-87E2-131B28B1C691}" type="pres">
      <dgm:prSet presAssocID="{8939A729-4C14-4EE4-AE6F-2F9FEDE09E77}" presName="hierRoot2" presStyleCnt="0">
        <dgm:presLayoutVars>
          <dgm:hierBranch val="init"/>
        </dgm:presLayoutVars>
      </dgm:prSet>
      <dgm:spPr/>
    </dgm:pt>
    <dgm:pt modelId="{4AB1B662-264D-497F-BFDA-85D5DA1A2320}" type="pres">
      <dgm:prSet presAssocID="{8939A729-4C14-4EE4-AE6F-2F9FEDE09E77}" presName="rootComposite" presStyleCnt="0"/>
      <dgm:spPr/>
    </dgm:pt>
    <dgm:pt modelId="{65D9F835-6A4F-4FE0-857F-D88984988C6D}" type="pres">
      <dgm:prSet presAssocID="{8939A729-4C14-4EE4-AE6F-2F9FEDE09E77}" presName="rootText" presStyleLbl="node2" presStyleIdx="3" presStyleCnt="4" custScaleX="137897" custScaleY="138311" custLinFactNeighborY="13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5F3C49-19DC-4B1B-B7BB-C0D5C9E41609}" type="pres">
      <dgm:prSet presAssocID="{8939A729-4C14-4EE4-AE6F-2F9FEDE09E77}" presName="rootConnector" presStyleLbl="node2" presStyleIdx="3" presStyleCnt="4"/>
      <dgm:spPr/>
      <dgm:t>
        <a:bodyPr/>
        <a:lstStyle/>
        <a:p>
          <a:endParaRPr lang="es-ES"/>
        </a:p>
      </dgm:t>
    </dgm:pt>
    <dgm:pt modelId="{FB44E7E8-9A9B-4A72-B1B2-29B19537C481}" type="pres">
      <dgm:prSet presAssocID="{8939A729-4C14-4EE4-AE6F-2F9FEDE09E77}" presName="hierChild4" presStyleCnt="0"/>
      <dgm:spPr/>
    </dgm:pt>
    <dgm:pt modelId="{0C085AB0-47FB-432B-8D1C-C574FE3BB03E}" type="pres">
      <dgm:prSet presAssocID="{8939A729-4C14-4EE4-AE6F-2F9FEDE09E77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BD6E0363-FDF2-47CE-AE0D-601EAAEA0B59}" type="pres">
      <dgm:prSet presAssocID="{5F68C22E-099B-4AE8-A10A-4D57DAB59AC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30F46F90-F7EA-4BDD-AAA1-274967EF5B4A}" type="pres">
      <dgm:prSet presAssocID="{746CA143-E7B2-4F8C-B151-43883D3385F7}" presName="hierRoot3" presStyleCnt="0">
        <dgm:presLayoutVars>
          <dgm:hierBranch val="init"/>
        </dgm:presLayoutVars>
      </dgm:prSet>
      <dgm:spPr/>
    </dgm:pt>
    <dgm:pt modelId="{0382EA12-3005-49F1-9CB3-72D4FA24D2F9}" type="pres">
      <dgm:prSet presAssocID="{746CA143-E7B2-4F8C-B151-43883D3385F7}" presName="rootComposite3" presStyleCnt="0"/>
      <dgm:spPr/>
    </dgm:pt>
    <dgm:pt modelId="{7DBBC19C-001A-42BF-A9E1-8C13D8BDC9EE}" type="pres">
      <dgm:prSet presAssocID="{746CA143-E7B2-4F8C-B151-43883D3385F7}" presName="rootText3" presStyleLbl="asst1" presStyleIdx="0" presStyleCnt="1" custScaleX="102453" custScaleY="110137" custLinFactNeighborX="-19593" custLinFactNeighborY="-422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FA4D5E-4C4D-408D-8F51-14FB17E93468}" type="pres">
      <dgm:prSet presAssocID="{746CA143-E7B2-4F8C-B151-43883D3385F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0E058006-F33D-414C-82B6-1D3B363DACD0}" type="pres">
      <dgm:prSet presAssocID="{746CA143-E7B2-4F8C-B151-43883D3385F7}" presName="hierChild6" presStyleCnt="0"/>
      <dgm:spPr/>
    </dgm:pt>
    <dgm:pt modelId="{05AB8E6D-A31E-499F-B260-C0007F0F326E}" type="pres">
      <dgm:prSet presAssocID="{746CA143-E7B2-4F8C-B151-43883D3385F7}" presName="hierChild7" presStyleCnt="0"/>
      <dgm:spPr/>
    </dgm:pt>
  </dgm:ptLst>
  <dgm:cxnLst>
    <dgm:cxn modelId="{CC5EEEDB-3CDA-4816-B03D-3C640B6A611D}" type="presOf" srcId="{746CA143-E7B2-4F8C-B151-43883D3385F7}" destId="{7DBBC19C-001A-42BF-A9E1-8C13D8BDC9EE}" srcOrd="0" destOrd="0" presId="urn:microsoft.com/office/officeart/2005/8/layout/orgChart1"/>
    <dgm:cxn modelId="{9983AC69-3753-4D26-8A01-58620E9AE769}" type="presOf" srcId="{95F80771-30F9-42A9-9E35-F3966DCF1279}" destId="{7DA527A3-891E-47EE-BE68-DA5DFD406E05}" srcOrd="0" destOrd="0" presId="urn:microsoft.com/office/officeart/2005/8/layout/orgChart1"/>
    <dgm:cxn modelId="{C58B5365-6FA4-425A-8459-FCB8CB190A2E}" type="presOf" srcId="{510DC284-7493-44A0-9F06-FA797E334D25}" destId="{A0556C46-0175-412D-A70E-2C723E9C162B}" srcOrd="0" destOrd="0" presId="urn:microsoft.com/office/officeart/2005/8/layout/orgChart1"/>
    <dgm:cxn modelId="{3439FD53-B5A2-44F5-B240-2B812932F055}" type="presOf" srcId="{F12C8146-B3C9-4C6D-9CF3-93EE812BC9F1}" destId="{EEAE0B38-5E10-436A-9F5A-784D9D0381FA}" srcOrd="0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AE6F809B-C730-4117-BDA5-C12A2E026185}" type="presOf" srcId="{8939A729-4C14-4EE4-AE6F-2F9FEDE09E77}" destId="{65D9F835-6A4F-4FE0-857F-D88984988C6D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A05CA569-6CCB-4ED5-BD3D-3E6D2C2A1354}" srcId="{8F3A5752-0B5D-4641-8E32-CCA038B23664}" destId="{8F904948-8EFF-492E-A389-2076B200E265}" srcOrd="1" destOrd="0" parTransId="{510DC284-7493-44A0-9F06-FA797E334D25}" sibTransId="{AB11E051-BD33-464A-B4F1-673357E0E409}"/>
    <dgm:cxn modelId="{F5878A4E-628E-4BB3-BD23-5EBD67A8F018}" srcId="{8F3A5752-0B5D-4641-8E32-CCA038B23664}" destId="{29CD2B9F-F199-4FC6-B746-16FFA113C426}" srcOrd="0" destOrd="0" parTransId="{95F80771-30F9-42A9-9E35-F3966DCF1279}" sibTransId="{AB28F781-027F-4500-B5BA-9D624FBEF848}"/>
    <dgm:cxn modelId="{1CF21213-14C7-40D8-92FD-DC90AC1968F6}" type="presOf" srcId="{746CA143-E7B2-4F8C-B151-43883D3385F7}" destId="{E8FA4D5E-4C4D-408D-8F51-14FB17E93468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1702AE61-A3A1-4947-A502-17830D7587D3}" srcId="{8F3A5752-0B5D-4641-8E32-CCA038B23664}" destId="{8939A729-4C14-4EE4-AE6F-2F9FEDE09E77}" srcOrd="4" destOrd="0" parTransId="{F12C8146-B3C9-4C6D-9CF3-93EE812BC9F1}" sibTransId="{0EBB810D-AF4A-4FA4-82A0-A5616426EA69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2E554BDF-E683-49C3-8B66-6635BB1889AB}" type="presOf" srcId="{8939A729-4C14-4EE4-AE6F-2F9FEDE09E77}" destId="{985F3C49-19DC-4B1B-B7BB-C0D5C9E41609}" srcOrd="1" destOrd="0" presId="urn:microsoft.com/office/officeart/2005/8/layout/orgChart1"/>
    <dgm:cxn modelId="{BC9B3BD5-5B40-49A2-A606-7EFB731C366B}" type="presOf" srcId="{2EC64752-927D-40DD-A0B9-BC3BA63D4E06}" destId="{1B46B926-CC39-4D46-BFD2-5A2F6BA913F6}" srcOrd="0" destOrd="0" presId="urn:microsoft.com/office/officeart/2005/8/layout/orgChart1"/>
    <dgm:cxn modelId="{A00401B3-3DFB-4D78-B661-920AE5E332F5}" type="presOf" srcId="{29CD2B9F-F199-4FC6-B746-16FFA113C426}" destId="{9D867707-F89B-4FCC-AD87-FCA394EDA780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E1409700-D6D7-4A1E-8EB4-648708A23A44}" type="presOf" srcId="{113E8C4C-47D5-44E4-AB01-0A785FA50A04}" destId="{02FF17BD-47BA-4A76-938A-3D248BB6D413}" srcOrd="1" destOrd="0" presId="urn:microsoft.com/office/officeart/2005/8/layout/orgChart1"/>
    <dgm:cxn modelId="{770E26F2-1B82-471E-8576-023C49648140}" srcId="{8F3A5752-0B5D-4641-8E32-CCA038B23664}" destId="{113E8C4C-47D5-44E4-AB01-0A785FA50A04}" srcOrd="2" destOrd="0" parTransId="{2EC64752-927D-40DD-A0B9-BC3BA63D4E06}" sibTransId="{3DA70358-77AE-43C6-8524-9AB88DE75B08}"/>
    <dgm:cxn modelId="{1D978093-86EC-43C2-BA28-8FF20A039EFC}" srcId="{8F3A5752-0B5D-4641-8E32-CCA038B23664}" destId="{746CA143-E7B2-4F8C-B151-43883D3385F7}" srcOrd="3" destOrd="0" parTransId="{5F68C22E-099B-4AE8-A10A-4D57DAB59AC3}" sibTransId="{2F2F7250-F325-4E40-A455-F344EFAE29C5}"/>
    <dgm:cxn modelId="{B4CF0EC3-806B-4726-954C-AD62250AFB55}" type="presOf" srcId="{29CD2B9F-F199-4FC6-B746-16FFA113C426}" destId="{ECD6F034-0843-4543-A3AE-98E7E38A772F}" srcOrd="0" destOrd="0" presId="urn:microsoft.com/office/officeart/2005/8/layout/orgChart1"/>
    <dgm:cxn modelId="{BB863864-45D4-4B09-A024-CCB4F6BFF0BC}" type="presOf" srcId="{113E8C4C-47D5-44E4-AB01-0A785FA50A04}" destId="{BF8DD503-79E9-4153-A9A7-D98611AA346B}" srcOrd="0" destOrd="0" presId="urn:microsoft.com/office/officeart/2005/8/layout/orgChart1"/>
    <dgm:cxn modelId="{F290248E-D35D-4FDA-9517-79CC601832DD}" type="presOf" srcId="{5F68C22E-099B-4AE8-A10A-4D57DAB59AC3}" destId="{BD6E0363-FDF2-47CE-AE0D-601EAAEA0B59}" srcOrd="0" destOrd="0" presId="urn:microsoft.com/office/officeart/2005/8/layout/orgChart1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A08DB6F-553A-4FF6-A71F-C4EB580023BF}" type="presParOf" srcId="{24392372-3E5C-4E83-A7A2-75B2D5C4B789}" destId="{7DA527A3-891E-47EE-BE68-DA5DFD406E05}" srcOrd="0" destOrd="0" presId="urn:microsoft.com/office/officeart/2005/8/layout/orgChart1"/>
    <dgm:cxn modelId="{648D9E26-6793-461A-B9CA-DD046C7D4A30}" type="presParOf" srcId="{24392372-3E5C-4E83-A7A2-75B2D5C4B789}" destId="{DC37794C-5ABC-4FC0-815E-B0C6FCF00A00}" srcOrd="1" destOrd="0" presId="urn:microsoft.com/office/officeart/2005/8/layout/orgChart1"/>
    <dgm:cxn modelId="{1DCD2042-869A-44F8-A9BC-85C5417812E2}" type="presParOf" srcId="{DC37794C-5ABC-4FC0-815E-B0C6FCF00A00}" destId="{4FC28B79-48C4-4F8A-86A5-E54D95A7F4BA}" srcOrd="0" destOrd="0" presId="urn:microsoft.com/office/officeart/2005/8/layout/orgChart1"/>
    <dgm:cxn modelId="{BF6BA1D4-E266-4785-9E0E-66415C9BC083}" type="presParOf" srcId="{4FC28B79-48C4-4F8A-86A5-E54D95A7F4BA}" destId="{ECD6F034-0843-4543-A3AE-98E7E38A772F}" srcOrd="0" destOrd="0" presId="urn:microsoft.com/office/officeart/2005/8/layout/orgChart1"/>
    <dgm:cxn modelId="{288BD124-098B-4CE7-AB97-C9BAA6AAF9F8}" type="presParOf" srcId="{4FC28B79-48C4-4F8A-86A5-E54D95A7F4BA}" destId="{9D867707-F89B-4FCC-AD87-FCA394EDA780}" srcOrd="1" destOrd="0" presId="urn:microsoft.com/office/officeart/2005/8/layout/orgChart1"/>
    <dgm:cxn modelId="{FE599EE8-553D-435F-A054-40E3B954C64C}" type="presParOf" srcId="{DC37794C-5ABC-4FC0-815E-B0C6FCF00A00}" destId="{FE46CF89-2E8D-47FC-851D-AB15959291F9}" srcOrd="1" destOrd="0" presId="urn:microsoft.com/office/officeart/2005/8/layout/orgChart1"/>
    <dgm:cxn modelId="{F2252993-86BC-4A15-B33D-AABCB766CD40}" type="presParOf" srcId="{DC37794C-5ABC-4FC0-815E-B0C6FCF00A00}" destId="{FB0277D8-FB7B-4B93-87EA-3D6476CFDE7F}" srcOrd="2" destOrd="0" presId="urn:microsoft.com/office/officeart/2005/8/layout/orgChart1"/>
    <dgm:cxn modelId="{99269E0D-9D75-4709-9E9F-41794D58CA3F}" type="presParOf" srcId="{24392372-3E5C-4E83-A7A2-75B2D5C4B789}" destId="{A0556C46-0175-412D-A70E-2C723E9C162B}" srcOrd="2" destOrd="0" presId="urn:microsoft.com/office/officeart/2005/8/layout/orgChart1"/>
    <dgm:cxn modelId="{AE744F25-D6D0-489B-9FC0-156DA376DD2D}" type="presParOf" srcId="{24392372-3E5C-4E83-A7A2-75B2D5C4B789}" destId="{0C76069C-C1E4-4A1A-90FD-BE1014D1279A}" srcOrd="3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FEEF9F9B-160C-46CF-8943-9C928EB260F9}" type="presParOf" srcId="{24392372-3E5C-4E83-A7A2-75B2D5C4B789}" destId="{1B46B926-CC39-4D46-BFD2-5A2F6BA913F6}" srcOrd="4" destOrd="0" presId="urn:microsoft.com/office/officeart/2005/8/layout/orgChart1"/>
    <dgm:cxn modelId="{F85D729A-295A-4464-8858-1FE39BA58158}" type="presParOf" srcId="{24392372-3E5C-4E83-A7A2-75B2D5C4B789}" destId="{33E79270-88BC-4412-A1D0-FE06D3C61594}" srcOrd="5" destOrd="0" presId="urn:microsoft.com/office/officeart/2005/8/layout/orgChart1"/>
    <dgm:cxn modelId="{8C6781AF-6414-4B38-B64D-34CDBCB4CE80}" type="presParOf" srcId="{33E79270-88BC-4412-A1D0-FE06D3C61594}" destId="{BFDDCA01-1942-48B0-9885-1BBEB9E56F2D}" srcOrd="0" destOrd="0" presId="urn:microsoft.com/office/officeart/2005/8/layout/orgChart1"/>
    <dgm:cxn modelId="{8E5000A5-B5B7-4B55-8010-1C263C93D84D}" type="presParOf" srcId="{BFDDCA01-1942-48B0-9885-1BBEB9E56F2D}" destId="{BF8DD503-79E9-4153-A9A7-D98611AA346B}" srcOrd="0" destOrd="0" presId="urn:microsoft.com/office/officeart/2005/8/layout/orgChart1"/>
    <dgm:cxn modelId="{7243EADF-D71B-4464-94E0-3330381EC988}" type="presParOf" srcId="{BFDDCA01-1942-48B0-9885-1BBEB9E56F2D}" destId="{02FF17BD-47BA-4A76-938A-3D248BB6D413}" srcOrd="1" destOrd="0" presId="urn:microsoft.com/office/officeart/2005/8/layout/orgChart1"/>
    <dgm:cxn modelId="{3CD9697F-3021-4E48-BC3D-6E9FD3D64F18}" type="presParOf" srcId="{33E79270-88BC-4412-A1D0-FE06D3C61594}" destId="{5DBB3601-BEDB-46ED-AB0C-074B37175891}" srcOrd="1" destOrd="0" presId="urn:microsoft.com/office/officeart/2005/8/layout/orgChart1"/>
    <dgm:cxn modelId="{9E3EB2D2-115C-4F4B-ACAA-0D8B37170894}" type="presParOf" srcId="{33E79270-88BC-4412-A1D0-FE06D3C61594}" destId="{C27D3E55-56A8-4F77-BE8F-D8CB426F05BE}" srcOrd="2" destOrd="0" presId="urn:microsoft.com/office/officeart/2005/8/layout/orgChart1"/>
    <dgm:cxn modelId="{BE6122C2-02B8-4A5C-8A40-FD33904EA1E4}" type="presParOf" srcId="{24392372-3E5C-4E83-A7A2-75B2D5C4B789}" destId="{EEAE0B38-5E10-436A-9F5A-784D9D0381FA}" srcOrd="6" destOrd="0" presId="urn:microsoft.com/office/officeart/2005/8/layout/orgChart1"/>
    <dgm:cxn modelId="{1911DF03-5FE4-4464-9D00-B264B4738FD9}" type="presParOf" srcId="{24392372-3E5C-4E83-A7A2-75B2D5C4B789}" destId="{07A5332B-62CD-4B10-87E2-131B28B1C691}" srcOrd="7" destOrd="0" presId="urn:microsoft.com/office/officeart/2005/8/layout/orgChart1"/>
    <dgm:cxn modelId="{3FBDBEC3-7848-4D0A-90AD-42B469DD86C7}" type="presParOf" srcId="{07A5332B-62CD-4B10-87E2-131B28B1C691}" destId="{4AB1B662-264D-497F-BFDA-85D5DA1A2320}" srcOrd="0" destOrd="0" presId="urn:microsoft.com/office/officeart/2005/8/layout/orgChart1"/>
    <dgm:cxn modelId="{38363A88-A5EA-4296-B386-FD3786E9799D}" type="presParOf" srcId="{4AB1B662-264D-497F-BFDA-85D5DA1A2320}" destId="{65D9F835-6A4F-4FE0-857F-D88984988C6D}" srcOrd="0" destOrd="0" presId="urn:microsoft.com/office/officeart/2005/8/layout/orgChart1"/>
    <dgm:cxn modelId="{B898FDB0-853D-4114-A152-402AD887AB8D}" type="presParOf" srcId="{4AB1B662-264D-497F-BFDA-85D5DA1A2320}" destId="{985F3C49-19DC-4B1B-B7BB-C0D5C9E41609}" srcOrd="1" destOrd="0" presId="urn:microsoft.com/office/officeart/2005/8/layout/orgChart1"/>
    <dgm:cxn modelId="{C564F921-5B02-44AA-85E9-CF6616546B75}" type="presParOf" srcId="{07A5332B-62CD-4B10-87E2-131B28B1C691}" destId="{FB44E7E8-9A9B-4A72-B1B2-29B19537C481}" srcOrd="1" destOrd="0" presId="urn:microsoft.com/office/officeart/2005/8/layout/orgChart1"/>
    <dgm:cxn modelId="{42AAE9F4-FCAE-4CCA-843D-DAB17EC63A58}" type="presParOf" srcId="{07A5332B-62CD-4B10-87E2-131B28B1C691}" destId="{0C085AB0-47FB-432B-8D1C-C574FE3BB03E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BB25F9ED-851B-440D-BEF2-7F8ABBD746F6}" type="presParOf" srcId="{A6F0A5A3-E43A-49BF-827F-04D361BA9BF3}" destId="{BD6E0363-FDF2-47CE-AE0D-601EAAEA0B59}" srcOrd="0" destOrd="0" presId="urn:microsoft.com/office/officeart/2005/8/layout/orgChart1"/>
    <dgm:cxn modelId="{8D11BB5A-28C8-41EB-B70C-569F2E531F60}" type="presParOf" srcId="{A6F0A5A3-E43A-49BF-827F-04D361BA9BF3}" destId="{30F46F90-F7EA-4BDD-AAA1-274967EF5B4A}" srcOrd="1" destOrd="0" presId="urn:microsoft.com/office/officeart/2005/8/layout/orgChart1"/>
    <dgm:cxn modelId="{77D815B6-AD0F-4FA4-B06F-1017D462D52C}" type="presParOf" srcId="{30F46F90-F7EA-4BDD-AAA1-274967EF5B4A}" destId="{0382EA12-3005-49F1-9CB3-72D4FA24D2F9}" srcOrd="0" destOrd="0" presId="urn:microsoft.com/office/officeart/2005/8/layout/orgChart1"/>
    <dgm:cxn modelId="{5A59ACE6-733D-4AEC-848D-305DCACCC6A7}" type="presParOf" srcId="{0382EA12-3005-49F1-9CB3-72D4FA24D2F9}" destId="{7DBBC19C-001A-42BF-A9E1-8C13D8BDC9EE}" srcOrd="0" destOrd="0" presId="urn:microsoft.com/office/officeart/2005/8/layout/orgChart1"/>
    <dgm:cxn modelId="{15851872-275F-4FAF-887C-9F224EFCDC26}" type="presParOf" srcId="{0382EA12-3005-49F1-9CB3-72D4FA24D2F9}" destId="{E8FA4D5E-4C4D-408D-8F51-14FB17E93468}" srcOrd="1" destOrd="0" presId="urn:microsoft.com/office/officeart/2005/8/layout/orgChart1"/>
    <dgm:cxn modelId="{621B6B25-483A-4A83-939F-2B9CE985AF52}" type="presParOf" srcId="{30F46F90-F7EA-4BDD-AAA1-274967EF5B4A}" destId="{0E058006-F33D-414C-82B6-1D3B363DACD0}" srcOrd="1" destOrd="0" presId="urn:microsoft.com/office/officeart/2005/8/layout/orgChart1"/>
    <dgm:cxn modelId="{2D959731-0C40-4227-BE87-4B8295C90BA2}" type="presParOf" srcId="{30F46F90-F7EA-4BDD-AAA1-274967EF5B4A}" destId="{05AB8E6D-A31E-499F-B260-C0007F0F32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</a:p>
        <a:p>
          <a:r>
            <a:rPr lang="es-ES" sz="1200" dirty="0" smtClean="0">
              <a:solidFill>
                <a:schemeClr val="tx1"/>
              </a:solidFill>
            </a:rPr>
            <a:t>Administrativo(a)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E96EC7-6479-4714-81A6-2B9CF09B3225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30B5A59-28E6-4399-8C5A-56973DD9617F}" type="parTrans" cxnId="{5EC63CF6-6D83-493B-A516-6982E54969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2A5C743-EC14-4C3E-8DFA-859ACC3AE93D}" type="sibTrans" cxnId="{5EC63CF6-6D83-493B-A516-6982E54969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75BFD4-08CD-412F-8FF8-69BE5F0847B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0B51AF4-1A6B-4086-B2DB-B0A5B0553AE0}" type="parTrans" cxnId="{963F61C7-2E3C-415F-BB59-367EDF958D5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3DA75A-D529-4CEE-A56A-4B836DC8874B}" type="sibTrans" cxnId="{963F61C7-2E3C-415F-BB59-367EDF958D5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4E14EA-2B66-4175-B1DE-9CD4FA87E77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Bibliotecas</a:t>
          </a:r>
          <a:endParaRPr lang="es-ES" sz="1200" dirty="0">
            <a:solidFill>
              <a:schemeClr val="tx1"/>
            </a:solidFill>
          </a:endParaRPr>
        </a:p>
      </dgm:t>
    </dgm:pt>
    <dgm:pt modelId="{8491AE73-8CDA-4F78-880B-E1233AE69F28}" type="parTrans" cxnId="{57AE6726-8410-492A-B54A-188BEDA5060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AB5A0B0-56E3-4927-A818-6094BF58D350}" type="sibTrans" cxnId="{57AE6726-8410-492A-B54A-188BEDA5060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CA845AE-EF23-4A6A-9E10-193F3ED5CDC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7DF4EBB-1C87-4D89-8835-B1C899530548}" type="parTrans" cxnId="{C2FA502A-8DE8-44AA-BEB6-DA1F6F26557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62ECA70-42A3-4185-A50B-5E20C480044D}" type="sibTrans" cxnId="{C2FA502A-8DE8-44AA-BEB6-DA1F6F26557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9699" custScaleY="106808" custLinFactNeighborX="16" custLinFactNeighborY="292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6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6" custScaleX="82868" custScaleY="73661" custLinFactNeighborX="-9069" custLinFactNeighborY="33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6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1E7F662C-06E1-4A3C-9627-BABDA1F8D9DA}" type="pres">
      <dgm:prSet presAssocID="{E30B5A59-28E6-4399-8C5A-56973DD9617F}" presName="Name111" presStyleLbl="parChTrans1D2" presStyleIdx="1" presStyleCnt="6"/>
      <dgm:spPr/>
      <dgm:t>
        <a:bodyPr/>
        <a:lstStyle/>
        <a:p>
          <a:endParaRPr lang="es-ES"/>
        </a:p>
      </dgm:t>
    </dgm:pt>
    <dgm:pt modelId="{BF7526B4-24C8-4512-9844-07EADF563FCD}" type="pres">
      <dgm:prSet presAssocID="{6CE96EC7-6479-4714-81A6-2B9CF09B3225}" presName="hierRoot3" presStyleCnt="0">
        <dgm:presLayoutVars>
          <dgm:hierBranch val="init"/>
        </dgm:presLayoutVars>
      </dgm:prSet>
      <dgm:spPr/>
    </dgm:pt>
    <dgm:pt modelId="{3A8B4DE2-802D-40FF-8513-9BE273E33CAE}" type="pres">
      <dgm:prSet presAssocID="{6CE96EC7-6479-4714-81A6-2B9CF09B3225}" presName="rootComposite3" presStyleCnt="0"/>
      <dgm:spPr/>
    </dgm:pt>
    <dgm:pt modelId="{879CF3CE-3826-4411-8750-4A90CA157093}" type="pres">
      <dgm:prSet presAssocID="{6CE96EC7-6479-4714-81A6-2B9CF09B3225}" presName="rootText3" presStyleLbl="asst1" presStyleIdx="1" presStyleCnt="6" custScaleX="82868" custScaleY="73661" custLinFactNeighborX="150" custLinFactNeighborY="33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61D2B44-D3B4-4DF0-8B8A-AD8EBE51FC34}" type="pres">
      <dgm:prSet presAssocID="{6CE96EC7-6479-4714-81A6-2B9CF09B3225}" presName="rootConnector3" presStyleLbl="asst1" presStyleIdx="1" presStyleCnt="6"/>
      <dgm:spPr/>
      <dgm:t>
        <a:bodyPr/>
        <a:lstStyle/>
        <a:p>
          <a:endParaRPr lang="es-ES"/>
        </a:p>
      </dgm:t>
    </dgm:pt>
    <dgm:pt modelId="{BD218BD6-2237-4921-A8AB-0DBF5A0BC12F}" type="pres">
      <dgm:prSet presAssocID="{6CE96EC7-6479-4714-81A6-2B9CF09B3225}" presName="hierChild6" presStyleCnt="0"/>
      <dgm:spPr/>
    </dgm:pt>
    <dgm:pt modelId="{9EA474EF-7B44-416F-A241-727AC9545592}" type="pres">
      <dgm:prSet presAssocID="{6CE96EC7-6479-4714-81A6-2B9CF09B3225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2" presStyleCnt="6" custScaleX="82868" custScaleY="73661" custLinFactNeighborX="-9069" custLinFactNeighborY="-6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2" presStyleCnt="6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F39A6B71-4861-460D-B448-64D7301D8591}" type="pres">
      <dgm:prSet presAssocID="{80B51AF4-1A6B-4086-B2DB-B0A5B0553AE0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A0B5654E-EFD2-48F4-BC41-53ACF20DEDB8}" type="pres">
      <dgm:prSet presAssocID="{FA75BFD4-08CD-412F-8FF8-69BE5F0847B2}" presName="hierRoot3" presStyleCnt="0">
        <dgm:presLayoutVars>
          <dgm:hierBranch val="init"/>
        </dgm:presLayoutVars>
      </dgm:prSet>
      <dgm:spPr/>
    </dgm:pt>
    <dgm:pt modelId="{1AC4ED89-45A7-499F-ADBB-37829C31FCF3}" type="pres">
      <dgm:prSet presAssocID="{FA75BFD4-08CD-412F-8FF8-69BE5F0847B2}" presName="rootComposite3" presStyleCnt="0"/>
      <dgm:spPr/>
    </dgm:pt>
    <dgm:pt modelId="{B5E18026-23BC-4B30-B57F-ECE5140B52DE}" type="pres">
      <dgm:prSet presAssocID="{FA75BFD4-08CD-412F-8FF8-69BE5F0847B2}" presName="rootText3" presStyleLbl="asst1" presStyleIdx="3" presStyleCnt="6" custScaleX="82868" custScaleY="73661" custLinFactNeighborX="150" custLinFactNeighborY="-6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A87871-D8AB-4408-983B-454FA6475D30}" type="pres">
      <dgm:prSet presAssocID="{FA75BFD4-08CD-412F-8FF8-69BE5F0847B2}" presName="rootConnector3" presStyleLbl="asst1" presStyleIdx="3" presStyleCnt="6"/>
      <dgm:spPr/>
      <dgm:t>
        <a:bodyPr/>
        <a:lstStyle/>
        <a:p>
          <a:endParaRPr lang="es-ES"/>
        </a:p>
      </dgm:t>
    </dgm:pt>
    <dgm:pt modelId="{7B46C06F-B8D1-4094-ABB4-12CD16CC6B27}" type="pres">
      <dgm:prSet presAssocID="{FA75BFD4-08CD-412F-8FF8-69BE5F0847B2}" presName="hierChild6" presStyleCnt="0"/>
      <dgm:spPr/>
    </dgm:pt>
    <dgm:pt modelId="{1B222557-4B25-462F-A4CA-E7F65567E7E4}" type="pres">
      <dgm:prSet presAssocID="{FA75BFD4-08CD-412F-8FF8-69BE5F0847B2}" presName="hierChild7" presStyleCnt="0"/>
      <dgm:spPr/>
    </dgm:pt>
    <dgm:pt modelId="{0586DF45-5330-456D-A014-C623E6C0B244}" type="pres">
      <dgm:prSet presAssocID="{8491AE73-8CDA-4F78-880B-E1233AE69F28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81A04A21-A9FB-4FA7-B801-1B5B758E513F}" type="pres">
      <dgm:prSet presAssocID="{824E14EA-2B66-4175-B1DE-9CD4FA87E778}" presName="hierRoot3" presStyleCnt="0">
        <dgm:presLayoutVars>
          <dgm:hierBranch val="init"/>
        </dgm:presLayoutVars>
      </dgm:prSet>
      <dgm:spPr/>
    </dgm:pt>
    <dgm:pt modelId="{2FB284E4-A0E0-40D0-9FB0-82AFA47D4C7E}" type="pres">
      <dgm:prSet presAssocID="{824E14EA-2B66-4175-B1DE-9CD4FA87E778}" presName="rootComposite3" presStyleCnt="0"/>
      <dgm:spPr/>
    </dgm:pt>
    <dgm:pt modelId="{72CE1758-79ED-40C9-9ACF-3A6F9BDF7EBA}" type="pres">
      <dgm:prSet presAssocID="{824E14EA-2B66-4175-B1DE-9CD4FA87E778}" presName="rootText3" presStyleLbl="asst1" presStyleIdx="4" presStyleCnt="6" custScaleX="82868" custScaleY="73661" custLinFactNeighborX="-9769" custLinFactNeighborY="-45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66DBAA-4B12-4A32-9B4C-4CE516AD4828}" type="pres">
      <dgm:prSet presAssocID="{824E14EA-2B66-4175-B1DE-9CD4FA87E778}" presName="rootConnector3" presStyleLbl="asst1" presStyleIdx="4" presStyleCnt="6"/>
      <dgm:spPr/>
      <dgm:t>
        <a:bodyPr/>
        <a:lstStyle/>
        <a:p>
          <a:endParaRPr lang="es-ES"/>
        </a:p>
      </dgm:t>
    </dgm:pt>
    <dgm:pt modelId="{034EE4EE-037F-4E2B-AC85-A4F77B5509D9}" type="pres">
      <dgm:prSet presAssocID="{824E14EA-2B66-4175-B1DE-9CD4FA87E778}" presName="hierChild6" presStyleCnt="0"/>
      <dgm:spPr/>
    </dgm:pt>
    <dgm:pt modelId="{444EC4A0-6CE2-4F72-AA7D-539C71018E39}" type="pres">
      <dgm:prSet presAssocID="{824E14EA-2B66-4175-B1DE-9CD4FA87E778}" presName="hierChild7" presStyleCnt="0"/>
      <dgm:spPr/>
    </dgm:pt>
    <dgm:pt modelId="{02BD10A4-E4EE-4F43-B317-446F0B2C7C30}" type="pres">
      <dgm:prSet presAssocID="{D7DF4EBB-1C87-4D89-8835-B1C899530548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55009594-8493-426F-9362-24ABDB9DA2A3}" type="pres">
      <dgm:prSet presAssocID="{FCA845AE-EF23-4A6A-9E10-193F3ED5CDC6}" presName="hierRoot3" presStyleCnt="0">
        <dgm:presLayoutVars>
          <dgm:hierBranch val="init"/>
        </dgm:presLayoutVars>
      </dgm:prSet>
      <dgm:spPr/>
    </dgm:pt>
    <dgm:pt modelId="{E788BEF6-F577-4D13-9292-86F63CB27490}" type="pres">
      <dgm:prSet presAssocID="{FCA845AE-EF23-4A6A-9E10-193F3ED5CDC6}" presName="rootComposite3" presStyleCnt="0"/>
      <dgm:spPr/>
    </dgm:pt>
    <dgm:pt modelId="{55FC6854-F915-4990-894F-8A240324B76E}" type="pres">
      <dgm:prSet presAssocID="{FCA845AE-EF23-4A6A-9E10-193F3ED5CDC6}" presName="rootText3" presStyleLbl="asst1" presStyleIdx="5" presStyleCnt="6" custScaleX="82868" custScaleY="73661" custLinFactNeighborX="1203" custLinFactNeighborY="-45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45DAFB-CD80-43C2-9FEB-8944F20E7FC2}" type="pres">
      <dgm:prSet presAssocID="{FCA845AE-EF23-4A6A-9E10-193F3ED5CDC6}" presName="rootConnector3" presStyleLbl="asst1" presStyleIdx="5" presStyleCnt="6"/>
      <dgm:spPr/>
      <dgm:t>
        <a:bodyPr/>
        <a:lstStyle/>
        <a:p>
          <a:endParaRPr lang="es-ES"/>
        </a:p>
      </dgm:t>
    </dgm:pt>
    <dgm:pt modelId="{B5B6A874-2E28-44E0-A951-C8633B0A1C78}" type="pres">
      <dgm:prSet presAssocID="{FCA845AE-EF23-4A6A-9E10-193F3ED5CDC6}" presName="hierChild6" presStyleCnt="0"/>
      <dgm:spPr/>
    </dgm:pt>
    <dgm:pt modelId="{8DB6937A-7E1B-402D-9EDA-EE4E90BE6F14}" type="pres">
      <dgm:prSet presAssocID="{FCA845AE-EF23-4A6A-9E10-193F3ED5CDC6}" presName="hierChild7" presStyleCnt="0"/>
      <dgm:spPr/>
    </dgm:pt>
  </dgm:ptLst>
  <dgm:cxnLst>
    <dgm:cxn modelId="{57F62792-8028-4383-A8AB-1E48012BBD81}" type="presOf" srcId="{E30B5A59-28E6-4399-8C5A-56973DD9617F}" destId="{1E7F662C-06E1-4A3C-9627-BABDA1F8D9DA}" srcOrd="0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DC7782B7-1396-488A-9D46-5B9D3039ADFC}" type="presOf" srcId="{FA75BFD4-08CD-412F-8FF8-69BE5F0847B2}" destId="{ADA87871-D8AB-4408-983B-454FA6475D30}" srcOrd="1" destOrd="0" presId="urn:microsoft.com/office/officeart/2005/8/layout/orgChart1"/>
    <dgm:cxn modelId="{7EDF0B39-15B1-4C81-A30A-E05E797E46EA}" type="presOf" srcId="{8491AE73-8CDA-4F78-880B-E1233AE69F28}" destId="{0586DF45-5330-456D-A014-C623E6C0B244}" srcOrd="0" destOrd="0" presId="urn:microsoft.com/office/officeart/2005/8/layout/orgChart1"/>
    <dgm:cxn modelId="{C2FA502A-8DE8-44AA-BEB6-DA1F6F26557C}" srcId="{8F3A5752-0B5D-4641-8E32-CCA038B23664}" destId="{FCA845AE-EF23-4A6A-9E10-193F3ED5CDC6}" srcOrd="5" destOrd="0" parTransId="{D7DF4EBB-1C87-4D89-8835-B1C899530548}" sibTransId="{362ECA70-42A3-4185-A50B-5E20C480044D}"/>
    <dgm:cxn modelId="{57AE6726-8410-492A-B54A-188BEDA50603}" srcId="{8F3A5752-0B5D-4641-8E32-CCA038B23664}" destId="{824E14EA-2B66-4175-B1DE-9CD4FA87E778}" srcOrd="4" destOrd="0" parTransId="{8491AE73-8CDA-4F78-880B-E1233AE69F28}" sibTransId="{4AB5A0B0-56E3-4927-A818-6094BF58D350}"/>
    <dgm:cxn modelId="{80459BE5-F961-45DB-AA3F-60BD06E3E5CA}" type="presOf" srcId="{6CE96EC7-6479-4714-81A6-2B9CF09B3225}" destId="{879CF3CE-3826-4411-8750-4A90CA157093}" srcOrd="0" destOrd="0" presId="urn:microsoft.com/office/officeart/2005/8/layout/orgChart1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63F61C7-2E3C-415F-BB59-367EDF958D56}" srcId="{8F3A5752-0B5D-4641-8E32-CCA038B23664}" destId="{FA75BFD4-08CD-412F-8FF8-69BE5F0847B2}" srcOrd="3" destOrd="0" parTransId="{80B51AF4-1A6B-4086-B2DB-B0A5B0553AE0}" sibTransId="{9E3DA75A-D529-4CEE-A56A-4B836DC8874B}"/>
    <dgm:cxn modelId="{084FF819-9A9D-4C0C-9760-08CAE5C21513}" type="presOf" srcId="{824E14EA-2B66-4175-B1DE-9CD4FA87E778}" destId="{72CE1758-79ED-40C9-9ACF-3A6F9BDF7EBA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F091661C-A6EE-45B4-8E76-C166C6B23348}" srcId="{8F3A5752-0B5D-4641-8E32-CCA038B23664}" destId="{6E32675B-75C1-4ACF-BEE2-A4B2B9DB88C7}" srcOrd="2" destOrd="0" parTransId="{7B500698-6776-43DB-BE66-4CF66E80D887}" sibTransId="{D75062B4-5D00-4841-8E9C-1ECC572CA9EA}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7E9912F5-3EAF-4678-81A1-2E0099C1748A}" type="presOf" srcId="{80B51AF4-1A6B-4086-B2DB-B0A5B0553AE0}" destId="{F39A6B71-4861-460D-B448-64D7301D8591}" srcOrd="0" destOrd="0" presId="urn:microsoft.com/office/officeart/2005/8/layout/orgChart1"/>
    <dgm:cxn modelId="{D364DB88-E390-4E59-B2EC-02D16D4CF069}" type="presOf" srcId="{FA75BFD4-08CD-412F-8FF8-69BE5F0847B2}" destId="{B5E18026-23BC-4B30-B57F-ECE5140B52DE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7CC34057-F717-4771-833E-0E34ABB0DAD8}" type="presOf" srcId="{824E14EA-2B66-4175-B1DE-9CD4FA87E778}" destId="{0C66DBAA-4B12-4A32-9B4C-4CE516AD4828}" srcOrd="1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5EC63CF6-6D83-493B-A516-6982E54969C3}" srcId="{8F3A5752-0B5D-4641-8E32-CCA038B23664}" destId="{6CE96EC7-6479-4714-81A6-2B9CF09B3225}" srcOrd="1" destOrd="0" parTransId="{E30B5A59-28E6-4399-8C5A-56973DD9617F}" sibTransId="{42A5C743-EC14-4C3E-8DFA-859ACC3AE93D}"/>
    <dgm:cxn modelId="{A6C68FE4-718C-4410-B49C-18893136EECE}" type="presOf" srcId="{D7DF4EBB-1C87-4D89-8835-B1C899530548}" destId="{02BD10A4-E4EE-4F43-B317-446F0B2C7C30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C80B6252-622D-4404-B1BA-A4F780055A50}" type="presOf" srcId="{6CE96EC7-6479-4714-81A6-2B9CF09B3225}" destId="{161D2B44-D3B4-4DF0-8B8A-AD8EBE51FC34}" srcOrd="1" destOrd="0" presId="urn:microsoft.com/office/officeart/2005/8/layout/orgChart1"/>
    <dgm:cxn modelId="{AAA0CB37-D9EB-4DE4-9319-25A722C22F85}" type="presOf" srcId="{FCA845AE-EF23-4A6A-9E10-193F3ED5CDC6}" destId="{D545DAFB-CD80-43C2-9FEB-8944F20E7FC2}" srcOrd="1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13F5126F-E984-40BC-B235-C442B5AE6AA7}" type="presOf" srcId="{FCA845AE-EF23-4A6A-9E10-193F3ED5CDC6}" destId="{55FC6854-F915-4990-894F-8A240324B76E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6CBE343C-FD54-418C-B0DA-58167D195590}" type="presParOf" srcId="{A6F0A5A3-E43A-49BF-827F-04D361BA9BF3}" destId="{1E7F662C-06E1-4A3C-9627-BABDA1F8D9DA}" srcOrd="2" destOrd="0" presId="urn:microsoft.com/office/officeart/2005/8/layout/orgChart1"/>
    <dgm:cxn modelId="{CEA95329-E705-4677-8D22-3FBC8DC9F281}" type="presParOf" srcId="{A6F0A5A3-E43A-49BF-827F-04D361BA9BF3}" destId="{BF7526B4-24C8-4512-9844-07EADF563FCD}" srcOrd="3" destOrd="0" presId="urn:microsoft.com/office/officeart/2005/8/layout/orgChart1"/>
    <dgm:cxn modelId="{915274E6-B1B8-4BA1-8486-0942E2C82F64}" type="presParOf" srcId="{BF7526B4-24C8-4512-9844-07EADF563FCD}" destId="{3A8B4DE2-802D-40FF-8513-9BE273E33CAE}" srcOrd="0" destOrd="0" presId="urn:microsoft.com/office/officeart/2005/8/layout/orgChart1"/>
    <dgm:cxn modelId="{422A1C36-565B-4320-9063-BE3B123A1E7B}" type="presParOf" srcId="{3A8B4DE2-802D-40FF-8513-9BE273E33CAE}" destId="{879CF3CE-3826-4411-8750-4A90CA157093}" srcOrd="0" destOrd="0" presId="urn:microsoft.com/office/officeart/2005/8/layout/orgChart1"/>
    <dgm:cxn modelId="{14F6F761-A884-4AEA-BDD7-E0741E423678}" type="presParOf" srcId="{3A8B4DE2-802D-40FF-8513-9BE273E33CAE}" destId="{161D2B44-D3B4-4DF0-8B8A-AD8EBE51FC34}" srcOrd="1" destOrd="0" presId="urn:microsoft.com/office/officeart/2005/8/layout/orgChart1"/>
    <dgm:cxn modelId="{0D6BF7F3-2EC0-48F5-AFEA-F4FD1E8D0A06}" type="presParOf" srcId="{BF7526B4-24C8-4512-9844-07EADF563FCD}" destId="{BD218BD6-2237-4921-A8AB-0DBF5A0BC12F}" srcOrd="1" destOrd="0" presId="urn:microsoft.com/office/officeart/2005/8/layout/orgChart1"/>
    <dgm:cxn modelId="{43C25C97-00BE-43AE-B251-5DF993866107}" type="presParOf" srcId="{BF7526B4-24C8-4512-9844-07EADF563FCD}" destId="{9EA474EF-7B44-416F-A241-727AC9545592}" srcOrd="2" destOrd="0" presId="urn:microsoft.com/office/officeart/2005/8/layout/orgChart1"/>
    <dgm:cxn modelId="{8E464320-0937-4B27-A0FE-7AA508704CC8}" type="presParOf" srcId="{A6F0A5A3-E43A-49BF-827F-04D361BA9BF3}" destId="{FAF17345-FDA7-413C-BDE7-E2E8CFE5262F}" srcOrd="4" destOrd="0" presId="urn:microsoft.com/office/officeart/2005/8/layout/orgChart1"/>
    <dgm:cxn modelId="{45FC8C99-04FA-4388-A48E-3375AF25C8D8}" type="presParOf" srcId="{A6F0A5A3-E43A-49BF-827F-04D361BA9BF3}" destId="{97C17CE6-95B6-43BD-92B5-AF463A98704B}" srcOrd="5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640A3579-5F6B-4D47-A1D0-79BF0515069E}" type="presParOf" srcId="{A6F0A5A3-E43A-49BF-827F-04D361BA9BF3}" destId="{F39A6B71-4861-460D-B448-64D7301D8591}" srcOrd="6" destOrd="0" presId="urn:microsoft.com/office/officeart/2005/8/layout/orgChart1"/>
    <dgm:cxn modelId="{473F206F-31B2-4647-B155-3038D599F23F}" type="presParOf" srcId="{A6F0A5A3-E43A-49BF-827F-04D361BA9BF3}" destId="{A0B5654E-EFD2-48F4-BC41-53ACF20DEDB8}" srcOrd="7" destOrd="0" presId="urn:microsoft.com/office/officeart/2005/8/layout/orgChart1"/>
    <dgm:cxn modelId="{C6CEB32D-DC2E-4567-B5BB-D687745082D1}" type="presParOf" srcId="{A0B5654E-EFD2-48F4-BC41-53ACF20DEDB8}" destId="{1AC4ED89-45A7-499F-ADBB-37829C31FCF3}" srcOrd="0" destOrd="0" presId="urn:microsoft.com/office/officeart/2005/8/layout/orgChart1"/>
    <dgm:cxn modelId="{C4E9D92D-A6B5-47F7-A979-F12615126C56}" type="presParOf" srcId="{1AC4ED89-45A7-499F-ADBB-37829C31FCF3}" destId="{B5E18026-23BC-4B30-B57F-ECE5140B52DE}" srcOrd="0" destOrd="0" presId="urn:microsoft.com/office/officeart/2005/8/layout/orgChart1"/>
    <dgm:cxn modelId="{09B7F481-8D20-4CAE-8B87-629A15BAA008}" type="presParOf" srcId="{1AC4ED89-45A7-499F-ADBB-37829C31FCF3}" destId="{ADA87871-D8AB-4408-983B-454FA6475D30}" srcOrd="1" destOrd="0" presId="urn:microsoft.com/office/officeart/2005/8/layout/orgChart1"/>
    <dgm:cxn modelId="{12D683E3-DBA4-4336-A9BC-E95C9778BA3E}" type="presParOf" srcId="{A0B5654E-EFD2-48F4-BC41-53ACF20DEDB8}" destId="{7B46C06F-B8D1-4094-ABB4-12CD16CC6B27}" srcOrd="1" destOrd="0" presId="urn:microsoft.com/office/officeart/2005/8/layout/orgChart1"/>
    <dgm:cxn modelId="{1D068E06-57B0-4902-B0E1-AD3151CD34DF}" type="presParOf" srcId="{A0B5654E-EFD2-48F4-BC41-53ACF20DEDB8}" destId="{1B222557-4B25-462F-A4CA-E7F65567E7E4}" srcOrd="2" destOrd="0" presId="urn:microsoft.com/office/officeart/2005/8/layout/orgChart1"/>
    <dgm:cxn modelId="{E588C462-58B4-43E6-B56C-CCD6D4C68F06}" type="presParOf" srcId="{A6F0A5A3-E43A-49BF-827F-04D361BA9BF3}" destId="{0586DF45-5330-456D-A014-C623E6C0B244}" srcOrd="8" destOrd="0" presId="urn:microsoft.com/office/officeart/2005/8/layout/orgChart1"/>
    <dgm:cxn modelId="{CF8A524C-F8E5-4FB7-98F7-C4DC0268EAF6}" type="presParOf" srcId="{A6F0A5A3-E43A-49BF-827F-04D361BA9BF3}" destId="{81A04A21-A9FB-4FA7-B801-1B5B758E513F}" srcOrd="9" destOrd="0" presId="urn:microsoft.com/office/officeart/2005/8/layout/orgChart1"/>
    <dgm:cxn modelId="{99A69FE3-A987-4889-BD89-9D74B61F50D7}" type="presParOf" srcId="{81A04A21-A9FB-4FA7-B801-1B5B758E513F}" destId="{2FB284E4-A0E0-40D0-9FB0-82AFA47D4C7E}" srcOrd="0" destOrd="0" presId="urn:microsoft.com/office/officeart/2005/8/layout/orgChart1"/>
    <dgm:cxn modelId="{FAD65CE6-6336-47B3-90F6-D989186A2662}" type="presParOf" srcId="{2FB284E4-A0E0-40D0-9FB0-82AFA47D4C7E}" destId="{72CE1758-79ED-40C9-9ACF-3A6F9BDF7EBA}" srcOrd="0" destOrd="0" presId="urn:microsoft.com/office/officeart/2005/8/layout/orgChart1"/>
    <dgm:cxn modelId="{6446626A-AEDF-4D40-BAE0-9EB92B81729A}" type="presParOf" srcId="{2FB284E4-A0E0-40D0-9FB0-82AFA47D4C7E}" destId="{0C66DBAA-4B12-4A32-9B4C-4CE516AD4828}" srcOrd="1" destOrd="0" presId="urn:microsoft.com/office/officeart/2005/8/layout/orgChart1"/>
    <dgm:cxn modelId="{C72B82A0-2A54-4633-85A5-8DA905E745A4}" type="presParOf" srcId="{81A04A21-A9FB-4FA7-B801-1B5B758E513F}" destId="{034EE4EE-037F-4E2B-AC85-A4F77B5509D9}" srcOrd="1" destOrd="0" presId="urn:microsoft.com/office/officeart/2005/8/layout/orgChart1"/>
    <dgm:cxn modelId="{47C0C517-B559-4A01-8C6E-F4424A88AA5B}" type="presParOf" srcId="{81A04A21-A9FB-4FA7-B801-1B5B758E513F}" destId="{444EC4A0-6CE2-4F72-AA7D-539C71018E39}" srcOrd="2" destOrd="0" presId="urn:microsoft.com/office/officeart/2005/8/layout/orgChart1"/>
    <dgm:cxn modelId="{8F7BC972-83B2-4328-8D17-3BBA3028C23B}" type="presParOf" srcId="{A6F0A5A3-E43A-49BF-827F-04D361BA9BF3}" destId="{02BD10A4-E4EE-4F43-B317-446F0B2C7C30}" srcOrd="10" destOrd="0" presId="urn:microsoft.com/office/officeart/2005/8/layout/orgChart1"/>
    <dgm:cxn modelId="{AF2F6A27-6D5E-4CE6-8688-2F931BE31731}" type="presParOf" srcId="{A6F0A5A3-E43A-49BF-827F-04D361BA9BF3}" destId="{55009594-8493-426F-9362-24ABDB9DA2A3}" srcOrd="11" destOrd="0" presId="urn:microsoft.com/office/officeart/2005/8/layout/orgChart1"/>
    <dgm:cxn modelId="{1D639F61-A866-4C5C-A619-BD11212B9980}" type="presParOf" srcId="{55009594-8493-426F-9362-24ABDB9DA2A3}" destId="{E788BEF6-F577-4D13-9292-86F63CB27490}" srcOrd="0" destOrd="0" presId="urn:microsoft.com/office/officeart/2005/8/layout/orgChart1"/>
    <dgm:cxn modelId="{079E74E0-165D-4C71-8F2B-FF74E6FEE3F5}" type="presParOf" srcId="{E788BEF6-F577-4D13-9292-86F63CB27490}" destId="{55FC6854-F915-4990-894F-8A240324B76E}" srcOrd="0" destOrd="0" presId="urn:microsoft.com/office/officeart/2005/8/layout/orgChart1"/>
    <dgm:cxn modelId="{CC4D6AB1-2FD6-4706-9BD3-78290C38E9FB}" type="presParOf" srcId="{E788BEF6-F577-4D13-9292-86F63CB27490}" destId="{D545DAFB-CD80-43C2-9FEB-8944F20E7FC2}" srcOrd="1" destOrd="0" presId="urn:microsoft.com/office/officeart/2005/8/layout/orgChart1"/>
    <dgm:cxn modelId="{945BDB7D-C18E-4D3C-B58B-C42E0C5D690D}" type="presParOf" srcId="{55009594-8493-426F-9362-24ABDB9DA2A3}" destId="{B5B6A874-2E28-44E0-A951-C8633B0A1C78}" srcOrd="1" destOrd="0" presId="urn:microsoft.com/office/officeart/2005/8/layout/orgChart1"/>
    <dgm:cxn modelId="{1992CCF1-EC4B-4C21-B0D3-D21A23786B49}" type="presParOf" srcId="{55009594-8493-426F-9362-24ABDB9DA2A3}" destId="{8DB6937A-7E1B-402D-9EDA-EE4E90BE6F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F1A5E0D-717E-456C-A739-2C4EE8D8749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Ejecutivo(a) </a:t>
          </a:r>
          <a:r>
            <a:rPr lang="es-ES" sz="1200" dirty="0" smtClean="0">
              <a:solidFill>
                <a:schemeClr val="tx1"/>
              </a:solidFill>
            </a:rPr>
            <a:t>Enlace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D91F1E9-0EE8-4FF0-B54F-47B91227A75C}" type="parTrans" cxnId="{0E2215EE-556B-43B9-86EB-4B8F50D36D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F0F71D-4D6B-4ADD-8FA5-1BE1A69D2BC6}" type="sibTrans" cxnId="{0E2215EE-556B-43B9-86EB-4B8F50D36D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400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400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400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EEA0C6-C34B-47F6-840A-D630E0A7AA8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F08D048-FC2F-425C-902F-75D87EE8595E}" type="par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770725-A9DB-4F40-8B39-5ED6560054EF}" type="sib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Bibliotecarios(as)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Clasificadores(as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Técnico(a) en Mantenimiento </a:t>
          </a:r>
          <a:r>
            <a:rPr lang="es-ES" sz="1200" dirty="0" smtClean="0">
              <a:solidFill>
                <a:schemeClr val="tx1"/>
              </a:solidFill>
            </a:rPr>
            <a:t>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3F999E8-2564-4994-ABA9-152AE06740C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Analistas</a:t>
          </a:r>
          <a:endParaRPr lang="es-ES" sz="1200" dirty="0">
            <a:solidFill>
              <a:schemeClr val="tx1"/>
            </a:solidFill>
          </a:endParaRPr>
        </a:p>
      </dgm:t>
    </dgm:pt>
    <dgm:pt modelId="{5CF19EAB-77FD-449C-A265-6D18CAC74789}" type="parTrans" cxnId="{2866337C-8507-41AD-9A85-3A7BD78F9C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633136-6284-4B73-A831-D4C9670051C4}" type="sibTrans" cxnId="{2866337C-8507-41AD-9A85-3A7BD78F9C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2A0353-DB21-41D0-9093-8A8C268FA12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Capturista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9892475-099A-4A66-8399-0CE522C0C40A}" type="par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6915DD-72DF-4DD4-A56A-71EA107674A9}" type="sib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286AC-76C8-4D00-9861-D431E52807C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78FA3B3-47CC-4566-947B-711FF5E8BB74}" type="par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503E36D-E1DF-458B-853C-0D0036BADB98}" type="sib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80305" custScaleY="146899" custLinFactNeighborY="472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9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9" custScaleX="175997" custScaleY="87357" custLinFactNeighborX="-6195" custLinFactNeighborY="78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9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C0B7D78C-9119-40F3-B0BC-3099DC7D335B}" type="pres">
      <dgm:prSet presAssocID="{1D91F1E9-0EE8-4FF0-B54F-47B91227A75C}" presName="Name48" presStyleLbl="parChTrans1D2" presStyleIdx="1" presStyleCnt="9"/>
      <dgm:spPr/>
      <dgm:t>
        <a:bodyPr/>
        <a:lstStyle/>
        <a:p>
          <a:endParaRPr lang="es-ES"/>
        </a:p>
      </dgm:t>
    </dgm:pt>
    <dgm:pt modelId="{556994F6-7E44-4A80-A66E-C5B3DC577BC3}" type="pres">
      <dgm:prSet presAssocID="{2F1A5E0D-717E-456C-A739-2C4EE8D87498}" presName="hierRoot2" presStyleCnt="0">
        <dgm:presLayoutVars>
          <dgm:hierBranch val="init"/>
        </dgm:presLayoutVars>
      </dgm:prSet>
      <dgm:spPr/>
    </dgm:pt>
    <dgm:pt modelId="{6F60CB66-78DE-4F09-99C1-A8F1BAF64EDE}" type="pres">
      <dgm:prSet presAssocID="{2F1A5E0D-717E-456C-A739-2C4EE8D87498}" presName="rootComposite" presStyleCnt="0"/>
      <dgm:spPr/>
    </dgm:pt>
    <dgm:pt modelId="{98D0B439-05E9-48E2-8366-542DD34C9435}" type="pres">
      <dgm:prSet presAssocID="{2F1A5E0D-717E-456C-A739-2C4EE8D87498}" presName="rootText" presStyleLbl="node2" presStyleIdx="1" presStyleCnt="9" custScaleX="175997" custScaleY="87357" custLinFactNeighborX="6196" custLinFactNeighborY="78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49BA47-7E1D-44FC-9D1D-DDEA9C8D7E6B}" type="pres">
      <dgm:prSet presAssocID="{2F1A5E0D-717E-456C-A739-2C4EE8D87498}" presName="rootConnector" presStyleLbl="node2" presStyleIdx="1" presStyleCnt="9"/>
      <dgm:spPr/>
      <dgm:t>
        <a:bodyPr/>
        <a:lstStyle/>
        <a:p>
          <a:endParaRPr lang="es-ES"/>
        </a:p>
      </dgm:t>
    </dgm:pt>
    <dgm:pt modelId="{94CDAD9B-2663-4284-ADAD-D4ED6C7EA5A4}" type="pres">
      <dgm:prSet presAssocID="{2F1A5E0D-717E-456C-A739-2C4EE8D87498}" presName="hierChild4" presStyleCnt="0"/>
      <dgm:spPr/>
    </dgm:pt>
    <dgm:pt modelId="{A6074F78-FC4C-4FAE-9B4B-520199242344}" type="pres">
      <dgm:prSet presAssocID="{2F1A5E0D-717E-456C-A739-2C4EE8D87498}" presName="hierChild5" presStyleCnt="0"/>
      <dgm:spPr/>
    </dgm:pt>
    <dgm:pt modelId="{CD9B3A5A-A78E-4B01-B59A-FCEBFBAD200C}" type="pres">
      <dgm:prSet presAssocID="{39892475-099A-4A66-8399-0CE522C0C40A}" presName="Name48" presStyleLbl="parChTrans1D2" presStyleIdx="2" presStyleCnt="9"/>
      <dgm:spPr/>
      <dgm:t>
        <a:bodyPr/>
        <a:lstStyle/>
        <a:p>
          <a:endParaRPr lang="es-ES"/>
        </a:p>
      </dgm:t>
    </dgm:pt>
    <dgm:pt modelId="{C30319B4-32B1-4D1F-AE6E-D08E8B7E5574}" type="pres">
      <dgm:prSet presAssocID="{202A0353-DB21-41D0-9093-8A8C268FA128}" presName="hierRoot2" presStyleCnt="0">
        <dgm:presLayoutVars>
          <dgm:hierBranch val="init"/>
        </dgm:presLayoutVars>
      </dgm:prSet>
      <dgm:spPr/>
    </dgm:pt>
    <dgm:pt modelId="{D9D537E8-A580-482E-A261-7FE91A5D9828}" type="pres">
      <dgm:prSet presAssocID="{202A0353-DB21-41D0-9093-8A8C268FA128}" presName="rootComposite" presStyleCnt="0"/>
      <dgm:spPr/>
    </dgm:pt>
    <dgm:pt modelId="{9F4699FF-5008-4F8A-A4AA-F268A7531ADD}" type="pres">
      <dgm:prSet presAssocID="{202A0353-DB21-41D0-9093-8A8C268FA128}" presName="rootText" presStyleLbl="node2" presStyleIdx="2" presStyleCnt="9" custScaleX="175997" custScaleY="87357" custLinFactNeighborX="-6195" custLinFactNeighborY="687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68035-014F-4656-978D-2497E589A581}" type="pres">
      <dgm:prSet presAssocID="{202A0353-DB21-41D0-9093-8A8C268FA128}" presName="rootConnector" presStyleLbl="node2" presStyleIdx="2" presStyleCnt="9"/>
      <dgm:spPr/>
      <dgm:t>
        <a:bodyPr/>
        <a:lstStyle/>
        <a:p>
          <a:endParaRPr lang="es-ES"/>
        </a:p>
      </dgm:t>
    </dgm:pt>
    <dgm:pt modelId="{6935241C-0089-40AD-B348-26E8F534C5C4}" type="pres">
      <dgm:prSet presAssocID="{202A0353-DB21-41D0-9093-8A8C268FA128}" presName="hierChild4" presStyleCnt="0"/>
      <dgm:spPr/>
    </dgm:pt>
    <dgm:pt modelId="{AE8913F7-2EC5-4634-8181-51F3FAEA7BD2}" type="pres">
      <dgm:prSet presAssocID="{202A0353-DB21-41D0-9093-8A8C268FA128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3" presStyleCnt="9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3" presStyleCnt="9" custScaleX="175997" custScaleY="217323" custLinFactNeighborX="6196" custLinFactNeighborY="681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3" presStyleCnt="9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88571413-A27C-4459-88C8-B56FD188BB70}" type="pres">
      <dgm:prSet presAssocID="{FF08D048-FC2F-425C-902F-75D87EE8595E}" presName="Name48" presStyleLbl="parChTrans1D2" presStyleIdx="4" presStyleCnt="9"/>
      <dgm:spPr/>
      <dgm:t>
        <a:bodyPr/>
        <a:lstStyle/>
        <a:p>
          <a:endParaRPr lang="es-ES"/>
        </a:p>
      </dgm:t>
    </dgm:pt>
    <dgm:pt modelId="{42EB727D-2098-4E23-B7F4-9BD370B94D37}" type="pres">
      <dgm:prSet presAssocID="{31EEA0C6-C34B-47F6-840A-D630E0A7AA8E}" presName="hierRoot2" presStyleCnt="0">
        <dgm:presLayoutVars>
          <dgm:hierBranch val="init"/>
        </dgm:presLayoutVars>
      </dgm:prSet>
      <dgm:spPr/>
    </dgm:pt>
    <dgm:pt modelId="{6379BF52-E7E0-42C1-9916-ECFC5977F140}" type="pres">
      <dgm:prSet presAssocID="{31EEA0C6-C34B-47F6-840A-D630E0A7AA8E}" presName="rootComposite" presStyleCnt="0"/>
      <dgm:spPr/>
    </dgm:pt>
    <dgm:pt modelId="{724BD599-F0BA-4C9F-8E3A-00C76D7BF2D8}" type="pres">
      <dgm:prSet presAssocID="{31EEA0C6-C34B-47F6-840A-D630E0A7AA8E}" presName="rootText" presStyleLbl="node2" presStyleIdx="4" presStyleCnt="9" custScaleX="175997" custScaleY="87379" custLinFactNeighborX="-6195" custLinFactNeighborY="627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FFB45D-CF71-454F-885E-DF7D495A6187}" type="pres">
      <dgm:prSet presAssocID="{31EEA0C6-C34B-47F6-840A-D630E0A7AA8E}" presName="rootConnector" presStyleLbl="node2" presStyleIdx="4" presStyleCnt="9"/>
      <dgm:spPr/>
      <dgm:t>
        <a:bodyPr/>
        <a:lstStyle/>
        <a:p>
          <a:endParaRPr lang="es-ES"/>
        </a:p>
      </dgm:t>
    </dgm:pt>
    <dgm:pt modelId="{CA4C8D7C-9338-4C78-A777-294C5F5850BB}" type="pres">
      <dgm:prSet presAssocID="{31EEA0C6-C34B-47F6-840A-D630E0A7AA8E}" presName="hierChild4" presStyleCnt="0"/>
      <dgm:spPr/>
    </dgm:pt>
    <dgm:pt modelId="{0C52AE3F-69B3-4CA0-86C6-6D0425F752B9}" type="pres">
      <dgm:prSet presAssocID="{31EEA0C6-C34B-47F6-840A-D630E0A7AA8E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5" presStyleCnt="9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5" presStyleCnt="9" custScaleX="175997" custScaleY="87379" custLinFactNeighborX="6196" custLinFactNeighborY="627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5" presStyleCnt="9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6" presStyleCnt="9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6" presStyleCnt="9" custScaleX="175997" custScaleY="87357" custLinFactNeighborX="-6195" custLinFactNeighborY="60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6" presStyleCnt="9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16B50FE7-09B8-4B98-9BFB-8DBEF308A178}" type="pres">
      <dgm:prSet presAssocID="{5CF19EAB-77FD-449C-A265-6D18CAC74789}" presName="Name48" presStyleLbl="parChTrans1D2" presStyleIdx="7" presStyleCnt="9"/>
      <dgm:spPr/>
      <dgm:t>
        <a:bodyPr/>
        <a:lstStyle/>
        <a:p>
          <a:endParaRPr lang="es-ES"/>
        </a:p>
      </dgm:t>
    </dgm:pt>
    <dgm:pt modelId="{AA06FEA2-E353-4324-B54A-C0EC55A0532B}" type="pres">
      <dgm:prSet presAssocID="{03F999E8-2564-4994-ABA9-152AE06740C3}" presName="hierRoot2" presStyleCnt="0">
        <dgm:presLayoutVars>
          <dgm:hierBranch val="init"/>
        </dgm:presLayoutVars>
      </dgm:prSet>
      <dgm:spPr/>
    </dgm:pt>
    <dgm:pt modelId="{DE17D7CD-6A42-4EA5-9574-EEF6BBC87DE0}" type="pres">
      <dgm:prSet presAssocID="{03F999E8-2564-4994-ABA9-152AE06740C3}" presName="rootComposite" presStyleCnt="0"/>
      <dgm:spPr/>
    </dgm:pt>
    <dgm:pt modelId="{CBA7A604-34D3-4032-AA40-3F76CC23DF93}" type="pres">
      <dgm:prSet presAssocID="{03F999E8-2564-4994-ABA9-152AE06740C3}" presName="rootText" presStyleLbl="node2" presStyleIdx="7" presStyleCnt="9" custScaleX="175997" custScaleY="87357" custLinFactNeighborX="6196" custLinFactNeighborY="60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9FC587-7362-41BB-83A6-5C882A1C14F6}" type="pres">
      <dgm:prSet presAssocID="{03F999E8-2564-4994-ABA9-152AE06740C3}" presName="rootConnector" presStyleLbl="node2" presStyleIdx="7" presStyleCnt="9"/>
      <dgm:spPr/>
      <dgm:t>
        <a:bodyPr/>
        <a:lstStyle/>
        <a:p>
          <a:endParaRPr lang="es-ES"/>
        </a:p>
      </dgm:t>
    </dgm:pt>
    <dgm:pt modelId="{80CF46AA-2458-4043-BB74-7C3D23D5906E}" type="pres">
      <dgm:prSet presAssocID="{03F999E8-2564-4994-ABA9-152AE06740C3}" presName="hierChild4" presStyleCnt="0"/>
      <dgm:spPr/>
    </dgm:pt>
    <dgm:pt modelId="{5D207B8C-1EBB-459C-9E86-14A9C2974619}" type="pres">
      <dgm:prSet presAssocID="{03F999E8-2564-4994-ABA9-152AE06740C3}" presName="hierChild5" presStyleCnt="0"/>
      <dgm:spPr/>
    </dgm:pt>
    <dgm:pt modelId="{F54BB2EF-681D-4844-89E7-82F39516A690}" type="pres">
      <dgm:prSet presAssocID="{878FA3B3-47CC-4566-947B-711FF5E8BB74}" presName="Name48" presStyleLbl="parChTrans1D2" presStyleIdx="8" presStyleCnt="9"/>
      <dgm:spPr/>
      <dgm:t>
        <a:bodyPr/>
        <a:lstStyle/>
        <a:p>
          <a:endParaRPr lang="es-ES"/>
        </a:p>
      </dgm:t>
    </dgm:pt>
    <dgm:pt modelId="{DCA133D4-1A98-4F2F-BFC8-F8346A14A73F}" type="pres">
      <dgm:prSet presAssocID="{D2D286AC-76C8-4D00-9861-D431E52807CF}" presName="hierRoot2" presStyleCnt="0">
        <dgm:presLayoutVars>
          <dgm:hierBranch val="init"/>
        </dgm:presLayoutVars>
      </dgm:prSet>
      <dgm:spPr/>
    </dgm:pt>
    <dgm:pt modelId="{6C09BB98-4928-4E41-9D1A-36D51A122D45}" type="pres">
      <dgm:prSet presAssocID="{D2D286AC-76C8-4D00-9861-D431E52807CF}" presName="rootComposite" presStyleCnt="0"/>
      <dgm:spPr/>
    </dgm:pt>
    <dgm:pt modelId="{9619E9DC-5DC6-412E-A318-941EEB04D18A}" type="pres">
      <dgm:prSet presAssocID="{D2D286AC-76C8-4D00-9861-D431E52807CF}" presName="rootText" presStyleLbl="node2" presStyleIdx="8" presStyleCnt="9" custScaleX="175997" custScaleY="87357" custLinFactY="-124194" custLinFactNeighborX="-6195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B07F6-700A-4462-ADBD-BC192375B953}" type="pres">
      <dgm:prSet presAssocID="{D2D286AC-76C8-4D00-9861-D431E52807CF}" presName="rootConnector" presStyleLbl="node2" presStyleIdx="8" presStyleCnt="9"/>
      <dgm:spPr/>
      <dgm:t>
        <a:bodyPr/>
        <a:lstStyle/>
        <a:p>
          <a:endParaRPr lang="es-ES"/>
        </a:p>
      </dgm:t>
    </dgm:pt>
    <dgm:pt modelId="{277698D3-8803-465B-BBF9-165CAFBC2244}" type="pres">
      <dgm:prSet presAssocID="{D2D286AC-76C8-4D00-9861-D431E52807CF}" presName="hierChild4" presStyleCnt="0"/>
      <dgm:spPr/>
    </dgm:pt>
    <dgm:pt modelId="{47186A36-3A5A-4FAF-98D6-19434445863E}" type="pres">
      <dgm:prSet presAssocID="{D2D286AC-76C8-4D00-9861-D431E52807CF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E14D4D1E-B5FE-47A8-A8DF-EE7F16D0E54D}" type="presOf" srcId="{1D91F1E9-0EE8-4FF0-B54F-47B91227A75C}" destId="{C0B7D78C-9119-40F3-B0BC-3099DC7D335B}" srcOrd="0" destOrd="0" presId="urn:microsoft.com/office/officeart/2005/8/layout/orgChart1"/>
    <dgm:cxn modelId="{D60A3DA9-598F-4032-982C-1AF5DE33CF66}" type="presOf" srcId="{31EEA0C6-C34B-47F6-840A-D630E0A7AA8E}" destId="{35FFB45D-CF71-454F-885E-DF7D495A6187}" srcOrd="1" destOrd="0" presId="urn:microsoft.com/office/officeart/2005/8/layout/orgChart1"/>
    <dgm:cxn modelId="{9A67B7BE-9D9D-44D6-AFBB-6109381E80F4}" type="presOf" srcId="{938D4E3D-5469-4459-AA08-D72AD01CF301}" destId="{2CEB68AE-346B-4F99-9443-D3AF8E3F845E}" srcOrd="0" destOrd="0" presId="urn:microsoft.com/office/officeart/2005/8/layout/orgChart1"/>
    <dgm:cxn modelId="{D6CF8D1C-1DFA-49DB-9F3E-0F2F000A0100}" type="presOf" srcId="{EF8CD890-A6E1-443F-855B-631482EC08D5}" destId="{30185DB6-B026-41DE-BD18-FF1E6C70CB9B}" srcOrd="0" destOrd="0" presId="urn:microsoft.com/office/officeart/2005/8/layout/orgChart1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A6F44007-486E-419E-B98A-3CCDF50BA120}" type="presOf" srcId="{5CF19EAB-77FD-449C-A265-6D18CAC74789}" destId="{16B50FE7-09B8-4B98-9BFB-8DBEF308A178}" srcOrd="0" destOrd="0" presId="urn:microsoft.com/office/officeart/2005/8/layout/orgChart1"/>
    <dgm:cxn modelId="{E3B786F0-8ED8-4B9A-B118-B85FFDF846EE}" type="presOf" srcId="{45E65353-322A-4437-8788-2A33A4E50577}" destId="{68DBA4D7-5E1A-43FE-99B5-255978C69DF9}" srcOrd="0" destOrd="0" presId="urn:microsoft.com/office/officeart/2005/8/layout/orgChart1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38DF0CA1-1BCB-49E9-9CD3-531CEFD6E465}" type="presOf" srcId="{03F999E8-2564-4994-ABA9-152AE06740C3}" destId="{5C9FC587-7362-41BB-83A6-5C882A1C14F6}" srcOrd="1" destOrd="0" presId="urn:microsoft.com/office/officeart/2005/8/layout/orgChart1"/>
    <dgm:cxn modelId="{B2493F82-044B-4DC9-BE88-DCEA128FDA35}" type="presOf" srcId="{3FEE012E-E4B0-4C92-892F-7F56A35E7516}" destId="{F99C4EDE-EAB2-4584-9F2D-6D18F4DF82CF}" srcOrd="0" destOrd="0" presId="urn:microsoft.com/office/officeart/2005/8/layout/orgChart1"/>
    <dgm:cxn modelId="{65A0EFC9-0497-428B-B18F-A4A5FC48C155}" type="presOf" srcId="{03F999E8-2564-4994-ABA9-152AE06740C3}" destId="{CBA7A604-34D3-4032-AA40-3F76CC23DF93}" srcOrd="0" destOrd="0" presId="urn:microsoft.com/office/officeart/2005/8/layout/orgChart1"/>
    <dgm:cxn modelId="{A2B4FE21-1BC1-4CC0-BC63-E062DB17D8D8}" type="presOf" srcId="{97526780-917F-4B95-87C2-DEBA4340DFFD}" destId="{E2F399CD-8E77-4E6D-9074-2170BE4E0C9D}" srcOrd="1" destOrd="0" presId="urn:microsoft.com/office/officeart/2005/8/layout/orgChart1"/>
    <dgm:cxn modelId="{E0631D06-4E49-4D27-B4FA-4CCD480544D3}" type="presOf" srcId="{33FC2CFE-578C-4B5B-9D7B-6ACED1F215A5}" destId="{E88BB908-2DA5-4A10-8A8A-663536CE506E}" srcOrd="0" destOrd="0" presId="urn:microsoft.com/office/officeart/2005/8/layout/orgChart1"/>
    <dgm:cxn modelId="{1B5B44FD-00A4-4468-9255-2ECE63B7E605}" srcId="{97526780-917F-4B95-87C2-DEBA4340DFFD}" destId="{33FC2CFE-578C-4B5B-9D7B-6ACED1F215A5}" srcOrd="5" destOrd="0" parTransId="{4F50CFD1-6062-4472-94C0-32FE06C35752}" sibTransId="{F18DA23B-E194-4316-80B1-C38E1A9A357C}"/>
    <dgm:cxn modelId="{4DBBEC82-36A6-4039-A76B-6498A5F5DCF2}" srcId="{97526780-917F-4B95-87C2-DEBA4340DFFD}" destId="{938D4E3D-5469-4459-AA08-D72AD01CF301}" srcOrd="3" destOrd="0" parTransId="{EF8CD890-A6E1-443F-855B-631482EC08D5}" sibTransId="{455ED4D4-F9D4-4D07-BD4F-F1D1B044A858}"/>
    <dgm:cxn modelId="{07964E35-3BFE-459C-878D-7D09744B87F2}" type="presOf" srcId="{FF08D048-FC2F-425C-902F-75D87EE8595E}" destId="{88571413-A27C-4459-88C8-B56FD188BB70}" srcOrd="0" destOrd="0" presId="urn:microsoft.com/office/officeart/2005/8/layout/orgChart1"/>
    <dgm:cxn modelId="{17114434-9043-4D86-B549-7035569189D4}" srcId="{97526780-917F-4B95-87C2-DEBA4340DFFD}" destId="{31EEA0C6-C34B-47F6-840A-D630E0A7AA8E}" srcOrd="4" destOrd="0" parTransId="{FF08D048-FC2F-425C-902F-75D87EE8595E}" sibTransId="{40770725-A9DB-4F40-8B39-5ED6560054EF}"/>
    <dgm:cxn modelId="{A2F548EE-CD2F-49FA-A41F-3D888A2F728C}" type="presOf" srcId="{FB4F2A91-6539-45FC-90FA-D99CDF589BCB}" destId="{907B92F7-AFBA-4A50-B054-4F4BE3C5BD64}" srcOrd="0" destOrd="0" presId="urn:microsoft.com/office/officeart/2005/8/layout/orgChart1"/>
    <dgm:cxn modelId="{5F352D97-AF44-4C76-B075-5FA062D3EE97}" srcId="{97526780-917F-4B95-87C2-DEBA4340DFFD}" destId="{D2D286AC-76C8-4D00-9861-D431E52807CF}" srcOrd="8" destOrd="0" parTransId="{878FA3B3-47CC-4566-947B-711FF5E8BB74}" sibTransId="{B503E36D-E1DF-458B-853C-0D0036BADB98}"/>
    <dgm:cxn modelId="{2866337C-8507-41AD-9A85-3A7BD78F9CD0}" srcId="{97526780-917F-4B95-87C2-DEBA4340DFFD}" destId="{03F999E8-2564-4994-ABA9-152AE06740C3}" srcOrd="7" destOrd="0" parTransId="{5CF19EAB-77FD-449C-A265-6D18CAC74789}" sibTransId="{F9633136-6284-4B73-A831-D4C9670051C4}"/>
    <dgm:cxn modelId="{A0556CCB-4F27-46A5-BF25-BE1651B8F07E}" type="presOf" srcId="{45E65353-322A-4437-8788-2A33A4E50577}" destId="{7D15367D-C095-4386-BC13-EC7AB0D91C00}" srcOrd="1" destOrd="0" presId="urn:microsoft.com/office/officeart/2005/8/layout/orgChart1"/>
    <dgm:cxn modelId="{7A46E871-8676-4F76-87D6-D848845DB12A}" type="presOf" srcId="{2F1A5E0D-717E-456C-A739-2C4EE8D87498}" destId="{A749BA47-7E1D-44FC-9D1D-DDEA9C8D7E6B}" srcOrd="1" destOrd="0" presId="urn:microsoft.com/office/officeart/2005/8/layout/orgChart1"/>
    <dgm:cxn modelId="{20CC39B8-C033-4B40-8DBC-092425B4D657}" srcId="{97526780-917F-4B95-87C2-DEBA4340DFFD}" destId="{202A0353-DB21-41D0-9093-8A8C268FA128}" srcOrd="2" destOrd="0" parTransId="{39892475-099A-4A66-8399-0CE522C0C40A}" sibTransId="{B66915DD-72DF-4DD4-A56A-71EA107674A9}"/>
    <dgm:cxn modelId="{B83F2D8D-C4CA-4061-8F3B-1DF1CD6CC2CA}" type="presOf" srcId="{39583778-1D3A-4969-AF6D-27A5FB3E08F7}" destId="{BBA46624-36E5-4C84-B76D-8D773C833F4B}" srcOrd="0" destOrd="0" presId="urn:microsoft.com/office/officeart/2005/8/layout/orgChart1"/>
    <dgm:cxn modelId="{D80E3D1F-9075-4588-BE02-0EBE14162DF5}" type="presOf" srcId="{97526780-917F-4B95-87C2-DEBA4340DFFD}" destId="{655B12A7-D317-462A-807F-73CE5A04DE21}" srcOrd="0" destOrd="0" presId="urn:microsoft.com/office/officeart/2005/8/layout/orgChart1"/>
    <dgm:cxn modelId="{0E2215EE-556B-43B9-86EB-4B8F50D36D99}" srcId="{97526780-917F-4B95-87C2-DEBA4340DFFD}" destId="{2F1A5E0D-717E-456C-A739-2C4EE8D87498}" srcOrd="1" destOrd="0" parTransId="{1D91F1E9-0EE8-4FF0-B54F-47B91227A75C}" sibTransId="{59F0F71D-4D6B-4ADD-8FA5-1BE1A69D2BC6}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C016BE63-3CE6-4BDC-9542-11E1E0CBEC5A}" srcId="{97526780-917F-4B95-87C2-DEBA4340DFFD}" destId="{45E65353-322A-4437-8788-2A33A4E50577}" srcOrd="6" destOrd="0" parTransId="{39583778-1D3A-4969-AF6D-27A5FB3E08F7}" sibTransId="{15602FC5-D6B1-4A8A-B06C-E21715A28852}"/>
    <dgm:cxn modelId="{4C0E81B8-88BC-4C32-9A79-69DC9FA63008}" type="presOf" srcId="{39892475-099A-4A66-8399-0CE522C0C40A}" destId="{CD9B3A5A-A78E-4B01-B59A-FCEBFBAD200C}" srcOrd="0" destOrd="0" presId="urn:microsoft.com/office/officeart/2005/8/layout/orgChart1"/>
    <dgm:cxn modelId="{1B2A1EDC-A4E5-4C65-BC28-6C67B24626E8}" type="presOf" srcId="{31EEA0C6-C34B-47F6-840A-D630E0A7AA8E}" destId="{724BD599-F0BA-4C9F-8E3A-00C76D7BF2D8}" srcOrd="0" destOrd="0" presId="urn:microsoft.com/office/officeart/2005/8/layout/orgChart1"/>
    <dgm:cxn modelId="{627F38A5-A6F5-4F33-8112-4485B8871470}" type="presOf" srcId="{202A0353-DB21-41D0-9093-8A8C268FA128}" destId="{68868035-014F-4656-978D-2497E589A581}" srcOrd="1" destOrd="0" presId="urn:microsoft.com/office/officeart/2005/8/layout/orgChart1"/>
    <dgm:cxn modelId="{7523DA9B-F051-4B54-B655-374F16D598E3}" type="presOf" srcId="{202A0353-DB21-41D0-9093-8A8C268FA128}" destId="{9F4699FF-5008-4F8A-A4AA-F268A7531ADD}" srcOrd="0" destOrd="0" presId="urn:microsoft.com/office/officeart/2005/8/layout/orgChart1"/>
    <dgm:cxn modelId="{C8F19E5B-0574-4234-800B-5727A6FDB8C7}" type="presOf" srcId="{FB4F2A91-6539-45FC-90FA-D99CDF589BCB}" destId="{1183294F-C5DF-4E15-A8B0-693B8B801855}" srcOrd="1" destOrd="0" presId="urn:microsoft.com/office/officeart/2005/8/layout/orgChart1"/>
    <dgm:cxn modelId="{27860C5C-71EE-4363-8343-F9E38533CC20}" type="presOf" srcId="{D2D286AC-76C8-4D00-9861-D431E52807CF}" destId="{340B07F6-700A-4462-ADBD-BC192375B953}" srcOrd="1" destOrd="0" presId="urn:microsoft.com/office/officeart/2005/8/layout/orgChart1"/>
    <dgm:cxn modelId="{B6167C01-FB05-408F-A85F-16EC0E785971}" type="presOf" srcId="{878FA3B3-47CC-4566-947B-711FF5E8BB74}" destId="{F54BB2EF-681D-4844-89E7-82F39516A690}" srcOrd="0" destOrd="0" presId="urn:microsoft.com/office/officeart/2005/8/layout/orgChart1"/>
    <dgm:cxn modelId="{A1174B57-2E5E-4D5D-B7E7-460DA71856C8}" type="presOf" srcId="{938D4E3D-5469-4459-AA08-D72AD01CF301}" destId="{A98F1588-F44F-40C5-816C-507A26A48BC3}" srcOrd="1" destOrd="0" presId="urn:microsoft.com/office/officeart/2005/8/layout/orgChart1"/>
    <dgm:cxn modelId="{BD454F0D-04C8-4C6E-B187-D80B078F7F8E}" type="presOf" srcId="{D2D286AC-76C8-4D00-9861-D431E52807CF}" destId="{9619E9DC-5DC6-412E-A318-941EEB04D18A}" srcOrd="0" destOrd="0" presId="urn:microsoft.com/office/officeart/2005/8/layout/orgChart1"/>
    <dgm:cxn modelId="{929EF703-A686-4A29-A19A-5D1AD66FF36D}" type="presOf" srcId="{33FC2CFE-578C-4B5B-9D7B-6ACED1F215A5}" destId="{AB2A530F-336C-466A-9A2E-3D245FBF2A34}" srcOrd="1" destOrd="0" presId="urn:microsoft.com/office/officeart/2005/8/layout/orgChart1"/>
    <dgm:cxn modelId="{E80D8376-DE4F-43A4-97B3-7EED2C6C2ACD}" type="presOf" srcId="{4F50CFD1-6062-4472-94C0-32FE06C35752}" destId="{9AE83DFC-C1C8-4928-A0E8-9C52C3C7FEFB}" srcOrd="0" destOrd="0" presId="urn:microsoft.com/office/officeart/2005/8/layout/orgChart1"/>
    <dgm:cxn modelId="{C1FB85AC-F2B4-40F8-BF68-0719D4352C1E}" type="presOf" srcId="{2F1A5E0D-717E-456C-A739-2C4EE8D87498}" destId="{98D0B439-05E9-48E2-8366-542DD34C9435}" srcOrd="0" destOrd="0" presId="urn:microsoft.com/office/officeart/2005/8/layout/orgChart1"/>
    <dgm:cxn modelId="{ABE311E7-E122-4E77-BACD-3017F3C3CADC}" type="presParOf" srcId="{9EDC1204-51E2-4123-99B9-B9EA8382ACB3}" destId="{BD8A1BB0-490F-453C-979B-A641B2C03F16}" srcOrd="0" destOrd="0" presId="urn:microsoft.com/office/officeart/2005/8/layout/orgChart1"/>
    <dgm:cxn modelId="{C932777E-55A1-4BD0-BDF1-6DE681DEFE1D}" type="presParOf" srcId="{BD8A1BB0-490F-453C-979B-A641B2C03F16}" destId="{590DB3FB-8189-4980-BF30-5C76EBF5E458}" srcOrd="0" destOrd="0" presId="urn:microsoft.com/office/officeart/2005/8/layout/orgChart1"/>
    <dgm:cxn modelId="{13EC284B-DBCE-4078-B9CA-07E21A9405ED}" type="presParOf" srcId="{590DB3FB-8189-4980-BF30-5C76EBF5E458}" destId="{655B12A7-D317-462A-807F-73CE5A04DE21}" srcOrd="0" destOrd="0" presId="urn:microsoft.com/office/officeart/2005/8/layout/orgChart1"/>
    <dgm:cxn modelId="{092F18BF-7F4A-46EB-AF5B-69AACC83DA76}" type="presParOf" srcId="{590DB3FB-8189-4980-BF30-5C76EBF5E458}" destId="{E2F399CD-8E77-4E6D-9074-2170BE4E0C9D}" srcOrd="1" destOrd="0" presId="urn:microsoft.com/office/officeart/2005/8/layout/orgChart1"/>
    <dgm:cxn modelId="{5C383968-C4A9-4F37-B1DA-7C38D844B936}" type="presParOf" srcId="{BD8A1BB0-490F-453C-979B-A641B2C03F16}" destId="{572A18B2-335C-4529-87B1-8CF99C8A0E96}" srcOrd="1" destOrd="0" presId="urn:microsoft.com/office/officeart/2005/8/layout/orgChart1"/>
    <dgm:cxn modelId="{B9B363B1-2185-4108-AE50-D994F9D32B81}" type="presParOf" srcId="{572A18B2-335C-4529-87B1-8CF99C8A0E96}" destId="{F99C4EDE-EAB2-4584-9F2D-6D18F4DF82CF}" srcOrd="0" destOrd="0" presId="urn:microsoft.com/office/officeart/2005/8/layout/orgChart1"/>
    <dgm:cxn modelId="{C9DDCCE5-120E-4839-8081-56378FB95AD2}" type="presParOf" srcId="{572A18B2-335C-4529-87B1-8CF99C8A0E96}" destId="{78FEC694-C432-4A71-ABC9-AE519D843541}" srcOrd="1" destOrd="0" presId="urn:microsoft.com/office/officeart/2005/8/layout/orgChart1"/>
    <dgm:cxn modelId="{BC1034F8-BA85-40CB-8679-D4A0CD37B081}" type="presParOf" srcId="{78FEC694-C432-4A71-ABC9-AE519D843541}" destId="{47DE57E9-1EAB-4AE6-B8BB-C8504C26B525}" srcOrd="0" destOrd="0" presId="urn:microsoft.com/office/officeart/2005/8/layout/orgChart1"/>
    <dgm:cxn modelId="{F029D97E-1882-4304-B18D-D9CDB2D39CFB}" type="presParOf" srcId="{47DE57E9-1EAB-4AE6-B8BB-C8504C26B525}" destId="{907B92F7-AFBA-4A50-B054-4F4BE3C5BD64}" srcOrd="0" destOrd="0" presId="urn:microsoft.com/office/officeart/2005/8/layout/orgChart1"/>
    <dgm:cxn modelId="{E0C20B28-0BEB-436F-9221-96BD7C29E973}" type="presParOf" srcId="{47DE57E9-1EAB-4AE6-B8BB-C8504C26B525}" destId="{1183294F-C5DF-4E15-A8B0-693B8B801855}" srcOrd="1" destOrd="0" presId="urn:microsoft.com/office/officeart/2005/8/layout/orgChart1"/>
    <dgm:cxn modelId="{163E98ED-D245-45BF-B69E-A92BCFFB0F52}" type="presParOf" srcId="{78FEC694-C432-4A71-ABC9-AE519D843541}" destId="{76D2EA00-187F-4F45-A2FC-533C06876B94}" srcOrd="1" destOrd="0" presId="urn:microsoft.com/office/officeart/2005/8/layout/orgChart1"/>
    <dgm:cxn modelId="{1FF22FD1-6B56-46E8-87E7-8936C781A2EC}" type="presParOf" srcId="{78FEC694-C432-4A71-ABC9-AE519D843541}" destId="{AAF0E0A6-3389-4B99-A068-59BD2777EF62}" srcOrd="2" destOrd="0" presId="urn:microsoft.com/office/officeart/2005/8/layout/orgChart1"/>
    <dgm:cxn modelId="{2DDC717E-871C-48D8-B527-17448D5655FE}" type="presParOf" srcId="{572A18B2-335C-4529-87B1-8CF99C8A0E96}" destId="{C0B7D78C-9119-40F3-B0BC-3099DC7D335B}" srcOrd="2" destOrd="0" presId="urn:microsoft.com/office/officeart/2005/8/layout/orgChart1"/>
    <dgm:cxn modelId="{AD9086E0-FCAC-4264-A778-BE4F359B34A4}" type="presParOf" srcId="{572A18B2-335C-4529-87B1-8CF99C8A0E96}" destId="{556994F6-7E44-4A80-A66E-C5B3DC577BC3}" srcOrd="3" destOrd="0" presId="urn:microsoft.com/office/officeart/2005/8/layout/orgChart1"/>
    <dgm:cxn modelId="{89615F88-0A4C-4A34-AA25-0B020A1CC4B5}" type="presParOf" srcId="{556994F6-7E44-4A80-A66E-C5B3DC577BC3}" destId="{6F60CB66-78DE-4F09-99C1-A8F1BAF64EDE}" srcOrd="0" destOrd="0" presId="urn:microsoft.com/office/officeart/2005/8/layout/orgChart1"/>
    <dgm:cxn modelId="{9D753E83-378B-4429-9BA5-407F28EDB411}" type="presParOf" srcId="{6F60CB66-78DE-4F09-99C1-A8F1BAF64EDE}" destId="{98D0B439-05E9-48E2-8366-542DD34C9435}" srcOrd="0" destOrd="0" presId="urn:microsoft.com/office/officeart/2005/8/layout/orgChart1"/>
    <dgm:cxn modelId="{17E1C35F-6B4D-46E2-8EB8-83C80618791B}" type="presParOf" srcId="{6F60CB66-78DE-4F09-99C1-A8F1BAF64EDE}" destId="{A749BA47-7E1D-44FC-9D1D-DDEA9C8D7E6B}" srcOrd="1" destOrd="0" presId="urn:microsoft.com/office/officeart/2005/8/layout/orgChart1"/>
    <dgm:cxn modelId="{A45E2801-335F-43AC-BA44-7AEBB7448CEE}" type="presParOf" srcId="{556994F6-7E44-4A80-A66E-C5B3DC577BC3}" destId="{94CDAD9B-2663-4284-ADAD-D4ED6C7EA5A4}" srcOrd="1" destOrd="0" presId="urn:microsoft.com/office/officeart/2005/8/layout/orgChart1"/>
    <dgm:cxn modelId="{E91541C8-FA68-4412-8BC0-1B864F8CB093}" type="presParOf" srcId="{556994F6-7E44-4A80-A66E-C5B3DC577BC3}" destId="{A6074F78-FC4C-4FAE-9B4B-520199242344}" srcOrd="2" destOrd="0" presId="urn:microsoft.com/office/officeart/2005/8/layout/orgChart1"/>
    <dgm:cxn modelId="{8D492221-46E6-4EE2-A23A-9E86EEC3EF08}" type="presParOf" srcId="{572A18B2-335C-4529-87B1-8CF99C8A0E96}" destId="{CD9B3A5A-A78E-4B01-B59A-FCEBFBAD200C}" srcOrd="4" destOrd="0" presId="urn:microsoft.com/office/officeart/2005/8/layout/orgChart1"/>
    <dgm:cxn modelId="{827902E8-9E9E-4E9C-8911-4F57EBBA8DF7}" type="presParOf" srcId="{572A18B2-335C-4529-87B1-8CF99C8A0E96}" destId="{C30319B4-32B1-4D1F-AE6E-D08E8B7E5574}" srcOrd="5" destOrd="0" presId="urn:microsoft.com/office/officeart/2005/8/layout/orgChart1"/>
    <dgm:cxn modelId="{2B92E204-816B-4A50-BABC-18452EFF9318}" type="presParOf" srcId="{C30319B4-32B1-4D1F-AE6E-D08E8B7E5574}" destId="{D9D537E8-A580-482E-A261-7FE91A5D9828}" srcOrd="0" destOrd="0" presId="urn:microsoft.com/office/officeart/2005/8/layout/orgChart1"/>
    <dgm:cxn modelId="{622C8308-BC87-45E7-9433-40DBDE675DDB}" type="presParOf" srcId="{D9D537E8-A580-482E-A261-7FE91A5D9828}" destId="{9F4699FF-5008-4F8A-A4AA-F268A7531ADD}" srcOrd="0" destOrd="0" presId="urn:microsoft.com/office/officeart/2005/8/layout/orgChart1"/>
    <dgm:cxn modelId="{9C746C42-C385-496F-982D-84A8FE12153C}" type="presParOf" srcId="{D9D537E8-A580-482E-A261-7FE91A5D9828}" destId="{68868035-014F-4656-978D-2497E589A581}" srcOrd="1" destOrd="0" presId="urn:microsoft.com/office/officeart/2005/8/layout/orgChart1"/>
    <dgm:cxn modelId="{F93E6BB0-96D5-46B7-9943-F741F3F239FC}" type="presParOf" srcId="{C30319B4-32B1-4D1F-AE6E-D08E8B7E5574}" destId="{6935241C-0089-40AD-B348-26E8F534C5C4}" srcOrd="1" destOrd="0" presId="urn:microsoft.com/office/officeart/2005/8/layout/orgChart1"/>
    <dgm:cxn modelId="{B2F836E4-9E6C-4AB6-8A56-AEFDC8E279D2}" type="presParOf" srcId="{C30319B4-32B1-4D1F-AE6E-D08E8B7E5574}" destId="{AE8913F7-2EC5-4634-8181-51F3FAEA7BD2}" srcOrd="2" destOrd="0" presId="urn:microsoft.com/office/officeart/2005/8/layout/orgChart1"/>
    <dgm:cxn modelId="{D82BA61C-EF46-4649-98E3-6FDFC992B7A2}" type="presParOf" srcId="{572A18B2-335C-4529-87B1-8CF99C8A0E96}" destId="{30185DB6-B026-41DE-BD18-FF1E6C70CB9B}" srcOrd="6" destOrd="0" presId="urn:microsoft.com/office/officeart/2005/8/layout/orgChart1"/>
    <dgm:cxn modelId="{22284DEF-6B95-458B-8EC5-E8ED8A552CDE}" type="presParOf" srcId="{572A18B2-335C-4529-87B1-8CF99C8A0E96}" destId="{01FA4C12-0D16-4949-AAAA-6A285CB2F611}" srcOrd="7" destOrd="0" presId="urn:microsoft.com/office/officeart/2005/8/layout/orgChart1"/>
    <dgm:cxn modelId="{0C845CB1-A3EE-4E4F-B72C-E09DA4A87C39}" type="presParOf" srcId="{01FA4C12-0D16-4949-AAAA-6A285CB2F611}" destId="{26FA60A0-7D84-4915-AE86-827DEC715C34}" srcOrd="0" destOrd="0" presId="urn:microsoft.com/office/officeart/2005/8/layout/orgChart1"/>
    <dgm:cxn modelId="{A0F970D5-4212-42E7-BCA7-1260034E66B0}" type="presParOf" srcId="{26FA60A0-7D84-4915-AE86-827DEC715C34}" destId="{2CEB68AE-346B-4F99-9443-D3AF8E3F845E}" srcOrd="0" destOrd="0" presId="urn:microsoft.com/office/officeart/2005/8/layout/orgChart1"/>
    <dgm:cxn modelId="{5E083616-12CB-4146-92BC-D6819645C9C1}" type="presParOf" srcId="{26FA60A0-7D84-4915-AE86-827DEC715C34}" destId="{A98F1588-F44F-40C5-816C-507A26A48BC3}" srcOrd="1" destOrd="0" presId="urn:microsoft.com/office/officeart/2005/8/layout/orgChart1"/>
    <dgm:cxn modelId="{0602AAD1-5B36-40D0-B7D2-4B11587D2405}" type="presParOf" srcId="{01FA4C12-0D16-4949-AAAA-6A285CB2F611}" destId="{3E61900E-6EFC-4F2C-B910-113BE6F0F7EE}" srcOrd="1" destOrd="0" presId="urn:microsoft.com/office/officeart/2005/8/layout/orgChart1"/>
    <dgm:cxn modelId="{4F2F5022-CCCE-48FA-B437-7C38781EEEB8}" type="presParOf" srcId="{01FA4C12-0D16-4949-AAAA-6A285CB2F611}" destId="{8BE9D0AA-A3E3-4823-9D10-0C620F896437}" srcOrd="2" destOrd="0" presId="urn:microsoft.com/office/officeart/2005/8/layout/orgChart1"/>
    <dgm:cxn modelId="{B6A815BD-529D-4278-8D6B-C74CB48FA476}" type="presParOf" srcId="{572A18B2-335C-4529-87B1-8CF99C8A0E96}" destId="{88571413-A27C-4459-88C8-B56FD188BB70}" srcOrd="8" destOrd="0" presId="urn:microsoft.com/office/officeart/2005/8/layout/orgChart1"/>
    <dgm:cxn modelId="{4C56ACD8-45BC-4365-8084-2A505C21C3F5}" type="presParOf" srcId="{572A18B2-335C-4529-87B1-8CF99C8A0E96}" destId="{42EB727D-2098-4E23-B7F4-9BD370B94D37}" srcOrd="9" destOrd="0" presId="urn:microsoft.com/office/officeart/2005/8/layout/orgChart1"/>
    <dgm:cxn modelId="{E0EF14D6-9836-4E73-972B-1433BF3CB60A}" type="presParOf" srcId="{42EB727D-2098-4E23-B7F4-9BD370B94D37}" destId="{6379BF52-E7E0-42C1-9916-ECFC5977F140}" srcOrd="0" destOrd="0" presId="urn:microsoft.com/office/officeart/2005/8/layout/orgChart1"/>
    <dgm:cxn modelId="{01015D5B-7764-4518-80EF-5B5DAE43533E}" type="presParOf" srcId="{6379BF52-E7E0-42C1-9916-ECFC5977F140}" destId="{724BD599-F0BA-4C9F-8E3A-00C76D7BF2D8}" srcOrd="0" destOrd="0" presId="urn:microsoft.com/office/officeart/2005/8/layout/orgChart1"/>
    <dgm:cxn modelId="{CB3D23ED-34AE-49B8-9ABA-EB003C7290DE}" type="presParOf" srcId="{6379BF52-E7E0-42C1-9916-ECFC5977F140}" destId="{35FFB45D-CF71-454F-885E-DF7D495A6187}" srcOrd="1" destOrd="0" presId="urn:microsoft.com/office/officeart/2005/8/layout/orgChart1"/>
    <dgm:cxn modelId="{2F7C5070-7E60-4F6E-A0A4-85EAD3378C94}" type="presParOf" srcId="{42EB727D-2098-4E23-B7F4-9BD370B94D37}" destId="{CA4C8D7C-9338-4C78-A777-294C5F5850BB}" srcOrd="1" destOrd="0" presId="urn:microsoft.com/office/officeart/2005/8/layout/orgChart1"/>
    <dgm:cxn modelId="{660977F3-8120-4B58-98A4-1AC5EADF36C1}" type="presParOf" srcId="{42EB727D-2098-4E23-B7F4-9BD370B94D37}" destId="{0C52AE3F-69B3-4CA0-86C6-6D0425F752B9}" srcOrd="2" destOrd="0" presId="urn:microsoft.com/office/officeart/2005/8/layout/orgChart1"/>
    <dgm:cxn modelId="{DD79E1F0-CF10-4484-9F32-1CEC415CE199}" type="presParOf" srcId="{572A18B2-335C-4529-87B1-8CF99C8A0E96}" destId="{9AE83DFC-C1C8-4928-A0E8-9C52C3C7FEFB}" srcOrd="10" destOrd="0" presId="urn:microsoft.com/office/officeart/2005/8/layout/orgChart1"/>
    <dgm:cxn modelId="{44953A98-24A0-4034-95E9-0F812F39F70C}" type="presParOf" srcId="{572A18B2-335C-4529-87B1-8CF99C8A0E96}" destId="{BC31A792-9620-4024-AE03-CD255774C0E7}" srcOrd="11" destOrd="0" presId="urn:microsoft.com/office/officeart/2005/8/layout/orgChart1"/>
    <dgm:cxn modelId="{E752B2E3-0529-4F2E-8DA0-D11EE8378C59}" type="presParOf" srcId="{BC31A792-9620-4024-AE03-CD255774C0E7}" destId="{372D0BB1-5C97-4C23-8C33-03DAB16BE038}" srcOrd="0" destOrd="0" presId="urn:microsoft.com/office/officeart/2005/8/layout/orgChart1"/>
    <dgm:cxn modelId="{EFF31A11-71D4-4E7F-BB90-D58CE42E2D0F}" type="presParOf" srcId="{372D0BB1-5C97-4C23-8C33-03DAB16BE038}" destId="{E88BB908-2DA5-4A10-8A8A-663536CE506E}" srcOrd="0" destOrd="0" presId="urn:microsoft.com/office/officeart/2005/8/layout/orgChart1"/>
    <dgm:cxn modelId="{F868E858-ECB0-4068-93D8-E5239CFA704D}" type="presParOf" srcId="{372D0BB1-5C97-4C23-8C33-03DAB16BE038}" destId="{AB2A530F-336C-466A-9A2E-3D245FBF2A34}" srcOrd="1" destOrd="0" presId="urn:microsoft.com/office/officeart/2005/8/layout/orgChart1"/>
    <dgm:cxn modelId="{771DA101-EFD2-475E-88E3-A8FE25E8BF20}" type="presParOf" srcId="{BC31A792-9620-4024-AE03-CD255774C0E7}" destId="{9693A786-B365-4519-804D-77BB256E2DF2}" srcOrd="1" destOrd="0" presId="urn:microsoft.com/office/officeart/2005/8/layout/orgChart1"/>
    <dgm:cxn modelId="{A5607833-6532-453F-B410-D8E49736EBFB}" type="presParOf" srcId="{BC31A792-9620-4024-AE03-CD255774C0E7}" destId="{1D1AC2CE-61D3-4697-9277-0B3A55EF8AF6}" srcOrd="2" destOrd="0" presId="urn:microsoft.com/office/officeart/2005/8/layout/orgChart1"/>
    <dgm:cxn modelId="{677D3A48-9620-4F67-96CD-B0EFFFA0CD10}" type="presParOf" srcId="{572A18B2-335C-4529-87B1-8CF99C8A0E96}" destId="{BBA46624-36E5-4C84-B76D-8D773C833F4B}" srcOrd="12" destOrd="0" presId="urn:microsoft.com/office/officeart/2005/8/layout/orgChart1"/>
    <dgm:cxn modelId="{05B5B53A-625C-41F6-806B-5D43C7FBD066}" type="presParOf" srcId="{572A18B2-335C-4529-87B1-8CF99C8A0E96}" destId="{785E6BC8-3BF5-4E84-9639-703A6648AA99}" srcOrd="13" destOrd="0" presId="urn:microsoft.com/office/officeart/2005/8/layout/orgChart1"/>
    <dgm:cxn modelId="{A6DBD067-5590-4F8F-86D2-4D7B29D71FD0}" type="presParOf" srcId="{785E6BC8-3BF5-4E84-9639-703A6648AA99}" destId="{E6116A8C-609D-4476-B3F1-11104A0252E7}" srcOrd="0" destOrd="0" presId="urn:microsoft.com/office/officeart/2005/8/layout/orgChart1"/>
    <dgm:cxn modelId="{5441210A-EB00-408E-BCAC-695B7A150CD3}" type="presParOf" srcId="{E6116A8C-609D-4476-B3F1-11104A0252E7}" destId="{68DBA4D7-5E1A-43FE-99B5-255978C69DF9}" srcOrd="0" destOrd="0" presId="urn:microsoft.com/office/officeart/2005/8/layout/orgChart1"/>
    <dgm:cxn modelId="{1C412FEC-1422-44ED-9514-F62E6D801A01}" type="presParOf" srcId="{E6116A8C-609D-4476-B3F1-11104A0252E7}" destId="{7D15367D-C095-4386-BC13-EC7AB0D91C00}" srcOrd="1" destOrd="0" presId="urn:microsoft.com/office/officeart/2005/8/layout/orgChart1"/>
    <dgm:cxn modelId="{F6852ECD-9B39-471C-B862-2AD8BB2BCCD6}" type="presParOf" srcId="{785E6BC8-3BF5-4E84-9639-703A6648AA99}" destId="{C6BA69ED-AF1F-442D-B5BA-955C71E78ECA}" srcOrd="1" destOrd="0" presId="urn:microsoft.com/office/officeart/2005/8/layout/orgChart1"/>
    <dgm:cxn modelId="{829F2087-AE3A-4FC8-B165-77DF672B9BC6}" type="presParOf" srcId="{785E6BC8-3BF5-4E84-9639-703A6648AA99}" destId="{F9EDEDDC-0E04-451C-B58E-1F832CDE4721}" srcOrd="2" destOrd="0" presId="urn:microsoft.com/office/officeart/2005/8/layout/orgChart1"/>
    <dgm:cxn modelId="{FF9F65C9-4925-45C3-B7DA-C9DA4E54E535}" type="presParOf" srcId="{572A18B2-335C-4529-87B1-8CF99C8A0E96}" destId="{16B50FE7-09B8-4B98-9BFB-8DBEF308A178}" srcOrd="14" destOrd="0" presId="urn:microsoft.com/office/officeart/2005/8/layout/orgChart1"/>
    <dgm:cxn modelId="{DF723D13-A549-4E4C-A6B2-E97989D7AF02}" type="presParOf" srcId="{572A18B2-335C-4529-87B1-8CF99C8A0E96}" destId="{AA06FEA2-E353-4324-B54A-C0EC55A0532B}" srcOrd="15" destOrd="0" presId="urn:microsoft.com/office/officeart/2005/8/layout/orgChart1"/>
    <dgm:cxn modelId="{CB235505-E67C-4136-8B96-29B9F62917D3}" type="presParOf" srcId="{AA06FEA2-E353-4324-B54A-C0EC55A0532B}" destId="{DE17D7CD-6A42-4EA5-9574-EEF6BBC87DE0}" srcOrd="0" destOrd="0" presId="urn:microsoft.com/office/officeart/2005/8/layout/orgChart1"/>
    <dgm:cxn modelId="{6182A025-F0C2-4201-9187-DD6DBE5720AA}" type="presParOf" srcId="{DE17D7CD-6A42-4EA5-9574-EEF6BBC87DE0}" destId="{CBA7A604-34D3-4032-AA40-3F76CC23DF93}" srcOrd="0" destOrd="0" presId="urn:microsoft.com/office/officeart/2005/8/layout/orgChart1"/>
    <dgm:cxn modelId="{7D0C7D47-65E6-4E83-8355-B567C3E4B995}" type="presParOf" srcId="{DE17D7CD-6A42-4EA5-9574-EEF6BBC87DE0}" destId="{5C9FC587-7362-41BB-83A6-5C882A1C14F6}" srcOrd="1" destOrd="0" presId="urn:microsoft.com/office/officeart/2005/8/layout/orgChart1"/>
    <dgm:cxn modelId="{D053ED14-93BB-4979-A47A-D3534B672AE9}" type="presParOf" srcId="{AA06FEA2-E353-4324-B54A-C0EC55A0532B}" destId="{80CF46AA-2458-4043-BB74-7C3D23D5906E}" srcOrd="1" destOrd="0" presId="urn:microsoft.com/office/officeart/2005/8/layout/orgChart1"/>
    <dgm:cxn modelId="{31C4D78B-99F0-47C0-88B6-3B6D38DAF8C7}" type="presParOf" srcId="{AA06FEA2-E353-4324-B54A-C0EC55A0532B}" destId="{5D207B8C-1EBB-459C-9E86-14A9C2974619}" srcOrd="2" destOrd="0" presId="urn:microsoft.com/office/officeart/2005/8/layout/orgChart1"/>
    <dgm:cxn modelId="{FA73887C-0287-460E-8A06-3BCCBAA19332}" type="presParOf" srcId="{572A18B2-335C-4529-87B1-8CF99C8A0E96}" destId="{F54BB2EF-681D-4844-89E7-82F39516A690}" srcOrd="16" destOrd="0" presId="urn:microsoft.com/office/officeart/2005/8/layout/orgChart1"/>
    <dgm:cxn modelId="{B4EE2A9C-F835-4530-BA32-9772AB1E1E50}" type="presParOf" srcId="{572A18B2-335C-4529-87B1-8CF99C8A0E96}" destId="{DCA133D4-1A98-4F2F-BFC8-F8346A14A73F}" srcOrd="17" destOrd="0" presId="urn:microsoft.com/office/officeart/2005/8/layout/orgChart1"/>
    <dgm:cxn modelId="{ABA5658D-8011-4B0C-881F-F48267B7A954}" type="presParOf" srcId="{DCA133D4-1A98-4F2F-BFC8-F8346A14A73F}" destId="{6C09BB98-4928-4E41-9D1A-36D51A122D45}" srcOrd="0" destOrd="0" presId="urn:microsoft.com/office/officeart/2005/8/layout/orgChart1"/>
    <dgm:cxn modelId="{308718B0-1B5D-4099-8773-7970AF8CF2A5}" type="presParOf" srcId="{6C09BB98-4928-4E41-9D1A-36D51A122D45}" destId="{9619E9DC-5DC6-412E-A318-941EEB04D18A}" srcOrd="0" destOrd="0" presId="urn:microsoft.com/office/officeart/2005/8/layout/orgChart1"/>
    <dgm:cxn modelId="{A4DBA70B-B8E6-49CC-97AF-6B2319BA10C3}" type="presParOf" srcId="{6C09BB98-4928-4E41-9D1A-36D51A122D45}" destId="{340B07F6-700A-4462-ADBD-BC192375B953}" srcOrd="1" destOrd="0" presId="urn:microsoft.com/office/officeart/2005/8/layout/orgChart1"/>
    <dgm:cxn modelId="{4142B4B7-6D59-4653-8DD6-9F5E43C1E6C5}" type="presParOf" srcId="{DCA133D4-1A98-4F2F-BFC8-F8346A14A73F}" destId="{277698D3-8803-465B-BBF9-165CAFBC2244}" srcOrd="1" destOrd="0" presId="urn:microsoft.com/office/officeart/2005/8/layout/orgChart1"/>
    <dgm:cxn modelId="{80093C61-3526-4819-BE48-871DCB509850}" type="presParOf" srcId="{DCA133D4-1A98-4F2F-BFC8-F8346A14A73F}" destId="{47186A36-3A5A-4FAF-98D6-19434445863E}" srcOrd="2" destOrd="0" presId="urn:microsoft.com/office/officeart/2005/8/layout/orgChart1"/>
    <dgm:cxn modelId="{595EAF83-A2D1-4567-90CF-4D17A1E98CF8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Bibliotecas</a:t>
          </a: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BE4EA1-61A2-415E-BB0E-A903C41547B8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Bibliotecarios(as)</a:t>
          </a:r>
        </a:p>
      </dgm:t>
    </dgm:pt>
    <dgm:pt modelId="{BFF6ACB2-0459-4D28-BAF0-D3F4CF54DF95}" type="parTrans" cxnId="{E4DDB9A9-0F35-4DEF-9120-F645D67AC44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F5C7504-6D76-43AF-BE07-1CD5BD2DE751}" type="sibTrans" cxnId="{E4DDB9A9-0F35-4DEF-9120-F645D67AC44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Técnicos(as) en Mantenimiento </a:t>
          </a:r>
          <a:r>
            <a:rPr lang="es-ES" sz="1200" dirty="0" smtClean="0">
              <a:solidFill>
                <a:schemeClr val="tx1"/>
              </a:solidFill>
            </a:rPr>
            <a:t>A</a:t>
          </a:r>
          <a:endParaRPr lang="es-ES" sz="1200" dirty="0">
            <a:solidFill>
              <a:schemeClr val="tx1"/>
            </a:solidFill>
          </a:endParaRPr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AC0312-4EFC-4C61-B694-FB8EA3995AB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</a:p>
      </dgm:t>
    </dgm:pt>
    <dgm:pt modelId="{C64088B6-17F3-4DD0-AB40-BF18189FD406}" type="parTrans" cxnId="{1D18BDDA-9577-45EC-906C-C040D5F0FCE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56E9FE6-E684-4594-BF7D-269F4EC5FF56}" type="sibTrans" cxnId="{1D18BDDA-9577-45EC-906C-C040D5F0FCE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Profesional Especialista </a:t>
          </a:r>
          <a:r>
            <a:rPr lang="es-ES" sz="1200" dirty="0" smtClean="0">
              <a:solidFill>
                <a:schemeClr val="tx1"/>
              </a:solidFill>
            </a:rPr>
            <a:t>1</a:t>
          </a:r>
          <a:endParaRPr lang="es-ES" sz="1200" dirty="0">
            <a:solidFill>
              <a:schemeClr val="tx1"/>
            </a:solidFill>
          </a:endParaRPr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17FAE-8544-4424-86DB-15E5E144932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6452E54-35CC-402F-979A-7E97579641E0}" type="par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386EEED-2EFE-4ED8-8395-4F52B54A3B94}" type="sib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18FE51A-8EF3-4EB0-A2F3-D6D5600E8B1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Programa Fomento al </a:t>
          </a:r>
          <a:r>
            <a:rPr lang="es-ES" sz="1200" dirty="0" smtClean="0">
              <a:solidFill>
                <a:schemeClr val="tx1"/>
              </a:solidFill>
            </a:rPr>
            <a:t>Lector</a:t>
          </a:r>
          <a:endParaRPr lang="es-ES" sz="1200" dirty="0">
            <a:solidFill>
              <a:schemeClr val="tx1"/>
            </a:solidFill>
          </a:endParaRPr>
        </a:p>
      </dgm:t>
    </dgm:pt>
    <dgm:pt modelId="{E9402859-D7A5-4A82-838E-B38CEC9A31C8}" type="parTrans" cxnId="{EC06A5FF-CF0C-4898-A97E-421FA010C8E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37F2D96-2174-4F83-A3E8-153F6266329C}" type="sibTrans" cxnId="{EC06A5FF-CF0C-4898-A97E-421FA010C8E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94005" custScaleY="181880" custLinFactY="-4715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X="101623" custScaleY="133379" custLinFactNeighborY="97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X="101623" custScaleY="133379" custLinFactNeighborY="97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X="101623" custScaleY="133379" custLinFactNeighborY="97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X="101623" custScaleY="133379" custLinFactNeighborY="97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X="101623" custScaleY="133379" custLinFactNeighborY="97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X="101623" custScaleY="133379" custLinFactNeighborY="97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102902FE-A876-48E1-B543-8DB2127EB364}" type="pres">
      <dgm:prSet presAssocID="{BFF6ACB2-0459-4D28-BAF0-D3F4CF54DF95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5AACC921-BE4D-4A6C-944B-C7E540F11B3C}" type="pres">
      <dgm:prSet presAssocID="{44BE4EA1-61A2-415E-BB0E-A903C41547B8}" presName="hierRoot3" presStyleCnt="0">
        <dgm:presLayoutVars>
          <dgm:hierBranch val="init"/>
        </dgm:presLayoutVars>
      </dgm:prSet>
      <dgm:spPr/>
    </dgm:pt>
    <dgm:pt modelId="{D917F256-6D99-40D6-8FDD-F246A22A6CD5}" type="pres">
      <dgm:prSet presAssocID="{44BE4EA1-61A2-415E-BB0E-A903C41547B8}" presName="rootComposite3" presStyleCnt="0"/>
      <dgm:spPr/>
    </dgm:pt>
    <dgm:pt modelId="{32DA4FC1-38BF-44C8-B772-A5442007D112}" type="pres">
      <dgm:prSet presAssocID="{44BE4EA1-61A2-415E-BB0E-A903C41547B8}" presName="rootText3" presStyleLbl="asst1" presStyleIdx="0" presStyleCnt="4" custScaleX="121253" custScaleY="121253" custLinFactY="30143" custLinFactNeighborX="-623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068B3D-D8E3-49E7-8927-5DBCD69A4658}" type="pres">
      <dgm:prSet presAssocID="{44BE4EA1-61A2-415E-BB0E-A903C41547B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8727CFEF-B350-4C72-BB7C-3E0F44D5AEC2}" type="pres">
      <dgm:prSet presAssocID="{44BE4EA1-61A2-415E-BB0E-A903C41547B8}" presName="hierChild6" presStyleCnt="0"/>
      <dgm:spPr/>
    </dgm:pt>
    <dgm:pt modelId="{307EF42A-7FC1-429B-8660-014BCB22EA04}" type="pres">
      <dgm:prSet presAssocID="{44BE4EA1-61A2-415E-BB0E-A903C41547B8}" presName="hierChild7" presStyleCnt="0"/>
      <dgm:spPr/>
    </dgm:pt>
    <dgm:pt modelId="{8AC5E3F9-0501-4FFA-A2EC-3BCAE79AE693}" type="pres">
      <dgm:prSet presAssocID="{C64088B6-17F3-4DD0-AB40-BF18189FD406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48B196CB-62DA-4AA9-8D0D-C665ECF6BC29}" type="pres">
      <dgm:prSet presAssocID="{A2AC0312-4EFC-4C61-B694-FB8EA3995ABB}" presName="hierRoot3" presStyleCnt="0">
        <dgm:presLayoutVars>
          <dgm:hierBranch val="init"/>
        </dgm:presLayoutVars>
      </dgm:prSet>
      <dgm:spPr/>
    </dgm:pt>
    <dgm:pt modelId="{C28D10C7-6461-43BB-AA0E-35DB2AFA4C63}" type="pres">
      <dgm:prSet presAssocID="{A2AC0312-4EFC-4C61-B694-FB8EA3995ABB}" presName="rootComposite3" presStyleCnt="0"/>
      <dgm:spPr/>
    </dgm:pt>
    <dgm:pt modelId="{AB0527A3-24A8-4139-9409-7C8E75E328A7}" type="pres">
      <dgm:prSet presAssocID="{A2AC0312-4EFC-4C61-B694-FB8EA3995ABB}" presName="rootText3" presStyleLbl="asst1" presStyleIdx="1" presStyleCnt="4" custScaleX="121253" custScaleY="121253" custLinFactY="30143" custLinFactNeighborX="624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2E410D-8EF6-491E-BAE5-22173CD0C3E3}" type="pres">
      <dgm:prSet presAssocID="{A2AC0312-4EFC-4C61-B694-FB8EA3995ABB}" presName="rootConnector3" presStyleLbl="asst1" presStyleIdx="1" presStyleCnt="4"/>
      <dgm:spPr/>
      <dgm:t>
        <a:bodyPr/>
        <a:lstStyle/>
        <a:p>
          <a:endParaRPr lang="es-ES"/>
        </a:p>
      </dgm:t>
    </dgm:pt>
    <dgm:pt modelId="{08D6B318-583E-4D88-ABC3-AA78B7E30882}" type="pres">
      <dgm:prSet presAssocID="{A2AC0312-4EFC-4C61-B694-FB8EA3995ABB}" presName="hierChild6" presStyleCnt="0"/>
      <dgm:spPr/>
    </dgm:pt>
    <dgm:pt modelId="{B272CD57-B327-44D9-9C16-3B896A0B9D4B}" type="pres">
      <dgm:prSet presAssocID="{A2AC0312-4EFC-4C61-B694-FB8EA3995ABB}" presName="hierChild7" presStyleCnt="0"/>
      <dgm:spPr/>
    </dgm:pt>
    <dgm:pt modelId="{563E0659-963D-4537-B466-E24612827F92}" type="pres">
      <dgm:prSet presAssocID="{86452E54-35CC-402F-979A-7E97579641E0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F4DC1DEC-BBE7-4A2A-9FBE-FC4084526C58}" type="pres">
      <dgm:prSet presAssocID="{3E117FAE-8544-4424-86DB-15E5E144932B}" presName="hierRoot3" presStyleCnt="0">
        <dgm:presLayoutVars>
          <dgm:hierBranch val="init"/>
        </dgm:presLayoutVars>
      </dgm:prSet>
      <dgm:spPr/>
    </dgm:pt>
    <dgm:pt modelId="{B70B3A5D-005F-4D9E-9CE8-6D5FE0FB3810}" type="pres">
      <dgm:prSet presAssocID="{3E117FAE-8544-4424-86DB-15E5E144932B}" presName="rootComposite3" presStyleCnt="0"/>
      <dgm:spPr/>
    </dgm:pt>
    <dgm:pt modelId="{D1E07DFB-3766-446A-8886-DEAB87EF2DE6}" type="pres">
      <dgm:prSet presAssocID="{3E117FAE-8544-4424-86DB-15E5E144932B}" presName="rootText3" presStyleLbl="asst1" presStyleIdx="2" presStyleCnt="4" custScaleX="121253" custScaleY="121253" custLinFactY="-87462" custLinFactNeighborX="-6232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D30F6-9F8D-4750-B9F8-1896FE36A72E}" type="pres">
      <dgm:prSet presAssocID="{3E117FAE-8544-4424-86DB-15E5E144932B}" presName="rootConnector3" presStyleLbl="asst1" presStyleIdx="2" presStyleCnt="4"/>
      <dgm:spPr/>
      <dgm:t>
        <a:bodyPr/>
        <a:lstStyle/>
        <a:p>
          <a:endParaRPr lang="es-ES"/>
        </a:p>
      </dgm:t>
    </dgm:pt>
    <dgm:pt modelId="{D9986C25-FFB7-4A68-AF43-DB8B7449686C}" type="pres">
      <dgm:prSet presAssocID="{3E117FAE-8544-4424-86DB-15E5E144932B}" presName="hierChild6" presStyleCnt="0"/>
      <dgm:spPr/>
    </dgm:pt>
    <dgm:pt modelId="{B4988E3E-A142-4696-94AB-FF3CC8FFD7A2}" type="pres">
      <dgm:prSet presAssocID="{3E117FAE-8544-4424-86DB-15E5E144932B}" presName="hierChild7" presStyleCnt="0"/>
      <dgm:spPr/>
    </dgm:pt>
    <dgm:pt modelId="{2CE391DB-A931-4AE9-B021-327BB4461961}" type="pres">
      <dgm:prSet presAssocID="{E9402859-D7A5-4A82-838E-B38CEC9A31C8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0CC33D7B-46A5-4D22-9659-CD71C238C452}" type="pres">
      <dgm:prSet presAssocID="{B18FE51A-8EF3-4EB0-A2F3-D6D5600E8B1C}" presName="hierRoot3" presStyleCnt="0">
        <dgm:presLayoutVars>
          <dgm:hierBranch val="init"/>
        </dgm:presLayoutVars>
      </dgm:prSet>
      <dgm:spPr/>
    </dgm:pt>
    <dgm:pt modelId="{DF428293-7454-45AC-82EB-9CC17FAAE39F}" type="pres">
      <dgm:prSet presAssocID="{B18FE51A-8EF3-4EB0-A2F3-D6D5600E8B1C}" presName="rootComposite3" presStyleCnt="0"/>
      <dgm:spPr/>
    </dgm:pt>
    <dgm:pt modelId="{872AA2FF-1F0E-4D22-A061-D1ED4659116F}" type="pres">
      <dgm:prSet presAssocID="{B18FE51A-8EF3-4EB0-A2F3-D6D5600E8B1C}" presName="rootText3" presStyleLbl="asst1" presStyleIdx="3" presStyleCnt="4" custScaleX="121253" custScaleY="121253" custLinFactY="-87462" custLinFactNeighborX="6248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1D5486-0B9E-4143-82E6-A7C1F053B924}" type="pres">
      <dgm:prSet presAssocID="{B18FE51A-8EF3-4EB0-A2F3-D6D5600E8B1C}" presName="rootConnector3" presStyleLbl="asst1" presStyleIdx="3" presStyleCnt="4"/>
      <dgm:spPr/>
      <dgm:t>
        <a:bodyPr/>
        <a:lstStyle/>
        <a:p>
          <a:endParaRPr lang="es-ES"/>
        </a:p>
      </dgm:t>
    </dgm:pt>
    <dgm:pt modelId="{43D2BE43-0A39-4198-BF5B-4D375F551C52}" type="pres">
      <dgm:prSet presAssocID="{B18FE51A-8EF3-4EB0-A2F3-D6D5600E8B1C}" presName="hierChild6" presStyleCnt="0"/>
      <dgm:spPr/>
    </dgm:pt>
    <dgm:pt modelId="{03A3275E-B4D2-4A1F-8282-038275C4224A}" type="pres">
      <dgm:prSet presAssocID="{B18FE51A-8EF3-4EB0-A2F3-D6D5600E8B1C}" presName="hierChild7" presStyleCnt="0"/>
      <dgm:spPr/>
    </dgm:pt>
  </dgm:ptLst>
  <dgm:cxnLst>
    <dgm:cxn modelId="{99A6C9BE-A1F8-4547-9B08-61845CF5BA72}" srcId="{145E5545-E2D4-4E82-B783-2C5A9F1DD93A}" destId="{A989B1CF-89AB-4732-8942-C54AA4822FE2}" srcOrd="3" destOrd="0" parTransId="{80F0D15B-8E27-431A-959A-4C7396344EB3}" sibTransId="{B85CB5CF-B8F3-47B9-BF15-35584B63373B}"/>
    <dgm:cxn modelId="{162B5F7A-0EE4-47F5-8D32-E6118159C4F2}" type="presOf" srcId="{44BE4EA1-61A2-415E-BB0E-A903C41547B8}" destId="{32DA4FC1-38BF-44C8-B772-A5442007D112}" srcOrd="0" destOrd="0" presId="urn:microsoft.com/office/officeart/2005/8/layout/orgChart1"/>
    <dgm:cxn modelId="{9342DBDA-2C94-4A8A-97C3-1FEDB4A1CCE9}" type="presOf" srcId="{E9402859-D7A5-4A82-838E-B38CEC9A31C8}" destId="{2CE391DB-A931-4AE9-B021-327BB4461961}" srcOrd="0" destOrd="0" presId="urn:microsoft.com/office/officeart/2005/8/layout/orgChart1"/>
    <dgm:cxn modelId="{24904477-3A36-48CC-AC62-23791B01626E}" srcId="{145E5545-E2D4-4E82-B783-2C5A9F1DD93A}" destId="{29CD45F3-9B40-4AAF-8CE3-0641841340C3}" srcOrd="2" destOrd="0" parTransId="{E6D97957-334E-49FA-8E77-725C90968395}" sibTransId="{AC340CA4-14BA-4913-869F-6C9C59D8DD0C}"/>
    <dgm:cxn modelId="{B6E429D5-9E7E-4B36-8E80-D083E9E78871}" type="presOf" srcId="{A2AC0312-4EFC-4C61-B694-FB8EA3995ABB}" destId="{D92E410D-8EF6-491E-BAE5-22173CD0C3E3}" srcOrd="1" destOrd="0" presId="urn:microsoft.com/office/officeart/2005/8/layout/orgChart1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D827EC16-D999-44EA-8127-D5F5B7D2CDAC}" type="presOf" srcId="{BFF6ACB2-0459-4D28-BAF0-D3F4CF54DF95}" destId="{102902FE-A876-48E1-B543-8DB2127EB364}" srcOrd="0" destOrd="0" presId="urn:microsoft.com/office/officeart/2005/8/layout/orgChart1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1DA84A1E-DB2A-4B5F-B9E8-B80E944328E4}" srcId="{145E5545-E2D4-4E82-B783-2C5A9F1DD93A}" destId="{8CA594FC-02EE-40F7-9431-320A584BA284}" srcOrd="5" destOrd="0" parTransId="{0396DAED-D1FC-4DE7-8986-1B4352BABCC5}" sibTransId="{D9F07A4D-0C17-403E-976F-4D33BA0494D4}"/>
    <dgm:cxn modelId="{3EFD051A-1197-43AC-9BFE-8EC0CD80934C}" srcId="{145E5545-E2D4-4E82-B783-2C5A9F1DD93A}" destId="{046A4F5E-21F6-4D3A-8687-19E8541DB2C4}" srcOrd="4" destOrd="0" parTransId="{77968019-F29A-42E2-9007-F052DD0A1D0D}" sibTransId="{6B4640A1-8718-4692-B6C4-D4E5498E3B14}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2964F696-E2F6-4931-B7FD-AB8BB000CAF0}" type="presOf" srcId="{3E117FAE-8544-4424-86DB-15E5E144932B}" destId="{D1E07DFB-3766-446A-8886-DEAB87EF2DE6}" srcOrd="0" destOrd="0" presId="urn:microsoft.com/office/officeart/2005/8/layout/orgChart1"/>
    <dgm:cxn modelId="{C8030316-0D27-41DB-B481-3150278A2A66}" srcId="{145E5545-E2D4-4E82-B783-2C5A9F1DD93A}" destId="{10AC6820-9C05-42CF-947C-9C875B5FC6CD}" srcOrd="6" destOrd="0" parTransId="{7749E10C-454D-40F9-8A93-F9A65DD5F6A2}" sibTransId="{3B9A2C32-A73A-4D8B-82FC-7A5E0E06F913}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1D18BDDA-9577-45EC-906C-C040D5F0FCEE}" srcId="{145E5545-E2D4-4E82-B783-2C5A9F1DD93A}" destId="{A2AC0312-4EFC-4C61-B694-FB8EA3995ABB}" srcOrd="1" destOrd="0" parTransId="{C64088B6-17F3-4DD0-AB40-BF18189FD406}" sibTransId="{356E9FE6-E684-4594-BF7D-269F4EC5FF56}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82D8F7BF-87FD-413B-B7E5-57F660D14378}" type="presOf" srcId="{C64088B6-17F3-4DD0-AB40-BF18189FD406}" destId="{8AC5E3F9-0501-4FFA-A2EC-3BCAE79AE693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EC06A5FF-CF0C-4898-A97E-421FA010C8EA}" srcId="{145E5545-E2D4-4E82-B783-2C5A9F1DD93A}" destId="{B18FE51A-8EF3-4EB0-A2F3-D6D5600E8B1C}" srcOrd="9" destOrd="0" parTransId="{E9402859-D7A5-4A82-838E-B38CEC9A31C8}" sibTransId="{437F2D96-2174-4F83-A3E8-153F6266329C}"/>
    <dgm:cxn modelId="{77A62FCC-5AB0-40FA-8308-8FB4C0D21C2A}" srcId="{145E5545-E2D4-4E82-B783-2C5A9F1DD93A}" destId="{3E117FAE-8544-4424-86DB-15E5E144932B}" srcOrd="8" destOrd="0" parTransId="{86452E54-35CC-402F-979A-7E97579641E0}" sibTransId="{C386EEED-2EFE-4ED8-8395-4F52B54A3B94}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E4DDB9A9-0F35-4DEF-9120-F645D67AC44E}" srcId="{145E5545-E2D4-4E82-B783-2C5A9F1DD93A}" destId="{44BE4EA1-61A2-415E-BB0E-A903C41547B8}" srcOrd="0" destOrd="0" parTransId="{BFF6ACB2-0459-4D28-BAF0-D3F4CF54DF95}" sibTransId="{9F5C7504-6D76-43AF-BE07-1CD5BD2DE751}"/>
    <dgm:cxn modelId="{08192D9E-0A0B-45E4-87F7-1DE07B7FDA0C}" type="presOf" srcId="{A2AC0312-4EFC-4C61-B694-FB8EA3995ABB}" destId="{AB0527A3-24A8-4139-9409-7C8E75E328A7}" srcOrd="0" destOrd="0" presId="urn:microsoft.com/office/officeart/2005/8/layout/orgChart1"/>
    <dgm:cxn modelId="{3E844ACE-0E36-447C-BC97-10F74DE64792}" type="presOf" srcId="{B18FE51A-8EF3-4EB0-A2F3-D6D5600E8B1C}" destId="{8E1D5486-0B9E-4143-82E6-A7C1F053B924}" srcOrd="1" destOrd="0" presId="urn:microsoft.com/office/officeart/2005/8/layout/orgChart1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71384888-0AD8-444F-A3C6-0D024B8A5F70}" type="presOf" srcId="{3E117FAE-8544-4424-86DB-15E5E144932B}" destId="{4ACD30F6-9F8D-4750-B9F8-1896FE36A72E}" srcOrd="1" destOrd="0" presId="urn:microsoft.com/office/officeart/2005/8/layout/orgChart1"/>
    <dgm:cxn modelId="{463137F9-B7AB-40DE-A8DD-B26FC30B2843}" type="presOf" srcId="{44BE4EA1-61A2-415E-BB0E-A903C41547B8}" destId="{14068B3D-D8E3-49E7-8927-5DBCD69A4658}" srcOrd="1" destOrd="0" presId="urn:microsoft.com/office/officeart/2005/8/layout/orgChart1"/>
    <dgm:cxn modelId="{8500EF71-7C1A-47BE-AB62-22D30A93D311}" srcId="{145E5545-E2D4-4E82-B783-2C5A9F1DD93A}" destId="{A2E8ED14-9830-42C7-8285-348EC5D94FAB}" srcOrd="7" destOrd="0" parTransId="{B5321738-8755-43A1-849D-D8FDC4833789}" sibTransId="{5CF93DED-E9C3-469F-A178-A5147EF2669D}"/>
    <dgm:cxn modelId="{171B9DD7-51FB-451B-95FE-F5353A526DCB}" type="presOf" srcId="{86452E54-35CC-402F-979A-7E97579641E0}" destId="{563E0659-963D-4537-B466-E24612827F92}" srcOrd="0" destOrd="0" presId="urn:microsoft.com/office/officeart/2005/8/layout/orgChart1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0F9307C6-6F26-485A-9B8C-3F48BDB5B95B}" type="presOf" srcId="{B18FE51A-8EF3-4EB0-A2F3-D6D5600E8B1C}" destId="{872AA2FF-1F0E-4D22-A061-D1ED4659116F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BD0AB8BA-2684-4480-A13F-C580322C3515}" type="presParOf" srcId="{A88DC8D7-394C-4AE6-9B8B-B948163DF641}" destId="{102902FE-A876-48E1-B543-8DB2127EB364}" srcOrd="0" destOrd="0" presId="urn:microsoft.com/office/officeart/2005/8/layout/orgChart1"/>
    <dgm:cxn modelId="{D95D7FB7-C810-49E6-A441-76E46CD94B5B}" type="presParOf" srcId="{A88DC8D7-394C-4AE6-9B8B-B948163DF641}" destId="{5AACC921-BE4D-4A6C-944B-C7E540F11B3C}" srcOrd="1" destOrd="0" presId="urn:microsoft.com/office/officeart/2005/8/layout/orgChart1"/>
    <dgm:cxn modelId="{7B0BA671-4A76-4057-BE94-5557226A6C26}" type="presParOf" srcId="{5AACC921-BE4D-4A6C-944B-C7E540F11B3C}" destId="{D917F256-6D99-40D6-8FDD-F246A22A6CD5}" srcOrd="0" destOrd="0" presId="urn:microsoft.com/office/officeart/2005/8/layout/orgChart1"/>
    <dgm:cxn modelId="{30607080-9478-4897-A4C2-B23D0D162196}" type="presParOf" srcId="{D917F256-6D99-40D6-8FDD-F246A22A6CD5}" destId="{32DA4FC1-38BF-44C8-B772-A5442007D112}" srcOrd="0" destOrd="0" presId="urn:microsoft.com/office/officeart/2005/8/layout/orgChart1"/>
    <dgm:cxn modelId="{145E0D06-05C7-44A2-8175-E05FD464643D}" type="presParOf" srcId="{D917F256-6D99-40D6-8FDD-F246A22A6CD5}" destId="{14068B3D-D8E3-49E7-8927-5DBCD69A4658}" srcOrd="1" destOrd="0" presId="urn:microsoft.com/office/officeart/2005/8/layout/orgChart1"/>
    <dgm:cxn modelId="{1DAF631A-923B-48BE-AE4C-5E2C1F32C558}" type="presParOf" srcId="{5AACC921-BE4D-4A6C-944B-C7E540F11B3C}" destId="{8727CFEF-B350-4C72-BB7C-3E0F44D5AEC2}" srcOrd="1" destOrd="0" presId="urn:microsoft.com/office/officeart/2005/8/layout/orgChart1"/>
    <dgm:cxn modelId="{D5B77540-AC10-44D1-A879-C21D651776DC}" type="presParOf" srcId="{5AACC921-BE4D-4A6C-944B-C7E540F11B3C}" destId="{307EF42A-7FC1-429B-8660-014BCB22EA04}" srcOrd="2" destOrd="0" presId="urn:microsoft.com/office/officeart/2005/8/layout/orgChart1"/>
    <dgm:cxn modelId="{7B818A33-5CB0-4656-9E4A-BF29A9BAD9D2}" type="presParOf" srcId="{A88DC8D7-394C-4AE6-9B8B-B948163DF641}" destId="{8AC5E3F9-0501-4FFA-A2EC-3BCAE79AE693}" srcOrd="2" destOrd="0" presId="urn:microsoft.com/office/officeart/2005/8/layout/orgChart1"/>
    <dgm:cxn modelId="{E2060815-595B-4B3B-97AF-AE38743B14F8}" type="presParOf" srcId="{A88DC8D7-394C-4AE6-9B8B-B948163DF641}" destId="{48B196CB-62DA-4AA9-8D0D-C665ECF6BC29}" srcOrd="3" destOrd="0" presId="urn:microsoft.com/office/officeart/2005/8/layout/orgChart1"/>
    <dgm:cxn modelId="{6AC8ED09-38B0-4D02-A702-4A52183EE280}" type="presParOf" srcId="{48B196CB-62DA-4AA9-8D0D-C665ECF6BC29}" destId="{C28D10C7-6461-43BB-AA0E-35DB2AFA4C63}" srcOrd="0" destOrd="0" presId="urn:microsoft.com/office/officeart/2005/8/layout/orgChart1"/>
    <dgm:cxn modelId="{FB810FCD-8D96-4962-A707-B9FA8495F6B8}" type="presParOf" srcId="{C28D10C7-6461-43BB-AA0E-35DB2AFA4C63}" destId="{AB0527A3-24A8-4139-9409-7C8E75E328A7}" srcOrd="0" destOrd="0" presId="urn:microsoft.com/office/officeart/2005/8/layout/orgChart1"/>
    <dgm:cxn modelId="{C29047EB-B6E1-40F7-AA4E-57A75A186699}" type="presParOf" srcId="{C28D10C7-6461-43BB-AA0E-35DB2AFA4C63}" destId="{D92E410D-8EF6-491E-BAE5-22173CD0C3E3}" srcOrd="1" destOrd="0" presId="urn:microsoft.com/office/officeart/2005/8/layout/orgChart1"/>
    <dgm:cxn modelId="{F5E73F79-AEF2-4B09-8A30-3A1BBD19780E}" type="presParOf" srcId="{48B196CB-62DA-4AA9-8D0D-C665ECF6BC29}" destId="{08D6B318-583E-4D88-ABC3-AA78B7E30882}" srcOrd="1" destOrd="0" presId="urn:microsoft.com/office/officeart/2005/8/layout/orgChart1"/>
    <dgm:cxn modelId="{EA22C4A5-1EAF-4AEB-ADD5-CEC8492095A4}" type="presParOf" srcId="{48B196CB-62DA-4AA9-8D0D-C665ECF6BC29}" destId="{B272CD57-B327-44D9-9C16-3B896A0B9D4B}" srcOrd="2" destOrd="0" presId="urn:microsoft.com/office/officeart/2005/8/layout/orgChart1"/>
    <dgm:cxn modelId="{1178C871-57EA-41B5-A987-DE72E88C2EE2}" type="presParOf" srcId="{A88DC8D7-394C-4AE6-9B8B-B948163DF641}" destId="{563E0659-963D-4537-B466-E24612827F92}" srcOrd="4" destOrd="0" presId="urn:microsoft.com/office/officeart/2005/8/layout/orgChart1"/>
    <dgm:cxn modelId="{248E234F-E372-4281-8739-7192CEA5E86F}" type="presParOf" srcId="{A88DC8D7-394C-4AE6-9B8B-B948163DF641}" destId="{F4DC1DEC-BBE7-4A2A-9FBE-FC4084526C58}" srcOrd="5" destOrd="0" presId="urn:microsoft.com/office/officeart/2005/8/layout/orgChart1"/>
    <dgm:cxn modelId="{F796705F-922E-4A71-8FE2-7155CC77C7DA}" type="presParOf" srcId="{F4DC1DEC-BBE7-4A2A-9FBE-FC4084526C58}" destId="{B70B3A5D-005F-4D9E-9CE8-6D5FE0FB3810}" srcOrd="0" destOrd="0" presId="urn:microsoft.com/office/officeart/2005/8/layout/orgChart1"/>
    <dgm:cxn modelId="{F68F2CDF-AAFE-421E-81EA-D2FBC2CDFAA0}" type="presParOf" srcId="{B70B3A5D-005F-4D9E-9CE8-6D5FE0FB3810}" destId="{D1E07DFB-3766-446A-8886-DEAB87EF2DE6}" srcOrd="0" destOrd="0" presId="urn:microsoft.com/office/officeart/2005/8/layout/orgChart1"/>
    <dgm:cxn modelId="{E8B208F5-0706-40F5-8B0E-9E9AF23F706A}" type="presParOf" srcId="{B70B3A5D-005F-4D9E-9CE8-6D5FE0FB3810}" destId="{4ACD30F6-9F8D-4750-B9F8-1896FE36A72E}" srcOrd="1" destOrd="0" presId="urn:microsoft.com/office/officeart/2005/8/layout/orgChart1"/>
    <dgm:cxn modelId="{B30E5196-BE99-400D-932C-982905F8A1D4}" type="presParOf" srcId="{F4DC1DEC-BBE7-4A2A-9FBE-FC4084526C58}" destId="{D9986C25-FFB7-4A68-AF43-DB8B7449686C}" srcOrd="1" destOrd="0" presId="urn:microsoft.com/office/officeart/2005/8/layout/orgChart1"/>
    <dgm:cxn modelId="{2443CC2A-B5B2-4A70-8492-57D2BB835080}" type="presParOf" srcId="{F4DC1DEC-BBE7-4A2A-9FBE-FC4084526C58}" destId="{B4988E3E-A142-4696-94AB-FF3CC8FFD7A2}" srcOrd="2" destOrd="0" presId="urn:microsoft.com/office/officeart/2005/8/layout/orgChart1"/>
    <dgm:cxn modelId="{7E598732-1C82-479D-879A-D4399C5E7617}" type="presParOf" srcId="{A88DC8D7-394C-4AE6-9B8B-B948163DF641}" destId="{2CE391DB-A931-4AE9-B021-327BB4461961}" srcOrd="6" destOrd="0" presId="urn:microsoft.com/office/officeart/2005/8/layout/orgChart1"/>
    <dgm:cxn modelId="{E68E7507-4DF9-46C1-980D-8FC86F7002CD}" type="presParOf" srcId="{A88DC8D7-394C-4AE6-9B8B-B948163DF641}" destId="{0CC33D7B-46A5-4D22-9659-CD71C238C452}" srcOrd="7" destOrd="0" presId="urn:microsoft.com/office/officeart/2005/8/layout/orgChart1"/>
    <dgm:cxn modelId="{7F15B5AB-1853-4C84-B55C-504703AFE2E7}" type="presParOf" srcId="{0CC33D7B-46A5-4D22-9659-CD71C238C452}" destId="{DF428293-7454-45AC-82EB-9CC17FAAE39F}" srcOrd="0" destOrd="0" presId="urn:microsoft.com/office/officeart/2005/8/layout/orgChart1"/>
    <dgm:cxn modelId="{AA1EB57B-ED89-4964-B651-1DD1000D6287}" type="presParOf" srcId="{DF428293-7454-45AC-82EB-9CC17FAAE39F}" destId="{872AA2FF-1F0E-4D22-A061-D1ED4659116F}" srcOrd="0" destOrd="0" presId="urn:microsoft.com/office/officeart/2005/8/layout/orgChart1"/>
    <dgm:cxn modelId="{73813F55-E655-47CB-9575-4F05D8A08F49}" type="presParOf" srcId="{DF428293-7454-45AC-82EB-9CC17FAAE39F}" destId="{8E1D5486-0B9E-4143-82E6-A7C1F053B924}" srcOrd="1" destOrd="0" presId="urn:microsoft.com/office/officeart/2005/8/layout/orgChart1"/>
    <dgm:cxn modelId="{BBCEAB5A-1CA3-44F8-872E-5E777D0F33B9}" type="presParOf" srcId="{0CC33D7B-46A5-4D22-9659-CD71C238C452}" destId="{43D2BE43-0A39-4198-BF5B-4D375F551C52}" srcOrd="1" destOrd="0" presId="urn:microsoft.com/office/officeart/2005/8/layout/orgChart1"/>
    <dgm:cxn modelId="{D2BBC6B8-D41A-4C8B-B0B7-6CA021BC2F2F}" type="presParOf" srcId="{0CC33D7B-46A5-4D22-9659-CD71C238C452}" destId="{03A3275E-B4D2-4A1F-8282-038275C4224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Bibliotecas</a:t>
          </a:r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4BCD198-527D-436E-938E-7F95154A6C51}" type="pres">
      <dgm:prSet presAssocID="{F47F91A0-03C3-4D55-814E-9F37A87A31D1}" presName="rootComposite1" presStyleCnt="0"/>
      <dgm:spPr/>
      <dgm:t>
        <a:bodyPr/>
        <a:lstStyle/>
        <a:p>
          <a:endParaRPr lang="es-ES"/>
        </a:p>
      </dgm:t>
    </dgm:pt>
    <dgm:pt modelId="{4158819A-6C5D-4A34-8D1E-36EDFE1056EE}" type="pres">
      <dgm:prSet presAssocID="{F47F91A0-03C3-4D55-814E-9F37A87A31D1}" presName="rootText1" presStyleLbl="node0" presStyleIdx="0" presStyleCnt="1" custScaleX="86386" custScaleY="68907" custLinFactNeighborY="-11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  <dgm:t>
        <a:bodyPr/>
        <a:lstStyle/>
        <a:p>
          <a:endParaRPr lang="es-ES"/>
        </a:p>
      </dgm:t>
    </dgm:pt>
    <dgm:pt modelId="{3565B045-F21F-4FD5-9E09-AC9D38131946}" type="pres">
      <dgm:prSet presAssocID="{D34691B7-519B-47B0-9359-FDC93885E59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A1051E7-985E-4E21-BA4A-B7B193AE7906}" type="pres">
      <dgm:prSet presAssocID="{875EA1F0-8BB9-4518-BDB0-B48F9302C308}" presName="rootComposite" presStyleCnt="0"/>
      <dgm:spPr/>
      <dgm:t>
        <a:bodyPr/>
        <a:lstStyle/>
        <a:p>
          <a:endParaRPr lang="es-ES"/>
        </a:p>
      </dgm:t>
    </dgm:pt>
    <dgm:pt modelId="{E4500AE6-F970-4C15-AEF7-7D9D80CAD4BF}" type="pres">
      <dgm:prSet presAssocID="{875EA1F0-8BB9-4518-BDB0-B48F9302C308}" presName="rootText" presStyleLbl="node2" presStyleIdx="0" presStyleCnt="2" custScaleX="119206" custScaleY="182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2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  <dgm:t>
        <a:bodyPr/>
        <a:lstStyle/>
        <a:p>
          <a:endParaRPr lang="es-ES"/>
        </a:p>
      </dgm:t>
    </dgm:pt>
    <dgm:pt modelId="{8D6E1C9C-F63E-4A45-9A3F-F5EA28CDFF02}" type="pres">
      <dgm:prSet presAssocID="{875EA1F0-8BB9-4518-BDB0-B48F9302C308}" presName="hierChild5" presStyleCnt="0"/>
      <dgm:spPr/>
      <dgm:t>
        <a:bodyPr/>
        <a:lstStyle/>
        <a:p>
          <a:endParaRPr lang="es-ES"/>
        </a:p>
      </dgm:t>
    </dgm:pt>
    <dgm:pt modelId="{5D219903-F92B-403A-9996-321DA6A457C9}" type="pres">
      <dgm:prSet presAssocID="{A831C621-AB53-4D3F-B01A-6BFB8343269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C54FD3-5A29-4BD3-AC50-2AB6822AB6E8}" type="pres">
      <dgm:prSet presAssocID="{C59FA5DE-73A5-47F0-ABE2-55BFCF4AD86D}" presName="rootComposite" presStyleCnt="0"/>
      <dgm:spPr/>
      <dgm:t>
        <a:bodyPr/>
        <a:lstStyle/>
        <a:p>
          <a:endParaRPr lang="es-ES"/>
        </a:p>
      </dgm:t>
    </dgm:pt>
    <dgm:pt modelId="{C1AB1745-0E2B-419A-A767-8341E429DDDD}" type="pres">
      <dgm:prSet presAssocID="{C59FA5DE-73A5-47F0-ABE2-55BFCF4AD86D}" presName="rootText" presStyleLbl="node2" presStyleIdx="1" presStyleCnt="2" custScaleX="119206" custScaleY="182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  <dgm:t>
        <a:bodyPr/>
        <a:lstStyle/>
        <a:p>
          <a:endParaRPr lang="es-ES"/>
        </a:p>
      </dgm:t>
    </dgm:pt>
    <dgm:pt modelId="{84C54E92-77D1-49C0-B8B8-3105161C1253}" type="pres">
      <dgm:prSet presAssocID="{C59FA5DE-73A5-47F0-ABE2-55BFCF4AD86D}" presName="hierChild5" presStyleCnt="0"/>
      <dgm:spPr/>
      <dgm:t>
        <a:bodyPr/>
        <a:lstStyle/>
        <a:p>
          <a:endParaRPr lang="es-ES"/>
        </a:p>
      </dgm:t>
    </dgm:pt>
    <dgm:pt modelId="{44673894-34ED-4396-BF2F-98EF74B5535A}" type="pres">
      <dgm:prSet presAssocID="{F47F91A0-03C3-4D55-814E-9F37A87A31D1}" presName="hierChild3" presStyleCnt="0"/>
      <dgm:spPr/>
      <dgm:t>
        <a:bodyPr/>
        <a:lstStyle/>
        <a:p>
          <a:endParaRPr lang="es-ES"/>
        </a:p>
      </dgm:t>
    </dgm:pt>
  </dgm:ptLst>
  <dgm:cxnLst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15D353E3-0384-4E51-B6FB-3D694BECA718}" srcId="{F47F91A0-03C3-4D55-814E-9F37A87A31D1}" destId="{C59FA5DE-73A5-47F0-ABE2-55BFCF4AD86D}" srcOrd="1" destOrd="0" parTransId="{A831C621-AB53-4D3F-B01A-6BFB83432697}" sibTransId="{09F73F14-F699-468A-AE63-F22EEA3DCA51}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75D04AE0-EA61-48AF-87EE-1487AE200252}" type="presParOf" srcId="{54B9A03A-8A57-4F0B-9AC3-BC1230A408BB}" destId="{5D219903-F92B-403A-9996-321DA6A457C9}" srcOrd="2" destOrd="0" presId="urn:microsoft.com/office/officeart/2005/8/layout/orgChart1"/>
    <dgm:cxn modelId="{C150E0C0-77E4-446F-93FD-E3EE52605CC5}" type="presParOf" srcId="{54B9A03A-8A57-4F0B-9AC3-BC1230A408BB}" destId="{1BCED0DA-EC3F-46A9-9A83-1524A05BD9D1}" srcOrd="3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78407" custScaleY="78459" custLinFactNeighborX="-1814" custLinFactNeighborY="-96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1" custScaleX="63862" custScaleY="69336" custLinFactNeighborX="3" custLinFactNeighborY="-191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Programas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Supervisor(a) de </a:t>
          </a:r>
          <a:r>
            <a:rPr lang="es-ES" sz="1200" dirty="0" smtClean="0">
              <a:solidFill>
                <a:srgbClr val="000000"/>
              </a:solidFill>
            </a:rPr>
            <a:t>Programas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CBFA367-1E00-46B4-83E9-E494645C56C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3A20C86-4A92-4FD9-A45C-26F30B3ECD14}" type="parTrans" cxnId="{8DBC8F3F-DF4A-4533-AA3C-A86235816C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BF95978-53C6-467E-BD64-1BB26CD5CEA5}" type="sibTrans" cxnId="{8DBC8F3F-DF4A-4533-AA3C-A86235816C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64865" custScaleY="59950" custLinFactNeighborX="12" custLinFactNeighborY="158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1" custScaleX="46232" custScaleY="43108" custLinFactNeighborX="12" custLinFactNeighborY="-3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C1ECD2AA-F074-4C4E-B563-0BC92A73D9FB}" type="pres">
      <dgm:prSet presAssocID="{03A20C86-4A92-4FD9-A45C-26F30B3ECD1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5F24DD2D-ECE6-4F8B-9967-9F8D473F49A7}" type="pres">
      <dgm:prSet presAssocID="{7CBFA367-1E00-46B4-83E9-E494645C56C4}" presName="hierRoot2" presStyleCnt="0">
        <dgm:presLayoutVars>
          <dgm:hierBranch val="init"/>
        </dgm:presLayoutVars>
      </dgm:prSet>
      <dgm:spPr/>
    </dgm:pt>
    <dgm:pt modelId="{54DE3DE2-5A7B-4966-9771-CE1C247169F4}" type="pres">
      <dgm:prSet presAssocID="{7CBFA367-1E00-46B4-83E9-E494645C56C4}" presName="rootComposite" presStyleCnt="0"/>
      <dgm:spPr/>
    </dgm:pt>
    <dgm:pt modelId="{A26C7DD0-22C3-472F-8956-750A0E5B231F}" type="pres">
      <dgm:prSet presAssocID="{7CBFA367-1E00-46B4-83E9-E494645C56C4}" presName="rootText" presStyleLbl="node3" presStyleIdx="0" presStyleCnt="1" custScaleX="41136" custScaleY="45091" custLinFactNeighborX="12" custLinFactNeighborY="-224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38DC13-D574-4475-AFAD-11A9B1DD5794}" type="pres">
      <dgm:prSet presAssocID="{7CBFA367-1E00-46B4-83E9-E494645C56C4}" presName="rootConnector" presStyleLbl="node3" presStyleIdx="0" presStyleCnt="1"/>
      <dgm:spPr/>
      <dgm:t>
        <a:bodyPr/>
        <a:lstStyle/>
        <a:p>
          <a:endParaRPr lang="es-ES"/>
        </a:p>
      </dgm:t>
    </dgm:pt>
    <dgm:pt modelId="{9BD6D318-E10D-4EED-873D-D8DA44AAD8DD}" type="pres">
      <dgm:prSet presAssocID="{7CBFA367-1E00-46B4-83E9-E494645C56C4}" presName="hierChild4" presStyleCnt="0"/>
      <dgm:spPr/>
    </dgm:pt>
    <dgm:pt modelId="{3CB280C7-2619-466C-9754-F11423BCC7E9}" type="pres">
      <dgm:prSet presAssocID="{7CBFA367-1E00-46B4-83E9-E494645C56C4}" presName="hierChild5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689EB707-44BB-4E04-9BD5-2298FC2EA9C6}" type="presOf" srcId="{7CBFA367-1E00-46B4-83E9-E494645C56C4}" destId="{A26C7DD0-22C3-472F-8956-750A0E5B231F}" srcOrd="0" destOrd="0" presId="urn:microsoft.com/office/officeart/2005/8/layout/orgChart1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77B29F71-908C-444B-9B5A-B1FF4A03FBDE}" type="presOf" srcId="{7CBFA367-1E00-46B4-83E9-E494645C56C4}" destId="{3938DC13-D574-4475-AFAD-11A9B1DD5794}" srcOrd="1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48A44507-5DB8-4193-A0FB-1ECDF1EB7E13}" type="presOf" srcId="{03A20C86-4A92-4FD9-A45C-26F30B3ECD14}" destId="{C1ECD2AA-F074-4C4E-B563-0BC92A73D9FB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8DBC8F3F-DF4A-4533-AA3C-A86235816CB1}" srcId="{8F904948-8EFF-492E-A389-2076B200E265}" destId="{7CBFA367-1E00-46B4-83E9-E494645C56C4}" srcOrd="0" destOrd="0" parTransId="{03A20C86-4A92-4FD9-A45C-26F30B3ECD14}" sibTransId="{4BF95978-53C6-467E-BD64-1BB26CD5CEA5}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25A00F6-C24D-4722-83E8-A4E51598FA82}" type="presParOf" srcId="{1DCFBD27-ED39-4BE6-B47C-687F679EB395}" destId="{C1ECD2AA-F074-4C4E-B563-0BC92A73D9FB}" srcOrd="0" destOrd="0" presId="urn:microsoft.com/office/officeart/2005/8/layout/orgChart1"/>
    <dgm:cxn modelId="{82104EAB-500A-497E-8B60-E71F0307434E}" type="presParOf" srcId="{1DCFBD27-ED39-4BE6-B47C-687F679EB395}" destId="{5F24DD2D-ECE6-4F8B-9967-9F8D473F49A7}" srcOrd="1" destOrd="0" presId="urn:microsoft.com/office/officeart/2005/8/layout/orgChart1"/>
    <dgm:cxn modelId="{67B6AC6C-8590-4174-A6AE-B223B0C9D0B2}" type="presParOf" srcId="{5F24DD2D-ECE6-4F8B-9967-9F8D473F49A7}" destId="{54DE3DE2-5A7B-4966-9771-CE1C247169F4}" srcOrd="0" destOrd="0" presId="urn:microsoft.com/office/officeart/2005/8/layout/orgChart1"/>
    <dgm:cxn modelId="{8355F204-1A36-4631-9055-3EEA75AA75DE}" type="presParOf" srcId="{54DE3DE2-5A7B-4966-9771-CE1C247169F4}" destId="{A26C7DD0-22C3-472F-8956-750A0E5B231F}" srcOrd="0" destOrd="0" presId="urn:microsoft.com/office/officeart/2005/8/layout/orgChart1"/>
    <dgm:cxn modelId="{51DD9546-1207-47B3-AAEB-85196A2EF64C}" type="presParOf" srcId="{54DE3DE2-5A7B-4966-9771-CE1C247169F4}" destId="{3938DC13-D574-4475-AFAD-11A9B1DD5794}" srcOrd="1" destOrd="0" presId="urn:microsoft.com/office/officeart/2005/8/layout/orgChart1"/>
    <dgm:cxn modelId="{124CADB8-9D4E-40DD-B1F8-C8B8F677FAC6}" type="presParOf" srcId="{5F24DD2D-ECE6-4F8B-9967-9F8D473F49A7}" destId="{9BD6D318-E10D-4EED-873D-D8DA44AAD8DD}" srcOrd="1" destOrd="0" presId="urn:microsoft.com/office/officeart/2005/8/layout/orgChart1"/>
    <dgm:cxn modelId="{0C4E2870-D393-40C0-A6F8-83EAFEF0A080}" type="presParOf" srcId="{5F24DD2D-ECE6-4F8B-9967-9F8D473F49A7}" destId="{3CB280C7-2619-466C-9754-F11423BCC7E9}" srcOrd="2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Director(a) Parques Públicos 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79AB7FB3-179A-4D7F-980D-74EE92103E39}" type="asst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General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de Parques </a:t>
          </a:r>
          <a:r>
            <a:rPr lang="es-ES" sz="1200" b="0" dirty="0" smtClean="0">
              <a:solidFill>
                <a:schemeClr val="tx1"/>
              </a:solidFill>
            </a:rPr>
            <a:t>Públicos</a:t>
          </a:r>
          <a:endParaRPr lang="es-ES" sz="1200" b="0" dirty="0">
            <a:solidFill>
              <a:schemeClr val="tx1"/>
            </a:solidFill>
          </a:endParaRPr>
        </a:p>
      </dgm:t>
    </dgm:pt>
    <dgm:pt modelId="{532ED3B1-4DA3-4B39-BC04-1EAC3AF41055}" type="parTrans" cxnId="{15EFF033-8C70-423F-84CD-4FEAC6EE416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A074F30B-C46E-4D25-9858-E466636E486D}" type="sibTrans" cxnId="{15EFF033-8C70-423F-84CD-4FEAC6EE416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0B82665-92F0-42D0-9FBF-2F1C42A89475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Parques </a:t>
          </a:r>
          <a:r>
            <a:rPr lang="es-ES" sz="1200" b="0" dirty="0" smtClean="0">
              <a:solidFill>
                <a:schemeClr val="tx1"/>
              </a:solidFill>
            </a:rPr>
            <a:t>Públicos</a:t>
          </a:r>
          <a:endParaRPr lang="es-ES" sz="1200" b="0" dirty="0">
            <a:solidFill>
              <a:schemeClr val="tx1"/>
            </a:solidFill>
          </a:endParaRPr>
        </a:p>
      </dgm:t>
    </dgm:pt>
    <dgm:pt modelId="{94713F4F-B707-4102-917B-6EA47CF83563}" type="parTrans" cxnId="{1A335C9E-B407-4E79-B00A-E2676FA6E1A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7477331-0019-45B3-8B48-F2F3C5623E74}" type="sibTrans" cxnId="{1A335C9E-B407-4E79-B00A-E2676FA6E1A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Operativo(a)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Monterrey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400</a:t>
          </a:r>
          <a:endParaRPr lang="es-ES" sz="1200" b="0" dirty="0">
            <a:solidFill>
              <a:schemeClr val="tx1"/>
            </a:solidFill>
          </a:endParaRP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89E3200-BD19-43DB-A09B-13623A36E54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 Parque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6362838-4D7C-4C2D-B5CC-26C8FD8D29C9}" type="parTrans" cxnId="{A2788D67-AE69-4AC9-AA51-C915380F1090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9A93010-D6CD-430A-A10B-BBF7A3105A2F}" type="sibTrans" cxnId="{A2788D67-AE69-4AC9-AA51-C915380F1090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071D23A-AD2B-48A3-BDB4-A26A7CB42C6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 Operativo(a)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Parque Alameda y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Canoas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7CBB88F-7B9D-48F0-A5EA-1B763559A139}" type="parTrans" cxnId="{34768DB9-5BFA-4EAF-8438-6E260E5A0F7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7D46E33-C5B1-4703-93C3-4CAC9BDC6362}" type="sibTrans" cxnId="{34768DB9-5BFA-4EAF-8438-6E260E5A0F7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0BB4C0D-1FEF-4863-8607-CC388034329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Operativo(a) </a:t>
          </a:r>
          <a:r>
            <a:rPr lang="es-MX" alt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AVC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7EE24D9-DCC4-4F9F-8DE2-60DDDB17808E}" type="parTrans" cxnId="{2EA826A4-87FA-46E9-94F8-8D9CC94AF96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CCB642F-07E6-4D6D-B650-3C5BD2C58F3B}" type="sibTrans" cxnId="{2EA826A4-87FA-46E9-94F8-8D9CC94AF96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Secretaria /o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/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Oficial Administrativo(a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Auxiliar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2057477-8756-4C05-A2C2-85955CF5DA3B}" type="asst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Mantenimiento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y Rehabilitación de </a:t>
          </a:r>
          <a:r>
            <a:rPr lang="es-ES" sz="1200" b="0" dirty="0" smtClean="0">
              <a:solidFill>
                <a:schemeClr val="tx1"/>
              </a:solidFill>
            </a:rPr>
            <a:t>Parques</a:t>
          </a:r>
          <a:endParaRPr lang="es-ES" sz="1200" b="0" dirty="0">
            <a:solidFill>
              <a:schemeClr val="tx1"/>
            </a:solidFill>
          </a:endParaRPr>
        </a:p>
      </dgm:t>
    </dgm:pt>
    <dgm:pt modelId="{89EC855D-DC5D-49B1-B7AA-1B2E30D44F44}" type="parTrans" cxnId="{3600BB5A-DA54-4F1E-9EF1-CC133EC0A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37A77A4-D586-4E91-BDD0-B6A2B214EC00}" type="sibTrans" cxnId="{3600BB5A-DA54-4F1E-9EF1-CC133EC0A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50756" custScaleY="127634" custLinFactNeighborY="206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9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4" custScaleX="102933" custScaleY="105552" custLinFactNeighborY="-32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4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6AE81160-0F68-4D8B-8D79-2F601006DE4F}" type="pres">
      <dgm:prSet presAssocID="{E6362838-4D7C-4C2D-B5CC-26C8FD8D29C9}" presName="Name37" presStyleLbl="parChTrans1D2" presStyleIdx="1" presStyleCnt="9"/>
      <dgm:spPr/>
      <dgm:t>
        <a:bodyPr/>
        <a:lstStyle/>
        <a:p>
          <a:endParaRPr lang="es-ES"/>
        </a:p>
      </dgm:t>
    </dgm:pt>
    <dgm:pt modelId="{E8A1AB45-53EC-4AAB-9941-ECF0ECF557AC}" type="pres">
      <dgm:prSet presAssocID="{089E3200-BD19-43DB-A09B-13623A36E541}" presName="hierRoot2" presStyleCnt="0">
        <dgm:presLayoutVars>
          <dgm:hierBranch val="init"/>
        </dgm:presLayoutVars>
      </dgm:prSet>
      <dgm:spPr/>
    </dgm:pt>
    <dgm:pt modelId="{77BEF182-90EC-4639-BE6B-5D72FF0C55BD}" type="pres">
      <dgm:prSet presAssocID="{089E3200-BD19-43DB-A09B-13623A36E541}" presName="rootComposite" presStyleCnt="0"/>
      <dgm:spPr/>
    </dgm:pt>
    <dgm:pt modelId="{BB628240-0F39-4862-BA3F-83CC0363689A}" type="pres">
      <dgm:prSet presAssocID="{089E3200-BD19-43DB-A09B-13623A36E541}" presName="rootText" presStyleLbl="node2" presStyleIdx="1" presStyleCnt="4" custScaleX="102933" custScaleY="105552" custLinFactNeighborY="-3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E79AF-5F75-4F51-8576-2C272EC911C3}" type="pres">
      <dgm:prSet presAssocID="{089E3200-BD19-43DB-A09B-13623A36E541}" presName="rootConnector" presStyleLbl="node2" presStyleIdx="1" presStyleCnt="4"/>
      <dgm:spPr/>
      <dgm:t>
        <a:bodyPr/>
        <a:lstStyle/>
        <a:p>
          <a:endParaRPr lang="es-ES"/>
        </a:p>
      </dgm:t>
    </dgm:pt>
    <dgm:pt modelId="{01D593CE-984A-4D67-88DF-56FF0D68CBD6}" type="pres">
      <dgm:prSet presAssocID="{089E3200-BD19-43DB-A09B-13623A36E541}" presName="hierChild4" presStyleCnt="0"/>
      <dgm:spPr/>
    </dgm:pt>
    <dgm:pt modelId="{0EF0D6E1-A808-4FD3-94C1-7EBDD0D86F8A}" type="pres">
      <dgm:prSet presAssocID="{089E3200-BD19-43DB-A09B-13623A36E541}" presName="hierChild5" presStyleCnt="0"/>
      <dgm:spPr/>
    </dgm:pt>
    <dgm:pt modelId="{3C8BAF75-37AC-43BD-8523-D97036014B91}" type="pres">
      <dgm:prSet presAssocID="{D7CBB88F-7B9D-48F0-A5EA-1B763559A139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AE5EA4D-71D8-411B-BA6C-6C8D2804AB00}" type="pres">
      <dgm:prSet presAssocID="{8071D23A-AD2B-48A3-BDB4-A26A7CB42C69}" presName="hierRoot2" presStyleCnt="0">
        <dgm:presLayoutVars>
          <dgm:hierBranch val="init"/>
        </dgm:presLayoutVars>
      </dgm:prSet>
      <dgm:spPr/>
    </dgm:pt>
    <dgm:pt modelId="{CBA07B77-35B5-4356-BB62-DF4EFF91A57C}" type="pres">
      <dgm:prSet presAssocID="{8071D23A-AD2B-48A3-BDB4-A26A7CB42C69}" presName="rootComposite" presStyleCnt="0"/>
      <dgm:spPr/>
    </dgm:pt>
    <dgm:pt modelId="{5595AAC0-CD01-45C6-AE8E-4A0CED053EE3}" type="pres">
      <dgm:prSet presAssocID="{8071D23A-AD2B-48A3-BDB4-A26A7CB42C69}" presName="rootText" presStyleLbl="node2" presStyleIdx="2" presStyleCnt="4" custScaleX="102933" custScaleY="105552" custLinFactNeighborY="-32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46020-3766-4CB2-B505-9AEE00E90653}" type="pres">
      <dgm:prSet presAssocID="{8071D23A-AD2B-48A3-BDB4-A26A7CB42C69}" presName="rootConnector" presStyleLbl="node2" presStyleIdx="2" presStyleCnt="4"/>
      <dgm:spPr/>
      <dgm:t>
        <a:bodyPr/>
        <a:lstStyle/>
        <a:p>
          <a:endParaRPr lang="es-ES"/>
        </a:p>
      </dgm:t>
    </dgm:pt>
    <dgm:pt modelId="{360C5D51-2DDF-4A0C-BABF-5B37601FBEAA}" type="pres">
      <dgm:prSet presAssocID="{8071D23A-AD2B-48A3-BDB4-A26A7CB42C69}" presName="hierChild4" presStyleCnt="0"/>
      <dgm:spPr/>
    </dgm:pt>
    <dgm:pt modelId="{93442A4D-B814-4E21-9796-4487047DC16B}" type="pres">
      <dgm:prSet presAssocID="{8071D23A-AD2B-48A3-BDB4-A26A7CB42C69}" presName="hierChild5" presStyleCnt="0"/>
      <dgm:spPr/>
    </dgm:pt>
    <dgm:pt modelId="{92D8E7BD-A4E8-434E-98FF-218049F54F37}" type="pres">
      <dgm:prSet presAssocID="{97EE24D9-DCC4-4F9F-8DE2-60DDDB17808E}" presName="Name37" presStyleLbl="parChTrans1D2" presStyleIdx="3" presStyleCnt="9"/>
      <dgm:spPr/>
      <dgm:t>
        <a:bodyPr/>
        <a:lstStyle/>
        <a:p>
          <a:endParaRPr lang="es-ES"/>
        </a:p>
      </dgm:t>
    </dgm:pt>
    <dgm:pt modelId="{519F339A-14C5-4246-965F-5C9C73D9B98C}" type="pres">
      <dgm:prSet presAssocID="{90BB4C0D-1FEF-4863-8607-CC3880343291}" presName="hierRoot2" presStyleCnt="0">
        <dgm:presLayoutVars>
          <dgm:hierBranch val="init"/>
        </dgm:presLayoutVars>
      </dgm:prSet>
      <dgm:spPr/>
    </dgm:pt>
    <dgm:pt modelId="{3722B1D6-E305-4689-99AE-DF6A733767DD}" type="pres">
      <dgm:prSet presAssocID="{90BB4C0D-1FEF-4863-8607-CC3880343291}" presName="rootComposite" presStyleCnt="0"/>
      <dgm:spPr/>
    </dgm:pt>
    <dgm:pt modelId="{699D600C-22B6-4E53-A7E3-EA62EC92FA90}" type="pres">
      <dgm:prSet presAssocID="{90BB4C0D-1FEF-4863-8607-CC3880343291}" presName="rootText" presStyleLbl="node2" presStyleIdx="3" presStyleCnt="4" custScaleX="102933" custScaleY="105552" custLinFactNeighborY="-32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59127-C21C-4688-AEAE-441FBDCE437E}" type="pres">
      <dgm:prSet presAssocID="{90BB4C0D-1FEF-4863-8607-CC3880343291}" presName="rootConnector" presStyleLbl="node2" presStyleIdx="3" presStyleCnt="4"/>
      <dgm:spPr/>
      <dgm:t>
        <a:bodyPr/>
        <a:lstStyle/>
        <a:p>
          <a:endParaRPr lang="es-ES"/>
        </a:p>
      </dgm:t>
    </dgm:pt>
    <dgm:pt modelId="{8054EED0-7C79-4BAE-8EF4-D054794267B8}" type="pres">
      <dgm:prSet presAssocID="{90BB4C0D-1FEF-4863-8607-CC3880343291}" presName="hierChild4" presStyleCnt="0"/>
      <dgm:spPr/>
    </dgm:pt>
    <dgm:pt modelId="{05203D93-73D2-4052-A4C7-8004A3C8FD4B}" type="pres">
      <dgm:prSet presAssocID="{90BB4C0D-1FEF-4863-8607-CC3880343291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2B146258-B08E-4FB8-BC11-BB174B78D4D8}" type="pres">
      <dgm:prSet presAssocID="{532ED3B1-4DA3-4B39-BC04-1EAC3AF41055}" presName="Name111" presStyleLbl="parChTrans1D2" presStyleIdx="4" presStyleCnt="9"/>
      <dgm:spPr/>
      <dgm:t>
        <a:bodyPr/>
        <a:lstStyle/>
        <a:p>
          <a:endParaRPr lang="es-ES"/>
        </a:p>
      </dgm:t>
    </dgm:pt>
    <dgm:pt modelId="{7E59074B-28E6-4C6D-BA96-7BBC671597D4}" type="pres">
      <dgm:prSet presAssocID="{79AB7FB3-179A-4D7F-980D-74EE92103E39}" presName="hierRoot3" presStyleCnt="0">
        <dgm:presLayoutVars>
          <dgm:hierBranch/>
        </dgm:presLayoutVars>
      </dgm:prSet>
      <dgm:spPr/>
    </dgm:pt>
    <dgm:pt modelId="{0288023E-8C8D-4079-BFBC-08CA23A9AAC7}" type="pres">
      <dgm:prSet presAssocID="{79AB7FB3-179A-4D7F-980D-74EE92103E39}" presName="rootComposite3" presStyleCnt="0"/>
      <dgm:spPr/>
    </dgm:pt>
    <dgm:pt modelId="{E0EE2F53-60A9-4F75-9898-904BD68A5314}" type="pres">
      <dgm:prSet presAssocID="{79AB7FB3-179A-4D7F-980D-74EE92103E39}" presName="rootText3" presStyleLbl="asst1" presStyleIdx="0" presStyleCnt="5" custScaleX="137218" custScaleY="79773" custLinFactY="36231" custLinFactNeighborX="-179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F1A384-4C50-4453-8DB5-A54751B1E588}" type="pres">
      <dgm:prSet presAssocID="{79AB7FB3-179A-4D7F-980D-74EE92103E39}" presName="rootConnector3" presStyleLbl="asst1" presStyleIdx="0" presStyleCnt="5"/>
      <dgm:spPr/>
      <dgm:t>
        <a:bodyPr/>
        <a:lstStyle/>
        <a:p>
          <a:endParaRPr lang="es-ES"/>
        </a:p>
      </dgm:t>
    </dgm:pt>
    <dgm:pt modelId="{75D99FF3-22DB-4F72-848A-9AA658C68CEB}" type="pres">
      <dgm:prSet presAssocID="{79AB7FB3-179A-4D7F-980D-74EE92103E39}" presName="hierChild6" presStyleCnt="0"/>
      <dgm:spPr/>
    </dgm:pt>
    <dgm:pt modelId="{1CD15491-661A-4C3A-90F5-A988119D5643}" type="pres">
      <dgm:prSet presAssocID="{79AB7FB3-179A-4D7F-980D-74EE92103E39}" presName="hierChild7" presStyleCnt="0"/>
      <dgm:spPr/>
    </dgm:pt>
    <dgm:pt modelId="{F5308E28-697E-49B3-939F-7B709072B51A}" type="pres">
      <dgm:prSet presAssocID="{89EC855D-DC5D-49B1-B7AA-1B2E30D44F44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C6F8DCE8-9FD6-40BC-9529-96950E6B6FF9}" type="pres">
      <dgm:prSet presAssocID="{52057477-8756-4C05-A2C2-85955CF5DA3B}" presName="hierRoot3" presStyleCnt="0">
        <dgm:presLayoutVars>
          <dgm:hierBranch val="init"/>
        </dgm:presLayoutVars>
      </dgm:prSet>
      <dgm:spPr/>
    </dgm:pt>
    <dgm:pt modelId="{D5255FD6-E9AC-4C95-979F-BF7F506DE3F7}" type="pres">
      <dgm:prSet presAssocID="{52057477-8756-4C05-A2C2-85955CF5DA3B}" presName="rootComposite3" presStyleCnt="0"/>
      <dgm:spPr/>
    </dgm:pt>
    <dgm:pt modelId="{2B14A2D4-E372-4041-91E8-B64A4D3B62A8}" type="pres">
      <dgm:prSet presAssocID="{52057477-8756-4C05-A2C2-85955CF5DA3B}" presName="rootText3" presStyleLbl="asst1" presStyleIdx="1" presStyleCnt="5" custScaleX="137218" custScaleY="79773" custLinFactY="36231" custLinFactNeighborX="17207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EF5E5D-67F6-4139-B864-346FDD5199A6}" type="pres">
      <dgm:prSet presAssocID="{52057477-8756-4C05-A2C2-85955CF5DA3B}" presName="rootConnector3" presStyleLbl="asst1" presStyleIdx="1" presStyleCnt="5"/>
      <dgm:spPr/>
      <dgm:t>
        <a:bodyPr/>
        <a:lstStyle/>
        <a:p>
          <a:endParaRPr lang="es-ES"/>
        </a:p>
      </dgm:t>
    </dgm:pt>
    <dgm:pt modelId="{C2B265B9-4CA5-45CF-923D-A82A1B542270}" type="pres">
      <dgm:prSet presAssocID="{52057477-8756-4C05-A2C2-85955CF5DA3B}" presName="hierChild6" presStyleCnt="0"/>
      <dgm:spPr/>
    </dgm:pt>
    <dgm:pt modelId="{E88FA85A-C3E6-4016-8A94-995AE67AD8C1}" type="pres">
      <dgm:prSet presAssocID="{52057477-8756-4C05-A2C2-85955CF5DA3B}" presName="hierChild7" presStyleCnt="0"/>
      <dgm:spPr/>
    </dgm:pt>
    <dgm:pt modelId="{D4892970-E4C4-490B-87BC-0BDE270048F3}" type="pres">
      <dgm:prSet presAssocID="{94713F4F-B707-4102-917B-6EA47CF83563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06A1E4F1-F83C-4474-817F-352F1A9080CD}" type="pres">
      <dgm:prSet presAssocID="{E0B82665-92F0-42D0-9FBF-2F1C42A89475}" presName="hierRoot3" presStyleCnt="0">
        <dgm:presLayoutVars>
          <dgm:hierBranch val="init"/>
        </dgm:presLayoutVars>
      </dgm:prSet>
      <dgm:spPr/>
    </dgm:pt>
    <dgm:pt modelId="{E3C981BA-723C-4530-89EC-C1E72C5AC913}" type="pres">
      <dgm:prSet presAssocID="{E0B82665-92F0-42D0-9FBF-2F1C42A89475}" presName="rootComposite3" presStyleCnt="0"/>
      <dgm:spPr/>
    </dgm:pt>
    <dgm:pt modelId="{0B0AD3C7-6E7D-49BC-B8B1-61DFD4EBFEE5}" type="pres">
      <dgm:prSet presAssocID="{E0B82665-92F0-42D0-9FBF-2F1C42A89475}" presName="rootText3" presStyleLbl="asst1" presStyleIdx="2" presStyleCnt="5" custScaleX="137218" custScaleY="79773" custLinFactY="8695" custLinFactNeighborX="-179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BA6229-D866-4B60-9DF4-CDB6DBFD2445}" type="pres">
      <dgm:prSet presAssocID="{E0B82665-92F0-42D0-9FBF-2F1C42A89475}" presName="rootConnector3" presStyleLbl="asst1" presStyleIdx="2" presStyleCnt="5"/>
      <dgm:spPr/>
      <dgm:t>
        <a:bodyPr/>
        <a:lstStyle/>
        <a:p>
          <a:endParaRPr lang="es-ES"/>
        </a:p>
      </dgm:t>
    </dgm:pt>
    <dgm:pt modelId="{6F98D63F-F4D2-47A0-A9A5-BAF638928FDB}" type="pres">
      <dgm:prSet presAssocID="{E0B82665-92F0-42D0-9FBF-2F1C42A89475}" presName="hierChild6" presStyleCnt="0"/>
      <dgm:spPr/>
    </dgm:pt>
    <dgm:pt modelId="{D467DE1F-3B87-4396-ABB8-66037126C43A}" type="pres">
      <dgm:prSet presAssocID="{E0B82665-92F0-42D0-9FBF-2F1C42A89475}" presName="hierChild7" presStyleCnt="0"/>
      <dgm:spPr/>
    </dgm:pt>
    <dgm:pt modelId="{19B34F19-C3D1-44F0-9CD9-F407ACB4045A}" type="pres">
      <dgm:prSet presAssocID="{04195947-4A51-41BE-B3A7-E3212CBDEC2C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3" presStyleCnt="5" custScaleY="88444" custLinFactY="-28111" custLinFactNeighborX="16422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3" presStyleCnt="5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4" presStyleCnt="5" custScaleY="88444" custLinFactY="-100000" custLinFactNeighborX="20317" custLinFactNeighborY="-170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4" presStyleCnt="5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14CC1C0C-1504-4F74-BA59-F7C6EB2B1BC0}" type="presOf" srcId="{79AB7FB3-179A-4D7F-980D-74EE92103E39}" destId="{37F1A384-4C50-4453-8DB5-A54751B1E588}" srcOrd="1" destOrd="0" presId="urn:microsoft.com/office/officeart/2005/8/layout/orgChart1"/>
    <dgm:cxn modelId="{FDCCB858-2684-4BD7-9CE2-4D2C256A03D5}" type="presOf" srcId="{89EC855D-DC5D-49B1-B7AA-1B2E30D44F44}" destId="{F5308E28-697E-49B3-939F-7B709072B51A}" srcOrd="0" destOrd="0" presId="urn:microsoft.com/office/officeart/2005/8/layout/orgChart1"/>
    <dgm:cxn modelId="{1815CCEF-E7C2-4D2B-9B33-40268ED1F56C}" type="presOf" srcId="{E6362838-4D7C-4C2D-B5CC-26C8FD8D29C9}" destId="{6AE81160-0F68-4D8B-8D79-2F601006DE4F}" srcOrd="0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34768DB9-5BFA-4EAF-8438-6E260E5A0F79}" srcId="{8FE150CD-F776-47B8-84A5-F2CF7ACAAC56}" destId="{8071D23A-AD2B-48A3-BDB4-A26A7CB42C69}" srcOrd="5" destOrd="0" parTransId="{D7CBB88F-7B9D-48F0-A5EA-1B763559A139}" sibTransId="{67D46E33-C5B1-4703-93C3-4CAC9BDC6362}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1A222751-3C73-4631-9D1F-169C76680F04}" type="presOf" srcId="{94713F4F-B707-4102-917B-6EA47CF83563}" destId="{D4892970-E4C4-490B-87BC-0BDE270048F3}" srcOrd="0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782DFF5B-B827-42B4-B2B6-BD0630A1FB9E}" type="presOf" srcId="{90BB4C0D-1FEF-4863-8607-CC3880343291}" destId="{7DF59127-C21C-4688-AEAE-441FBDCE437E}" srcOrd="1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02AE127F-DD09-4CB5-A33D-FD35C9CA3DA1}" type="presOf" srcId="{52057477-8756-4C05-A2C2-85955CF5DA3B}" destId="{2B14A2D4-E372-4041-91E8-B64A4D3B62A8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96EEFF42-F106-4FEE-84AB-956829FA23C4}" type="presOf" srcId="{90BB4C0D-1FEF-4863-8607-CC3880343291}" destId="{699D600C-22B6-4E53-A7E3-EA62EC92FA90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99D28BCD-6341-446A-8899-5F35229F586C}" type="presOf" srcId="{D7CBB88F-7B9D-48F0-A5EA-1B763559A139}" destId="{3C8BAF75-37AC-43BD-8523-D97036014B91}" srcOrd="0" destOrd="0" presId="urn:microsoft.com/office/officeart/2005/8/layout/orgChart1"/>
    <dgm:cxn modelId="{3AAAC273-911E-46E2-BC25-60EC3696491D}" type="presOf" srcId="{E0B82665-92F0-42D0-9FBF-2F1C42A89475}" destId="{A8BA6229-D866-4B60-9DF4-CDB6DBFD2445}" srcOrd="1" destOrd="0" presId="urn:microsoft.com/office/officeart/2005/8/layout/orgChart1"/>
    <dgm:cxn modelId="{92FB83AA-0FA6-486A-BC4B-AFA68EFA20EE}" type="presOf" srcId="{52057477-8756-4C05-A2C2-85955CF5DA3B}" destId="{EFEF5E5D-67F6-4139-B864-346FDD5199A6}" srcOrd="1" destOrd="0" presId="urn:microsoft.com/office/officeart/2005/8/layout/orgChart1"/>
    <dgm:cxn modelId="{15EFF033-8C70-423F-84CD-4FEAC6EE4164}" srcId="{8FE150CD-F776-47B8-84A5-F2CF7ACAAC56}" destId="{79AB7FB3-179A-4D7F-980D-74EE92103E39}" srcOrd="0" destOrd="0" parTransId="{532ED3B1-4DA3-4B39-BC04-1EAC3AF41055}" sibTransId="{A074F30B-C46E-4D25-9858-E466636E486D}"/>
    <dgm:cxn modelId="{A2788D67-AE69-4AC9-AA51-C915380F1090}" srcId="{8FE150CD-F776-47B8-84A5-F2CF7ACAAC56}" destId="{089E3200-BD19-43DB-A09B-13623A36E541}" srcOrd="4" destOrd="0" parTransId="{E6362838-4D7C-4C2D-B5CC-26C8FD8D29C9}" sibTransId="{29A93010-D6CD-430A-A10B-BBF7A3105A2F}"/>
    <dgm:cxn modelId="{AEF1A698-65B7-4E3C-99D8-0E430D44587F}" type="presOf" srcId="{8071D23A-AD2B-48A3-BDB4-A26A7CB42C69}" destId="{DA346020-3766-4CB2-B505-9AEE00E90653}" srcOrd="1" destOrd="0" presId="urn:microsoft.com/office/officeart/2005/8/layout/orgChart1"/>
    <dgm:cxn modelId="{20FE3167-FD67-467A-9BC1-AACD2530F61F}" srcId="{8FE150CD-F776-47B8-84A5-F2CF7ACAAC56}" destId="{8B7E1B47-9E4D-4C5A-BC05-B4B7E4C35460}" srcOrd="7" destOrd="0" parTransId="{04195947-4A51-41BE-B3A7-E3212CBDEC2C}" sibTransId="{7AD0237E-2D4E-4D76-8547-A599955AF7EE}"/>
    <dgm:cxn modelId="{DD4019A3-024E-47CF-A340-9CB91B4311BF}" type="presOf" srcId="{E0B82665-92F0-42D0-9FBF-2F1C42A89475}" destId="{0B0AD3C7-6E7D-49BC-B8B1-61DFD4EBFEE5}" srcOrd="0" destOrd="0" presId="urn:microsoft.com/office/officeart/2005/8/layout/orgChart1"/>
    <dgm:cxn modelId="{E1D2F13F-2ED6-436E-82E9-395243FB14E9}" type="presOf" srcId="{79AB7FB3-179A-4D7F-980D-74EE92103E39}" destId="{E0EE2F53-60A9-4F75-9898-904BD68A5314}" srcOrd="0" destOrd="0" presId="urn:microsoft.com/office/officeart/2005/8/layout/orgChart1"/>
    <dgm:cxn modelId="{2EA826A4-87FA-46E9-94F8-8D9CC94AF96B}" srcId="{8FE150CD-F776-47B8-84A5-F2CF7ACAAC56}" destId="{90BB4C0D-1FEF-4863-8607-CC3880343291}" srcOrd="6" destOrd="0" parTransId="{97EE24D9-DCC4-4F9F-8DE2-60DDDB17808E}" sibTransId="{9CCB642F-07E6-4D6D-B650-3C5BD2C58F3B}"/>
    <dgm:cxn modelId="{3600BB5A-DA54-4F1E-9EF1-CC133EC0A3C7}" srcId="{8FE150CD-F776-47B8-84A5-F2CF7ACAAC56}" destId="{52057477-8756-4C05-A2C2-85955CF5DA3B}" srcOrd="1" destOrd="0" parTransId="{89EC855D-DC5D-49B1-B7AA-1B2E30D44F44}" sibTransId="{437A77A4-D586-4E91-BDD0-B6A2B214EC00}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1A335C9E-B407-4E79-B00A-E2676FA6E1AC}" srcId="{8FE150CD-F776-47B8-84A5-F2CF7ACAAC56}" destId="{E0B82665-92F0-42D0-9FBF-2F1C42A89475}" srcOrd="3" destOrd="0" parTransId="{94713F4F-B707-4102-917B-6EA47CF83563}" sibTransId="{47477331-0019-45B3-8B48-F2F3C5623E74}"/>
    <dgm:cxn modelId="{436ED76C-8248-491B-BFE4-1AE34234F15A}" type="presOf" srcId="{97EE24D9-DCC4-4F9F-8DE2-60DDDB17808E}" destId="{92D8E7BD-A4E8-434E-98FF-218049F54F37}" srcOrd="0" destOrd="0" presId="urn:microsoft.com/office/officeart/2005/8/layout/orgChart1"/>
    <dgm:cxn modelId="{B5612A63-E897-45BA-8658-35035C94D29C}" type="presOf" srcId="{089E3200-BD19-43DB-A09B-13623A36E541}" destId="{606E79AF-5F75-4F51-8576-2C272EC911C3}" srcOrd="1" destOrd="0" presId="urn:microsoft.com/office/officeart/2005/8/layout/orgChart1"/>
    <dgm:cxn modelId="{567A5FF3-2353-482C-8515-7A728124BC0C}" srcId="{8FE150CD-F776-47B8-84A5-F2CF7ACAAC56}" destId="{01CD8C53-BFB0-4EAB-BECE-CE26ACA1A2AD}" srcOrd="2" destOrd="0" parTransId="{529EE65C-D38D-439D-B21E-2B8339710767}" sibTransId="{F49E1DD3-1EF0-4E34-BAA6-5DEA19B91177}"/>
    <dgm:cxn modelId="{7DE99BB6-07CF-47AD-9C21-36B48980CE79}" type="presOf" srcId="{8071D23A-AD2B-48A3-BDB4-A26A7CB42C69}" destId="{5595AAC0-CD01-45C6-AE8E-4A0CED053EE3}" srcOrd="0" destOrd="0" presId="urn:microsoft.com/office/officeart/2005/8/layout/orgChart1"/>
    <dgm:cxn modelId="{48AB2EE7-A285-4E78-9732-B1041222BC87}" type="presOf" srcId="{532ED3B1-4DA3-4B39-BC04-1EAC3AF41055}" destId="{2B146258-B08E-4FB8-BC11-BB174B78D4D8}" srcOrd="0" destOrd="0" presId="urn:microsoft.com/office/officeart/2005/8/layout/orgChart1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295EA7F0-0FB6-4AD9-BBCB-EA4CD41DC143}" type="presOf" srcId="{089E3200-BD19-43DB-A09B-13623A36E541}" destId="{BB628240-0F39-4862-BA3F-83CC0363689A}" srcOrd="0" destOrd="0" presId="urn:microsoft.com/office/officeart/2005/8/layout/orgChart1"/>
    <dgm:cxn modelId="{D4304843-9508-4141-958F-159A42156B0E}" srcId="{8FE150CD-F776-47B8-84A5-F2CF7ACAAC56}" destId="{110162E8-E59C-483D-802E-CDB254C99A9C}" srcOrd="8" destOrd="0" parTransId="{BC142A3B-607B-4BF7-B8B6-861851DFB1BB}" sibTransId="{591EC6BA-65AC-4FD4-916A-64833086DCDE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FAEC2BD5-51DB-4FA7-B8C8-FCDE973039C3}" type="presParOf" srcId="{B47799F2-AAEA-4F8F-B236-6AB5BFCEE6E2}" destId="{6AE81160-0F68-4D8B-8D79-2F601006DE4F}" srcOrd="2" destOrd="0" presId="urn:microsoft.com/office/officeart/2005/8/layout/orgChart1"/>
    <dgm:cxn modelId="{931BE81B-6D00-4C2E-B7D0-0A35F2367A82}" type="presParOf" srcId="{B47799F2-AAEA-4F8F-B236-6AB5BFCEE6E2}" destId="{E8A1AB45-53EC-4AAB-9941-ECF0ECF557AC}" srcOrd="3" destOrd="0" presId="urn:microsoft.com/office/officeart/2005/8/layout/orgChart1"/>
    <dgm:cxn modelId="{0536CBBA-BA40-447F-98BB-9E916C5F749E}" type="presParOf" srcId="{E8A1AB45-53EC-4AAB-9941-ECF0ECF557AC}" destId="{77BEF182-90EC-4639-BE6B-5D72FF0C55BD}" srcOrd="0" destOrd="0" presId="urn:microsoft.com/office/officeart/2005/8/layout/orgChart1"/>
    <dgm:cxn modelId="{01917730-544C-4CC3-89E2-CAF8C0B3B75F}" type="presParOf" srcId="{77BEF182-90EC-4639-BE6B-5D72FF0C55BD}" destId="{BB628240-0F39-4862-BA3F-83CC0363689A}" srcOrd="0" destOrd="0" presId="urn:microsoft.com/office/officeart/2005/8/layout/orgChart1"/>
    <dgm:cxn modelId="{5893A5A8-FEE0-4CD7-A9D2-1C43B18CB792}" type="presParOf" srcId="{77BEF182-90EC-4639-BE6B-5D72FF0C55BD}" destId="{606E79AF-5F75-4F51-8576-2C272EC911C3}" srcOrd="1" destOrd="0" presId="urn:microsoft.com/office/officeart/2005/8/layout/orgChart1"/>
    <dgm:cxn modelId="{C3B19DFA-54AC-4DED-972D-42EB5DB1D4A2}" type="presParOf" srcId="{E8A1AB45-53EC-4AAB-9941-ECF0ECF557AC}" destId="{01D593CE-984A-4D67-88DF-56FF0D68CBD6}" srcOrd="1" destOrd="0" presId="urn:microsoft.com/office/officeart/2005/8/layout/orgChart1"/>
    <dgm:cxn modelId="{8589BE02-515C-4E42-BE72-2E7B25134871}" type="presParOf" srcId="{E8A1AB45-53EC-4AAB-9941-ECF0ECF557AC}" destId="{0EF0D6E1-A808-4FD3-94C1-7EBDD0D86F8A}" srcOrd="2" destOrd="0" presId="urn:microsoft.com/office/officeart/2005/8/layout/orgChart1"/>
    <dgm:cxn modelId="{A4742B6C-A79B-4164-A882-639F3A684D30}" type="presParOf" srcId="{B47799F2-AAEA-4F8F-B236-6AB5BFCEE6E2}" destId="{3C8BAF75-37AC-43BD-8523-D97036014B91}" srcOrd="4" destOrd="0" presId="urn:microsoft.com/office/officeart/2005/8/layout/orgChart1"/>
    <dgm:cxn modelId="{4EAEE2E6-85F5-44CF-A866-34D720592276}" type="presParOf" srcId="{B47799F2-AAEA-4F8F-B236-6AB5BFCEE6E2}" destId="{1AE5EA4D-71D8-411B-BA6C-6C8D2804AB00}" srcOrd="5" destOrd="0" presId="urn:microsoft.com/office/officeart/2005/8/layout/orgChart1"/>
    <dgm:cxn modelId="{052C5482-B263-49F7-AF1A-A76B68C2E56E}" type="presParOf" srcId="{1AE5EA4D-71D8-411B-BA6C-6C8D2804AB00}" destId="{CBA07B77-35B5-4356-BB62-DF4EFF91A57C}" srcOrd="0" destOrd="0" presId="urn:microsoft.com/office/officeart/2005/8/layout/orgChart1"/>
    <dgm:cxn modelId="{652FCA31-1299-4C19-A1D7-9D54AC756A42}" type="presParOf" srcId="{CBA07B77-35B5-4356-BB62-DF4EFF91A57C}" destId="{5595AAC0-CD01-45C6-AE8E-4A0CED053EE3}" srcOrd="0" destOrd="0" presId="urn:microsoft.com/office/officeart/2005/8/layout/orgChart1"/>
    <dgm:cxn modelId="{F1A9F308-F4C2-4BDA-AEA9-00D5AA8452A3}" type="presParOf" srcId="{CBA07B77-35B5-4356-BB62-DF4EFF91A57C}" destId="{DA346020-3766-4CB2-B505-9AEE00E90653}" srcOrd="1" destOrd="0" presId="urn:microsoft.com/office/officeart/2005/8/layout/orgChart1"/>
    <dgm:cxn modelId="{EA27097B-8312-4F61-89EA-DB3E39D6F52D}" type="presParOf" srcId="{1AE5EA4D-71D8-411B-BA6C-6C8D2804AB00}" destId="{360C5D51-2DDF-4A0C-BABF-5B37601FBEAA}" srcOrd="1" destOrd="0" presId="urn:microsoft.com/office/officeart/2005/8/layout/orgChart1"/>
    <dgm:cxn modelId="{40295C9F-11D5-465F-9F7A-A2B26D464F8C}" type="presParOf" srcId="{1AE5EA4D-71D8-411B-BA6C-6C8D2804AB00}" destId="{93442A4D-B814-4E21-9796-4487047DC16B}" srcOrd="2" destOrd="0" presId="urn:microsoft.com/office/officeart/2005/8/layout/orgChart1"/>
    <dgm:cxn modelId="{42F219CA-178F-475F-9748-C2B2E91CED5C}" type="presParOf" srcId="{B47799F2-AAEA-4F8F-B236-6AB5BFCEE6E2}" destId="{92D8E7BD-A4E8-434E-98FF-218049F54F37}" srcOrd="6" destOrd="0" presId="urn:microsoft.com/office/officeart/2005/8/layout/orgChart1"/>
    <dgm:cxn modelId="{EE3B4BB8-D7BD-4721-B4F6-FFD670C81C9A}" type="presParOf" srcId="{B47799F2-AAEA-4F8F-B236-6AB5BFCEE6E2}" destId="{519F339A-14C5-4246-965F-5C9C73D9B98C}" srcOrd="7" destOrd="0" presId="urn:microsoft.com/office/officeart/2005/8/layout/orgChart1"/>
    <dgm:cxn modelId="{96946040-6F1D-428D-8EA2-D8341B78DE60}" type="presParOf" srcId="{519F339A-14C5-4246-965F-5C9C73D9B98C}" destId="{3722B1D6-E305-4689-99AE-DF6A733767DD}" srcOrd="0" destOrd="0" presId="urn:microsoft.com/office/officeart/2005/8/layout/orgChart1"/>
    <dgm:cxn modelId="{50E282CA-9196-4DEB-AFD4-C8B773967908}" type="presParOf" srcId="{3722B1D6-E305-4689-99AE-DF6A733767DD}" destId="{699D600C-22B6-4E53-A7E3-EA62EC92FA90}" srcOrd="0" destOrd="0" presId="urn:microsoft.com/office/officeart/2005/8/layout/orgChart1"/>
    <dgm:cxn modelId="{085736AA-45F4-4EE2-8BF9-0E25B3C990BD}" type="presParOf" srcId="{3722B1D6-E305-4689-99AE-DF6A733767DD}" destId="{7DF59127-C21C-4688-AEAE-441FBDCE437E}" srcOrd="1" destOrd="0" presId="urn:microsoft.com/office/officeart/2005/8/layout/orgChart1"/>
    <dgm:cxn modelId="{A04AB204-8113-4799-8E9C-971B882FAFF4}" type="presParOf" srcId="{519F339A-14C5-4246-965F-5C9C73D9B98C}" destId="{8054EED0-7C79-4BAE-8EF4-D054794267B8}" srcOrd="1" destOrd="0" presId="urn:microsoft.com/office/officeart/2005/8/layout/orgChart1"/>
    <dgm:cxn modelId="{5209139B-2B70-45EB-8CB9-5952039189B0}" type="presParOf" srcId="{519F339A-14C5-4246-965F-5C9C73D9B98C}" destId="{05203D93-73D2-4052-A4C7-8004A3C8FD4B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4C5B188F-8946-4F62-BDB7-2AEA2A6D9C12}" type="presParOf" srcId="{6C6761D7-23C2-469E-8A4C-4D9E88EC72E6}" destId="{2B146258-B08E-4FB8-BC11-BB174B78D4D8}" srcOrd="0" destOrd="0" presId="urn:microsoft.com/office/officeart/2005/8/layout/orgChart1"/>
    <dgm:cxn modelId="{74510FD8-660C-408B-A08A-CE80D92B7C84}" type="presParOf" srcId="{6C6761D7-23C2-469E-8A4C-4D9E88EC72E6}" destId="{7E59074B-28E6-4C6D-BA96-7BBC671597D4}" srcOrd="1" destOrd="0" presId="urn:microsoft.com/office/officeart/2005/8/layout/orgChart1"/>
    <dgm:cxn modelId="{B63794A7-09C5-4BA3-A9A8-288C7FB9F3F9}" type="presParOf" srcId="{7E59074B-28E6-4C6D-BA96-7BBC671597D4}" destId="{0288023E-8C8D-4079-BFBC-08CA23A9AAC7}" srcOrd="0" destOrd="0" presId="urn:microsoft.com/office/officeart/2005/8/layout/orgChart1"/>
    <dgm:cxn modelId="{98C469AB-6D15-49F1-B8CB-B60C99AB48DB}" type="presParOf" srcId="{0288023E-8C8D-4079-BFBC-08CA23A9AAC7}" destId="{E0EE2F53-60A9-4F75-9898-904BD68A5314}" srcOrd="0" destOrd="0" presId="urn:microsoft.com/office/officeart/2005/8/layout/orgChart1"/>
    <dgm:cxn modelId="{28757480-A211-428E-876A-CD3222F72295}" type="presParOf" srcId="{0288023E-8C8D-4079-BFBC-08CA23A9AAC7}" destId="{37F1A384-4C50-4453-8DB5-A54751B1E588}" srcOrd="1" destOrd="0" presId="urn:microsoft.com/office/officeart/2005/8/layout/orgChart1"/>
    <dgm:cxn modelId="{BFCFBF8F-04E7-4F14-B96D-52E420EB371C}" type="presParOf" srcId="{7E59074B-28E6-4C6D-BA96-7BBC671597D4}" destId="{75D99FF3-22DB-4F72-848A-9AA658C68CEB}" srcOrd="1" destOrd="0" presId="urn:microsoft.com/office/officeart/2005/8/layout/orgChart1"/>
    <dgm:cxn modelId="{F610C1E5-BBC4-4F9B-A668-7422E7B9E463}" type="presParOf" srcId="{7E59074B-28E6-4C6D-BA96-7BBC671597D4}" destId="{1CD15491-661A-4C3A-90F5-A988119D5643}" srcOrd="2" destOrd="0" presId="urn:microsoft.com/office/officeart/2005/8/layout/orgChart1"/>
    <dgm:cxn modelId="{78FD77A4-3181-4119-9727-C6D2ADFE35DE}" type="presParOf" srcId="{6C6761D7-23C2-469E-8A4C-4D9E88EC72E6}" destId="{F5308E28-697E-49B3-939F-7B709072B51A}" srcOrd="2" destOrd="0" presId="urn:microsoft.com/office/officeart/2005/8/layout/orgChart1"/>
    <dgm:cxn modelId="{77085846-2B48-4B69-9E37-95FA170CB66A}" type="presParOf" srcId="{6C6761D7-23C2-469E-8A4C-4D9E88EC72E6}" destId="{C6F8DCE8-9FD6-40BC-9529-96950E6B6FF9}" srcOrd="3" destOrd="0" presId="urn:microsoft.com/office/officeart/2005/8/layout/orgChart1"/>
    <dgm:cxn modelId="{478C95EE-FF2B-4C60-92E0-4FA6E2F1D1CE}" type="presParOf" srcId="{C6F8DCE8-9FD6-40BC-9529-96950E6B6FF9}" destId="{D5255FD6-E9AC-4C95-979F-BF7F506DE3F7}" srcOrd="0" destOrd="0" presId="urn:microsoft.com/office/officeart/2005/8/layout/orgChart1"/>
    <dgm:cxn modelId="{8F11E57F-6F38-40C2-8123-3BCDAEA0E641}" type="presParOf" srcId="{D5255FD6-E9AC-4C95-979F-BF7F506DE3F7}" destId="{2B14A2D4-E372-4041-91E8-B64A4D3B62A8}" srcOrd="0" destOrd="0" presId="urn:microsoft.com/office/officeart/2005/8/layout/orgChart1"/>
    <dgm:cxn modelId="{B06293DD-8C29-49A4-AD3E-6E03FA9F9FCD}" type="presParOf" srcId="{D5255FD6-E9AC-4C95-979F-BF7F506DE3F7}" destId="{EFEF5E5D-67F6-4139-B864-346FDD5199A6}" srcOrd="1" destOrd="0" presId="urn:microsoft.com/office/officeart/2005/8/layout/orgChart1"/>
    <dgm:cxn modelId="{5FC43392-ACDB-4B25-8A72-4B7A2732BF25}" type="presParOf" srcId="{C6F8DCE8-9FD6-40BC-9529-96950E6B6FF9}" destId="{C2B265B9-4CA5-45CF-923D-A82A1B542270}" srcOrd="1" destOrd="0" presId="urn:microsoft.com/office/officeart/2005/8/layout/orgChart1"/>
    <dgm:cxn modelId="{F637E526-CC37-4575-8836-ED73972A45A0}" type="presParOf" srcId="{C6F8DCE8-9FD6-40BC-9529-96950E6B6FF9}" destId="{E88FA85A-C3E6-4016-8A94-995AE67AD8C1}" srcOrd="2" destOrd="0" presId="urn:microsoft.com/office/officeart/2005/8/layout/orgChart1"/>
    <dgm:cxn modelId="{D1E7A915-088D-4B7A-A401-EB31A576A3A7}" type="presParOf" srcId="{6C6761D7-23C2-469E-8A4C-4D9E88EC72E6}" destId="{D4892970-E4C4-490B-87BC-0BDE270048F3}" srcOrd="4" destOrd="0" presId="urn:microsoft.com/office/officeart/2005/8/layout/orgChart1"/>
    <dgm:cxn modelId="{4A0D35B1-39CC-449A-8B7C-A47ED3FAD891}" type="presParOf" srcId="{6C6761D7-23C2-469E-8A4C-4D9E88EC72E6}" destId="{06A1E4F1-F83C-4474-817F-352F1A9080CD}" srcOrd="5" destOrd="0" presId="urn:microsoft.com/office/officeart/2005/8/layout/orgChart1"/>
    <dgm:cxn modelId="{C551B4DE-DCE8-4E78-896E-3AEE47354815}" type="presParOf" srcId="{06A1E4F1-F83C-4474-817F-352F1A9080CD}" destId="{E3C981BA-723C-4530-89EC-C1E72C5AC913}" srcOrd="0" destOrd="0" presId="urn:microsoft.com/office/officeart/2005/8/layout/orgChart1"/>
    <dgm:cxn modelId="{0E5FDD1C-12C0-412D-BAFF-93D21F7BC6C5}" type="presParOf" srcId="{E3C981BA-723C-4530-89EC-C1E72C5AC913}" destId="{0B0AD3C7-6E7D-49BC-B8B1-61DFD4EBFEE5}" srcOrd="0" destOrd="0" presId="urn:microsoft.com/office/officeart/2005/8/layout/orgChart1"/>
    <dgm:cxn modelId="{740D9A30-F8A5-4C9B-9BBB-2C2F63ED0630}" type="presParOf" srcId="{E3C981BA-723C-4530-89EC-C1E72C5AC913}" destId="{A8BA6229-D866-4B60-9DF4-CDB6DBFD2445}" srcOrd="1" destOrd="0" presId="urn:microsoft.com/office/officeart/2005/8/layout/orgChart1"/>
    <dgm:cxn modelId="{DF6C1243-4A10-40E1-AD79-90496A3A94FE}" type="presParOf" srcId="{06A1E4F1-F83C-4474-817F-352F1A9080CD}" destId="{6F98D63F-F4D2-47A0-A9A5-BAF638928FDB}" srcOrd="1" destOrd="0" presId="urn:microsoft.com/office/officeart/2005/8/layout/orgChart1"/>
    <dgm:cxn modelId="{C36D90E0-5BA2-4D1C-B920-4168CD5E5EE6}" type="presParOf" srcId="{06A1E4F1-F83C-4474-817F-352F1A9080CD}" destId="{D467DE1F-3B87-4396-ABB8-66037126C43A}" srcOrd="2" destOrd="0" presId="urn:microsoft.com/office/officeart/2005/8/layout/orgChart1"/>
    <dgm:cxn modelId="{13ADE640-8432-4B40-B6B6-8A37BE5EE00C}" type="presParOf" srcId="{6C6761D7-23C2-469E-8A4C-4D9E88EC72E6}" destId="{19B34F19-C3D1-44F0-9CD9-F407ACB4045A}" srcOrd="6" destOrd="0" presId="urn:microsoft.com/office/officeart/2005/8/layout/orgChart1"/>
    <dgm:cxn modelId="{7860906C-3EC1-4E2D-93FE-32CEE47A32E6}" type="presParOf" srcId="{6C6761D7-23C2-469E-8A4C-4D9E88EC72E6}" destId="{6D1EE43B-9034-469A-A69C-408C4FB20B9B}" srcOrd="7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053BE783-1781-40DE-9EA2-B618AEC31D37}" type="presParOf" srcId="{6C6761D7-23C2-469E-8A4C-4D9E88EC72E6}" destId="{C5B152F0-C46A-4283-A063-A3F891DC4A1A}" srcOrd="8" destOrd="0" presId="urn:microsoft.com/office/officeart/2005/8/layout/orgChart1"/>
    <dgm:cxn modelId="{A29E2B51-8539-4FEE-AD75-BE05CE578804}" type="presParOf" srcId="{6C6761D7-23C2-469E-8A4C-4D9E88EC72E6}" destId="{1EC7791B-D1C7-4B70-BEA5-6DD92DE1129B}" srcOrd="9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Capacitación</a:t>
          </a: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398691-AEDA-4CB7-AAB8-00DB4453B6F2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Capacitación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04DDFD-C0F0-4569-813A-3354E011F8F1}" type="parTrans" cxnId="{AA3272EE-3FA2-4952-9E57-346700BB126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4D64F4C-45A4-461F-A272-47C6DEEF5E16}" type="sibTrans" cxnId="{AA3272EE-3FA2-4952-9E57-346700BB126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DAE56E-3157-4611-83E2-5CA2DCCC16D9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Profesionales 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Especialistas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9FAEEC-AB91-459C-836B-C5FC924BD22D}" type="parTrans" cxnId="{F6313E97-FAF4-4AA7-A903-6CA53765E0A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510E8D3-9B48-4AB6-8D09-8C3637F5302C}" type="sibTrans" cxnId="{F6313E97-FAF4-4AA7-A903-6CA53765E0A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32114F-1BA9-4099-8462-1B0045A9745E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Auxiliares</a:t>
          </a:r>
          <a:endParaRPr lang="es-MX" sz="1200" dirty="0" smtClean="0">
            <a:solidFill>
              <a:schemeClr val="tx1"/>
            </a:solidFill>
          </a:endParaRPr>
        </a:p>
      </dgm:t>
    </dgm:pt>
    <dgm:pt modelId="{F33A7CAC-4F09-484F-BAF4-E99FE5D385EB}" type="parTrans" cxnId="{FF47A68E-C60F-448C-B7EC-E9A242FF37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2AD278-7ABB-437B-90F3-28AAE18F51A8}" type="sibTrans" cxnId="{FF47A68E-C60F-448C-B7EC-E9A242FF37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 val="init"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 custScaleX="81459" custScaleY="756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A65CCF4E-7055-4187-932B-F7D47ADE9C48}" type="pres">
      <dgm:prSet presAssocID="{F904DDFD-C0F0-4569-813A-3354E011F8F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E7928A5-BD1D-447F-8B16-3ABC6FEB72E1}" type="pres">
      <dgm:prSet presAssocID="{48398691-AEDA-4CB7-AAB8-00DB4453B6F2}" presName="hierRoot2" presStyleCnt="0">
        <dgm:presLayoutVars>
          <dgm:hierBranch/>
        </dgm:presLayoutVars>
      </dgm:prSet>
      <dgm:spPr/>
    </dgm:pt>
    <dgm:pt modelId="{90154060-731E-4B84-B5DE-EB6975E129CF}" type="pres">
      <dgm:prSet presAssocID="{48398691-AEDA-4CB7-AAB8-00DB4453B6F2}" presName="rootComposite" presStyleCnt="0"/>
      <dgm:spPr/>
    </dgm:pt>
    <dgm:pt modelId="{D16EA8BC-7653-4B40-800E-97DC84F26E35}" type="pres">
      <dgm:prSet presAssocID="{48398691-AEDA-4CB7-AAB8-00DB4453B6F2}" presName="rootText" presStyleLbl="node2" presStyleIdx="0" presStyleCnt="1" custScaleX="62995" custScaleY="55289" custLinFactNeighborY="-8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588B39-DF38-4349-A443-F57CB0087AB0}" type="pres">
      <dgm:prSet presAssocID="{48398691-AEDA-4CB7-AAB8-00DB4453B6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B585C5E5-E570-48EB-8708-C6ED06692470}" type="pres">
      <dgm:prSet presAssocID="{48398691-AEDA-4CB7-AAB8-00DB4453B6F2}" presName="hierChild4" presStyleCnt="0"/>
      <dgm:spPr/>
    </dgm:pt>
    <dgm:pt modelId="{6F2C5966-A94B-4FAC-AD44-9948980ED19A}" type="pres">
      <dgm:prSet presAssocID="{299FAEEC-AB91-459C-836B-C5FC924BD22D}" presName="Name35" presStyleLbl="parChTrans1D3" presStyleIdx="0" presStyleCnt="2"/>
      <dgm:spPr/>
      <dgm:t>
        <a:bodyPr/>
        <a:lstStyle/>
        <a:p>
          <a:endParaRPr lang="es-ES"/>
        </a:p>
      </dgm:t>
    </dgm:pt>
    <dgm:pt modelId="{2C0A5883-2781-4935-B4F8-967E39A9C665}" type="pres">
      <dgm:prSet presAssocID="{A3DAE56E-3157-4611-83E2-5CA2DCCC16D9}" presName="hierRoot2" presStyleCnt="0">
        <dgm:presLayoutVars>
          <dgm:hierBranch val="init"/>
        </dgm:presLayoutVars>
      </dgm:prSet>
      <dgm:spPr/>
    </dgm:pt>
    <dgm:pt modelId="{A1D67C6F-D38F-4E48-BFD5-E24B18DA8537}" type="pres">
      <dgm:prSet presAssocID="{A3DAE56E-3157-4611-83E2-5CA2DCCC16D9}" presName="rootComposite" presStyleCnt="0"/>
      <dgm:spPr/>
    </dgm:pt>
    <dgm:pt modelId="{46D98955-34D8-4A0B-A542-AAEDAFBE03D5}" type="pres">
      <dgm:prSet presAssocID="{A3DAE56E-3157-4611-83E2-5CA2DCCC16D9}" presName="rootText" presStyleLbl="node3" presStyleIdx="0" presStyleCnt="2" custScaleX="56478" custScaleY="543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3826D1-7664-455B-8092-5EA382A534AC}" type="pres">
      <dgm:prSet presAssocID="{A3DAE56E-3157-4611-83E2-5CA2DCCC16D9}" presName="rootConnector" presStyleLbl="node3" presStyleIdx="0" presStyleCnt="2"/>
      <dgm:spPr/>
      <dgm:t>
        <a:bodyPr/>
        <a:lstStyle/>
        <a:p>
          <a:endParaRPr lang="es-ES"/>
        </a:p>
      </dgm:t>
    </dgm:pt>
    <dgm:pt modelId="{202D000D-931A-4C6C-8920-59FA5696C17F}" type="pres">
      <dgm:prSet presAssocID="{A3DAE56E-3157-4611-83E2-5CA2DCCC16D9}" presName="hierChild4" presStyleCnt="0"/>
      <dgm:spPr/>
    </dgm:pt>
    <dgm:pt modelId="{0C3BB186-363B-4B3F-AC59-382F1909AE90}" type="pres">
      <dgm:prSet presAssocID="{A3DAE56E-3157-4611-83E2-5CA2DCCC16D9}" presName="hierChild5" presStyleCnt="0"/>
      <dgm:spPr/>
    </dgm:pt>
    <dgm:pt modelId="{A7D5B4AD-41F1-4634-A231-23581F46F11F}" type="pres">
      <dgm:prSet presAssocID="{F33A7CAC-4F09-484F-BAF4-E99FE5D385E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77415E92-09B0-4F9C-813D-167D56AE7323}" type="pres">
      <dgm:prSet presAssocID="{8032114F-1BA9-4099-8462-1B0045A9745E}" presName="hierRoot2" presStyleCnt="0">
        <dgm:presLayoutVars>
          <dgm:hierBranch val="init"/>
        </dgm:presLayoutVars>
      </dgm:prSet>
      <dgm:spPr/>
    </dgm:pt>
    <dgm:pt modelId="{A9A0BF17-9F85-40FB-A9AE-31AEEAE82F34}" type="pres">
      <dgm:prSet presAssocID="{8032114F-1BA9-4099-8462-1B0045A9745E}" presName="rootComposite" presStyleCnt="0"/>
      <dgm:spPr/>
    </dgm:pt>
    <dgm:pt modelId="{B6B4C1F5-6231-4957-B426-E5CB41B4305F}" type="pres">
      <dgm:prSet presAssocID="{8032114F-1BA9-4099-8462-1B0045A9745E}" presName="rootText" presStyleLbl="node3" presStyleIdx="1" presStyleCnt="2" custScaleX="56478" custScaleY="543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A1399E-EC4F-41B5-AF39-C62B91498A3F}" type="pres">
      <dgm:prSet presAssocID="{8032114F-1BA9-4099-8462-1B0045A9745E}" presName="rootConnector" presStyleLbl="node3" presStyleIdx="1" presStyleCnt="2"/>
      <dgm:spPr/>
      <dgm:t>
        <a:bodyPr/>
        <a:lstStyle/>
        <a:p>
          <a:endParaRPr lang="es-ES"/>
        </a:p>
      </dgm:t>
    </dgm:pt>
    <dgm:pt modelId="{89AA7C1D-73D6-4D78-B579-F26EDF469D06}" type="pres">
      <dgm:prSet presAssocID="{8032114F-1BA9-4099-8462-1B0045A9745E}" presName="hierChild4" presStyleCnt="0"/>
      <dgm:spPr/>
    </dgm:pt>
    <dgm:pt modelId="{C3D38249-DBE4-4F97-A5F7-9D380D2559AA}" type="pres">
      <dgm:prSet presAssocID="{8032114F-1BA9-4099-8462-1B0045A9745E}" presName="hierChild5" presStyleCnt="0"/>
      <dgm:spPr/>
    </dgm:pt>
    <dgm:pt modelId="{346EBD66-BE8A-49D6-99BF-78D7491D9646}" type="pres">
      <dgm:prSet presAssocID="{48398691-AEDA-4CB7-AAB8-00DB4453B6F2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BAC3AA41-BD03-4F06-A884-4EF45F97878C}" type="presOf" srcId="{299FAEEC-AB91-459C-836B-C5FC924BD22D}" destId="{6F2C5966-A94B-4FAC-AD44-9948980ED19A}" srcOrd="0" destOrd="0" presId="urn:microsoft.com/office/officeart/2005/8/layout/orgChart1"/>
    <dgm:cxn modelId="{87BFC45C-0B61-4D6B-A3D6-CAEE7D2C68D5}" type="presOf" srcId="{F33A7CAC-4F09-484F-BAF4-E99FE5D385EB}" destId="{A7D5B4AD-41F1-4634-A231-23581F46F11F}" srcOrd="0" destOrd="0" presId="urn:microsoft.com/office/officeart/2005/8/layout/orgChart1"/>
    <dgm:cxn modelId="{AA3272EE-3FA2-4952-9E57-346700BB126D}" srcId="{A83AF730-2CD1-438A-B74E-B053D56A4934}" destId="{48398691-AEDA-4CB7-AAB8-00DB4453B6F2}" srcOrd="0" destOrd="0" parTransId="{F904DDFD-C0F0-4569-813A-3354E011F8F1}" sibTransId="{E4D64F4C-45A4-461F-A272-47C6DEEF5E16}"/>
    <dgm:cxn modelId="{4453301A-E033-4891-B368-BDF7CF947142}" type="presOf" srcId="{A3DAE56E-3157-4611-83E2-5CA2DCCC16D9}" destId="{46D98955-34D8-4A0B-A542-AAEDAFBE03D5}" srcOrd="0" destOrd="0" presId="urn:microsoft.com/office/officeart/2005/8/layout/orgChart1"/>
    <dgm:cxn modelId="{55759CBD-A638-4A4C-B373-37A3330FD19E}" type="presOf" srcId="{A3DAE56E-3157-4611-83E2-5CA2DCCC16D9}" destId="{643826D1-7664-455B-8092-5EA382A534AC}" srcOrd="1" destOrd="0" presId="urn:microsoft.com/office/officeart/2005/8/layout/orgChart1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CC6BFB1F-4944-4452-806C-D6538DA76001}" type="presOf" srcId="{F904DDFD-C0F0-4569-813A-3354E011F8F1}" destId="{A65CCF4E-7055-4187-932B-F7D47ADE9C48}" srcOrd="0" destOrd="0" presId="urn:microsoft.com/office/officeart/2005/8/layout/orgChart1"/>
    <dgm:cxn modelId="{7139B9CD-F130-41F5-864F-E01006B97C6B}" type="presOf" srcId="{8032114F-1BA9-4099-8462-1B0045A9745E}" destId="{B6B4C1F5-6231-4957-B426-E5CB41B4305F}" srcOrd="0" destOrd="0" presId="urn:microsoft.com/office/officeart/2005/8/layout/orgChart1"/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01ECB0EB-9BAF-4FBB-B5AF-76D4F9054BD9}" type="presOf" srcId="{48398691-AEDA-4CB7-AAB8-00DB4453B6F2}" destId="{57588B39-DF38-4349-A443-F57CB0087AB0}" srcOrd="1" destOrd="0" presId="urn:microsoft.com/office/officeart/2005/8/layout/orgChart1"/>
    <dgm:cxn modelId="{F6313E97-FAF4-4AA7-A903-6CA53765E0AF}" srcId="{48398691-AEDA-4CB7-AAB8-00DB4453B6F2}" destId="{A3DAE56E-3157-4611-83E2-5CA2DCCC16D9}" srcOrd="0" destOrd="0" parTransId="{299FAEEC-AB91-459C-836B-C5FC924BD22D}" sibTransId="{F510E8D3-9B48-4AB6-8D09-8C3637F5302C}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EADBD3B9-D6EB-440A-AEE2-2BE923578E4F}" type="presOf" srcId="{8032114F-1BA9-4099-8462-1B0045A9745E}" destId="{ABA1399E-EC4F-41B5-AF39-C62B91498A3F}" srcOrd="1" destOrd="0" presId="urn:microsoft.com/office/officeart/2005/8/layout/orgChart1"/>
    <dgm:cxn modelId="{FF47A68E-C60F-448C-B7EC-E9A242FF37C5}" srcId="{48398691-AEDA-4CB7-AAB8-00DB4453B6F2}" destId="{8032114F-1BA9-4099-8462-1B0045A9745E}" srcOrd="1" destOrd="0" parTransId="{F33A7CAC-4F09-484F-BAF4-E99FE5D385EB}" sibTransId="{112AD278-7ABB-437B-90F3-28AAE18F51A8}"/>
    <dgm:cxn modelId="{B4FAEFB2-EE28-44AB-A6FF-AE77CB263585}" type="presOf" srcId="{48398691-AEDA-4CB7-AAB8-00DB4453B6F2}" destId="{D16EA8BC-7653-4B40-800E-97DC84F26E35}" srcOrd="0" destOrd="0" presId="urn:microsoft.com/office/officeart/2005/8/layout/orgChart1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3E119E4A-A0BD-4739-AF54-0C2ECE461735}" type="presParOf" srcId="{31D3C473-481E-4207-9F71-5F371A25A540}" destId="{A65CCF4E-7055-4187-932B-F7D47ADE9C48}" srcOrd="0" destOrd="0" presId="urn:microsoft.com/office/officeart/2005/8/layout/orgChart1"/>
    <dgm:cxn modelId="{92F30701-DAF0-415F-8842-A68F401CDB63}" type="presParOf" srcId="{31D3C473-481E-4207-9F71-5F371A25A540}" destId="{3E7928A5-BD1D-447F-8B16-3ABC6FEB72E1}" srcOrd="1" destOrd="0" presId="urn:microsoft.com/office/officeart/2005/8/layout/orgChart1"/>
    <dgm:cxn modelId="{FBB2E01E-98DC-42C8-B7C9-6E7EA7CEBB43}" type="presParOf" srcId="{3E7928A5-BD1D-447F-8B16-3ABC6FEB72E1}" destId="{90154060-731E-4B84-B5DE-EB6975E129CF}" srcOrd="0" destOrd="0" presId="urn:microsoft.com/office/officeart/2005/8/layout/orgChart1"/>
    <dgm:cxn modelId="{EC0EEFC1-5E92-4B05-8600-EFD7F36F7E84}" type="presParOf" srcId="{90154060-731E-4B84-B5DE-EB6975E129CF}" destId="{D16EA8BC-7653-4B40-800E-97DC84F26E35}" srcOrd="0" destOrd="0" presId="urn:microsoft.com/office/officeart/2005/8/layout/orgChart1"/>
    <dgm:cxn modelId="{FD48F60E-5131-4ADD-9CB7-DE15A3400E5E}" type="presParOf" srcId="{90154060-731E-4B84-B5DE-EB6975E129CF}" destId="{57588B39-DF38-4349-A443-F57CB0087AB0}" srcOrd="1" destOrd="0" presId="urn:microsoft.com/office/officeart/2005/8/layout/orgChart1"/>
    <dgm:cxn modelId="{3CB4E377-BFF0-41FE-85D8-216A5280E832}" type="presParOf" srcId="{3E7928A5-BD1D-447F-8B16-3ABC6FEB72E1}" destId="{B585C5E5-E570-48EB-8708-C6ED06692470}" srcOrd="1" destOrd="0" presId="urn:microsoft.com/office/officeart/2005/8/layout/orgChart1"/>
    <dgm:cxn modelId="{867E7857-9133-4A28-8861-370587F7B12C}" type="presParOf" srcId="{B585C5E5-E570-48EB-8708-C6ED06692470}" destId="{6F2C5966-A94B-4FAC-AD44-9948980ED19A}" srcOrd="0" destOrd="0" presId="urn:microsoft.com/office/officeart/2005/8/layout/orgChart1"/>
    <dgm:cxn modelId="{D3FA4D46-649C-4EE1-86C0-51ACCEF7EF6C}" type="presParOf" srcId="{B585C5E5-E570-48EB-8708-C6ED06692470}" destId="{2C0A5883-2781-4935-B4F8-967E39A9C665}" srcOrd="1" destOrd="0" presId="urn:microsoft.com/office/officeart/2005/8/layout/orgChart1"/>
    <dgm:cxn modelId="{ACBF9D65-53FB-4EE3-A294-910C3C6B3D38}" type="presParOf" srcId="{2C0A5883-2781-4935-B4F8-967E39A9C665}" destId="{A1D67C6F-D38F-4E48-BFD5-E24B18DA8537}" srcOrd="0" destOrd="0" presId="urn:microsoft.com/office/officeart/2005/8/layout/orgChart1"/>
    <dgm:cxn modelId="{F79AE0EE-6C69-4D63-994C-20352FCEFE6C}" type="presParOf" srcId="{A1D67C6F-D38F-4E48-BFD5-E24B18DA8537}" destId="{46D98955-34D8-4A0B-A542-AAEDAFBE03D5}" srcOrd="0" destOrd="0" presId="urn:microsoft.com/office/officeart/2005/8/layout/orgChart1"/>
    <dgm:cxn modelId="{EF8EF46D-3777-41BB-9FA0-821AD15C4908}" type="presParOf" srcId="{A1D67C6F-D38F-4E48-BFD5-E24B18DA8537}" destId="{643826D1-7664-455B-8092-5EA382A534AC}" srcOrd="1" destOrd="0" presId="urn:microsoft.com/office/officeart/2005/8/layout/orgChart1"/>
    <dgm:cxn modelId="{8F45CB36-F985-4D51-A6A6-D99DA2291976}" type="presParOf" srcId="{2C0A5883-2781-4935-B4F8-967E39A9C665}" destId="{202D000D-931A-4C6C-8920-59FA5696C17F}" srcOrd="1" destOrd="0" presId="urn:microsoft.com/office/officeart/2005/8/layout/orgChart1"/>
    <dgm:cxn modelId="{DA6D4674-2431-49B2-9339-E8E76BC796E5}" type="presParOf" srcId="{2C0A5883-2781-4935-B4F8-967E39A9C665}" destId="{0C3BB186-363B-4B3F-AC59-382F1909AE90}" srcOrd="2" destOrd="0" presId="urn:microsoft.com/office/officeart/2005/8/layout/orgChart1"/>
    <dgm:cxn modelId="{394F11A9-8F6C-4D61-A27E-60174EDE799B}" type="presParOf" srcId="{B585C5E5-E570-48EB-8708-C6ED06692470}" destId="{A7D5B4AD-41F1-4634-A231-23581F46F11F}" srcOrd="2" destOrd="0" presId="urn:microsoft.com/office/officeart/2005/8/layout/orgChart1"/>
    <dgm:cxn modelId="{4F0A8E1A-1680-407D-882E-784B5091ED35}" type="presParOf" srcId="{B585C5E5-E570-48EB-8708-C6ED06692470}" destId="{77415E92-09B0-4F9C-813D-167D56AE7323}" srcOrd="3" destOrd="0" presId="urn:microsoft.com/office/officeart/2005/8/layout/orgChart1"/>
    <dgm:cxn modelId="{6E6388E4-13DF-4E1B-96AC-B971C1F558B6}" type="presParOf" srcId="{77415E92-09B0-4F9C-813D-167D56AE7323}" destId="{A9A0BF17-9F85-40FB-A9AE-31AEEAE82F34}" srcOrd="0" destOrd="0" presId="urn:microsoft.com/office/officeart/2005/8/layout/orgChart1"/>
    <dgm:cxn modelId="{6F81B598-D04B-46EA-A22E-2CA58487A705}" type="presParOf" srcId="{A9A0BF17-9F85-40FB-A9AE-31AEEAE82F34}" destId="{B6B4C1F5-6231-4957-B426-E5CB41B4305F}" srcOrd="0" destOrd="0" presId="urn:microsoft.com/office/officeart/2005/8/layout/orgChart1"/>
    <dgm:cxn modelId="{B5375C96-DEDD-4E8E-B9E0-1860F5873736}" type="presParOf" srcId="{A9A0BF17-9F85-40FB-A9AE-31AEEAE82F34}" destId="{ABA1399E-EC4F-41B5-AF39-C62B91498A3F}" srcOrd="1" destOrd="0" presId="urn:microsoft.com/office/officeart/2005/8/layout/orgChart1"/>
    <dgm:cxn modelId="{3E0DC98E-DD47-46EA-A12D-66F794856F94}" type="presParOf" srcId="{77415E92-09B0-4F9C-813D-167D56AE7323}" destId="{89AA7C1D-73D6-4D78-B579-F26EDF469D06}" srcOrd="1" destOrd="0" presId="urn:microsoft.com/office/officeart/2005/8/layout/orgChart1"/>
    <dgm:cxn modelId="{77A314C1-DEFE-49BD-B659-2C4A97FAD7D6}" type="presParOf" srcId="{77415E92-09B0-4F9C-813D-167D56AE7323}" destId="{C3D38249-DBE4-4F97-A5F7-9D380D2559AA}" srcOrd="2" destOrd="0" presId="urn:microsoft.com/office/officeart/2005/8/layout/orgChart1"/>
    <dgm:cxn modelId="{0D1E93B7-EAF6-4F28-9E5B-737263D44CE3}" type="presParOf" srcId="{3E7928A5-BD1D-447F-8B16-3ABC6FEB72E1}" destId="{346EBD66-BE8A-49D6-99BF-78D7491D9646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General de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Parque Alameda y Canoas</a:t>
          </a:r>
          <a:endParaRPr lang="es-ES" sz="1200" b="0" dirty="0">
            <a:solidFill>
              <a:schemeClr val="tx1"/>
            </a:solidFill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ES" sz="1200" b="0" dirty="0" smtClean="0">
              <a:solidFill>
                <a:schemeClr val="tx1"/>
              </a:solidFill>
            </a:rPr>
            <a:t>Jefe(a) Parque </a:t>
          </a:r>
          <a:r>
            <a:rPr lang="es-MX" altLang="es-ES" sz="1200" b="0" dirty="0" smtClean="0">
              <a:solidFill>
                <a:schemeClr val="tx1"/>
              </a:solidFill>
            </a:rPr>
            <a:t>Alameda</a:t>
          </a:r>
          <a:endParaRPr lang="es-ES" sz="1200" b="0" dirty="0">
            <a:solidFill>
              <a:schemeClr val="tx1"/>
            </a:solidFill>
          </a:endParaRP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4A95FEA-88E5-4346-8A65-F1C58F0CC4E0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Oficial Administrativo(a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1C64F4B0-884E-47D5-9F36-94F08C0BBCF0}" type="parTrans" cxnId="{67B5BC1F-CE14-41B2-842B-B78C6BFDFE6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DABC67D-2E90-48F7-8D3A-02C1A6F8DF2C}" type="sibTrans" cxnId="{67B5BC1F-CE14-41B2-842B-B78C6BFDFE6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8DA081B-5F13-4A67-8006-1786100A5B6B}">
      <dgm:prSet custT="1"/>
      <dgm:spPr/>
      <dgm:t>
        <a:bodyPr/>
        <a:lstStyle/>
        <a:p>
          <a:pPr>
            <a:lnSpc>
              <a:spcPts val="1700"/>
            </a:lnSpc>
          </a:pPr>
          <a:r>
            <a:rPr lang="es-MX" altLang="es-MX" sz="1200" b="0" dirty="0" smtClean="0">
              <a:solidFill>
                <a:schemeClr val="tx1"/>
              </a:solidFill>
            </a:rPr>
            <a:t>Velador (</a:t>
          </a:r>
          <a:r>
            <a:rPr lang="es-MX" altLang="es-MX" sz="1200" b="0" dirty="0" smtClean="0">
              <a:solidFill>
                <a:schemeClr val="tx1"/>
              </a:solidFill>
            </a:rPr>
            <a:t>a)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</a:rPr>
            <a:t>Área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Plomero(a</a:t>
          </a:r>
          <a:r>
            <a:rPr lang="es-MX" altLang="es-MX" sz="1200" b="0" dirty="0" smtClean="0">
              <a:solidFill>
                <a:schemeClr val="tx1"/>
              </a:solidFill>
            </a:rPr>
            <a:t>)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Elemento </a:t>
          </a:r>
          <a:r>
            <a:rPr lang="es-MX" altLang="es-MX" sz="1200" b="0" dirty="0" smtClean="0">
              <a:solidFill>
                <a:schemeClr val="tx1"/>
              </a:solidFill>
            </a:rPr>
            <a:t>Operativo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</a:rPr>
            <a:t>Generales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Vigilantes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Operadores(as) Máquina </a:t>
          </a:r>
          <a:r>
            <a:rPr lang="es-MX" altLang="es-MX" sz="1200" b="0" dirty="0" smtClean="0">
              <a:solidFill>
                <a:schemeClr val="tx1"/>
              </a:solidFill>
            </a:rPr>
            <a:t>Liviana</a:t>
          </a:r>
          <a:endParaRPr lang="es-ES" sz="1200" b="0" dirty="0">
            <a:solidFill>
              <a:schemeClr val="tx1"/>
            </a:solidFill>
          </a:endParaRPr>
        </a:p>
      </dgm:t>
    </dgm:pt>
    <dgm:pt modelId="{5872FFF9-B96B-4BAC-A36D-F44A57DCEADC}" type="parTrans" cxnId="{B477667B-7A4B-48E3-88E7-4230F58B622A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E6E64F0A-9B5D-48F2-80D9-D7C9030283F9}" type="sibTrans" cxnId="{B477667B-7A4B-48E3-88E7-4230F58B622A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56C82A0-686A-44F8-81AA-0EF77492C1D1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Analista</a:t>
          </a:r>
          <a:endParaRPr lang="es-ES" sz="1200" b="0" dirty="0">
            <a:solidFill>
              <a:schemeClr val="tx1"/>
            </a:solidFill>
          </a:endParaRPr>
        </a:p>
      </dgm:t>
    </dgm:pt>
    <dgm:pt modelId="{8C1EC5E8-45D3-4953-B5C4-1E30F6BAFD7A}" type="parTrans" cxnId="{5A801FA4-AF94-4F95-893A-1A5ECBE6E6D2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95E0D59-1749-4B7B-B390-950FF8DA00C8}" type="sibTrans" cxnId="{5A801FA4-AF94-4F95-893A-1A5ECBE6E6D2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D35EF81-6423-4E93-A188-F4D366CDC48A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Carpinteros(as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C2106665-5232-45CB-8FD9-D7178AB460C4}" type="parTrans" cxnId="{DF2C45A4-5825-477A-8737-8799B68177B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9F38E47-F958-4C91-92FD-25017D8BFAD2}" type="sibTrans" cxnId="{DF2C45A4-5825-477A-8737-8799B68177B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666D6AD-9202-41CC-B943-F2B18CD5B4C0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Auxiliar</a:t>
          </a:r>
          <a:endParaRPr lang="es-ES" sz="1200" b="0" dirty="0">
            <a:solidFill>
              <a:schemeClr val="tx1"/>
            </a:solidFill>
          </a:endParaRPr>
        </a:p>
      </dgm:t>
    </dgm:pt>
    <dgm:pt modelId="{0230B538-B1AF-4141-87C5-5F6129922863}" type="parTrans" cxnId="{A15602C5-49E6-40A8-BAF8-B4579B7E065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9CE97B8-8BD9-4DA3-9E85-4FB37118D4F8}" type="sibTrans" cxnId="{A15602C5-49E6-40A8-BAF8-B4579B7E065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5B137A6-9CF6-4F88-BD6C-681535A398D4}">
      <dgm:prSet custT="1"/>
      <dgm:spPr/>
      <dgm:t>
        <a:bodyPr/>
        <a:lstStyle/>
        <a:p>
          <a:r>
            <a:rPr lang="es-MX" altLang="es-ES" sz="1200" b="0" dirty="0" smtClean="0">
              <a:solidFill>
                <a:schemeClr val="tx1"/>
              </a:solidFill>
            </a:rPr>
            <a:t>Auxiliares</a:t>
          </a:r>
          <a:endParaRPr lang="es-ES" sz="1200" b="0" dirty="0">
            <a:solidFill>
              <a:schemeClr val="tx1"/>
            </a:solidFill>
          </a:endParaRPr>
        </a:p>
      </dgm:t>
    </dgm:pt>
    <dgm:pt modelId="{57DC4D3C-E12A-4E3C-BA2D-1ADCD7C274CD}" type="parTrans" cxnId="{C48DC1B1-297E-48E9-8ED7-282E2A6760D6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E110AB7-D5F5-4BE8-A48C-BF7E9654B155}" type="sibTrans" cxnId="{C48DC1B1-297E-48E9-8ED7-282E2A6760D6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A81E8D6-6D84-479E-9955-1D78B3513878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Supervisores(as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53C37EAA-FB4C-4112-805D-95F9988ADE55}" type="parTrans" cxnId="{7377C89A-A66B-478B-9D25-BD1195CF272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38B5FF9-074E-4620-AFE1-2DC543E0EB08}" type="sibTrans" cxnId="{7377C89A-A66B-478B-9D25-BD1195CF272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44DC2AF-C51D-4B80-9552-BCCB5D6A9848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</a:rPr>
            <a:t>Encargado(a) </a:t>
          </a:r>
          <a:r>
            <a:rPr lang="es-MX" altLang="es-MX" sz="1200" dirty="0" smtClean="0">
              <a:solidFill>
                <a:schemeClr val="tx1"/>
              </a:solidFill>
            </a:rPr>
            <a:t>Sección</a:t>
          </a:r>
          <a:endParaRPr lang="es-ES" sz="1200" dirty="0">
            <a:solidFill>
              <a:schemeClr val="tx1"/>
            </a:solidFill>
          </a:endParaRPr>
        </a:p>
      </dgm:t>
    </dgm:pt>
    <dgm:pt modelId="{47882697-98CE-450E-AA50-102F76CABF44}" type="parTrans" cxnId="{EE6D5044-A1D2-4E65-B52F-044A1B0C8A5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9183F7C-78E6-4E8B-853D-B7970EA3FA7F}" type="sibTrans" cxnId="{EE6D5044-A1D2-4E65-B52F-044A1B0C8A5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7630250-E60F-4F3C-9351-19AC3EF6A2F2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</a:rPr>
            <a:t>Intendente</a:t>
          </a:r>
          <a:endParaRPr lang="es-ES" sz="1200" dirty="0">
            <a:solidFill>
              <a:schemeClr val="tx1"/>
            </a:solidFill>
          </a:endParaRPr>
        </a:p>
      </dgm:t>
    </dgm:pt>
    <dgm:pt modelId="{C4FDDAFD-05E0-4FDE-BE42-02011BC8F596}" type="parTrans" cxnId="{90D1E760-7204-4A24-A3FF-911D8967946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372965E-0551-40DD-8DBA-182583B85F42}" type="sibTrans" cxnId="{90D1E760-7204-4A24-A3FF-911D8967946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71C0AED-06FA-4429-A944-2E951CBD4D8C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Chofer</a:t>
          </a:r>
          <a:endParaRPr lang="es-ES" sz="1200" b="0" dirty="0">
            <a:solidFill>
              <a:schemeClr val="tx1"/>
            </a:solidFill>
          </a:endParaRPr>
        </a:p>
      </dgm:t>
    </dgm:pt>
    <dgm:pt modelId="{4D9C0EA2-2822-480F-B380-514021EC429B}" type="sibTrans" cxnId="{BAF59C4C-172C-458A-B04D-0FED4E3CC6E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C5B8AF4-7A17-439F-9D00-36496A83CF4C}" type="parTrans" cxnId="{BAF59C4C-172C-458A-B04D-0FED4E3CC6E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688761" custScaleY="487723" custLinFactY="2613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 val="hang"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1" custScaleX="495008" custScaleY="338512" custLinFactY="9398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1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8A9731FE-935D-4D09-925A-3361A9896635}" type="pres">
      <dgm:prSet presAssocID="{1C64F4B0-884E-47D5-9F36-94F08C0BBCF0}" presName="Name48" presStyleLbl="parChTrans1D3" presStyleIdx="0" presStyleCnt="10"/>
      <dgm:spPr/>
      <dgm:t>
        <a:bodyPr/>
        <a:lstStyle/>
        <a:p>
          <a:endParaRPr lang="es-ES"/>
        </a:p>
      </dgm:t>
    </dgm:pt>
    <dgm:pt modelId="{6A253B94-9D7F-477E-A2D3-021CC9CEEA23}" type="pres">
      <dgm:prSet presAssocID="{94A95FEA-88E5-4346-8A65-F1C58F0CC4E0}" presName="hierRoot2" presStyleCnt="0">
        <dgm:presLayoutVars>
          <dgm:hierBranch val="init"/>
        </dgm:presLayoutVars>
      </dgm:prSet>
      <dgm:spPr/>
    </dgm:pt>
    <dgm:pt modelId="{F34583D1-2C34-463D-8B24-2759BDC848BE}" type="pres">
      <dgm:prSet presAssocID="{94A95FEA-88E5-4346-8A65-F1C58F0CC4E0}" presName="rootComposite" presStyleCnt="0"/>
      <dgm:spPr/>
    </dgm:pt>
    <dgm:pt modelId="{7D93722B-8B56-4D9C-A191-D64A6C9C522B}" type="pres">
      <dgm:prSet presAssocID="{94A95FEA-88E5-4346-8A65-F1C58F0CC4E0}" presName="rootText" presStyleLbl="node3" presStyleIdx="0" presStyleCnt="8" custScaleX="764242" custScaleY="276911" custLinFactX="-1924" custLinFactY="100000" custLinFactNeighborX="-100000" custLinFactNeighborY="165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BFE76-5505-41DB-B3F2-F5097B9BFDB8}" type="pres">
      <dgm:prSet presAssocID="{94A95FEA-88E5-4346-8A65-F1C58F0CC4E0}" presName="rootConnector" presStyleLbl="node3" presStyleIdx="0" presStyleCnt="8"/>
      <dgm:spPr/>
      <dgm:t>
        <a:bodyPr/>
        <a:lstStyle/>
        <a:p>
          <a:endParaRPr lang="es-ES"/>
        </a:p>
      </dgm:t>
    </dgm:pt>
    <dgm:pt modelId="{394EFD0B-DF42-432F-BE79-E48603773857}" type="pres">
      <dgm:prSet presAssocID="{94A95FEA-88E5-4346-8A65-F1C58F0CC4E0}" presName="hierChild4" presStyleCnt="0"/>
      <dgm:spPr/>
    </dgm:pt>
    <dgm:pt modelId="{69EB171A-DDB3-43A1-8814-608E7B6433A1}" type="pres">
      <dgm:prSet presAssocID="{94A95FEA-88E5-4346-8A65-F1C58F0CC4E0}" presName="hierChild5" presStyleCnt="0"/>
      <dgm:spPr/>
    </dgm:pt>
    <dgm:pt modelId="{6C36E5ED-4EAC-4970-B73E-3A63D4F23BBB}" type="pres">
      <dgm:prSet presAssocID="{5872FFF9-B96B-4BAC-A36D-F44A57DCEADC}" presName="Name48" presStyleLbl="parChTrans1D3" presStyleIdx="1" presStyleCnt="10"/>
      <dgm:spPr/>
      <dgm:t>
        <a:bodyPr/>
        <a:lstStyle/>
        <a:p>
          <a:endParaRPr lang="es-ES"/>
        </a:p>
      </dgm:t>
    </dgm:pt>
    <dgm:pt modelId="{DC4A3D88-7851-400F-809D-0DE0ED0F73CE}" type="pres">
      <dgm:prSet presAssocID="{68DA081B-5F13-4A67-8006-1786100A5B6B}" presName="hierRoot2" presStyleCnt="0">
        <dgm:presLayoutVars>
          <dgm:hierBranch val="init"/>
        </dgm:presLayoutVars>
      </dgm:prSet>
      <dgm:spPr/>
    </dgm:pt>
    <dgm:pt modelId="{6BA1A305-5FB4-414B-82CA-F91C5699C659}" type="pres">
      <dgm:prSet presAssocID="{68DA081B-5F13-4A67-8006-1786100A5B6B}" presName="rootComposite" presStyleCnt="0"/>
      <dgm:spPr/>
    </dgm:pt>
    <dgm:pt modelId="{C9C98B90-2368-42E5-A938-1CAC7B95F1D9}" type="pres">
      <dgm:prSet presAssocID="{68DA081B-5F13-4A67-8006-1786100A5B6B}" presName="rootText" presStyleLbl="node3" presStyleIdx="1" presStyleCnt="8" custScaleX="764242" custScaleY="968207" custLinFactX="5359" custLinFactY="457211" custLinFactNeighborX="100000" custLinFactNeighborY="5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3B1521B-8C00-4F9C-8DC3-F55D21CECAF3}" type="pres">
      <dgm:prSet presAssocID="{68DA081B-5F13-4A67-8006-1786100A5B6B}" presName="rootConnector" presStyleLbl="node3" presStyleIdx="1" presStyleCnt="8"/>
      <dgm:spPr/>
      <dgm:t>
        <a:bodyPr/>
        <a:lstStyle/>
        <a:p>
          <a:endParaRPr lang="es-ES"/>
        </a:p>
      </dgm:t>
    </dgm:pt>
    <dgm:pt modelId="{CB59E302-B8CF-4963-A7BC-01BC475CE0FA}" type="pres">
      <dgm:prSet presAssocID="{68DA081B-5F13-4A67-8006-1786100A5B6B}" presName="hierChild4" presStyleCnt="0"/>
      <dgm:spPr/>
    </dgm:pt>
    <dgm:pt modelId="{DEDF10D1-8729-441E-8596-F08E35365CAA}" type="pres">
      <dgm:prSet presAssocID="{68DA081B-5F13-4A67-8006-1786100A5B6B}" presName="hierChild5" presStyleCnt="0"/>
      <dgm:spPr/>
    </dgm:pt>
    <dgm:pt modelId="{A6AAC87F-458B-4CEE-933A-917237F77FBB}" type="pres">
      <dgm:prSet presAssocID="{8C1EC5E8-45D3-4953-B5C4-1E30F6BAFD7A}" presName="Name48" presStyleLbl="parChTrans1D3" presStyleIdx="2" presStyleCnt="10"/>
      <dgm:spPr/>
      <dgm:t>
        <a:bodyPr/>
        <a:lstStyle/>
        <a:p>
          <a:endParaRPr lang="es-ES"/>
        </a:p>
      </dgm:t>
    </dgm:pt>
    <dgm:pt modelId="{5B1062B6-4AA5-428C-A31D-9705028D3749}" type="pres">
      <dgm:prSet presAssocID="{F56C82A0-686A-44F8-81AA-0EF77492C1D1}" presName="hierRoot2" presStyleCnt="0">
        <dgm:presLayoutVars>
          <dgm:hierBranch val="init"/>
        </dgm:presLayoutVars>
      </dgm:prSet>
      <dgm:spPr/>
    </dgm:pt>
    <dgm:pt modelId="{17BA2266-589F-4E4F-B548-85FF3CAAF217}" type="pres">
      <dgm:prSet presAssocID="{F56C82A0-686A-44F8-81AA-0EF77492C1D1}" presName="rootComposite" presStyleCnt="0"/>
      <dgm:spPr/>
    </dgm:pt>
    <dgm:pt modelId="{95AECAAC-11D6-46E1-B29B-EF47714339EB}" type="pres">
      <dgm:prSet presAssocID="{F56C82A0-686A-44F8-81AA-0EF77492C1D1}" presName="rootText" presStyleLbl="node3" presStyleIdx="2" presStyleCnt="8" custScaleX="764242" custScaleY="276911" custLinFactX="-1639" custLinFactY="100000" custLinFactNeighborX="-100000" custLinFactNeighborY="1740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36611-45DA-45E0-9381-D59083794908}" type="pres">
      <dgm:prSet presAssocID="{F56C82A0-686A-44F8-81AA-0EF77492C1D1}" presName="rootConnector" presStyleLbl="node3" presStyleIdx="2" presStyleCnt="8"/>
      <dgm:spPr/>
      <dgm:t>
        <a:bodyPr/>
        <a:lstStyle/>
        <a:p>
          <a:endParaRPr lang="es-ES"/>
        </a:p>
      </dgm:t>
    </dgm:pt>
    <dgm:pt modelId="{D97349A6-F33A-4486-9B0F-07309E33E7A6}" type="pres">
      <dgm:prSet presAssocID="{F56C82A0-686A-44F8-81AA-0EF77492C1D1}" presName="hierChild4" presStyleCnt="0"/>
      <dgm:spPr/>
    </dgm:pt>
    <dgm:pt modelId="{963B0BA4-2F08-4103-B99D-9D513B1B3FB1}" type="pres">
      <dgm:prSet presAssocID="{F56C82A0-686A-44F8-81AA-0EF77492C1D1}" presName="hierChild5" presStyleCnt="0"/>
      <dgm:spPr/>
    </dgm:pt>
    <dgm:pt modelId="{10A05492-6C85-487D-936E-98ABB764F266}" type="pres">
      <dgm:prSet presAssocID="{C2106665-5232-45CB-8FD9-D7178AB460C4}" presName="Name48" presStyleLbl="parChTrans1D3" presStyleIdx="3" presStyleCnt="10"/>
      <dgm:spPr/>
      <dgm:t>
        <a:bodyPr/>
        <a:lstStyle/>
        <a:p>
          <a:endParaRPr lang="es-ES"/>
        </a:p>
      </dgm:t>
    </dgm:pt>
    <dgm:pt modelId="{3C650FED-332B-4808-913D-1E0238858E44}" type="pres">
      <dgm:prSet presAssocID="{9D35EF81-6423-4E93-A188-F4D366CDC48A}" presName="hierRoot2" presStyleCnt="0">
        <dgm:presLayoutVars>
          <dgm:hierBranch val="init"/>
        </dgm:presLayoutVars>
      </dgm:prSet>
      <dgm:spPr/>
    </dgm:pt>
    <dgm:pt modelId="{D273605B-9833-4725-9B62-DFECA9F83558}" type="pres">
      <dgm:prSet presAssocID="{9D35EF81-6423-4E93-A188-F4D366CDC48A}" presName="rootComposite" presStyleCnt="0"/>
      <dgm:spPr/>
    </dgm:pt>
    <dgm:pt modelId="{917CF2CD-CFB2-4184-A6AF-445F9C88C039}" type="pres">
      <dgm:prSet presAssocID="{9D35EF81-6423-4E93-A188-F4D366CDC48A}" presName="rootText" presStyleLbl="node3" presStyleIdx="3" presStyleCnt="8" custScaleX="764242" custScaleY="276911" custLinFactX="-400000" custLinFactY="-500000" custLinFactNeighborX="-487166" custLinFactNeighborY="-5847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2DD6ED-483F-4437-8479-06924EA337F9}" type="pres">
      <dgm:prSet presAssocID="{9D35EF81-6423-4E93-A188-F4D366CDC48A}" presName="rootConnector" presStyleLbl="node3" presStyleIdx="3" presStyleCnt="8"/>
      <dgm:spPr/>
      <dgm:t>
        <a:bodyPr/>
        <a:lstStyle/>
        <a:p>
          <a:endParaRPr lang="es-ES"/>
        </a:p>
      </dgm:t>
    </dgm:pt>
    <dgm:pt modelId="{F6244739-CDC2-4B39-A117-F76F1CCB31CA}" type="pres">
      <dgm:prSet presAssocID="{9D35EF81-6423-4E93-A188-F4D366CDC48A}" presName="hierChild4" presStyleCnt="0"/>
      <dgm:spPr/>
    </dgm:pt>
    <dgm:pt modelId="{0487FE0B-BEEF-4AA8-885E-6D85EC2DF07B}" type="pres">
      <dgm:prSet presAssocID="{9D35EF81-6423-4E93-A188-F4D366CDC48A}" presName="hierChild5" presStyleCnt="0"/>
      <dgm:spPr/>
    </dgm:pt>
    <dgm:pt modelId="{975E0203-121A-4273-976D-E9455B1B61FD}" type="pres">
      <dgm:prSet presAssocID="{2C5B8AF4-7A17-439F-9D00-36496A83CF4C}" presName="Name48" presStyleLbl="parChTrans1D3" presStyleIdx="4" presStyleCnt="10"/>
      <dgm:spPr/>
      <dgm:t>
        <a:bodyPr/>
        <a:lstStyle/>
        <a:p>
          <a:endParaRPr lang="es-ES"/>
        </a:p>
      </dgm:t>
    </dgm:pt>
    <dgm:pt modelId="{5AF02E70-E008-4BD9-856B-D4CADD4FDE5D}" type="pres">
      <dgm:prSet presAssocID="{371C0AED-06FA-4429-A944-2E951CBD4D8C}" presName="hierRoot2" presStyleCnt="0">
        <dgm:presLayoutVars>
          <dgm:hierBranch val="init"/>
        </dgm:presLayoutVars>
      </dgm:prSet>
      <dgm:spPr/>
    </dgm:pt>
    <dgm:pt modelId="{5C2D8553-ABEF-4D25-BE1C-56CEFF6ED28C}" type="pres">
      <dgm:prSet presAssocID="{371C0AED-06FA-4429-A944-2E951CBD4D8C}" presName="rootComposite" presStyleCnt="0"/>
      <dgm:spPr/>
    </dgm:pt>
    <dgm:pt modelId="{D8D6D9BB-E399-4587-B2AA-235491C102FB}" type="pres">
      <dgm:prSet presAssocID="{371C0AED-06FA-4429-A944-2E951CBD4D8C}" presName="rootText" presStyleLbl="node3" presStyleIdx="4" presStyleCnt="8" custScaleX="764242" custScaleY="276911" custLinFactX="400000" custLinFactY="-700000" custLinFactNeighborX="489070" custLinFactNeighborY="-7037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7B4535-95B5-443D-B5FE-28304DCF4638}" type="pres">
      <dgm:prSet presAssocID="{371C0AED-06FA-4429-A944-2E951CBD4D8C}" presName="rootConnector" presStyleLbl="node3" presStyleIdx="4" presStyleCnt="8"/>
      <dgm:spPr/>
      <dgm:t>
        <a:bodyPr/>
        <a:lstStyle/>
        <a:p>
          <a:endParaRPr lang="es-ES"/>
        </a:p>
      </dgm:t>
    </dgm:pt>
    <dgm:pt modelId="{E575A1BC-B868-4450-8C4A-B539C3B210A0}" type="pres">
      <dgm:prSet presAssocID="{371C0AED-06FA-4429-A944-2E951CBD4D8C}" presName="hierChild4" presStyleCnt="0"/>
      <dgm:spPr/>
    </dgm:pt>
    <dgm:pt modelId="{63CB68CF-BC1E-41FE-8F22-F8713F34484F}" type="pres">
      <dgm:prSet presAssocID="{371C0AED-06FA-4429-A944-2E951CBD4D8C}" presName="hierChild5" presStyleCnt="0"/>
      <dgm:spPr/>
    </dgm:pt>
    <dgm:pt modelId="{03465683-7E3D-42AF-AB55-A12A7AEE528F}" type="pres">
      <dgm:prSet presAssocID="{0230B538-B1AF-4141-87C5-5F6129922863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E7764C17-1ECF-42C2-9735-749BBDC6CF25}" type="pres">
      <dgm:prSet presAssocID="{6666D6AD-9202-41CC-B943-F2B18CD5B4C0}" presName="hierRoot2" presStyleCnt="0">
        <dgm:presLayoutVars>
          <dgm:hierBranch val="init"/>
        </dgm:presLayoutVars>
      </dgm:prSet>
      <dgm:spPr/>
    </dgm:pt>
    <dgm:pt modelId="{B92239CA-C97C-43A3-AFDC-706615DD3801}" type="pres">
      <dgm:prSet presAssocID="{6666D6AD-9202-41CC-B943-F2B18CD5B4C0}" presName="rootComposite" presStyleCnt="0"/>
      <dgm:spPr/>
    </dgm:pt>
    <dgm:pt modelId="{D7BD79C1-93F8-4D48-BC3C-1707F7D1CC69}" type="pres">
      <dgm:prSet presAssocID="{6666D6AD-9202-41CC-B943-F2B18CD5B4C0}" presName="rootText" presStyleLbl="node3" presStyleIdx="5" presStyleCnt="8" custScaleX="764242" custScaleY="276911" custLinFactX="-400000" custLinFactY="-324306" custLinFactNeighborX="-487166" custLinFactNeighborY="-4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6AB683-A79F-4882-BB3A-0E34752D997C}" type="pres">
      <dgm:prSet presAssocID="{6666D6AD-9202-41CC-B943-F2B18CD5B4C0}" presName="rootConnector" presStyleLbl="node3" presStyleIdx="5" presStyleCnt="8"/>
      <dgm:spPr/>
      <dgm:t>
        <a:bodyPr/>
        <a:lstStyle/>
        <a:p>
          <a:endParaRPr lang="es-ES"/>
        </a:p>
      </dgm:t>
    </dgm:pt>
    <dgm:pt modelId="{3DDC68E7-117E-4500-B7DE-0CF885908FD5}" type="pres">
      <dgm:prSet presAssocID="{6666D6AD-9202-41CC-B943-F2B18CD5B4C0}" presName="hierChild4" presStyleCnt="0"/>
      <dgm:spPr/>
    </dgm:pt>
    <dgm:pt modelId="{19348247-7F8A-4A3C-9632-9566B8F5F15D}" type="pres">
      <dgm:prSet presAssocID="{6666D6AD-9202-41CC-B943-F2B18CD5B4C0}" presName="hierChild5" presStyleCnt="0"/>
      <dgm:spPr/>
    </dgm:pt>
    <dgm:pt modelId="{3038BB2A-EEFD-4108-B28B-0558533AD03A}" type="pres">
      <dgm:prSet presAssocID="{57DC4D3C-E12A-4E3C-BA2D-1ADCD7C274CD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325611CC-EF23-43C6-9C6F-80902E2DE230}" type="pres">
      <dgm:prSet presAssocID="{25B137A6-9CF6-4F88-BD6C-681535A398D4}" presName="hierRoot2" presStyleCnt="0">
        <dgm:presLayoutVars>
          <dgm:hierBranch val="init"/>
        </dgm:presLayoutVars>
      </dgm:prSet>
      <dgm:spPr/>
    </dgm:pt>
    <dgm:pt modelId="{099A404D-F3AE-4F05-AEA7-8F93C10A9F65}" type="pres">
      <dgm:prSet presAssocID="{25B137A6-9CF6-4F88-BD6C-681535A398D4}" presName="rootComposite" presStyleCnt="0"/>
      <dgm:spPr/>
    </dgm:pt>
    <dgm:pt modelId="{BB1A5C11-5421-465A-924B-FCF70AE1E666}" type="pres">
      <dgm:prSet presAssocID="{25B137A6-9CF6-4F88-BD6C-681535A398D4}" presName="rootText" presStyleLbl="node3" presStyleIdx="6" presStyleCnt="8" custScaleX="764242" custScaleY="276911" custLinFactX="-1639" custLinFactNeighborX="-100000" custLinFactNeighborY="-24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3CB8F5-7FE1-4E86-BADB-6C86190F661B}" type="pres">
      <dgm:prSet presAssocID="{25B137A6-9CF6-4F88-BD6C-681535A398D4}" presName="rootConnector" presStyleLbl="node3" presStyleIdx="6" presStyleCnt="8"/>
      <dgm:spPr/>
      <dgm:t>
        <a:bodyPr/>
        <a:lstStyle/>
        <a:p>
          <a:endParaRPr lang="es-ES"/>
        </a:p>
      </dgm:t>
    </dgm:pt>
    <dgm:pt modelId="{BE243033-C63C-483A-85B3-B33DE3FFBFF2}" type="pres">
      <dgm:prSet presAssocID="{25B137A6-9CF6-4F88-BD6C-681535A398D4}" presName="hierChild4" presStyleCnt="0"/>
      <dgm:spPr/>
    </dgm:pt>
    <dgm:pt modelId="{AB393D5A-A2A9-496D-B263-99224A8D4781}" type="pres">
      <dgm:prSet presAssocID="{25B137A6-9CF6-4F88-BD6C-681535A398D4}" presName="hierChild5" presStyleCnt="0"/>
      <dgm:spPr/>
    </dgm:pt>
    <dgm:pt modelId="{EB6C2734-3B70-4527-859D-504F7488A889}" type="pres">
      <dgm:prSet presAssocID="{53C37EAA-FB4C-4112-805D-95F9988ADE55}" presName="Name48" presStyleLbl="parChTrans1D3" presStyleIdx="7" presStyleCnt="10"/>
      <dgm:spPr/>
      <dgm:t>
        <a:bodyPr/>
        <a:lstStyle/>
        <a:p>
          <a:endParaRPr lang="es-ES"/>
        </a:p>
      </dgm:t>
    </dgm:pt>
    <dgm:pt modelId="{F90355EE-7E66-47C8-9E68-EEF99AC3A5DE}" type="pres">
      <dgm:prSet presAssocID="{9A81E8D6-6D84-479E-9955-1D78B3513878}" presName="hierRoot2" presStyleCnt="0">
        <dgm:presLayoutVars>
          <dgm:hierBranch val="init"/>
        </dgm:presLayoutVars>
      </dgm:prSet>
      <dgm:spPr/>
    </dgm:pt>
    <dgm:pt modelId="{8A2DE28F-CD8D-4CE1-A41C-61E7B00656DB}" type="pres">
      <dgm:prSet presAssocID="{9A81E8D6-6D84-479E-9955-1D78B3513878}" presName="rootComposite" presStyleCnt="0"/>
      <dgm:spPr/>
    </dgm:pt>
    <dgm:pt modelId="{68B84FFC-9C3A-4CA7-A735-AED9480FC480}" type="pres">
      <dgm:prSet presAssocID="{9A81E8D6-6D84-479E-9955-1D78B3513878}" presName="rootText" presStyleLbl="node3" presStyleIdx="7" presStyleCnt="8" custScaleX="764242" custScaleY="276911" custLinFactX="-400000" custLinFactY="-303517" custLinFactNeighborX="-487166" custLinFactNeighborY="-4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250CF-2B13-48BA-A879-E5E4E9FB6229}" type="pres">
      <dgm:prSet presAssocID="{9A81E8D6-6D84-479E-9955-1D78B3513878}" presName="rootConnector" presStyleLbl="node3" presStyleIdx="7" presStyleCnt="8"/>
      <dgm:spPr/>
      <dgm:t>
        <a:bodyPr/>
        <a:lstStyle/>
        <a:p>
          <a:endParaRPr lang="es-ES"/>
        </a:p>
      </dgm:t>
    </dgm:pt>
    <dgm:pt modelId="{77D6AF29-ACD4-4F8E-898B-C08AC4F42D39}" type="pres">
      <dgm:prSet presAssocID="{9A81E8D6-6D84-479E-9955-1D78B3513878}" presName="hierChild4" presStyleCnt="0"/>
      <dgm:spPr/>
    </dgm:pt>
    <dgm:pt modelId="{5A5DA248-1ED6-4970-B8EC-944E0805026D}" type="pres">
      <dgm:prSet presAssocID="{9A81E8D6-6D84-479E-9955-1D78B3513878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3A05281A-939F-4639-B3FA-751BC32C477B}" type="pres">
      <dgm:prSet presAssocID="{47882697-98CE-450E-AA50-102F76CABF44}" presName="Name111" presStyleLbl="parChTrans1D3" presStyleIdx="8" presStyleCnt="10"/>
      <dgm:spPr/>
      <dgm:t>
        <a:bodyPr/>
        <a:lstStyle/>
        <a:p>
          <a:endParaRPr lang="es-ES"/>
        </a:p>
      </dgm:t>
    </dgm:pt>
    <dgm:pt modelId="{AF6DD292-4F7D-4E0A-BBEB-749CDCAE6449}" type="pres">
      <dgm:prSet presAssocID="{B44DC2AF-C51D-4B80-9552-BCCB5D6A9848}" presName="hierRoot3" presStyleCnt="0">
        <dgm:presLayoutVars>
          <dgm:hierBranch val="init"/>
        </dgm:presLayoutVars>
      </dgm:prSet>
      <dgm:spPr/>
    </dgm:pt>
    <dgm:pt modelId="{D3742B26-6075-4398-9ACC-06A63FEB23C4}" type="pres">
      <dgm:prSet presAssocID="{B44DC2AF-C51D-4B80-9552-BCCB5D6A9848}" presName="rootComposite3" presStyleCnt="0"/>
      <dgm:spPr/>
    </dgm:pt>
    <dgm:pt modelId="{C00FE3BE-937A-4E68-8DF2-39B4146406E0}" type="pres">
      <dgm:prSet presAssocID="{B44DC2AF-C51D-4B80-9552-BCCB5D6A9848}" presName="rootText3" presStyleLbl="asst2" presStyleIdx="0" presStyleCnt="2" custScaleX="764242" custScaleY="276911" custLinFactX="400000" custLinFactY="284021" custLinFactNeighborX="490601" custLinFactNeighborY="3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A37F86-840B-4695-9DCD-ADAA770873FD}" type="pres">
      <dgm:prSet presAssocID="{B44DC2AF-C51D-4B80-9552-BCCB5D6A9848}" presName="rootConnector3" presStyleLbl="asst2" presStyleIdx="0" presStyleCnt="2"/>
      <dgm:spPr/>
      <dgm:t>
        <a:bodyPr/>
        <a:lstStyle/>
        <a:p>
          <a:endParaRPr lang="es-ES"/>
        </a:p>
      </dgm:t>
    </dgm:pt>
    <dgm:pt modelId="{987C8DC3-F0BD-400D-B4DB-38063B72FDAC}" type="pres">
      <dgm:prSet presAssocID="{B44DC2AF-C51D-4B80-9552-BCCB5D6A9848}" presName="hierChild6" presStyleCnt="0"/>
      <dgm:spPr/>
    </dgm:pt>
    <dgm:pt modelId="{773CBB7B-0091-47A6-A230-EC11A9EFF750}" type="pres">
      <dgm:prSet presAssocID="{B44DC2AF-C51D-4B80-9552-BCCB5D6A9848}" presName="hierChild7" presStyleCnt="0"/>
      <dgm:spPr/>
    </dgm:pt>
    <dgm:pt modelId="{B23CF547-232B-475B-8976-198E16638A1B}" type="pres">
      <dgm:prSet presAssocID="{C4FDDAFD-05E0-4FDE-BE42-02011BC8F596}" presName="Name111" presStyleLbl="parChTrans1D3" presStyleIdx="9" presStyleCnt="10"/>
      <dgm:spPr/>
      <dgm:t>
        <a:bodyPr/>
        <a:lstStyle/>
        <a:p>
          <a:endParaRPr lang="es-ES"/>
        </a:p>
      </dgm:t>
    </dgm:pt>
    <dgm:pt modelId="{766D382E-4D18-4D72-98A9-0B3E2B1DA511}" type="pres">
      <dgm:prSet presAssocID="{17630250-E60F-4F3C-9351-19AC3EF6A2F2}" presName="hierRoot3" presStyleCnt="0">
        <dgm:presLayoutVars>
          <dgm:hierBranch val="init"/>
        </dgm:presLayoutVars>
      </dgm:prSet>
      <dgm:spPr/>
    </dgm:pt>
    <dgm:pt modelId="{4B544F7E-4E94-4F71-A13D-F750851197EF}" type="pres">
      <dgm:prSet presAssocID="{17630250-E60F-4F3C-9351-19AC3EF6A2F2}" presName="rootComposite3" presStyleCnt="0"/>
      <dgm:spPr/>
    </dgm:pt>
    <dgm:pt modelId="{77AD350A-4E3F-4F48-B51A-FD69903B07A0}" type="pres">
      <dgm:prSet presAssocID="{17630250-E60F-4F3C-9351-19AC3EF6A2F2}" presName="rootText3" presStyleLbl="asst2" presStyleIdx="1" presStyleCnt="2" custScaleX="764242" custScaleY="276911" custLinFactX="4061" custLinFactY="423722" custLinFactNeighborX="100000" custLinFactNeighborY="5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0DDC83-FB38-4858-85A5-CF081D9E26AD}" type="pres">
      <dgm:prSet presAssocID="{17630250-E60F-4F3C-9351-19AC3EF6A2F2}" presName="rootConnector3" presStyleLbl="asst2" presStyleIdx="1" presStyleCnt="2"/>
      <dgm:spPr/>
      <dgm:t>
        <a:bodyPr/>
        <a:lstStyle/>
        <a:p>
          <a:endParaRPr lang="es-ES"/>
        </a:p>
      </dgm:t>
    </dgm:pt>
    <dgm:pt modelId="{0BFEE8D4-CDC6-40B2-B3A6-2636E4E54068}" type="pres">
      <dgm:prSet presAssocID="{17630250-E60F-4F3C-9351-19AC3EF6A2F2}" presName="hierChild6" presStyleCnt="0"/>
      <dgm:spPr/>
    </dgm:pt>
    <dgm:pt modelId="{34521C3B-7448-4F56-A6D4-308D5F361F0B}" type="pres">
      <dgm:prSet presAssocID="{17630250-E60F-4F3C-9351-19AC3EF6A2F2}" presName="hierChild7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1C46B494-0BC6-45D6-9268-A3CE907EFC49}" type="presOf" srcId="{6666D6AD-9202-41CC-B943-F2B18CD5B4C0}" destId="{D7BD79C1-93F8-4D48-BC3C-1707F7D1CC69}" srcOrd="0" destOrd="0" presId="urn:microsoft.com/office/officeart/2005/8/layout/orgChart1"/>
    <dgm:cxn modelId="{3EC263D4-695B-42DD-9861-98005068E710}" type="presOf" srcId="{17630250-E60F-4F3C-9351-19AC3EF6A2F2}" destId="{77AD350A-4E3F-4F48-B51A-FD69903B07A0}" srcOrd="0" destOrd="0" presId="urn:microsoft.com/office/officeart/2005/8/layout/orgChart1"/>
    <dgm:cxn modelId="{60566FB8-726C-4A7E-AFC8-CA28F670BA75}" type="presOf" srcId="{0230B538-B1AF-4141-87C5-5F6129922863}" destId="{03465683-7E3D-42AF-AB55-A12A7AEE528F}" srcOrd="0" destOrd="0" presId="urn:microsoft.com/office/officeart/2005/8/layout/orgChart1"/>
    <dgm:cxn modelId="{032F7296-C0C9-4BEE-8153-90A981E6F716}" type="presOf" srcId="{17630250-E60F-4F3C-9351-19AC3EF6A2F2}" destId="{240DDC83-FB38-4858-85A5-CF081D9E26AD}" srcOrd="1" destOrd="0" presId="urn:microsoft.com/office/officeart/2005/8/layout/orgChart1"/>
    <dgm:cxn modelId="{E0FE5218-A432-4C9E-B562-A502A11BFEF0}" type="presOf" srcId="{371C0AED-06FA-4429-A944-2E951CBD4D8C}" destId="{4B7B4535-95B5-443D-B5FE-28304DCF4638}" srcOrd="1" destOrd="0" presId="urn:microsoft.com/office/officeart/2005/8/layout/orgChart1"/>
    <dgm:cxn modelId="{AA3D5ABF-6A43-4FDB-8086-08C636DD2D91}" type="presOf" srcId="{C2106665-5232-45CB-8FD9-D7178AB460C4}" destId="{10A05492-6C85-487D-936E-98ABB764F266}" srcOrd="0" destOrd="0" presId="urn:microsoft.com/office/officeart/2005/8/layout/orgChart1"/>
    <dgm:cxn modelId="{6CABCD0B-12DF-429F-86EC-01CDF579ACFF}" type="presOf" srcId="{53C37EAA-FB4C-4112-805D-95F9988ADE55}" destId="{EB6C2734-3B70-4527-859D-504F7488A889}" srcOrd="0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235884E7-3B6C-475D-98A3-BDAD0AD0021D}" type="presOf" srcId="{5872FFF9-B96B-4BAC-A36D-F44A57DCEADC}" destId="{6C36E5ED-4EAC-4970-B73E-3A63D4F23BBB}" srcOrd="0" destOrd="0" presId="urn:microsoft.com/office/officeart/2005/8/layout/orgChart1"/>
    <dgm:cxn modelId="{7A674AFF-E6CC-4ECE-A3F4-F5865D9E223C}" type="presOf" srcId="{47882697-98CE-450E-AA50-102F76CABF44}" destId="{3A05281A-939F-4639-B3FA-751BC32C477B}" srcOrd="0" destOrd="0" presId="urn:microsoft.com/office/officeart/2005/8/layout/orgChart1"/>
    <dgm:cxn modelId="{0B2B9A24-365B-49D8-A359-3F9A9960CEEE}" type="presOf" srcId="{94A95FEA-88E5-4346-8A65-F1C58F0CC4E0}" destId="{106BFE76-5505-41DB-B3F2-F5097B9BFDB8}" srcOrd="1" destOrd="0" presId="urn:microsoft.com/office/officeart/2005/8/layout/orgChart1"/>
    <dgm:cxn modelId="{969C0F11-19DA-4A9F-80EA-7A479784F7A5}" type="presOf" srcId="{B44DC2AF-C51D-4B80-9552-BCCB5D6A9848}" destId="{0EA37F86-840B-4695-9DCD-ADAA770873FD}" srcOrd="1" destOrd="0" presId="urn:microsoft.com/office/officeart/2005/8/layout/orgChart1"/>
    <dgm:cxn modelId="{A1600D01-DBFE-4AF8-ACAD-A47E07EE22BD}" type="presOf" srcId="{25B137A6-9CF6-4F88-BD6C-681535A398D4}" destId="{EB3CB8F5-7FE1-4E86-BADB-6C86190F661B}" srcOrd="1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9F8D395C-A636-4F77-A29D-D05496237E37}" type="presOf" srcId="{68DA081B-5F13-4A67-8006-1786100A5B6B}" destId="{83B1521B-8C00-4F9C-8DC3-F55D21CECAF3}" srcOrd="1" destOrd="0" presId="urn:microsoft.com/office/officeart/2005/8/layout/orgChart1"/>
    <dgm:cxn modelId="{DA0804B3-5B2B-48C2-9443-EC814CDBFAF5}" type="presOf" srcId="{25B137A6-9CF6-4F88-BD6C-681535A398D4}" destId="{BB1A5C11-5421-465A-924B-FCF70AE1E666}" srcOrd="0" destOrd="0" presId="urn:microsoft.com/office/officeart/2005/8/layout/orgChart1"/>
    <dgm:cxn modelId="{2F95E277-8D36-4992-8B89-3647B4405BA9}" type="presOf" srcId="{371C0AED-06FA-4429-A944-2E951CBD4D8C}" destId="{D8D6D9BB-E399-4587-B2AA-235491C102FB}" srcOrd="0" destOrd="0" presId="urn:microsoft.com/office/officeart/2005/8/layout/orgChart1"/>
    <dgm:cxn modelId="{90D1E760-7204-4A24-A3FF-911D8967946A}" srcId="{01CD8C53-BFB0-4EAB-BECE-CE26ACA1A2AD}" destId="{17630250-E60F-4F3C-9351-19AC3EF6A2F2}" srcOrd="9" destOrd="0" parTransId="{C4FDDAFD-05E0-4FDE-BE42-02011BC8F596}" sibTransId="{C372965E-0551-40DD-8DBA-182583B85F42}"/>
    <dgm:cxn modelId="{911BEA65-482A-4A7B-8F32-9308D5BC976B}" type="presOf" srcId="{8C1EC5E8-45D3-4953-B5C4-1E30F6BAFD7A}" destId="{A6AAC87F-458B-4CEE-933A-917237F77FBB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502CADC7-EFA6-45F0-AEA4-0EAEB70AD435}" type="presOf" srcId="{94A95FEA-88E5-4346-8A65-F1C58F0CC4E0}" destId="{7D93722B-8B56-4D9C-A191-D64A6C9C522B}" srcOrd="0" destOrd="0" presId="urn:microsoft.com/office/officeart/2005/8/layout/orgChart1"/>
    <dgm:cxn modelId="{8EA98BA4-0718-4010-B930-1341DF00F3B5}" type="presOf" srcId="{9D35EF81-6423-4E93-A188-F4D366CDC48A}" destId="{532DD6ED-483F-4437-8479-06924EA337F9}" srcOrd="1" destOrd="0" presId="urn:microsoft.com/office/officeart/2005/8/layout/orgChart1"/>
    <dgm:cxn modelId="{5A801FA4-AF94-4F95-893A-1A5ECBE6E6D2}" srcId="{01CD8C53-BFB0-4EAB-BECE-CE26ACA1A2AD}" destId="{F56C82A0-686A-44F8-81AA-0EF77492C1D1}" srcOrd="2" destOrd="0" parTransId="{8C1EC5E8-45D3-4953-B5C4-1E30F6BAFD7A}" sibTransId="{295E0D59-1749-4B7B-B390-950FF8DA00C8}"/>
    <dgm:cxn modelId="{294A4FEF-2715-49AC-B7F2-EA65F6F2991E}" type="presOf" srcId="{9D35EF81-6423-4E93-A188-F4D366CDC48A}" destId="{917CF2CD-CFB2-4184-A6AF-445F9C88C039}" srcOrd="0" destOrd="0" presId="urn:microsoft.com/office/officeart/2005/8/layout/orgChart1"/>
    <dgm:cxn modelId="{EE6D5044-A1D2-4E65-B52F-044A1B0C8A5B}" srcId="{01CD8C53-BFB0-4EAB-BECE-CE26ACA1A2AD}" destId="{B44DC2AF-C51D-4B80-9552-BCCB5D6A9848}" srcOrd="8" destOrd="0" parTransId="{47882697-98CE-450E-AA50-102F76CABF44}" sibTransId="{99183F7C-78E6-4E8B-853D-B7970EA3FA7F}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EDC3803A-5A63-4ECF-8959-5D4986FE8478}" type="presOf" srcId="{57DC4D3C-E12A-4E3C-BA2D-1ADCD7C274CD}" destId="{3038BB2A-EEFD-4108-B28B-0558533AD03A}" srcOrd="0" destOrd="0" presId="urn:microsoft.com/office/officeart/2005/8/layout/orgChart1"/>
    <dgm:cxn modelId="{11CAF32B-3767-4086-AE5C-A3A7D97EE9AD}" type="presOf" srcId="{9A81E8D6-6D84-479E-9955-1D78B3513878}" destId="{388250CF-2B13-48BA-A879-E5E4E9FB6229}" srcOrd="1" destOrd="0" presId="urn:microsoft.com/office/officeart/2005/8/layout/orgChart1"/>
    <dgm:cxn modelId="{67B5BC1F-CE14-41B2-842B-B78C6BFDFE67}" srcId="{01CD8C53-BFB0-4EAB-BECE-CE26ACA1A2AD}" destId="{94A95FEA-88E5-4346-8A65-F1C58F0CC4E0}" srcOrd="0" destOrd="0" parTransId="{1C64F4B0-884E-47D5-9F36-94F08C0BBCF0}" sibTransId="{BDABC67D-2E90-48F7-8D3A-02C1A6F8DF2C}"/>
    <dgm:cxn modelId="{6B27BE16-5810-4898-A7EE-2C169D11733C}" type="presOf" srcId="{1C64F4B0-884E-47D5-9F36-94F08C0BBCF0}" destId="{8A9731FE-935D-4D09-925A-3361A9896635}" srcOrd="0" destOrd="0" presId="urn:microsoft.com/office/officeart/2005/8/layout/orgChart1"/>
    <dgm:cxn modelId="{7377C89A-A66B-478B-9D25-BD1195CF2729}" srcId="{01CD8C53-BFB0-4EAB-BECE-CE26ACA1A2AD}" destId="{9A81E8D6-6D84-479E-9955-1D78B3513878}" srcOrd="7" destOrd="0" parTransId="{53C37EAA-FB4C-4112-805D-95F9988ADE55}" sibTransId="{938B5FF9-074E-4620-AFE1-2DC543E0EB08}"/>
    <dgm:cxn modelId="{88B88EC8-7F7E-4E81-BB8B-148E1584A4D6}" type="presOf" srcId="{F56C82A0-686A-44F8-81AA-0EF77492C1D1}" destId="{4CA36611-45DA-45E0-9381-D59083794908}" srcOrd="1" destOrd="0" presId="urn:microsoft.com/office/officeart/2005/8/layout/orgChart1"/>
    <dgm:cxn modelId="{B477667B-7A4B-48E3-88E7-4230F58B622A}" srcId="{01CD8C53-BFB0-4EAB-BECE-CE26ACA1A2AD}" destId="{68DA081B-5F13-4A67-8006-1786100A5B6B}" srcOrd="1" destOrd="0" parTransId="{5872FFF9-B96B-4BAC-A36D-F44A57DCEADC}" sibTransId="{E6E64F0A-9B5D-48F2-80D9-D7C9030283F9}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A15602C5-49E6-40A8-BAF8-B4579B7E065D}" srcId="{01CD8C53-BFB0-4EAB-BECE-CE26ACA1A2AD}" destId="{6666D6AD-9202-41CC-B943-F2B18CD5B4C0}" srcOrd="5" destOrd="0" parTransId="{0230B538-B1AF-4141-87C5-5F6129922863}" sibTransId="{99CE97B8-8BD9-4DA3-9E85-4FB37118D4F8}"/>
    <dgm:cxn modelId="{DF2C45A4-5825-477A-8737-8799B68177B4}" srcId="{01CD8C53-BFB0-4EAB-BECE-CE26ACA1A2AD}" destId="{9D35EF81-6423-4E93-A188-F4D366CDC48A}" srcOrd="3" destOrd="0" parTransId="{C2106665-5232-45CB-8FD9-D7178AB460C4}" sibTransId="{89F38E47-F958-4C91-92FD-25017D8BFAD2}"/>
    <dgm:cxn modelId="{F19926B2-20D7-433F-860A-EEFAA66DACC6}" type="presOf" srcId="{B44DC2AF-C51D-4B80-9552-BCCB5D6A9848}" destId="{C00FE3BE-937A-4E68-8DF2-39B4146406E0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C48DC1B1-297E-48E9-8ED7-282E2A6760D6}" srcId="{01CD8C53-BFB0-4EAB-BECE-CE26ACA1A2AD}" destId="{25B137A6-9CF6-4F88-BD6C-681535A398D4}" srcOrd="6" destOrd="0" parTransId="{57DC4D3C-E12A-4E3C-BA2D-1ADCD7C274CD}" sibTransId="{2E110AB7-D5F5-4BE8-A48C-BF7E9654B155}"/>
    <dgm:cxn modelId="{74652838-2131-4A7F-803F-FCFEFA94D3B1}" type="presOf" srcId="{9A81E8D6-6D84-479E-9955-1D78B3513878}" destId="{68B84FFC-9C3A-4CA7-A735-AED9480FC480}" srcOrd="0" destOrd="0" presId="urn:microsoft.com/office/officeart/2005/8/layout/orgChart1"/>
    <dgm:cxn modelId="{03CB2107-F26D-4EC2-8658-BE0EABBC744A}" type="presOf" srcId="{C4FDDAFD-05E0-4FDE-BE42-02011BC8F596}" destId="{B23CF547-232B-475B-8976-198E16638A1B}" srcOrd="0" destOrd="0" presId="urn:microsoft.com/office/officeart/2005/8/layout/orgChart1"/>
    <dgm:cxn modelId="{A39306A0-FB91-4C0F-AC13-85AA45BAB235}" type="presOf" srcId="{2C5B8AF4-7A17-439F-9D00-36496A83CF4C}" destId="{975E0203-121A-4273-976D-E9455B1B61FD}" srcOrd="0" destOrd="0" presId="urn:microsoft.com/office/officeart/2005/8/layout/orgChart1"/>
    <dgm:cxn modelId="{567A5FF3-2353-482C-8515-7A728124BC0C}" srcId="{8FE150CD-F776-47B8-84A5-F2CF7ACAAC56}" destId="{01CD8C53-BFB0-4EAB-BECE-CE26ACA1A2AD}" srcOrd="0" destOrd="0" parTransId="{529EE65C-D38D-439D-B21E-2B8339710767}" sibTransId="{F49E1DD3-1EF0-4E34-BAA6-5DEA19B91177}"/>
    <dgm:cxn modelId="{BAF59C4C-172C-458A-B04D-0FED4E3CC6EB}" srcId="{01CD8C53-BFB0-4EAB-BECE-CE26ACA1A2AD}" destId="{371C0AED-06FA-4429-A944-2E951CBD4D8C}" srcOrd="4" destOrd="0" parTransId="{2C5B8AF4-7A17-439F-9D00-36496A83CF4C}" sibTransId="{4D9C0EA2-2822-480F-B380-514021EC429B}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B8156E2E-2BD6-4505-8D0C-725153D904E9}" type="presOf" srcId="{68DA081B-5F13-4A67-8006-1786100A5B6B}" destId="{C9C98B90-2368-42E5-A938-1CAC7B95F1D9}" srcOrd="0" destOrd="0" presId="urn:microsoft.com/office/officeart/2005/8/layout/orgChart1"/>
    <dgm:cxn modelId="{45FABBFB-A1D4-4882-BE47-CEF20E3B2159}" type="presOf" srcId="{6666D6AD-9202-41CC-B943-F2B18CD5B4C0}" destId="{886AB683-A79F-4882-BB3A-0E34752D997C}" srcOrd="1" destOrd="0" presId="urn:microsoft.com/office/officeart/2005/8/layout/orgChart1"/>
    <dgm:cxn modelId="{A163358A-2600-46E1-8FC2-FB701830EB41}" type="presOf" srcId="{F56C82A0-686A-44F8-81AA-0EF77492C1D1}" destId="{95AECAAC-11D6-46E1-B29B-EF47714339EB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0AA2AA3F-83A5-402E-8BB2-3C0A45A68E73}" type="presParOf" srcId="{77951BFF-78A5-4E3A-BAB0-A58F8F5F8883}" destId="{8A9731FE-935D-4D09-925A-3361A9896635}" srcOrd="0" destOrd="0" presId="urn:microsoft.com/office/officeart/2005/8/layout/orgChart1"/>
    <dgm:cxn modelId="{DA2C27E7-C0CA-4796-80EB-2951703B618B}" type="presParOf" srcId="{77951BFF-78A5-4E3A-BAB0-A58F8F5F8883}" destId="{6A253B94-9D7F-477E-A2D3-021CC9CEEA23}" srcOrd="1" destOrd="0" presId="urn:microsoft.com/office/officeart/2005/8/layout/orgChart1"/>
    <dgm:cxn modelId="{FE3552C2-859B-4B56-AA49-8DCF4E724A3E}" type="presParOf" srcId="{6A253B94-9D7F-477E-A2D3-021CC9CEEA23}" destId="{F34583D1-2C34-463D-8B24-2759BDC848BE}" srcOrd="0" destOrd="0" presId="urn:microsoft.com/office/officeart/2005/8/layout/orgChart1"/>
    <dgm:cxn modelId="{CF63AAD8-5F42-4ED2-AB49-770F4F939FB7}" type="presParOf" srcId="{F34583D1-2C34-463D-8B24-2759BDC848BE}" destId="{7D93722B-8B56-4D9C-A191-D64A6C9C522B}" srcOrd="0" destOrd="0" presId="urn:microsoft.com/office/officeart/2005/8/layout/orgChart1"/>
    <dgm:cxn modelId="{76E13A22-8478-4E60-BAFA-6ED7A565EB80}" type="presParOf" srcId="{F34583D1-2C34-463D-8B24-2759BDC848BE}" destId="{106BFE76-5505-41DB-B3F2-F5097B9BFDB8}" srcOrd="1" destOrd="0" presId="urn:microsoft.com/office/officeart/2005/8/layout/orgChart1"/>
    <dgm:cxn modelId="{B1A58FA5-EAB0-444E-B2A8-1A31E6E93098}" type="presParOf" srcId="{6A253B94-9D7F-477E-A2D3-021CC9CEEA23}" destId="{394EFD0B-DF42-432F-BE79-E48603773857}" srcOrd="1" destOrd="0" presId="urn:microsoft.com/office/officeart/2005/8/layout/orgChart1"/>
    <dgm:cxn modelId="{7202F329-A5AD-48A9-81F3-A4A476F5957D}" type="presParOf" srcId="{6A253B94-9D7F-477E-A2D3-021CC9CEEA23}" destId="{69EB171A-DDB3-43A1-8814-608E7B6433A1}" srcOrd="2" destOrd="0" presId="urn:microsoft.com/office/officeart/2005/8/layout/orgChart1"/>
    <dgm:cxn modelId="{6E066BDD-29C6-46B1-A0DA-2D4230744732}" type="presParOf" srcId="{77951BFF-78A5-4E3A-BAB0-A58F8F5F8883}" destId="{6C36E5ED-4EAC-4970-B73E-3A63D4F23BBB}" srcOrd="2" destOrd="0" presId="urn:microsoft.com/office/officeart/2005/8/layout/orgChart1"/>
    <dgm:cxn modelId="{9E562CC8-4CF4-4981-AAA2-9F30B50EBC42}" type="presParOf" srcId="{77951BFF-78A5-4E3A-BAB0-A58F8F5F8883}" destId="{DC4A3D88-7851-400F-809D-0DE0ED0F73CE}" srcOrd="3" destOrd="0" presId="urn:microsoft.com/office/officeart/2005/8/layout/orgChart1"/>
    <dgm:cxn modelId="{A10C16F2-F876-4F61-B0ED-7BCE3F1915D0}" type="presParOf" srcId="{DC4A3D88-7851-400F-809D-0DE0ED0F73CE}" destId="{6BA1A305-5FB4-414B-82CA-F91C5699C659}" srcOrd="0" destOrd="0" presId="urn:microsoft.com/office/officeart/2005/8/layout/orgChart1"/>
    <dgm:cxn modelId="{4056CFE1-5242-4408-96B1-A71FA8FB76B3}" type="presParOf" srcId="{6BA1A305-5FB4-414B-82CA-F91C5699C659}" destId="{C9C98B90-2368-42E5-A938-1CAC7B95F1D9}" srcOrd="0" destOrd="0" presId="urn:microsoft.com/office/officeart/2005/8/layout/orgChart1"/>
    <dgm:cxn modelId="{1E76EF85-798D-4288-9898-7B43D8A54ED7}" type="presParOf" srcId="{6BA1A305-5FB4-414B-82CA-F91C5699C659}" destId="{83B1521B-8C00-4F9C-8DC3-F55D21CECAF3}" srcOrd="1" destOrd="0" presId="urn:microsoft.com/office/officeart/2005/8/layout/orgChart1"/>
    <dgm:cxn modelId="{6A500544-E9D7-4124-AFA9-666C0AF35BBF}" type="presParOf" srcId="{DC4A3D88-7851-400F-809D-0DE0ED0F73CE}" destId="{CB59E302-B8CF-4963-A7BC-01BC475CE0FA}" srcOrd="1" destOrd="0" presId="urn:microsoft.com/office/officeart/2005/8/layout/orgChart1"/>
    <dgm:cxn modelId="{EB304C22-D712-4188-9B94-2F62DCBE8799}" type="presParOf" srcId="{DC4A3D88-7851-400F-809D-0DE0ED0F73CE}" destId="{DEDF10D1-8729-441E-8596-F08E35365CAA}" srcOrd="2" destOrd="0" presId="urn:microsoft.com/office/officeart/2005/8/layout/orgChart1"/>
    <dgm:cxn modelId="{E62F5411-714C-4621-991A-15DF49AA6124}" type="presParOf" srcId="{77951BFF-78A5-4E3A-BAB0-A58F8F5F8883}" destId="{A6AAC87F-458B-4CEE-933A-917237F77FBB}" srcOrd="4" destOrd="0" presId="urn:microsoft.com/office/officeart/2005/8/layout/orgChart1"/>
    <dgm:cxn modelId="{37EE4283-D81C-4741-951B-FFE43B8CEDAA}" type="presParOf" srcId="{77951BFF-78A5-4E3A-BAB0-A58F8F5F8883}" destId="{5B1062B6-4AA5-428C-A31D-9705028D3749}" srcOrd="5" destOrd="0" presId="urn:microsoft.com/office/officeart/2005/8/layout/orgChart1"/>
    <dgm:cxn modelId="{F4114DEC-F0AD-4ED6-800C-51DBF91C3A45}" type="presParOf" srcId="{5B1062B6-4AA5-428C-A31D-9705028D3749}" destId="{17BA2266-589F-4E4F-B548-85FF3CAAF217}" srcOrd="0" destOrd="0" presId="urn:microsoft.com/office/officeart/2005/8/layout/orgChart1"/>
    <dgm:cxn modelId="{A4A5584C-13F4-4FFC-8FBE-8D251D6EB779}" type="presParOf" srcId="{17BA2266-589F-4E4F-B548-85FF3CAAF217}" destId="{95AECAAC-11D6-46E1-B29B-EF47714339EB}" srcOrd="0" destOrd="0" presId="urn:microsoft.com/office/officeart/2005/8/layout/orgChart1"/>
    <dgm:cxn modelId="{77FA7FE3-F55D-4D38-A4E8-FD3C4CE9A565}" type="presParOf" srcId="{17BA2266-589F-4E4F-B548-85FF3CAAF217}" destId="{4CA36611-45DA-45E0-9381-D59083794908}" srcOrd="1" destOrd="0" presId="urn:microsoft.com/office/officeart/2005/8/layout/orgChart1"/>
    <dgm:cxn modelId="{5D328E82-7C14-438C-AD9C-DBC81E210E21}" type="presParOf" srcId="{5B1062B6-4AA5-428C-A31D-9705028D3749}" destId="{D97349A6-F33A-4486-9B0F-07309E33E7A6}" srcOrd="1" destOrd="0" presId="urn:microsoft.com/office/officeart/2005/8/layout/orgChart1"/>
    <dgm:cxn modelId="{85FF926E-92E2-4E95-BF7A-CC695042C82A}" type="presParOf" srcId="{5B1062B6-4AA5-428C-A31D-9705028D3749}" destId="{963B0BA4-2F08-4103-B99D-9D513B1B3FB1}" srcOrd="2" destOrd="0" presId="urn:microsoft.com/office/officeart/2005/8/layout/orgChart1"/>
    <dgm:cxn modelId="{108EC0E4-0DAA-4EAB-B1D3-0384CAF49859}" type="presParOf" srcId="{77951BFF-78A5-4E3A-BAB0-A58F8F5F8883}" destId="{10A05492-6C85-487D-936E-98ABB764F266}" srcOrd="6" destOrd="0" presId="urn:microsoft.com/office/officeart/2005/8/layout/orgChart1"/>
    <dgm:cxn modelId="{AD2D15D9-3A0F-4C98-A539-275B193A1E44}" type="presParOf" srcId="{77951BFF-78A5-4E3A-BAB0-A58F8F5F8883}" destId="{3C650FED-332B-4808-913D-1E0238858E44}" srcOrd="7" destOrd="0" presId="urn:microsoft.com/office/officeart/2005/8/layout/orgChart1"/>
    <dgm:cxn modelId="{752881EB-3D06-429F-93A6-690E1EC67134}" type="presParOf" srcId="{3C650FED-332B-4808-913D-1E0238858E44}" destId="{D273605B-9833-4725-9B62-DFECA9F83558}" srcOrd="0" destOrd="0" presId="urn:microsoft.com/office/officeart/2005/8/layout/orgChart1"/>
    <dgm:cxn modelId="{B4268A87-A9B1-44C2-B954-C6ACE64037F7}" type="presParOf" srcId="{D273605B-9833-4725-9B62-DFECA9F83558}" destId="{917CF2CD-CFB2-4184-A6AF-445F9C88C039}" srcOrd="0" destOrd="0" presId="urn:microsoft.com/office/officeart/2005/8/layout/orgChart1"/>
    <dgm:cxn modelId="{B6C02537-C8C0-40CC-A88C-50B4FBE90B2B}" type="presParOf" srcId="{D273605B-9833-4725-9B62-DFECA9F83558}" destId="{532DD6ED-483F-4437-8479-06924EA337F9}" srcOrd="1" destOrd="0" presId="urn:microsoft.com/office/officeart/2005/8/layout/orgChart1"/>
    <dgm:cxn modelId="{9CF411E6-88B6-47AE-9F16-C0C9CEC3AF32}" type="presParOf" srcId="{3C650FED-332B-4808-913D-1E0238858E44}" destId="{F6244739-CDC2-4B39-A117-F76F1CCB31CA}" srcOrd="1" destOrd="0" presId="urn:microsoft.com/office/officeart/2005/8/layout/orgChart1"/>
    <dgm:cxn modelId="{252EDD07-A5B8-477A-8BD9-1A511CDB84B6}" type="presParOf" srcId="{3C650FED-332B-4808-913D-1E0238858E44}" destId="{0487FE0B-BEEF-4AA8-885E-6D85EC2DF07B}" srcOrd="2" destOrd="0" presId="urn:microsoft.com/office/officeart/2005/8/layout/orgChart1"/>
    <dgm:cxn modelId="{2A286026-4EC5-4728-9D16-23F299397DA2}" type="presParOf" srcId="{77951BFF-78A5-4E3A-BAB0-A58F8F5F8883}" destId="{975E0203-121A-4273-976D-E9455B1B61FD}" srcOrd="8" destOrd="0" presId="urn:microsoft.com/office/officeart/2005/8/layout/orgChart1"/>
    <dgm:cxn modelId="{FE3F2763-3664-4169-867F-6C916A3423DB}" type="presParOf" srcId="{77951BFF-78A5-4E3A-BAB0-A58F8F5F8883}" destId="{5AF02E70-E008-4BD9-856B-D4CADD4FDE5D}" srcOrd="9" destOrd="0" presId="urn:microsoft.com/office/officeart/2005/8/layout/orgChart1"/>
    <dgm:cxn modelId="{225FA19A-23D2-4EB0-AE8A-A6FE7C7B218E}" type="presParOf" srcId="{5AF02E70-E008-4BD9-856B-D4CADD4FDE5D}" destId="{5C2D8553-ABEF-4D25-BE1C-56CEFF6ED28C}" srcOrd="0" destOrd="0" presId="urn:microsoft.com/office/officeart/2005/8/layout/orgChart1"/>
    <dgm:cxn modelId="{80E0DC93-31C4-4872-8976-CC2C9022909A}" type="presParOf" srcId="{5C2D8553-ABEF-4D25-BE1C-56CEFF6ED28C}" destId="{D8D6D9BB-E399-4587-B2AA-235491C102FB}" srcOrd="0" destOrd="0" presId="urn:microsoft.com/office/officeart/2005/8/layout/orgChart1"/>
    <dgm:cxn modelId="{9D72166A-1142-45C0-B040-37F33DB458AE}" type="presParOf" srcId="{5C2D8553-ABEF-4D25-BE1C-56CEFF6ED28C}" destId="{4B7B4535-95B5-443D-B5FE-28304DCF4638}" srcOrd="1" destOrd="0" presId="urn:microsoft.com/office/officeart/2005/8/layout/orgChart1"/>
    <dgm:cxn modelId="{E669597C-95D4-4650-AAC7-337F0896F385}" type="presParOf" srcId="{5AF02E70-E008-4BD9-856B-D4CADD4FDE5D}" destId="{E575A1BC-B868-4450-8C4A-B539C3B210A0}" srcOrd="1" destOrd="0" presId="urn:microsoft.com/office/officeart/2005/8/layout/orgChart1"/>
    <dgm:cxn modelId="{BB4E40A9-8FE9-4C6E-9090-A8DF920B4A75}" type="presParOf" srcId="{5AF02E70-E008-4BD9-856B-D4CADD4FDE5D}" destId="{63CB68CF-BC1E-41FE-8F22-F8713F34484F}" srcOrd="2" destOrd="0" presId="urn:microsoft.com/office/officeart/2005/8/layout/orgChart1"/>
    <dgm:cxn modelId="{170578ED-6294-47DA-9EEC-B94833E05F2B}" type="presParOf" srcId="{77951BFF-78A5-4E3A-BAB0-A58F8F5F8883}" destId="{03465683-7E3D-42AF-AB55-A12A7AEE528F}" srcOrd="10" destOrd="0" presId="urn:microsoft.com/office/officeart/2005/8/layout/orgChart1"/>
    <dgm:cxn modelId="{27C4B80D-1458-418D-B781-EC16DB0652B0}" type="presParOf" srcId="{77951BFF-78A5-4E3A-BAB0-A58F8F5F8883}" destId="{E7764C17-1ECF-42C2-9735-749BBDC6CF25}" srcOrd="11" destOrd="0" presId="urn:microsoft.com/office/officeart/2005/8/layout/orgChart1"/>
    <dgm:cxn modelId="{DC5AF9FB-33CE-4CA2-98B9-C071004213DF}" type="presParOf" srcId="{E7764C17-1ECF-42C2-9735-749BBDC6CF25}" destId="{B92239CA-C97C-43A3-AFDC-706615DD3801}" srcOrd="0" destOrd="0" presId="urn:microsoft.com/office/officeart/2005/8/layout/orgChart1"/>
    <dgm:cxn modelId="{C58281E6-8325-468C-9DFA-B89DBDCB7D22}" type="presParOf" srcId="{B92239CA-C97C-43A3-AFDC-706615DD3801}" destId="{D7BD79C1-93F8-4D48-BC3C-1707F7D1CC69}" srcOrd="0" destOrd="0" presId="urn:microsoft.com/office/officeart/2005/8/layout/orgChart1"/>
    <dgm:cxn modelId="{ABD56406-81BA-446F-A646-5C42EA7F4D3B}" type="presParOf" srcId="{B92239CA-C97C-43A3-AFDC-706615DD3801}" destId="{886AB683-A79F-4882-BB3A-0E34752D997C}" srcOrd="1" destOrd="0" presId="urn:microsoft.com/office/officeart/2005/8/layout/orgChart1"/>
    <dgm:cxn modelId="{8540158F-8E36-4313-91BC-081E5CBE221B}" type="presParOf" srcId="{E7764C17-1ECF-42C2-9735-749BBDC6CF25}" destId="{3DDC68E7-117E-4500-B7DE-0CF885908FD5}" srcOrd="1" destOrd="0" presId="urn:microsoft.com/office/officeart/2005/8/layout/orgChart1"/>
    <dgm:cxn modelId="{E8958D8B-ADCA-4B26-8D56-1ADB92999CE5}" type="presParOf" srcId="{E7764C17-1ECF-42C2-9735-749BBDC6CF25}" destId="{19348247-7F8A-4A3C-9632-9566B8F5F15D}" srcOrd="2" destOrd="0" presId="urn:microsoft.com/office/officeart/2005/8/layout/orgChart1"/>
    <dgm:cxn modelId="{00E235AA-09EC-489D-A4F4-84C5221B0475}" type="presParOf" srcId="{77951BFF-78A5-4E3A-BAB0-A58F8F5F8883}" destId="{3038BB2A-EEFD-4108-B28B-0558533AD03A}" srcOrd="12" destOrd="0" presId="urn:microsoft.com/office/officeart/2005/8/layout/orgChart1"/>
    <dgm:cxn modelId="{CB0C6D17-3745-4BC8-8B10-966362E45F35}" type="presParOf" srcId="{77951BFF-78A5-4E3A-BAB0-A58F8F5F8883}" destId="{325611CC-EF23-43C6-9C6F-80902E2DE230}" srcOrd="13" destOrd="0" presId="urn:microsoft.com/office/officeart/2005/8/layout/orgChart1"/>
    <dgm:cxn modelId="{FF90B19A-1E42-4702-BD2A-95B059D64DFF}" type="presParOf" srcId="{325611CC-EF23-43C6-9C6F-80902E2DE230}" destId="{099A404D-F3AE-4F05-AEA7-8F93C10A9F65}" srcOrd="0" destOrd="0" presId="urn:microsoft.com/office/officeart/2005/8/layout/orgChart1"/>
    <dgm:cxn modelId="{C68EA737-FBD0-44D6-B384-6ADA3F649701}" type="presParOf" srcId="{099A404D-F3AE-4F05-AEA7-8F93C10A9F65}" destId="{BB1A5C11-5421-465A-924B-FCF70AE1E666}" srcOrd="0" destOrd="0" presId="urn:microsoft.com/office/officeart/2005/8/layout/orgChart1"/>
    <dgm:cxn modelId="{6AE79114-6CAB-48DE-B254-3AB3C7D4DF05}" type="presParOf" srcId="{099A404D-F3AE-4F05-AEA7-8F93C10A9F65}" destId="{EB3CB8F5-7FE1-4E86-BADB-6C86190F661B}" srcOrd="1" destOrd="0" presId="urn:microsoft.com/office/officeart/2005/8/layout/orgChart1"/>
    <dgm:cxn modelId="{2701015C-12AE-42BF-8153-A7591A9B518C}" type="presParOf" srcId="{325611CC-EF23-43C6-9C6F-80902E2DE230}" destId="{BE243033-C63C-483A-85B3-B33DE3FFBFF2}" srcOrd="1" destOrd="0" presId="urn:microsoft.com/office/officeart/2005/8/layout/orgChart1"/>
    <dgm:cxn modelId="{94A29701-926B-4E0E-8593-CACA8AD48481}" type="presParOf" srcId="{325611CC-EF23-43C6-9C6F-80902E2DE230}" destId="{AB393D5A-A2A9-496D-B263-99224A8D4781}" srcOrd="2" destOrd="0" presId="urn:microsoft.com/office/officeart/2005/8/layout/orgChart1"/>
    <dgm:cxn modelId="{CC95E6E5-1C19-4309-8B8A-B85E39B1ADC4}" type="presParOf" srcId="{77951BFF-78A5-4E3A-BAB0-A58F8F5F8883}" destId="{EB6C2734-3B70-4527-859D-504F7488A889}" srcOrd="14" destOrd="0" presId="urn:microsoft.com/office/officeart/2005/8/layout/orgChart1"/>
    <dgm:cxn modelId="{2B026AA0-ECCE-483E-AD13-23E5450BB4C0}" type="presParOf" srcId="{77951BFF-78A5-4E3A-BAB0-A58F8F5F8883}" destId="{F90355EE-7E66-47C8-9E68-EEF99AC3A5DE}" srcOrd="15" destOrd="0" presId="urn:microsoft.com/office/officeart/2005/8/layout/orgChart1"/>
    <dgm:cxn modelId="{F2CEB250-637E-4C88-AFC8-BD78D8C4584D}" type="presParOf" srcId="{F90355EE-7E66-47C8-9E68-EEF99AC3A5DE}" destId="{8A2DE28F-CD8D-4CE1-A41C-61E7B00656DB}" srcOrd="0" destOrd="0" presId="urn:microsoft.com/office/officeart/2005/8/layout/orgChart1"/>
    <dgm:cxn modelId="{2005E410-0E89-4FAD-A3D2-6AE2F7461B03}" type="presParOf" srcId="{8A2DE28F-CD8D-4CE1-A41C-61E7B00656DB}" destId="{68B84FFC-9C3A-4CA7-A735-AED9480FC480}" srcOrd="0" destOrd="0" presId="urn:microsoft.com/office/officeart/2005/8/layout/orgChart1"/>
    <dgm:cxn modelId="{906852C6-3865-4A77-AABD-D1273BE3C0BD}" type="presParOf" srcId="{8A2DE28F-CD8D-4CE1-A41C-61E7B00656DB}" destId="{388250CF-2B13-48BA-A879-E5E4E9FB6229}" srcOrd="1" destOrd="0" presId="urn:microsoft.com/office/officeart/2005/8/layout/orgChart1"/>
    <dgm:cxn modelId="{D957F410-1635-47EF-812F-FF123944CEE4}" type="presParOf" srcId="{F90355EE-7E66-47C8-9E68-EEF99AC3A5DE}" destId="{77D6AF29-ACD4-4F8E-898B-C08AC4F42D39}" srcOrd="1" destOrd="0" presId="urn:microsoft.com/office/officeart/2005/8/layout/orgChart1"/>
    <dgm:cxn modelId="{1BFE0585-93F1-4807-992F-A0356A06EF61}" type="presParOf" srcId="{F90355EE-7E66-47C8-9E68-EEF99AC3A5DE}" destId="{5A5DA248-1ED6-4970-B8EC-944E0805026D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4ABA9CB7-7EFC-4482-9B56-98521B317347}" type="presParOf" srcId="{594E12A0-88F1-4210-B936-7F84A0EC5D79}" destId="{3A05281A-939F-4639-B3FA-751BC32C477B}" srcOrd="0" destOrd="0" presId="urn:microsoft.com/office/officeart/2005/8/layout/orgChart1"/>
    <dgm:cxn modelId="{2EBA35E5-6958-4CF1-A416-C9BEEA6F8FBF}" type="presParOf" srcId="{594E12A0-88F1-4210-B936-7F84A0EC5D79}" destId="{AF6DD292-4F7D-4E0A-BBEB-749CDCAE6449}" srcOrd="1" destOrd="0" presId="urn:microsoft.com/office/officeart/2005/8/layout/orgChart1"/>
    <dgm:cxn modelId="{CBD82834-BF22-41C4-95E3-869608D8B720}" type="presParOf" srcId="{AF6DD292-4F7D-4E0A-BBEB-749CDCAE6449}" destId="{D3742B26-6075-4398-9ACC-06A63FEB23C4}" srcOrd="0" destOrd="0" presId="urn:microsoft.com/office/officeart/2005/8/layout/orgChart1"/>
    <dgm:cxn modelId="{25162F59-E7EC-42BC-9ECE-428632CBE285}" type="presParOf" srcId="{D3742B26-6075-4398-9ACC-06A63FEB23C4}" destId="{C00FE3BE-937A-4E68-8DF2-39B4146406E0}" srcOrd="0" destOrd="0" presId="urn:microsoft.com/office/officeart/2005/8/layout/orgChart1"/>
    <dgm:cxn modelId="{ED7880C5-0C6C-4A0D-9781-293D60E01A68}" type="presParOf" srcId="{D3742B26-6075-4398-9ACC-06A63FEB23C4}" destId="{0EA37F86-840B-4695-9DCD-ADAA770873FD}" srcOrd="1" destOrd="0" presId="urn:microsoft.com/office/officeart/2005/8/layout/orgChart1"/>
    <dgm:cxn modelId="{2CBA2BE2-D445-4EE3-A265-E9C503E81AEF}" type="presParOf" srcId="{AF6DD292-4F7D-4E0A-BBEB-749CDCAE6449}" destId="{987C8DC3-F0BD-400D-B4DB-38063B72FDAC}" srcOrd="1" destOrd="0" presId="urn:microsoft.com/office/officeart/2005/8/layout/orgChart1"/>
    <dgm:cxn modelId="{93D23942-8558-4C63-B658-CFF9754B1DE0}" type="presParOf" srcId="{AF6DD292-4F7D-4E0A-BBEB-749CDCAE6449}" destId="{773CBB7B-0091-47A6-A230-EC11A9EFF750}" srcOrd="2" destOrd="0" presId="urn:microsoft.com/office/officeart/2005/8/layout/orgChart1"/>
    <dgm:cxn modelId="{734D4831-A902-4D35-8CAB-D0E556196FCB}" type="presParOf" srcId="{594E12A0-88F1-4210-B936-7F84A0EC5D79}" destId="{B23CF547-232B-475B-8976-198E16638A1B}" srcOrd="2" destOrd="0" presId="urn:microsoft.com/office/officeart/2005/8/layout/orgChart1"/>
    <dgm:cxn modelId="{BBA48DA5-C6F2-4A2E-9D28-58FBCCBDB465}" type="presParOf" srcId="{594E12A0-88F1-4210-B936-7F84A0EC5D79}" destId="{766D382E-4D18-4D72-98A9-0B3E2B1DA511}" srcOrd="3" destOrd="0" presId="urn:microsoft.com/office/officeart/2005/8/layout/orgChart1"/>
    <dgm:cxn modelId="{051712C2-B38E-4E9C-BC4E-75889C8568B7}" type="presParOf" srcId="{766D382E-4D18-4D72-98A9-0B3E2B1DA511}" destId="{4B544F7E-4E94-4F71-A13D-F750851197EF}" srcOrd="0" destOrd="0" presId="urn:microsoft.com/office/officeart/2005/8/layout/orgChart1"/>
    <dgm:cxn modelId="{FA6A470B-3D86-4B74-9EFF-FBAB68E38834}" type="presParOf" srcId="{4B544F7E-4E94-4F71-A13D-F750851197EF}" destId="{77AD350A-4E3F-4F48-B51A-FD69903B07A0}" srcOrd="0" destOrd="0" presId="urn:microsoft.com/office/officeart/2005/8/layout/orgChart1"/>
    <dgm:cxn modelId="{CEA8B3A9-F731-4387-A782-767C6FEF329F}" type="presParOf" srcId="{4B544F7E-4E94-4F71-A13D-F750851197EF}" destId="{240DDC83-FB38-4858-85A5-CF081D9E26AD}" srcOrd="1" destOrd="0" presId="urn:microsoft.com/office/officeart/2005/8/layout/orgChart1"/>
    <dgm:cxn modelId="{68DD05DB-C826-4EDC-9F8F-F978EFCFA5DB}" type="presParOf" srcId="{766D382E-4D18-4D72-98A9-0B3E2B1DA511}" destId="{0BFEE8D4-CDC6-40B2-B3A6-2636E4E54068}" srcOrd="1" destOrd="0" presId="urn:microsoft.com/office/officeart/2005/8/layout/orgChart1"/>
    <dgm:cxn modelId="{427EE923-86CA-481E-AED5-57749BC75F2E}" type="presParOf" srcId="{766D382E-4D18-4D72-98A9-0B3E2B1DA511}" destId="{34521C3B-7448-4F56-A6D4-308D5F361F0B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Administrativo(a)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De Parques Públicos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Administrativa</a:t>
          </a:r>
          <a:endParaRPr lang="es-ES" sz="1200" dirty="0">
            <a:solidFill>
              <a:schemeClr val="tx1"/>
            </a:solidFill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09D3DCF-8470-485D-9185-F4A89704B2DA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de Eventos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Parques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Públicos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5C98FF83-72C7-4D05-B871-1D8FAFCC689B}" type="parTrans" cxnId="{3E0AE0AC-3EE8-4A44-9055-327A609B241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A0DF934-0949-4DB2-9CFA-04BF965C26A7}" type="sibTrans" cxnId="{3E0AE0AC-3EE8-4A44-9055-327A609B241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99C2E55-9A83-4A20-AE5D-AEDD8A5FF8B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Oficial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0E15A4CC-53DD-4CB1-BA12-040754588FD4}" type="parTrans" cxnId="{60964B3A-7BFE-4E67-9D65-54352A0C4A5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0BC151A-4E01-4DEE-86FC-2A25DE17041D}" type="sibTrans" cxnId="{60964B3A-7BFE-4E67-9D65-54352A0C4A5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6799172-48E6-4CB8-9CBE-72F2063C587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16C72677-6A65-41E4-B3AB-C02CDC362904}" type="parTrans" cxnId="{53576866-E75F-4EB7-B7B4-C1FF649DAB3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0129605-EFEF-407F-AAA5-D4DCA8C403D2}" type="sibTrans" cxnId="{53576866-E75F-4EB7-B7B4-C1FF649DAB3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DD9E188-AF91-4754-B0CE-2098159A9356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F8DB676-3FC6-4A53-8ABD-169C31E0869A}" type="parTrans" cxnId="{2368BD21-F70B-42FA-9B24-5E44662912E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CDB55AE-14B6-449C-9110-9143610C3329}" type="sibTrans" cxnId="{2368BD21-F70B-42FA-9B24-5E44662912E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A18F95E-6A4D-4535-9255-E7A88E4C189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7D07DF9-CC4D-45EF-8887-3D670A476A0B}" type="parTrans" cxnId="{AA0355AB-BDCE-4132-A148-E42DF9F8212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5E8766B-02CD-4CD1-872A-13BC3926B33B}" type="sibTrans" cxnId="{AA0355AB-BDCE-4132-A148-E42DF9F8212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B783302-002A-465A-9437-91D2C1CA9E1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BB2A7D3-2F10-456E-B7E1-6A5D79E4D80E}" type="parTrans" cxnId="{DAB1F5DF-9B0C-486F-B555-8AF88CB0D97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FF3992-A6AE-4905-BC56-10C8E3B6EEC9}" type="sibTrans" cxnId="{DAB1F5DF-9B0C-486F-B555-8AF88CB0D97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0B42B5B-698B-4F74-B02A-B56EB2931C0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Secretaria/o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B</a:t>
          </a:r>
          <a:endParaRPr lang="es-ES" sz="1200" dirty="0">
            <a:solidFill>
              <a:schemeClr val="tx1"/>
            </a:solidFill>
          </a:endParaRPr>
        </a:p>
      </dgm:t>
    </dgm:pt>
    <dgm:pt modelId="{8B3916A7-4A0A-4A7F-9BE7-BD5395DC9E90}" type="parTrans" cxnId="{1AC5F45B-B02E-4F83-B246-AC8D82E1E84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B093D82-E557-4481-8DD1-1A8360E93609}" type="sibTrans" cxnId="{1AC5F45B-B02E-4F83-B246-AC8D82E1E84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23D8F3D-2A93-4B5F-A107-64162BD5BEB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A352D51-F2F2-4370-8AD1-18D1B7FE9800}" type="parTrans" cxnId="{02A09C52-EB83-4247-99E5-D54A1D12261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CF45910-FF8A-4370-93DE-6A556F3BAF04}" type="sibTrans" cxnId="{02A09C52-EB83-4247-99E5-D54A1D12261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057590D-C854-48A2-9A74-AD61BE685410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dirty="0">
            <a:solidFill>
              <a:schemeClr val="tx1"/>
            </a:solidFill>
          </a:endParaRPr>
        </a:p>
      </dgm:t>
    </dgm:pt>
    <dgm:pt modelId="{A8EE0B37-389C-4C51-B435-CD4712956BAF}" type="parTrans" cxnId="{E18D2884-7047-4770-9638-A5A61D70B7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8A465C3-C07E-4051-A811-4F678EE00328}" type="sibTrans" cxnId="{E18D2884-7047-4770-9638-A5A61D70B7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944C4AC-38B9-443A-B988-F87B5817C177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4AA79CC3-F15E-479F-92D5-413AC67C7C96}" type="parTrans" cxnId="{9317062F-5A29-490E-AEC2-B2F4DF7CB13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F63D361-D281-4173-A4D5-3E34D92AB1B3}" type="sibTrans" cxnId="{9317062F-5A29-490E-AEC2-B2F4DF7CB13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16133" custScaleY="105657" custLinFactNeighborX="-1864" custLinFactNeighborY="13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3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3" custScaleX="92244" custScaleY="79634" custLinFactNeighborX="-10873" custLinFactNeighborY="2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3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2E0BE351-DB59-4D17-ACDE-74EB2F307E7F}" type="pres">
      <dgm:prSet presAssocID="{0E15A4CC-53DD-4CB1-BA12-040754588FD4}" presName="Name35" presStyleLbl="parChTrans1D3" presStyleIdx="0" presStyleCnt="9"/>
      <dgm:spPr/>
      <dgm:t>
        <a:bodyPr/>
        <a:lstStyle/>
        <a:p>
          <a:endParaRPr lang="es-ES"/>
        </a:p>
      </dgm:t>
    </dgm:pt>
    <dgm:pt modelId="{758F7048-15F0-4854-A030-8974D4B7B5E5}" type="pres">
      <dgm:prSet presAssocID="{C99C2E55-9A83-4A20-AE5D-AEDD8A5FF8B9}" presName="hierRoot2" presStyleCnt="0">
        <dgm:presLayoutVars>
          <dgm:hierBranch val="init"/>
        </dgm:presLayoutVars>
      </dgm:prSet>
      <dgm:spPr/>
    </dgm:pt>
    <dgm:pt modelId="{0D033817-8D90-4315-AF1A-53377715E691}" type="pres">
      <dgm:prSet presAssocID="{C99C2E55-9A83-4A20-AE5D-AEDD8A5FF8B9}" presName="rootComposite" presStyleCnt="0"/>
      <dgm:spPr/>
    </dgm:pt>
    <dgm:pt modelId="{55EF794C-1DBE-4752-A40A-89034D10B047}" type="pres">
      <dgm:prSet presAssocID="{C99C2E55-9A83-4A20-AE5D-AEDD8A5FF8B9}" presName="rootText" presStyleLbl="node3" presStyleIdx="0" presStyleCnt="9" custScaleX="92244" custScaleY="59034" custLinFactNeighborX="-2190" custLinFactNeighborY="58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16504F-A91D-4817-8403-24BDAF2214EF}" type="pres">
      <dgm:prSet presAssocID="{C99C2E55-9A83-4A20-AE5D-AEDD8A5FF8B9}" presName="rootConnector" presStyleLbl="node3" presStyleIdx="0" presStyleCnt="9"/>
      <dgm:spPr/>
      <dgm:t>
        <a:bodyPr/>
        <a:lstStyle/>
        <a:p>
          <a:endParaRPr lang="es-ES"/>
        </a:p>
      </dgm:t>
    </dgm:pt>
    <dgm:pt modelId="{F3657BAE-ED34-4F75-8675-82C9D81F8610}" type="pres">
      <dgm:prSet presAssocID="{C99C2E55-9A83-4A20-AE5D-AEDD8A5FF8B9}" presName="hierChild4" presStyleCnt="0"/>
      <dgm:spPr/>
    </dgm:pt>
    <dgm:pt modelId="{38AAA6C4-D754-484A-BA22-41630D99F896}" type="pres">
      <dgm:prSet presAssocID="{C99C2E55-9A83-4A20-AE5D-AEDD8A5FF8B9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3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 val="hang"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3" custScaleX="92240" custScaleY="79634" custLinFactNeighborX="-633" custLinFactNeighborY="2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3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2B9785AE-7917-4FE7-BCFB-3E6AF569F72B}" type="pres">
      <dgm:prSet presAssocID="{16C72677-6A65-41E4-B3AB-C02CDC362904}" presName="Name48" presStyleLbl="parChTrans1D3" presStyleIdx="1" presStyleCnt="9"/>
      <dgm:spPr/>
      <dgm:t>
        <a:bodyPr/>
        <a:lstStyle/>
        <a:p>
          <a:endParaRPr lang="es-ES"/>
        </a:p>
      </dgm:t>
    </dgm:pt>
    <dgm:pt modelId="{974E7D6A-257D-423A-992B-7A61A41C2060}" type="pres">
      <dgm:prSet presAssocID="{26799172-48E6-4CB8-9CBE-72F2063C5872}" presName="hierRoot2" presStyleCnt="0">
        <dgm:presLayoutVars>
          <dgm:hierBranch val="init"/>
        </dgm:presLayoutVars>
      </dgm:prSet>
      <dgm:spPr/>
    </dgm:pt>
    <dgm:pt modelId="{93D64F76-9C1D-47CC-9A1E-35567E89126D}" type="pres">
      <dgm:prSet presAssocID="{26799172-48E6-4CB8-9CBE-72F2063C5872}" presName="rootComposite" presStyleCnt="0"/>
      <dgm:spPr/>
    </dgm:pt>
    <dgm:pt modelId="{95F922D2-DE86-4348-BA47-D9000326FBCF}" type="pres">
      <dgm:prSet presAssocID="{26799172-48E6-4CB8-9CBE-72F2063C5872}" presName="rootText" presStyleLbl="node3" presStyleIdx="1" presStyleCnt="9" custScaleX="69096" custScaleY="59034" custLinFactNeighborX="1663" custLinFactNeighborY="58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907953-1CC5-4499-81C9-37DCEE25697E}" type="pres">
      <dgm:prSet presAssocID="{26799172-48E6-4CB8-9CBE-72F2063C5872}" presName="rootConnector" presStyleLbl="node3" presStyleIdx="1" presStyleCnt="9"/>
      <dgm:spPr/>
      <dgm:t>
        <a:bodyPr/>
        <a:lstStyle/>
        <a:p>
          <a:endParaRPr lang="es-ES"/>
        </a:p>
      </dgm:t>
    </dgm:pt>
    <dgm:pt modelId="{C98A0D07-41B0-4C22-8507-3E025F789A8D}" type="pres">
      <dgm:prSet presAssocID="{26799172-48E6-4CB8-9CBE-72F2063C5872}" presName="hierChild4" presStyleCnt="0"/>
      <dgm:spPr/>
    </dgm:pt>
    <dgm:pt modelId="{33BA9838-A783-4AEC-A544-CD5038F939AA}" type="pres">
      <dgm:prSet presAssocID="{26799172-48E6-4CB8-9CBE-72F2063C5872}" presName="hierChild5" presStyleCnt="0"/>
      <dgm:spPr/>
    </dgm:pt>
    <dgm:pt modelId="{EF5CC2FE-2545-417C-B420-CB48B3904DBF}" type="pres">
      <dgm:prSet presAssocID="{EF8DB676-3FC6-4A53-8ABD-169C31E0869A}" presName="Name48" presStyleLbl="parChTrans1D3" presStyleIdx="2" presStyleCnt="9"/>
      <dgm:spPr/>
      <dgm:t>
        <a:bodyPr/>
        <a:lstStyle/>
        <a:p>
          <a:endParaRPr lang="es-ES"/>
        </a:p>
      </dgm:t>
    </dgm:pt>
    <dgm:pt modelId="{4E4A754D-5AC9-417E-9D9B-205AFE789763}" type="pres">
      <dgm:prSet presAssocID="{8DD9E188-AF91-4754-B0CE-2098159A9356}" presName="hierRoot2" presStyleCnt="0">
        <dgm:presLayoutVars>
          <dgm:hierBranch val="init"/>
        </dgm:presLayoutVars>
      </dgm:prSet>
      <dgm:spPr/>
    </dgm:pt>
    <dgm:pt modelId="{0558421F-A6FF-4823-A748-39ED2BF3F466}" type="pres">
      <dgm:prSet presAssocID="{8DD9E188-AF91-4754-B0CE-2098159A9356}" presName="rootComposite" presStyleCnt="0"/>
      <dgm:spPr/>
    </dgm:pt>
    <dgm:pt modelId="{4677D045-6F6A-4262-BB80-EBC2772762BD}" type="pres">
      <dgm:prSet presAssocID="{8DD9E188-AF91-4754-B0CE-2098159A9356}" presName="rootText" presStyleLbl="node3" presStyleIdx="2" presStyleCnt="9" custScaleX="69167" custScaleY="58873" custLinFactNeighborX="-2863" custLinFactNeighborY="58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5C8847-8213-4DD6-8C1C-B6EE10D975E2}" type="pres">
      <dgm:prSet presAssocID="{8DD9E188-AF91-4754-B0CE-2098159A9356}" presName="rootConnector" presStyleLbl="node3" presStyleIdx="2" presStyleCnt="9"/>
      <dgm:spPr/>
      <dgm:t>
        <a:bodyPr/>
        <a:lstStyle/>
        <a:p>
          <a:endParaRPr lang="es-ES"/>
        </a:p>
      </dgm:t>
    </dgm:pt>
    <dgm:pt modelId="{F434E242-F417-403C-AA3E-CDE9D8989093}" type="pres">
      <dgm:prSet presAssocID="{8DD9E188-AF91-4754-B0CE-2098159A9356}" presName="hierChild4" presStyleCnt="0"/>
      <dgm:spPr/>
    </dgm:pt>
    <dgm:pt modelId="{EFCF2A61-C58C-4B21-AB28-11438C9FEE55}" type="pres">
      <dgm:prSet presAssocID="{8DD9E188-AF91-4754-B0CE-2098159A9356}" presName="hierChild5" presStyleCnt="0"/>
      <dgm:spPr/>
    </dgm:pt>
    <dgm:pt modelId="{E25A32BE-42DC-429E-AA59-08DB01B657B8}" type="pres">
      <dgm:prSet presAssocID="{F7D07DF9-CC4D-45EF-8887-3D670A476A0B}" presName="Name48" presStyleLbl="parChTrans1D3" presStyleIdx="3" presStyleCnt="9"/>
      <dgm:spPr/>
      <dgm:t>
        <a:bodyPr/>
        <a:lstStyle/>
        <a:p>
          <a:endParaRPr lang="es-ES"/>
        </a:p>
      </dgm:t>
    </dgm:pt>
    <dgm:pt modelId="{37A4BF8A-601D-4319-9F7B-79FA55A1F5BC}" type="pres">
      <dgm:prSet presAssocID="{7A18F95E-6A4D-4535-9255-E7A88E4C189F}" presName="hierRoot2" presStyleCnt="0">
        <dgm:presLayoutVars>
          <dgm:hierBranch val="init"/>
        </dgm:presLayoutVars>
      </dgm:prSet>
      <dgm:spPr/>
    </dgm:pt>
    <dgm:pt modelId="{24333E05-1B2A-4BF5-8D65-740BE46EF1F2}" type="pres">
      <dgm:prSet presAssocID="{7A18F95E-6A4D-4535-9255-E7A88E4C189F}" presName="rootComposite" presStyleCnt="0"/>
      <dgm:spPr/>
    </dgm:pt>
    <dgm:pt modelId="{B4B44210-B41E-4F83-93C5-F7B08EA000AD}" type="pres">
      <dgm:prSet presAssocID="{7A18F95E-6A4D-4535-9255-E7A88E4C189F}" presName="rootText" presStyleLbl="node3" presStyleIdx="3" presStyleCnt="9" custScaleX="69167" custScaleY="58873" custLinFactNeighborX="1663" custLinFactNeighborY="-206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F2D48C-8998-48FD-A40C-773F8E1A8DD0}" type="pres">
      <dgm:prSet presAssocID="{7A18F95E-6A4D-4535-9255-E7A88E4C189F}" presName="rootConnector" presStyleLbl="node3" presStyleIdx="3" presStyleCnt="9"/>
      <dgm:spPr/>
      <dgm:t>
        <a:bodyPr/>
        <a:lstStyle/>
        <a:p>
          <a:endParaRPr lang="es-ES"/>
        </a:p>
      </dgm:t>
    </dgm:pt>
    <dgm:pt modelId="{CE9BB053-0631-4592-9FB0-2942026F9EED}" type="pres">
      <dgm:prSet presAssocID="{7A18F95E-6A4D-4535-9255-E7A88E4C189F}" presName="hierChild4" presStyleCnt="0"/>
      <dgm:spPr/>
    </dgm:pt>
    <dgm:pt modelId="{35B5F806-57FC-4C53-803A-03F709268B5D}" type="pres">
      <dgm:prSet presAssocID="{7A18F95E-6A4D-4535-9255-E7A88E4C189F}" presName="hierChild5" presStyleCnt="0"/>
      <dgm:spPr/>
    </dgm:pt>
    <dgm:pt modelId="{F39920D5-8F4A-4E6A-8886-613B57DC2829}" type="pres">
      <dgm:prSet presAssocID="{DBB2A7D3-2F10-456E-B7E1-6A5D79E4D80E}" presName="Name48" presStyleLbl="parChTrans1D3" presStyleIdx="4" presStyleCnt="9"/>
      <dgm:spPr/>
      <dgm:t>
        <a:bodyPr/>
        <a:lstStyle/>
        <a:p>
          <a:endParaRPr lang="es-ES"/>
        </a:p>
      </dgm:t>
    </dgm:pt>
    <dgm:pt modelId="{EABD3680-B654-4BC7-B84B-3D6454CC1544}" type="pres">
      <dgm:prSet presAssocID="{6B783302-002A-465A-9437-91D2C1CA9E12}" presName="hierRoot2" presStyleCnt="0">
        <dgm:presLayoutVars>
          <dgm:hierBranch val="init"/>
        </dgm:presLayoutVars>
      </dgm:prSet>
      <dgm:spPr/>
    </dgm:pt>
    <dgm:pt modelId="{2DC079CD-3AE4-4839-B6DF-9827855E7145}" type="pres">
      <dgm:prSet presAssocID="{6B783302-002A-465A-9437-91D2C1CA9E12}" presName="rootComposite" presStyleCnt="0"/>
      <dgm:spPr/>
    </dgm:pt>
    <dgm:pt modelId="{B5E86959-6CB7-4E74-8A96-8CEC8DF34B3A}" type="pres">
      <dgm:prSet presAssocID="{6B783302-002A-465A-9437-91D2C1CA9E12}" presName="rootText" presStyleLbl="node3" presStyleIdx="4" presStyleCnt="9" custScaleX="69167" custScaleY="58873" custLinFactNeighborX="-88504" custLinFactNeighborY="518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534477-6D8D-45B6-838E-3F15268E886E}" type="pres">
      <dgm:prSet presAssocID="{6B783302-002A-465A-9437-91D2C1CA9E12}" presName="rootConnector" presStyleLbl="node3" presStyleIdx="4" presStyleCnt="9"/>
      <dgm:spPr/>
      <dgm:t>
        <a:bodyPr/>
        <a:lstStyle/>
        <a:p>
          <a:endParaRPr lang="es-ES"/>
        </a:p>
      </dgm:t>
    </dgm:pt>
    <dgm:pt modelId="{2DBC9639-7832-4B05-ADA6-722673964E90}" type="pres">
      <dgm:prSet presAssocID="{6B783302-002A-465A-9437-91D2C1CA9E12}" presName="hierChild4" presStyleCnt="0"/>
      <dgm:spPr/>
    </dgm:pt>
    <dgm:pt modelId="{ABA1866D-8C04-472B-8C6F-47998DECC513}" type="pres">
      <dgm:prSet presAssocID="{6B783302-002A-465A-9437-91D2C1CA9E12}" presName="hierChild5" presStyleCnt="0"/>
      <dgm:spPr/>
    </dgm:pt>
    <dgm:pt modelId="{BA057B2F-0678-4929-9016-CAF9D7CC045A}" type="pres">
      <dgm:prSet presAssocID="{8B3916A7-4A0A-4A7F-9BE7-BD5395DC9E90}" presName="Name48" presStyleLbl="parChTrans1D3" presStyleIdx="5" presStyleCnt="9"/>
      <dgm:spPr/>
      <dgm:t>
        <a:bodyPr/>
        <a:lstStyle/>
        <a:p>
          <a:endParaRPr lang="es-ES"/>
        </a:p>
      </dgm:t>
    </dgm:pt>
    <dgm:pt modelId="{D6218E4C-6124-4FEF-A28C-90A561224996}" type="pres">
      <dgm:prSet presAssocID="{D0B42B5B-698B-4F74-B02A-B56EB2931C0E}" presName="hierRoot2" presStyleCnt="0">
        <dgm:presLayoutVars>
          <dgm:hierBranch val="init"/>
        </dgm:presLayoutVars>
      </dgm:prSet>
      <dgm:spPr/>
    </dgm:pt>
    <dgm:pt modelId="{7ECAD7E2-4D8F-4DE1-B7FF-CE96D79434A8}" type="pres">
      <dgm:prSet presAssocID="{D0B42B5B-698B-4F74-B02A-B56EB2931C0E}" presName="rootComposite" presStyleCnt="0"/>
      <dgm:spPr/>
    </dgm:pt>
    <dgm:pt modelId="{2EBD4E98-87CA-4371-8999-E6C4F3C661DD}" type="pres">
      <dgm:prSet presAssocID="{D0B42B5B-698B-4F74-B02A-B56EB2931C0E}" presName="rootText" presStyleLbl="node3" presStyleIdx="5" presStyleCnt="9" custScaleX="69167" custScaleY="58873" custLinFactY="-21537" custLinFactNeighborX="87304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F20AE3-D390-480C-8C90-028455E327F1}" type="pres">
      <dgm:prSet presAssocID="{D0B42B5B-698B-4F74-B02A-B56EB2931C0E}" presName="rootConnector" presStyleLbl="node3" presStyleIdx="5" presStyleCnt="9"/>
      <dgm:spPr/>
      <dgm:t>
        <a:bodyPr/>
        <a:lstStyle/>
        <a:p>
          <a:endParaRPr lang="es-ES"/>
        </a:p>
      </dgm:t>
    </dgm:pt>
    <dgm:pt modelId="{8A23DAEA-E341-4ECC-9276-B89C1CC378FD}" type="pres">
      <dgm:prSet presAssocID="{D0B42B5B-698B-4F74-B02A-B56EB2931C0E}" presName="hierChild4" presStyleCnt="0"/>
      <dgm:spPr/>
    </dgm:pt>
    <dgm:pt modelId="{89E18164-3391-4F5B-BC13-642CBA257ED9}" type="pres">
      <dgm:prSet presAssocID="{D0B42B5B-698B-4F74-B02A-B56EB2931C0E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6BDFFBEF-CA63-4648-BD4A-8F0001AC281E}" type="pres">
      <dgm:prSet presAssocID="{5C98FF83-72C7-4D05-B871-1D8FAFCC689B}" presName="Name35" presStyleLbl="parChTrans1D2" presStyleIdx="2" presStyleCnt="3"/>
      <dgm:spPr/>
      <dgm:t>
        <a:bodyPr/>
        <a:lstStyle/>
        <a:p>
          <a:endParaRPr lang="es-ES"/>
        </a:p>
      </dgm:t>
    </dgm:pt>
    <dgm:pt modelId="{56C200E6-95FC-4C60-ADD5-CE82A1678255}" type="pres">
      <dgm:prSet presAssocID="{E09D3DCF-8470-485D-9185-F4A89704B2DA}" presName="hierRoot2" presStyleCnt="0">
        <dgm:presLayoutVars>
          <dgm:hierBranch val="l"/>
        </dgm:presLayoutVars>
      </dgm:prSet>
      <dgm:spPr/>
    </dgm:pt>
    <dgm:pt modelId="{C6C22900-F3D7-41C0-B346-C215FFD517C7}" type="pres">
      <dgm:prSet presAssocID="{E09D3DCF-8470-485D-9185-F4A89704B2DA}" presName="rootComposite" presStyleCnt="0"/>
      <dgm:spPr/>
    </dgm:pt>
    <dgm:pt modelId="{97D50050-7FED-4B51-A7EF-8B6B2036BC1A}" type="pres">
      <dgm:prSet presAssocID="{E09D3DCF-8470-485D-9185-F4A89704B2DA}" presName="rootText" presStyleLbl="node2" presStyleIdx="2" presStyleCnt="3" custScaleX="92240" custScaleY="79634" custLinFactNeighborX="10873" custLinFactNeighborY="2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EEED20-F60E-4E97-98D5-E26F6CC3D9CA}" type="pres">
      <dgm:prSet presAssocID="{E09D3DCF-8470-485D-9185-F4A89704B2D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21B6FA-1861-462E-8379-171ED917D926}" type="pres">
      <dgm:prSet presAssocID="{E09D3DCF-8470-485D-9185-F4A89704B2DA}" presName="hierChild4" presStyleCnt="0"/>
      <dgm:spPr/>
    </dgm:pt>
    <dgm:pt modelId="{B937DAD1-7074-45B9-90CF-A7718850B12B}" type="pres">
      <dgm:prSet presAssocID="{DA352D51-F2F2-4370-8AD1-18D1B7FE9800}" presName="Name50" presStyleLbl="parChTrans1D3" presStyleIdx="6" presStyleCnt="9"/>
      <dgm:spPr/>
      <dgm:t>
        <a:bodyPr/>
        <a:lstStyle/>
        <a:p>
          <a:endParaRPr lang="es-ES"/>
        </a:p>
      </dgm:t>
    </dgm:pt>
    <dgm:pt modelId="{663CACDD-46CC-40DE-93DE-816317C850EC}" type="pres">
      <dgm:prSet presAssocID="{F23D8F3D-2A93-4B5F-A107-64162BD5BEB9}" presName="hierRoot2" presStyleCnt="0">
        <dgm:presLayoutVars>
          <dgm:hierBranch val="init"/>
        </dgm:presLayoutVars>
      </dgm:prSet>
      <dgm:spPr/>
    </dgm:pt>
    <dgm:pt modelId="{7F90F283-844C-42F6-B940-AB3765AB8734}" type="pres">
      <dgm:prSet presAssocID="{F23D8F3D-2A93-4B5F-A107-64162BD5BEB9}" presName="rootComposite" presStyleCnt="0"/>
      <dgm:spPr/>
    </dgm:pt>
    <dgm:pt modelId="{AC3075E5-FDBC-4D49-A015-FCAD1C801437}" type="pres">
      <dgm:prSet presAssocID="{F23D8F3D-2A93-4B5F-A107-64162BD5BEB9}" presName="rootText" presStyleLbl="node3" presStyleIdx="6" presStyleCnt="9" custScaleX="70944" custScaleY="60141" custLinFactNeighborX="4973" custLinFactNeighborY="58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94DE63-F8DF-4D43-B2B2-213B6CF9ADDA}" type="pres">
      <dgm:prSet presAssocID="{F23D8F3D-2A93-4B5F-A107-64162BD5BEB9}" presName="rootConnector" presStyleLbl="node3" presStyleIdx="6" presStyleCnt="9"/>
      <dgm:spPr/>
      <dgm:t>
        <a:bodyPr/>
        <a:lstStyle/>
        <a:p>
          <a:endParaRPr lang="es-ES"/>
        </a:p>
      </dgm:t>
    </dgm:pt>
    <dgm:pt modelId="{E2DA5527-A61F-4D3E-B1A7-9F2F714AA11F}" type="pres">
      <dgm:prSet presAssocID="{F23D8F3D-2A93-4B5F-A107-64162BD5BEB9}" presName="hierChild4" presStyleCnt="0"/>
      <dgm:spPr/>
    </dgm:pt>
    <dgm:pt modelId="{0C86AC3C-5502-48E0-AD78-858C7CFF0562}" type="pres">
      <dgm:prSet presAssocID="{F23D8F3D-2A93-4B5F-A107-64162BD5BEB9}" presName="hierChild5" presStyleCnt="0"/>
      <dgm:spPr/>
    </dgm:pt>
    <dgm:pt modelId="{14D0FF30-664F-42F8-9641-3377BAD9DBD3}" type="pres">
      <dgm:prSet presAssocID="{A8EE0B37-389C-4C51-B435-CD4712956BAF}" presName="Name50" presStyleLbl="parChTrans1D3" presStyleIdx="7" presStyleCnt="9"/>
      <dgm:spPr/>
      <dgm:t>
        <a:bodyPr/>
        <a:lstStyle/>
        <a:p>
          <a:endParaRPr lang="es-ES"/>
        </a:p>
      </dgm:t>
    </dgm:pt>
    <dgm:pt modelId="{38FF6CE3-5242-49A6-94A2-F873D076D9D0}" type="pres">
      <dgm:prSet presAssocID="{C057590D-C854-48A2-9A74-AD61BE685410}" presName="hierRoot2" presStyleCnt="0">
        <dgm:presLayoutVars>
          <dgm:hierBranch val="init"/>
        </dgm:presLayoutVars>
      </dgm:prSet>
      <dgm:spPr/>
    </dgm:pt>
    <dgm:pt modelId="{F2345D15-20CE-4583-B881-A062DE2FF24F}" type="pres">
      <dgm:prSet presAssocID="{C057590D-C854-48A2-9A74-AD61BE685410}" presName="rootComposite" presStyleCnt="0"/>
      <dgm:spPr/>
    </dgm:pt>
    <dgm:pt modelId="{BF582BC0-12EE-4523-A89F-9E293C94A3DF}" type="pres">
      <dgm:prSet presAssocID="{C057590D-C854-48A2-9A74-AD61BE685410}" presName="rootText" presStyleLbl="node3" presStyleIdx="7" presStyleCnt="9" custScaleX="70944" custScaleY="60141" custLinFactNeighborX="4973" custLinFactNeighborY="-233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BA53A4-CAB8-478D-A6C4-2ED51055826B}" type="pres">
      <dgm:prSet presAssocID="{C057590D-C854-48A2-9A74-AD61BE685410}" presName="rootConnector" presStyleLbl="node3" presStyleIdx="7" presStyleCnt="9"/>
      <dgm:spPr/>
      <dgm:t>
        <a:bodyPr/>
        <a:lstStyle/>
        <a:p>
          <a:endParaRPr lang="es-ES"/>
        </a:p>
      </dgm:t>
    </dgm:pt>
    <dgm:pt modelId="{2899E12D-C083-48BD-991B-672744954569}" type="pres">
      <dgm:prSet presAssocID="{C057590D-C854-48A2-9A74-AD61BE685410}" presName="hierChild4" presStyleCnt="0"/>
      <dgm:spPr/>
    </dgm:pt>
    <dgm:pt modelId="{3CA249A4-5BD2-4451-86DB-9DCC2D093D88}" type="pres">
      <dgm:prSet presAssocID="{C057590D-C854-48A2-9A74-AD61BE685410}" presName="hierChild5" presStyleCnt="0"/>
      <dgm:spPr/>
    </dgm:pt>
    <dgm:pt modelId="{D77DF967-9E24-4CBC-92E3-EBC0F8EB3712}" type="pres">
      <dgm:prSet presAssocID="{4AA79CC3-F15E-479F-92D5-413AC67C7C96}" presName="Name50" presStyleLbl="parChTrans1D3" presStyleIdx="8" presStyleCnt="9"/>
      <dgm:spPr/>
      <dgm:t>
        <a:bodyPr/>
        <a:lstStyle/>
        <a:p>
          <a:endParaRPr lang="es-ES"/>
        </a:p>
      </dgm:t>
    </dgm:pt>
    <dgm:pt modelId="{0CC326CE-D868-4272-94A3-A47029E1542B}" type="pres">
      <dgm:prSet presAssocID="{7944C4AC-38B9-443A-B988-F87B5817C177}" presName="hierRoot2" presStyleCnt="0">
        <dgm:presLayoutVars>
          <dgm:hierBranch val="init"/>
        </dgm:presLayoutVars>
      </dgm:prSet>
      <dgm:spPr/>
    </dgm:pt>
    <dgm:pt modelId="{439EC683-367A-4BFB-B315-6286B3452433}" type="pres">
      <dgm:prSet presAssocID="{7944C4AC-38B9-443A-B988-F87B5817C177}" presName="rootComposite" presStyleCnt="0"/>
      <dgm:spPr/>
    </dgm:pt>
    <dgm:pt modelId="{3C5308B3-39C8-4FD7-A03E-A09A7F9AB035}" type="pres">
      <dgm:prSet presAssocID="{7944C4AC-38B9-443A-B988-F87B5817C177}" presName="rootText" presStyleLbl="node3" presStyleIdx="8" presStyleCnt="9" custScaleX="70944" custScaleY="60141" custLinFactNeighborX="5160" custLinFactNeighborY="-524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CD2EAD-7D72-458F-BF56-4DE4C9466841}" type="pres">
      <dgm:prSet presAssocID="{7944C4AC-38B9-443A-B988-F87B5817C177}" presName="rootConnector" presStyleLbl="node3" presStyleIdx="8" presStyleCnt="9"/>
      <dgm:spPr/>
      <dgm:t>
        <a:bodyPr/>
        <a:lstStyle/>
        <a:p>
          <a:endParaRPr lang="es-ES"/>
        </a:p>
      </dgm:t>
    </dgm:pt>
    <dgm:pt modelId="{F276C725-5CB1-453F-9249-9F0DD8AC4837}" type="pres">
      <dgm:prSet presAssocID="{7944C4AC-38B9-443A-B988-F87B5817C177}" presName="hierChild4" presStyleCnt="0"/>
      <dgm:spPr/>
    </dgm:pt>
    <dgm:pt modelId="{C29AD25F-CB5C-4181-9C4A-26AE976E20BB}" type="pres">
      <dgm:prSet presAssocID="{7944C4AC-38B9-443A-B988-F87B5817C177}" presName="hierChild5" presStyleCnt="0"/>
      <dgm:spPr/>
    </dgm:pt>
    <dgm:pt modelId="{FBB741EF-CCAE-4072-9EEF-A141F3BA4D46}" type="pres">
      <dgm:prSet presAssocID="{E09D3DCF-8470-485D-9185-F4A89704B2DA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5C61D0B0-93E2-4482-AF98-22AB5B442DB9}" type="presOf" srcId="{F7D07DF9-CC4D-45EF-8887-3D670A476A0B}" destId="{E25A32BE-42DC-429E-AA59-08DB01B657B8}" srcOrd="0" destOrd="0" presId="urn:microsoft.com/office/officeart/2005/8/layout/orgChart1"/>
    <dgm:cxn modelId="{C8CD7C8F-D746-4AC7-9EDF-DE22C32DFE7C}" type="presOf" srcId="{4AA79CC3-F15E-479F-92D5-413AC67C7C96}" destId="{D77DF967-9E24-4CBC-92E3-EBC0F8EB3712}" srcOrd="0" destOrd="0" presId="urn:microsoft.com/office/officeart/2005/8/layout/orgChart1"/>
    <dgm:cxn modelId="{60964B3A-7BFE-4E67-9D65-54352A0C4A5A}" srcId="{0E4B642D-7082-4D9A-84E4-1696652CBA42}" destId="{C99C2E55-9A83-4A20-AE5D-AEDD8A5FF8B9}" srcOrd="0" destOrd="0" parTransId="{0E15A4CC-53DD-4CB1-BA12-040754588FD4}" sibTransId="{C0BC151A-4E01-4DEE-86FC-2A25DE17041D}"/>
    <dgm:cxn modelId="{1AC5F45B-B02E-4F83-B246-AC8D82E1E844}" srcId="{5F242BE8-C1FB-4875-B117-8E50BEEF5A2F}" destId="{D0B42B5B-698B-4F74-B02A-B56EB2931C0E}" srcOrd="4" destOrd="0" parTransId="{8B3916A7-4A0A-4A7F-9BE7-BD5395DC9E90}" sibTransId="{4B093D82-E557-4481-8DD1-1A8360E93609}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2E872696-DA61-4D11-B5B0-059A1DAEC107}" type="presOf" srcId="{C99C2E55-9A83-4A20-AE5D-AEDD8A5FF8B9}" destId="{9316504F-A91D-4817-8403-24BDAF2214EF}" srcOrd="1" destOrd="0" presId="urn:microsoft.com/office/officeart/2005/8/layout/orgChart1"/>
    <dgm:cxn modelId="{990DCF2C-3696-41C8-87DB-C616A8DF4421}" type="presOf" srcId="{6B783302-002A-465A-9437-91D2C1CA9E12}" destId="{B5E86959-6CB7-4E74-8A96-8CEC8DF34B3A}" srcOrd="0" destOrd="0" presId="urn:microsoft.com/office/officeart/2005/8/layout/orgChart1"/>
    <dgm:cxn modelId="{7A37078C-7A75-4297-B867-F7923C1C85A7}" type="presOf" srcId="{16C72677-6A65-41E4-B3AB-C02CDC362904}" destId="{2B9785AE-7917-4FE7-BCFB-3E6AF569F72B}" srcOrd="0" destOrd="0" presId="urn:microsoft.com/office/officeart/2005/8/layout/orgChart1"/>
    <dgm:cxn modelId="{9317062F-5A29-490E-AEC2-B2F4DF7CB13F}" srcId="{E09D3DCF-8470-485D-9185-F4A89704B2DA}" destId="{7944C4AC-38B9-443A-B988-F87B5817C177}" srcOrd="2" destOrd="0" parTransId="{4AA79CC3-F15E-479F-92D5-413AC67C7C96}" sibTransId="{7F63D361-D281-4173-A4D5-3E34D92AB1B3}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5F2F2155-5F17-4CFC-9B9A-3152BA289830}" type="presOf" srcId="{7A18F95E-6A4D-4535-9255-E7A88E4C189F}" destId="{B4B44210-B41E-4F83-93C5-F7B08EA000AD}" srcOrd="0" destOrd="0" presId="urn:microsoft.com/office/officeart/2005/8/layout/orgChart1"/>
    <dgm:cxn modelId="{3E0AE0AC-3EE8-4A44-9055-327A609B241A}" srcId="{8FE150CD-F776-47B8-84A5-F2CF7ACAAC56}" destId="{E09D3DCF-8470-485D-9185-F4A89704B2DA}" srcOrd="2" destOrd="0" parTransId="{5C98FF83-72C7-4D05-B871-1D8FAFCC689B}" sibTransId="{7A0DF934-0949-4DB2-9CFA-04BF965C26A7}"/>
    <dgm:cxn modelId="{573B652D-C5D2-4A5C-8D4F-FC3CE9CC82C4}" type="presOf" srcId="{C057590D-C854-48A2-9A74-AD61BE685410}" destId="{99BA53A4-CAB8-478D-A6C4-2ED51055826B}" srcOrd="1" destOrd="0" presId="urn:microsoft.com/office/officeart/2005/8/layout/orgChart1"/>
    <dgm:cxn modelId="{AC90F0C7-B60A-41ED-8948-0DD903153A1A}" type="presOf" srcId="{EF8DB676-3FC6-4A53-8ABD-169C31E0869A}" destId="{EF5CC2FE-2545-417C-B420-CB48B3904DBF}" srcOrd="0" destOrd="0" presId="urn:microsoft.com/office/officeart/2005/8/layout/orgChart1"/>
    <dgm:cxn modelId="{2D0E99B2-3898-4EDB-B808-5E646E8B2C09}" type="presOf" srcId="{C057590D-C854-48A2-9A74-AD61BE685410}" destId="{BF582BC0-12EE-4523-A89F-9E293C94A3DF}" srcOrd="0" destOrd="0" presId="urn:microsoft.com/office/officeart/2005/8/layout/orgChart1"/>
    <dgm:cxn modelId="{DAB1F5DF-9B0C-486F-B555-8AF88CB0D97E}" srcId="{5F242BE8-C1FB-4875-B117-8E50BEEF5A2F}" destId="{6B783302-002A-465A-9437-91D2C1CA9E12}" srcOrd="3" destOrd="0" parTransId="{DBB2A7D3-2F10-456E-B7E1-6A5D79E4D80E}" sibTransId="{5FFF3992-A6AE-4905-BC56-10C8E3B6EEC9}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CB8A8C85-DEC9-465F-BA5F-F3DDCF4CE6DA}" type="presOf" srcId="{7944C4AC-38B9-443A-B988-F87B5817C177}" destId="{3C5308B3-39C8-4FD7-A03E-A09A7F9AB035}" srcOrd="0" destOrd="0" presId="urn:microsoft.com/office/officeart/2005/8/layout/orgChart1"/>
    <dgm:cxn modelId="{590934C9-B96B-49B2-B525-8211915B38E5}" type="presOf" srcId="{26799172-48E6-4CB8-9CBE-72F2063C5872}" destId="{E3907953-1CC5-4499-81C9-37DCEE25697E}" srcOrd="1" destOrd="0" presId="urn:microsoft.com/office/officeart/2005/8/layout/orgChart1"/>
    <dgm:cxn modelId="{96ABE493-FFBE-4F15-AE61-7A6EE56E5DDD}" type="presOf" srcId="{E09D3DCF-8470-485D-9185-F4A89704B2DA}" destId="{D6EEED20-F60E-4E97-98D5-E26F6CC3D9CA}" srcOrd="1" destOrd="0" presId="urn:microsoft.com/office/officeart/2005/8/layout/orgChart1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D0BEE540-0792-4F20-B50C-FC40C1D15FC1}" type="presOf" srcId="{26799172-48E6-4CB8-9CBE-72F2063C5872}" destId="{95F922D2-DE86-4348-BA47-D9000326FBCF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E18D2884-7047-4770-9638-A5A61D70B798}" srcId="{E09D3DCF-8470-485D-9185-F4A89704B2DA}" destId="{C057590D-C854-48A2-9A74-AD61BE685410}" srcOrd="1" destOrd="0" parTransId="{A8EE0B37-389C-4C51-B435-CD4712956BAF}" sibTransId="{F8A465C3-C07E-4051-A811-4F678EE00328}"/>
    <dgm:cxn modelId="{FEDA1D20-685A-403B-9413-59C90F16B1E2}" type="presOf" srcId="{8DD9E188-AF91-4754-B0CE-2098159A9356}" destId="{4677D045-6F6A-4262-BB80-EBC2772762BD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2F8E03B8-64E1-46FE-B16D-A3B18A1DCCA5}" type="presOf" srcId="{DA352D51-F2F2-4370-8AD1-18D1B7FE9800}" destId="{B937DAD1-7074-45B9-90CF-A7718850B12B}" srcOrd="0" destOrd="0" presId="urn:microsoft.com/office/officeart/2005/8/layout/orgChart1"/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53576866-E75F-4EB7-B7B4-C1FF649DAB3B}" srcId="{5F242BE8-C1FB-4875-B117-8E50BEEF5A2F}" destId="{26799172-48E6-4CB8-9CBE-72F2063C5872}" srcOrd="0" destOrd="0" parTransId="{16C72677-6A65-41E4-B3AB-C02CDC362904}" sibTransId="{80129605-EFEF-407F-AAA5-D4DCA8C403D2}"/>
    <dgm:cxn modelId="{DC770684-7A9B-402A-B4EF-C66AE2144659}" type="presOf" srcId="{A8EE0B37-389C-4C51-B435-CD4712956BAF}" destId="{14D0FF30-664F-42F8-9641-3377BAD9DBD3}" srcOrd="0" destOrd="0" presId="urn:microsoft.com/office/officeart/2005/8/layout/orgChart1"/>
    <dgm:cxn modelId="{8F9E23C6-6FB3-42FC-B9B0-7DDB3B685881}" type="presOf" srcId="{7A18F95E-6A4D-4535-9255-E7A88E4C189F}" destId="{54F2D48C-8998-48FD-A40C-773F8E1A8DD0}" srcOrd="1" destOrd="0" presId="urn:microsoft.com/office/officeart/2005/8/layout/orgChart1"/>
    <dgm:cxn modelId="{C6A43A71-4B30-43BE-8697-DD998BFCAD01}" type="presOf" srcId="{7944C4AC-38B9-443A-B988-F87B5817C177}" destId="{FBCD2EAD-7D72-458F-BF56-4DE4C9466841}" srcOrd="1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57F11744-6A59-4046-B6E9-4E377364E367}" type="presOf" srcId="{6B783302-002A-465A-9437-91D2C1CA9E12}" destId="{07534477-6D8D-45B6-838E-3F15268E886E}" srcOrd="1" destOrd="0" presId="urn:microsoft.com/office/officeart/2005/8/layout/orgChart1"/>
    <dgm:cxn modelId="{6BF93D1A-C62C-4344-9DB7-A9A39A1EA993}" type="presOf" srcId="{C99C2E55-9A83-4A20-AE5D-AEDD8A5FF8B9}" destId="{55EF794C-1DBE-4752-A40A-89034D10B047}" srcOrd="0" destOrd="0" presId="urn:microsoft.com/office/officeart/2005/8/layout/orgChart1"/>
    <dgm:cxn modelId="{EC30655D-E552-4FDF-9297-F482A1A5E9D0}" type="presOf" srcId="{F23D8F3D-2A93-4B5F-A107-64162BD5BEB9}" destId="{AC3075E5-FDBC-4D49-A015-FCAD1C801437}" srcOrd="0" destOrd="0" presId="urn:microsoft.com/office/officeart/2005/8/layout/orgChart1"/>
    <dgm:cxn modelId="{2368BD21-F70B-42FA-9B24-5E44662912EC}" srcId="{5F242BE8-C1FB-4875-B117-8E50BEEF5A2F}" destId="{8DD9E188-AF91-4754-B0CE-2098159A9356}" srcOrd="1" destOrd="0" parTransId="{EF8DB676-3FC6-4A53-8ABD-169C31E0869A}" sibTransId="{3CDB55AE-14B6-449C-9110-9143610C3329}"/>
    <dgm:cxn modelId="{AA0355AB-BDCE-4132-A148-E42DF9F82126}" srcId="{5F242BE8-C1FB-4875-B117-8E50BEEF5A2F}" destId="{7A18F95E-6A4D-4535-9255-E7A88E4C189F}" srcOrd="2" destOrd="0" parTransId="{F7D07DF9-CC4D-45EF-8887-3D670A476A0B}" sibTransId="{A5E8766B-02CD-4CD1-872A-13BC3926B33B}"/>
    <dgm:cxn modelId="{5BA25F92-E53C-4FDC-9BAE-41E838EE704C}" type="presOf" srcId="{DBB2A7D3-2F10-456E-B7E1-6A5D79E4D80E}" destId="{F39920D5-8F4A-4E6A-8886-613B57DC2829}" srcOrd="0" destOrd="0" presId="urn:microsoft.com/office/officeart/2005/8/layout/orgChart1"/>
    <dgm:cxn modelId="{FE721833-C3CD-46E9-9FAD-8F37805BCF2B}" type="presOf" srcId="{D0B42B5B-698B-4F74-B02A-B56EB2931C0E}" destId="{9DF20AE3-D390-480C-8C90-028455E327F1}" srcOrd="1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62307EC2-C213-46B0-B27E-82550B40D756}" type="presOf" srcId="{F23D8F3D-2A93-4B5F-A107-64162BD5BEB9}" destId="{A994DE63-F8DF-4D43-B2B2-213B6CF9ADDA}" srcOrd="1" destOrd="0" presId="urn:microsoft.com/office/officeart/2005/8/layout/orgChart1"/>
    <dgm:cxn modelId="{CBFAA70F-7DCB-40FC-9F3E-E0EAF3A60037}" type="presOf" srcId="{8DD9E188-AF91-4754-B0CE-2098159A9356}" destId="{E55C8847-8213-4DD6-8C1C-B6EE10D975E2}" srcOrd="1" destOrd="0" presId="urn:microsoft.com/office/officeart/2005/8/layout/orgChart1"/>
    <dgm:cxn modelId="{A83A020D-6E3D-4F28-80AF-EA11A68B3881}" type="presOf" srcId="{0E15A4CC-53DD-4CB1-BA12-040754588FD4}" destId="{2E0BE351-DB59-4D17-ACDE-74EB2F307E7F}" srcOrd="0" destOrd="0" presId="urn:microsoft.com/office/officeart/2005/8/layout/orgChart1"/>
    <dgm:cxn modelId="{6BC53850-7F99-46B5-B41D-CB9A4DB3D72C}" type="presOf" srcId="{5C98FF83-72C7-4D05-B871-1D8FAFCC689B}" destId="{6BDFFBEF-CA63-4648-BD4A-8F0001AC281E}" srcOrd="0" destOrd="0" presId="urn:microsoft.com/office/officeart/2005/8/layout/orgChart1"/>
    <dgm:cxn modelId="{A2EC1C98-FF8F-4F56-ABE7-34A37EF6C27F}" type="presOf" srcId="{E09D3DCF-8470-485D-9185-F4A89704B2DA}" destId="{97D50050-7FED-4B51-A7EF-8B6B2036BC1A}" srcOrd="0" destOrd="0" presId="urn:microsoft.com/office/officeart/2005/8/layout/orgChart1"/>
    <dgm:cxn modelId="{1E20332E-5A5A-477C-B6C3-A34AD039813F}" type="presOf" srcId="{D0B42B5B-698B-4F74-B02A-B56EB2931C0E}" destId="{2EBD4E98-87CA-4371-8999-E6C4F3C661DD}" srcOrd="0" destOrd="0" presId="urn:microsoft.com/office/officeart/2005/8/layout/orgChart1"/>
    <dgm:cxn modelId="{02A09C52-EB83-4247-99E5-D54A1D122611}" srcId="{E09D3DCF-8470-485D-9185-F4A89704B2DA}" destId="{F23D8F3D-2A93-4B5F-A107-64162BD5BEB9}" srcOrd="0" destOrd="0" parTransId="{DA352D51-F2F2-4370-8AD1-18D1B7FE9800}" sibTransId="{8CF45910-FF8A-4370-93DE-6A556F3BAF04}"/>
    <dgm:cxn modelId="{CA9F0418-DF5B-424B-ACB9-7CE7B2DCDB82}" type="presOf" srcId="{8B3916A7-4A0A-4A7F-9BE7-BD5395DC9E90}" destId="{BA057B2F-0678-4929-9016-CAF9D7CC045A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AF199BFA-53E1-4F4A-8002-C885B69A8AA1}" type="presParOf" srcId="{BCAE3455-9F7B-41B2-A40C-88FFAC0AC03C}" destId="{2E0BE351-DB59-4D17-ACDE-74EB2F307E7F}" srcOrd="0" destOrd="0" presId="urn:microsoft.com/office/officeart/2005/8/layout/orgChart1"/>
    <dgm:cxn modelId="{A9B97FF8-9F79-4E1E-9335-B4F62763F0F9}" type="presParOf" srcId="{BCAE3455-9F7B-41B2-A40C-88FFAC0AC03C}" destId="{758F7048-15F0-4854-A030-8974D4B7B5E5}" srcOrd="1" destOrd="0" presId="urn:microsoft.com/office/officeart/2005/8/layout/orgChart1"/>
    <dgm:cxn modelId="{D2844A8E-5519-476E-81DE-FAB238F7C5C4}" type="presParOf" srcId="{758F7048-15F0-4854-A030-8974D4B7B5E5}" destId="{0D033817-8D90-4315-AF1A-53377715E691}" srcOrd="0" destOrd="0" presId="urn:microsoft.com/office/officeart/2005/8/layout/orgChart1"/>
    <dgm:cxn modelId="{FF99EEF6-C766-4CBA-9F3C-2B6E04FB932B}" type="presParOf" srcId="{0D033817-8D90-4315-AF1A-53377715E691}" destId="{55EF794C-1DBE-4752-A40A-89034D10B047}" srcOrd="0" destOrd="0" presId="urn:microsoft.com/office/officeart/2005/8/layout/orgChart1"/>
    <dgm:cxn modelId="{026D02FB-0BB2-4783-A3E9-5A1DF4E6C9AA}" type="presParOf" srcId="{0D033817-8D90-4315-AF1A-53377715E691}" destId="{9316504F-A91D-4817-8403-24BDAF2214EF}" srcOrd="1" destOrd="0" presId="urn:microsoft.com/office/officeart/2005/8/layout/orgChart1"/>
    <dgm:cxn modelId="{21BC7982-3593-4EE2-A950-E3F3BA6B97DD}" type="presParOf" srcId="{758F7048-15F0-4854-A030-8974D4B7B5E5}" destId="{F3657BAE-ED34-4F75-8675-82C9D81F8610}" srcOrd="1" destOrd="0" presId="urn:microsoft.com/office/officeart/2005/8/layout/orgChart1"/>
    <dgm:cxn modelId="{75C69C53-49C6-4A4F-97CE-DD64624ED78D}" type="presParOf" srcId="{758F7048-15F0-4854-A030-8974D4B7B5E5}" destId="{38AAA6C4-D754-484A-BA22-41630D99F896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EB99E4D0-275F-4014-B063-6692391B3DE2}" type="presParOf" srcId="{D2698673-998B-4128-9B61-DE3237DDCE94}" destId="{2B9785AE-7917-4FE7-BCFB-3E6AF569F72B}" srcOrd="0" destOrd="0" presId="urn:microsoft.com/office/officeart/2005/8/layout/orgChart1"/>
    <dgm:cxn modelId="{32B239E4-1D21-4703-89F4-0472B2F4D203}" type="presParOf" srcId="{D2698673-998B-4128-9B61-DE3237DDCE94}" destId="{974E7D6A-257D-423A-992B-7A61A41C2060}" srcOrd="1" destOrd="0" presId="urn:microsoft.com/office/officeart/2005/8/layout/orgChart1"/>
    <dgm:cxn modelId="{0363D20D-CE6F-4217-8F3E-8242DBC8983F}" type="presParOf" srcId="{974E7D6A-257D-423A-992B-7A61A41C2060}" destId="{93D64F76-9C1D-47CC-9A1E-35567E89126D}" srcOrd="0" destOrd="0" presId="urn:microsoft.com/office/officeart/2005/8/layout/orgChart1"/>
    <dgm:cxn modelId="{9E2DF962-333E-4DDD-A3A1-720342CB533A}" type="presParOf" srcId="{93D64F76-9C1D-47CC-9A1E-35567E89126D}" destId="{95F922D2-DE86-4348-BA47-D9000326FBCF}" srcOrd="0" destOrd="0" presId="urn:microsoft.com/office/officeart/2005/8/layout/orgChart1"/>
    <dgm:cxn modelId="{8D35F250-BB1F-4125-B58B-2DF31733C481}" type="presParOf" srcId="{93D64F76-9C1D-47CC-9A1E-35567E89126D}" destId="{E3907953-1CC5-4499-81C9-37DCEE25697E}" srcOrd="1" destOrd="0" presId="urn:microsoft.com/office/officeart/2005/8/layout/orgChart1"/>
    <dgm:cxn modelId="{AD9D2E81-C8B1-4CAF-A6B7-765C0D74FBD4}" type="presParOf" srcId="{974E7D6A-257D-423A-992B-7A61A41C2060}" destId="{C98A0D07-41B0-4C22-8507-3E025F789A8D}" srcOrd="1" destOrd="0" presId="urn:microsoft.com/office/officeart/2005/8/layout/orgChart1"/>
    <dgm:cxn modelId="{DCA469AE-368C-4475-8754-70088F3A1093}" type="presParOf" srcId="{974E7D6A-257D-423A-992B-7A61A41C2060}" destId="{33BA9838-A783-4AEC-A544-CD5038F939AA}" srcOrd="2" destOrd="0" presId="urn:microsoft.com/office/officeart/2005/8/layout/orgChart1"/>
    <dgm:cxn modelId="{B71C6F0B-CE6C-4D84-ADE5-F5A549BDE5CD}" type="presParOf" srcId="{D2698673-998B-4128-9B61-DE3237DDCE94}" destId="{EF5CC2FE-2545-417C-B420-CB48B3904DBF}" srcOrd="2" destOrd="0" presId="urn:microsoft.com/office/officeart/2005/8/layout/orgChart1"/>
    <dgm:cxn modelId="{C3310FAE-64E5-4BD7-A461-194C4C3CD9AA}" type="presParOf" srcId="{D2698673-998B-4128-9B61-DE3237DDCE94}" destId="{4E4A754D-5AC9-417E-9D9B-205AFE789763}" srcOrd="3" destOrd="0" presId="urn:microsoft.com/office/officeart/2005/8/layout/orgChart1"/>
    <dgm:cxn modelId="{B05F1776-76B8-4649-AD36-8BD115984FF0}" type="presParOf" srcId="{4E4A754D-5AC9-417E-9D9B-205AFE789763}" destId="{0558421F-A6FF-4823-A748-39ED2BF3F466}" srcOrd="0" destOrd="0" presId="urn:microsoft.com/office/officeart/2005/8/layout/orgChart1"/>
    <dgm:cxn modelId="{306066A6-B38E-40F9-86AA-224BF2595E74}" type="presParOf" srcId="{0558421F-A6FF-4823-A748-39ED2BF3F466}" destId="{4677D045-6F6A-4262-BB80-EBC2772762BD}" srcOrd="0" destOrd="0" presId="urn:microsoft.com/office/officeart/2005/8/layout/orgChart1"/>
    <dgm:cxn modelId="{A5B839FE-B8C5-405F-AE1C-87222F75E332}" type="presParOf" srcId="{0558421F-A6FF-4823-A748-39ED2BF3F466}" destId="{E55C8847-8213-4DD6-8C1C-B6EE10D975E2}" srcOrd="1" destOrd="0" presId="urn:microsoft.com/office/officeart/2005/8/layout/orgChart1"/>
    <dgm:cxn modelId="{1FDDB506-3416-48A3-A9A7-9A67B183CC4D}" type="presParOf" srcId="{4E4A754D-5AC9-417E-9D9B-205AFE789763}" destId="{F434E242-F417-403C-AA3E-CDE9D8989093}" srcOrd="1" destOrd="0" presId="urn:microsoft.com/office/officeart/2005/8/layout/orgChart1"/>
    <dgm:cxn modelId="{D52911B9-40BE-4D83-AE57-7E3A36FC37FE}" type="presParOf" srcId="{4E4A754D-5AC9-417E-9D9B-205AFE789763}" destId="{EFCF2A61-C58C-4B21-AB28-11438C9FEE55}" srcOrd="2" destOrd="0" presId="urn:microsoft.com/office/officeart/2005/8/layout/orgChart1"/>
    <dgm:cxn modelId="{C8D17265-8238-43C9-851E-BF150C394463}" type="presParOf" srcId="{D2698673-998B-4128-9B61-DE3237DDCE94}" destId="{E25A32BE-42DC-429E-AA59-08DB01B657B8}" srcOrd="4" destOrd="0" presId="urn:microsoft.com/office/officeart/2005/8/layout/orgChart1"/>
    <dgm:cxn modelId="{C0FD3105-1110-49E3-95AD-1A562EC05783}" type="presParOf" srcId="{D2698673-998B-4128-9B61-DE3237DDCE94}" destId="{37A4BF8A-601D-4319-9F7B-79FA55A1F5BC}" srcOrd="5" destOrd="0" presId="urn:microsoft.com/office/officeart/2005/8/layout/orgChart1"/>
    <dgm:cxn modelId="{F6FB2EBB-5004-4BA1-A833-7C36F4A7B1BD}" type="presParOf" srcId="{37A4BF8A-601D-4319-9F7B-79FA55A1F5BC}" destId="{24333E05-1B2A-4BF5-8D65-740BE46EF1F2}" srcOrd="0" destOrd="0" presId="urn:microsoft.com/office/officeart/2005/8/layout/orgChart1"/>
    <dgm:cxn modelId="{071491CD-94E2-49C9-A69E-573C59F891BA}" type="presParOf" srcId="{24333E05-1B2A-4BF5-8D65-740BE46EF1F2}" destId="{B4B44210-B41E-4F83-93C5-F7B08EA000AD}" srcOrd="0" destOrd="0" presId="urn:microsoft.com/office/officeart/2005/8/layout/orgChart1"/>
    <dgm:cxn modelId="{4769D293-EB6E-404E-B952-6F2D58F0C9AD}" type="presParOf" srcId="{24333E05-1B2A-4BF5-8D65-740BE46EF1F2}" destId="{54F2D48C-8998-48FD-A40C-773F8E1A8DD0}" srcOrd="1" destOrd="0" presId="urn:microsoft.com/office/officeart/2005/8/layout/orgChart1"/>
    <dgm:cxn modelId="{6F8DB3CE-A0E5-4464-9A30-FE92A9BFCA58}" type="presParOf" srcId="{37A4BF8A-601D-4319-9F7B-79FA55A1F5BC}" destId="{CE9BB053-0631-4592-9FB0-2942026F9EED}" srcOrd="1" destOrd="0" presId="urn:microsoft.com/office/officeart/2005/8/layout/orgChart1"/>
    <dgm:cxn modelId="{55CD4B3C-BA3F-487A-950B-12F2FCD76A47}" type="presParOf" srcId="{37A4BF8A-601D-4319-9F7B-79FA55A1F5BC}" destId="{35B5F806-57FC-4C53-803A-03F709268B5D}" srcOrd="2" destOrd="0" presId="urn:microsoft.com/office/officeart/2005/8/layout/orgChart1"/>
    <dgm:cxn modelId="{B2FD4A31-88EC-4C7A-83E9-E347FF83589C}" type="presParOf" srcId="{D2698673-998B-4128-9B61-DE3237DDCE94}" destId="{F39920D5-8F4A-4E6A-8886-613B57DC2829}" srcOrd="6" destOrd="0" presId="urn:microsoft.com/office/officeart/2005/8/layout/orgChart1"/>
    <dgm:cxn modelId="{79AAE5CD-CF86-487B-825E-1C37EB0B2C72}" type="presParOf" srcId="{D2698673-998B-4128-9B61-DE3237DDCE94}" destId="{EABD3680-B654-4BC7-B84B-3D6454CC1544}" srcOrd="7" destOrd="0" presId="urn:microsoft.com/office/officeart/2005/8/layout/orgChart1"/>
    <dgm:cxn modelId="{EE50A45A-8E25-49BA-921D-7463CD44D2D0}" type="presParOf" srcId="{EABD3680-B654-4BC7-B84B-3D6454CC1544}" destId="{2DC079CD-3AE4-4839-B6DF-9827855E7145}" srcOrd="0" destOrd="0" presId="urn:microsoft.com/office/officeart/2005/8/layout/orgChart1"/>
    <dgm:cxn modelId="{DB23B395-D363-4DEA-98AB-4F7B554B1DA2}" type="presParOf" srcId="{2DC079CD-3AE4-4839-B6DF-9827855E7145}" destId="{B5E86959-6CB7-4E74-8A96-8CEC8DF34B3A}" srcOrd="0" destOrd="0" presId="urn:microsoft.com/office/officeart/2005/8/layout/orgChart1"/>
    <dgm:cxn modelId="{9D66BBC6-1E24-42A5-B983-A9A6457E4D28}" type="presParOf" srcId="{2DC079CD-3AE4-4839-B6DF-9827855E7145}" destId="{07534477-6D8D-45B6-838E-3F15268E886E}" srcOrd="1" destOrd="0" presId="urn:microsoft.com/office/officeart/2005/8/layout/orgChart1"/>
    <dgm:cxn modelId="{03560136-144F-452D-A323-A83A068A9055}" type="presParOf" srcId="{EABD3680-B654-4BC7-B84B-3D6454CC1544}" destId="{2DBC9639-7832-4B05-ADA6-722673964E90}" srcOrd="1" destOrd="0" presId="urn:microsoft.com/office/officeart/2005/8/layout/orgChart1"/>
    <dgm:cxn modelId="{61A9EB5F-8E0A-4306-8112-746561BC9A5A}" type="presParOf" srcId="{EABD3680-B654-4BC7-B84B-3D6454CC1544}" destId="{ABA1866D-8C04-472B-8C6F-47998DECC513}" srcOrd="2" destOrd="0" presId="urn:microsoft.com/office/officeart/2005/8/layout/orgChart1"/>
    <dgm:cxn modelId="{D936465C-2981-42E4-B3B2-217D7DD44EE4}" type="presParOf" srcId="{D2698673-998B-4128-9B61-DE3237DDCE94}" destId="{BA057B2F-0678-4929-9016-CAF9D7CC045A}" srcOrd="8" destOrd="0" presId="urn:microsoft.com/office/officeart/2005/8/layout/orgChart1"/>
    <dgm:cxn modelId="{3E83120D-B3FC-48A8-A64F-68F78B95C17C}" type="presParOf" srcId="{D2698673-998B-4128-9B61-DE3237DDCE94}" destId="{D6218E4C-6124-4FEF-A28C-90A561224996}" srcOrd="9" destOrd="0" presId="urn:microsoft.com/office/officeart/2005/8/layout/orgChart1"/>
    <dgm:cxn modelId="{61A3135E-00EA-4FAF-8B26-288E71EFD1E7}" type="presParOf" srcId="{D6218E4C-6124-4FEF-A28C-90A561224996}" destId="{7ECAD7E2-4D8F-4DE1-B7FF-CE96D79434A8}" srcOrd="0" destOrd="0" presId="urn:microsoft.com/office/officeart/2005/8/layout/orgChart1"/>
    <dgm:cxn modelId="{F8AA6256-A5B9-4140-B53B-84DCB85A3486}" type="presParOf" srcId="{7ECAD7E2-4D8F-4DE1-B7FF-CE96D79434A8}" destId="{2EBD4E98-87CA-4371-8999-E6C4F3C661DD}" srcOrd="0" destOrd="0" presId="urn:microsoft.com/office/officeart/2005/8/layout/orgChart1"/>
    <dgm:cxn modelId="{8F970A81-D89B-45B1-A3B5-2D5582CFD016}" type="presParOf" srcId="{7ECAD7E2-4D8F-4DE1-B7FF-CE96D79434A8}" destId="{9DF20AE3-D390-480C-8C90-028455E327F1}" srcOrd="1" destOrd="0" presId="urn:microsoft.com/office/officeart/2005/8/layout/orgChart1"/>
    <dgm:cxn modelId="{143B3011-72CF-41C5-8AE5-3B3AE0C9F9D2}" type="presParOf" srcId="{D6218E4C-6124-4FEF-A28C-90A561224996}" destId="{8A23DAEA-E341-4ECC-9276-B89C1CC378FD}" srcOrd="1" destOrd="0" presId="urn:microsoft.com/office/officeart/2005/8/layout/orgChart1"/>
    <dgm:cxn modelId="{1697B80C-D39D-4258-A444-767A42FCA3D9}" type="presParOf" srcId="{D6218E4C-6124-4FEF-A28C-90A561224996}" destId="{89E18164-3391-4F5B-BC13-642CBA257ED9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3E0044C1-6D5A-4E49-8CBA-BC6853735797}" type="presParOf" srcId="{B47799F2-AAEA-4F8F-B236-6AB5BFCEE6E2}" destId="{6BDFFBEF-CA63-4648-BD4A-8F0001AC281E}" srcOrd="4" destOrd="0" presId="urn:microsoft.com/office/officeart/2005/8/layout/orgChart1"/>
    <dgm:cxn modelId="{7403E765-D337-49AC-AA66-A25D169A7667}" type="presParOf" srcId="{B47799F2-AAEA-4F8F-B236-6AB5BFCEE6E2}" destId="{56C200E6-95FC-4C60-ADD5-CE82A1678255}" srcOrd="5" destOrd="0" presId="urn:microsoft.com/office/officeart/2005/8/layout/orgChart1"/>
    <dgm:cxn modelId="{01DC1996-A827-4921-A22D-4224A9E99047}" type="presParOf" srcId="{56C200E6-95FC-4C60-ADD5-CE82A1678255}" destId="{C6C22900-F3D7-41C0-B346-C215FFD517C7}" srcOrd="0" destOrd="0" presId="urn:microsoft.com/office/officeart/2005/8/layout/orgChart1"/>
    <dgm:cxn modelId="{70369B85-5A82-4166-A44C-DB9FD2EFC047}" type="presParOf" srcId="{C6C22900-F3D7-41C0-B346-C215FFD517C7}" destId="{97D50050-7FED-4B51-A7EF-8B6B2036BC1A}" srcOrd="0" destOrd="0" presId="urn:microsoft.com/office/officeart/2005/8/layout/orgChart1"/>
    <dgm:cxn modelId="{7E8AD519-34CB-4B71-9EF5-3CA06120E629}" type="presParOf" srcId="{C6C22900-F3D7-41C0-B346-C215FFD517C7}" destId="{D6EEED20-F60E-4E97-98D5-E26F6CC3D9CA}" srcOrd="1" destOrd="0" presId="urn:microsoft.com/office/officeart/2005/8/layout/orgChart1"/>
    <dgm:cxn modelId="{E6502020-B2C0-47C7-B0E2-B7A593C72413}" type="presParOf" srcId="{56C200E6-95FC-4C60-ADD5-CE82A1678255}" destId="{DC21B6FA-1861-462E-8379-171ED917D926}" srcOrd="1" destOrd="0" presId="urn:microsoft.com/office/officeart/2005/8/layout/orgChart1"/>
    <dgm:cxn modelId="{C533CA7A-2D62-412E-88F6-3EC4AF12618A}" type="presParOf" srcId="{DC21B6FA-1861-462E-8379-171ED917D926}" destId="{B937DAD1-7074-45B9-90CF-A7718850B12B}" srcOrd="0" destOrd="0" presId="urn:microsoft.com/office/officeart/2005/8/layout/orgChart1"/>
    <dgm:cxn modelId="{D82614C5-D356-47F6-A54D-AF517CEA010C}" type="presParOf" srcId="{DC21B6FA-1861-462E-8379-171ED917D926}" destId="{663CACDD-46CC-40DE-93DE-816317C850EC}" srcOrd="1" destOrd="0" presId="urn:microsoft.com/office/officeart/2005/8/layout/orgChart1"/>
    <dgm:cxn modelId="{E5167C64-230F-4696-B75C-CC14192C384E}" type="presParOf" srcId="{663CACDD-46CC-40DE-93DE-816317C850EC}" destId="{7F90F283-844C-42F6-B940-AB3765AB8734}" srcOrd="0" destOrd="0" presId="urn:microsoft.com/office/officeart/2005/8/layout/orgChart1"/>
    <dgm:cxn modelId="{5C67E29F-F4F4-4806-9FB8-FEE52E384FD2}" type="presParOf" srcId="{7F90F283-844C-42F6-B940-AB3765AB8734}" destId="{AC3075E5-FDBC-4D49-A015-FCAD1C801437}" srcOrd="0" destOrd="0" presId="urn:microsoft.com/office/officeart/2005/8/layout/orgChart1"/>
    <dgm:cxn modelId="{DA92195F-DD06-4B1E-9297-E9D99A939A94}" type="presParOf" srcId="{7F90F283-844C-42F6-B940-AB3765AB8734}" destId="{A994DE63-F8DF-4D43-B2B2-213B6CF9ADDA}" srcOrd="1" destOrd="0" presId="urn:microsoft.com/office/officeart/2005/8/layout/orgChart1"/>
    <dgm:cxn modelId="{2CD00695-BB04-4249-A307-FA3C6D9B06F1}" type="presParOf" srcId="{663CACDD-46CC-40DE-93DE-816317C850EC}" destId="{E2DA5527-A61F-4D3E-B1A7-9F2F714AA11F}" srcOrd="1" destOrd="0" presId="urn:microsoft.com/office/officeart/2005/8/layout/orgChart1"/>
    <dgm:cxn modelId="{FEA37C9C-C656-4F9B-8C5A-9635A2CA2011}" type="presParOf" srcId="{663CACDD-46CC-40DE-93DE-816317C850EC}" destId="{0C86AC3C-5502-48E0-AD78-858C7CFF0562}" srcOrd="2" destOrd="0" presId="urn:microsoft.com/office/officeart/2005/8/layout/orgChart1"/>
    <dgm:cxn modelId="{16A9155F-C57B-4C8A-AC32-42AA62E41871}" type="presParOf" srcId="{DC21B6FA-1861-462E-8379-171ED917D926}" destId="{14D0FF30-664F-42F8-9641-3377BAD9DBD3}" srcOrd="2" destOrd="0" presId="urn:microsoft.com/office/officeart/2005/8/layout/orgChart1"/>
    <dgm:cxn modelId="{AE2ACCE7-4B05-48A7-BCDC-77737880D717}" type="presParOf" srcId="{DC21B6FA-1861-462E-8379-171ED917D926}" destId="{38FF6CE3-5242-49A6-94A2-F873D076D9D0}" srcOrd="3" destOrd="0" presId="urn:microsoft.com/office/officeart/2005/8/layout/orgChart1"/>
    <dgm:cxn modelId="{698D8AB4-C647-42ED-8E19-9C6B88CA4596}" type="presParOf" srcId="{38FF6CE3-5242-49A6-94A2-F873D076D9D0}" destId="{F2345D15-20CE-4583-B881-A062DE2FF24F}" srcOrd="0" destOrd="0" presId="urn:microsoft.com/office/officeart/2005/8/layout/orgChart1"/>
    <dgm:cxn modelId="{3C3ACBB9-507B-4936-B94A-9B050627674E}" type="presParOf" srcId="{F2345D15-20CE-4583-B881-A062DE2FF24F}" destId="{BF582BC0-12EE-4523-A89F-9E293C94A3DF}" srcOrd="0" destOrd="0" presId="urn:microsoft.com/office/officeart/2005/8/layout/orgChart1"/>
    <dgm:cxn modelId="{C1E94655-EA72-401A-8865-15B6C803BB46}" type="presParOf" srcId="{F2345D15-20CE-4583-B881-A062DE2FF24F}" destId="{99BA53A4-CAB8-478D-A6C4-2ED51055826B}" srcOrd="1" destOrd="0" presId="urn:microsoft.com/office/officeart/2005/8/layout/orgChart1"/>
    <dgm:cxn modelId="{A7C20734-A5D7-4F84-8BAF-D4262298C327}" type="presParOf" srcId="{38FF6CE3-5242-49A6-94A2-F873D076D9D0}" destId="{2899E12D-C083-48BD-991B-672744954569}" srcOrd="1" destOrd="0" presId="urn:microsoft.com/office/officeart/2005/8/layout/orgChart1"/>
    <dgm:cxn modelId="{0CE2EB2F-9D55-479A-90C5-39D851E1AB80}" type="presParOf" srcId="{38FF6CE3-5242-49A6-94A2-F873D076D9D0}" destId="{3CA249A4-5BD2-4451-86DB-9DCC2D093D88}" srcOrd="2" destOrd="0" presId="urn:microsoft.com/office/officeart/2005/8/layout/orgChart1"/>
    <dgm:cxn modelId="{DAA44ADE-36F1-4551-9256-300955AEE8BC}" type="presParOf" srcId="{DC21B6FA-1861-462E-8379-171ED917D926}" destId="{D77DF967-9E24-4CBC-92E3-EBC0F8EB3712}" srcOrd="4" destOrd="0" presId="urn:microsoft.com/office/officeart/2005/8/layout/orgChart1"/>
    <dgm:cxn modelId="{851BCDED-0542-4127-9933-9E5CF31831AE}" type="presParOf" srcId="{DC21B6FA-1861-462E-8379-171ED917D926}" destId="{0CC326CE-D868-4272-94A3-A47029E1542B}" srcOrd="5" destOrd="0" presId="urn:microsoft.com/office/officeart/2005/8/layout/orgChart1"/>
    <dgm:cxn modelId="{7BDA6C48-B826-44FB-B621-96E47D2C06AF}" type="presParOf" srcId="{0CC326CE-D868-4272-94A3-A47029E1542B}" destId="{439EC683-367A-4BFB-B315-6286B3452433}" srcOrd="0" destOrd="0" presId="urn:microsoft.com/office/officeart/2005/8/layout/orgChart1"/>
    <dgm:cxn modelId="{5A76CADA-D08E-42DA-AC93-84CA5AED1840}" type="presParOf" srcId="{439EC683-367A-4BFB-B315-6286B3452433}" destId="{3C5308B3-39C8-4FD7-A03E-A09A7F9AB035}" srcOrd="0" destOrd="0" presId="urn:microsoft.com/office/officeart/2005/8/layout/orgChart1"/>
    <dgm:cxn modelId="{A454ED0E-BAD5-484C-A174-AEE45B036930}" type="presParOf" srcId="{439EC683-367A-4BFB-B315-6286B3452433}" destId="{FBCD2EAD-7D72-458F-BF56-4DE4C9466841}" srcOrd="1" destOrd="0" presId="urn:microsoft.com/office/officeart/2005/8/layout/orgChart1"/>
    <dgm:cxn modelId="{4C8F688E-984F-41DB-8A5C-CA579498DC84}" type="presParOf" srcId="{0CC326CE-D868-4272-94A3-A47029E1542B}" destId="{F276C725-5CB1-453F-9249-9F0DD8AC4837}" srcOrd="1" destOrd="0" presId="urn:microsoft.com/office/officeart/2005/8/layout/orgChart1"/>
    <dgm:cxn modelId="{25584420-FE65-4468-9B7D-91C9B52BD433}" type="presParOf" srcId="{0CC326CE-D868-4272-94A3-A47029E1542B}" destId="{C29AD25F-CB5C-4181-9C4A-26AE976E20BB}" srcOrd="2" destOrd="0" presId="urn:microsoft.com/office/officeart/2005/8/layout/orgChart1"/>
    <dgm:cxn modelId="{E6ACE415-70FE-403C-BC10-80A5280CC601}" type="presParOf" srcId="{56C200E6-95FC-4C60-ADD5-CE82A1678255}" destId="{FBB741EF-CCAE-4072-9EEF-A141F3BA4D46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General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de Parques Públicos 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E9D9161-E18A-47E1-A847-06775D846144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Secretaria/O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0D9E582-E069-42EA-92E0-86CA994A9DC2}" type="parTrans" cxnId="{8FDE1292-685F-4D4C-BD46-1EC41A77F3D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6E24716-EC06-4D42-AD43-CA177C5A657C}" type="sibTrans" cxnId="{8FDE1292-685F-4D4C-BD46-1EC41A77F3D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Chofer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E7E69A5-8737-493B-BCC2-74A90DDE597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C0662B6-5244-4B20-AD73-EDC0D3F48B27}" type="parTrans" cxnId="{045CE1F6-5CF8-4182-BB4B-8FCC2AD3D05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CEB070B-0926-48F2-8EDB-36CFDCB346D1}" type="sibTrans" cxnId="{045CE1F6-5CF8-4182-BB4B-8FCC2AD3D05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023FE33-99F7-475E-A148-050BBF74329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BE4BF1C-73F5-4CCA-AC66-7EB210335A1D}" type="parTrans" cxnId="{1FDB31B1-1C5F-45B6-89E6-9B211952DCC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1191961-7674-45DC-B028-2CE6EDB6BCA4}" type="sibTrans" cxnId="{1FDB31B1-1C5F-45B6-89E6-9B211952DCC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C0F31F1-DE06-4367-8594-4A670AAFB9F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5840CE15-EB38-4265-AB22-FA4C90068606}" type="parTrans" cxnId="{A0BFBB45-7A05-48B8-A236-B76A6E7D8E8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EB40B5D-5F70-4B85-8DEB-A6C9BFD350FF}" type="sibTrans" cxnId="{A0BFBB45-7A05-48B8-A236-B76A6E7D8E8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hang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61717" custScaleY="124951" custLinFactNeighborY="5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75C5B08-A7E5-4070-A530-FF8C26F24E4A}" type="pres">
      <dgm:prSet presAssocID="{FC0662B6-5244-4B20-AD73-EDC0D3F48B2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EC9DF310-1A65-4711-9F7B-E9D4EA2C7A3C}" type="pres">
      <dgm:prSet presAssocID="{4E7E69A5-8737-493B-BCC2-74A90DDE5975}" presName="hierRoot2" presStyleCnt="0">
        <dgm:presLayoutVars>
          <dgm:hierBranch val="init"/>
        </dgm:presLayoutVars>
      </dgm:prSet>
      <dgm:spPr/>
    </dgm:pt>
    <dgm:pt modelId="{5F582EFF-E785-4276-8C8B-08CE7C641093}" type="pres">
      <dgm:prSet presAssocID="{4E7E69A5-8737-493B-BCC2-74A90DDE5975}" presName="rootComposite" presStyleCnt="0"/>
      <dgm:spPr/>
    </dgm:pt>
    <dgm:pt modelId="{82263DF7-1335-4B60-A28E-658851096793}" type="pres">
      <dgm:prSet presAssocID="{4E7E69A5-8737-493B-BCC2-74A90DDE5975}" presName="rootText" presStyleLbl="node2" presStyleIdx="0" presStyleCnt="3" custScaleX="117720" custScaleY="100111" custLinFactNeighborX="-8392" custLinFactNeighborY="422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B41E4-5485-458F-A836-C9DAFCC7412C}" type="pres">
      <dgm:prSet presAssocID="{4E7E69A5-8737-493B-BCC2-74A90DDE597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4BAF43B-733B-4CD1-AF80-0608E047D7A9}" type="pres">
      <dgm:prSet presAssocID="{4E7E69A5-8737-493B-BCC2-74A90DDE5975}" presName="hierChild4" presStyleCnt="0"/>
      <dgm:spPr/>
    </dgm:pt>
    <dgm:pt modelId="{099E971E-C9AF-4CDC-AAEC-A31A554234B5}" type="pres">
      <dgm:prSet presAssocID="{4E7E69A5-8737-493B-BCC2-74A90DDE5975}" presName="hierChild5" presStyleCnt="0"/>
      <dgm:spPr/>
    </dgm:pt>
    <dgm:pt modelId="{0C37CE8B-574A-4054-8090-B332DA041E95}" type="pres">
      <dgm:prSet presAssocID="{1BE4BF1C-73F5-4CCA-AC66-7EB210335A1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3F350695-5869-4789-911F-4E682C262F4D}" type="pres">
      <dgm:prSet presAssocID="{C023FE33-99F7-475E-A148-050BBF74329C}" presName="hierRoot2" presStyleCnt="0">
        <dgm:presLayoutVars>
          <dgm:hierBranch val="init"/>
        </dgm:presLayoutVars>
      </dgm:prSet>
      <dgm:spPr/>
    </dgm:pt>
    <dgm:pt modelId="{DBA948D5-FD0C-4EF7-8003-06DCEE721DBC}" type="pres">
      <dgm:prSet presAssocID="{C023FE33-99F7-475E-A148-050BBF74329C}" presName="rootComposite" presStyleCnt="0"/>
      <dgm:spPr/>
    </dgm:pt>
    <dgm:pt modelId="{D54F7AE0-506F-4914-8AFC-F99EF7604CA4}" type="pres">
      <dgm:prSet presAssocID="{C023FE33-99F7-475E-A148-050BBF74329C}" presName="rootText" presStyleLbl="node2" presStyleIdx="1" presStyleCnt="3" custScaleX="117720" custScaleY="100111" custLinFactNeighborX="8765" custLinFactNeighborY="-910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C9265-CCD6-4944-A0E3-74551D069F3B}" type="pres">
      <dgm:prSet presAssocID="{C023FE33-99F7-475E-A148-050BBF74329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143FDEC-2AF2-47B9-A4D1-4967CC099F15}" type="pres">
      <dgm:prSet presAssocID="{C023FE33-99F7-475E-A148-050BBF74329C}" presName="hierChild4" presStyleCnt="0"/>
      <dgm:spPr/>
    </dgm:pt>
    <dgm:pt modelId="{7396359E-1FFE-498B-B9CB-8942472D3373}" type="pres">
      <dgm:prSet presAssocID="{C023FE33-99F7-475E-A148-050BBF74329C}" presName="hierChild5" presStyleCnt="0"/>
      <dgm:spPr/>
    </dgm:pt>
    <dgm:pt modelId="{9CF5490D-10C7-4311-86B5-5651CD0F46EB}" type="pres">
      <dgm:prSet presAssocID="{5840CE15-EB38-4265-AB22-FA4C90068606}" presName="Name48" presStyleLbl="parChTrans1D2" presStyleIdx="2" presStyleCnt="6"/>
      <dgm:spPr/>
      <dgm:t>
        <a:bodyPr/>
        <a:lstStyle/>
        <a:p>
          <a:endParaRPr lang="es-ES"/>
        </a:p>
      </dgm:t>
    </dgm:pt>
    <dgm:pt modelId="{0ECD0E51-B8FD-403C-8F8F-6FE80DCC1180}" type="pres">
      <dgm:prSet presAssocID="{0C0F31F1-DE06-4367-8594-4A670AAFB9F7}" presName="hierRoot2" presStyleCnt="0">
        <dgm:presLayoutVars>
          <dgm:hierBranch val="init"/>
        </dgm:presLayoutVars>
      </dgm:prSet>
      <dgm:spPr/>
    </dgm:pt>
    <dgm:pt modelId="{546F7730-5069-4D30-8444-817B03F1547F}" type="pres">
      <dgm:prSet presAssocID="{0C0F31F1-DE06-4367-8594-4A670AAFB9F7}" presName="rootComposite" presStyleCnt="0"/>
      <dgm:spPr/>
    </dgm:pt>
    <dgm:pt modelId="{7E4380D1-4B76-46AC-9E47-5E3CE3975933}" type="pres">
      <dgm:prSet presAssocID="{0C0F31F1-DE06-4367-8594-4A670AAFB9F7}" presName="rootText" presStyleLbl="node2" presStyleIdx="2" presStyleCnt="3" custScaleX="117720" custScaleY="100111" custLinFactX="47747" custLinFactNeighborX="100000" custLinFactNeighborY="-99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19D608-2FD3-4F1B-90A1-B5F947CAA9FA}" type="pres">
      <dgm:prSet presAssocID="{0C0F31F1-DE06-4367-8594-4A670AAFB9F7}" presName="rootConnector" presStyleLbl="node2" presStyleIdx="2" presStyleCnt="3"/>
      <dgm:spPr/>
      <dgm:t>
        <a:bodyPr/>
        <a:lstStyle/>
        <a:p>
          <a:endParaRPr lang="es-ES"/>
        </a:p>
      </dgm:t>
    </dgm:pt>
    <dgm:pt modelId="{EDFF087E-DD57-47BA-9C52-A464B5D1452C}" type="pres">
      <dgm:prSet presAssocID="{0C0F31F1-DE06-4367-8594-4A670AAFB9F7}" presName="hierChild4" presStyleCnt="0"/>
      <dgm:spPr/>
    </dgm:pt>
    <dgm:pt modelId="{B882912C-1531-4DCE-B621-D6DCC3B7B550}" type="pres">
      <dgm:prSet presAssocID="{0C0F31F1-DE06-4367-8594-4A670AAFB9F7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19B34F19-C3D1-44F0-9CD9-F407ACB4045A}" type="pres">
      <dgm:prSet presAssocID="{04195947-4A51-41BE-B3A7-E3212CBDEC2C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0" presStyleCnt="3" custScaleX="117720" custScaleY="100111" custLinFactY="93149" custLinFactNeighborX="-839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0" presStyleCnt="3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0B92B16C-DB9B-4068-B29C-C61E64BEF7F4}" type="pres">
      <dgm:prSet presAssocID="{A0D9E582-E069-42EA-92E0-86CA994A9DC2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FE080B10-7C5A-41AA-A300-0B9D4DB4F0D3}" type="pres">
      <dgm:prSet presAssocID="{BE9D9161-E18A-47E1-A847-06775D846144}" presName="hierRoot3" presStyleCnt="0">
        <dgm:presLayoutVars>
          <dgm:hierBranch val="init"/>
        </dgm:presLayoutVars>
      </dgm:prSet>
      <dgm:spPr/>
    </dgm:pt>
    <dgm:pt modelId="{7FD5AB42-5871-45A1-881F-5703BDD519DD}" type="pres">
      <dgm:prSet presAssocID="{BE9D9161-E18A-47E1-A847-06775D846144}" presName="rootComposite3" presStyleCnt="0"/>
      <dgm:spPr/>
    </dgm:pt>
    <dgm:pt modelId="{D2A2C65B-D4E1-4D46-84E9-FF3D85293291}" type="pres">
      <dgm:prSet presAssocID="{BE9D9161-E18A-47E1-A847-06775D846144}" presName="rootText3" presStyleLbl="asst1" presStyleIdx="1" presStyleCnt="3" custScaleX="117720" custScaleY="100111" custLinFactNeighborX="8748" custLinFactNeighborY="599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41B05-6542-4C61-A6AC-103ED6F66357}" type="pres">
      <dgm:prSet presAssocID="{BE9D9161-E18A-47E1-A847-06775D846144}" presName="rootConnector3" presStyleLbl="asst1" presStyleIdx="1" presStyleCnt="3"/>
      <dgm:spPr/>
      <dgm:t>
        <a:bodyPr/>
        <a:lstStyle/>
        <a:p>
          <a:endParaRPr lang="es-ES"/>
        </a:p>
      </dgm:t>
    </dgm:pt>
    <dgm:pt modelId="{AE34BB37-7B92-440C-9DE7-F88AA17C2BD6}" type="pres">
      <dgm:prSet presAssocID="{BE9D9161-E18A-47E1-A847-06775D846144}" presName="hierChild6" presStyleCnt="0"/>
      <dgm:spPr/>
    </dgm:pt>
    <dgm:pt modelId="{3AA96943-A9A1-4F6B-A209-4BA877122866}" type="pres">
      <dgm:prSet presAssocID="{BE9D9161-E18A-47E1-A847-06775D846144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2" presStyleCnt="3" custScaleX="117720" custScaleY="100111" custLinFactNeighborX="-8307" custLinFactNeighborY="-82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1FDB31B1-1C5F-45B6-89E6-9B211952DCCD}" srcId="{8FE150CD-F776-47B8-84A5-F2CF7ACAAC56}" destId="{C023FE33-99F7-475E-A148-050BBF74329C}" srcOrd="4" destOrd="0" parTransId="{1BE4BF1C-73F5-4CCA-AC66-7EB210335A1D}" sibTransId="{B1191961-7674-45DC-B028-2CE6EDB6BCA4}"/>
    <dgm:cxn modelId="{3495584F-1F8D-4060-B938-4EBF3ADC1FA1}" type="presOf" srcId="{FC0662B6-5244-4B20-AD73-EDC0D3F48B27}" destId="{575C5B08-A7E5-4070-A530-FF8C26F24E4A}" srcOrd="0" destOrd="0" presId="urn:microsoft.com/office/officeart/2005/8/layout/orgChart1"/>
    <dgm:cxn modelId="{24E50281-3B14-4960-A2FD-B910BC67A877}" type="presOf" srcId="{A0D9E582-E069-42EA-92E0-86CA994A9DC2}" destId="{0B92B16C-DB9B-4068-B29C-C61E64BEF7F4}" srcOrd="0" destOrd="0" presId="urn:microsoft.com/office/officeart/2005/8/layout/orgChart1"/>
    <dgm:cxn modelId="{C41EF83C-1A32-4064-82E7-9B8504AFD500}" type="presOf" srcId="{C023FE33-99F7-475E-A148-050BBF74329C}" destId="{D54F7AE0-506F-4914-8AFC-F99EF7604CA4}" srcOrd="0" destOrd="0" presId="urn:microsoft.com/office/officeart/2005/8/layout/orgChart1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8FDE1292-685F-4D4C-BD46-1EC41A77F3DE}" srcId="{8FE150CD-F776-47B8-84A5-F2CF7ACAAC56}" destId="{BE9D9161-E18A-47E1-A847-06775D846144}" srcOrd="1" destOrd="0" parTransId="{A0D9E582-E069-42EA-92E0-86CA994A9DC2}" sibTransId="{26E24716-EC06-4D42-AD43-CA177C5A657C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5A2117DC-027C-42F1-80F8-79E14256B6B5}" type="presOf" srcId="{5840CE15-EB38-4265-AB22-FA4C90068606}" destId="{9CF5490D-10C7-4311-86B5-5651CD0F46EB}" srcOrd="0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4AADA7F0-0F0B-4341-A5E6-177769EEB553}" type="presOf" srcId="{BE9D9161-E18A-47E1-A847-06775D846144}" destId="{37641B05-6542-4C61-A6AC-103ED6F66357}" srcOrd="1" destOrd="0" presId="urn:microsoft.com/office/officeart/2005/8/layout/orgChart1"/>
    <dgm:cxn modelId="{D4304843-9508-4141-958F-159A42156B0E}" srcId="{8FE150CD-F776-47B8-84A5-F2CF7ACAAC56}" destId="{110162E8-E59C-483D-802E-CDB254C99A9C}" srcOrd="2" destOrd="0" parTransId="{BC142A3B-607B-4BF7-B8B6-861851DFB1BB}" sibTransId="{591EC6BA-65AC-4FD4-916A-64833086DCDE}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66562943-E1E4-4A92-A528-3A76AD0B6C77}" type="presOf" srcId="{1BE4BF1C-73F5-4CCA-AC66-7EB210335A1D}" destId="{0C37CE8B-574A-4054-8090-B332DA041E95}" srcOrd="0" destOrd="0" presId="urn:microsoft.com/office/officeart/2005/8/layout/orgChart1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3DFBF949-1FD1-42E1-9B3F-B239F463209F}" type="presOf" srcId="{0C0F31F1-DE06-4367-8594-4A670AAFB9F7}" destId="{7E4380D1-4B76-46AC-9E47-5E3CE3975933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C82F51BD-C21C-4BFB-A59E-347635A2EA2A}" type="presOf" srcId="{0C0F31F1-DE06-4367-8594-4A670AAFB9F7}" destId="{EC19D608-2FD3-4F1B-90A1-B5F947CAA9FA}" srcOrd="1" destOrd="0" presId="urn:microsoft.com/office/officeart/2005/8/layout/orgChart1"/>
    <dgm:cxn modelId="{A0BFBB45-7A05-48B8-A236-B76A6E7D8E85}" srcId="{8FE150CD-F776-47B8-84A5-F2CF7ACAAC56}" destId="{0C0F31F1-DE06-4367-8594-4A670AAFB9F7}" srcOrd="5" destOrd="0" parTransId="{5840CE15-EB38-4265-AB22-FA4C90068606}" sibTransId="{8EB40B5D-5F70-4B85-8DEB-A6C9BFD350FF}"/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1EAE75D0-9B62-4010-A554-427EAD425446}" type="presOf" srcId="{C023FE33-99F7-475E-A148-050BBF74329C}" destId="{D78C9265-CCD6-4944-A0E3-74551D069F3B}" srcOrd="1" destOrd="0" presId="urn:microsoft.com/office/officeart/2005/8/layout/orgChart1"/>
    <dgm:cxn modelId="{D81043CA-D2C7-4ECA-AFBC-C8088373F76E}" type="presOf" srcId="{4E7E69A5-8737-493B-BCC2-74A90DDE5975}" destId="{801B41E4-5485-458F-A836-C9DAFCC7412C}" srcOrd="1" destOrd="0" presId="urn:microsoft.com/office/officeart/2005/8/layout/orgChart1"/>
    <dgm:cxn modelId="{20FE3167-FD67-467A-9BC1-AACD2530F61F}" srcId="{8FE150CD-F776-47B8-84A5-F2CF7ACAAC56}" destId="{8B7E1B47-9E4D-4C5A-BC05-B4B7E4C35460}" srcOrd="0" destOrd="0" parTransId="{04195947-4A51-41BE-B3A7-E3212CBDEC2C}" sibTransId="{7AD0237E-2D4E-4D76-8547-A599955AF7EE}"/>
    <dgm:cxn modelId="{7D3632A5-F4B0-4D59-8338-0798AA63BDCD}" type="presOf" srcId="{4E7E69A5-8737-493B-BCC2-74A90DDE5975}" destId="{82263DF7-1335-4B60-A28E-658851096793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239DAA35-5936-4C02-855D-FF736A63D51B}" type="presOf" srcId="{BE9D9161-E18A-47E1-A847-06775D846144}" destId="{D2A2C65B-D4E1-4D46-84E9-FF3D85293291}" srcOrd="0" destOrd="0" presId="urn:microsoft.com/office/officeart/2005/8/layout/orgChart1"/>
    <dgm:cxn modelId="{045CE1F6-5CF8-4182-BB4B-8FCC2AD3D050}" srcId="{8FE150CD-F776-47B8-84A5-F2CF7ACAAC56}" destId="{4E7E69A5-8737-493B-BCC2-74A90DDE5975}" srcOrd="3" destOrd="0" parTransId="{FC0662B6-5244-4B20-AD73-EDC0D3F48B27}" sibTransId="{CCEB070B-0926-48F2-8EDB-36CFDCB346D1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9FA2A8F5-5A4B-408A-8B1A-46B7C7A1B80A}" type="presParOf" srcId="{B47799F2-AAEA-4F8F-B236-6AB5BFCEE6E2}" destId="{575C5B08-A7E5-4070-A530-FF8C26F24E4A}" srcOrd="0" destOrd="0" presId="urn:microsoft.com/office/officeart/2005/8/layout/orgChart1"/>
    <dgm:cxn modelId="{9198484D-A008-48DD-B719-BFDF6B47D048}" type="presParOf" srcId="{B47799F2-AAEA-4F8F-B236-6AB5BFCEE6E2}" destId="{EC9DF310-1A65-4711-9F7B-E9D4EA2C7A3C}" srcOrd="1" destOrd="0" presId="urn:microsoft.com/office/officeart/2005/8/layout/orgChart1"/>
    <dgm:cxn modelId="{A9FEFBE4-20CC-4C89-9659-D54AEA982577}" type="presParOf" srcId="{EC9DF310-1A65-4711-9F7B-E9D4EA2C7A3C}" destId="{5F582EFF-E785-4276-8C8B-08CE7C641093}" srcOrd="0" destOrd="0" presId="urn:microsoft.com/office/officeart/2005/8/layout/orgChart1"/>
    <dgm:cxn modelId="{2AF3D3D9-01BD-4F6C-A34D-7469D8EE7DB9}" type="presParOf" srcId="{5F582EFF-E785-4276-8C8B-08CE7C641093}" destId="{82263DF7-1335-4B60-A28E-658851096793}" srcOrd="0" destOrd="0" presId="urn:microsoft.com/office/officeart/2005/8/layout/orgChart1"/>
    <dgm:cxn modelId="{AB200A08-1CA6-4B37-B100-8146A04E68AF}" type="presParOf" srcId="{5F582EFF-E785-4276-8C8B-08CE7C641093}" destId="{801B41E4-5485-458F-A836-C9DAFCC7412C}" srcOrd="1" destOrd="0" presId="urn:microsoft.com/office/officeart/2005/8/layout/orgChart1"/>
    <dgm:cxn modelId="{6AEFD60F-A264-446A-8A55-C6A6861E6FAF}" type="presParOf" srcId="{EC9DF310-1A65-4711-9F7B-E9D4EA2C7A3C}" destId="{64BAF43B-733B-4CD1-AF80-0608E047D7A9}" srcOrd="1" destOrd="0" presId="urn:microsoft.com/office/officeart/2005/8/layout/orgChart1"/>
    <dgm:cxn modelId="{B9FC3EE1-012B-4EB4-BFE3-82C539B3D19E}" type="presParOf" srcId="{EC9DF310-1A65-4711-9F7B-E9D4EA2C7A3C}" destId="{099E971E-C9AF-4CDC-AAEC-A31A554234B5}" srcOrd="2" destOrd="0" presId="urn:microsoft.com/office/officeart/2005/8/layout/orgChart1"/>
    <dgm:cxn modelId="{C055AAF9-8618-45DB-9947-80EC8610F7D2}" type="presParOf" srcId="{B47799F2-AAEA-4F8F-B236-6AB5BFCEE6E2}" destId="{0C37CE8B-574A-4054-8090-B332DA041E95}" srcOrd="2" destOrd="0" presId="urn:microsoft.com/office/officeart/2005/8/layout/orgChart1"/>
    <dgm:cxn modelId="{478AF01E-1E0F-4932-BF4A-C3BF99FAEBB4}" type="presParOf" srcId="{B47799F2-AAEA-4F8F-B236-6AB5BFCEE6E2}" destId="{3F350695-5869-4789-911F-4E682C262F4D}" srcOrd="3" destOrd="0" presId="urn:microsoft.com/office/officeart/2005/8/layout/orgChart1"/>
    <dgm:cxn modelId="{B0F9EEAA-0145-44CC-9CDC-D85CFC0DC737}" type="presParOf" srcId="{3F350695-5869-4789-911F-4E682C262F4D}" destId="{DBA948D5-FD0C-4EF7-8003-06DCEE721DBC}" srcOrd="0" destOrd="0" presId="urn:microsoft.com/office/officeart/2005/8/layout/orgChart1"/>
    <dgm:cxn modelId="{FD38EB3E-7011-49D1-84F2-4FD67B5817EB}" type="presParOf" srcId="{DBA948D5-FD0C-4EF7-8003-06DCEE721DBC}" destId="{D54F7AE0-506F-4914-8AFC-F99EF7604CA4}" srcOrd="0" destOrd="0" presId="urn:microsoft.com/office/officeart/2005/8/layout/orgChart1"/>
    <dgm:cxn modelId="{64DCD6A7-1722-4C7B-A747-3FBD5461ADDF}" type="presParOf" srcId="{DBA948D5-FD0C-4EF7-8003-06DCEE721DBC}" destId="{D78C9265-CCD6-4944-A0E3-74551D069F3B}" srcOrd="1" destOrd="0" presId="urn:microsoft.com/office/officeart/2005/8/layout/orgChart1"/>
    <dgm:cxn modelId="{F16560F5-7805-4E06-B854-FD1F02895CA6}" type="presParOf" srcId="{3F350695-5869-4789-911F-4E682C262F4D}" destId="{C143FDEC-2AF2-47B9-A4D1-4967CC099F15}" srcOrd="1" destOrd="0" presId="urn:microsoft.com/office/officeart/2005/8/layout/orgChart1"/>
    <dgm:cxn modelId="{30935147-7C84-47D6-A2B4-B664F6D181DB}" type="presParOf" srcId="{3F350695-5869-4789-911F-4E682C262F4D}" destId="{7396359E-1FFE-498B-B9CB-8942472D3373}" srcOrd="2" destOrd="0" presId="urn:microsoft.com/office/officeart/2005/8/layout/orgChart1"/>
    <dgm:cxn modelId="{2931644D-F718-47BF-B7FA-1A2C4D2DE154}" type="presParOf" srcId="{B47799F2-AAEA-4F8F-B236-6AB5BFCEE6E2}" destId="{9CF5490D-10C7-4311-86B5-5651CD0F46EB}" srcOrd="4" destOrd="0" presId="urn:microsoft.com/office/officeart/2005/8/layout/orgChart1"/>
    <dgm:cxn modelId="{E1D972BC-EE99-4855-ADE5-8C8F1D76689C}" type="presParOf" srcId="{B47799F2-AAEA-4F8F-B236-6AB5BFCEE6E2}" destId="{0ECD0E51-B8FD-403C-8F8F-6FE80DCC1180}" srcOrd="5" destOrd="0" presId="urn:microsoft.com/office/officeart/2005/8/layout/orgChart1"/>
    <dgm:cxn modelId="{2A6DF46E-0678-4A2F-816E-D8C2FE81322D}" type="presParOf" srcId="{0ECD0E51-B8FD-403C-8F8F-6FE80DCC1180}" destId="{546F7730-5069-4D30-8444-817B03F1547F}" srcOrd="0" destOrd="0" presId="urn:microsoft.com/office/officeart/2005/8/layout/orgChart1"/>
    <dgm:cxn modelId="{E2A087C0-9B0F-4980-A20E-0F873FE67AF4}" type="presParOf" srcId="{546F7730-5069-4D30-8444-817B03F1547F}" destId="{7E4380D1-4B76-46AC-9E47-5E3CE3975933}" srcOrd="0" destOrd="0" presId="urn:microsoft.com/office/officeart/2005/8/layout/orgChart1"/>
    <dgm:cxn modelId="{90D1F89E-5B2A-4FD7-B136-51C788710E03}" type="presParOf" srcId="{546F7730-5069-4D30-8444-817B03F1547F}" destId="{EC19D608-2FD3-4F1B-90A1-B5F947CAA9FA}" srcOrd="1" destOrd="0" presId="urn:microsoft.com/office/officeart/2005/8/layout/orgChart1"/>
    <dgm:cxn modelId="{1BEFED27-32D4-4B0C-B803-B22294DC942B}" type="presParOf" srcId="{0ECD0E51-B8FD-403C-8F8F-6FE80DCC1180}" destId="{EDFF087E-DD57-47BA-9C52-A464B5D1452C}" srcOrd="1" destOrd="0" presId="urn:microsoft.com/office/officeart/2005/8/layout/orgChart1"/>
    <dgm:cxn modelId="{8A288239-CC02-42D4-B715-76BE50EE0148}" type="presParOf" srcId="{0ECD0E51-B8FD-403C-8F8F-6FE80DCC1180}" destId="{B882912C-1531-4DCE-B621-D6DCC3B7B550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13ADE640-8432-4B40-B6B6-8A37BE5EE00C}" type="presParOf" srcId="{6C6761D7-23C2-469E-8A4C-4D9E88EC72E6}" destId="{19B34F19-C3D1-44F0-9CD9-F407ACB4045A}" srcOrd="0" destOrd="0" presId="urn:microsoft.com/office/officeart/2005/8/layout/orgChart1"/>
    <dgm:cxn modelId="{7860906C-3EC1-4E2D-93FE-32CEE47A32E6}" type="presParOf" srcId="{6C6761D7-23C2-469E-8A4C-4D9E88EC72E6}" destId="{6D1EE43B-9034-469A-A69C-408C4FB20B9B}" srcOrd="1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FFB30D31-DB91-493F-88D8-F04DD2394215}" type="presParOf" srcId="{6C6761D7-23C2-469E-8A4C-4D9E88EC72E6}" destId="{0B92B16C-DB9B-4068-B29C-C61E64BEF7F4}" srcOrd="2" destOrd="0" presId="urn:microsoft.com/office/officeart/2005/8/layout/orgChart1"/>
    <dgm:cxn modelId="{C8AFB0C1-6AA7-4F32-837C-1D404CC33653}" type="presParOf" srcId="{6C6761D7-23C2-469E-8A4C-4D9E88EC72E6}" destId="{FE080B10-7C5A-41AA-A300-0B9D4DB4F0D3}" srcOrd="3" destOrd="0" presId="urn:microsoft.com/office/officeart/2005/8/layout/orgChart1"/>
    <dgm:cxn modelId="{060CF6FB-AAA0-41BF-AAA6-DA9861ACDA28}" type="presParOf" srcId="{FE080B10-7C5A-41AA-A300-0B9D4DB4F0D3}" destId="{7FD5AB42-5871-45A1-881F-5703BDD519DD}" srcOrd="0" destOrd="0" presId="urn:microsoft.com/office/officeart/2005/8/layout/orgChart1"/>
    <dgm:cxn modelId="{1D91EB80-6E36-415D-BF34-B213A0528C1E}" type="presParOf" srcId="{7FD5AB42-5871-45A1-881F-5703BDD519DD}" destId="{D2A2C65B-D4E1-4D46-84E9-FF3D85293291}" srcOrd="0" destOrd="0" presId="urn:microsoft.com/office/officeart/2005/8/layout/orgChart1"/>
    <dgm:cxn modelId="{7D7A10C0-C833-41B0-A279-C5ADFD3736A3}" type="presParOf" srcId="{7FD5AB42-5871-45A1-881F-5703BDD519DD}" destId="{37641B05-6542-4C61-A6AC-103ED6F66357}" srcOrd="1" destOrd="0" presId="urn:microsoft.com/office/officeart/2005/8/layout/orgChart1"/>
    <dgm:cxn modelId="{393C3E0F-1C8F-4550-93A7-DF0DDC72369F}" type="presParOf" srcId="{FE080B10-7C5A-41AA-A300-0B9D4DB4F0D3}" destId="{AE34BB37-7B92-440C-9DE7-F88AA17C2BD6}" srcOrd="1" destOrd="0" presId="urn:microsoft.com/office/officeart/2005/8/layout/orgChart1"/>
    <dgm:cxn modelId="{16E11233-2ECA-4B67-9215-9986A635752E}" type="presParOf" srcId="{FE080B10-7C5A-41AA-A300-0B9D4DB4F0D3}" destId="{3AA96943-A9A1-4F6B-A209-4BA877122866}" srcOrd="2" destOrd="0" presId="urn:microsoft.com/office/officeart/2005/8/layout/orgChart1"/>
    <dgm:cxn modelId="{053BE783-1781-40DE-9EA2-B618AEC31D37}" type="presParOf" srcId="{6C6761D7-23C2-469E-8A4C-4D9E88EC72E6}" destId="{C5B152F0-C46A-4283-A063-A3F891DC4A1A}" srcOrd="4" destOrd="0" presId="urn:microsoft.com/office/officeart/2005/8/layout/orgChart1"/>
    <dgm:cxn modelId="{A29E2B51-8539-4FEE-AD75-BE05CE578804}" type="presParOf" srcId="{6C6761D7-23C2-469E-8A4C-4D9E88EC72E6}" destId="{1EC7791B-D1C7-4B70-BEA5-6DD92DE1129B}" srcOrd="5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General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de Parques Públicos 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09D3DCF-8470-485D-9185-F4A89704B2DA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5C98FF83-72C7-4D05-B871-1D8FAFCC689B}" type="parTrans" cxnId="{3E0AE0AC-3EE8-4A44-9055-327A609B241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7A0DF934-0949-4DB2-9CFA-04BF965C26A7}" type="sibTrans" cxnId="{3E0AE0AC-3EE8-4A44-9055-327A609B241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99C2E55-9A83-4A20-AE5D-AEDD8A5FF8B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</a:rPr>
          </a:br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Velador(a)</a:t>
          </a:r>
          <a:br>
            <a:rPr lang="es-MX" altLang="es-MX" sz="1200" b="0" dirty="0" smtClean="0">
              <a:solidFill>
                <a:schemeClr val="tx1"/>
              </a:solidFill>
            </a:rPr>
          </a:br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Ayudantes Generales</a:t>
          </a:r>
          <a:br>
            <a:rPr lang="es-MX" altLang="es-MX" sz="1200" b="0" dirty="0" smtClean="0">
              <a:solidFill>
                <a:schemeClr val="tx1"/>
              </a:solidFill>
            </a:rPr>
          </a:br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Operador(a) </a:t>
          </a:r>
          <a:r>
            <a:rPr lang="es-MX" altLang="es-MX" sz="1200" b="0" dirty="0" err="1" smtClean="0">
              <a:solidFill>
                <a:schemeClr val="tx1"/>
              </a:solidFill>
            </a:rPr>
            <a:t>Máq</a:t>
          </a:r>
          <a:r>
            <a:rPr lang="es-MX" altLang="es-MX" sz="1200" b="0" dirty="0" smtClean="0">
              <a:solidFill>
                <a:schemeClr val="tx1"/>
              </a:solidFill>
            </a:rPr>
            <a:t>. </a:t>
          </a:r>
          <a:r>
            <a:rPr lang="es-MX" altLang="es-MX" sz="1200" b="0" dirty="0" err="1" smtClean="0">
              <a:solidFill>
                <a:schemeClr val="tx1"/>
              </a:solidFill>
            </a:rPr>
            <a:t>Liv</a:t>
          </a:r>
          <a:r>
            <a:rPr lang="es-MX" altLang="es-MX" sz="1200" b="0" dirty="0" smtClean="0">
              <a:solidFill>
                <a:schemeClr val="tx1"/>
              </a:solidFill>
            </a:rPr>
            <a:t>.</a:t>
          </a:r>
          <a:endParaRPr lang="es-MX" altLang="es-MX" sz="1200" b="0" dirty="0" smtClean="0">
            <a:solidFill>
              <a:schemeClr val="tx1"/>
            </a:solidFill>
          </a:endParaRPr>
        </a:p>
      </dgm:t>
    </dgm:pt>
    <dgm:pt modelId="{0E15A4CC-53DD-4CB1-BA12-040754588FD4}" type="parTrans" cxnId="{60964B3A-7BFE-4E67-9D65-54352A0C4A5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0BC151A-4E01-4DEE-86FC-2A25DE17041D}" type="sibTrans" cxnId="{60964B3A-7BFE-4E67-9D65-54352A0C4A5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26799172-48E6-4CB8-9CBE-72F2063C587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16C72677-6A65-41E4-B3AB-C02CDC362904}" type="parTrans" cxnId="{53576866-E75F-4EB7-B7B4-C1FF649DAB3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0129605-EFEF-407F-AAA5-D4DCA8C403D2}" type="sibTrans" cxnId="{53576866-E75F-4EB7-B7B4-C1FF649DAB3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DD9E188-AF91-4754-B0CE-2098159A9356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Velador(a)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dirty="0">
            <a:solidFill>
              <a:schemeClr val="tx1"/>
            </a:solidFill>
          </a:endParaRPr>
        </a:p>
      </dgm:t>
    </dgm:pt>
    <dgm:pt modelId="{EF8DB676-3FC6-4A53-8ABD-169C31E0869A}" type="parTrans" cxnId="{2368BD21-F70B-42FA-9B24-5E44662912E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3CDB55AE-14B6-449C-9110-9143610C3329}" type="sibTrans" cxnId="{2368BD21-F70B-42FA-9B24-5E44662912E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23D8F3D-2A93-4B5F-A107-64162BD5BEB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</a:t>
          </a:r>
          <a:r>
            <a:rPr lang="es-MX" alt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Máq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. </a:t>
          </a:r>
          <a:r>
            <a:rPr lang="es-MX" alt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Liv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.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dirty="0">
            <a:solidFill>
              <a:schemeClr val="tx1"/>
            </a:solidFill>
          </a:endParaRPr>
        </a:p>
      </dgm:t>
    </dgm:pt>
    <dgm:pt modelId="{DA352D51-F2F2-4370-8AD1-18D1B7FE9800}" type="parTrans" cxnId="{02A09C52-EB83-4247-99E5-D54A1D12261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CF45910-FF8A-4370-93DE-6A556F3BAF04}" type="sibTrans" cxnId="{02A09C52-EB83-4247-99E5-D54A1D12261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D0A1691-37C9-438A-91CE-BA837C1714E3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</a:rPr>
          </a:br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sz="1200" b="0" dirty="0" smtClean="0">
              <a:solidFill>
                <a:schemeClr val="tx1"/>
              </a:solidFill>
            </a:rPr>
            <a:t>Auxiliar Administrativo(a</a:t>
          </a:r>
          <a:r>
            <a:rPr lang="es-MX" sz="1200" b="0" dirty="0" smtClean="0">
              <a:solidFill>
                <a:schemeClr val="tx1"/>
              </a:solidFill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3C1CE92F-7922-48FA-BEEE-AC04DF2A0F45}" type="parTrans" cxnId="{F405197A-5BC5-4DBC-ABE4-6BE57EFC906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6CBC00C-6499-4174-BC62-2C5C40EA8672}" type="sibTrans" cxnId="{F405197A-5BC5-4DBC-ABE4-6BE57EFC906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5D6B8DC-9B6A-4650-83F1-736792BAED2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</a:rPr>
            <a:t>Encargado(a) </a:t>
          </a:r>
          <a:r>
            <a:rPr lang="es-MX" altLang="es-MX" sz="1200" b="0" dirty="0" smtClean="0">
              <a:solidFill>
                <a:schemeClr val="tx1"/>
              </a:solidFill>
            </a:rPr>
            <a:t>Sección</a:t>
          </a:r>
          <a:endParaRPr lang="es-ES" sz="1200" b="0" dirty="0">
            <a:solidFill>
              <a:schemeClr val="tx1"/>
            </a:solidFill>
          </a:endParaRPr>
        </a:p>
      </dgm:t>
    </dgm:pt>
    <dgm:pt modelId="{C3F18037-5158-4B7F-A3A2-79BDA365E40F}" type="parTrans" cxnId="{4AC07246-3849-45EC-809F-F1AFA20ED255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171368CA-3B0E-4F58-9401-3CB5EDA6BF8D}" type="sibTrans" cxnId="{4AC07246-3849-45EC-809F-F1AFA20ED255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30FBF5FB-ADED-42DF-BE8D-CA7F95E9B413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</a:rPr>
            <a:t>Intendente</a:t>
          </a:r>
          <a:endParaRPr lang="es-ES" sz="1200" dirty="0">
            <a:solidFill>
              <a:schemeClr val="tx1"/>
            </a:solidFill>
          </a:endParaRPr>
        </a:p>
      </dgm:t>
    </dgm:pt>
    <dgm:pt modelId="{44D499C4-B00A-4A4A-9D55-49DA38E984FD}" type="parTrans" cxnId="{517516D9-F843-4C2A-8D91-AF3F1A5CB59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BD7499D-9B48-4892-9F86-DE6A5B57CBA7}" type="sibTrans" cxnId="{517516D9-F843-4C2A-8D91-AF3F1A5CB59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36572" custScaleY="113460" custLinFactNeighborX="11447" custLinFactNeighborY="81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3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 val="hang"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3" custScaleX="126180" custScaleY="65783" custLinFactNeighborX="4861" custLinFactNeighborY="4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3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A295449E-D4EB-49DA-A9C8-E0ADFD290C92}" type="pres">
      <dgm:prSet presAssocID="{0E15A4CC-53DD-4CB1-BA12-040754588FD4}" presName="Name48" presStyleLbl="parChTrans1D3" presStyleIdx="0" presStyleCnt="7"/>
      <dgm:spPr/>
      <dgm:t>
        <a:bodyPr/>
        <a:lstStyle/>
        <a:p>
          <a:endParaRPr lang="es-ES"/>
        </a:p>
      </dgm:t>
    </dgm:pt>
    <dgm:pt modelId="{758F7048-15F0-4854-A030-8974D4B7B5E5}" type="pres">
      <dgm:prSet presAssocID="{C99C2E55-9A83-4A20-AE5D-AEDD8A5FF8B9}" presName="hierRoot2" presStyleCnt="0">
        <dgm:presLayoutVars>
          <dgm:hierBranch val="init"/>
        </dgm:presLayoutVars>
      </dgm:prSet>
      <dgm:spPr/>
    </dgm:pt>
    <dgm:pt modelId="{0D033817-8D90-4315-AF1A-53377715E691}" type="pres">
      <dgm:prSet presAssocID="{C99C2E55-9A83-4A20-AE5D-AEDD8A5FF8B9}" presName="rootComposite" presStyleCnt="0"/>
      <dgm:spPr/>
    </dgm:pt>
    <dgm:pt modelId="{55EF794C-1DBE-4752-A40A-89034D10B047}" type="pres">
      <dgm:prSet presAssocID="{C99C2E55-9A83-4A20-AE5D-AEDD8A5FF8B9}" presName="rootText" presStyleLbl="node3" presStyleIdx="0" presStyleCnt="7" custScaleX="86279" custScaleY="264739" custLinFactNeighborX="7831" custLinFactNeighborY="32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16504F-A91D-4817-8403-24BDAF2214EF}" type="pres">
      <dgm:prSet presAssocID="{C99C2E55-9A83-4A20-AE5D-AEDD8A5FF8B9}" presName="rootConnector" presStyleLbl="node3" presStyleIdx="0" presStyleCnt="7"/>
      <dgm:spPr/>
      <dgm:t>
        <a:bodyPr/>
        <a:lstStyle/>
        <a:p>
          <a:endParaRPr lang="es-ES"/>
        </a:p>
      </dgm:t>
    </dgm:pt>
    <dgm:pt modelId="{F3657BAE-ED34-4F75-8675-82C9D81F8610}" type="pres">
      <dgm:prSet presAssocID="{C99C2E55-9A83-4A20-AE5D-AEDD8A5FF8B9}" presName="hierChild4" presStyleCnt="0"/>
      <dgm:spPr/>
    </dgm:pt>
    <dgm:pt modelId="{38AAA6C4-D754-484A-BA22-41630D99F896}" type="pres">
      <dgm:prSet presAssocID="{C99C2E55-9A83-4A20-AE5D-AEDD8A5FF8B9}" presName="hierChild5" presStyleCnt="0"/>
      <dgm:spPr/>
    </dgm:pt>
    <dgm:pt modelId="{F1E88C5E-F530-4AE7-9DBB-B70197363A53}" type="pres">
      <dgm:prSet presAssocID="{3C1CE92F-7922-48FA-BEEE-AC04DF2A0F45}" presName="Name48" presStyleLbl="parChTrans1D3" presStyleIdx="1" presStyleCnt="7"/>
      <dgm:spPr/>
      <dgm:t>
        <a:bodyPr/>
        <a:lstStyle/>
        <a:p>
          <a:endParaRPr lang="es-ES"/>
        </a:p>
      </dgm:t>
    </dgm:pt>
    <dgm:pt modelId="{84E14CA7-601F-4F7D-B41D-9CC974DA616F}" type="pres">
      <dgm:prSet presAssocID="{9D0A1691-37C9-438A-91CE-BA837C1714E3}" presName="hierRoot2" presStyleCnt="0">
        <dgm:presLayoutVars>
          <dgm:hierBranch val="init"/>
        </dgm:presLayoutVars>
      </dgm:prSet>
      <dgm:spPr/>
    </dgm:pt>
    <dgm:pt modelId="{51ECF552-291C-414D-8045-872D556F5C19}" type="pres">
      <dgm:prSet presAssocID="{9D0A1691-37C9-438A-91CE-BA837C1714E3}" presName="rootComposite" presStyleCnt="0"/>
      <dgm:spPr/>
    </dgm:pt>
    <dgm:pt modelId="{10381FC7-7103-4F02-88EC-96E16AD41133}" type="pres">
      <dgm:prSet presAssocID="{9D0A1691-37C9-438A-91CE-BA837C1714E3}" presName="rootText" presStyleLbl="node3" presStyleIdx="1" presStyleCnt="7" custScaleX="84319" custScaleY="117478" custLinFactNeighborX="3489" custLinFactNeighborY="34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5DAB26-3FBD-4A66-B962-05133E9D6854}" type="pres">
      <dgm:prSet presAssocID="{9D0A1691-37C9-438A-91CE-BA837C1714E3}" presName="rootConnector" presStyleLbl="node3" presStyleIdx="1" presStyleCnt="7"/>
      <dgm:spPr/>
      <dgm:t>
        <a:bodyPr/>
        <a:lstStyle/>
        <a:p>
          <a:endParaRPr lang="es-ES"/>
        </a:p>
      </dgm:t>
    </dgm:pt>
    <dgm:pt modelId="{1B4CB29A-AEBA-487B-AE48-F27BF4B6769D}" type="pres">
      <dgm:prSet presAssocID="{9D0A1691-37C9-438A-91CE-BA837C1714E3}" presName="hierChild4" presStyleCnt="0"/>
      <dgm:spPr/>
    </dgm:pt>
    <dgm:pt modelId="{7CA32803-FAF4-40DB-9826-B2A6F575CC23}" type="pres">
      <dgm:prSet presAssocID="{9D0A1691-37C9-438A-91CE-BA837C1714E3}" presName="hierChild5" presStyleCnt="0"/>
      <dgm:spPr/>
    </dgm:pt>
    <dgm:pt modelId="{13637E68-CF52-4600-B552-432463153A58}" type="pres">
      <dgm:prSet presAssocID="{C3F18037-5158-4B7F-A3A2-79BDA365E40F}" presName="Name48" presStyleLbl="parChTrans1D3" presStyleIdx="2" presStyleCnt="7"/>
      <dgm:spPr/>
      <dgm:t>
        <a:bodyPr/>
        <a:lstStyle/>
        <a:p>
          <a:endParaRPr lang="es-ES"/>
        </a:p>
      </dgm:t>
    </dgm:pt>
    <dgm:pt modelId="{3DEA7C3B-C410-4555-AC11-7091ACC35F09}" type="pres">
      <dgm:prSet presAssocID="{85D6B8DC-9B6A-4650-83F1-736792BAED22}" presName="hierRoot2" presStyleCnt="0">
        <dgm:presLayoutVars>
          <dgm:hierBranch val="init"/>
        </dgm:presLayoutVars>
      </dgm:prSet>
      <dgm:spPr/>
    </dgm:pt>
    <dgm:pt modelId="{39D3E352-2089-4C95-AB72-EDCB848C0DA0}" type="pres">
      <dgm:prSet presAssocID="{85D6B8DC-9B6A-4650-83F1-736792BAED22}" presName="rootComposite" presStyleCnt="0"/>
      <dgm:spPr/>
    </dgm:pt>
    <dgm:pt modelId="{098021AB-4660-4B8B-9B21-D3FDDBB38C7F}" type="pres">
      <dgm:prSet presAssocID="{85D6B8DC-9B6A-4650-83F1-736792BAED22}" presName="rootText" presStyleLbl="node3" presStyleIdx="2" presStyleCnt="7" custScaleX="84319" custScaleY="54629" custLinFactX="10768" custLinFactNeighborX="100000" custLinFactNeighborY="-601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33E8AB-85E6-4287-AC1C-95041758A2ED}" type="pres">
      <dgm:prSet presAssocID="{85D6B8DC-9B6A-4650-83F1-736792BAED22}" presName="rootConnector" presStyleLbl="node3" presStyleIdx="2" presStyleCnt="7"/>
      <dgm:spPr/>
      <dgm:t>
        <a:bodyPr/>
        <a:lstStyle/>
        <a:p>
          <a:endParaRPr lang="es-ES"/>
        </a:p>
      </dgm:t>
    </dgm:pt>
    <dgm:pt modelId="{B70C48DD-8EB5-4866-92F7-28D923C9663D}" type="pres">
      <dgm:prSet presAssocID="{85D6B8DC-9B6A-4650-83F1-736792BAED22}" presName="hierChild4" presStyleCnt="0"/>
      <dgm:spPr/>
    </dgm:pt>
    <dgm:pt modelId="{23ECB707-8804-49A2-912B-2C995AD2484B}" type="pres">
      <dgm:prSet presAssocID="{85D6B8DC-9B6A-4650-83F1-736792BAED22}" presName="hierChild5" presStyleCnt="0"/>
      <dgm:spPr/>
    </dgm:pt>
    <dgm:pt modelId="{EEBA0BCA-7C72-416E-B8A0-601D7E495C8C}" type="pres">
      <dgm:prSet presAssocID="{44D499C4-B00A-4A4A-9D55-49DA38E984FD}" presName="Name48" presStyleLbl="parChTrans1D3" presStyleIdx="3" presStyleCnt="7"/>
      <dgm:spPr/>
      <dgm:t>
        <a:bodyPr/>
        <a:lstStyle/>
        <a:p>
          <a:endParaRPr lang="es-ES"/>
        </a:p>
      </dgm:t>
    </dgm:pt>
    <dgm:pt modelId="{FE0EDBA6-FB7F-402D-A2BF-464CCD871F7E}" type="pres">
      <dgm:prSet presAssocID="{30FBF5FB-ADED-42DF-BE8D-CA7F95E9B413}" presName="hierRoot2" presStyleCnt="0">
        <dgm:presLayoutVars>
          <dgm:hierBranch val="init"/>
        </dgm:presLayoutVars>
      </dgm:prSet>
      <dgm:spPr/>
    </dgm:pt>
    <dgm:pt modelId="{64BF1363-A8C3-4246-8545-291351BA7135}" type="pres">
      <dgm:prSet presAssocID="{30FBF5FB-ADED-42DF-BE8D-CA7F95E9B413}" presName="rootComposite" presStyleCnt="0"/>
      <dgm:spPr/>
    </dgm:pt>
    <dgm:pt modelId="{14E11623-734B-4DF2-AC14-15E728A464CC}" type="pres">
      <dgm:prSet presAssocID="{30FBF5FB-ADED-42DF-BE8D-CA7F95E9B413}" presName="rootText" presStyleLbl="node3" presStyleIdx="3" presStyleCnt="7" custScaleX="84418" custScaleY="54629" custLinFactY="-35799" custLinFactNeighborX="339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40D1D7-B6AD-4503-8777-F6ED09190415}" type="pres">
      <dgm:prSet presAssocID="{30FBF5FB-ADED-42DF-BE8D-CA7F95E9B413}" presName="rootConnector" presStyleLbl="node3" presStyleIdx="3" presStyleCnt="7"/>
      <dgm:spPr/>
      <dgm:t>
        <a:bodyPr/>
        <a:lstStyle/>
        <a:p>
          <a:endParaRPr lang="es-ES"/>
        </a:p>
      </dgm:t>
    </dgm:pt>
    <dgm:pt modelId="{96D6EBD0-F029-4A9C-9C2D-C5BE6FF38A59}" type="pres">
      <dgm:prSet presAssocID="{30FBF5FB-ADED-42DF-BE8D-CA7F95E9B413}" presName="hierChild4" presStyleCnt="0"/>
      <dgm:spPr/>
    </dgm:pt>
    <dgm:pt modelId="{FA1C6A2C-B89F-4006-A14E-46276F27A644}" type="pres">
      <dgm:prSet presAssocID="{30FBF5FB-ADED-42DF-BE8D-CA7F95E9B413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3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3" custScaleX="126180" custScaleY="65783" custLinFactNeighborX="-4496" custLinFactNeighborY="4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3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EA29C586-7ECB-44F7-B31E-3004ECD5408C}" type="pres">
      <dgm:prSet presAssocID="{16C72677-6A65-41E4-B3AB-C02CDC362904}" presName="Name35" presStyleLbl="parChTrans1D3" presStyleIdx="4" presStyleCnt="7"/>
      <dgm:spPr/>
      <dgm:t>
        <a:bodyPr/>
        <a:lstStyle/>
        <a:p>
          <a:endParaRPr lang="es-ES"/>
        </a:p>
      </dgm:t>
    </dgm:pt>
    <dgm:pt modelId="{974E7D6A-257D-423A-992B-7A61A41C2060}" type="pres">
      <dgm:prSet presAssocID="{26799172-48E6-4CB8-9CBE-72F2063C5872}" presName="hierRoot2" presStyleCnt="0">
        <dgm:presLayoutVars>
          <dgm:hierBranch val="init"/>
        </dgm:presLayoutVars>
      </dgm:prSet>
      <dgm:spPr/>
    </dgm:pt>
    <dgm:pt modelId="{93D64F76-9C1D-47CC-9A1E-35567E89126D}" type="pres">
      <dgm:prSet presAssocID="{26799172-48E6-4CB8-9CBE-72F2063C5872}" presName="rootComposite" presStyleCnt="0"/>
      <dgm:spPr/>
    </dgm:pt>
    <dgm:pt modelId="{95F922D2-DE86-4348-BA47-D9000326FBCF}" type="pres">
      <dgm:prSet presAssocID="{26799172-48E6-4CB8-9CBE-72F2063C5872}" presName="rootText" presStyleLbl="node3" presStyleIdx="4" presStyleCnt="7" custScaleX="76143" custScaleY="119268" custLinFactNeighborX="-3113" custLinFactNeighborY="354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907953-1CC5-4499-81C9-37DCEE25697E}" type="pres">
      <dgm:prSet presAssocID="{26799172-48E6-4CB8-9CBE-72F2063C5872}" presName="rootConnector" presStyleLbl="node3" presStyleIdx="4" presStyleCnt="7"/>
      <dgm:spPr/>
      <dgm:t>
        <a:bodyPr/>
        <a:lstStyle/>
        <a:p>
          <a:endParaRPr lang="es-ES"/>
        </a:p>
      </dgm:t>
    </dgm:pt>
    <dgm:pt modelId="{C98A0D07-41B0-4C22-8507-3E025F789A8D}" type="pres">
      <dgm:prSet presAssocID="{26799172-48E6-4CB8-9CBE-72F2063C5872}" presName="hierChild4" presStyleCnt="0"/>
      <dgm:spPr/>
    </dgm:pt>
    <dgm:pt modelId="{33BA9838-A783-4AEC-A544-CD5038F939AA}" type="pres">
      <dgm:prSet presAssocID="{26799172-48E6-4CB8-9CBE-72F2063C5872}" presName="hierChild5" presStyleCnt="0"/>
      <dgm:spPr/>
    </dgm:pt>
    <dgm:pt modelId="{4DA3636D-4C4B-49C3-8339-95843A726F86}" type="pres">
      <dgm:prSet presAssocID="{EF8DB676-3FC6-4A53-8ABD-169C31E0869A}" presName="Name35" presStyleLbl="parChTrans1D3" presStyleIdx="5" presStyleCnt="7"/>
      <dgm:spPr/>
      <dgm:t>
        <a:bodyPr/>
        <a:lstStyle/>
        <a:p>
          <a:endParaRPr lang="es-ES"/>
        </a:p>
      </dgm:t>
    </dgm:pt>
    <dgm:pt modelId="{4E4A754D-5AC9-417E-9D9B-205AFE789763}" type="pres">
      <dgm:prSet presAssocID="{8DD9E188-AF91-4754-B0CE-2098159A9356}" presName="hierRoot2" presStyleCnt="0">
        <dgm:presLayoutVars>
          <dgm:hierBranch val="init"/>
        </dgm:presLayoutVars>
      </dgm:prSet>
      <dgm:spPr/>
    </dgm:pt>
    <dgm:pt modelId="{0558421F-A6FF-4823-A748-39ED2BF3F466}" type="pres">
      <dgm:prSet presAssocID="{8DD9E188-AF91-4754-B0CE-2098159A9356}" presName="rootComposite" presStyleCnt="0"/>
      <dgm:spPr/>
    </dgm:pt>
    <dgm:pt modelId="{4677D045-6F6A-4262-BB80-EBC2772762BD}" type="pres">
      <dgm:prSet presAssocID="{8DD9E188-AF91-4754-B0CE-2098159A9356}" presName="rootText" presStyleLbl="node3" presStyleIdx="5" presStyleCnt="7" custScaleX="76143" custScaleY="239306" custLinFactNeighborX="-5880" custLinFactNeighborY="354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5C8847-8213-4DD6-8C1C-B6EE10D975E2}" type="pres">
      <dgm:prSet presAssocID="{8DD9E188-AF91-4754-B0CE-2098159A9356}" presName="rootConnector" presStyleLbl="node3" presStyleIdx="5" presStyleCnt="7"/>
      <dgm:spPr/>
      <dgm:t>
        <a:bodyPr/>
        <a:lstStyle/>
        <a:p>
          <a:endParaRPr lang="es-ES"/>
        </a:p>
      </dgm:t>
    </dgm:pt>
    <dgm:pt modelId="{F434E242-F417-403C-AA3E-CDE9D8989093}" type="pres">
      <dgm:prSet presAssocID="{8DD9E188-AF91-4754-B0CE-2098159A9356}" presName="hierChild4" presStyleCnt="0"/>
      <dgm:spPr/>
    </dgm:pt>
    <dgm:pt modelId="{EFCF2A61-C58C-4B21-AB28-11438C9FEE55}" type="pres">
      <dgm:prSet presAssocID="{8DD9E188-AF91-4754-B0CE-2098159A9356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6BDFFBEF-CA63-4648-BD4A-8F0001AC281E}" type="pres">
      <dgm:prSet presAssocID="{5C98FF83-72C7-4D05-B871-1D8FAFCC689B}" presName="Name35" presStyleLbl="parChTrans1D2" presStyleIdx="2" presStyleCnt="3"/>
      <dgm:spPr/>
      <dgm:t>
        <a:bodyPr/>
        <a:lstStyle/>
        <a:p>
          <a:endParaRPr lang="es-ES"/>
        </a:p>
      </dgm:t>
    </dgm:pt>
    <dgm:pt modelId="{56C200E6-95FC-4C60-ADD5-CE82A1678255}" type="pres">
      <dgm:prSet presAssocID="{E09D3DCF-8470-485D-9185-F4A89704B2DA}" presName="hierRoot2" presStyleCnt="0">
        <dgm:presLayoutVars>
          <dgm:hierBranch/>
        </dgm:presLayoutVars>
      </dgm:prSet>
      <dgm:spPr/>
    </dgm:pt>
    <dgm:pt modelId="{C6C22900-F3D7-41C0-B346-C215FFD517C7}" type="pres">
      <dgm:prSet presAssocID="{E09D3DCF-8470-485D-9185-F4A89704B2DA}" presName="rootComposite" presStyleCnt="0"/>
      <dgm:spPr/>
    </dgm:pt>
    <dgm:pt modelId="{97D50050-7FED-4B51-A7EF-8B6B2036BC1A}" type="pres">
      <dgm:prSet presAssocID="{E09D3DCF-8470-485D-9185-F4A89704B2DA}" presName="rootText" presStyleLbl="node2" presStyleIdx="2" presStyleCnt="3" custScaleX="126180" custScaleY="65783" custLinFactNeighborX="-10787" custLinFactNeighborY="4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EEED20-F60E-4E97-98D5-E26F6CC3D9CA}" type="pres">
      <dgm:prSet presAssocID="{E09D3DCF-8470-485D-9185-F4A89704B2D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21B6FA-1861-462E-8379-171ED917D926}" type="pres">
      <dgm:prSet presAssocID="{E09D3DCF-8470-485D-9185-F4A89704B2DA}" presName="hierChild4" presStyleCnt="0"/>
      <dgm:spPr/>
    </dgm:pt>
    <dgm:pt modelId="{4021BE67-2B0D-455C-B021-FD405DA429E0}" type="pres">
      <dgm:prSet presAssocID="{DA352D51-F2F2-4370-8AD1-18D1B7FE9800}" presName="Name35" presStyleLbl="parChTrans1D3" presStyleIdx="6" presStyleCnt="7"/>
      <dgm:spPr/>
      <dgm:t>
        <a:bodyPr/>
        <a:lstStyle/>
        <a:p>
          <a:endParaRPr lang="es-ES"/>
        </a:p>
      </dgm:t>
    </dgm:pt>
    <dgm:pt modelId="{663CACDD-46CC-40DE-93DE-816317C850EC}" type="pres">
      <dgm:prSet presAssocID="{F23D8F3D-2A93-4B5F-A107-64162BD5BEB9}" presName="hierRoot2" presStyleCnt="0">
        <dgm:presLayoutVars>
          <dgm:hierBranch val="init"/>
        </dgm:presLayoutVars>
      </dgm:prSet>
      <dgm:spPr/>
    </dgm:pt>
    <dgm:pt modelId="{7F90F283-844C-42F6-B940-AB3765AB8734}" type="pres">
      <dgm:prSet presAssocID="{F23D8F3D-2A93-4B5F-A107-64162BD5BEB9}" presName="rootComposite" presStyleCnt="0"/>
      <dgm:spPr/>
    </dgm:pt>
    <dgm:pt modelId="{AC3075E5-FDBC-4D49-A015-FCAD1C801437}" type="pres">
      <dgm:prSet presAssocID="{F23D8F3D-2A93-4B5F-A107-64162BD5BEB9}" presName="rootText" presStyleLbl="node3" presStyleIdx="6" presStyleCnt="7" custScaleX="126180" custScaleY="306761" custLinFactNeighborX="-10787" custLinFactNeighborY="310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94DE63-F8DF-4D43-B2B2-213B6CF9ADDA}" type="pres">
      <dgm:prSet presAssocID="{F23D8F3D-2A93-4B5F-A107-64162BD5BEB9}" presName="rootConnector" presStyleLbl="node3" presStyleIdx="6" presStyleCnt="7"/>
      <dgm:spPr/>
      <dgm:t>
        <a:bodyPr/>
        <a:lstStyle/>
        <a:p>
          <a:endParaRPr lang="es-ES"/>
        </a:p>
      </dgm:t>
    </dgm:pt>
    <dgm:pt modelId="{E2DA5527-A61F-4D3E-B1A7-9F2F714AA11F}" type="pres">
      <dgm:prSet presAssocID="{F23D8F3D-2A93-4B5F-A107-64162BD5BEB9}" presName="hierChild4" presStyleCnt="0"/>
      <dgm:spPr/>
    </dgm:pt>
    <dgm:pt modelId="{0C86AC3C-5502-48E0-AD78-858C7CFF0562}" type="pres">
      <dgm:prSet presAssocID="{F23D8F3D-2A93-4B5F-A107-64162BD5BEB9}" presName="hierChild5" presStyleCnt="0"/>
      <dgm:spPr/>
    </dgm:pt>
    <dgm:pt modelId="{FBB741EF-CCAE-4072-9EEF-A141F3BA4D46}" type="pres">
      <dgm:prSet presAssocID="{E09D3DCF-8470-485D-9185-F4A89704B2DA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34C2954E-6C14-4C7D-9E2F-588AE4050179}" type="presOf" srcId="{EF8DB676-3FC6-4A53-8ABD-169C31E0869A}" destId="{4DA3636D-4C4B-49C3-8339-95843A726F86}" srcOrd="0" destOrd="0" presId="urn:microsoft.com/office/officeart/2005/8/layout/orgChart1"/>
    <dgm:cxn modelId="{60964B3A-7BFE-4E67-9D65-54352A0C4A5A}" srcId="{0E4B642D-7082-4D9A-84E4-1696652CBA42}" destId="{C99C2E55-9A83-4A20-AE5D-AEDD8A5FF8B9}" srcOrd="0" destOrd="0" parTransId="{0E15A4CC-53DD-4CB1-BA12-040754588FD4}" sibTransId="{C0BC151A-4E01-4DEE-86FC-2A25DE17041D}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2E872696-DA61-4D11-B5B0-059A1DAEC107}" type="presOf" srcId="{C99C2E55-9A83-4A20-AE5D-AEDD8A5FF8B9}" destId="{9316504F-A91D-4817-8403-24BDAF2214EF}" srcOrd="1" destOrd="0" presId="urn:microsoft.com/office/officeart/2005/8/layout/orgChart1"/>
    <dgm:cxn modelId="{4AC07246-3849-45EC-809F-F1AFA20ED255}" srcId="{0E4B642D-7082-4D9A-84E4-1696652CBA42}" destId="{85D6B8DC-9B6A-4650-83F1-736792BAED22}" srcOrd="2" destOrd="0" parTransId="{C3F18037-5158-4B7F-A3A2-79BDA365E40F}" sibTransId="{171368CA-3B0E-4F58-9401-3CB5EDA6BF8D}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1C97B24F-31D6-49BC-B063-676479B8B9AB}" type="presOf" srcId="{9D0A1691-37C9-438A-91CE-BA837C1714E3}" destId="{10381FC7-7103-4F02-88EC-96E16AD41133}" srcOrd="0" destOrd="0" presId="urn:microsoft.com/office/officeart/2005/8/layout/orgChart1"/>
    <dgm:cxn modelId="{0B3DEC9E-6AEE-401C-A310-97D6053DE262}" type="presOf" srcId="{85D6B8DC-9B6A-4650-83F1-736792BAED22}" destId="{098021AB-4660-4B8B-9B21-D3FDDBB38C7F}" srcOrd="0" destOrd="0" presId="urn:microsoft.com/office/officeart/2005/8/layout/orgChart1"/>
    <dgm:cxn modelId="{3E0AE0AC-3EE8-4A44-9055-327A609B241A}" srcId="{8FE150CD-F776-47B8-84A5-F2CF7ACAAC56}" destId="{E09D3DCF-8470-485D-9185-F4A89704B2DA}" srcOrd="2" destOrd="0" parTransId="{5C98FF83-72C7-4D05-B871-1D8FAFCC689B}" sibTransId="{7A0DF934-0949-4DB2-9CFA-04BF965C26A7}"/>
    <dgm:cxn modelId="{771C87E7-AE65-485F-A0E8-8D09DA9F3319}" type="presOf" srcId="{3C1CE92F-7922-48FA-BEEE-AC04DF2A0F45}" destId="{F1E88C5E-F530-4AE7-9DBB-B70197363A53}" srcOrd="0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590934C9-B96B-49B2-B525-8211915B38E5}" type="presOf" srcId="{26799172-48E6-4CB8-9CBE-72F2063C5872}" destId="{E3907953-1CC5-4499-81C9-37DCEE25697E}" srcOrd="1" destOrd="0" presId="urn:microsoft.com/office/officeart/2005/8/layout/orgChart1"/>
    <dgm:cxn modelId="{96ABE493-FFBE-4F15-AE61-7A6EE56E5DDD}" type="presOf" srcId="{E09D3DCF-8470-485D-9185-F4A89704B2DA}" destId="{D6EEED20-F60E-4E97-98D5-E26F6CC3D9CA}" srcOrd="1" destOrd="0" presId="urn:microsoft.com/office/officeart/2005/8/layout/orgChart1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E676E6A1-30D5-4716-82ED-D4436401CEC4}" type="presOf" srcId="{30FBF5FB-ADED-42DF-BE8D-CA7F95E9B413}" destId="{14E11623-734B-4DF2-AC14-15E728A464CC}" srcOrd="0" destOrd="0" presId="urn:microsoft.com/office/officeart/2005/8/layout/orgChart1"/>
    <dgm:cxn modelId="{D0BEE540-0792-4F20-B50C-FC40C1D15FC1}" type="presOf" srcId="{26799172-48E6-4CB8-9CBE-72F2063C5872}" destId="{95F922D2-DE86-4348-BA47-D9000326FBCF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BB15365C-7F9E-42EF-92E3-90E1E35BA7B6}" type="presOf" srcId="{30FBF5FB-ADED-42DF-BE8D-CA7F95E9B413}" destId="{2640D1D7-B6AD-4503-8777-F6ED09190415}" srcOrd="1" destOrd="0" presId="urn:microsoft.com/office/officeart/2005/8/layout/orgChart1"/>
    <dgm:cxn modelId="{FEDA1D20-685A-403B-9413-59C90F16B1E2}" type="presOf" srcId="{8DD9E188-AF91-4754-B0CE-2098159A9356}" destId="{4677D045-6F6A-4262-BB80-EBC2772762BD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53576866-E75F-4EB7-B7B4-C1FF649DAB3B}" srcId="{5F242BE8-C1FB-4875-B117-8E50BEEF5A2F}" destId="{26799172-48E6-4CB8-9CBE-72F2063C5872}" srcOrd="0" destOrd="0" parTransId="{16C72677-6A65-41E4-B3AB-C02CDC362904}" sibTransId="{80129605-EFEF-407F-AAA5-D4DCA8C403D2}"/>
    <dgm:cxn modelId="{F405197A-5BC5-4DBC-ABE4-6BE57EFC9061}" srcId="{0E4B642D-7082-4D9A-84E4-1696652CBA42}" destId="{9D0A1691-37C9-438A-91CE-BA837C1714E3}" srcOrd="1" destOrd="0" parTransId="{3C1CE92F-7922-48FA-BEEE-AC04DF2A0F45}" sibTransId="{C6CBC00C-6499-4174-BC62-2C5C40EA8672}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F66E9B29-8ADC-470B-A277-3B4FCD4F5796}" type="presOf" srcId="{C3F18037-5158-4B7F-A3A2-79BDA365E40F}" destId="{13637E68-CF52-4600-B552-432463153A58}" srcOrd="0" destOrd="0" presId="urn:microsoft.com/office/officeart/2005/8/layout/orgChart1"/>
    <dgm:cxn modelId="{6BF93D1A-C62C-4344-9DB7-A9A39A1EA993}" type="presOf" srcId="{C99C2E55-9A83-4A20-AE5D-AEDD8A5FF8B9}" destId="{55EF794C-1DBE-4752-A40A-89034D10B047}" srcOrd="0" destOrd="0" presId="urn:microsoft.com/office/officeart/2005/8/layout/orgChart1"/>
    <dgm:cxn modelId="{EC30655D-E552-4FDF-9297-F482A1A5E9D0}" type="presOf" srcId="{F23D8F3D-2A93-4B5F-A107-64162BD5BEB9}" destId="{AC3075E5-FDBC-4D49-A015-FCAD1C801437}" srcOrd="0" destOrd="0" presId="urn:microsoft.com/office/officeart/2005/8/layout/orgChart1"/>
    <dgm:cxn modelId="{2368BD21-F70B-42FA-9B24-5E44662912EC}" srcId="{5F242BE8-C1FB-4875-B117-8E50BEEF5A2F}" destId="{8DD9E188-AF91-4754-B0CE-2098159A9356}" srcOrd="1" destOrd="0" parTransId="{EF8DB676-3FC6-4A53-8ABD-169C31E0869A}" sibTransId="{3CDB55AE-14B6-449C-9110-9143610C3329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62307EC2-C213-46B0-B27E-82550B40D756}" type="presOf" srcId="{F23D8F3D-2A93-4B5F-A107-64162BD5BEB9}" destId="{A994DE63-F8DF-4D43-B2B2-213B6CF9ADDA}" srcOrd="1" destOrd="0" presId="urn:microsoft.com/office/officeart/2005/8/layout/orgChart1"/>
    <dgm:cxn modelId="{36503289-290F-4BA0-9122-8B9D256D3E0A}" type="presOf" srcId="{16C72677-6A65-41E4-B3AB-C02CDC362904}" destId="{EA29C586-7ECB-44F7-B31E-3004ECD5408C}" srcOrd="0" destOrd="0" presId="urn:microsoft.com/office/officeart/2005/8/layout/orgChart1"/>
    <dgm:cxn modelId="{701ECAB8-86AC-4B7D-AC3B-77E4A31CCF51}" type="presOf" srcId="{DA352D51-F2F2-4370-8AD1-18D1B7FE9800}" destId="{4021BE67-2B0D-455C-B021-FD405DA429E0}" srcOrd="0" destOrd="0" presId="urn:microsoft.com/office/officeart/2005/8/layout/orgChart1"/>
    <dgm:cxn modelId="{CBFAA70F-7DCB-40FC-9F3E-E0EAF3A60037}" type="presOf" srcId="{8DD9E188-AF91-4754-B0CE-2098159A9356}" destId="{E55C8847-8213-4DD6-8C1C-B6EE10D975E2}" srcOrd="1" destOrd="0" presId="urn:microsoft.com/office/officeart/2005/8/layout/orgChart1"/>
    <dgm:cxn modelId="{F3DC7F6A-ED44-4660-8881-9C7FB4A2909C}" type="presOf" srcId="{9D0A1691-37C9-438A-91CE-BA837C1714E3}" destId="{5E5DAB26-3FBD-4A66-B962-05133E9D6854}" srcOrd="1" destOrd="0" presId="urn:microsoft.com/office/officeart/2005/8/layout/orgChart1"/>
    <dgm:cxn modelId="{6BC53850-7F99-46B5-B41D-CB9A4DB3D72C}" type="presOf" srcId="{5C98FF83-72C7-4D05-B871-1D8FAFCC689B}" destId="{6BDFFBEF-CA63-4648-BD4A-8F0001AC281E}" srcOrd="0" destOrd="0" presId="urn:microsoft.com/office/officeart/2005/8/layout/orgChart1"/>
    <dgm:cxn modelId="{A2EC1C98-FF8F-4F56-ABE7-34A37EF6C27F}" type="presOf" srcId="{E09D3DCF-8470-485D-9185-F4A89704B2DA}" destId="{97D50050-7FED-4B51-A7EF-8B6B2036BC1A}" srcOrd="0" destOrd="0" presId="urn:microsoft.com/office/officeart/2005/8/layout/orgChart1"/>
    <dgm:cxn modelId="{C8FD144C-B1CB-4E46-8D4F-AE128C1C18C8}" type="presOf" srcId="{85D6B8DC-9B6A-4650-83F1-736792BAED22}" destId="{7B33E8AB-85E6-4287-AC1C-95041758A2ED}" srcOrd="1" destOrd="0" presId="urn:microsoft.com/office/officeart/2005/8/layout/orgChart1"/>
    <dgm:cxn modelId="{02A09C52-EB83-4247-99E5-D54A1D122611}" srcId="{E09D3DCF-8470-485D-9185-F4A89704B2DA}" destId="{F23D8F3D-2A93-4B5F-A107-64162BD5BEB9}" srcOrd="0" destOrd="0" parTransId="{DA352D51-F2F2-4370-8AD1-18D1B7FE9800}" sibTransId="{8CF45910-FF8A-4370-93DE-6A556F3BAF04}"/>
    <dgm:cxn modelId="{517516D9-F843-4C2A-8D91-AF3F1A5CB591}" srcId="{0E4B642D-7082-4D9A-84E4-1696652CBA42}" destId="{30FBF5FB-ADED-42DF-BE8D-CA7F95E9B413}" srcOrd="3" destOrd="0" parTransId="{44D499C4-B00A-4A4A-9D55-49DA38E984FD}" sibTransId="{FBD7499D-9B48-4892-9F86-DE6A5B57CBA7}"/>
    <dgm:cxn modelId="{B74EE6E3-22EB-4458-B064-A25C7CF2652D}" type="presOf" srcId="{44D499C4-B00A-4A4A-9D55-49DA38E984FD}" destId="{EEBA0BCA-7C72-416E-B8A0-601D7E495C8C}" srcOrd="0" destOrd="0" presId="urn:microsoft.com/office/officeart/2005/8/layout/orgChart1"/>
    <dgm:cxn modelId="{157B9AA0-6F84-45A4-917E-CCA75ED239B1}" type="presOf" srcId="{0E15A4CC-53DD-4CB1-BA12-040754588FD4}" destId="{A295449E-D4EB-49DA-A9C8-E0ADFD290C92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7FA71DB9-F93C-4342-974C-E240D48EA70E}" type="presParOf" srcId="{BCAE3455-9F7B-41B2-A40C-88FFAC0AC03C}" destId="{A295449E-D4EB-49DA-A9C8-E0ADFD290C92}" srcOrd="0" destOrd="0" presId="urn:microsoft.com/office/officeart/2005/8/layout/orgChart1"/>
    <dgm:cxn modelId="{A9B97FF8-9F79-4E1E-9335-B4F62763F0F9}" type="presParOf" srcId="{BCAE3455-9F7B-41B2-A40C-88FFAC0AC03C}" destId="{758F7048-15F0-4854-A030-8974D4B7B5E5}" srcOrd="1" destOrd="0" presId="urn:microsoft.com/office/officeart/2005/8/layout/orgChart1"/>
    <dgm:cxn modelId="{D2844A8E-5519-476E-81DE-FAB238F7C5C4}" type="presParOf" srcId="{758F7048-15F0-4854-A030-8974D4B7B5E5}" destId="{0D033817-8D90-4315-AF1A-53377715E691}" srcOrd="0" destOrd="0" presId="urn:microsoft.com/office/officeart/2005/8/layout/orgChart1"/>
    <dgm:cxn modelId="{FF99EEF6-C766-4CBA-9F3C-2B6E04FB932B}" type="presParOf" srcId="{0D033817-8D90-4315-AF1A-53377715E691}" destId="{55EF794C-1DBE-4752-A40A-89034D10B047}" srcOrd="0" destOrd="0" presId="urn:microsoft.com/office/officeart/2005/8/layout/orgChart1"/>
    <dgm:cxn modelId="{026D02FB-0BB2-4783-A3E9-5A1DF4E6C9AA}" type="presParOf" srcId="{0D033817-8D90-4315-AF1A-53377715E691}" destId="{9316504F-A91D-4817-8403-24BDAF2214EF}" srcOrd="1" destOrd="0" presId="urn:microsoft.com/office/officeart/2005/8/layout/orgChart1"/>
    <dgm:cxn modelId="{21BC7982-3593-4EE2-A950-E3F3BA6B97DD}" type="presParOf" srcId="{758F7048-15F0-4854-A030-8974D4B7B5E5}" destId="{F3657BAE-ED34-4F75-8675-82C9D81F8610}" srcOrd="1" destOrd="0" presId="urn:microsoft.com/office/officeart/2005/8/layout/orgChart1"/>
    <dgm:cxn modelId="{75C69C53-49C6-4A4F-97CE-DD64624ED78D}" type="presParOf" srcId="{758F7048-15F0-4854-A030-8974D4B7B5E5}" destId="{38AAA6C4-D754-484A-BA22-41630D99F896}" srcOrd="2" destOrd="0" presId="urn:microsoft.com/office/officeart/2005/8/layout/orgChart1"/>
    <dgm:cxn modelId="{97C019C1-3B1D-4D1D-9AF3-3F63F317D4D4}" type="presParOf" srcId="{BCAE3455-9F7B-41B2-A40C-88FFAC0AC03C}" destId="{F1E88C5E-F530-4AE7-9DBB-B70197363A53}" srcOrd="2" destOrd="0" presId="urn:microsoft.com/office/officeart/2005/8/layout/orgChart1"/>
    <dgm:cxn modelId="{E6E13C23-55EA-439A-A362-BACAAC41EFC5}" type="presParOf" srcId="{BCAE3455-9F7B-41B2-A40C-88FFAC0AC03C}" destId="{84E14CA7-601F-4F7D-B41D-9CC974DA616F}" srcOrd="3" destOrd="0" presId="urn:microsoft.com/office/officeart/2005/8/layout/orgChart1"/>
    <dgm:cxn modelId="{3EA4AB22-A665-47D3-ADC7-51075A4DF2D6}" type="presParOf" srcId="{84E14CA7-601F-4F7D-B41D-9CC974DA616F}" destId="{51ECF552-291C-414D-8045-872D556F5C19}" srcOrd="0" destOrd="0" presId="urn:microsoft.com/office/officeart/2005/8/layout/orgChart1"/>
    <dgm:cxn modelId="{E1345E9C-3A99-47C2-A2BD-223AD600432E}" type="presParOf" srcId="{51ECF552-291C-414D-8045-872D556F5C19}" destId="{10381FC7-7103-4F02-88EC-96E16AD41133}" srcOrd="0" destOrd="0" presId="urn:microsoft.com/office/officeart/2005/8/layout/orgChart1"/>
    <dgm:cxn modelId="{58C6BBFE-DCE1-483A-8DB4-ECB023AB369B}" type="presParOf" srcId="{51ECF552-291C-414D-8045-872D556F5C19}" destId="{5E5DAB26-3FBD-4A66-B962-05133E9D6854}" srcOrd="1" destOrd="0" presId="urn:microsoft.com/office/officeart/2005/8/layout/orgChart1"/>
    <dgm:cxn modelId="{58F9B7AB-75C4-4892-B910-3872E62E7430}" type="presParOf" srcId="{84E14CA7-601F-4F7D-B41D-9CC974DA616F}" destId="{1B4CB29A-AEBA-487B-AE48-F27BF4B6769D}" srcOrd="1" destOrd="0" presId="urn:microsoft.com/office/officeart/2005/8/layout/orgChart1"/>
    <dgm:cxn modelId="{F1FBEF5F-E41E-446C-896B-AF0443E63392}" type="presParOf" srcId="{84E14CA7-601F-4F7D-B41D-9CC974DA616F}" destId="{7CA32803-FAF4-40DB-9826-B2A6F575CC23}" srcOrd="2" destOrd="0" presId="urn:microsoft.com/office/officeart/2005/8/layout/orgChart1"/>
    <dgm:cxn modelId="{E50626FD-2D7F-4DF2-912C-861627464CF2}" type="presParOf" srcId="{BCAE3455-9F7B-41B2-A40C-88FFAC0AC03C}" destId="{13637E68-CF52-4600-B552-432463153A58}" srcOrd="4" destOrd="0" presId="urn:microsoft.com/office/officeart/2005/8/layout/orgChart1"/>
    <dgm:cxn modelId="{7676FEDE-3DD9-4576-8D9C-F3EB0713FCC3}" type="presParOf" srcId="{BCAE3455-9F7B-41B2-A40C-88FFAC0AC03C}" destId="{3DEA7C3B-C410-4555-AC11-7091ACC35F09}" srcOrd="5" destOrd="0" presId="urn:microsoft.com/office/officeart/2005/8/layout/orgChart1"/>
    <dgm:cxn modelId="{96CAFE51-D381-4964-8237-AC8AD8909038}" type="presParOf" srcId="{3DEA7C3B-C410-4555-AC11-7091ACC35F09}" destId="{39D3E352-2089-4C95-AB72-EDCB848C0DA0}" srcOrd="0" destOrd="0" presId="urn:microsoft.com/office/officeart/2005/8/layout/orgChart1"/>
    <dgm:cxn modelId="{6C157ACF-E074-4557-8097-F8C2031D9558}" type="presParOf" srcId="{39D3E352-2089-4C95-AB72-EDCB848C0DA0}" destId="{098021AB-4660-4B8B-9B21-D3FDDBB38C7F}" srcOrd="0" destOrd="0" presId="urn:microsoft.com/office/officeart/2005/8/layout/orgChart1"/>
    <dgm:cxn modelId="{76699CF2-17FA-4450-AE45-F7C4E16B87CF}" type="presParOf" srcId="{39D3E352-2089-4C95-AB72-EDCB848C0DA0}" destId="{7B33E8AB-85E6-4287-AC1C-95041758A2ED}" srcOrd="1" destOrd="0" presId="urn:microsoft.com/office/officeart/2005/8/layout/orgChart1"/>
    <dgm:cxn modelId="{81C9F3CE-2235-45AE-8AF0-9183BDA83C98}" type="presParOf" srcId="{3DEA7C3B-C410-4555-AC11-7091ACC35F09}" destId="{B70C48DD-8EB5-4866-92F7-28D923C9663D}" srcOrd="1" destOrd="0" presId="urn:microsoft.com/office/officeart/2005/8/layout/orgChart1"/>
    <dgm:cxn modelId="{8272103C-058F-449E-B6F0-E3D955F2F2FF}" type="presParOf" srcId="{3DEA7C3B-C410-4555-AC11-7091ACC35F09}" destId="{23ECB707-8804-49A2-912B-2C995AD2484B}" srcOrd="2" destOrd="0" presId="urn:microsoft.com/office/officeart/2005/8/layout/orgChart1"/>
    <dgm:cxn modelId="{AA6507AB-781E-4C3A-87DC-9A6CE3768BDB}" type="presParOf" srcId="{BCAE3455-9F7B-41B2-A40C-88FFAC0AC03C}" destId="{EEBA0BCA-7C72-416E-B8A0-601D7E495C8C}" srcOrd="6" destOrd="0" presId="urn:microsoft.com/office/officeart/2005/8/layout/orgChart1"/>
    <dgm:cxn modelId="{17B923C7-4571-4133-A791-687F06B6E975}" type="presParOf" srcId="{BCAE3455-9F7B-41B2-A40C-88FFAC0AC03C}" destId="{FE0EDBA6-FB7F-402D-A2BF-464CCD871F7E}" srcOrd="7" destOrd="0" presId="urn:microsoft.com/office/officeart/2005/8/layout/orgChart1"/>
    <dgm:cxn modelId="{451B5AFF-54A4-4D2E-9A72-2CCEA896122A}" type="presParOf" srcId="{FE0EDBA6-FB7F-402D-A2BF-464CCD871F7E}" destId="{64BF1363-A8C3-4246-8545-291351BA7135}" srcOrd="0" destOrd="0" presId="urn:microsoft.com/office/officeart/2005/8/layout/orgChart1"/>
    <dgm:cxn modelId="{6204D662-1EA3-41B0-91DD-C073EFB701D0}" type="presParOf" srcId="{64BF1363-A8C3-4246-8545-291351BA7135}" destId="{14E11623-734B-4DF2-AC14-15E728A464CC}" srcOrd="0" destOrd="0" presId="urn:microsoft.com/office/officeart/2005/8/layout/orgChart1"/>
    <dgm:cxn modelId="{18BA9382-4903-42FB-B740-B8431B65D225}" type="presParOf" srcId="{64BF1363-A8C3-4246-8545-291351BA7135}" destId="{2640D1D7-B6AD-4503-8777-F6ED09190415}" srcOrd="1" destOrd="0" presId="urn:microsoft.com/office/officeart/2005/8/layout/orgChart1"/>
    <dgm:cxn modelId="{1A91B584-9ACA-4154-9400-C5A30AC7A2E4}" type="presParOf" srcId="{FE0EDBA6-FB7F-402D-A2BF-464CCD871F7E}" destId="{96D6EBD0-F029-4A9C-9C2D-C5BE6FF38A59}" srcOrd="1" destOrd="0" presId="urn:microsoft.com/office/officeart/2005/8/layout/orgChart1"/>
    <dgm:cxn modelId="{F7899950-F784-4C2F-A3FA-5DDD16C7017A}" type="presParOf" srcId="{FE0EDBA6-FB7F-402D-A2BF-464CCD871F7E}" destId="{FA1C6A2C-B89F-4006-A14E-46276F27A644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58B83B77-9F21-4B3A-B3FC-451D3B29C695}" type="presParOf" srcId="{D2698673-998B-4128-9B61-DE3237DDCE94}" destId="{EA29C586-7ECB-44F7-B31E-3004ECD5408C}" srcOrd="0" destOrd="0" presId="urn:microsoft.com/office/officeart/2005/8/layout/orgChart1"/>
    <dgm:cxn modelId="{32B239E4-1D21-4703-89F4-0472B2F4D203}" type="presParOf" srcId="{D2698673-998B-4128-9B61-DE3237DDCE94}" destId="{974E7D6A-257D-423A-992B-7A61A41C2060}" srcOrd="1" destOrd="0" presId="urn:microsoft.com/office/officeart/2005/8/layout/orgChart1"/>
    <dgm:cxn modelId="{0363D20D-CE6F-4217-8F3E-8242DBC8983F}" type="presParOf" srcId="{974E7D6A-257D-423A-992B-7A61A41C2060}" destId="{93D64F76-9C1D-47CC-9A1E-35567E89126D}" srcOrd="0" destOrd="0" presId="urn:microsoft.com/office/officeart/2005/8/layout/orgChart1"/>
    <dgm:cxn modelId="{9E2DF962-333E-4DDD-A3A1-720342CB533A}" type="presParOf" srcId="{93D64F76-9C1D-47CC-9A1E-35567E89126D}" destId="{95F922D2-DE86-4348-BA47-D9000326FBCF}" srcOrd="0" destOrd="0" presId="urn:microsoft.com/office/officeart/2005/8/layout/orgChart1"/>
    <dgm:cxn modelId="{8D35F250-BB1F-4125-B58B-2DF31733C481}" type="presParOf" srcId="{93D64F76-9C1D-47CC-9A1E-35567E89126D}" destId="{E3907953-1CC5-4499-81C9-37DCEE25697E}" srcOrd="1" destOrd="0" presId="urn:microsoft.com/office/officeart/2005/8/layout/orgChart1"/>
    <dgm:cxn modelId="{AD9D2E81-C8B1-4CAF-A6B7-765C0D74FBD4}" type="presParOf" srcId="{974E7D6A-257D-423A-992B-7A61A41C2060}" destId="{C98A0D07-41B0-4C22-8507-3E025F789A8D}" srcOrd="1" destOrd="0" presId="urn:microsoft.com/office/officeart/2005/8/layout/orgChart1"/>
    <dgm:cxn modelId="{DCA469AE-368C-4475-8754-70088F3A1093}" type="presParOf" srcId="{974E7D6A-257D-423A-992B-7A61A41C2060}" destId="{33BA9838-A783-4AEC-A544-CD5038F939AA}" srcOrd="2" destOrd="0" presId="urn:microsoft.com/office/officeart/2005/8/layout/orgChart1"/>
    <dgm:cxn modelId="{14360EF2-FDB7-4889-B59B-947D2C62F4E7}" type="presParOf" srcId="{D2698673-998B-4128-9B61-DE3237DDCE94}" destId="{4DA3636D-4C4B-49C3-8339-95843A726F86}" srcOrd="2" destOrd="0" presId="urn:microsoft.com/office/officeart/2005/8/layout/orgChart1"/>
    <dgm:cxn modelId="{C3310FAE-64E5-4BD7-A461-194C4C3CD9AA}" type="presParOf" srcId="{D2698673-998B-4128-9B61-DE3237DDCE94}" destId="{4E4A754D-5AC9-417E-9D9B-205AFE789763}" srcOrd="3" destOrd="0" presId="urn:microsoft.com/office/officeart/2005/8/layout/orgChart1"/>
    <dgm:cxn modelId="{B05F1776-76B8-4649-AD36-8BD115984FF0}" type="presParOf" srcId="{4E4A754D-5AC9-417E-9D9B-205AFE789763}" destId="{0558421F-A6FF-4823-A748-39ED2BF3F466}" srcOrd="0" destOrd="0" presId="urn:microsoft.com/office/officeart/2005/8/layout/orgChart1"/>
    <dgm:cxn modelId="{306066A6-B38E-40F9-86AA-224BF2595E74}" type="presParOf" srcId="{0558421F-A6FF-4823-A748-39ED2BF3F466}" destId="{4677D045-6F6A-4262-BB80-EBC2772762BD}" srcOrd="0" destOrd="0" presId="urn:microsoft.com/office/officeart/2005/8/layout/orgChart1"/>
    <dgm:cxn modelId="{A5B839FE-B8C5-405F-AE1C-87222F75E332}" type="presParOf" srcId="{0558421F-A6FF-4823-A748-39ED2BF3F466}" destId="{E55C8847-8213-4DD6-8C1C-B6EE10D975E2}" srcOrd="1" destOrd="0" presId="urn:microsoft.com/office/officeart/2005/8/layout/orgChart1"/>
    <dgm:cxn modelId="{1FDDB506-3416-48A3-A9A7-9A67B183CC4D}" type="presParOf" srcId="{4E4A754D-5AC9-417E-9D9B-205AFE789763}" destId="{F434E242-F417-403C-AA3E-CDE9D8989093}" srcOrd="1" destOrd="0" presId="urn:microsoft.com/office/officeart/2005/8/layout/orgChart1"/>
    <dgm:cxn modelId="{D52911B9-40BE-4D83-AE57-7E3A36FC37FE}" type="presParOf" srcId="{4E4A754D-5AC9-417E-9D9B-205AFE789763}" destId="{EFCF2A61-C58C-4B21-AB28-11438C9FEE55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3E0044C1-6D5A-4E49-8CBA-BC6853735797}" type="presParOf" srcId="{B47799F2-AAEA-4F8F-B236-6AB5BFCEE6E2}" destId="{6BDFFBEF-CA63-4648-BD4A-8F0001AC281E}" srcOrd="4" destOrd="0" presId="urn:microsoft.com/office/officeart/2005/8/layout/orgChart1"/>
    <dgm:cxn modelId="{7403E765-D337-49AC-AA66-A25D169A7667}" type="presParOf" srcId="{B47799F2-AAEA-4F8F-B236-6AB5BFCEE6E2}" destId="{56C200E6-95FC-4C60-ADD5-CE82A1678255}" srcOrd="5" destOrd="0" presId="urn:microsoft.com/office/officeart/2005/8/layout/orgChart1"/>
    <dgm:cxn modelId="{01DC1996-A827-4921-A22D-4224A9E99047}" type="presParOf" srcId="{56C200E6-95FC-4C60-ADD5-CE82A1678255}" destId="{C6C22900-F3D7-41C0-B346-C215FFD517C7}" srcOrd="0" destOrd="0" presId="urn:microsoft.com/office/officeart/2005/8/layout/orgChart1"/>
    <dgm:cxn modelId="{70369B85-5A82-4166-A44C-DB9FD2EFC047}" type="presParOf" srcId="{C6C22900-F3D7-41C0-B346-C215FFD517C7}" destId="{97D50050-7FED-4B51-A7EF-8B6B2036BC1A}" srcOrd="0" destOrd="0" presId="urn:microsoft.com/office/officeart/2005/8/layout/orgChart1"/>
    <dgm:cxn modelId="{7E8AD519-34CB-4B71-9EF5-3CA06120E629}" type="presParOf" srcId="{C6C22900-F3D7-41C0-B346-C215FFD517C7}" destId="{D6EEED20-F60E-4E97-98D5-E26F6CC3D9CA}" srcOrd="1" destOrd="0" presId="urn:microsoft.com/office/officeart/2005/8/layout/orgChart1"/>
    <dgm:cxn modelId="{E6502020-B2C0-47C7-B0E2-B7A593C72413}" type="presParOf" srcId="{56C200E6-95FC-4C60-ADD5-CE82A1678255}" destId="{DC21B6FA-1861-462E-8379-171ED917D926}" srcOrd="1" destOrd="0" presId="urn:microsoft.com/office/officeart/2005/8/layout/orgChart1"/>
    <dgm:cxn modelId="{832E3D9E-E886-4777-82FD-53693272689E}" type="presParOf" srcId="{DC21B6FA-1861-462E-8379-171ED917D926}" destId="{4021BE67-2B0D-455C-B021-FD405DA429E0}" srcOrd="0" destOrd="0" presId="urn:microsoft.com/office/officeart/2005/8/layout/orgChart1"/>
    <dgm:cxn modelId="{D82614C5-D356-47F6-A54D-AF517CEA010C}" type="presParOf" srcId="{DC21B6FA-1861-462E-8379-171ED917D926}" destId="{663CACDD-46CC-40DE-93DE-816317C850EC}" srcOrd="1" destOrd="0" presId="urn:microsoft.com/office/officeart/2005/8/layout/orgChart1"/>
    <dgm:cxn modelId="{E5167C64-230F-4696-B75C-CC14192C384E}" type="presParOf" srcId="{663CACDD-46CC-40DE-93DE-816317C850EC}" destId="{7F90F283-844C-42F6-B940-AB3765AB8734}" srcOrd="0" destOrd="0" presId="urn:microsoft.com/office/officeart/2005/8/layout/orgChart1"/>
    <dgm:cxn modelId="{5C67E29F-F4F4-4806-9FB8-FEE52E384FD2}" type="presParOf" srcId="{7F90F283-844C-42F6-B940-AB3765AB8734}" destId="{AC3075E5-FDBC-4D49-A015-FCAD1C801437}" srcOrd="0" destOrd="0" presId="urn:microsoft.com/office/officeart/2005/8/layout/orgChart1"/>
    <dgm:cxn modelId="{DA92195F-DD06-4B1E-9297-E9D99A939A94}" type="presParOf" srcId="{7F90F283-844C-42F6-B940-AB3765AB8734}" destId="{A994DE63-F8DF-4D43-B2B2-213B6CF9ADDA}" srcOrd="1" destOrd="0" presId="urn:microsoft.com/office/officeart/2005/8/layout/orgChart1"/>
    <dgm:cxn modelId="{2CD00695-BB04-4249-A307-FA3C6D9B06F1}" type="presParOf" srcId="{663CACDD-46CC-40DE-93DE-816317C850EC}" destId="{E2DA5527-A61F-4D3E-B1A7-9F2F714AA11F}" srcOrd="1" destOrd="0" presId="urn:microsoft.com/office/officeart/2005/8/layout/orgChart1"/>
    <dgm:cxn modelId="{FEA37C9C-C656-4F9B-8C5A-9635A2CA2011}" type="presParOf" srcId="{663CACDD-46CC-40DE-93DE-816317C850EC}" destId="{0C86AC3C-5502-48E0-AD78-858C7CFF0562}" srcOrd="2" destOrd="0" presId="urn:microsoft.com/office/officeart/2005/8/layout/orgChart1"/>
    <dgm:cxn modelId="{E6ACE415-70FE-403C-BC10-80A5280CC601}" type="presParOf" srcId="{56C200E6-95FC-4C60-ADD5-CE82A1678255}" destId="{FBB741EF-CCAE-4072-9EEF-A141F3BA4D46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General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de Parques Públicos 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Auxiliares</a:t>
          </a:r>
          <a:endParaRPr lang="es-ES" sz="1200" b="0" dirty="0">
            <a:solidFill>
              <a:schemeClr val="tx1"/>
            </a:solidFill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Recreación y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Deporte</a:t>
          </a:r>
          <a:endParaRPr lang="es-ES" sz="1200" b="0" dirty="0">
            <a:solidFill>
              <a:schemeClr val="tx1"/>
            </a:solidFill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DD9E188-AF91-4754-B0CE-2098159A9356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 </a:t>
          </a:r>
          <a:endParaRPr lang="es-ES" sz="1200" b="0" dirty="0">
            <a:solidFill>
              <a:schemeClr val="tx1"/>
            </a:solidFill>
          </a:endParaRPr>
        </a:p>
      </dgm:t>
    </dgm:pt>
    <dgm:pt modelId="{EF8DB676-3FC6-4A53-8ABD-169C31E0869A}" type="parTrans" cxnId="{2368BD21-F70B-42FA-9B24-5E44662912E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3CDB55AE-14B6-449C-9110-9143610C3329}" type="sibTrans" cxnId="{2368BD21-F70B-42FA-9B24-5E44662912E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23D8F3D-2A93-4B5F-A107-64162BD5BEB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de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Seguridad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A352D51-F2F2-4370-8AD1-18D1B7FE9800}" type="parTrans" cxnId="{02A09C52-EB83-4247-99E5-D54A1D122611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CF45910-FF8A-4370-93DE-6A556F3BAF04}" type="sibTrans" cxnId="{02A09C52-EB83-4247-99E5-D54A1D122611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8ABF5A3-7379-4074-A9BC-14F16DCF38C5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Elemento Operativo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Mecánico(a)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Promotor(a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AB3F97CC-688C-40BE-91F9-130BDB46B870}" type="parTrans" cxnId="{1017BB99-1F5B-4683-A112-B68BEF1823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ACD03CB-26B8-438A-AF71-E9D146267D18}" type="sibTrans" cxnId="{1017BB99-1F5B-4683-A112-B68BEF1823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4362A18-8913-4F39-AC27-B8302A669910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Velador(a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7F13357-3224-48FC-890D-8C5F28032340}" type="parTrans" cxnId="{88E9405A-CDD1-40F6-B392-6ED0AE55695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E5BF5D-BEC4-49C2-9B9E-4B282FFA6E4E}" type="sibTrans" cxnId="{88E9405A-CDD1-40F6-B392-6ED0AE55695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896757B-CF0E-4B0F-AF61-E14ABE3B773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64400664-0FC0-4975-8A22-8AD5D589AD0F}" type="parTrans" cxnId="{8FF50B0C-5191-4D40-B119-E7B74251048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7CD1DA4-6E38-4F48-AA5E-02AA4F6CA059}" type="sibTrans" cxnId="{8FF50B0C-5191-4D40-B119-E7B74251048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E4E4C73-5723-43DA-AAF6-9CCD42756E9D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Salvavidas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25D4EC0A-6450-4C0D-A78D-4DA131EBA939}" type="parTrans" cxnId="{691B6BBD-28E9-4804-9B0F-425F74524B4F}">
      <dgm:prSet/>
      <dgm:spPr/>
      <dgm:t>
        <a:bodyPr/>
        <a:lstStyle/>
        <a:p>
          <a:endParaRPr lang="es-ES"/>
        </a:p>
      </dgm:t>
    </dgm:pt>
    <dgm:pt modelId="{7E4797E5-BAC7-423E-95A5-A09819AC276E}" type="sibTrans" cxnId="{691B6BBD-28E9-4804-9B0F-425F74524B4F}">
      <dgm:prSet/>
      <dgm:spPr/>
      <dgm:t>
        <a:bodyPr/>
        <a:lstStyle/>
        <a:p>
          <a:endParaRPr lang="es-ES"/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54802" custScaleY="99390" custLinFactNeighborX="-1476" custLinFactNeighborY="-3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3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 val="hang"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3" custScaleX="190684" custScaleY="70611" custLinFactNeighborX="-22964" custLinFactNeighborY="135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3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3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 val="l"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3" custScaleX="190684" custScaleY="70611" custLinFactNeighborX="-1140" custLinFactNeighborY="135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3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F645B682-60BF-491E-96B8-B113DC4D356D}" type="pres">
      <dgm:prSet presAssocID="{EF8DB676-3FC6-4A53-8ABD-169C31E0869A}" presName="Name50" presStyleLbl="parChTrans1D3" presStyleIdx="0" presStyleCnt="5"/>
      <dgm:spPr/>
      <dgm:t>
        <a:bodyPr/>
        <a:lstStyle/>
        <a:p>
          <a:endParaRPr lang="es-ES"/>
        </a:p>
      </dgm:t>
    </dgm:pt>
    <dgm:pt modelId="{4E4A754D-5AC9-417E-9D9B-205AFE789763}" type="pres">
      <dgm:prSet presAssocID="{8DD9E188-AF91-4754-B0CE-2098159A9356}" presName="hierRoot2" presStyleCnt="0">
        <dgm:presLayoutVars>
          <dgm:hierBranch val="init"/>
        </dgm:presLayoutVars>
      </dgm:prSet>
      <dgm:spPr/>
    </dgm:pt>
    <dgm:pt modelId="{0558421F-A6FF-4823-A748-39ED2BF3F466}" type="pres">
      <dgm:prSet presAssocID="{8DD9E188-AF91-4754-B0CE-2098159A9356}" presName="rootComposite" presStyleCnt="0"/>
      <dgm:spPr/>
    </dgm:pt>
    <dgm:pt modelId="{4677D045-6F6A-4262-BB80-EBC2772762BD}" type="pres">
      <dgm:prSet presAssocID="{8DD9E188-AF91-4754-B0CE-2098159A9356}" presName="rootText" presStyleLbl="node3" presStyleIdx="0" presStyleCnt="5" custScaleX="163774" custScaleY="310542" custLinFactNeighborX="11002" custLinFactNeighborY="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5C8847-8213-4DD6-8C1C-B6EE10D975E2}" type="pres">
      <dgm:prSet presAssocID="{8DD9E188-AF91-4754-B0CE-2098159A9356}" presName="rootConnector" presStyleLbl="node3" presStyleIdx="0" presStyleCnt="5"/>
      <dgm:spPr/>
      <dgm:t>
        <a:bodyPr/>
        <a:lstStyle/>
        <a:p>
          <a:endParaRPr lang="es-ES"/>
        </a:p>
      </dgm:t>
    </dgm:pt>
    <dgm:pt modelId="{F434E242-F417-403C-AA3E-CDE9D8989093}" type="pres">
      <dgm:prSet presAssocID="{8DD9E188-AF91-4754-B0CE-2098159A9356}" presName="hierChild4" presStyleCnt="0"/>
      <dgm:spPr/>
    </dgm:pt>
    <dgm:pt modelId="{EFCF2A61-C58C-4B21-AB28-11438C9FEE55}" type="pres">
      <dgm:prSet presAssocID="{8DD9E188-AF91-4754-B0CE-2098159A9356}" presName="hierChild5" presStyleCnt="0"/>
      <dgm:spPr/>
    </dgm:pt>
    <dgm:pt modelId="{FA19D81C-18DB-4AF3-89CC-4C0E50F7F9BF}" type="pres">
      <dgm:prSet presAssocID="{25D4EC0A-6450-4C0D-A78D-4DA131EBA939}" presName="Name50" presStyleLbl="parChTrans1D3" presStyleIdx="1" presStyleCnt="5"/>
      <dgm:spPr/>
      <dgm:t>
        <a:bodyPr/>
        <a:lstStyle/>
        <a:p>
          <a:endParaRPr lang="es-ES"/>
        </a:p>
      </dgm:t>
    </dgm:pt>
    <dgm:pt modelId="{39E891A0-4476-4D81-AB9C-9A3520006805}" type="pres">
      <dgm:prSet presAssocID="{0E4E4C73-5723-43DA-AAF6-9CCD42756E9D}" presName="hierRoot2" presStyleCnt="0">
        <dgm:presLayoutVars>
          <dgm:hierBranch val="init"/>
        </dgm:presLayoutVars>
      </dgm:prSet>
      <dgm:spPr/>
    </dgm:pt>
    <dgm:pt modelId="{23B23DB2-2865-4784-9F48-97A60182262A}" type="pres">
      <dgm:prSet presAssocID="{0E4E4C73-5723-43DA-AAF6-9CCD42756E9D}" presName="rootComposite" presStyleCnt="0"/>
      <dgm:spPr/>
    </dgm:pt>
    <dgm:pt modelId="{CE8A42CD-15D4-4FE9-93F5-69414387E171}" type="pres">
      <dgm:prSet presAssocID="{0E4E4C73-5723-43DA-AAF6-9CCD42756E9D}" presName="rootText" presStyleLbl="node3" presStyleIdx="1" presStyleCnt="5" custScaleX="163774" custLinFactNeighborX="11002" custLinFactNeighborY="-136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348FD6-9321-41C7-8162-813576669713}" type="pres">
      <dgm:prSet presAssocID="{0E4E4C73-5723-43DA-AAF6-9CCD42756E9D}" presName="rootConnector" presStyleLbl="node3" presStyleIdx="1" presStyleCnt="5"/>
      <dgm:spPr/>
      <dgm:t>
        <a:bodyPr/>
        <a:lstStyle/>
        <a:p>
          <a:endParaRPr lang="es-ES"/>
        </a:p>
      </dgm:t>
    </dgm:pt>
    <dgm:pt modelId="{46186785-0201-48C0-B32D-0374B66D2499}" type="pres">
      <dgm:prSet presAssocID="{0E4E4C73-5723-43DA-AAF6-9CCD42756E9D}" presName="hierChild4" presStyleCnt="0"/>
      <dgm:spPr/>
    </dgm:pt>
    <dgm:pt modelId="{8C2F044E-0C21-4463-A7AC-FD9CA024BC7E}" type="pres">
      <dgm:prSet presAssocID="{0E4E4C73-5723-43DA-AAF6-9CCD42756E9D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4021BE67-2B0D-455C-B021-FD405DA429E0}" type="pres">
      <dgm:prSet presAssocID="{DA352D51-F2F2-4370-8AD1-18D1B7FE9800}" presName="Name35" presStyleLbl="parChTrans1D2" presStyleIdx="2" presStyleCnt="3"/>
      <dgm:spPr/>
      <dgm:t>
        <a:bodyPr/>
        <a:lstStyle/>
        <a:p>
          <a:endParaRPr lang="es-ES"/>
        </a:p>
      </dgm:t>
    </dgm:pt>
    <dgm:pt modelId="{663CACDD-46CC-40DE-93DE-816317C850EC}" type="pres">
      <dgm:prSet presAssocID="{F23D8F3D-2A93-4B5F-A107-64162BD5BEB9}" presName="hierRoot2" presStyleCnt="0">
        <dgm:presLayoutVars>
          <dgm:hierBranch val="l"/>
        </dgm:presLayoutVars>
      </dgm:prSet>
      <dgm:spPr/>
    </dgm:pt>
    <dgm:pt modelId="{7F90F283-844C-42F6-B940-AB3765AB8734}" type="pres">
      <dgm:prSet presAssocID="{F23D8F3D-2A93-4B5F-A107-64162BD5BEB9}" presName="rootComposite" presStyleCnt="0"/>
      <dgm:spPr/>
    </dgm:pt>
    <dgm:pt modelId="{AC3075E5-FDBC-4D49-A015-FCAD1C801437}" type="pres">
      <dgm:prSet presAssocID="{F23D8F3D-2A93-4B5F-A107-64162BD5BEB9}" presName="rootText" presStyleLbl="node2" presStyleIdx="2" presStyleCnt="3" custScaleX="190684" custScaleY="70611" custLinFactNeighborX="22964" custLinFactNeighborY="135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94DE63-F8DF-4D43-B2B2-213B6CF9ADDA}" type="pres">
      <dgm:prSet presAssocID="{F23D8F3D-2A93-4B5F-A107-64162BD5BEB9}" presName="rootConnector" presStyleLbl="node2" presStyleIdx="2" presStyleCnt="3"/>
      <dgm:spPr/>
      <dgm:t>
        <a:bodyPr/>
        <a:lstStyle/>
        <a:p>
          <a:endParaRPr lang="es-ES"/>
        </a:p>
      </dgm:t>
    </dgm:pt>
    <dgm:pt modelId="{E2DA5527-A61F-4D3E-B1A7-9F2F714AA11F}" type="pres">
      <dgm:prSet presAssocID="{F23D8F3D-2A93-4B5F-A107-64162BD5BEB9}" presName="hierChild4" presStyleCnt="0"/>
      <dgm:spPr/>
    </dgm:pt>
    <dgm:pt modelId="{54113AE6-C337-4027-854B-A0890CC7DA0F}" type="pres">
      <dgm:prSet presAssocID="{AB3F97CC-688C-40BE-91F9-130BDB46B870}" presName="Name50" presStyleLbl="parChTrans1D3" presStyleIdx="2" presStyleCnt="5"/>
      <dgm:spPr/>
      <dgm:t>
        <a:bodyPr/>
        <a:lstStyle/>
        <a:p>
          <a:endParaRPr lang="es-ES"/>
        </a:p>
      </dgm:t>
    </dgm:pt>
    <dgm:pt modelId="{7533B252-4590-4CD4-A18E-88D0B2AD36D4}" type="pres">
      <dgm:prSet presAssocID="{68ABF5A3-7379-4074-A9BC-14F16DCF38C5}" presName="hierRoot2" presStyleCnt="0">
        <dgm:presLayoutVars>
          <dgm:hierBranch val="init"/>
        </dgm:presLayoutVars>
      </dgm:prSet>
      <dgm:spPr/>
    </dgm:pt>
    <dgm:pt modelId="{55197AC7-5E91-4C92-86E3-EFCE528349AB}" type="pres">
      <dgm:prSet presAssocID="{68ABF5A3-7379-4074-A9BC-14F16DCF38C5}" presName="rootComposite" presStyleCnt="0"/>
      <dgm:spPr/>
    </dgm:pt>
    <dgm:pt modelId="{6AC7B4FB-3611-4C4B-8EE5-2CF0D36D99B2}" type="pres">
      <dgm:prSet presAssocID="{68ABF5A3-7379-4074-A9BC-14F16DCF38C5}" presName="rootText" presStyleLbl="node3" presStyleIdx="2" presStyleCnt="5" custScaleX="182511" custScaleY="310542" custLinFactNeighborX="37217" custLinFactNeighborY="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C9D8B7-ACC0-4EA9-8460-251C816ADB88}" type="pres">
      <dgm:prSet presAssocID="{68ABF5A3-7379-4074-A9BC-14F16DCF38C5}" presName="rootConnector" presStyleLbl="node3" presStyleIdx="2" presStyleCnt="5"/>
      <dgm:spPr/>
      <dgm:t>
        <a:bodyPr/>
        <a:lstStyle/>
        <a:p>
          <a:endParaRPr lang="es-ES"/>
        </a:p>
      </dgm:t>
    </dgm:pt>
    <dgm:pt modelId="{90432A4C-37ED-4185-84CB-5E7E41E7333B}" type="pres">
      <dgm:prSet presAssocID="{68ABF5A3-7379-4074-A9BC-14F16DCF38C5}" presName="hierChild4" presStyleCnt="0"/>
      <dgm:spPr/>
    </dgm:pt>
    <dgm:pt modelId="{8733935F-D5F1-46BD-8EE4-25FCFD656517}" type="pres">
      <dgm:prSet presAssocID="{68ABF5A3-7379-4074-A9BC-14F16DCF38C5}" presName="hierChild5" presStyleCnt="0"/>
      <dgm:spPr/>
    </dgm:pt>
    <dgm:pt modelId="{B2338C09-C186-44CA-BD25-D84B742C308D}" type="pres">
      <dgm:prSet presAssocID="{D7F13357-3224-48FC-890D-8C5F28032340}" presName="Name50" presStyleLbl="parChTrans1D3" presStyleIdx="3" presStyleCnt="5"/>
      <dgm:spPr/>
      <dgm:t>
        <a:bodyPr/>
        <a:lstStyle/>
        <a:p>
          <a:endParaRPr lang="es-ES"/>
        </a:p>
      </dgm:t>
    </dgm:pt>
    <dgm:pt modelId="{2CE1FDFD-BC01-4755-A978-5FA79A71BAE8}" type="pres">
      <dgm:prSet presAssocID="{04362A18-8913-4F39-AC27-B8302A669910}" presName="hierRoot2" presStyleCnt="0">
        <dgm:presLayoutVars>
          <dgm:hierBranch val="init"/>
        </dgm:presLayoutVars>
      </dgm:prSet>
      <dgm:spPr/>
    </dgm:pt>
    <dgm:pt modelId="{C706BE21-C8D3-4270-8282-03A1E1D31C71}" type="pres">
      <dgm:prSet presAssocID="{04362A18-8913-4F39-AC27-B8302A669910}" presName="rootComposite" presStyleCnt="0"/>
      <dgm:spPr/>
    </dgm:pt>
    <dgm:pt modelId="{AD547FAD-B04C-4343-BC2C-FD94825C8089}" type="pres">
      <dgm:prSet presAssocID="{04362A18-8913-4F39-AC27-B8302A669910}" presName="rootText" presStyleLbl="node3" presStyleIdx="3" presStyleCnt="5" custScaleX="182511" custScaleY="141671" custLinFactNeighborX="36016" custLinFactNeighborY="-17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58E2BF-0032-44EC-8CFC-C3F5F5968E1E}" type="pres">
      <dgm:prSet presAssocID="{04362A18-8913-4F39-AC27-B8302A669910}" presName="rootConnector" presStyleLbl="node3" presStyleIdx="3" presStyleCnt="5"/>
      <dgm:spPr/>
      <dgm:t>
        <a:bodyPr/>
        <a:lstStyle/>
        <a:p>
          <a:endParaRPr lang="es-ES"/>
        </a:p>
      </dgm:t>
    </dgm:pt>
    <dgm:pt modelId="{D56B7FE6-7481-4C03-91A7-DD2B9A407A22}" type="pres">
      <dgm:prSet presAssocID="{04362A18-8913-4F39-AC27-B8302A669910}" presName="hierChild4" presStyleCnt="0"/>
      <dgm:spPr/>
    </dgm:pt>
    <dgm:pt modelId="{129B049D-E768-426E-A9F4-FCB67B0A09D7}" type="pres">
      <dgm:prSet presAssocID="{04362A18-8913-4F39-AC27-B8302A669910}" presName="hierChild5" presStyleCnt="0"/>
      <dgm:spPr/>
    </dgm:pt>
    <dgm:pt modelId="{0A7D4723-10EC-4D17-99FE-F83F8B8A46E8}" type="pres">
      <dgm:prSet presAssocID="{64400664-0FC0-4975-8A22-8AD5D589AD0F}" presName="Name50" presStyleLbl="parChTrans1D3" presStyleIdx="4" presStyleCnt="5"/>
      <dgm:spPr/>
      <dgm:t>
        <a:bodyPr/>
        <a:lstStyle/>
        <a:p>
          <a:endParaRPr lang="es-ES"/>
        </a:p>
      </dgm:t>
    </dgm:pt>
    <dgm:pt modelId="{F0ED938B-992F-493B-89D1-AA1CCD8AA585}" type="pres">
      <dgm:prSet presAssocID="{6896757B-CF0E-4B0F-AF61-E14ABE3B7738}" presName="hierRoot2" presStyleCnt="0">
        <dgm:presLayoutVars>
          <dgm:hierBranch val="init"/>
        </dgm:presLayoutVars>
      </dgm:prSet>
      <dgm:spPr/>
    </dgm:pt>
    <dgm:pt modelId="{BF079E98-F82E-483D-9AE8-8F691A2D6EE0}" type="pres">
      <dgm:prSet presAssocID="{6896757B-CF0E-4B0F-AF61-E14ABE3B7738}" presName="rootComposite" presStyleCnt="0"/>
      <dgm:spPr/>
    </dgm:pt>
    <dgm:pt modelId="{60FD2A6C-05F6-4CB9-9FBF-64ADE53B0A0F}" type="pres">
      <dgm:prSet presAssocID="{6896757B-CF0E-4B0F-AF61-E14ABE3B7738}" presName="rootText" presStyleLbl="node3" presStyleIdx="4" presStyleCnt="5" custScaleX="182511" custScaleY="118146" custLinFactNeighborX="33512" custLinFactNeighborY="-32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CF105B-2C6F-44BA-A871-7F2CD8314057}" type="pres">
      <dgm:prSet presAssocID="{6896757B-CF0E-4B0F-AF61-E14ABE3B7738}" presName="rootConnector" presStyleLbl="node3" presStyleIdx="4" presStyleCnt="5"/>
      <dgm:spPr/>
      <dgm:t>
        <a:bodyPr/>
        <a:lstStyle/>
        <a:p>
          <a:endParaRPr lang="es-ES"/>
        </a:p>
      </dgm:t>
    </dgm:pt>
    <dgm:pt modelId="{86428494-8D23-4E3D-A73A-EC06BCDE7751}" type="pres">
      <dgm:prSet presAssocID="{6896757B-CF0E-4B0F-AF61-E14ABE3B7738}" presName="hierChild4" presStyleCnt="0"/>
      <dgm:spPr/>
    </dgm:pt>
    <dgm:pt modelId="{63A5BEAC-FD77-4A59-A28C-5990D8646B65}" type="pres">
      <dgm:prSet presAssocID="{6896757B-CF0E-4B0F-AF61-E14ABE3B7738}" presName="hierChild5" presStyleCnt="0"/>
      <dgm:spPr/>
    </dgm:pt>
    <dgm:pt modelId="{0C86AC3C-5502-48E0-AD78-858C7CFF0562}" type="pres">
      <dgm:prSet presAssocID="{F23D8F3D-2A93-4B5F-A107-64162BD5BEB9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A5A65BBC-D511-44C1-B050-F25A8B85A9F2}" type="presOf" srcId="{D7F13357-3224-48FC-890D-8C5F28032340}" destId="{B2338C09-C186-44CA-BD25-D84B742C308D}" srcOrd="0" destOrd="0" presId="urn:microsoft.com/office/officeart/2005/8/layout/orgChart1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691B6BBD-28E9-4804-9B0F-425F74524B4F}" srcId="{5F242BE8-C1FB-4875-B117-8E50BEEF5A2F}" destId="{0E4E4C73-5723-43DA-AAF6-9CCD42756E9D}" srcOrd="1" destOrd="0" parTransId="{25D4EC0A-6450-4C0D-A78D-4DA131EBA939}" sibTransId="{7E4797E5-BAC7-423E-95A5-A09819AC276E}"/>
    <dgm:cxn modelId="{FEDA1D20-685A-403B-9413-59C90F16B1E2}" type="presOf" srcId="{8DD9E188-AF91-4754-B0CE-2098159A9356}" destId="{4677D045-6F6A-4262-BB80-EBC2772762BD}" srcOrd="0" destOrd="0" presId="urn:microsoft.com/office/officeart/2005/8/layout/orgChart1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88E9405A-CDD1-40F6-B392-6ED0AE55695C}" srcId="{F23D8F3D-2A93-4B5F-A107-64162BD5BEB9}" destId="{04362A18-8913-4F39-AC27-B8302A669910}" srcOrd="1" destOrd="0" parTransId="{D7F13357-3224-48FC-890D-8C5F28032340}" sibTransId="{08E5BF5D-BEC4-49C2-9B9E-4B282FFA6E4E}"/>
    <dgm:cxn modelId="{2524FF26-5B06-4A51-8BA0-AC6F433ACB6C}" type="presOf" srcId="{AB3F97CC-688C-40BE-91F9-130BDB46B870}" destId="{54113AE6-C337-4027-854B-A0890CC7DA0F}" srcOrd="0" destOrd="0" presId="urn:microsoft.com/office/officeart/2005/8/layout/orgChart1"/>
    <dgm:cxn modelId="{D1B593AD-85F0-49BA-A78C-6CB8C1A17235}" type="presOf" srcId="{6896757B-CF0E-4B0F-AF61-E14ABE3B7738}" destId="{60FD2A6C-05F6-4CB9-9FBF-64ADE53B0A0F}" srcOrd="0" destOrd="0" presId="urn:microsoft.com/office/officeart/2005/8/layout/orgChart1"/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8FF50B0C-5191-4D40-B119-E7B742510483}" srcId="{F23D8F3D-2A93-4B5F-A107-64162BD5BEB9}" destId="{6896757B-CF0E-4B0F-AF61-E14ABE3B7738}" srcOrd="2" destOrd="0" parTransId="{64400664-0FC0-4975-8A22-8AD5D589AD0F}" sibTransId="{57CD1DA4-6E38-4F48-AA5E-02AA4F6CA059}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ED4669B2-D3D4-44BA-9C48-EBCC682F2CA3}" type="presOf" srcId="{0E4E4C73-5723-43DA-AAF6-9CCD42756E9D}" destId="{07348FD6-9321-41C7-8162-813576669713}" srcOrd="1" destOrd="0" presId="urn:microsoft.com/office/officeart/2005/8/layout/orgChart1"/>
    <dgm:cxn modelId="{2651C649-9B95-41BB-98AD-2C8316C5D4CC}" type="presOf" srcId="{F23D8F3D-2A93-4B5F-A107-64162BD5BEB9}" destId="{A994DE63-F8DF-4D43-B2B2-213B6CF9ADDA}" srcOrd="1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2368BD21-F70B-42FA-9B24-5E44662912EC}" srcId="{5F242BE8-C1FB-4875-B117-8E50BEEF5A2F}" destId="{8DD9E188-AF91-4754-B0CE-2098159A9356}" srcOrd="0" destOrd="0" parTransId="{EF8DB676-3FC6-4A53-8ABD-169C31E0869A}" sibTransId="{3CDB55AE-14B6-449C-9110-9143610C3329}"/>
    <dgm:cxn modelId="{DA609BFC-77F7-4248-909D-FC4B05AEB121}" type="presOf" srcId="{EF8DB676-3FC6-4A53-8ABD-169C31E0869A}" destId="{F645B682-60BF-491E-96B8-B113DC4D356D}" srcOrd="0" destOrd="0" presId="urn:microsoft.com/office/officeart/2005/8/layout/orgChart1"/>
    <dgm:cxn modelId="{ECD7AD74-BFC7-49C1-83EC-2DB633EE23E3}" type="presOf" srcId="{25D4EC0A-6450-4C0D-A78D-4DA131EBA939}" destId="{FA19D81C-18DB-4AF3-89CC-4C0E50F7F9BF}" srcOrd="0" destOrd="0" presId="urn:microsoft.com/office/officeart/2005/8/layout/orgChart1"/>
    <dgm:cxn modelId="{F9A86EFA-0CD9-4646-AA0D-3D1EA962012F}" type="presOf" srcId="{68ABF5A3-7379-4074-A9BC-14F16DCF38C5}" destId="{6AC7B4FB-3611-4C4B-8EE5-2CF0D36D99B2}" srcOrd="0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02A09C52-EB83-4247-99E5-D54A1D122611}" srcId="{8FE150CD-F776-47B8-84A5-F2CF7ACAAC56}" destId="{F23D8F3D-2A93-4B5F-A107-64162BD5BEB9}" srcOrd="2" destOrd="0" parTransId="{DA352D51-F2F2-4370-8AD1-18D1B7FE9800}" sibTransId="{8CF45910-FF8A-4370-93DE-6A556F3BAF04}"/>
    <dgm:cxn modelId="{1017BB99-1F5B-4683-A112-B68BEF182322}" srcId="{F23D8F3D-2A93-4B5F-A107-64162BD5BEB9}" destId="{68ABF5A3-7379-4074-A9BC-14F16DCF38C5}" srcOrd="0" destOrd="0" parTransId="{AB3F97CC-688C-40BE-91F9-130BDB46B870}" sibTransId="{DACD03CB-26B8-438A-AF71-E9D146267D18}"/>
    <dgm:cxn modelId="{D0035A24-E2F3-4C06-BD87-C9C1451EFA92}" type="presOf" srcId="{6896757B-CF0E-4B0F-AF61-E14ABE3B7738}" destId="{14CF105B-2C6F-44BA-A871-7F2CD8314057}" srcOrd="1" destOrd="0" presId="urn:microsoft.com/office/officeart/2005/8/layout/orgChart1"/>
    <dgm:cxn modelId="{CBFAA70F-7DCB-40FC-9F3E-E0EAF3A60037}" type="presOf" srcId="{8DD9E188-AF91-4754-B0CE-2098159A9356}" destId="{E55C8847-8213-4DD6-8C1C-B6EE10D975E2}" srcOrd="1" destOrd="0" presId="urn:microsoft.com/office/officeart/2005/8/layout/orgChart1"/>
    <dgm:cxn modelId="{9C29046E-497B-4E9F-9FF1-554803AE5661}" type="presOf" srcId="{68ABF5A3-7379-4074-A9BC-14F16DCF38C5}" destId="{E9C9D8B7-ACC0-4EA9-8460-251C816ADB88}" srcOrd="1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79073629-B9E9-4869-A5E7-89CFDBB48C47}" type="presOf" srcId="{DA352D51-F2F2-4370-8AD1-18D1B7FE9800}" destId="{4021BE67-2B0D-455C-B021-FD405DA429E0}" srcOrd="0" destOrd="0" presId="urn:microsoft.com/office/officeart/2005/8/layout/orgChart1"/>
    <dgm:cxn modelId="{FF32F884-CD9B-43A1-BE43-0431F1005FF8}" type="presOf" srcId="{04362A18-8913-4F39-AC27-B8302A669910}" destId="{BC58E2BF-0032-44EC-8CFC-C3F5F5968E1E}" srcOrd="1" destOrd="0" presId="urn:microsoft.com/office/officeart/2005/8/layout/orgChart1"/>
    <dgm:cxn modelId="{7D14E4E8-D6DB-4DF4-92C6-1BEB8B1AEB4C}" type="presOf" srcId="{F23D8F3D-2A93-4B5F-A107-64162BD5BEB9}" destId="{AC3075E5-FDBC-4D49-A015-FCAD1C801437}" srcOrd="0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05DC244C-62F1-4525-BB28-DC72FB7F1C36}" type="presOf" srcId="{64400664-0FC0-4975-8A22-8AD5D589AD0F}" destId="{0A7D4723-10EC-4D17-99FE-F83F8B8A46E8}" srcOrd="0" destOrd="0" presId="urn:microsoft.com/office/officeart/2005/8/layout/orgChart1"/>
    <dgm:cxn modelId="{1C74C9DB-B436-4459-87C9-4F05C3DEFEC5}" type="presOf" srcId="{0E4E4C73-5723-43DA-AAF6-9CCD42756E9D}" destId="{CE8A42CD-15D4-4FE9-93F5-69414387E171}" srcOrd="0" destOrd="0" presId="urn:microsoft.com/office/officeart/2005/8/layout/orgChart1"/>
    <dgm:cxn modelId="{D9D9C3AC-764F-4118-9205-E87BD152A67C}" type="presOf" srcId="{04362A18-8913-4F39-AC27-B8302A669910}" destId="{AD547FAD-B04C-4343-BC2C-FD94825C8089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A17E3A94-34FB-4C12-822B-D8D0F5C7ECC7}" type="presParOf" srcId="{D2698673-998B-4128-9B61-DE3237DDCE94}" destId="{F645B682-60BF-491E-96B8-B113DC4D356D}" srcOrd="0" destOrd="0" presId="urn:microsoft.com/office/officeart/2005/8/layout/orgChart1"/>
    <dgm:cxn modelId="{C3310FAE-64E5-4BD7-A461-194C4C3CD9AA}" type="presParOf" srcId="{D2698673-998B-4128-9B61-DE3237DDCE94}" destId="{4E4A754D-5AC9-417E-9D9B-205AFE789763}" srcOrd="1" destOrd="0" presId="urn:microsoft.com/office/officeart/2005/8/layout/orgChart1"/>
    <dgm:cxn modelId="{B05F1776-76B8-4649-AD36-8BD115984FF0}" type="presParOf" srcId="{4E4A754D-5AC9-417E-9D9B-205AFE789763}" destId="{0558421F-A6FF-4823-A748-39ED2BF3F466}" srcOrd="0" destOrd="0" presId="urn:microsoft.com/office/officeart/2005/8/layout/orgChart1"/>
    <dgm:cxn modelId="{306066A6-B38E-40F9-86AA-224BF2595E74}" type="presParOf" srcId="{0558421F-A6FF-4823-A748-39ED2BF3F466}" destId="{4677D045-6F6A-4262-BB80-EBC2772762BD}" srcOrd="0" destOrd="0" presId="urn:microsoft.com/office/officeart/2005/8/layout/orgChart1"/>
    <dgm:cxn modelId="{A5B839FE-B8C5-405F-AE1C-87222F75E332}" type="presParOf" srcId="{0558421F-A6FF-4823-A748-39ED2BF3F466}" destId="{E55C8847-8213-4DD6-8C1C-B6EE10D975E2}" srcOrd="1" destOrd="0" presId="urn:microsoft.com/office/officeart/2005/8/layout/orgChart1"/>
    <dgm:cxn modelId="{1FDDB506-3416-48A3-A9A7-9A67B183CC4D}" type="presParOf" srcId="{4E4A754D-5AC9-417E-9D9B-205AFE789763}" destId="{F434E242-F417-403C-AA3E-CDE9D8989093}" srcOrd="1" destOrd="0" presId="urn:microsoft.com/office/officeart/2005/8/layout/orgChart1"/>
    <dgm:cxn modelId="{D52911B9-40BE-4D83-AE57-7E3A36FC37FE}" type="presParOf" srcId="{4E4A754D-5AC9-417E-9D9B-205AFE789763}" destId="{EFCF2A61-C58C-4B21-AB28-11438C9FEE55}" srcOrd="2" destOrd="0" presId="urn:microsoft.com/office/officeart/2005/8/layout/orgChart1"/>
    <dgm:cxn modelId="{369B4114-2178-4FFC-A45B-232A28D00478}" type="presParOf" srcId="{D2698673-998B-4128-9B61-DE3237DDCE94}" destId="{FA19D81C-18DB-4AF3-89CC-4C0E50F7F9BF}" srcOrd="2" destOrd="0" presId="urn:microsoft.com/office/officeart/2005/8/layout/orgChart1"/>
    <dgm:cxn modelId="{367A377E-6267-4381-B01F-872394C1C03B}" type="presParOf" srcId="{D2698673-998B-4128-9B61-DE3237DDCE94}" destId="{39E891A0-4476-4D81-AB9C-9A3520006805}" srcOrd="3" destOrd="0" presId="urn:microsoft.com/office/officeart/2005/8/layout/orgChart1"/>
    <dgm:cxn modelId="{037EA68F-0234-4794-9ED5-8F1ADAF9A6EC}" type="presParOf" srcId="{39E891A0-4476-4D81-AB9C-9A3520006805}" destId="{23B23DB2-2865-4784-9F48-97A60182262A}" srcOrd="0" destOrd="0" presId="urn:microsoft.com/office/officeart/2005/8/layout/orgChart1"/>
    <dgm:cxn modelId="{6BE11AC9-75C2-4EFE-9228-B650EF2A19BC}" type="presParOf" srcId="{23B23DB2-2865-4784-9F48-97A60182262A}" destId="{CE8A42CD-15D4-4FE9-93F5-69414387E171}" srcOrd="0" destOrd="0" presId="urn:microsoft.com/office/officeart/2005/8/layout/orgChart1"/>
    <dgm:cxn modelId="{C6A84C01-6644-48C4-9E87-5C266CA9C719}" type="presParOf" srcId="{23B23DB2-2865-4784-9F48-97A60182262A}" destId="{07348FD6-9321-41C7-8162-813576669713}" srcOrd="1" destOrd="0" presId="urn:microsoft.com/office/officeart/2005/8/layout/orgChart1"/>
    <dgm:cxn modelId="{80A46523-78E3-4F3E-A482-F23DF1B17F5C}" type="presParOf" srcId="{39E891A0-4476-4D81-AB9C-9A3520006805}" destId="{46186785-0201-48C0-B32D-0374B66D2499}" srcOrd="1" destOrd="0" presId="urn:microsoft.com/office/officeart/2005/8/layout/orgChart1"/>
    <dgm:cxn modelId="{F8EB9A9C-83E4-421F-A3D5-7A8FF2254747}" type="presParOf" srcId="{39E891A0-4476-4D81-AB9C-9A3520006805}" destId="{8C2F044E-0C21-4463-A7AC-FD9CA024BC7E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5B85E678-EAE9-4AC3-94E9-8649802A968A}" type="presParOf" srcId="{B47799F2-AAEA-4F8F-B236-6AB5BFCEE6E2}" destId="{4021BE67-2B0D-455C-B021-FD405DA429E0}" srcOrd="4" destOrd="0" presId="urn:microsoft.com/office/officeart/2005/8/layout/orgChart1"/>
    <dgm:cxn modelId="{335E7FC7-B385-44D9-A35C-6FEC3A9D5CC2}" type="presParOf" srcId="{B47799F2-AAEA-4F8F-B236-6AB5BFCEE6E2}" destId="{663CACDD-46CC-40DE-93DE-816317C850EC}" srcOrd="5" destOrd="0" presId="urn:microsoft.com/office/officeart/2005/8/layout/orgChart1"/>
    <dgm:cxn modelId="{DAF1D84C-EF2F-497D-BF3E-083ACF3E53E0}" type="presParOf" srcId="{663CACDD-46CC-40DE-93DE-816317C850EC}" destId="{7F90F283-844C-42F6-B940-AB3765AB8734}" srcOrd="0" destOrd="0" presId="urn:microsoft.com/office/officeart/2005/8/layout/orgChart1"/>
    <dgm:cxn modelId="{209157B2-E988-4693-8900-9F1BF973755E}" type="presParOf" srcId="{7F90F283-844C-42F6-B940-AB3765AB8734}" destId="{AC3075E5-FDBC-4D49-A015-FCAD1C801437}" srcOrd="0" destOrd="0" presId="urn:microsoft.com/office/officeart/2005/8/layout/orgChart1"/>
    <dgm:cxn modelId="{35112CB1-65DF-4D5A-B2FF-67CD5DA9E23E}" type="presParOf" srcId="{7F90F283-844C-42F6-B940-AB3765AB8734}" destId="{A994DE63-F8DF-4D43-B2B2-213B6CF9ADDA}" srcOrd="1" destOrd="0" presId="urn:microsoft.com/office/officeart/2005/8/layout/orgChart1"/>
    <dgm:cxn modelId="{B59BE073-029B-4287-8BF4-C34C69837F77}" type="presParOf" srcId="{663CACDD-46CC-40DE-93DE-816317C850EC}" destId="{E2DA5527-A61F-4D3E-B1A7-9F2F714AA11F}" srcOrd="1" destOrd="0" presId="urn:microsoft.com/office/officeart/2005/8/layout/orgChart1"/>
    <dgm:cxn modelId="{95671A60-2585-425B-A704-7892D7B19618}" type="presParOf" srcId="{E2DA5527-A61F-4D3E-B1A7-9F2F714AA11F}" destId="{54113AE6-C337-4027-854B-A0890CC7DA0F}" srcOrd="0" destOrd="0" presId="urn:microsoft.com/office/officeart/2005/8/layout/orgChart1"/>
    <dgm:cxn modelId="{BDDFFCA4-B8CF-4C40-85CF-8F51A7CA7787}" type="presParOf" srcId="{E2DA5527-A61F-4D3E-B1A7-9F2F714AA11F}" destId="{7533B252-4590-4CD4-A18E-88D0B2AD36D4}" srcOrd="1" destOrd="0" presId="urn:microsoft.com/office/officeart/2005/8/layout/orgChart1"/>
    <dgm:cxn modelId="{046CFE01-FB3B-45E8-9746-CF92901115C3}" type="presParOf" srcId="{7533B252-4590-4CD4-A18E-88D0B2AD36D4}" destId="{55197AC7-5E91-4C92-86E3-EFCE528349AB}" srcOrd="0" destOrd="0" presId="urn:microsoft.com/office/officeart/2005/8/layout/orgChart1"/>
    <dgm:cxn modelId="{E23EB813-AF1C-4084-A1D7-614F21256CA4}" type="presParOf" srcId="{55197AC7-5E91-4C92-86E3-EFCE528349AB}" destId="{6AC7B4FB-3611-4C4B-8EE5-2CF0D36D99B2}" srcOrd="0" destOrd="0" presId="urn:microsoft.com/office/officeart/2005/8/layout/orgChart1"/>
    <dgm:cxn modelId="{8423892A-1C5B-4A55-BEFD-C9397A54EF73}" type="presParOf" srcId="{55197AC7-5E91-4C92-86E3-EFCE528349AB}" destId="{E9C9D8B7-ACC0-4EA9-8460-251C816ADB88}" srcOrd="1" destOrd="0" presId="urn:microsoft.com/office/officeart/2005/8/layout/orgChart1"/>
    <dgm:cxn modelId="{661552B5-9315-4A07-BF66-86666B889A6C}" type="presParOf" srcId="{7533B252-4590-4CD4-A18E-88D0B2AD36D4}" destId="{90432A4C-37ED-4185-84CB-5E7E41E7333B}" srcOrd="1" destOrd="0" presId="urn:microsoft.com/office/officeart/2005/8/layout/orgChart1"/>
    <dgm:cxn modelId="{59819BCF-4170-4334-93A0-A1B77E7B95A6}" type="presParOf" srcId="{7533B252-4590-4CD4-A18E-88D0B2AD36D4}" destId="{8733935F-D5F1-46BD-8EE4-25FCFD656517}" srcOrd="2" destOrd="0" presId="urn:microsoft.com/office/officeart/2005/8/layout/orgChart1"/>
    <dgm:cxn modelId="{ED680F7D-FEFB-424F-A887-F3415D477279}" type="presParOf" srcId="{E2DA5527-A61F-4D3E-B1A7-9F2F714AA11F}" destId="{B2338C09-C186-44CA-BD25-D84B742C308D}" srcOrd="2" destOrd="0" presId="urn:microsoft.com/office/officeart/2005/8/layout/orgChart1"/>
    <dgm:cxn modelId="{A7485082-8331-48C5-B959-FAA93A02CCC8}" type="presParOf" srcId="{E2DA5527-A61F-4D3E-B1A7-9F2F714AA11F}" destId="{2CE1FDFD-BC01-4755-A978-5FA79A71BAE8}" srcOrd="3" destOrd="0" presId="urn:microsoft.com/office/officeart/2005/8/layout/orgChart1"/>
    <dgm:cxn modelId="{442A8242-D159-47DD-A054-CB177C5AECBF}" type="presParOf" srcId="{2CE1FDFD-BC01-4755-A978-5FA79A71BAE8}" destId="{C706BE21-C8D3-4270-8282-03A1E1D31C71}" srcOrd="0" destOrd="0" presId="urn:microsoft.com/office/officeart/2005/8/layout/orgChart1"/>
    <dgm:cxn modelId="{EC53F8EE-ACE6-48A6-A07F-C73B4308C0E5}" type="presParOf" srcId="{C706BE21-C8D3-4270-8282-03A1E1D31C71}" destId="{AD547FAD-B04C-4343-BC2C-FD94825C8089}" srcOrd="0" destOrd="0" presId="urn:microsoft.com/office/officeart/2005/8/layout/orgChart1"/>
    <dgm:cxn modelId="{35FB12B9-D00A-4EAF-9A61-41CCF80E1870}" type="presParOf" srcId="{C706BE21-C8D3-4270-8282-03A1E1D31C71}" destId="{BC58E2BF-0032-44EC-8CFC-C3F5F5968E1E}" srcOrd="1" destOrd="0" presId="urn:microsoft.com/office/officeart/2005/8/layout/orgChart1"/>
    <dgm:cxn modelId="{72005709-2A00-44CB-B4EA-951DE46B8442}" type="presParOf" srcId="{2CE1FDFD-BC01-4755-A978-5FA79A71BAE8}" destId="{D56B7FE6-7481-4C03-91A7-DD2B9A407A22}" srcOrd="1" destOrd="0" presId="urn:microsoft.com/office/officeart/2005/8/layout/orgChart1"/>
    <dgm:cxn modelId="{B2695936-C6E3-4312-9D3E-4DD8F4C7EAFC}" type="presParOf" srcId="{2CE1FDFD-BC01-4755-A978-5FA79A71BAE8}" destId="{129B049D-E768-426E-A9F4-FCB67B0A09D7}" srcOrd="2" destOrd="0" presId="urn:microsoft.com/office/officeart/2005/8/layout/orgChart1"/>
    <dgm:cxn modelId="{58FF378D-8A71-4CF0-81F6-65CF5CD3EB09}" type="presParOf" srcId="{E2DA5527-A61F-4D3E-B1A7-9F2F714AA11F}" destId="{0A7D4723-10EC-4D17-99FE-F83F8B8A46E8}" srcOrd="4" destOrd="0" presId="urn:microsoft.com/office/officeart/2005/8/layout/orgChart1"/>
    <dgm:cxn modelId="{29D89A06-9132-42BE-9EE8-1CD8009B897C}" type="presParOf" srcId="{E2DA5527-A61F-4D3E-B1A7-9F2F714AA11F}" destId="{F0ED938B-992F-493B-89D1-AA1CCD8AA585}" srcOrd="5" destOrd="0" presId="urn:microsoft.com/office/officeart/2005/8/layout/orgChart1"/>
    <dgm:cxn modelId="{F5E13D45-E17C-41D1-85F9-52EC8577EB97}" type="presParOf" srcId="{F0ED938B-992F-493B-89D1-AA1CCD8AA585}" destId="{BF079E98-F82E-483D-9AE8-8F691A2D6EE0}" srcOrd="0" destOrd="0" presId="urn:microsoft.com/office/officeart/2005/8/layout/orgChart1"/>
    <dgm:cxn modelId="{D12C5FF0-50C1-41A5-A386-4414E120EC1A}" type="presParOf" srcId="{BF079E98-F82E-483D-9AE8-8F691A2D6EE0}" destId="{60FD2A6C-05F6-4CB9-9FBF-64ADE53B0A0F}" srcOrd="0" destOrd="0" presId="urn:microsoft.com/office/officeart/2005/8/layout/orgChart1"/>
    <dgm:cxn modelId="{FA465112-38CB-4D5F-B5ED-8594233C3272}" type="presParOf" srcId="{BF079E98-F82E-483D-9AE8-8F691A2D6EE0}" destId="{14CF105B-2C6F-44BA-A871-7F2CD8314057}" srcOrd="1" destOrd="0" presId="urn:microsoft.com/office/officeart/2005/8/layout/orgChart1"/>
    <dgm:cxn modelId="{A33D7AE4-315F-4E04-9DF5-5B5C92CBCEF8}" type="presParOf" srcId="{F0ED938B-992F-493B-89D1-AA1CCD8AA585}" destId="{86428494-8D23-4E3D-A73A-EC06BCDE7751}" srcOrd="1" destOrd="0" presId="urn:microsoft.com/office/officeart/2005/8/layout/orgChart1"/>
    <dgm:cxn modelId="{A6C87209-F58B-488E-9C69-F89FD707D148}" type="presParOf" srcId="{F0ED938B-992F-493B-89D1-AA1CCD8AA585}" destId="{63A5BEAC-FD77-4A59-A28C-5990D8646B65}" srcOrd="2" destOrd="0" presId="urn:microsoft.com/office/officeart/2005/8/layout/orgChart1"/>
    <dgm:cxn modelId="{C95B45AE-890E-4F91-B9B9-7BAFC958CB66}" type="presParOf" srcId="{663CACDD-46CC-40DE-93DE-816317C850EC}" destId="{0C86AC3C-5502-48E0-AD78-858C7CFF0562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Parques Públicos </a:t>
          </a:r>
          <a:endParaRPr lang="es-ES" sz="1200" b="0" dirty="0">
            <a:solidFill>
              <a:schemeClr val="tx1"/>
            </a:solidFill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0B82665-92F0-42D0-9FBF-2F1C42A89475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94713F4F-B707-4102-917B-6EA47CF83563}" type="parTrans" cxnId="{1A335C9E-B407-4E79-B00A-E2676FA6E1A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47477331-0019-45B3-8B48-F2F3C5623E74}" type="sibTrans" cxnId="{1A335C9E-B407-4E79-B00A-E2676FA6E1A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ES" sz="1200" b="0" dirty="0">
            <a:solidFill>
              <a:schemeClr val="tx1"/>
            </a:solidFill>
          </a:endParaRP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071D23A-AD2B-48A3-BDB4-A26A7CB42C6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b="0" dirty="0">
            <a:solidFill>
              <a:schemeClr val="tx1"/>
            </a:solidFill>
          </a:endParaRPr>
        </a:p>
      </dgm:t>
    </dgm:pt>
    <dgm:pt modelId="{D7CBB88F-7B9D-48F0-A5EA-1B763559A139}" type="par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67D46E33-C5B1-4703-93C3-4CAC9BDC6362}" type="sib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0BB4C0D-1FEF-4863-8607-CC388034329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  <a:endParaRPr lang="es-ES" sz="1200" b="0" dirty="0">
            <a:solidFill>
              <a:schemeClr val="tx1"/>
            </a:solidFill>
          </a:endParaRPr>
        </a:p>
      </dgm:t>
    </dgm:pt>
    <dgm:pt modelId="{97EE24D9-DCC4-4F9F-8DE2-60DDDB17808E}" type="par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CCB642F-07E6-4D6D-B650-3C5BD2C58F3B}" type="sib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Responsable Área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935E2F9-3CC0-4F36-9EAB-1E0E656E56EC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b="0" dirty="0">
            <a:solidFill>
              <a:schemeClr val="tx1"/>
            </a:solidFill>
          </a:endParaRPr>
        </a:p>
      </dgm:t>
    </dgm:pt>
    <dgm:pt modelId="{E36F6082-1A2B-4AF6-9846-4B34D14D18FD}" type="par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19BD6B3D-6FFF-45E9-8B43-8D6DA3CFD905}" type="sib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D05DB77-08D7-4BA4-8905-A466847A2080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Máquina Liviana   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                 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Área </a:t>
          </a:r>
          <a:endParaRPr lang="es-ES" sz="1200" b="0" dirty="0">
            <a:solidFill>
              <a:schemeClr val="tx1"/>
            </a:solidFill>
          </a:endParaRPr>
        </a:p>
      </dgm:t>
    </dgm:pt>
    <dgm:pt modelId="{3E1C708B-74DA-4655-96D3-E221F28339A1}" type="parTrans" cxnId="{DBCB6329-E28B-4026-A99D-2E583118A14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7F30825-3AAE-49C7-B81D-D901C973CB3A}" type="sibTrans" cxnId="{DBCB6329-E28B-4026-A99D-2E583118A14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3C7B1D7B-D80A-4E2B-8522-C413E3B65D47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b="0" dirty="0">
            <a:solidFill>
              <a:schemeClr val="tx1"/>
            </a:solidFill>
          </a:endParaRPr>
        </a:p>
      </dgm:t>
    </dgm:pt>
    <dgm:pt modelId="{18274F8F-F05D-4E8A-99E6-384C89370265}" type="parTrans" cxnId="{885B4D95-823D-4722-AB43-A393039B82E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B85E6329-7474-4837-993C-126ABC6011BE}" type="sibTrans" cxnId="{885B4D95-823D-4722-AB43-A393039B82E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3668D493-6296-4946-8A2E-AC300D7F3DF1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Sección </a:t>
          </a:r>
          <a:endParaRPr lang="es-ES" sz="1200" b="0" dirty="0">
            <a:solidFill>
              <a:schemeClr val="tx1"/>
            </a:solidFill>
          </a:endParaRPr>
        </a:p>
      </dgm:t>
    </dgm:pt>
    <dgm:pt modelId="{2690256B-7239-46A1-B098-DAB6C2A47FBD}" type="parTrans" cxnId="{A17D09FC-69EA-4453-BE36-BA2B84ABBEA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33A1612-C53D-4F00-AA3F-69463D5D6AEF}" type="sibTrans" cxnId="{A17D09FC-69EA-4453-BE36-BA2B84ABBEA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3FBA3C48-B6D5-44B9-9591-CAE36CC9FCC0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dirty="0">
            <a:solidFill>
              <a:schemeClr val="tx1"/>
            </a:solidFill>
          </a:endParaRPr>
        </a:p>
      </dgm:t>
    </dgm:pt>
    <dgm:pt modelId="{4163F1D5-E1F5-43F0-A08D-CF69D0775B1C}" type="parTrans" cxnId="{04539E8E-9F92-496A-9B63-89732E9EF5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EE4E359-8FCC-4242-AB77-897BF6A43E1A}" type="sibTrans" cxnId="{04539E8E-9F92-496A-9B63-89732E9EF5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D17881-458E-4A08-8A0B-298A730C966C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Almacenista</a:t>
          </a:r>
          <a:endParaRPr lang="es-ES" sz="1200" dirty="0">
            <a:solidFill>
              <a:schemeClr val="tx1"/>
            </a:solidFill>
          </a:endParaRPr>
        </a:p>
      </dgm:t>
    </dgm:pt>
    <dgm:pt modelId="{23B15CB1-6C2F-4740-B3A5-715CAEB8ACF4}" type="parTrans" cxnId="{13D24881-DBFA-456B-AC4F-B4B99DA437D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BC09CF7-71F6-4372-85D0-3D13BF1808B9}" type="sibTrans" cxnId="{13D24881-DBFA-456B-AC4F-B4B99DA437D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73106" custScaleY="115306" custLinFactY="-9934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6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3" custScaleX="119795" custScaleY="89822" custLinFactNeighborX="-19993" custLinFactNeighborY="-276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3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1FEE425E-13D9-4B25-9326-D32BE9E5E090}" type="pres">
      <dgm:prSet presAssocID="{E36F6082-1A2B-4AF6-9846-4B34D14D18FD}" presName="Name35" presStyleLbl="parChTrans1D3" presStyleIdx="0" presStyleCnt="6"/>
      <dgm:spPr/>
      <dgm:t>
        <a:bodyPr/>
        <a:lstStyle/>
        <a:p>
          <a:endParaRPr lang="es-ES"/>
        </a:p>
      </dgm:t>
    </dgm:pt>
    <dgm:pt modelId="{D74E1BFA-6765-4407-88AB-BAE30EBEBBCF}" type="pres">
      <dgm:prSet presAssocID="{8935E2F9-3CC0-4F36-9EAB-1E0E656E56EC}" presName="hierRoot2" presStyleCnt="0">
        <dgm:presLayoutVars>
          <dgm:hierBranch val="init"/>
        </dgm:presLayoutVars>
      </dgm:prSet>
      <dgm:spPr/>
    </dgm:pt>
    <dgm:pt modelId="{96C4B532-B529-4C21-916D-6079280F04AB}" type="pres">
      <dgm:prSet presAssocID="{8935E2F9-3CC0-4F36-9EAB-1E0E656E56EC}" presName="rootComposite" presStyleCnt="0"/>
      <dgm:spPr/>
    </dgm:pt>
    <dgm:pt modelId="{35914401-882C-4012-96AB-F51ABC99EEC8}" type="pres">
      <dgm:prSet presAssocID="{8935E2F9-3CC0-4F36-9EAB-1E0E656E56EC}" presName="rootText" presStyleLbl="node3" presStyleIdx="0" presStyleCnt="2" custScaleX="119795" custScaleY="212968" custLinFactNeighborX="-19993" custLinFactNeighborY="-371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9B5A0A-DE51-44B1-9664-BF8194A743D0}" type="pres">
      <dgm:prSet presAssocID="{8935E2F9-3CC0-4F36-9EAB-1E0E656E56EC}" presName="rootConnector" presStyleLbl="node3" presStyleIdx="0" presStyleCnt="2"/>
      <dgm:spPr/>
      <dgm:t>
        <a:bodyPr/>
        <a:lstStyle/>
        <a:p>
          <a:endParaRPr lang="es-ES"/>
        </a:p>
      </dgm:t>
    </dgm:pt>
    <dgm:pt modelId="{D79479AB-571E-4752-9761-DC8024449124}" type="pres">
      <dgm:prSet presAssocID="{8935E2F9-3CC0-4F36-9EAB-1E0E656E56EC}" presName="hierChild4" presStyleCnt="0"/>
      <dgm:spPr/>
    </dgm:pt>
    <dgm:pt modelId="{9C5B3EC0-280F-4FDE-B2A5-3960AC64DBCF}" type="pres">
      <dgm:prSet presAssocID="{8935E2F9-3CC0-4F36-9EAB-1E0E656E56EC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3C8BAF75-37AC-43BD-8523-D97036014B91}" type="pres">
      <dgm:prSet presAssocID="{D7CBB88F-7B9D-48F0-A5EA-1B763559A139}" presName="Name37" presStyleLbl="parChTrans1D2" presStyleIdx="1" presStyleCnt="6"/>
      <dgm:spPr/>
      <dgm:t>
        <a:bodyPr/>
        <a:lstStyle/>
        <a:p>
          <a:endParaRPr lang="es-ES"/>
        </a:p>
      </dgm:t>
    </dgm:pt>
    <dgm:pt modelId="{1AE5EA4D-71D8-411B-BA6C-6C8D2804AB00}" type="pres">
      <dgm:prSet presAssocID="{8071D23A-AD2B-48A3-BDB4-A26A7CB42C69}" presName="hierRoot2" presStyleCnt="0">
        <dgm:presLayoutVars>
          <dgm:hierBranch/>
        </dgm:presLayoutVars>
      </dgm:prSet>
      <dgm:spPr/>
    </dgm:pt>
    <dgm:pt modelId="{CBA07B77-35B5-4356-BB62-DF4EFF91A57C}" type="pres">
      <dgm:prSet presAssocID="{8071D23A-AD2B-48A3-BDB4-A26A7CB42C69}" presName="rootComposite" presStyleCnt="0"/>
      <dgm:spPr/>
    </dgm:pt>
    <dgm:pt modelId="{5595AAC0-CD01-45C6-AE8E-4A0CED053EE3}" type="pres">
      <dgm:prSet presAssocID="{8071D23A-AD2B-48A3-BDB4-A26A7CB42C69}" presName="rootText" presStyleLbl="node2" presStyleIdx="1" presStyleCnt="3" custScaleX="119795" custScaleY="89822" custLinFactNeighborY="-276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46020-3766-4CB2-B505-9AEE00E90653}" type="pres">
      <dgm:prSet presAssocID="{8071D23A-AD2B-48A3-BDB4-A26A7CB42C69}" presName="rootConnector" presStyleLbl="node2" presStyleIdx="1" presStyleCnt="3"/>
      <dgm:spPr/>
      <dgm:t>
        <a:bodyPr/>
        <a:lstStyle/>
        <a:p>
          <a:endParaRPr lang="es-ES"/>
        </a:p>
      </dgm:t>
    </dgm:pt>
    <dgm:pt modelId="{360C5D51-2DDF-4A0C-BABF-5B37601FBEAA}" type="pres">
      <dgm:prSet presAssocID="{8071D23A-AD2B-48A3-BDB4-A26A7CB42C69}" presName="hierChild4" presStyleCnt="0"/>
      <dgm:spPr/>
    </dgm:pt>
    <dgm:pt modelId="{93442A4D-B814-4E21-9796-4487047DC16B}" type="pres">
      <dgm:prSet presAssocID="{8071D23A-AD2B-48A3-BDB4-A26A7CB42C69}" presName="hierChild5" presStyleCnt="0"/>
      <dgm:spPr/>
    </dgm:pt>
    <dgm:pt modelId="{98794CF9-5EE0-4A6D-A253-B455F0B0D430}" type="pres">
      <dgm:prSet presAssocID="{18274F8F-F05D-4E8A-99E6-384C89370265}" presName="Name111" presStyleLbl="parChTrans1D3" presStyleIdx="1" presStyleCnt="6"/>
      <dgm:spPr/>
      <dgm:t>
        <a:bodyPr/>
        <a:lstStyle/>
        <a:p>
          <a:endParaRPr lang="es-ES"/>
        </a:p>
      </dgm:t>
    </dgm:pt>
    <dgm:pt modelId="{45F6CB40-55D5-401E-86BE-AA959766B93D}" type="pres">
      <dgm:prSet presAssocID="{3C7B1D7B-D80A-4E2B-8522-C413E3B65D47}" presName="hierRoot3" presStyleCnt="0">
        <dgm:presLayoutVars>
          <dgm:hierBranch val="init"/>
        </dgm:presLayoutVars>
      </dgm:prSet>
      <dgm:spPr/>
    </dgm:pt>
    <dgm:pt modelId="{0AE59245-4A52-45EA-BF22-1309D7F5F4FD}" type="pres">
      <dgm:prSet presAssocID="{3C7B1D7B-D80A-4E2B-8522-C413E3B65D47}" presName="rootComposite3" presStyleCnt="0"/>
      <dgm:spPr/>
    </dgm:pt>
    <dgm:pt modelId="{AF7B52E1-DB17-4F30-9587-C2C92B1C6358}" type="pres">
      <dgm:prSet presAssocID="{3C7B1D7B-D80A-4E2B-8522-C413E3B65D47}" presName="rootText3" presStyleLbl="asst2" presStyleIdx="0" presStyleCnt="4" custScaleX="105967" custScaleY="123454" custLinFactNeighborY="-34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94965F-BA5E-4BFC-A2DE-1EF6ECD2CDA9}" type="pres">
      <dgm:prSet presAssocID="{3C7B1D7B-D80A-4E2B-8522-C413E3B65D47}" presName="rootConnector3" presStyleLbl="asst2" presStyleIdx="0" presStyleCnt="4"/>
      <dgm:spPr/>
      <dgm:t>
        <a:bodyPr/>
        <a:lstStyle/>
        <a:p>
          <a:endParaRPr lang="es-ES"/>
        </a:p>
      </dgm:t>
    </dgm:pt>
    <dgm:pt modelId="{4BC24D91-3C56-440B-997C-3B82AD7DAC53}" type="pres">
      <dgm:prSet presAssocID="{3C7B1D7B-D80A-4E2B-8522-C413E3B65D47}" presName="hierChild6" presStyleCnt="0"/>
      <dgm:spPr/>
    </dgm:pt>
    <dgm:pt modelId="{32BE6698-B4D0-440D-AC3A-F6ACF81AACCD}" type="pres">
      <dgm:prSet presAssocID="{3C7B1D7B-D80A-4E2B-8522-C413E3B65D47}" presName="hierChild7" presStyleCnt="0"/>
      <dgm:spPr/>
    </dgm:pt>
    <dgm:pt modelId="{9202340D-3F30-4F49-B8A5-A989F02FC1D5}" type="pres">
      <dgm:prSet presAssocID="{2690256B-7239-46A1-B098-DAB6C2A47FBD}" presName="Name111" presStyleLbl="parChTrans1D3" presStyleIdx="2" presStyleCnt="6"/>
      <dgm:spPr/>
      <dgm:t>
        <a:bodyPr/>
        <a:lstStyle/>
        <a:p>
          <a:endParaRPr lang="es-ES"/>
        </a:p>
      </dgm:t>
    </dgm:pt>
    <dgm:pt modelId="{D3343BC4-2D08-49BB-A87E-7ACD420CB1EA}" type="pres">
      <dgm:prSet presAssocID="{3668D493-6296-4946-8A2E-AC300D7F3DF1}" presName="hierRoot3" presStyleCnt="0">
        <dgm:presLayoutVars>
          <dgm:hierBranch val="init"/>
        </dgm:presLayoutVars>
      </dgm:prSet>
      <dgm:spPr/>
    </dgm:pt>
    <dgm:pt modelId="{85742AB7-2B33-47A5-AF13-DA01CF842DE4}" type="pres">
      <dgm:prSet presAssocID="{3668D493-6296-4946-8A2E-AC300D7F3DF1}" presName="rootComposite3" presStyleCnt="0"/>
      <dgm:spPr/>
    </dgm:pt>
    <dgm:pt modelId="{A44A7B16-8A4B-4E33-A66C-71E01EA773DB}" type="pres">
      <dgm:prSet presAssocID="{3668D493-6296-4946-8A2E-AC300D7F3DF1}" presName="rootText3" presStyleLbl="asst2" presStyleIdx="1" presStyleCnt="4" custScaleX="105967" custScaleY="123454" custLinFactNeighborY="-34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C9D8E3-68CB-466D-B04C-9B14F0DFBAEC}" type="pres">
      <dgm:prSet presAssocID="{3668D493-6296-4946-8A2E-AC300D7F3DF1}" presName="rootConnector3" presStyleLbl="asst2" presStyleIdx="1" presStyleCnt="4"/>
      <dgm:spPr/>
      <dgm:t>
        <a:bodyPr/>
        <a:lstStyle/>
        <a:p>
          <a:endParaRPr lang="es-ES"/>
        </a:p>
      </dgm:t>
    </dgm:pt>
    <dgm:pt modelId="{846CD85A-74B5-41FA-A963-71D9DC3C192F}" type="pres">
      <dgm:prSet presAssocID="{3668D493-6296-4946-8A2E-AC300D7F3DF1}" presName="hierChild6" presStyleCnt="0"/>
      <dgm:spPr/>
    </dgm:pt>
    <dgm:pt modelId="{6ED1ECD9-8006-47C3-9304-F6E0B7490569}" type="pres">
      <dgm:prSet presAssocID="{3668D493-6296-4946-8A2E-AC300D7F3DF1}" presName="hierChild7" presStyleCnt="0"/>
      <dgm:spPr/>
    </dgm:pt>
    <dgm:pt modelId="{27276863-1742-4D38-AA26-5CB82CBAD3BD}" type="pres">
      <dgm:prSet presAssocID="{4163F1D5-E1F5-43F0-A08D-CF69D0775B1C}" presName="Name111" presStyleLbl="parChTrans1D3" presStyleIdx="3" presStyleCnt="6"/>
      <dgm:spPr/>
      <dgm:t>
        <a:bodyPr/>
        <a:lstStyle/>
        <a:p>
          <a:endParaRPr lang="es-ES"/>
        </a:p>
      </dgm:t>
    </dgm:pt>
    <dgm:pt modelId="{32F13D4E-5038-4787-98B0-97A4081108DF}" type="pres">
      <dgm:prSet presAssocID="{3FBA3C48-B6D5-44B9-9591-CAE36CC9FCC0}" presName="hierRoot3" presStyleCnt="0">
        <dgm:presLayoutVars>
          <dgm:hierBranch val="init"/>
        </dgm:presLayoutVars>
      </dgm:prSet>
      <dgm:spPr/>
    </dgm:pt>
    <dgm:pt modelId="{F0696B55-1D11-4CA1-BEAA-2C68D9D2E397}" type="pres">
      <dgm:prSet presAssocID="{3FBA3C48-B6D5-44B9-9591-CAE36CC9FCC0}" presName="rootComposite3" presStyleCnt="0"/>
      <dgm:spPr/>
    </dgm:pt>
    <dgm:pt modelId="{4822C308-673A-4852-B596-68B99E928F16}" type="pres">
      <dgm:prSet presAssocID="{3FBA3C48-B6D5-44B9-9591-CAE36CC9FCC0}" presName="rootText3" presStyleLbl="asst2" presStyleIdx="2" presStyleCnt="4" custScaleX="105967" custScaleY="113774" custLinFactNeighborX="119" custLinFactNeighborY="-447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93E05E-0B7B-4847-B652-93985905C4C8}" type="pres">
      <dgm:prSet presAssocID="{3FBA3C48-B6D5-44B9-9591-CAE36CC9FCC0}" presName="rootConnector3" presStyleLbl="asst2" presStyleIdx="2" presStyleCnt="4"/>
      <dgm:spPr/>
      <dgm:t>
        <a:bodyPr/>
        <a:lstStyle/>
        <a:p>
          <a:endParaRPr lang="es-ES"/>
        </a:p>
      </dgm:t>
    </dgm:pt>
    <dgm:pt modelId="{26F3AD67-DABB-4BFA-93D0-22BB374DE4A3}" type="pres">
      <dgm:prSet presAssocID="{3FBA3C48-B6D5-44B9-9591-CAE36CC9FCC0}" presName="hierChild6" presStyleCnt="0"/>
      <dgm:spPr/>
    </dgm:pt>
    <dgm:pt modelId="{0C4797A1-0BD1-42AA-ADE0-1F5A0463F035}" type="pres">
      <dgm:prSet presAssocID="{3FBA3C48-B6D5-44B9-9591-CAE36CC9FCC0}" presName="hierChild7" presStyleCnt="0"/>
      <dgm:spPr/>
    </dgm:pt>
    <dgm:pt modelId="{AC1CAC9B-0618-4EDE-8D41-6BEA71F0567F}" type="pres">
      <dgm:prSet presAssocID="{23B15CB1-6C2F-4740-B3A5-715CAEB8ACF4}" presName="Name111" presStyleLbl="parChTrans1D3" presStyleIdx="4" presStyleCnt="6"/>
      <dgm:spPr/>
      <dgm:t>
        <a:bodyPr/>
        <a:lstStyle/>
        <a:p>
          <a:endParaRPr lang="es-ES"/>
        </a:p>
      </dgm:t>
    </dgm:pt>
    <dgm:pt modelId="{4F94BC22-E7BE-4B3C-87D0-3680FF6E87B5}" type="pres">
      <dgm:prSet presAssocID="{BBD17881-458E-4A08-8A0B-298A730C966C}" presName="hierRoot3" presStyleCnt="0">
        <dgm:presLayoutVars>
          <dgm:hierBranch val="init"/>
        </dgm:presLayoutVars>
      </dgm:prSet>
      <dgm:spPr/>
    </dgm:pt>
    <dgm:pt modelId="{678EF60E-5AD6-4566-94A7-6BEEE971B3B1}" type="pres">
      <dgm:prSet presAssocID="{BBD17881-458E-4A08-8A0B-298A730C966C}" presName="rootComposite3" presStyleCnt="0"/>
      <dgm:spPr/>
    </dgm:pt>
    <dgm:pt modelId="{5B4DDA66-EE11-41E2-A00A-3D5148B13041}" type="pres">
      <dgm:prSet presAssocID="{BBD17881-458E-4A08-8A0B-298A730C966C}" presName="rootText3" presStyleLbl="asst2" presStyleIdx="3" presStyleCnt="4" custScaleX="105967" custScaleY="113774" custLinFactNeighborY="-447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8AFB6B-E079-4220-959D-5EFD91512C37}" type="pres">
      <dgm:prSet presAssocID="{BBD17881-458E-4A08-8A0B-298A730C966C}" presName="rootConnector3" presStyleLbl="asst2" presStyleIdx="3" presStyleCnt="4"/>
      <dgm:spPr/>
      <dgm:t>
        <a:bodyPr/>
        <a:lstStyle/>
        <a:p>
          <a:endParaRPr lang="es-ES"/>
        </a:p>
      </dgm:t>
    </dgm:pt>
    <dgm:pt modelId="{B8CF556D-FBC1-48F0-AE63-448908E4797C}" type="pres">
      <dgm:prSet presAssocID="{BBD17881-458E-4A08-8A0B-298A730C966C}" presName="hierChild6" presStyleCnt="0"/>
      <dgm:spPr/>
    </dgm:pt>
    <dgm:pt modelId="{6AF8810E-D310-4A16-84F5-FDAD7212EAF2}" type="pres">
      <dgm:prSet presAssocID="{BBD17881-458E-4A08-8A0B-298A730C966C}" presName="hierChild7" presStyleCnt="0"/>
      <dgm:spPr/>
    </dgm:pt>
    <dgm:pt modelId="{92D8E7BD-A4E8-434E-98FF-218049F54F37}" type="pres">
      <dgm:prSet presAssocID="{97EE24D9-DCC4-4F9F-8DE2-60DDDB17808E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19F339A-14C5-4246-965F-5C9C73D9B98C}" type="pres">
      <dgm:prSet presAssocID="{90BB4C0D-1FEF-4863-8607-CC3880343291}" presName="hierRoot2" presStyleCnt="0">
        <dgm:presLayoutVars>
          <dgm:hierBranch/>
        </dgm:presLayoutVars>
      </dgm:prSet>
      <dgm:spPr/>
    </dgm:pt>
    <dgm:pt modelId="{3722B1D6-E305-4689-99AE-DF6A733767DD}" type="pres">
      <dgm:prSet presAssocID="{90BB4C0D-1FEF-4863-8607-CC3880343291}" presName="rootComposite" presStyleCnt="0"/>
      <dgm:spPr/>
    </dgm:pt>
    <dgm:pt modelId="{699D600C-22B6-4E53-A7E3-EA62EC92FA90}" type="pres">
      <dgm:prSet presAssocID="{90BB4C0D-1FEF-4863-8607-CC3880343291}" presName="rootText" presStyleLbl="node2" presStyleIdx="2" presStyleCnt="3" custScaleX="119795" custScaleY="89822" custLinFactNeighborX="20601" custLinFactNeighborY="-276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59127-C21C-4688-AEAE-441FBDCE437E}" type="pres">
      <dgm:prSet presAssocID="{90BB4C0D-1FEF-4863-8607-CC3880343291}" presName="rootConnector" presStyleLbl="node2" presStyleIdx="2" presStyleCnt="3"/>
      <dgm:spPr/>
      <dgm:t>
        <a:bodyPr/>
        <a:lstStyle/>
        <a:p>
          <a:endParaRPr lang="es-ES"/>
        </a:p>
      </dgm:t>
    </dgm:pt>
    <dgm:pt modelId="{8054EED0-7C79-4BAE-8EF4-D054794267B8}" type="pres">
      <dgm:prSet presAssocID="{90BB4C0D-1FEF-4863-8607-CC3880343291}" presName="hierChild4" presStyleCnt="0"/>
      <dgm:spPr/>
    </dgm:pt>
    <dgm:pt modelId="{57AA4C07-0C79-4618-97BD-53A6D98DBD4F}" type="pres">
      <dgm:prSet presAssocID="{3E1C708B-74DA-4655-96D3-E221F28339A1}" presName="Name35" presStyleLbl="parChTrans1D3" presStyleIdx="5" presStyleCnt="6"/>
      <dgm:spPr/>
      <dgm:t>
        <a:bodyPr/>
        <a:lstStyle/>
        <a:p>
          <a:endParaRPr lang="es-ES"/>
        </a:p>
      </dgm:t>
    </dgm:pt>
    <dgm:pt modelId="{84F7274C-D064-4F98-A821-329AA3BEA751}" type="pres">
      <dgm:prSet presAssocID="{CD05DB77-08D7-4BA4-8905-A466847A2080}" presName="hierRoot2" presStyleCnt="0">
        <dgm:presLayoutVars>
          <dgm:hierBranch val="init"/>
        </dgm:presLayoutVars>
      </dgm:prSet>
      <dgm:spPr/>
    </dgm:pt>
    <dgm:pt modelId="{211B9858-F062-4BFE-908E-2304E0A95B57}" type="pres">
      <dgm:prSet presAssocID="{CD05DB77-08D7-4BA4-8905-A466847A2080}" presName="rootComposite" presStyleCnt="0"/>
      <dgm:spPr/>
    </dgm:pt>
    <dgm:pt modelId="{B692001E-130E-467F-A8AA-4533AD345208}" type="pres">
      <dgm:prSet presAssocID="{CD05DB77-08D7-4BA4-8905-A466847A2080}" presName="rootText" presStyleLbl="node3" presStyleIdx="1" presStyleCnt="2" custScaleX="122581" custScaleY="212968" custLinFactNeighborX="20601" custLinFactNeighborY="-371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14718-8F88-47EA-B09D-081BF26C1E70}" type="pres">
      <dgm:prSet presAssocID="{CD05DB77-08D7-4BA4-8905-A466847A2080}" presName="rootConnector" presStyleLbl="node3" presStyleIdx="1" presStyleCnt="2"/>
      <dgm:spPr/>
      <dgm:t>
        <a:bodyPr/>
        <a:lstStyle/>
        <a:p>
          <a:endParaRPr lang="es-ES"/>
        </a:p>
      </dgm:t>
    </dgm:pt>
    <dgm:pt modelId="{602816D0-AF8F-413C-BF9C-88FD381C0BCB}" type="pres">
      <dgm:prSet presAssocID="{CD05DB77-08D7-4BA4-8905-A466847A2080}" presName="hierChild4" presStyleCnt="0"/>
      <dgm:spPr/>
    </dgm:pt>
    <dgm:pt modelId="{1C91AEE5-2435-4D8A-9C76-388D7C8F9ACD}" type="pres">
      <dgm:prSet presAssocID="{CD05DB77-08D7-4BA4-8905-A466847A2080}" presName="hierChild5" presStyleCnt="0"/>
      <dgm:spPr/>
    </dgm:pt>
    <dgm:pt modelId="{05203D93-73D2-4052-A4C7-8004A3C8FD4B}" type="pres">
      <dgm:prSet presAssocID="{90BB4C0D-1FEF-4863-8607-CC3880343291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D4892970-E4C4-490B-87BC-0BDE270048F3}" type="pres">
      <dgm:prSet presAssocID="{94713F4F-B707-4102-917B-6EA47CF83563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06A1E4F1-F83C-4474-817F-352F1A9080CD}" type="pres">
      <dgm:prSet presAssocID="{E0B82665-92F0-42D0-9FBF-2F1C42A89475}" presName="hierRoot3" presStyleCnt="0">
        <dgm:presLayoutVars>
          <dgm:hierBranch val="init"/>
        </dgm:presLayoutVars>
      </dgm:prSet>
      <dgm:spPr/>
    </dgm:pt>
    <dgm:pt modelId="{E3C981BA-723C-4530-89EC-C1E72C5AC913}" type="pres">
      <dgm:prSet presAssocID="{E0B82665-92F0-42D0-9FBF-2F1C42A89475}" presName="rootComposite3" presStyleCnt="0"/>
      <dgm:spPr/>
    </dgm:pt>
    <dgm:pt modelId="{0B0AD3C7-6E7D-49BC-B8B1-61DFD4EBFEE5}" type="pres">
      <dgm:prSet presAssocID="{E0B82665-92F0-42D0-9FBF-2F1C42A89475}" presName="rootText3" presStyleLbl="asst1" presStyleIdx="0" presStyleCnt="3" custScaleX="133105" custScaleY="88975" custLinFactX="65228" custLinFactNeighborX="100000" custLinFactNeighborY="3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BA6229-D866-4B60-9DF4-CDB6DBFD2445}" type="pres">
      <dgm:prSet presAssocID="{E0B82665-92F0-42D0-9FBF-2F1C42A89475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F98D63F-F4D2-47A0-A9A5-BAF638928FDB}" type="pres">
      <dgm:prSet presAssocID="{E0B82665-92F0-42D0-9FBF-2F1C42A89475}" presName="hierChild6" presStyleCnt="0"/>
      <dgm:spPr/>
    </dgm:pt>
    <dgm:pt modelId="{D467DE1F-3B87-4396-ABB8-66037126C43A}" type="pres">
      <dgm:prSet presAssocID="{E0B82665-92F0-42D0-9FBF-2F1C42A89475}" presName="hierChild7" presStyleCnt="0"/>
      <dgm:spPr/>
    </dgm:pt>
    <dgm:pt modelId="{19B34F19-C3D1-44F0-9CD9-F407ACB4045A}" type="pres">
      <dgm:prSet presAssocID="{04195947-4A51-41BE-B3A7-E3212CBDEC2C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1" presStyleCnt="3" custScaleX="133105" custScaleY="130409" custLinFactX="-65325" custLinFactNeighborX="-100000" custLinFactNeighborY="53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1" presStyleCnt="3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2" presStyleCnt="3" custScaleX="133105" custScaleY="88975" custLinFactX="65228" custLinFactNeighborX="100000" custLinFactNeighborY="-496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451677B0-1071-46B6-BEB5-9DCA04921EB4}" type="presOf" srcId="{8935E2F9-3CC0-4F36-9EAB-1E0E656E56EC}" destId="{35914401-882C-4012-96AB-F51ABC99EEC8}" srcOrd="0" destOrd="0" presId="urn:microsoft.com/office/officeart/2005/8/layout/orgChart1"/>
    <dgm:cxn modelId="{D4304843-9508-4141-958F-159A42156B0E}" srcId="{8FE150CD-F776-47B8-84A5-F2CF7ACAAC56}" destId="{110162E8-E59C-483D-802E-CDB254C99A9C}" srcOrd="5" destOrd="0" parTransId="{BC142A3B-607B-4BF7-B8B6-861851DFB1BB}" sibTransId="{591EC6BA-65AC-4FD4-916A-64833086DCDE}"/>
    <dgm:cxn modelId="{39872A5A-0EC6-413C-8575-55BA9F603C7D}" type="presOf" srcId="{3E1C708B-74DA-4655-96D3-E221F28339A1}" destId="{57AA4C07-0C79-4618-97BD-53A6D98DBD4F}" srcOrd="0" destOrd="0" presId="urn:microsoft.com/office/officeart/2005/8/layout/orgChart1"/>
    <dgm:cxn modelId="{851D84B2-53F8-4775-ADC4-DEF83945676A}" type="presOf" srcId="{E36F6082-1A2B-4AF6-9846-4B34D14D18FD}" destId="{1FEE425E-13D9-4B25-9326-D32BE9E5E090}" srcOrd="0" destOrd="0" presId="urn:microsoft.com/office/officeart/2005/8/layout/orgChart1"/>
    <dgm:cxn modelId="{AD240C97-39D8-46F7-B207-86654945C002}" type="presOf" srcId="{3C7B1D7B-D80A-4E2B-8522-C413E3B65D47}" destId="{6A94965F-BA5E-4BFC-A2DE-1EF6ECD2CDA9}" srcOrd="1" destOrd="0" presId="urn:microsoft.com/office/officeart/2005/8/layout/orgChart1"/>
    <dgm:cxn modelId="{7DE99BB6-07CF-47AD-9C21-36B48980CE79}" type="presOf" srcId="{8071D23A-AD2B-48A3-BDB4-A26A7CB42C69}" destId="{5595AAC0-CD01-45C6-AE8E-4A0CED053EE3}" srcOrd="0" destOrd="0" presId="urn:microsoft.com/office/officeart/2005/8/layout/orgChart1"/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DD4019A3-024E-47CF-A340-9CB91B4311BF}" type="presOf" srcId="{E0B82665-92F0-42D0-9FBF-2F1C42A89475}" destId="{0B0AD3C7-6E7D-49BC-B8B1-61DFD4EBFEE5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1EA78DD0-06EE-4F15-9530-9390672B52E7}" type="presOf" srcId="{3668D493-6296-4946-8A2E-AC300D7F3DF1}" destId="{3EC9D8E3-68CB-466D-B04C-9B14F0DFBAEC}" srcOrd="1" destOrd="0" presId="urn:microsoft.com/office/officeart/2005/8/layout/orgChart1"/>
    <dgm:cxn modelId="{0F1CF6F4-22C5-4D67-A2B8-FEEE26BE434E}" type="presOf" srcId="{CD05DB77-08D7-4BA4-8905-A466847A2080}" destId="{53B14718-8F88-47EA-B09D-081BF26C1E70}" srcOrd="1" destOrd="0" presId="urn:microsoft.com/office/officeart/2005/8/layout/orgChart1"/>
    <dgm:cxn modelId="{13D24881-DBFA-456B-AC4F-B4B99DA437DA}" srcId="{8071D23A-AD2B-48A3-BDB4-A26A7CB42C69}" destId="{BBD17881-458E-4A08-8A0B-298A730C966C}" srcOrd="3" destOrd="0" parTransId="{23B15CB1-6C2F-4740-B3A5-715CAEB8ACF4}" sibTransId="{7BC09CF7-71F6-4372-85D0-3D13BF1808B9}"/>
    <dgm:cxn modelId="{1A222751-3C73-4631-9D1F-169C76680F04}" type="presOf" srcId="{94713F4F-B707-4102-917B-6EA47CF83563}" destId="{D4892970-E4C4-490B-87BC-0BDE270048F3}" srcOrd="0" destOrd="0" presId="urn:microsoft.com/office/officeart/2005/8/layout/orgChart1"/>
    <dgm:cxn modelId="{AEF1A698-65B7-4E3C-99D8-0E430D44587F}" type="presOf" srcId="{8071D23A-AD2B-48A3-BDB4-A26A7CB42C69}" destId="{DA346020-3766-4CB2-B505-9AEE00E90653}" srcOrd="1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76DC0DAB-1B65-4238-B801-97A2DF1A0F91}" type="presOf" srcId="{3FBA3C48-B6D5-44B9-9591-CAE36CC9FCC0}" destId="{4822C308-673A-4852-B596-68B99E928F16}" srcOrd="0" destOrd="0" presId="urn:microsoft.com/office/officeart/2005/8/layout/orgChart1"/>
    <dgm:cxn modelId="{2DE33D84-D56A-4BA0-B3E4-9531EE521D6A}" type="presOf" srcId="{23B15CB1-6C2F-4740-B3A5-715CAEB8ACF4}" destId="{AC1CAC9B-0618-4EDE-8D41-6BEA71F0567F}" srcOrd="0" destOrd="0" presId="urn:microsoft.com/office/officeart/2005/8/layout/orgChart1"/>
    <dgm:cxn modelId="{5F61D6C8-6ABF-4616-A754-95266D9F0137}" type="presOf" srcId="{3668D493-6296-4946-8A2E-AC300D7F3DF1}" destId="{A44A7B16-8A4B-4E33-A66C-71E01EA773DB}" srcOrd="0" destOrd="0" presId="urn:microsoft.com/office/officeart/2005/8/layout/orgChart1"/>
    <dgm:cxn modelId="{C2FF8D39-C3B5-44A0-BB0D-CC1C25ED7C5B}" type="presOf" srcId="{CD05DB77-08D7-4BA4-8905-A466847A2080}" destId="{B692001E-130E-467F-A8AA-4533AD345208}" srcOrd="0" destOrd="0" presId="urn:microsoft.com/office/officeart/2005/8/layout/orgChart1"/>
    <dgm:cxn modelId="{96EEFF42-F106-4FEE-84AB-956829FA23C4}" type="presOf" srcId="{90BB4C0D-1FEF-4863-8607-CC3880343291}" destId="{699D600C-22B6-4E53-A7E3-EA62EC92FA90}" srcOrd="0" destOrd="0" presId="urn:microsoft.com/office/officeart/2005/8/layout/orgChart1"/>
    <dgm:cxn modelId="{436ED76C-8248-491B-BFE4-1AE34234F15A}" type="presOf" srcId="{97EE24D9-DCC4-4F9F-8DE2-60DDDB17808E}" destId="{92D8E7BD-A4E8-434E-98FF-218049F54F37}" srcOrd="0" destOrd="0" presId="urn:microsoft.com/office/officeart/2005/8/layout/orgChart1"/>
    <dgm:cxn modelId="{885B4D95-823D-4722-AB43-A393039B82EE}" srcId="{8071D23A-AD2B-48A3-BDB4-A26A7CB42C69}" destId="{3C7B1D7B-D80A-4E2B-8522-C413E3B65D47}" srcOrd="0" destOrd="0" parTransId="{18274F8F-F05D-4E8A-99E6-384C89370265}" sibTransId="{B85E6329-7474-4837-993C-126ABC6011BE}"/>
    <dgm:cxn modelId="{99D28BCD-6341-446A-8899-5F35229F586C}" type="presOf" srcId="{D7CBB88F-7B9D-48F0-A5EA-1B763559A139}" destId="{3C8BAF75-37AC-43BD-8523-D97036014B91}" srcOrd="0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2EA826A4-87FA-46E9-94F8-8D9CC94AF96B}" srcId="{8FE150CD-F776-47B8-84A5-F2CF7ACAAC56}" destId="{90BB4C0D-1FEF-4863-8607-CC3880343291}" srcOrd="3" destOrd="0" parTransId="{97EE24D9-DCC4-4F9F-8DE2-60DDDB17808E}" sibTransId="{9CCB642F-07E6-4D6D-B650-3C5BD2C58F3B}"/>
    <dgm:cxn modelId="{FE474F85-60BF-4AC0-A91B-CD7215403641}" type="presOf" srcId="{2690256B-7239-46A1-B098-DAB6C2A47FBD}" destId="{9202340D-3F30-4F49-B8A5-A989F02FC1D5}" srcOrd="0" destOrd="0" presId="urn:microsoft.com/office/officeart/2005/8/layout/orgChart1"/>
    <dgm:cxn modelId="{782DFF5B-B827-42B4-B2B6-BD0630A1FB9E}" type="presOf" srcId="{90BB4C0D-1FEF-4863-8607-CC3880343291}" destId="{7DF59127-C21C-4688-AEAE-441FBDCE437E}" srcOrd="1" destOrd="0" presId="urn:microsoft.com/office/officeart/2005/8/layout/orgChart1"/>
    <dgm:cxn modelId="{34768DB9-5BFA-4EAF-8438-6E260E5A0F79}" srcId="{8FE150CD-F776-47B8-84A5-F2CF7ACAAC56}" destId="{8071D23A-AD2B-48A3-BDB4-A26A7CB42C69}" srcOrd="2" destOrd="0" parTransId="{D7CBB88F-7B9D-48F0-A5EA-1B763559A139}" sibTransId="{67D46E33-C5B1-4703-93C3-4CAC9BDC6362}"/>
    <dgm:cxn modelId="{DCDF2228-ABB2-4FB3-8842-0A7939240AED}" type="presOf" srcId="{BBD17881-458E-4A08-8A0B-298A730C966C}" destId="{5B4DDA66-EE11-41E2-A00A-3D5148B13041}" srcOrd="0" destOrd="0" presId="urn:microsoft.com/office/officeart/2005/8/layout/orgChart1"/>
    <dgm:cxn modelId="{AA455A09-BFA3-447A-9E6C-ECE8A64168D1}" type="presOf" srcId="{8935E2F9-3CC0-4F36-9EAB-1E0E656E56EC}" destId="{3D9B5A0A-DE51-44B1-9664-BF8194A743D0}" srcOrd="1" destOrd="0" presId="urn:microsoft.com/office/officeart/2005/8/layout/orgChart1"/>
    <dgm:cxn modelId="{CB007A7C-C5E0-413E-8D58-05D3AF289E2C}" type="presOf" srcId="{3C7B1D7B-D80A-4E2B-8522-C413E3B65D47}" destId="{AF7B52E1-DB17-4F30-9587-C2C92B1C6358}" srcOrd="0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A092CED1-9933-4202-9D90-C1D3407CE23D}" type="presOf" srcId="{BBD17881-458E-4A08-8A0B-298A730C966C}" destId="{9F8AFB6B-E079-4220-959D-5EFD91512C37}" srcOrd="1" destOrd="0" presId="urn:microsoft.com/office/officeart/2005/8/layout/orgChart1"/>
    <dgm:cxn modelId="{41083280-73BD-4601-BA41-3511273F0D5A}" type="presOf" srcId="{3FBA3C48-B6D5-44B9-9591-CAE36CC9FCC0}" destId="{CA93E05E-0B7B-4847-B652-93985905C4C8}" srcOrd="1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DBCB6329-E28B-4026-A99D-2E583118A149}" srcId="{90BB4C0D-1FEF-4863-8607-CC3880343291}" destId="{CD05DB77-08D7-4BA4-8905-A466847A2080}" srcOrd="0" destOrd="0" parTransId="{3E1C708B-74DA-4655-96D3-E221F28339A1}" sibTransId="{97F30825-3AAE-49C7-B81D-D901C973CB3A}"/>
    <dgm:cxn modelId="{3AAAC273-911E-46E2-BC25-60EC3696491D}" type="presOf" srcId="{E0B82665-92F0-42D0-9FBF-2F1C42A89475}" destId="{A8BA6229-D866-4B60-9DF4-CDB6DBFD2445}" srcOrd="1" destOrd="0" presId="urn:microsoft.com/office/officeart/2005/8/layout/orgChart1"/>
    <dgm:cxn modelId="{20FE3167-FD67-467A-9BC1-AACD2530F61F}" srcId="{8FE150CD-F776-47B8-84A5-F2CF7ACAAC56}" destId="{8B7E1B47-9E4D-4C5A-BC05-B4B7E4C35460}" srcOrd="4" destOrd="0" parTransId="{04195947-4A51-41BE-B3A7-E3212CBDEC2C}" sibTransId="{7AD0237E-2D4E-4D76-8547-A599955AF7EE}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B5D5931B-07FF-47BD-8DE7-0C792B39A83B}" type="presOf" srcId="{18274F8F-F05D-4E8A-99E6-384C89370265}" destId="{98794CF9-5EE0-4A6D-A253-B455F0B0D430}" srcOrd="0" destOrd="0" presId="urn:microsoft.com/office/officeart/2005/8/layout/orgChart1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567A5FF3-2353-482C-8515-7A728124BC0C}" srcId="{8FE150CD-F776-47B8-84A5-F2CF7ACAAC56}" destId="{01CD8C53-BFB0-4EAB-BECE-CE26ACA1A2AD}" srcOrd="0" destOrd="0" parTransId="{529EE65C-D38D-439D-B21E-2B8339710767}" sibTransId="{F49E1DD3-1EF0-4E34-BAA6-5DEA19B91177}"/>
    <dgm:cxn modelId="{BF59D0A9-F9B5-4FA2-AA57-44FBA71B3C0E}" srcId="{01CD8C53-BFB0-4EAB-BECE-CE26ACA1A2AD}" destId="{8935E2F9-3CC0-4F36-9EAB-1E0E656E56EC}" srcOrd="0" destOrd="0" parTransId="{E36F6082-1A2B-4AF6-9846-4B34D14D18FD}" sibTransId="{19BD6B3D-6FFF-45E9-8B43-8D6DA3CFD905}"/>
    <dgm:cxn modelId="{04539E8E-9F92-496A-9B63-89732E9EF52A}" srcId="{8071D23A-AD2B-48A3-BDB4-A26A7CB42C69}" destId="{3FBA3C48-B6D5-44B9-9591-CAE36CC9FCC0}" srcOrd="2" destOrd="0" parTransId="{4163F1D5-E1F5-43F0-A08D-CF69D0775B1C}" sibTransId="{1EE4E359-8FCC-4242-AB77-897BF6A43E1A}"/>
    <dgm:cxn modelId="{1A335C9E-B407-4E79-B00A-E2676FA6E1AC}" srcId="{8FE150CD-F776-47B8-84A5-F2CF7ACAAC56}" destId="{E0B82665-92F0-42D0-9FBF-2F1C42A89475}" srcOrd="1" destOrd="0" parTransId="{94713F4F-B707-4102-917B-6EA47CF83563}" sibTransId="{47477331-0019-45B3-8B48-F2F3C5623E74}"/>
    <dgm:cxn modelId="{A17D09FC-69EA-4453-BE36-BA2B84ABBEAE}" srcId="{8071D23A-AD2B-48A3-BDB4-A26A7CB42C69}" destId="{3668D493-6296-4946-8A2E-AC300D7F3DF1}" srcOrd="1" destOrd="0" parTransId="{2690256B-7239-46A1-B098-DAB6C2A47FBD}" sibTransId="{533A1612-C53D-4F00-AA3F-69463D5D6AEF}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673FCC0B-70AE-4BCA-8E45-67B92FA5586D}" type="presOf" srcId="{4163F1D5-E1F5-43F0-A08D-CF69D0775B1C}" destId="{27276863-1742-4D38-AA26-5CB82CBAD3BD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17631428-6149-4C87-98C1-5210A5C8E9E0}" type="presParOf" srcId="{77951BFF-78A5-4E3A-BAB0-A58F8F5F8883}" destId="{1FEE425E-13D9-4B25-9326-D32BE9E5E090}" srcOrd="0" destOrd="0" presId="urn:microsoft.com/office/officeart/2005/8/layout/orgChart1"/>
    <dgm:cxn modelId="{8D200F68-A13D-4876-B563-F09BCD4AA001}" type="presParOf" srcId="{77951BFF-78A5-4E3A-BAB0-A58F8F5F8883}" destId="{D74E1BFA-6765-4407-88AB-BAE30EBEBBCF}" srcOrd="1" destOrd="0" presId="urn:microsoft.com/office/officeart/2005/8/layout/orgChart1"/>
    <dgm:cxn modelId="{74C1CC78-9313-4CAD-9207-2C13ECB342E2}" type="presParOf" srcId="{D74E1BFA-6765-4407-88AB-BAE30EBEBBCF}" destId="{96C4B532-B529-4C21-916D-6079280F04AB}" srcOrd="0" destOrd="0" presId="urn:microsoft.com/office/officeart/2005/8/layout/orgChart1"/>
    <dgm:cxn modelId="{4BE1364F-79FA-46F5-B83F-42689E31B6C2}" type="presParOf" srcId="{96C4B532-B529-4C21-916D-6079280F04AB}" destId="{35914401-882C-4012-96AB-F51ABC99EEC8}" srcOrd="0" destOrd="0" presId="urn:microsoft.com/office/officeart/2005/8/layout/orgChart1"/>
    <dgm:cxn modelId="{12F056D3-5813-4336-951D-BA8038D97B14}" type="presParOf" srcId="{96C4B532-B529-4C21-916D-6079280F04AB}" destId="{3D9B5A0A-DE51-44B1-9664-BF8194A743D0}" srcOrd="1" destOrd="0" presId="urn:microsoft.com/office/officeart/2005/8/layout/orgChart1"/>
    <dgm:cxn modelId="{FF99FC87-D0AE-40BF-84E4-C5BB05218A67}" type="presParOf" srcId="{D74E1BFA-6765-4407-88AB-BAE30EBEBBCF}" destId="{D79479AB-571E-4752-9761-DC8024449124}" srcOrd="1" destOrd="0" presId="urn:microsoft.com/office/officeart/2005/8/layout/orgChart1"/>
    <dgm:cxn modelId="{908709AB-4AA9-4C07-BE47-1FBF9F2C0FC2}" type="presParOf" srcId="{D74E1BFA-6765-4407-88AB-BAE30EBEBBCF}" destId="{9C5B3EC0-280F-4FDE-B2A5-3960AC64DBCF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A4742B6C-A79B-4164-A882-639F3A684D30}" type="presParOf" srcId="{B47799F2-AAEA-4F8F-B236-6AB5BFCEE6E2}" destId="{3C8BAF75-37AC-43BD-8523-D97036014B91}" srcOrd="2" destOrd="0" presId="urn:microsoft.com/office/officeart/2005/8/layout/orgChart1"/>
    <dgm:cxn modelId="{4EAEE2E6-85F5-44CF-A866-34D720592276}" type="presParOf" srcId="{B47799F2-AAEA-4F8F-B236-6AB5BFCEE6E2}" destId="{1AE5EA4D-71D8-411B-BA6C-6C8D2804AB00}" srcOrd="3" destOrd="0" presId="urn:microsoft.com/office/officeart/2005/8/layout/orgChart1"/>
    <dgm:cxn modelId="{052C5482-B263-49F7-AF1A-A76B68C2E56E}" type="presParOf" srcId="{1AE5EA4D-71D8-411B-BA6C-6C8D2804AB00}" destId="{CBA07B77-35B5-4356-BB62-DF4EFF91A57C}" srcOrd="0" destOrd="0" presId="urn:microsoft.com/office/officeart/2005/8/layout/orgChart1"/>
    <dgm:cxn modelId="{652FCA31-1299-4C19-A1D7-9D54AC756A42}" type="presParOf" srcId="{CBA07B77-35B5-4356-BB62-DF4EFF91A57C}" destId="{5595AAC0-CD01-45C6-AE8E-4A0CED053EE3}" srcOrd="0" destOrd="0" presId="urn:microsoft.com/office/officeart/2005/8/layout/orgChart1"/>
    <dgm:cxn modelId="{F1A9F308-F4C2-4BDA-AEA9-00D5AA8452A3}" type="presParOf" srcId="{CBA07B77-35B5-4356-BB62-DF4EFF91A57C}" destId="{DA346020-3766-4CB2-B505-9AEE00E90653}" srcOrd="1" destOrd="0" presId="urn:microsoft.com/office/officeart/2005/8/layout/orgChart1"/>
    <dgm:cxn modelId="{EA27097B-8312-4F61-89EA-DB3E39D6F52D}" type="presParOf" srcId="{1AE5EA4D-71D8-411B-BA6C-6C8D2804AB00}" destId="{360C5D51-2DDF-4A0C-BABF-5B37601FBEAA}" srcOrd="1" destOrd="0" presId="urn:microsoft.com/office/officeart/2005/8/layout/orgChart1"/>
    <dgm:cxn modelId="{40295C9F-11D5-465F-9F7A-A2B26D464F8C}" type="presParOf" srcId="{1AE5EA4D-71D8-411B-BA6C-6C8D2804AB00}" destId="{93442A4D-B814-4E21-9796-4487047DC16B}" srcOrd="2" destOrd="0" presId="urn:microsoft.com/office/officeart/2005/8/layout/orgChart1"/>
    <dgm:cxn modelId="{893E9913-2D60-413E-B153-39D6CF68CDBD}" type="presParOf" srcId="{93442A4D-B814-4E21-9796-4487047DC16B}" destId="{98794CF9-5EE0-4A6D-A253-B455F0B0D430}" srcOrd="0" destOrd="0" presId="urn:microsoft.com/office/officeart/2005/8/layout/orgChart1"/>
    <dgm:cxn modelId="{2B233E93-CB97-4A97-A777-F84C1D4203D0}" type="presParOf" srcId="{93442A4D-B814-4E21-9796-4487047DC16B}" destId="{45F6CB40-55D5-401E-86BE-AA959766B93D}" srcOrd="1" destOrd="0" presId="urn:microsoft.com/office/officeart/2005/8/layout/orgChart1"/>
    <dgm:cxn modelId="{23D15648-BE05-4E14-84CA-411AEB420054}" type="presParOf" srcId="{45F6CB40-55D5-401E-86BE-AA959766B93D}" destId="{0AE59245-4A52-45EA-BF22-1309D7F5F4FD}" srcOrd="0" destOrd="0" presId="urn:microsoft.com/office/officeart/2005/8/layout/orgChart1"/>
    <dgm:cxn modelId="{1B9DAEB3-33AB-4404-A552-A586B7EE07B0}" type="presParOf" srcId="{0AE59245-4A52-45EA-BF22-1309D7F5F4FD}" destId="{AF7B52E1-DB17-4F30-9587-C2C92B1C6358}" srcOrd="0" destOrd="0" presId="urn:microsoft.com/office/officeart/2005/8/layout/orgChart1"/>
    <dgm:cxn modelId="{F96BA4BF-0A80-4F42-9B6B-1AB2A37EB906}" type="presParOf" srcId="{0AE59245-4A52-45EA-BF22-1309D7F5F4FD}" destId="{6A94965F-BA5E-4BFC-A2DE-1EF6ECD2CDA9}" srcOrd="1" destOrd="0" presId="urn:microsoft.com/office/officeart/2005/8/layout/orgChart1"/>
    <dgm:cxn modelId="{E5789942-4238-43AC-B1AD-44DF0D02EC88}" type="presParOf" srcId="{45F6CB40-55D5-401E-86BE-AA959766B93D}" destId="{4BC24D91-3C56-440B-997C-3B82AD7DAC53}" srcOrd="1" destOrd="0" presId="urn:microsoft.com/office/officeart/2005/8/layout/orgChart1"/>
    <dgm:cxn modelId="{9D67DC85-D2E7-46DB-9594-B4CF7B922DB3}" type="presParOf" srcId="{45F6CB40-55D5-401E-86BE-AA959766B93D}" destId="{32BE6698-B4D0-440D-AC3A-F6ACF81AACCD}" srcOrd="2" destOrd="0" presId="urn:microsoft.com/office/officeart/2005/8/layout/orgChart1"/>
    <dgm:cxn modelId="{10D4A4A0-B98E-40C5-9762-DBCE97D0DABE}" type="presParOf" srcId="{93442A4D-B814-4E21-9796-4487047DC16B}" destId="{9202340D-3F30-4F49-B8A5-A989F02FC1D5}" srcOrd="2" destOrd="0" presId="urn:microsoft.com/office/officeart/2005/8/layout/orgChart1"/>
    <dgm:cxn modelId="{22AED9D1-7AD4-4ED3-BED1-E8FD47FAD2AF}" type="presParOf" srcId="{93442A4D-B814-4E21-9796-4487047DC16B}" destId="{D3343BC4-2D08-49BB-A87E-7ACD420CB1EA}" srcOrd="3" destOrd="0" presId="urn:microsoft.com/office/officeart/2005/8/layout/orgChart1"/>
    <dgm:cxn modelId="{66905805-1585-425C-95AB-4570E683E666}" type="presParOf" srcId="{D3343BC4-2D08-49BB-A87E-7ACD420CB1EA}" destId="{85742AB7-2B33-47A5-AF13-DA01CF842DE4}" srcOrd="0" destOrd="0" presId="urn:microsoft.com/office/officeart/2005/8/layout/orgChart1"/>
    <dgm:cxn modelId="{595E9010-9143-4855-BC8A-392559A87BED}" type="presParOf" srcId="{85742AB7-2B33-47A5-AF13-DA01CF842DE4}" destId="{A44A7B16-8A4B-4E33-A66C-71E01EA773DB}" srcOrd="0" destOrd="0" presId="urn:microsoft.com/office/officeart/2005/8/layout/orgChart1"/>
    <dgm:cxn modelId="{BF8E8684-64FF-4B93-88B2-6C35BD4B5A4E}" type="presParOf" srcId="{85742AB7-2B33-47A5-AF13-DA01CF842DE4}" destId="{3EC9D8E3-68CB-466D-B04C-9B14F0DFBAEC}" srcOrd="1" destOrd="0" presId="urn:microsoft.com/office/officeart/2005/8/layout/orgChart1"/>
    <dgm:cxn modelId="{70DAC5E2-14BE-4AD5-B783-80F8A2C01F0F}" type="presParOf" srcId="{D3343BC4-2D08-49BB-A87E-7ACD420CB1EA}" destId="{846CD85A-74B5-41FA-A963-71D9DC3C192F}" srcOrd="1" destOrd="0" presId="urn:microsoft.com/office/officeart/2005/8/layout/orgChart1"/>
    <dgm:cxn modelId="{5D0412EB-0278-4274-8818-52BC59A1AB3E}" type="presParOf" srcId="{D3343BC4-2D08-49BB-A87E-7ACD420CB1EA}" destId="{6ED1ECD9-8006-47C3-9304-F6E0B7490569}" srcOrd="2" destOrd="0" presId="urn:microsoft.com/office/officeart/2005/8/layout/orgChart1"/>
    <dgm:cxn modelId="{BBB27BEB-3491-4C9A-BE78-FC0DB3B27FD7}" type="presParOf" srcId="{93442A4D-B814-4E21-9796-4487047DC16B}" destId="{27276863-1742-4D38-AA26-5CB82CBAD3BD}" srcOrd="4" destOrd="0" presId="urn:microsoft.com/office/officeart/2005/8/layout/orgChart1"/>
    <dgm:cxn modelId="{6CD261F2-0473-4F99-8CE3-680B46BD8A5A}" type="presParOf" srcId="{93442A4D-B814-4E21-9796-4487047DC16B}" destId="{32F13D4E-5038-4787-98B0-97A4081108DF}" srcOrd="5" destOrd="0" presId="urn:microsoft.com/office/officeart/2005/8/layout/orgChart1"/>
    <dgm:cxn modelId="{76115C6F-B983-4D08-8B61-3518ED1CD381}" type="presParOf" srcId="{32F13D4E-5038-4787-98B0-97A4081108DF}" destId="{F0696B55-1D11-4CA1-BEAA-2C68D9D2E397}" srcOrd="0" destOrd="0" presId="urn:microsoft.com/office/officeart/2005/8/layout/orgChart1"/>
    <dgm:cxn modelId="{87725EFB-D469-48A5-9B2B-5B5CB38BD7AD}" type="presParOf" srcId="{F0696B55-1D11-4CA1-BEAA-2C68D9D2E397}" destId="{4822C308-673A-4852-B596-68B99E928F16}" srcOrd="0" destOrd="0" presId="urn:microsoft.com/office/officeart/2005/8/layout/orgChart1"/>
    <dgm:cxn modelId="{A97DBE21-6355-4318-AB56-46AB8F9AFF7E}" type="presParOf" srcId="{F0696B55-1D11-4CA1-BEAA-2C68D9D2E397}" destId="{CA93E05E-0B7B-4847-B652-93985905C4C8}" srcOrd="1" destOrd="0" presId="urn:microsoft.com/office/officeart/2005/8/layout/orgChart1"/>
    <dgm:cxn modelId="{9AA95775-FC6C-4D8C-9068-2F1DCCB8A93F}" type="presParOf" srcId="{32F13D4E-5038-4787-98B0-97A4081108DF}" destId="{26F3AD67-DABB-4BFA-93D0-22BB374DE4A3}" srcOrd="1" destOrd="0" presId="urn:microsoft.com/office/officeart/2005/8/layout/orgChart1"/>
    <dgm:cxn modelId="{6193AB3E-E418-425F-B30F-DD791C3E57A5}" type="presParOf" srcId="{32F13D4E-5038-4787-98B0-97A4081108DF}" destId="{0C4797A1-0BD1-42AA-ADE0-1F5A0463F035}" srcOrd="2" destOrd="0" presId="urn:microsoft.com/office/officeart/2005/8/layout/orgChart1"/>
    <dgm:cxn modelId="{874D4674-3096-45B2-AA5E-CBCD1FD3F1E0}" type="presParOf" srcId="{93442A4D-B814-4E21-9796-4487047DC16B}" destId="{AC1CAC9B-0618-4EDE-8D41-6BEA71F0567F}" srcOrd="6" destOrd="0" presId="urn:microsoft.com/office/officeart/2005/8/layout/orgChart1"/>
    <dgm:cxn modelId="{0DDDE6CB-0BA5-4378-BE33-34C3E9DE626E}" type="presParOf" srcId="{93442A4D-B814-4E21-9796-4487047DC16B}" destId="{4F94BC22-E7BE-4B3C-87D0-3680FF6E87B5}" srcOrd="7" destOrd="0" presId="urn:microsoft.com/office/officeart/2005/8/layout/orgChart1"/>
    <dgm:cxn modelId="{37FA67E7-395D-4AEE-B303-2EBCC0A71F1A}" type="presParOf" srcId="{4F94BC22-E7BE-4B3C-87D0-3680FF6E87B5}" destId="{678EF60E-5AD6-4566-94A7-6BEEE971B3B1}" srcOrd="0" destOrd="0" presId="urn:microsoft.com/office/officeart/2005/8/layout/orgChart1"/>
    <dgm:cxn modelId="{03235CCF-2064-4D54-BC17-696034C1045A}" type="presParOf" srcId="{678EF60E-5AD6-4566-94A7-6BEEE971B3B1}" destId="{5B4DDA66-EE11-41E2-A00A-3D5148B13041}" srcOrd="0" destOrd="0" presId="urn:microsoft.com/office/officeart/2005/8/layout/orgChart1"/>
    <dgm:cxn modelId="{BD61BC17-4874-4A64-946E-B9A6E56C921C}" type="presParOf" srcId="{678EF60E-5AD6-4566-94A7-6BEEE971B3B1}" destId="{9F8AFB6B-E079-4220-959D-5EFD91512C37}" srcOrd="1" destOrd="0" presId="urn:microsoft.com/office/officeart/2005/8/layout/orgChart1"/>
    <dgm:cxn modelId="{CFD0F97D-57FB-48DA-B520-BD15A0B4F5C5}" type="presParOf" srcId="{4F94BC22-E7BE-4B3C-87D0-3680FF6E87B5}" destId="{B8CF556D-FBC1-48F0-AE63-448908E4797C}" srcOrd="1" destOrd="0" presId="urn:microsoft.com/office/officeart/2005/8/layout/orgChart1"/>
    <dgm:cxn modelId="{FAB36B3A-F26D-47F1-ADE6-A5A0CD817CD8}" type="presParOf" srcId="{4F94BC22-E7BE-4B3C-87D0-3680FF6E87B5}" destId="{6AF8810E-D310-4A16-84F5-FDAD7212EAF2}" srcOrd="2" destOrd="0" presId="urn:microsoft.com/office/officeart/2005/8/layout/orgChart1"/>
    <dgm:cxn modelId="{42F219CA-178F-475F-9748-C2B2E91CED5C}" type="presParOf" srcId="{B47799F2-AAEA-4F8F-B236-6AB5BFCEE6E2}" destId="{92D8E7BD-A4E8-434E-98FF-218049F54F37}" srcOrd="4" destOrd="0" presId="urn:microsoft.com/office/officeart/2005/8/layout/orgChart1"/>
    <dgm:cxn modelId="{EE3B4BB8-D7BD-4721-B4F6-FFD670C81C9A}" type="presParOf" srcId="{B47799F2-AAEA-4F8F-B236-6AB5BFCEE6E2}" destId="{519F339A-14C5-4246-965F-5C9C73D9B98C}" srcOrd="5" destOrd="0" presId="urn:microsoft.com/office/officeart/2005/8/layout/orgChart1"/>
    <dgm:cxn modelId="{96946040-6F1D-428D-8EA2-D8341B78DE60}" type="presParOf" srcId="{519F339A-14C5-4246-965F-5C9C73D9B98C}" destId="{3722B1D6-E305-4689-99AE-DF6A733767DD}" srcOrd="0" destOrd="0" presId="urn:microsoft.com/office/officeart/2005/8/layout/orgChart1"/>
    <dgm:cxn modelId="{50E282CA-9196-4DEB-AFD4-C8B773967908}" type="presParOf" srcId="{3722B1D6-E305-4689-99AE-DF6A733767DD}" destId="{699D600C-22B6-4E53-A7E3-EA62EC92FA90}" srcOrd="0" destOrd="0" presId="urn:microsoft.com/office/officeart/2005/8/layout/orgChart1"/>
    <dgm:cxn modelId="{085736AA-45F4-4EE2-8BF9-0E25B3C990BD}" type="presParOf" srcId="{3722B1D6-E305-4689-99AE-DF6A733767DD}" destId="{7DF59127-C21C-4688-AEAE-441FBDCE437E}" srcOrd="1" destOrd="0" presId="urn:microsoft.com/office/officeart/2005/8/layout/orgChart1"/>
    <dgm:cxn modelId="{A04AB204-8113-4799-8E9C-971B882FAFF4}" type="presParOf" srcId="{519F339A-14C5-4246-965F-5C9C73D9B98C}" destId="{8054EED0-7C79-4BAE-8EF4-D054794267B8}" srcOrd="1" destOrd="0" presId="urn:microsoft.com/office/officeart/2005/8/layout/orgChart1"/>
    <dgm:cxn modelId="{10ABD62A-C735-4670-8DD3-1FD814E46189}" type="presParOf" srcId="{8054EED0-7C79-4BAE-8EF4-D054794267B8}" destId="{57AA4C07-0C79-4618-97BD-53A6D98DBD4F}" srcOrd="0" destOrd="0" presId="urn:microsoft.com/office/officeart/2005/8/layout/orgChart1"/>
    <dgm:cxn modelId="{BB04C9E4-A377-4E04-A87C-DD8B95067123}" type="presParOf" srcId="{8054EED0-7C79-4BAE-8EF4-D054794267B8}" destId="{84F7274C-D064-4F98-A821-329AA3BEA751}" srcOrd="1" destOrd="0" presId="urn:microsoft.com/office/officeart/2005/8/layout/orgChart1"/>
    <dgm:cxn modelId="{C2376CB5-2199-4299-95D8-15D3A1962A14}" type="presParOf" srcId="{84F7274C-D064-4F98-A821-329AA3BEA751}" destId="{211B9858-F062-4BFE-908E-2304E0A95B57}" srcOrd="0" destOrd="0" presId="urn:microsoft.com/office/officeart/2005/8/layout/orgChart1"/>
    <dgm:cxn modelId="{9137EC00-EA0C-4B1F-942D-5662438AC4EA}" type="presParOf" srcId="{211B9858-F062-4BFE-908E-2304E0A95B57}" destId="{B692001E-130E-467F-A8AA-4533AD345208}" srcOrd="0" destOrd="0" presId="urn:microsoft.com/office/officeart/2005/8/layout/orgChart1"/>
    <dgm:cxn modelId="{9119D234-F12D-45CF-8605-57A7C3371CB8}" type="presParOf" srcId="{211B9858-F062-4BFE-908E-2304E0A95B57}" destId="{53B14718-8F88-47EA-B09D-081BF26C1E70}" srcOrd="1" destOrd="0" presId="urn:microsoft.com/office/officeart/2005/8/layout/orgChart1"/>
    <dgm:cxn modelId="{3B8CC785-FFD0-4C3E-9AC3-550B48519352}" type="presParOf" srcId="{84F7274C-D064-4F98-A821-329AA3BEA751}" destId="{602816D0-AF8F-413C-BF9C-88FD381C0BCB}" srcOrd="1" destOrd="0" presId="urn:microsoft.com/office/officeart/2005/8/layout/orgChart1"/>
    <dgm:cxn modelId="{D3620F2D-E3CB-4283-810D-D1E97DE627D4}" type="presParOf" srcId="{84F7274C-D064-4F98-A821-329AA3BEA751}" destId="{1C91AEE5-2435-4D8A-9C76-388D7C8F9ACD}" srcOrd="2" destOrd="0" presId="urn:microsoft.com/office/officeart/2005/8/layout/orgChart1"/>
    <dgm:cxn modelId="{5209139B-2B70-45EB-8CB9-5952039189B0}" type="presParOf" srcId="{519F339A-14C5-4246-965F-5C9C73D9B98C}" destId="{05203D93-73D2-4052-A4C7-8004A3C8FD4B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D1E7A915-088D-4B7A-A401-EB31A576A3A7}" type="presParOf" srcId="{6C6761D7-23C2-469E-8A4C-4D9E88EC72E6}" destId="{D4892970-E4C4-490B-87BC-0BDE270048F3}" srcOrd="0" destOrd="0" presId="urn:microsoft.com/office/officeart/2005/8/layout/orgChart1"/>
    <dgm:cxn modelId="{4A0D35B1-39CC-449A-8B7C-A47ED3FAD891}" type="presParOf" srcId="{6C6761D7-23C2-469E-8A4C-4D9E88EC72E6}" destId="{06A1E4F1-F83C-4474-817F-352F1A9080CD}" srcOrd="1" destOrd="0" presId="urn:microsoft.com/office/officeart/2005/8/layout/orgChart1"/>
    <dgm:cxn modelId="{C551B4DE-DCE8-4E78-896E-3AEE47354815}" type="presParOf" srcId="{06A1E4F1-F83C-4474-817F-352F1A9080CD}" destId="{E3C981BA-723C-4530-89EC-C1E72C5AC913}" srcOrd="0" destOrd="0" presId="urn:microsoft.com/office/officeart/2005/8/layout/orgChart1"/>
    <dgm:cxn modelId="{0E5FDD1C-12C0-412D-BAFF-93D21F7BC6C5}" type="presParOf" srcId="{E3C981BA-723C-4530-89EC-C1E72C5AC913}" destId="{0B0AD3C7-6E7D-49BC-B8B1-61DFD4EBFEE5}" srcOrd="0" destOrd="0" presId="urn:microsoft.com/office/officeart/2005/8/layout/orgChart1"/>
    <dgm:cxn modelId="{740D9A30-F8A5-4C9B-9BBB-2C2F63ED0630}" type="presParOf" srcId="{E3C981BA-723C-4530-89EC-C1E72C5AC913}" destId="{A8BA6229-D866-4B60-9DF4-CDB6DBFD2445}" srcOrd="1" destOrd="0" presId="urn:microsoft.com/office/officeart/2005/8/layout/orgChart1"/>
    <dgm:cxn modelId="{DF6C1243-4A10-40E1-AD79-90496A3A94FE}" type="presParOf" srcId="{06A1E4F1-F83C-4474-817F-352F1A9080CD}" destId="{6F98D63F-F4D2-47A0-A9A5-BAF638928FDB}" srcOrd="1" destOrd="0" presId="urn:microsoft.com/office/officeart/2005/8/layout/orgChart1"/>
    <dgm:cxn modelId="{C36D90E0-5BA2-4D1C-B920-4168CD5E5EE6}" type="presParOf" srcId="{06A1E4F1-F83C-4474-817F-352F1A9080CD}" destId="{D467DE1F-3B87-4396-ABB8-66037126C43A}" srcOrd="2" destOrd="0" presId="urn:microsoft.com/office/officeart/2005/8/layout/orgChart1"/>
    <dgm:cxn modelId="{13ADE640-8432-4B40-B6B6-8A37BE5EE00C}" type="presParOf" srcId="{6C6761D7-23C2-469E-8A4C-4D9E88EC72E6}" destId="{19B34F19-C3D1-44F0-9CD9-F407ACB4045A}" srcOrd="2" destOrd="0" presId="urn:microsoft.com/office/officeart/2005/8/layout/orgChart1"/>
    <dgm:cxn modelId="{7860906C-3EC1-4E2D-93FE-32CEE47A32E6}" type="presParOf" srcId="{6C6761D7-23C2-469E-8A4C-4D9E88EC72E6}" destId="{6D1EE43B-9034-469A-A69C-408C4FB20B9B}" srcOrd="3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053BE783-1781-40DE-9EA2-B618AEC31D37}" type="presParOf" srcId="{6C6761D7-23C2-469E-8A4C-4D9E88EC72E6}" destId="{C5B152F0-C46A-4283-A063-A3F891DC4A1A}" srcOrd="4" destOrd="0" presId="urn:microsoft.com/office/officeart/2005/8/layout/orgChart1"/>
    <dgm:cxn modelId="{A29E2B51-8539-4FEE-AD75-BE05CE578804}" type="presParOf" srcId="{6C6761D7-23C2-469E-8A4C-4D9E88EC72E6}" destId="{1EC7791B-D1C7-4B70-BEA5-6DD92DE1129B}" srcOrd="5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Parques Públicos </a:t>
          </a:r>
          <a:endParaRPr lang="es-ES" sz="1200" b="0" dirty="0">
            <a:solidFill>
              <a:schemeClr val="tx1"/>
            </a:solidFill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Recreación y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Deportes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Seguridad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061662B6-477B-4E58-996F-D0B29B4726D3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dirty="0">
            <a:solidFill>
              <a:schemeClr val="tx1"/>
            </a:solidFill>
          </a:endParaRPr>
        </a:p>
      </dgm:t>
    </dgm:pt>
    <dgm:pt modelId="{332AC226-81A8-493D-9ED9-EF711AC166B0}" type="par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A227716-35DB-49E1-BADC-AB49A075B1CB}" type="sib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C0834A1-21D1-4FC9-B716-284DFA3C451B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dirty="0">
            <a:solidFill>
              <a:schemeClr val="tx1"/>
            </a:solidFill>
          </a:endParaRPr>
        </a:p>
      </dgm:t>
    </dgm:pt>
    <dgm:pt modelId="{83C945F9-EF1A-43C3-A9AB-A25FAE513A4D}" type="par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BCBBB70-3C03-4F39-A11F-893276095E58}" type="sib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B8E9DEB-ED25-491D-A2D1-3AFA5139A4B0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Veladores(as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17A21EC-598A-4258-AA71-483DB4DD3078}" type="parTrans" cxnId="{C48745DE-425A-468A-B0DC-AE2F3C203C9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1BDEE80-AD26-4044-9704-231BEE4E5841}" type="sibTrans" cxnId="{C48745DE-425A-468A-B0DC-AE2F3C203C9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D1F544-DCE0-4D92-8F39-B0E986E0F173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Salvavidas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78C375B-9FB0-4BA5-853B-CA9EF96474F7}" type="parTrans" cxnId="{41C551E3-FF61-4D5C-A570-0BD30A96C5AE}">
      <dgm:prSet/>
      <dgm:spPr/>
      <dgm:t>
        <a:bodyPr/>
        <a:lstStyle/>
        <a:p>
          <a:endParaRPr lang="es-ES"/>
        </a:p>
      </dgm:t>
    </dgm:pt>
    <dgm:pt modelId="{A399D69E-784E-43FC-AF76-EAF299769FDC}" type="sibTrans" cxnId="{41C551E3-FF61-4D5C-A570-0BD30A96C5AE}">
      <dgm:prSet/>
      <dgm:spPr/>
      <dgm:t>
        <a:bodyPr/>
        <a:lstStyle/>
        <a:p>
          <a:endParaRPr lang="es-ES"/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98515" custScaleY="95671" custLinFactNeighborX="-581" custLinFactNeighborY="125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2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 val="l"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2" custScaleX="79750" custScaleY="51981" custLinFactNeighborX="-10690" custLinFactNeighborY="175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B2D0C2C1-98D1-4460-8D23-99528F0E15BF}" type="pres">
      <dgm:prSet presAssocID="{83C945F9-EF1A-43C3-A9AB-A25FAE513A4D}" presName="Name50" presStyleLbl="parChTrans1D3" presStyleIdx="0" presStyleCnt="4"/>
      <dgm:spPr/>
      <dgm:t>
        <a:bodyPr/>
        <a:lstStyle/>
        <a:p>
          <a:endParaRPr lang="es-ES"/>
        </a:p>
      </dgm:t>
    </dgm:pt>
    <dgm:pt modelId="{6C23C3F3-6A7E-4625-9B8E-0AE9B9AD0178}" type="pres">
      <dgm:prSet presAssocID="{5C0834A1-21D1-4FC9-B716-284DFA3C451B}" presName="hierRoot2" presStyleCnt="0">
        <dgm:presLayoutVars>
          <dgm:hierBranch val="init"/>
        </dgm:presLayoutVars>
      </dgm:prSet>
      <dgm:spPr/>
    </dgm:pt>
    <dgm:pt modelId="{D17A92B2-6CCF-4394-A224-05CD8319B446}" type="pres">
      <dgm:prSet presAssocID="{5C0834A1-21D1-4FC9-B716-284DFA3C451B}" presName="rootComposite" presStyleCnt="0"/>
      <dgm:spPr/>
    </dgm:pt>
    <dgm:pt modelId="{C656559B-5FD5-4D0F-9FB0-31DF93C25D1B}" type="pres">
      <dgm:prSet presAssocID="{5C0834A1-21D1-4FC9-B716-284DFA3C451B}" presName="rootText" presStyleLbl="node3" presStyleIdx="0" presStyleCnt="4" custScaleX="83215" custScaleY="92526" custLinFactNeighborX="-6821" custLinFactNeighborY="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26873C-5C08-4567-81E1-FB1CBF2FA8C9}" type="pres">
      <dgm:prSet presAssocID="{5C0834A1-21D1-4FC9-B716-284DFA3C451B}" presName="rootConnector" presStyleLbl="node3" presStyleIdx="0" presStyleCnt="4"/>
      <dgm:spPr/>
      <dgm:t>
        <a:bodyPr/>
        <a:lstStyle/>
        <a:p>
          <a:endParaRPr lang="es-ES"/>
        </a:p>
      </dgm:t>
    </dgm:pt>
    <dgm:pt modelId="{5A060688-3D9C-4BE5-8E6B-30767E408172}" type="pres">
      <dgm:prSet presAssocID="{5C0834A1-21D1-4FC9-B716-284DFA3C451B}" presName="hierChild4" presStyleCnt="0"/>
      <dgm:spPr/>
    </dgm:pt>
    <dgm:pt modelId="{605992CF-CF5D-4E5C-8E78-DD0EAFEDFF40}" type="pres">
      <dgm:prSet presAssocID="{5C0834A1-21D1-4FC9-B716-284DFA3C451B}" presName="hierChild5" presStyleCnt="0"/>
      <dgm:spPr/>
    </dgm:pt>
    <dgm:pt modelId="{3EFD5746-748D-4916-BDA1-AA8C61B3C50C}" type="pres">
      <dgm:prSet presAssocID="{F78C375B-9FB0-4BA5-853B-CA9EF96474F7}" presName="Name50" presStyleLbl="parChTrans1D3" presStyleIdx="1" presStyleCnt="4"/>
      <dgm:spPr/>
      <dgm:t>
        <a:bodyPr/>
        <a:lstStyle/>
        <a:p>
          <a:endParaRPr lang="es-ES"/>
        </a:p>
      </dgm:t>
    </dgm:pt>
    <dgm:pt modelId="{2E9086BA-322A-4D77-B66E-FD4B589FBA8A}" type="pres">
      <dgm:prSet presAssocID="{08D1F544-DCE0-4D92-8F39-B0E986E0F173}" presName="hierRoot2" presStyleCnt="0">
        <dgm:presLayoutVars>
          <dgm:hierBranch val="init"/>
        </dgm:presLayoutVars>
      </dgm:prSet>
      <dgm:spPr/>
    </dgm:pt>
    <dgm:pt modelId="{3E120D1E-F67B-4252-B00F-D3E7E686FC58}" type="pres">
      <dgm:prSet presAssocID="{08D1F544-DCE0-4D92-8F39-B0E986E0F173}" presName="rootComposite" presStyleCnt="0"/>
      <dgm:spPr/>
    </dgm:pt>
    <dgm:pt modelId="{52680472-CA5C-4A67-88F8-33717F15CDA4}" type="pres">
      <dgm:prSet presAssocID="{08D1F544-DCE0-4D92-8F39-B0E986E0F173}" presName="rootText" presStyleLbl="node3" presStyleIdx="1" presStyleCnt="4" custScaleX="83215" custScaleY="42295" custLinFactNeighborX="-7543" custLinFactNeighborY="-278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02488A-3925-4C59-BA12-E296B498BB18}" type="pres">
      <dgm:prSet presAssocID="{08D1F544-DCE0-4D92-8F39-B0E986E0F173}" presName="rootConnector" presStyleLbl="node3" presStyleIdx="1" presStyleCnt="4"/>
      <dgm:spPr/>
      <dgm:t>
        <a:bodyPr/>
        <a:lstStyle/>
        <a:p>
          <a:endParaRPr lang="es-ES"/>
        </a:p>
      </dgm:t>
    </dgm:pt>
    <dgm:pt modelId="{93B0EBED-C3CD-486F-BB92-83BF2DD01866}" type="pres">
      <dgm:prSet presAssocID="{08D1F544-DCE0-4D92-8F39-B0E986E0F173}" presName="hierChild4" presStyleCnt="0"/>
      <dgm:spPr/>
    </dgm:pt>
    <dgm:pt modelId="{95A3055C-136D-435B-9C4E-BAD398402BD0}" type="pres">
      <dgm:prSet presAssocID="{08D1F544-DCE0-4D92-8F39-B0E986E0F173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2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 val="r"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2" custScaleX="79750" custScaleY="51981" custLinFactNeighborX="11630" custLinFactNeighborY="175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2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278440E1-3F90-4D03-B54B-7EE0AA059164}" type="pres">
      <dgm:prSet presAssocID="{332AC226-81A8-493D-9ED9-EF711AC166B0}" presName="Name50" presStyleLbl="parChTrans1D3" presStyleIdx="2" presStyleCnt="4"/>
      <dgm:spPr/>
      <dgm:t>
        <a:bodyPr/>
        <a:lstStyle/>
        <a:p>
          <a:endParaRPr lang="es-ES"/>
        </a:p>
      </dgm:t>
    </dgm:pt>
    <dgm:pt modelId="{B913AEF6-C4EE-4D8E-A187-36573E2B5C74}" type="pres">
      <dgm:prSet presAssocID="{061662B6-477B-4E58-996F-D0B29B4726D3}" presName="hierRoot2" presStyleCnt="0">
        <dgm:presLayoutVars>
          <dgm:hierBranch val="init"/>
        </dgm:presLayoutVars>
      </dgm:prSet>
      <dgm:spPr/>
    </dgm:pt>
    <dgm:pt modelId="{AAB5CE89-7CBB-4F23-8605-07FC484178BF}" type="pres">
      <dgm:prSet presAssocID="{061662B6-477B-4E58-996F-D0B29B4726D3}" presName="rootComposite" presStyleCnt="0"/>
      <dgm:spPr/>
    </dgm:pt>
    <dgm:pt modelId="{B83DC4F0-80D1-46AB-BAA9-D77BEFFC85B1}" type="pres">
      <dgm:prSet presAssocID="{061662B6-477B-4E58-996F-D0B29B4726D3}" presName="rootText" presStyleLbl="node3" presStyleIdx="2" presStyleCnt="4" custScaleX="83231" custScaleY="92526" custLinFactNeighborX="8145" custLinFactNeighborY="-14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112AFC-43EC-4353-904C-A4BB88EE9BDE}" type="pres">
      <dgm:prSet presAssocID="{061662B6-477B-4E58-996F-D0B29B4726D3}" presName="rootConnector" presStyleLbl="node3" presStyleIdx="2" presStyleCnt="4"/>
      <dgm:spPr/>
      <dgm:t>
        <a:bodyPr/>
        <a:lstStyle/>
        <a:p>
          <a:endParaRPr lang="es-ES"/>
        </a:p>
      </dgm:t>
    </dgm:pt>
    <dgm:pt modelId="{2634B3F7-FEAE-4F27-9238-08E8D152FA64}" type="pres">
      <dgm:prSet presAssocID="{061662B6-477B-4E58-996F-D0B29B4726D3}" presName="hierChild4" presStyleCnt="0"/>
      <dgm:spPr/>
    </dgm:pt>
    <dgm:pt modelId="{6F311681-A0F3-4883-9E07-94B3C6AA800F}" type="pres">
      <dgm:prSet presAssocID="{061662B6-477B-4E58-996F-D0B29B4726D3}" presName="hierChild5" presStyleCnt="0"/>
      <dgm:spPr/>
    </dgm:pt>
    <dgm:pt modelId="{4B3CDFEA-A5F3-421E-82A9-19AE45118959}" type="pres">
      <dgm:prSet presAssocID="{717A21EC-598A-4258-AA71-483DB4DD3078}" presName="Name50" presStyleLbl="parChTrans1D3" presStyleIdx="3" presStyleCnt="4"/>
      <dgm:spPr/>
      <dgm:t>
        <a:bodyPr/>
        <a:lstStyle/>
        <a:p>
          <a:endParaRPr lang="es-ES"/>
        </a:p>
      </dgm:t>
    </dgm:pt>
    <dgm:pt modelId="{E81B14DD-FFBC-46BB-AF5C-BE3664205A4A}" type="pres">
      <dgm:prSet presAssocID="{5B8E9DEB-ED25-491D-A2D1-3AFA5139A4B0}" presName="hierRoot2" presStyleCnt="0">
        <dgm:presLayoutVars>
          <dgm:hierBranch val="init"/>
        </dgm:presLayoutVars>
      </dgm:prSet>
      <dgm:spPr/>
    </dgm:pt>
    <dgm:pt modelId="{C5C1E100-14DF-44EC-943C-8385D86B56CD}" type="pres">
      <dgm:prSet presAssocID="{5B8E9DEB-ED25-491D-A2D1-3AFA5139A4B0}" presName="rootComposite" presStyleCnt="0"/>
      <dgm:spPr/>
    </dgm:pt>
    <dgm:pt modelId="{BF8E28B5-0645-4599-ADD8-7819C4EA3DF5}" type="pres">
      <dgm:prSet presAssocID="{5B8E9DEB-ED25-491D-A2D1-3AFA5139A4B0}" presName="rootText" presStyleLbl="node3" presStyleIdx="3" presStyleCnt="4" custScaleX="83231" custScaleY="73345" custLinFactNeighborX="8145" custLinFactNeighborY="-261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425266-9302-408F-AC08-9B62CEB5E1BB}" type="pres">
      <dgm:prSet presAssocID="{5B8E9DEB-ED25-491D-A2D1-3AFA5139A4B0}" presName="rootConnector" presStyleLbl="node3" presStyleIdx="3" presStyleCnt="4"/>
      <dgm:spPr/>
      <dgm:t>
        <a:bodyPr/>
        <a:lstStyle/>
        <a:p>
          <a:endParaRPr lang="es-ES"/>
        </a:p>
      </dgm:t>
    </dgm:pt>
    <dgm:pt modelId="{945230B7-256D-4725-B92D-09435E2E0C66}" type="pres">
      <dgm:prSet presAssocID="{5B8E9DEB-ED25-491D-A2D1-3AFA5139A4B0}" presName="hierChild4" presStyleCnt="0"/>
      <dgm:spPr/>
    </dgm:pt>
    <dgm:pt modelId="{039CAB71-31D1-4E75-9662-AF91B5FBCBA2}" type="pres">
      <dgm:prSet presAssocID="{5B8E9DEB-ED25-491D-A2D1-3AFA5139A4B0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459B04B9-FD79-4C57-AC48-6E5EEBD1111F}" type="presOf" srcId="{08D1F544-DCE0-4D92-8F39-B0E986E0F173}" destId="{52680472-CA5C-4A67-88F8-33717F15CDA4}" srcOrd="0" destOrd="0" presId="urn:microsoft.com/office/officeart/2005/8/layout/orgChart1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BF899ED3-963F-4938-AEB4-66036A2C0A89}" type="presOf" srcId="{5B8E9DEB-ED25-491D-A2D1-3AFA5139A4B0}" destId="{BF8E28B5-0645-4599-ADD8-7819C4EA3DF5}" srcOrd="0" destOrd="0" presId="urn:microsoft.com/office/officeart/2005/8/layout/orgChart1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790C1F28-0F1D-427A-B4E3-A757B639CDCD}" type="presOf" srcId="{717A21EC-598A-4258-AA71-483DB4DD3078}" destId="{4B3CDFEA-A5F3-421E-82A9-19AE45118959}" srcOrd="0" destOrd="0" presId="urn:microsoft.com/office/officeart/2005/8/layout/orgChart1"/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9D53ABF4-67AE-4B75-8DEB-0B9C3EA4817B}" type="presOf" srcId="{F78C375B-9FB0-4BA5-853B-CA9EF96474F7}" destId="{3EFD5746-748D-4916-BDA1-AA8C61B3C50C}" srcOrd="0" destOrd="0" presId="urn:microsoft.com/office/officeart/2005/8/layout/orgChart1"/>
    <dgm:cxn modelId="{80EA35E5-1974-4B68-9E6B-7B121F4DF175}" srcId="{0E4B642D-7082-4D9A-84E4-1696652CBA42}" destId="{5C0834A1-21D1-4FC9-B716-284DFA3C451B}" srcOrd="0" destOrd="0" parTransId="{83C945F9-EF1A-43C3-A9AB-A25FAE513A4D}" sibTransId="{4BCBBB70-3C03-4F39-A11F-893276095E58}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C48745DE-425A-468A-B0DC-AE2F3C203C9D}" srcId="{5F242BE8-C1FB-4875-B117-8E50BEEF5A2F}" destId="{5B8E9DEB-ED25-491D-A2D1-3AFA5139A4B0}" srcOrd="1" destOrd="0" parTransId="{717A21EC-598A-4258-AA71-483DB4DD3078}" sibTransId="{D1BDEE80-AD26-4044-9704-231BEE4E5841}"/>
    <dgm:cxn modelId="{41C551E3-FF61-4D5C-A570-0BD30A96C5AE}" srcId="{0E4B642D-7082-4D9A-84E4-1696652CBA42}" destId="{08D1F544-DCE0-4D92-8F39-B0E986E0F173}" srcOrd="1" destOrd="0" parTransId="{F78C375B-9FB0-4BA5-853B-CA9EF96474F7}" sibTransId="{A399D69E-784E-43FC-AF76-EAF299769FDC}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B370C3CC-A02C-4370-986A-329E92BBB082}" type="presOf" srcId="{5B8E9DEB-ED25-491D-A2D1-3AFA5139A4B0}" destId="{57425266-9302-408F-AC08-9B62CEB5E1BB}" srcOrd="1" destOrd="0" presId="urn:microsoft.com/office/officeart/2005/8/layout/orgChart1"/>
    <dgm:cxn modelId="{24466B48-ED88-4015-AB7B-69477F984ACC}" type="presOf" srcId="{08D1F544-DCE0-4D92-8F39-B0E986E0F173}" destId="{2202488A-3925-4C59-BA12-E296B498BB18}" srcOrd="1" destOrd="0" presId="urn:microsoft.com/office/officeart/2005/8/layout/orgChart1"/>
    <dgm:cxn modelId="{1A9BC369-1B84-4186-A05F-7EB4BF16190C}" type="presOf" srcId="{5C0834A1-21D1-4FC9-B716-284DFA3C451B}" destId="{8626873C-5C08-4567-81E1-FB1CBF2FA8C9}" srcOrd="1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A3CE8A94-20A0-4517-877B-BA41B12A69E6}" type="presOf" srcId="{5C0834A1-21D1-4FC9-B716-284DFA3C451B}" destId="{C656559B-5FD5-4D0F-9FB0-31DF93C25D1B}" srcOrd="0" destOrd="0" presId="urn:microsoft.com/office/officeart/2005/8/layout/orgChart1"/>
    <dgm:cxn modelId="{3A0D7113-D178-418A-AA90-51C718811D6D}" type="presOf" srcId="{061662B6-477B-4E58-996F-D0B29B4726D3}" destId="{B83DC4F0-80D1-46AB-BAA9-D77BEFFC85B1}" srcOrd="0" destOrd="0" presId="urn:microsoft.com/office/officeart/2005/8/layout/orgChart1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544552A7-EE83-49A5-BD2A-028FB11AC85F}" type="presOf" srcId="{332AC226-81A8-493D-9ED9-EF711AC166B0}" destId="{278440E1-3F90-4D03-B54B-7EE0AA059164}" srcOrd="0" destOrd="0" presId="urn:microsoft.com/office/officeart/2005/8/layout/orgChart1"/>
    <dgm:cxn modelId="{272DE505-C01C-4831-A652-823A85060DE6}" type="presOf" srcId="{83C945F9-EF1A-43C3-A9AB-A25FAE513A4D}" destId="{B2D0C2C1-98D1-4460-8D23-99528F0E15BF}" srcOrd="0" destOrd="0" presId="urn:microsoft.com/office/officeart/2005/8/layout/orgChart1"/>
    <dgm:cxn modelId="{027B5BA4-1BAD-4723-AEFB-FE3F8F08C512}" type="presOf" srcId="{061662B6-477B-4E58-996F-D0B29B4726D3}" destId="{92112AFC-43EC-4353-904C-A4BB88EE9BDE}" srcOrd="1" destOrd="0" presId="urn:microsoft.com/office/officeart/2005/8/layout/orgChart1"/>
    <dgm:cxn modelId="{A85AB5D7-4CE9-46BD-B57A-769DE7CD944E}" srcId="{5F242BE8-C1FB-4875-B117-8E50BEEF5A2F}" destId="{061662B6-477B-4E58-996F-D0B29B4726D3}" srcOrd="0" destOrd="0" parTransId="{332AC226-81A8-493D-9ED9-EF711AC166B0}" sibTransId="{FA227716-35DB-49E1-BADC-AB49A075B1CB}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D30DEA42-3226-400B-8293-DAE6E0E94627}" type="presParOf" srcId="{BCAE3455-9F7B-41B2-A40C-88FFAC0AC03C}" destId="{B2D0C2C1-98D1-4460-8D23-99528F0E15BF}" srcOrd="0" destOrd="0" presId="urn:microsoft.com/office/officeart/2005/8/layout/orgChart1"/>
    <dgm:cxn modelId="{F0290C6C-56DB-4C69-BA57-5C1F3EC637BE}" type="presParOf" srcId="{BCAE3455-9F7B-41B2-A40C-88FFAC0AC03C}" destId="{6C23C3F3-6A7E-4625-9B8E-0AE9B9AD0178}" srcOrd="1" destOrd="0" presId="urn:microsoft.com/office/officeart/2005/8/layout/orgChart1"/>
    <dgm:cxn modelId="{D928F768-2F67-41B2-AB75-5007EDF708A1}" type="presParOf" srcId="{6C23C3F3-6A7E-4625-9B8E-0AE9B9AD0178}" destId="{D17A92B2-6CCF-4394-A224-05CD8319B446}" srcOrd="0" destOrd="0" presId="urn:microsoft.com/office/officeart/2005/8/layout/orgChart1"/>
    <dgm:cxn modelId="{0422EFB8-EBB9-4A0D-9367-879BCEEA52BF}" type="presParOf" srcId="{D17A92B2-6CCF-4394-A224-05CD8319B446}" destId="{C656559B-5FD5-4D0F-9FB0-31DF93C25D1B}" srcOrd="0" destOrd="0" presId="urn:microsoft.com/office/officeart/2005/8/layout/orgChart1"/>
    <dgm:cxn modelId="{0D3E5DA8-F3F1-48C9-B0A6-0E442B6BCC8D}" type="presParOf" srcId="{D17A92B2-6CCF-4394-A224-05CD8319B446}" destId="{8626873C-5C08-4567-81E1-FB1CBF2FA8C9}" srcOrd="1" destOrd="0" presId="urn:microsoft.com/office/officeart/2005/8/layout/orgChart1"/>
    <dgm:cxn modelId="{9D2C7A2E-21E6-4665-8F13-0E607144F82C}" type="presParOf" srcId="{6C23C3F3-6A7E-4625-9B8E-0AE9B9AD0178}" destId="{5A060688-3D9C-4BE5-8E6B-30767E408172}" srcOrd="1" destOrd="0" presId="urn:microsoft.com/office/officeart/2005/8/layout/orgChart1"/>
    <dgm:cxn modelId="{2E0B9EAF-FFFC-46C1-8037-E32436A43177}" type="presParOf" srcId="{6C23C3F3-6A7E-4625-9B8E-0AE9B9AD0178}" destId="{605992CF-CF5D-4E5C-8E78-DD0EAFEDFF40}" srcOrd="2" destOrd="0" presId="urn:microsoft.com/office/officeart/2005/8/layout/orgChart1"/>
    <dgm:cxn modelId="{17B93DB1-8600-41F1-8AF5-ADB98D60BD5B}" type="presParOf" srcId="{BCAE3455-9F7B-41B2-A40C-88FFAC0AC03C}" destId="{3EFD5746-748D-4916-BDA1-AA8C61B3C50C}" srcOrd="2" destOrd="0" presId="urn:microsoft.com/office/officeart/2005/8/layout/orgChart1"/>
    <dgm:cxn modelId="{5207B7EB-1C07-4BCC-B106-A2FFC08D4DE1}" type="presParOf" srcId="{BCAE3455-9F7B-41B2-A40C-88FFAC0AC03C}" destId="{2E9086BA-322A-4D77-B66E-FD4B589FBA8A}" srcOrd="3" destOrd="0" presId="urn:microsoft.com/office/officeart/2005/8/layout/orgChart1"/>
    <dgm:cxn modelId="{17CF341C-450C-45AB-A09E-29EF4C335355}" type="presParOf" srcId="{2E9086BA-322A-4D77-B66E-FD4B589FBA8A}" destId="{3E120D1E-F67B-4252-B00F-D3E7E686FC58}" srcOrd="0" destOrd="0" presId="urn:microsoft.com/office/officeart/2005/8/layout/orgChart1"/>
    <dgm:cxn modelId="{8230879F-A46D-4916-8583-0817343F7E8D}" type="presParOf" srcId="{3E120D1E-F67B-4252-B00F-D3E7E686FC58}" destId="{52680472-CA5C-4A67-88F8-33717F15CDA4}" srcOrd="0" destOrd="0" presId="urn:microsoft.com/office/officeart/2005/8/layout/orgChart1"/>
    <dgm:cxn modelId="{561FFF0E-6614-4D03-8D26-33090464524A}" type="presParOf" srcId="{3E120D1E-F67B-4252-B00F-D3E7E686FC58}" destId="{2202488A-3925-4C59-BA12-E296B498BB18}" srcOrd="1" destOrd="0" presId="urn:microsoft.com/office/officeart/2005/8/layout/orgChart1"/>
    <dgm:cxn modelId="{0B411056-93C6-45E8-A9BC-A6C7668A2131}" type="presParOf" srcId="{2E9086BA-322A-4D77-B66E-FD4B589FBA8A}" destId="{93B0EBED-C3CD-486F-BB92-83BF2DD01866}" srcOrd="1" destOrd="0" presId="urn:microsoft.com/office/officeart/2005/8/layout/orgChart1"/>
    <dgm:cxn modelId="{EB748371-5418-4529-8CB8-B5454A05F16B}" type="presParOf" srcId="{2E9086BA-322A-4D77-B66E-FD4B589FBA8A}" destId="{95A3055C-136D-435B-9C4E-BAD398402BD0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8388F1B8-4332-4B6C-A769-4F76466C3C18}" type="presParOf" srcId="{D2698673-998B-4128-9B61-DE3237DDCE94}" destId="{278440E1-3F90-4D03-B54B-7EE0AA059164}" srcOrd="0" destOrd="0" presId="urn:microsoft.com/office/officeart/2005/8/layout/orgChart1"/>
    <dgm:cxn modelId="{DD7FD98C-57A1-4FDD-A06E-A7F0540FF915}" type="presParOf" srcId="{D2698673-998B-4128-9B61-DE3237DDCE94}" destId="{B913AEF6-C4EE-4D8E-A187-36573E2B5C74}" srcOrd="1" destOrd="0" presId="urn:microsoft.com/office/officeart/2005/8/layout/orgChart1"/>
    <dgm:cxn modelId="{C9B51003-4703-4F46-AE64-90632BD4605E}" type="presParOf" srcId="{B913AEF6-C4EE-4D8E-A187-36573E2B5C74}" destId="{AAB5CE89-7CBB-4F23-8605-07FC484178BF}" srcOrd="0" destOrd="0" presId="urn:microsoft.com/office/officeart/2005/8/layout/orgChart1"/>
    <dgm:cxn modelId="{E1A9159F-F2D3-4646-901D-1C4FF7502579}" type="presParOf" srcId="{AAB5CE89-7CBB-4F23-8605-07FC484178BF}" destId="{B83DC4F0-80D1-46AB-BAA9-D77BEFFC85B1}" srcOrd="0" destOrd="0" presId="urn:microsoft.com/office/officeart/2005/8/layout/orgChart1"/>
    <dgm:cxn modelId="{66B3C760-09CA-4B39-9D69-C75CB457B73D}" type="presParOf" srcId="{AAB5CE89-7CBB-4F23-8605-07FC484178BF}" destId="{92112AFC-43EC-4353-904C-A4BB88EE9BDE}" srcOrd="1" destOrd="0" presId="urn:microsoft.com/office/officeart/2005/8/layout/orgChart1"/>
    <dgm:cxn modelId="{545A760C-F843-4351-9415-1CD0B3F4199A}" type="presParOf" srcId="{B913AEF6-C4EE-4D8E-A187-36573E2B5C74}" destId="{2634B3F7-FEAE-4F27-9238-08E8D152FA64}" srcOrd="1" destOrd="0" presId="urn:microsoft.com/office/officeart/2005/8/layout/orgChart1"/>
    <dgm:cxn modelId="{FB1768D5-ABB3-4F87-B828-F18618B0BE18}" type="presParOf" srcId="{B913AEF6-C4EE-4D8E-A187-36573E2B5C74}" destId="{6F311681-A0F3-4883-9E07-94B3C6AA800F}" srcOrd="2" destOrd="0" presId="urn:microsoft.com/office/officeart/2005/8/layout/orgChart1"/>
    <dgm:cxn modelId="{F444BB31-095B-4E09-86D2-93DC2F5C0DC5}" type="presParOf" srcId="{D2698673-998B-4128-9B61-DE3237DDCE94}" destId="{4B3CDFEA-A5F3-421E-82A9-19AE45118959}" srcOrd="2" destOrd="0" presId="urn:microsoft.com/office/officeart/2005/8/layout/orgChart1"/>
    <dgm:cxn modelId="{844CC680-EA6E-4FD8-B533-A53106DA0D35}" type="presParOf" srcId="{D2698673-998B-4128-9B61-DE3237DDCE94}" destId="{E81B14DD-FFBC-46BB-AF5C-BE3664205A4A}" srcOrd="3" destOrd="0" presId="urn:microsoft.com/office/officeart/2005/8/layout/orgChart1"/>
    <dgm:cxn modelId="{CA2E7807-1862-4DA7-B5FD-927B92306C2A}" type="presParOf" srcId="{E81B14DD-FFBC-46BB-AF5C-BE3664205A4A}" destId="{C5C1E100-14DF-44EC-943C-8385D86B56CD}" srcOrd="0" destOrd="0" presId="urn:microsoft.com/office/officeart/2005/8/layout/orgChart1"/>
    <dgm:cxn modelId="{E6D0E07F-61F1-4DEF-B758-09390874FAC0}" type="presParOf" srcId="{C5C1E100-14DF-44EC-943C-8385D86B56CD}" destId="{BF8E28B5-0645-4599-ADD8-7819C4EA3DF5}" srcOrd="0" destOrd="0" presId="urn:microsoft.com/office/officeart/2005/8/layout/orgChart1"/>
    <dgm:cxn modelId="{B83BF5DC-7842-44F6-9E4A-DA811962DD91}" type="presParOf" srcId="{C5C1E100-14DF-44EC-943C-8385D86B56CD}" destId="{57425266-9302-408F-AC08-9B62CEB5E1BB}" srcOrd="1" destOrd="0" presId="urn:microsoft.com/office/officeart/2005/8/layout/orgChart1"/>
    <dgm:cxn modelId="{5475CC87-BF74-463F-8DC4-3E9FE319BFC9}" type="presParOf" srcId="{E81B14DD-FFBC-46BB-AF5C-BE3664205A4A}" destId="{945230B7-256D-4725-B92D-09435E2E0C66}" srcOrd="1" destOrd="0" presId="urn:microsoft.com/office/officeart/2005/8/layout/orgChart1"/>
    <dgm:cxn modelId="{C40C1D7C-7F98-4F44-AF1B-2054711758FE}" type="presParOf" srcId="{E81B14DD-FFBC-46BB-AF5C-BE3664205A4A}" destId="{039CAB71-31D1-4E75-9662-AF91B5FBCBA2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Parque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Alameda y Canoas</a:t>
          </a:r>
          <a:endParaRPr lang="es-ES" sz="1200" dirty="0">
            <a:solidFill>
              <a:schemeClr val="tx1"/>
            </a:solidFill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B82665-92F0-42D0-9FBF-2F1C42A89475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Sección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4713F4F-B707-4102-917B-6EA47CF83563}" type="parTrans" cxnId="{1A335C9E-B407-4E79-B00A-E2676FA6E1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7477331-0019-45B3-8B48-F2F3C5623E74}" type="sibTrans" cxnId="{1A335C9E-B407-4E79-B00A-E2676FA6E1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Pintor(a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9D9161-E18A-47E1-A847-06775D846144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A0D9E582-E069-42EA-92E0-86CA994A9DC2}" type="parTrans" cxnId="{8FDE1292-685F-4D4C-BD46-1EC41A77F3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6E24716-EC06-4D42-AD43-CA177C5A657C}" type="sibTrans" cxnId="{8FDE1292-685F-4D4C-BD46-1EC41A77F3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Oficiales Eléctricos(as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71509F5-E6FF-44EE-9FC1-5A408AB9DAB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Máquina Liviana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dirty="0">
            <a:solidFill>
              <a:schemeClr val="tx1"/>
            </a:solidFill>
          </a:endParaRPr>
        </a:p>
      </dgm:t>
    </dgm:pt>
    <dgm:pt modelId="{38BFD0B5-CB21-4ED4-A3CC-8D7626F93651}" type="parTrans" cxnId="{3E20ED0B-593A-4905-AC71-3168DD49EE6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ACFD30-543E-440A-974F-C169BEA5CA88}" type="sibTrans" cxnId="{3E20ED0B-593A-4905-AC71-3168DD49EE6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7E69A5-8737-493B-BCC2-74A90DDE597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FC0662B6-5244-4B20-AD73-EDC0D3F48B27}" type="parTrans" cxnId="{045CE1F6-5CF8-4182-BB4B-8FCC2AD3D05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EB070B-0926-48F2-8EDB-36CFDCB346D1}" type="sibTrans" cxnId="{045CE1F6-5CF8-4182-BB4B-8FCC2AD3D05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023FE33-99F7-475E-A148-050BBF74329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1BE4BF1C-73F5-4CCA-AC66-7EB210335A1D}" type="parTrans" cxnId="{1FDB31B1-1C5F-45B6-89E6-9B211952DC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1191961-7674-45DC-B028-2CE6EDB6BCA4}" type="sibTrans" cxnId="{1FDB31B1-1C5F-45B6-89E6-9B211952DC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5170EE7-D01E-4C5E-81E9-EE2B49CD3BD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C68F5EBA-8673-4223-A574-C47F826A19E2}" type="parTrans" cxnId="{3C83F9AE-3581-455A-81BE-6D39730752F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51E713B-6DFB-4511-8B58-1CF26AB643FE}" type="sibTrans" cxnId="{3C83F9AE-3581-455A-81BE-6D39730752F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0F31F1-DE06-4367-8594-4A670AAFB9F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5840CE15-EB38-4265-AB22-FA4C90068606}" type="parTrans" cxnId="{A0BFBB45-7A05-48B8-A236-B76A6E7D8E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B40B5D-5F70-4B85-8DEB-A6C9BFD350FF}" type="sibTrans" cxnId="{A0BFBB45-7A05-48B8-A236-B76A6E7D8E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05CDCE6-D74B-4FD8-A750-F6E04907304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ES" sz="1200" dirty="0">
            <a:solidFill>
              <a:schemeClr val="tx1"/>
            </a:solidFill>
          </a:endParaRPr>
        </a:p>
      </dgm:t>
    </dgm:pt>
    <dgm:pt modelId="{34FBEB64-279E-444A-90F2-FA849821F1C4}" type="parTrans" cxnId="{23F3EB6E-D53E-44B9-87AB-67CDF17F4CF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DB612D1-A5F6-477A-BD3C-7E6132577749}" type="sibTrans" cxnId="{23F3EB6E-D53E-44B9-87AB-67CDF17F4CF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hang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48350" custScaleY="106199" custLinFactNeighborY="55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103A1416-E99F-4EFF-97F6-62DD3A01DD7E}" type="pres">
      <dgm:prSet presAssocID="{38BFD0B5-CB21-4ED4-A3CC-8D7626F93651}" presName="Name48" presStyleLbl="parChTrans1D2" presStyleIdx="0" presStyleCnt="10"/>
      <dgm:spPr/>
      <dgm:t>
        <a:bodyPr/>
        <a:lstStyle/>
        <a:p>
          <a:endParaRPr lang="es-ES"/>
        </a:p>
      </dgm:t>
    </dgm:pt>
    <dgm:pt modelId="{8FB5D6B1-35E6-43AB-93E9-0E9AA853C334}" type="pres">
      <dgm:prSet presAssocID="{071509F5-E6FF-44EE-9FC1-5A408AB9DABF}" presName="hierRoot2" presStyleCnt="0">
        <dgm:presLayoutVars>
          <dgm:hierBranch val="init"/>
        </dgm:presLayoutVars>
      </dgm:prSet>
      <dgm:spPr/>
    </dgm:pt>
    <dgm:pt modelId="{89BB4646-3910-4006-9E38-0E94FCEAC4BB}" type="pres">
      <dgm:prSet presAssocID="{071509F5-E6FF-44EE-9FC1-5A408AB9DABF}" presName="rootComposite" presStyleCnt="0"/>
      <dgm:spPr/>
    </dgm:pt>
    <dgm:pt modelId="{D88C0EFF-918F-4225-B106-326EBE5CF20B}" type="pres">
      <dgm:prSet presAssocID="{071509F5-E6FF-44EE-9FC1-5A408AB9DABF}" presName="rootText" presStyleLbl="node2" presStyleIdx="0" presStyleCnt="6" custScaleX="163722" custScaleY="102050" custLinFactNeighborX="-8067" custLinFactNeighborY="-157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91ACFD-54F0-4E42-82BF-1171F314028E}" type="pres">
      <dgm:prSet presAssocID="{071509F5-E6FF-44EE-9FC1-5A408AB9DABF}" presName="rootConnector" presStyleLbl="node2" presStyleIdx="0" presStyleCnt="6"/>
      <dgm:spPr/>
      <dgm:t>
        <a:bodyPr/>
        <a:lstStyle/>
        <a:p>
          <a:endParaRPr lang="es-ES"/>
        </a:p>
      </dgm:t>
    </dgm:pt>
    <dgm:pt modelId="{4C5069A2-9BAB-49A4-AC48-71541DD42DE4}" type="pres">
      <dgm:prSet presAssocID="{071509F5-E6FF-44EE-9FC1-5A408AB9DABF}" presName="hierChild4" presStyleCnt="0"/>
      <dgm:spPr/>
    </dgm:pt>
    <dgm:pt modelId="{211A5E57-2CAF-48F2-8FB2-13ECC7013D86}" type="pres">
      <dgm:prSet presAssocID="{071509F5-E6FF-44EE-9FC1-5A408AB9DABF}" presName="hierChild5" presStyleCnt="0"/>
      <dgm:spPr/>
    </dgm:pt>
    <dgm:pt modelId="{575C5B08-A7E5-4070-A530-FF8C26F24E4A}" type="pres">
      <dgm:prSet presAssocID="{FC0662B6-5244-4B20-AD73-EDC0D3F48B27}" presName="Name48" presStyleLbl="parChTrans1D2" presStyleIdx="1" presStyleCnt="10"/>
      <dgm:spPr/>
      <dgm:t>
        <a:bodyPr/>
        <a:lstStyle/>
        <a:p>
          <a:endParaRPr lang="es-ES"/>
        </a:p>
      </dgm:t>
    </dgm:pt>
    <dgm:pt modelId="{EC9DF310-1A65-4711-9F7B-E9D4EA2C7A3C}" type="pres">
      <dgm:prSet presAssocID="{4E7E69A5-8737-493B-BCC2-74A90DDE5975}" presName="hierRoot2" presStyleCnt="0">
        <dgm:presLayoutVars>
          <dgm:hierBranch val="init"/>
        </dgm:presLayoutVars>
      </dgm:prSet>
      <dgm:spPr/>
    </dgm:pt>
    <dgm:pt modelId="{5F582EFF-E785-4276-8C8B-08CE7C641093}" type="pres">
      <dgm:prSet presAssocID="{4E7E69A5-8737-493B-BCC2-74A90DDE5975}" presName="rootComposite" presStyleCnt="0"/>
      <dgm:spPr/>
    </dgm:pt>
    <dgm:pt modelId="{82263DF7-1335-4B60-A28E-658851096793}" type="pres">
      <dgm:prSet presAssocID="{4E7E69A5-8737-493B-BCC2-74A90DDE5975}" presName="rootText" presStyleLbl="node2" presStyleIdx="1" presStyleCnt="6" custScaleX="163722" custScaleY="70643" custLinFactY="20936" custLinFactNeighborX="977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B41E4-5485-458F-A836-C9DAFCC7412C}" type="pres">
      <dgm:prSet presAssocID="{4E7E69A5-8737-493B-BCC2-74A90DDE5975}" presName="rootConnector" presStyleLbl="node2" presStyleIdx="1" presStyleCnt="6"/>
      <dgm:spPr/>
      <dgm:t>
        <a:bodyPr/>
        <a:lstStyle/>
        <a:p>
          <a:endParaRPr lang="es-ES"/>
        </a:p>
      </dgm:t>
    </dgm:pt>
    <dgm:pt modelId="{64BAF43B-733B-4CD1-AF80-0608E047D7A9}" type="pres">
      <dgm:prSet presAssocID="{4E7E69A5-8737-493B-BCC2-74A90DDE5975}" presName="hierChild4" presStyleCnt="0"/>
      <dgm:spPr/>
    </dgm:pt>
    <dgm:pt modelId="{099E971E-C9AF-4CDC-AAEC-A31A554234B5}" type="pres">
      <dgm:prSet presAssocID="{4E7E69A5-8737-493B-BCC2-74A90DDE5975}" presName="hierChild5" presStyleCnt="0"/>
      <dgm:spPr/>
    </dgm:pt>
    <dgm:pt modelId="{0C37CE8B-574A-4054-8090-B332DA041E95}" type="pres">
      <dgm:prSet presAssocID="{1BE4BF1C-73F5-4CCA-AC66-7EB210335A1D}" presName="Name48" presStyleLbl="parChTrans1D2" presStyleIdx="2" presStyleCnt="10"/>
      <dgm:spPr/>
      <dgm:t>
        <a:bodyPr/>
        <a:lstStyle/>
        <a:p>
          <a:endParaRPr lang="es-ES"/>
        </a:p>
      </dgm:t>
    </dgm:pt>
    <dgm:pt modelId="{3F350695-5869-4789-911F-4E682C262F4D}" type="pres">
      <dgm:prSet presAssocID="{C023FE33-99F7-475E-A148-050BBF74329C}" presName="hierRoot2" presStyleCnt="0">
        <dgm:presLayoutVars>
          <dgm:hierBranch val="init"/>
        </dgm:presLayoutVars>
      </dgm:prSet>
      <dgm:spPr/>
    </dgm:pt>
    <dgm:pt modelId="{DBA948D5-FD0C-4EF7-8003-06DCEE721DBC}" type="pres">
      <dgm:prSet presAssocID="{C023FE33-99F7-475E-A148-050BBF74329C}" presName="rootComposite" presStyleCnt="0"/>
      <dgm:spPr/>
    </dgm:pt>
    <dgm:pt modelId="{D54F7AE0-506F-4914-8AFC-F99EF7604CA4}" type="pres">
      <dgm:prSet presAssocID="{C023FE33-99F7-475E-A148-050BBF74329C}" presName="rootText" presStyleLbl="node2" presStyleIdx="2" presStyleCnt="6" custScaleX="163722" custScaleY="70763" custLinFactY="-100000" custLinFactNeighborX="-6122" custLinFactNeighborY="-163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C9265-CCD6-4944-A0E3-74551D069F3B}" type="pres">
      <dgm:prSet presAssocID="{C023FE33-99F7-475E-A148-050BBF74329C}" presName="rootConnector" presStyleLbl="node2" presStyleIdx="2" presStyleCnt="6"/>
      <dgm:spPr/>
      <dgm:t>
        <a:bodyPr/>
        <a:lstStyle/>
        <a:p>
          <a:endParaRPr lang="es-ES"/>
        </a:p>
      </dgm:t>
    </dgm:pt>
    <dgm:pt modelId="{C143FDEC-2AF2-47B9-A4D1-4967CC099F15}" type="pres">
      <dgm:prSet presAssocID="{C023FE33-99F7-475E-A148-050BBF74329C}" presName="hierChild4" presStyleCnt="0"/>
      <dgm:spPr/>
    </dgm:pt>
    <dgm:pt modelId="{7396359E-1FFE-498B-B9CB-8942472D3373}" type="pres">
      <dgm:prSet presAssocID="{C023FE33-99F7-475E-A148-050BBF74329C}" presName="hierChild5" presStyleCnt="0"/>
      <dgm:spPr/>
    </dgm:pt>
    <dgm:pt modelId="{F4F07C09-11D1-43C6-AC81-10CFD8F75932}" type="pres">
      <dgm:prSet presAssocID="{C68F5EBA-8673-4223-A574-C47F826A19E2}" presName="Name48" presStyleLbl="parChTrans1D2" presStyleIdx="3" presStyleCnt="10"/>
      <dgm:spPr/>
      <dgm:t>
        <a:bodyPr/>
        <a:lstStyle/>
        <a:p>
          <a:endParaRPr lang="es-ES"/>
        </a:p>
      </dgm:t>
    </dgm:pt>
    <dgm:pt modelId="{14287167-9337-4F31-A70A-9792C795BC2E}" type="pres">
      <dgm:prSet presAssocID="{E5170EE7-D01E-4C5E-81E9-EE2B49CD3BD2}" presName="hierRoot2" presStyleCnt="0">
        <dgm:presLayoutVars>
          <dgm:hierBranch val="init"/>
        </dgm:presLayoutVars>
      </dgm:prSet>
      <dgm:spPr/>
    </dgm:pt>
    <dgm:pt modelId="{21249D9F-F77E-4832-B41A-F058A0067622}" type="pres">
      <dgm:prSet presAssocID="{E5170EE7-D01E-4C5E-81E9-EE2B49CD3BD2}" presName="rootComposite" presStyleCnt="0"/>
      <dgm:spPr/>
    </dgm:pt>
    <dgm:pt modelId="{0747DA8D-1F4F-49C5-946D-40C8AA1FCC3F}" type="pres">
      <dgm:prSet presAssocID="{E5170EE7-D01E-4C5E-81E9-EE2B49CD3BD2}" presName="rootText" presStyleLbl="node2" presStyleIdx="3" presStyleCnt="6" custScaleX="163722" custScaleY="70643" custLinFactX="-93919" custLinFactNeighborX="-100000" custLinFactNeighborY="756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9E9287-14AE-4BC0-A503-03A3E6558AF5}" type="pres">
      <dgm:prSet presAssocID="{E5170EE7-D01E-4C5E-81E9-EE2B49CD3BD2}" presName="rootConnector" presStyleLbl="node2" presStyleIdx="3" presStyleCnt="6"/>
      <dgm:spPr/>
      <dgm:t>
        <a:bodyPr/>
        <a:lstStyle/>
        <a:p>
          <a:endParaRPr lang="es-ES"/>
        </a:p>
      </dgm:t>
    </dgm:pt>
    <dgm:pt modelId="{5D24D93D-DBC1-4656-9DAB-2B6C58604883}" type="pres">
      <dgm:prSet presAssocID="{E5170EE7-D01E-4C5E-81E9-EE2B49CD3BD2}" presName="hierChild4" presStyleCnt="0"/>
      <dgm:spPr/>
    </dgm:pt>
    <dgm:pt modelId="{A0DD743E-39A2-476F-A9B5-A2141BDEA709}" type="pres">
      <dgm:prSet presAssocID="{E5170EE7-D01E-4C5E-81E9-EE2B49CD3BD2}" presName="hierChild5" presStyleCnt="0"/>
      <dgm:spPr/>
    </dgm:pt>
    <dgm:pt modelId="{9CF5490D-10C7-4311-86B5-5651CD0F46EB}" type="pres">
      <dgm:prSet presAssocID="{5840CE15-EB38-4265-AB22-FA4C90068606}" presName="Name48" presStyleLbl="parChTrans1D2" presStyleIdx="4" presStyleCnt="10"/>
      <dgm:spPr/>
      <dgm:t>
        <a:bodyPr/>
        <a:lstStyle/>
        <a:p>
          <a:endParaRPr lang="es-ES"/>
        </a:p>
      </dgm:t>
    </dgm:pt>
    <dgm:pt modelId="{0ECD0E51-B8FD-403C-8F8F-6FE80DCC1180}" type="pres">
      <dgm:prSet presAssocID="{0C0F31F1-DE06-4367-8594-4A670AAFB9F7}" presName="hierRoot2" presStyleCnt="0">
        <dgm:presLayoutVars>
          <dgm:hierBranch val="init"/>
        </dgm:presLayoutVars>
      </dgm:prSet>
      <dgm:spPr/>
    </dgm:pt>
    <dgm:pt modelId="{546F7730-5069-4D30-8444-817B03F1547F}" type="pres">
      <dgm:prSet presAssocID="{0C0F31F1-DE06-4367-8594-4A670AAFB9F7}" presName="rootComposite" presStyleCnt="0"/>
      <dgm:spPr/>
    </dgm:pt>
    <dgm:pt modelId="{7E4380D1-4B76-46AC-9E47-5E3CE3975933}" type="pres">
      <dgm:prSet presAssocID="{0C0F31F1-DE06-4367-8594-4A670AAFB9F7}" presName="rootText" presStyleLbl="node2" presStyleIdx="4" presStyleCnt="6" custScaleX="163722" custScaleY="70643" custLinFactY="-35877" custLinFactNeighborX="-8067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19D608-2FD3-4F1B-90A1-B5F947CAA9FA}" type="pres">
      <dgm:prSet presAssocID="{0C0F31F1-DE06-4367-8594-4A670AAFB9F7}" presName="rootConnector" presStyleLbl="node2" presStyleIdx="4" presStyleCnt="6"/>
      <dgm:spPr/>
      <dgm:t>
        <a:bodyPr/>
        <a:lstStyle/>
        <a:p>
          <a:endParaRPr lang="es-ES"/>
        </a:p>
      </dgm:t>
    </dgm:pt>
    <dgm:pt modelId="{EDFF087E-DD57-47BA-9C52-A464B5D1452C}" type="pres">
      <dgm:prSet presAssocID="{0C0F31F1-DE06-4367-8594-4A670AAFB9F7}" presName="hierChild4" presStyleCnt="0"/>
      <dgm:spPr/>
    </dgm:pt>
    <dgm:pt modelId="{B882912C-1531-4DCE-B621-D6DCC3B7B550}" type="pres">
      <dgm:prSet presAssocID="{0C0F31F1-DE06-4367-8594-4A670AAFB9F7}" presName="hierChild5" presStyleCnt="0"/>
      <dgm:spPr/>
    </dgm:pt>
    <dgm:pt modelId="{DD607067-CF1E-4AC5-B87C-7D4D250D8C99}" type="pres">
      <dgm:prSet presAssocID="{34FBEB64-279E-444A-90F2-FA849821F1C4}" presName="Name48" presStyleLbl="parChTrans1D2" presStyleIdx="5" presStyleCnt="10"/>
      <dgm:spPr/>
      <dgm:t>
        <a:bodyPr/>
        <a:lstStyle/>
        <a:p>
          <a:endParaRPr lang="es-ES"/>
        </a:p>
      </dgm:t>
    </dgm:pt>
    <dgm:pt modelId="{746ACB01-DBFD-4E2A-BB26-1CB2450AF944}" type="pres">
      <dgm:prSet presAssocID="{505CDCE6-D74B-4FD8-A750-F6E049073045}" presName="hierRoot2" presStyleCnt="0">
        <dgm:presLayoutVars>
          <dgm:hierBranch val="init"/>
        </dgm:presLayoutVars>
      </dgm:prSet>
      <dgm:spPr/>
    </dgm:pt>
    <dgm:pt modelId="{F0AE1962-01C6-47A7-BD33-EDEED1243D24}" type="pres">
      <dgm:prSet presAssocID="{505CDCE6-D74B-4FD8-A750-F6E049073045}" presName="rootComposite" presStyleCnt="0"/>
      <dgm:spPr/>
    </dgm:pt>
    <dgm:pt modelId="{AFE1BBE8-31A5-4063-843A-11E95C66C3B7}" type="pres">
      <dgm:prSet presAssocID="{505CDCE6-D74B-4FD8-A750-F6E049073045}" presName="rootText" presStyleLbl="node2" presStyleIdx="5" presStyleCnt="6" custScaleX="163849" custScaleY="70643" custLinFactNeighborX="9648" custLinFactNeighborY="-376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0261FB-5666-4A86-8847-B99861A1C7E2}" type="pres">
      <dgm:prSet presAssocID="{505CDCE6-D74B-4FD8-A750-F6E049073045}" presName="rootConnector" presStyleLbl="node2" presStyleIdx="5" presStyleCnt="6"/>
      <dgm:spPr/>
      <dgm:t>
        <a:bodyPr/>
        <a:lstStyle/>
        <a:p>
          <a:endParaRPr lang="es-ES"/>
        </a:p>
      </dgm:t>
    </dgm:pt>
    <dgm:pt modelId="{A8A1E9B9-22D2-4847-974A-E9934AD4FB6E}" type="pres">
      <dgm:prSet presAssocID="{505CDCE6-D74B-4FD8-A750-F6E049073045}" presName="hierChild4" presStyleCnt="0"/>
      <dgm:spPr/>
    </dgm:pt>
    <dgm:pt modelId="{B728DFC2-FC61-4ED5-A6F1-0904D3E6835C}" type="pres">
      <dgm:prSet presAssocID="{505CDCE6-D74B-4FD8-A750-F6E049073045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D4892970-E4C4-490B-87BC-0BDE270048F3}" type="pres">
      <dgm:prSet presAssocID="{94713F4F-B707-4102-917B-6EA47CF83563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06A1E4F1-F83C-4474-817F-352F1A9080CD}" type="pres">
      <dgm:prSet presAssocID="{E0B82665-92F0-42D0-9FBF-2F1C42A89475}" presName="hierRoot3" presStyleCnt="0">
        <dgm:presLayoutVars>
          <dgm:hierBranch val="init"/>
        </dgm:presLayoutVars>
      </dgm:prSet>
      <dgm:spPr/>
    </dgm:pt>
    <dgm:pt modelId="{E3C981BA-723C-4530-89EC-C1E72C5AC913}" type="pres">
      <dgm:prSet presAssocID="{E0B82665-92F0-42D0-9FBF-2F1C42A89475}" presName="rootComposite3" presStyleCnt="0"/>
      <dgm:spPr/>
    </dgm:pt>
    <dgm:pt modelId="{0B0AD3C7-6E7D-49BC-B8B1-61DFD4EBFEE5}" type="pres">
      <dgm:prSet presAssocID="{E0B82665-92F0-42D0-9FBF-2F1C42A89475}" presName="rootText3" presStyleLbl="asst1" presStyleIdx="0" presStyleCnt="4" custScaleX="163722" custScaleY="102050" custLinFactX="93367" custLinFactY="100000" custLinFactNeighborX="100000" custLinFactNeighborY="1702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BA6229-D866-4B60-9DF4-CDB6DBFD2445}" type="pres">
      <dgm:prSet presAssocID="{E0B82665-92F0-42D0-9FBF-2F1C42A89475}" presName="rootConnector3" presStyleLbl="asst1" presStyleIdx="0" presStyleCnt="4"/>
      <dgm:spPr/>
      <dgm:t>
        <a:bodyPr/>
        <a:lstStyle/>
        <a:p>
          <a:endParaRPr lang="es-ES"/>
        </a:p>
      </dgm:t>
    </dgm:pt>
    <dgm:pt modelId="{6F98D63F-F4D2-47A0-A9A5-BAF638928FDB}" type="pres">
      <dgm:prSet presAssocID="{E0B82665-92F0-42D0-9FBF-2F1C42A89475}" presName="hierChild6" presStyleCnt="0"/>
      <dgm:spPr/>
    </dgm:pt>
    <dgm:pt modelId="{D467DE1F-3B87-4396-ABB8-66037126C43A}" type="pres">
      <dgm:prSet presAssocID="{E0B82665-92F0-42D0-9FBF-2F1C42A89475}" presName="hierChild7" presStyleCnt="0"/>
      <dgm:spPr/>
    </dgm:pt>
    <dgm:pt modelId="{19B34F19-C3D1-44F0-9CD9-F407ACB4045A}" type="pres">
      <dgm:prSet presAssocID="{04195947-4A51-41BE-B3A7-E3212CBDEC2C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1" presStyleCnt="4" custScaleX="163722" custScaleY="70763" custLinFactY="52042" custLinFactNeighborX="864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1" presStyleCnt="4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0B92B16C-DB9B-4068-B29C-C61E64BEF7F4}" type="pres">
      <dgm:prSet presAssocID="{A0D9E582-E069-42EA-92E0-86CA994A9DC2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FE080B10-7C5A-41AA-A300-0B9D4DB4F0D3}" type="pres">
      <dgm:prSet presAssocID="{BE9D9161-E18A-47E1-A847-06775D846144}" presName="hierRoot3" presStyleCnt="0">
        <dgm:presLayoutVars>
          <dgm:hierBranch val="init"/>
        </dgm:presLayoutVars>
      </dgm:prSet>
      <dgm:spPr/>
    </dgm:pt>
    <dgm:pt modelId="{7FD5AB42-5871-45A1-881F-5703BDD519DD}" type="pres">
      <dgm:prSet presAssocID="{BE9D9161-E18A-47E1-A847-06775D846144}" presName="rootComposite3" presStyleCnt="0"/>
      <dgm:spPr/>
    </dgm:pt>
    <dgm:pt modelId="{D2A2C65B-D4E1-4D46-84E9-FF3D85293291}" type="pres">
      <dgm:prSet presAssocID="{BE9D9161-E18A-47E1-A847-06775D846144}" presName="rootText3" presStyleLbl="asst1" presStyleIdx="2" presStyleCnt="4" custScaleX="163722" custScaleY="70763" custLinFactNeighborX="-6709" custLinFactNeighborY="-887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41B05-6542-4C61-A6AC-103ED6F66357}" type="pres">
      <dgm:prSet presAssocID="{BE9D9161-E18A-47E1-A847-06775D846144}" presName="rootConnector3" presStyleLbl="asst1" presStyleIdx="2" presStyleCnt="4"/>
      <dgm:spPr/>
      <dgm:t>
        <a:bodyPr/>
        <a:lstStyle/>
        <a:p>
          <a:endParaRPr lang="es-ES"/>
        </a:p>
      </dgm:t>
    </dgm:pt>
    <dgm:pt modelId="{AE34BB37-7B92-440C-9DE7-F88AA17C2BD6}" type="pres">
      <dgm:prSet presAssocID="{BE9D9161-E18A-47E1-A847-06775D846144}" presName="hierChild6" presStyleCnt="0"/>
      <dgm:spPr/>
    </dgm:pt>
    <dgm:pt modelId="{3AA96943-A9A1-4F6B-A209-4BA877122866}" type="pres">
      <dgm:prSet presAssocID="{BE9D9161-E18A-47E1-A847-06775D846144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3" presStyleCnt="4" custScaleX="163722" custScaleY="70763" custLinFactNeighborX="9775" custLinFactNeighborY="-891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3" presStyleCnt="4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3495584F-1F8D-4060-B938-4EBF3ADC1FA1}" type="presOf" srcId="{FC0662B6-5244-4B20-AD73-EDC0D3F48B27}" destId="{575C5B08-A7E5-4070-A530-FF8C26F24E4A}" srcOrd="0" destOrd="0" presId="urn:microsoft.com/office/officeart/2005/8/layout/orgChart1"/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23F3EB6E-D53E-44B9-87AB-67CDF17F4CF3}" srcId="{8FE150CD-F776-47B8-84A5-F2CF7ACAAC56}" destId="{505CDCE6-D74B-4FD8-A750-F6E049073045}" srcOrd="9" destOrd="0" parTransId="{34FBEB64-279E-444A-90F2-FA849821F1C4}" sibTransId="{3DB612D1-A5F6-477A-BD3C-7E6132577749}"/>
    <dgm:cxn modelId="{5A2117DC-027C-42F1-80F8-79E14256B6B5}" type="presOf" srcId="{5840CE15-EB38-4265-AB22-FA4C90068606}" destId="{9CF5490D-10C7-4311-86B5-5651CD0F46EB}" srcOrd="0" destOrd="0" presId="urn:microsoft.com/office/officeart/2005/8/layout/orgChart1"/>
    <dgm:cxn modelId="{AAA04390-C273-4D58-9025-7DAB2409A82B}" type="presOf" srcId="{505CDCE6-D74B-4FD8-A750-F6E049073045}" destId="{AFE1BBE8-31A5-4063-843A-11E95C66C3B7}" srcOrd="0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A68AC261-1EAF-44D1-AE90-F24F19BA4CFB}" type="presOf" srcId="{38BFD0B5-CB21-4ED4-A3CC-8D7626F93651}" destId="{103A1416-E99F-4EFF-97F6-62DD3A01DD7E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75EF4E13-2B66-4E37-973D-1ADB65E934EC}" type="presOf" srcId="{C68F5EBA-8673-4223-A574-C47F826A19E2}" destId="{F4F07C09-11D1-43C6-AC81-10CFD8F75932}" srcOrd="0" destOrd="0" presId="urn:microsoft.com/office/officeart/2005/8/layout/orgChart1"/>
    <dgm:cxn modelId="{1FDB31B1-1C5F-45B6-89E6-9B211952DCCD}" srcId="{8FE150CD-F776-47B8-84A5-F2CF7ACAAC56}" destId="{C023FE33-99F7-475E-A148-050BBF74329C}" srcOrd="6" destOrd="0" parTransId="{1BE4BF1C-73F5-4CCA-AC66-7EB210335A1D}" sibTransId="{B1191961-7674-45DC-B028-2CE6EDB6BCA4}"/>
    <dgm:cxn modelId="{07D524FC-F26F-4C13-96DE-2FE62983AD3F}" type="presOf" srcId="{E5170EE7-D01E-4C5E-81E9-EE2B49CD3BD2}" destId="{5B9E9287-14AE-4BC0-A503-03A3E6558AF5}" srcOrd="1" destOrd="0" presId="urn:microsoft.com/office/officeart/2005/8/layout/orgChart1"/>
    <dgm:cxn modelId="{1A222751-3C73-4631-9D1F-169C76680F04}" type="presOf" srcId="{94713F4F-B707-4102-917B-6EA47CF83563}" destId="{D4892970-E4C4-490B-87BC-0BDE270048F3}" srcOrd="0" destOrd="0" presId="urn:microsoft.com/office/officeart/2005/8/layout/orgChart1"/>
    <dgm:cxn modelId="{8FDE1292-685F-4D4C-BD46-1EC41A77F3DE}" srcId="{8FE150CD-F776-47B8-84A5-F2CF7ACAAC56}" destId="{BE9D9161-E18A-47E1-A847-06775D846144}" srcOrd="2" destOrd="0" parTransId="{A0D9E582-E069-42EA-92E0-86CA994A9DC2}" sibTransId="{26E24716-EC06-4D42-AD43-CA177C5A657C}"/>
    <dgm:cxn modelId="{239DAA35-5936-4C02-855D-FF736A63D51B}" type="presOf" srcId="{BE9D9161-E18A-47E1-A847-06775D846144}" destId="{D2A2C65B-D4E1-4D46-84E9-FF3D85293291}" srcOrd="0" destOrd="0" presId="urn:microsoft.com/office/officeart/2005/8/layout/orgChart1"/>
    <dgm:cxn modelId="{24E50281-3B14-4960-A2FD-B910BC67A877}" type="presOf" srcId="{A0D9E582-E069-42EA-92E0-86CA994A9DC2}" destId="{0B92B16C-DB9B-4068-B29C-C61E64BEF7F4}" srcOrd="0" destOrd="0" presId="urn:microsoft.com/office/officeart/2005/8/layout/orgChart1"/>
    <dgm:cxn modelId="{C82F51BD-C21C-4BFB-A59E-347635A2EA2A}" type="presOf" srcId="{0C0F31F1-DE06-4367-8594-4A670AAFB9F7}" destId="{EC19D608-2FD3-4F1B-90A1-B5F947CAA9FA}" srcOrd="1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7D3632A5-F4B0-4D59-8338-0798AA63BDCD}" type="presOf" srcId="{4E7E69A5-8737-493B-BCC2-74A90DDE5975}" destId="{82263DF7-1335-4B60-A28E-658851096793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3C83F9AE-3581-455A-81BE-6D39730752FE}" srcId="{8FE150CD-F776-47B8-84A5-F2CF7ACAAC56}" destId="{E5170EE7-D01E-4C5E-81E9-EE2B49CD3BD2}" srcOrd="7" destOrd="0" parTransId="{C68F5EBA-8673-4223-A574-C47F826A19E2}" sibTransId="{851E713B-6DFB-4511-8B58-1CF26AB643FE}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3E20ED0B-593A-4905-AC71-3168DD49EE6D}" srcId="{8FE150CD-F776-47B8-84A5-F2CF7ACAAC56}" destId="{071509F5-E6FF-44EE-9FC1-5A408AB9DABF}" srcOrd="4" destOrd="0" parTransId="{38BFD0B5-CB21-4ED4-A3CC-8D7626F93651}" sibTransId="{01ACFD30-543E-440A-974F-C169BEA5CA88}"/>
    <dgm:cxn modelId="{A0BFBB45-7A05-48B8-A236-B76A6E7D8E85}" srcId="{8FE150CD-F776-47B8-84A5-F2CF7ACAAC56}" destId="{0C0F31F1-DE06-4367-8594-4A670AAFB9F7}" srcOrd="8" destOrd="0" parTransId="{5840CE15-EB38-4265-AB22-FA4C90068606}" sibTransId="{8EB40B5D-5F70-4B85-8DEB-A6C9BFD350FF}"/>
    <dgm:cxn modelId="{D81043CA-D2C7-4ECA-AFBC-C8088373F76E}" type="presOf" srcId="{4E7E69A5-8737-493B-BCC2-74A90DDE5975}" destId="{801B41E4-5485-458F-A836-C9DAFCC7412C}" srcOrd="1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3AAAC273-911E-46E2-BC25-60EC3696491D}" type="presOf" srcId="{E0B82665-92F0-42D0-9FBF-2F1C42A89475}" destId="{A8BA6229-D866-4B60-9DF4-CDB6DBFD2445}" srcOrd="1" destOrd="0" presId="urn:microsoft.com/office/officeart/2005/8/layout/orgChart1"/>
    <dgm:cxn modelId="{D21D74E3-741C-4B41-821D-EA7228A183CB}" type="presOf" srcId="{E5170EE7-D01E-4C5E-81E9-EE2B49CD3BD2}" destId="{0747DA8D-1F4F-49C5-946D-40C8AA1FCC3F}" srcOrd="0" destOrd="0" presId="urn:microsoft.com/office/officeart/2005/8/layout/orgChart1"/>
    <dgm:cxn modelId="{20FE3167-FD67-467A-9BC1-AACD2530F61F}" srcId="{8FE150CD-F776-47B8-84A5-F2CF7ACAAC56}" destId="{8B7E1B47-9E4D-4C5A-BC05-B4B7E4C35460}" srcOrd="1" destOrd="0" parTransId="{04195947-4A51-41BE-B3A7-E3212CBDEC2C}" sibTransId="{7AD0237E-2D4E-4D76-8547-A599955AF7EE}"/>
    <dgm:cxn modelId="{DD4019A3-024E-47CF-A340-9CB91B4311BF}" type="presOf" srcId="{E0B82665-92F0-42D0-9FBF-2F1C42A89475}" destId="{0B0AD3C7-6E7D-49BC-B8B1-61DFD4EBFEE5}" srcOrd="0" destOrd="0" presId="urn:microsoft.com/office/officeart/2005/8/layout/orgChart1"/>
    <dgm:cxn modelId="{5971BAA1-ECEC-47C1-8D56-D29E43F25AD4}" type="presOf" srcId="{34FBEB64-279E-444A-90F2-FA849821F1C4}" destId="{DD607067-CF1E-4AC5-B87C-7D4D250D8C99}" srcOrd="0" destOrd="0" presId="urn:microsoft.com/office/officeart/2005/8/layout/orgChart1"/>
    <dgm:cxn modelId="{1EAE75D0-9B62-4010-A554-427EAD425446}" type="presOf" srcId="{C023FE33-99F7-475E-A148-050BBF74329C}" destId="{D78C9265-CCD6-4944-A0E3-74551D069F3B}" srcOrd="1" destOrd="0" presId="urn:microsoft.com/office/officeart/2005/8/layout/orgChart1"/>
    <dgm:cxn modelId="{3DFBF949-1FD1-42E1-9B3F-B239F463209F}" type="presOf" srcId="{0C0F31F1-DE06-4367-8594-4A670AAFB9F7}" destId="{7E4380D1-4B76-46AC-9E47-5E3CE3975933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C41EF83C-1A32-4064-82E7-9B8504AFD500}" type="presOf" srcId="{C023FE33-99F7-475E-A148-050BBF74329C}" destId="{D54F7AE0-506F-4914-8AFC-F99EF7604CA4}" srcOrd="0" destOrd="0" presId="urn:microsoft.com/office/officeart/2005/8/layout/orgChart1"/>
    <dgm:cxn modelId="{1A335C9E-B407-4E79-B00A-E2676FA6E1AC}" srcId="{8FE150CD-F776-47B8-84A5-F2CF7ACAAC56}" destId="{E0B82665-92F0-42D0-9FBF-2F1C42A89475}" srcOrd="0" destOrd="0" parTransId="{94713F4F-B707-4102-917B-6EA47CF83563}" sibTransId="{47477331-0019-45B3-8B48-F2F3C5623E74}"/>
    <dgm:cxn modelId="{045CE1F6-5CF8-4182-BB4B-8FCC2AD3D050}" srcId="{8FE150CD-F776-47B8-84A5-F2CF7ACAAC56}" destId="{4E7E69A5-8737-493B-BCC2-74A90DDE5975}" srcOrd="5" destOrd="0" parTransId="{FC0662B6-5244-4B20-AD73-EDC0D3F48B27}" sibTransId="{CCEB070B-0926-48F2-8EDB-36CFDCB346D1}"/>
    <dgm:cxn modelId="{D64EFC96-AF26-4279-9AC5-AF9B2C592B82}" type="presOf" srcId="{505CDCE6-D74B-4FD8-A750-F6E049073045}" destId="{620261FB-5666-4A86-8847-B99861A1C7E2}" srcOrd="1" destOrd="0" presId="urn:microsoft.com/office/officeart/2005/8/layout/orgChart1"/>
    <dgm:cxn modelId="{4AADA7F0-0F0B-4341-A5E6-177769EEB553}" type="presOf" srcId="{BE9D9161-E18A-47E1-A847-06775D846144}" destId="{37641B05-6542-4C61-A6AC-103ED6F66357}" srcOrd="1" destOrd="0" presId="urn:microsoft.com/office/officeart/2005/8/layout/orgChart1"/>
    <dgm:cxn modelId="{7604BEFA-9B04-4366-843F-A456B9DC61AB}" type="presOf" srcId="{071509F5-E6FF-44EE-9FC1-5A408AB9DABF}" destId="{D88C0EFF-918F-4225-B106-326EBE5CF20B}" srcOrd="0" destOrd="0" presId="urn:microsoft.com/office/officeart/2005/8/layout/orgChart1"/>
    <dgm:cxn modelId="{B6DF53B0-E665-42AD-9E8F-F28AD19649EB}" type="presOf" srcId="{071509F5-E6FF-44EE-9FC1-5A408AB9DABF}" destId="{9F91ACFD-54F0-4E42-82BF-1171F314028E}" srcOrd="1" destOrd="0" presId="urn:microsoft.com/office/officeart/2005/8/layout/orgChart1"/>
    <dgm:cxn modelId="{66562943-E1E4-4A92-A528-3A76AD0B6C77}" type="presOf" srcId="{1BE4BF1C-73F5-4CCA-AC66-7EB210335A1D}" destId="{0C37CE8B-574A-4054-8090-B332DA041E95}" srcOrd="0" destOrd="0" presId="urn:microsoft.com/office/officeart/2005/8/layout/orgChart1"/>
    <dgm:cxn modelId="{D4304843-9508-4141-958F-159A42156B0E}" srcId="{8FE150CD-F776-47B8-84A5-F2CF7ACAAC56}" destId="{110162E8-E59C-483D-802E-CDB254C99A9C}" srcOrd="3" destOrd="0" parTransId="{BC142A3B-607B-4BF7-B8B6-861851DFB1BB}" sibTransId="{591EC6BA-65AC-4FD4-916A-64833086DCDE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C5C5E6D-9278-42C2-86F1-A9FC92E284D9}" type="presParOf" srcId="{B47799F2-AAEA-4F8F-B236-6AB5BFCEE6E2}" destId="{103A1416-E99F-4EFF-97F6-62DD3A01DD7E}" srcOrd="0" destOrd="0" presId="urn:microsoft.com/office/officeart/2005/8/layout/orgChart1"/>
    <dgm:cxn modelId="{21A17E11-EF7C-4631-8423-505F05964F84}" type="presParOf" srcId="{B47799F2-AAEA-4F8F-B236-6AB5BFCEE6E2}" destId="{8FB5D6B1-35E6-43AB-93E9-0E9AA853C334}" srcOrd="1" destOrd="0" presId="urn:microsoft.com/office/officeart/2005/8/layout/orgChart1"/>
    <dgm:cxn modelId="{658E20D0-BFF7-48E7-9E27-7CDA4203CEBB}" type="presParOf" srcId="{8FB5D6B1-35E6-43AB-93E9-0E9AA853C334}" destId="{89BB4646-3910-4006-9E38-0E94FCEAC4BB}" srcOrd="0" destOrd="0" presId="urn:microsoft.com/office/officeart/2005/8/layout/orgChart1"/>
    <dgm:cxn modelId="{F9A128D6-98D2-4475-86F2-18B2E93FB837}" type="presParOf" srcId="{89BB4646-3910-4006-9E38-0E94FCEAC4BB}" destId="{D88C0EFF-918F-4225-B106-326EBE5CF20B}" srcOrd="0" destOrd="0" presId="urn:microsoft.com/office/officeart/2005/8/layout/orgChart1"/>
    <dgm:cxn modelId="{B2B5A77D-4A68-4CE8-BB50-425336139696}" type="presParOf" srcId="{89BB4646-3910-4006-9E38-0E94FCEAC4BB}" destId="{9F91ACFD-54F0-4E42-82BF-1171F314028E}" srcOrd="1" destOrd="0" presId="urn:microsoft.com/office/officeart/2005/8/layout/orgChart1"/>
    <dgm:cxn modelId="{8F6F5D92-4580-41E7-8E81-84E459479282}" type="presParOf" srcId="{8FB5D6B1-35E6-43AB-93E9-0E9AA853C334}" destId="{4C5069A2-9BAB-49A4-AC48-71541DD42DE4}" srcOrd="1" destOrd="0" presId="urn:microsoft.com/office/officeart/2005/8/layout/orgChart1"/>
    <dgm:cxn modelId="{CEACA07F-8376-47B7-BEA6-9DE6DFC0CA3D}" type="presParOf" srcId="{8FB5D6B1-35E6-43AB-93E9-0E9AA853C334}" destId="{211A5E57-2CAF-48F2-8FB2-13ECC7013D86}" srcOrd="2" destOrd="0" presId="urn:microsoft.com/office/officeart/2005/8/layout/orgChart1"/>
    <dgm:cxn modelId="{9FA2A8F5-5A4B-408A-8B1A-46B7C7A1B80A}" type="presParOf" srcId="{B47799F2-AAEA-4F8F-B236-6AB5BFCEE6E2}" destId="{575C5B08-A7E5-4070-A530-FF8C26F24E4A}" srcOrd="2" destOrd="0" presId="urn:microsoft.com/office/officeart/2005/8/layout/orgChart1"/>
    <dgm:cxn modelId="{9198484D-A008-48DD-B719-BFDF6B47D048}" type="presParOf" srcId="{B47799F2-AAEA-4F8F-B236-6AB5BFCEE6E2}" destId="{EC9DF310-1A65-4711-9F7B-E9D4EA2C7A3C}" srcOrd="3" destOrd="0" presId="urn:microsoft.com/office/officeart/2005/8/layout/orgChart1"/>
    <dgm:cxn modelId="{A9FEFBE4-20CC-4C89-9659-D54AEA982577}" type="presParOf" srcId="{EC9DF310-1A65-4711-9F7B-E9D4EA2C7A3C}" destId="{5F582EFF-E785-4276-8C8B-08CE7C641093}" srcOrd="0" destOrd="0" presId="urn:microsoft.com/office/officeart/2005/8/layout/orgChart1"/>
    <dgm:cxn modelId="{2AF3D3D9-01BD-4F6C-A34D-7469D8EE7DB9}" type="presParOf" srcId="{5F582EFF-E785-4276-8C8B-08CE7C641093}" destId="{82263DF7-1335-4B60-A28E-658851096793}" srcOrd="0" destOrd="0" presId="urn:microsoft.com/office/officeart/2005/8/layout/orgChart1"/>
    <dgm:cxn modelId="{AB200A08-1CA6-4B37-B100-8146A04E68AF}" type="presParOf" srcId="{5F582EFF-E785-4276-8C8B-08CE7C641093}" destId="{801B41E4-5485-458F-A836-C9DAFCC7412C}" srcOrd="1" destOrd="0" presId="urn:microsoft.com/office/officeart/2005/8/layout/orgChart1"/>
    <dgm:cxn modelId="{6AEFD60F-A264-446A-8A55-C6A6861E6FAF}" type="presParOf" srcId="{EC9DF310-1A65-4711-9F7B-E9D4EA2C7A3C}" destId="{64BAF43B-733B-4CD1-AF80-0608E047D7A9}" srcOrd="1" destOrd="0" presId="urn:microsoft.com/office/officeart/2005/8/layout/orgChart1"/>
    <dgm:cxn modelId="{B9FC3EE1-012B-4EB4-BFE3-82C539B3D19E}" type="presParOf" srcId="{EC9DF310-1A65-4711-9F7B-E9D4EA2C7A3C}" destId="{099E971E-C9AF-4CDC-AAEC-A31A554234B5}" srcOrd="2" destOrd="0" presId="urn:microsoft.com/office/officeart/2005/8/layout/orgChart1"/>
    <dgm:cxn modelId="{C055AAF9-8618-45DB-9947-80EC8610F7D2}" type="presParOf" srcId="{B47799F2-AAEA-4F8F-B236-6AB5BFCEE6E2}" destId="{0C37CE8B-574A-4054-8090-B332DA041E95}" srcOrd="4" destOrd="0" presId="urn:microsoft.com/office/officeart/2005/8/layout/orgChart1"/>
    <dgm:cxn modelId="{478AF01E-1E0F-4932-BF4A-C3BF99FAEBB4}" type="presParOf" srcId="{B47799F2-AAEA-4F8F-B236-6AB5BFCEE6E2}" destId="{3F350695-5869-4789-911F-4E682C262F4D}" srcOrd="5" destOrd="0" presId="urn:microsoft.com/office/officeart/2005/8/layout/orgChart1"/>
    <dgm:cxn modelId="{B0F9EEAA-0145-44CC-9CDC-D85CFC0DC737}" type="presParOf" srcId="{3F350695-5869-4789-911F-4E682C262F4D}" destId="{DBA948D5-FD0C-4EF7-8003-06DCEE721DBC}" srcOrd="0" destOrd="0" presId="urn:microsoft.com/office/officeart/2005/8/layout/orgChart1"/>
    <dgm:cxn modelId="{FD38EB3E-7011-49D1-84F2-4FD67B5817EB}" type="presParOf" srcId="{DBA948D5-FD0C-4EF7-8003-06DCEE721DBC}" destId="{D54F7AE0-506F-4914-8AFC-F99EF7604CA4}" srcOrd="0" destOrd="0" presId="urn:microsoft.com/office/officeart/2005/8/layout/orgChart1"/>
    <dgm:cxn modelId="{64DCD6A7-1722-4C7B-A747-3FBD5461ADDF}" type="presParOf" srcId="{DBA948D5-FD0C-4EF7-8003-06DCEE721DBC}" destId="{D78C9265-CCD6-4944-A0E3-74551D069F3B}" srcOrd="1" destOrd="0" presId="urn:microsoft.com/office/officeart/2005/8/layout/orgChart1"/>
    <dgm:cxn modelId="{F16560F5-7805-4E06-B854-FD1F02895CA6}" type="presParOf" srcId="{3F350695-5869-4789-911F-4E682C262F4D}" destId="{C143FDEC-2AF2-47B9-A4D1-4967CC099F15}" srcOrd="1" destOrd="0" presId="urn:microsoft.com/office/officeart/2005/8/layout/orgChart1"/>
    <dgm:cxn modelId="{30935147-7C84-47D6-A2B4-B664F6D181DB}" type="presParOf" srcId="{3F350695-5869-4789-911F-4E682C262F4D}" destId="{7396359E-1FFE-498B-B9CB-8942472D3373}" srcOrd="2" destOrd="0" presId="urn:microsoft.com/office/officeart/2005/8/layout/orgChart1"/>
    <dgm:cxn modelId="{CDBB7947-7286-4204-AA21-B8971E3EFDA8}" type="presParOf" srcId="{B47799F2-AAEA-4F8F-B236-6AB5BFCEE6E2}" destId="{F4F07C09-11D1-43C6-AC81-10CFD8F75932}" srcOrd="6" destOrd="0" presId="urn:microsoft.com/office/officeart/2005/8/layout/orgChart1"/>
    <dgm:cxn modelId="{7C70F8CB-CFD0-4CCF-ACA1-3FF35F2F75C9}" type="presParOf" srcId="{B47799F2-AAEA-4F8F-B236-6AB5BFCEE6E2}" destId="{14287167-9337-4F31-A70A-9792C795BC2E}" srcOrd="7" destOrd="0" presId="urn:microsoft.com/office/officeart/2005/8/layout/orgChart1"/>
    <dgm:cxn modelId="{F0F12D60-F0EF-4D33-8F66-59A9688D6901}" type="presParOf" srcId="{14287167-9337-4F31-A70A-9792C795BC2E}" destId="{21249D9F-F77E-4832-B41A-F058A0067622}" srcOrd="0" destOrd="0" presId="urn:microsoft.com/office/officeart/2005/8/layout/orgChart1"/>
    <dgm:cxn modelId="{8F3FFC34-228B-4537-9371-354EDFD44A60}" type="presParOf" srcId="{21249D9F-F77E-4832-B41A-F058A0067622}" destId="{0747DA8D-1F4F-49C5-946D-40C8AA1FCC3F}" srcOrd="0" destOrd="0" presId="urn:microsoft.com/office/officeart/2005/8/layout/orgChart1"/>
    <dgm:cxn modelId="{ECAF5854-A317-4B69-AB30-ED953A2422E6}" type="presParOf" srcId="{21249D9F-F77E-4832-B41A-F058A0067622}" destId="{5B9E9287-14AE-4BC0-A503-03A3E6558AF5}" srcOrd="1" destOrd="0" presId="urn:microsoft.com/office/officeart/2005/8/layout/orgChart1"/>
    <dgm:cxn modelId="{767B6A08-4046-4180-A7B1-0922A2BAC283}" type="presParOf" srcId="{14287167-9337-4F31-A70A-9792C795BC2E}" destId="{5D24D93D-DBC1-4656-9DAB-2B6C58604883}" srcOrd="1" destOrd="0" presId="urn:microsoft.com/office/officeart/2005/8/layout/orgChart1"/>
    <dgm:cxn modelId="{265E2C85-2790-426D-A840-B94064441905}" type="presParOf" srcId="{14287167-9337-4F31-A70A-9792C795BC2E}" destId="{A0DD743E-39A2-476F-A9B5-A2141BDEA709}" srcOrd="2" destOrd="0" presId="urn:microsoft.com/office/officeart/2005/8/layout/orgChart1"/>
    <dgm:cxn modelId="{2931644D-F718-47BF-B7FA-1A2C4D2DE154}" type="presParOf" srcId="{B47799F2-AAEA-4F8F-B236-6AB5BFCEE6E2}" destId="{9CF5490D-10C7-4311-86B5-5651CD0F46EB}" srcOrd="8" destOrd="0" presId="urn:microsoft.com/office/officeart/2005/8/layout/orgChart1"/>
    <dgm:cxn modelId="{E1D972BC-EE99-4855-ADE5-8C8F1D76689C}" type="presParOf" srcId="{B47799F2-AAEA-4F8F-B236-6AB5BFCEE6E2}" destId="{0ECD0E51-B8FD-403C-8F8F-6FE80DCC1180}" srcOrd="9" destOrd="0" presId="urn:microsoft.com/office/officeart/2005/8/layout/orgChart1"/>
    <dgm:cxn modelId="{2A6DF46E-0678-4A2F-816E-D8C2FE81322D}" type="presParOf" srcId="{0ECD0E51-B8FD-403C-8F8F-6FE80DCC1180}" destId="{546F7730-5069-4D30-8444-817B03F1547F}" srcOrd="0" destOrd="0" presId="urn:microsoft.com/office/officeart/2005/8/layout/orgChart1"/>
    <dgm:cxn modelId="{E2A087C0-9B0F-4980-A20E-0F873FE67AF4}" type="presParOf" srcId="{546F7730-5069-4D30-8444-817B03F1547F}" destId="{7E4380D1-4B76-46AC-9E47-5E3CE3975933}" srcOrd="0" destOrd="0" presId="urn:microsoft.com/office/officeart/2005/8/layout/orgChart1"/>
    <dgm:cxn modelId="{90D1F89E-5B2A-4FD7-B136-51C788710E03}" type="presParOf" srcId="{546F7730-5069-4D30-8444-817B03F1547F}" destId="{EC19D608-2FD3-4F1B-90A1-B5F947CAA9FA}" srcOrd="1" destOrd="0" presId="urn:microsoft.com/office/officeart/2005/8/layout/orgChart1"/>
    <dgm:cxn modelId="{1BEFED27-32D4-4B0C-B803-B22294DC942B}" type="presParOf" srcId="{0ECD0E51-B8FD-403C-8F8F-6FE80DCC1180}" destId="{EDFF087E-DD57-47BA-9C52-A464B5D1452C}" srcOrd="1" destOrd="0" presId="urn:microsoft.com/office/officeart/2005/8/layout/orgChart1"/>
    <dgm:cxn modelId="{8A288239-CC02-42D4-B715-76BE50EE0148}" type="presParOf" srcId="{0ECD0E51-B8FD-403C-8F8F-6FE80DCC1180}" destId="{B882912C-1531-4DCE-B621-D6DCC3B7B550}" srcOrd="2" destOrd="0" presId="urn:microsoft.com/office/officeart/2005/8/layout/orgChart1"/>
    <dgm:cxn modelId="{585F7203-D54E-4221-BBD8-8F10127EC068}" type="presParOf" srcId="{B47799F2-AAEA-4F8F-B236-6AB5BFCEE6E2}" destId="{DD607067-CF1E-4AC5-B87C-7D4D250D8C99}" srcOrd="10" destOrd="0" presId="urn:microsoft.com/office/officeart/2005/8/layout/orgChart1"/>
    <dgm:cxn modelId="{E44CFFEC-3437-4D56-B27D-AE2F57C3F1A4}" type="presParOf" srcId="{B47799F2-AAEA-4F8F-B236-6AB5BFCEE6E2}" destId="{746ACB01-DBFD-4E2A-BB26-1CB2450AF944}" srcOrd="11" destOrd="0" presId="urn:microsoft.com/office/officeart/2005/8/layout/orgChart1"/>
    <dgm:cxn modelId="{C6E46439-7553-472E-87F5-F3C81B013F94}" type="presParOf" srcId="{746ACB01-DBFD-4E2A-BB26-1CB2450AF944}" destId="{F0AE1962-01C6-47A7-BD33-EDEED1243D24}" srcOrd="0" destOrd="0" presId="urn:microsoft.com/office/officeart/2005/8/layout/orgChart1"/>
    <dgm:cxn modelId="{F6D89EC8-FC0A-46A4-9ED9-F150ABD7015D}" type="presParOf" srcId="{F0AE1962-01C6-47A7-BD33-EDEED1243D24}" destId="{AFE1BBE8-31A5-4063-843A-11E95C66C3B7}" srcOrd="0" destOrd="0" presId="urn:microsoft.com/office/officeart/2005/8/layout/orgChart1"/>
    <dgm:cxn modelId="{FCCDFE49-A67C-4A72-B1A5-C555156DFB72}" type="presParOf" srcId="{F0AE1962-01C6-47A7-BD33-EDEED1243D24}" destId="{620261FB-5666-4A86-8847-B99861A1C7E2}" srcOrd="1" destOrd="0" presId="urn:microsoft.com/office/officeart/2005/8/layout/orgChart1"/>
    <dgm:cxn modelId="{B374FBDB-23CA-45F6-A22E-ABC99A564674}" type="presParOf" srcId="{746ACB01-DBFD-4E2A-BB26-1CB2450AF944}" destId="{A8A1E9B9-22D2-4847-974A-E9934AD4FB6E}" srcOrd="1" destOrd="0" presId="urn:microsoft.com/office/officeart/2005/8/layout/orgChart1"/>
    <dgm:cxn modelId="{EE73F158-78BD-4A74-9A16-EC797BD94DB3}" type="presParOf" srcId="{746ACB01-DBFD-4E2A-BB26-1CB2450AF944}" destId="{B728DFC2-FC61-4ED5-A6F1-0904D3E6835C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D1E7A915-088D-4B7A-A401-EB31A576A3A7}" type="presParOf" srcId="{6C6761D7-23C2-469E-8A4C-4D9E88EC72E6}" destId="{D4892970-E4C4-490B-87BC-0BDE270048F3}" srcOrd="0" destOrd="0" presId="urn:microsoft.com/office/officeart/2005/8/layout/orgChart1"/>
    <dgm:cxn modelId="{4A0D35B1-39CC-449A-8B7C-A47ED3FAD891}" type="presParOf" srcId="{6C6761D7-23C2-469E-8A4C-4D9E88EC72E6}" destId="{06A1E4F1-F83C-4474-817F-352F1A9080CD}" srcOrd="1" destOrd="0" presId="urn:microsoft.com/office/officeart/2005/8/layout/orgChart1"/>
    <dgm:cxn modelId="{C551B4DE-DCE8-4E78-896E-3AEE47354815}" type="presParOf" srcId="{06A1E4F1-F83C-4474-817F-352F1A9080CD}" destId="{E3C981BA-723C-4530-89EC-C1E72C5AC913}" srcOrd="0" destOrd="0" presId="urn:microsoft.com/office/officeart/2005/8/layout/orgChart1"/>
    <dgm:cxn modelId="{0E5FDD1C-12C0-412D-BAFF-93D21F7BC6C5}" type="presParOf" srcId="{E3C981BA-723C-4530-89EC-C1E72C5AC913}" destId="{0B0AD3C7-6E7D-49BC-B8B1-61DFD4EBFEE5}" srcOrd="0" destOrd="0" presId="urn:microsoft.com/office/officeart/2005/8/layout/orgChart1"/>
    <dgm:cxn modelId="{740D9A30-F8A5-4C9B-9BBB-2C2F63ED0630}" type="presParOf" srcId="{E3C981BA-723C-4530-89EC-C1E72C5AC913}" destId="{A8BA6229-D866-4B60-9DF4-CDB6DBFD2445}" srcOrd="1" destOrd="0" presId="urn:microsoft.com/office/officeart/2005/8/layout/orgChart1"/>
    <dgm:cxn modelId="{DF6C1243-4A10-40E1-AD79-90496A3A94FE}" type="presParOf" srcId="{06A1E4F1-F83C-4474-817F-352F1A9080CD}" destId="{6F98D63F-F4D2-47A0-A9A5-BAF638928FDB}" srcOrd="1" destOrd="0" presId="urn:microsoft.com/office/officeart/2005/8/layout/orgChart1"/>
    <dgm:cxn modelId="{C36D90E0-5BA2-4D1C-B920-4168CD5E5EE6}" type="presParOf" srcId="{06A1E4F1-F83C-4474-817F-352F1A9080CD}" destId="{D467DE1F-3B87-4396-ABB8-66037126C43A}" srcOrd="2" destOrd="0" presId="urn:microsoft.com/office/officeart/2005/8/layout/orgChart1"/>
    <dgm:cxn modelId="{13ADE640-8432-4B40-B6B6-8A37BE5EE00C}" type="presParOf" srcId="{6C6761D7-23C2-469E-8A4C-4D9E88EC72E6}" destId="{19B34F19-C3D1-44F0-9CD9-F407ACB4045A}" srcOrd="2" destOrd="0" presId="urn:microsoft.com/office/officeart/2005/8/layout/orgChart1"/>
    <dgm:cxn modelId="{7860906C-3EC1-4E2D-93FE-32CEE47A32E6}" type="presParOf" srcId="{6C6761D7-23C2-469E-8A4C-4D9E88EC72E6}" destId="{6D1EE43B-9034-469A-A69C-408C4FB20B9B}" srcOrd="3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FFB30D31-DB91-493F-88D8-F04DD2394215}" type="presParOf" srcId="{6C6761D7-23C2-469E-8A4C-4D9E88EC72E6}" destId="{0B92B16C-DB9B-4068-B29C-C61E64BEF7F4}" srcOrd="4" destOrd="0" presId="urn:microsoft.com/office/officeart/2005/8/layout/orgChart1"/>
    <dgm:cxn modelId="{C8AFB0C1-6AA7-4F32-837C-1D404CC33653}" type="presParOf" srcId="{6C6761D7-23C2-469E-8A4C-4D9E88EC72E6}" destId="{FE080B10-7C5A-41AA-A300-0B9D4DB4F0D3}" srcOrd="5" destOrd="0" presId="urn:microsoft.com/office/officeart/2005/8/layout/orgChart1"/>
    <dgm:cxn modelId="{060CF6FB-AAA0-41BF-AAA6-DA9861ACDA28}" type="presParOf" srcId="{FE080B10-7C5A-41AA-A300-0B9D4DB4F0D3}" destId="{7FD5AB42-5871-45A1-881F-5703BDD519DD}" srcOrd="0" destOrd="0" presId="urn:microsoft.com/office/officeart/2005/8/layout/orgChart1"/>
    <dgm:cxn modelId="{1D91EB80-6E36-415D-BF34-B213A0528C1E}" type="presParOf" srcId="{7FD5AB42-5871-45A1-881F-5703BDD519DD}" destId="{D2A2C65B-D4E1-4D46-84E9-FF3D85293291}" srcOrd="0" destOrd="0" presId="urn:microsoft.com/office/officeart/2005/8/layout/orgChart1"/>
    <dgm:cxn modelId="{7D7A10C0-C833-41B0-A279-C5ADFD3736A3}" type="presParOf" srcId="{7FD5AB42-5871-45A1-881F-5703BDD519DD}" destId="{37641B05-6542-4C61-A6AC-103ED6F66357}" srcOrd="1" destOrd="0" presId="urn:microsoft.com/office/officeart/2005/8/layout/orgChart1"/>
    <dgm:cxn modelId="{393C3E0F-1C8F-4550-93A7-DF0DDC72369F}" type="presParOf" srcId="{FE080B10-7C5A-41AA-A300-0B9D4DB4F0D3}" destId="{AE34BB37-7B92-440C-9DE7-F88AA17C2BD6}" srcOrd="1" destOrd="0" presId="urn:microsoft.com/office/officeart/2005/8/layout/orgChart1"/>
    <dgm:cxn modelId="{16E11233-2ECA-4B67-9215-9986A635752E}" type="presParOf" srcId="{FE080B10-7C5A-41AA-A300-0B9D4DB4F0D3}" destId="{3AA96943-A9A1-4F6B-A209-4BA877122866}" srcOrd="2" destOrd="0" presId="urn:microsoft.com/office/officeart/2005/8/layout/orgChart1"/>
    <dgm:cxn modelId="{053BE783-1781-40DE-9EA2-B618AEC31D37}" type="presParOf" srcId="{6C6761D7-23C2-469E-8A4C-4D9E88EC72E6}" destId="{C5B152F0-C46A-4283-A063-A3F891DC4A1A}" srcOrd="6" destOrd="0" presId="urn:microsoft.com/office/officeart/2005/8/layout/orgChart1"/>
    <dgm:cxn modelId="{A29E2B51-8539-4FEE-AD75-BE05CE578804}" type="presParOf" srcId="{6C6761D7-23C2-469E-8A4C-4D9E88EC72E6}" destId="{1EC7791B-D1C7-4B70-BEA5-6DD92DE1129B}" srcOrd="7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Parque Aztlán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3FED436-8587-4C8D-82B5-6EACC0D63B5E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   </a:t>
          </a:r>
          <a:endParaRPr lang="es-ES" sz="1200" b="0" dirty="0">
            <a:solidFill>
              <a:schemeClr val="tx1"/>
            </a:solidFill>
          </a:endParaRPr>
        </a:p>
      </dgm:t>
    </dgm:pt>
    <dgm:pt modelId="{EF787ABC-C5EB-4A87-AF1D-55EFE57FBCAE}" type="parTrans" cxnId="{78E6675D-A623-4019-809D-5379075FF2C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481FA3E9-7B86-48A4-B000-2F902153E5EA}" type="sibTrans" cxnId="{78E6675D-A623-4019-809D-5379075FF2C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4DBBE072-55DA-49C2-AA59-B522B59D751E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dirty="0">
            <a:solidFill>
              <a:schemeClr val="tx1"/>
            </a:solidFill>
          </a:endParaRPr>
        </a:p>
      </dgm:t>
    </dgm:pt>
    <dgm:pt modelId="{370B4A10-A49B-4F17-A1DC-EBD6147E7A4E}" type="parTrans" cxnId="{0C41464A-9823-4C43-95D4-7625F0036E26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AF56C4D4-1723-41CF-9680-4E958B833A4A}" type="sibTrans" cxnId="{0C41464A-9823-4C43-95D4-7625F0036E26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9D437FF-51E7-4F81-8934-5F60729AC30A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E74CA214-73B9-44E1-B6C4-EA97684D8B2E}" type="parTrans" cxnId="{55EA5872-755D-4A88-BE1A-E3704D58150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DA1C017-E5FB-4AE2-AB44-C44270BAB713}" type="sibTrans" cxnId="{55EA5872-755D-4A88-BE1A-E3704D58150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DA7826B-C6FC-42B1-85F8-A8269ED546D0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Enfermera(o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356D133-F7D6-4A96-9AC4-11FDCDD30D94}" type="parTrans" cxnId="{2F0D27B7-F5FD-4117-A968-8CCAD463E72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B40901F-9A0B-4DF8-A801-8EE2EAA6F6BD}" type="sibTrans" cxnId="{2F0D27B7-F5FD-4117-A968-8CCAD463E72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7288F02E-1D2D-4BB7-86BD-BCD997267C4B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 /O </a:t>
          </a:r>
          <a:endParaRPr lang="es-ES" sz="1200" dirty="0">
            <a:solidFill>
              <a:schemeClr val="tx1"/>
            </a:solidFill>
          </a:endParaRPr>
        </a:p>
      </dgm:t>
    </dgm:pt>
    <dgm:pt modelId="{DA47423F-E072-4EC3-8BFD-CBEC0DE0DF04}" type="parTrans" cxnId="{263B4F7D-AC36-417C-B30E-C391A67D8B6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25D1C5A-06D7-425E-885E-E48DB15F9798}" type="sibTrans" cxnId="{263B4F7D-AC36-417C-B30E-C391A67D8B6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1262D67-F781-4495-BF40-A6C2AED03AE0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 /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</a:t>
          </a:r>
          <a:endParaRPr lang="es-ES" sz="1200" dirty="0">
            <a:solidFill>
              <a:schemeClr val="tx1"/>
            </a:solidFill>
          </a:endParaRPr>
        </a:p>
      </dgm:t>
    </dgm:pt>
    <dgm:pt modelId="{7891580B-473D-49A4-B7C9-A40FBFA4178B}" type="parTrans" cxnId="{E7C9697C-2FC1-4723-AB37-062071D23F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C64757-3D32-43A7-8201-4A0618BD3886}" type="sibTrans" cxnId="{E7C9697C-2FC1-4723-AB37-062071D23F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44272" custScaleY="106199" custLinFactNeighborY="135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6FB0FA13-6E58-4370-A112-EFDA014F972A}" type="pres">
      <dgm:prSet presAssocID="{EF787ABC-C5EB-4A87-AF1D-55EFE57FBCAE}" presName="Name111" presStyleLbl="parChTrans1D2" presStyleIdx="0" presStyleCnt="6"/>
      <dgm:spPr/>
      <dgm:t>
        <a:bodyPr/>
        <a:lstStyle/>
        <a:p>
          <a:endParaRPr lang="es-ES"/>
        </a:p>
      </dgm:t>
    </dgm:pt>
    <dgm:pt modelId="{4E5D650A-A9A9-4C47-BE30-861A260060FA}" type="pres">
      <dgm:prSet presAssocID="{F3FED436-8587-4C8D-82B5-6EACC0D63B5E}" presName="hierRoot3" presStyleCnt="0">
        <dgm:presLayoutVars>
          <dgm:hierBranch val="init"/>
        </dgm:presLayoutVars>
      </dgm:prSet>
      <dgm:spPr/>
    </dgm:pt>
    <dgm:pt modelId="{7F9AF6D2-98CE-4448-AE20-195F3A05A8EA}" type="pres">
      <dgm:prSet presAssocID="{F3FED436-8587-4C8D-82B5-6EACC0D63B5E}" presName="rootComposite3" presStyleCnt="0"/>
      <dgm:spPr/>
    </dgm:pt>
    <dgm:pt modelId="{C2FC546E-C85C-47AF-A999-61633F840BD5}" type="pres">
      <dgm:prSet presAssocID="{F3FED436-8587-4C8D-82B5-6EACC0D63B5E}" presName="rootText3" presStyleLbl="asst1" presStyleIdx="0" presStyleCnt="6" custScaleX="110127" custScaleY="83301" custLinFactNeighborX="-4313" custLinFactNeighborY="13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A35F2F-84C1-4B59-855D-A00EA5738E3E}" type="pres">
      <dgm:prSet presAssocID="{F3FED436-8587-4C8D-82B5-6EACC0D63B5E}" presName="rootConnector3" presStyleLbl="asst1" presStyleIdx="0" presStyleCnt="6"/>
      <dgm:spPr/>
      <dgm:t>
        <a:bodyPr/>
        <a:lstStyle/>
        <a:p>
          <a:endParaRPr lang="es-ES"/>
        </a:p>
      </dgm:t>
    </dgm:pt>
    <dgm:pt modelId="{DDE50FD9-789D-4B8A-A8F0-21C1C9C33F46}" type="pres">
      <dgm:prSet presAssocID="{F3FED436-8587-4C8D-82B5-6EACC0D63B5E}" presName="hierChild6" presStyleCnt="0"/>
      <dgm:spPr/>
    </dgm:pt>
    <dgm:pt modelId="{7B539D5E-1FA7-4A97-A3EE-B5A968790A71}" type="pres">
      <dgm:prSet presAssocID="{F3FED436-8587-4C8D-82B5-6EACC0D63B5E}" presName="hierChild7" presStyleCnt="0"/>
      <dgm:spPr/>
    </dgm:pt>
    <dgm:pt modelId="{89D9DB7A-45D1-4056-BE51-5137B5714AF4}" type="pres">
      <dgm:prSet presAssocID="{370B4A10-A49B-4F17-A1DC-EBD6147E7A4E}" presName="Name111" presStyleLbl="parChTrans1D2" presStyleIdx="1" presStyleCnt="6"/>
      <dgm:spPr/>
      <dgm:t>
        <a:bodyPr/>
        <a:lstStyle/>
        <a:p>
          <a:endParaRPr lang="es-ES"/>
        </a:p>
      </dgm:t>
    </dgm:pt>
    <dgm:pt modelId="{0369F42D-048D-4B8F-B091-7CD152D3E5F1}" type="pres">
      <dgm:prSet presAssocID="{4DBBE072-55DA-49C2-AA59-B522B59D751E}" presName="hierRoot3" presStyleCnt="0">
        <dgm:presLayoutVars>
          <dgm:hierBranch val="init"/>
        </dgm:presLayoutVars>
      </dgm:prSet>
      <dgm:spPr/>
    </dgm:pt>
    <dgm:pt modelId="{80E12792-BEE8-4AEE-802D-2C602140CA69}" type="pres">
      <dgm:prSet presAssocID="{4DBBE072-55DA-49C2-AA59-B522B59D751E}" presName="rootComposite3" presStyleCnt="0"/>
      <dgm:spPr/>
    </dgm:pt>
    <dgm:pt modelId="{A04FC355-2161-4837-BEE0-FACFB747D6BE}" type="pres">
      <dgm:prSet presAssocID="{4DBBE072-55DA-49C2-AA59-B522B59D751E}" presName="rootText3" presStyleLbl="asst1" presStyleIdx="1" presStyleCnt="6" custScaleX="110127" custScaleY="83301" custLinFactNeighborX="3558" custLinFactNeighborY="13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78DBD1-FB5A-4F5A-8B5A-9CFE5827DA91}" type="pres">
      <dgm:prSet presAssocID="{4DBBE072-55DA-49C2-AA59-B522B59D751E}" presName="rootConnector3" presStyleLbl="asst1" presStyleIdx="1" presStyleCnt="6"/>
      <dgm:spPr/>
      <dgm:t>
        <a:bodyPr/>
        <a:lstStyle/>
        <a:p>
          <a:endParaRPr lang="es-ES"/>
        </a:p>
      </dgm:t>
    </dgm:pt>
    <dgm:pt modelId="{B7F7A178-0AAC-4CFE-9477-17EA406CBEAA}" type="pres">
      <dgm:prSet presAssocID="{4DBBE072-55DA-49C2-AA59-B522B59D751E}" presName="hierChild6" presStyleCnt="0"/>
      <dgm:spPr/>
    </dgm:pt>
    <dgm:pt modelId="{357C0371-6DF0-4796-8240-9E0A9EAE8BBD}" type="pres">
      <dgm:prSet presAssocID="{4DBBE072-55DA-49C2-AA59-B522B59D751E}" presName="hierChild7" presStyleCnt="0"/>
      <dgm:spPr/>
    </dgm:pt>
    <dgm:pt modelId="{588E6BE2-23F0-46DA-B7DD-4082A5A48963}" type="pres">
      <dgm:prSet presAssocID="{E74CA214-73B9-44E1-B6C4-EA97684D8B2E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29477F47-CFDD-4B33-8CB9-79701845B0DA}" type="pres">
      <dgm:prSet presAssocID="{E9D437FF-51E7-4F81-8934-5F60729AC30A}" presName="hierRoot3" presStyleCnt="0">
        <dgm:presLayoutVars>
          <dgm:hierBranch val="init"/>
        </dgm:presLayoutVars>
      </dgm:prSet>
      <dgm:spPr/>
    </dgm:pt>
    <dgm:pt modelId="{28BFAB28-7485-4155-A9B3-4470EEA2C6F7}" type="pres">
      <dgm:prSet presAssocID="{E9D437FF-51E7-4F81-8934-5F60729AC30A}" presName="rootComposite3" presStyleCnt="0"/>
      <dgm:spPr/>
    </dgm:pt>
    <dgm:pt modelId="{76DA659A-70FE-409A-B6D9-EE4DAE48DDF5}" type="pres">
      <dgm:prSet presAssocID="{E9D437FF-51E7-4F81-8934-5F60729AC30A}" presName="rootText3" presStyleLbl="asst1" presStyleIdx="2" presStyleCnt="6" custScaleX="110127" custScaleY="83171" custLinFactNeighborX="-4313" custLinFactNeighborY="-16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932CA8-48E7-4A4D-8825-57D3245CFE8E}" type="pres">
      <dgm:prSet presAssocID="{E9D437FF-51E7-4F81-8934-5F60729AC30A}" presName="rootConnector3" presStyleLbl="asst1" presStyleIdx="2" presStyleCnt="6"/>
      <dgm:spPr/>
      <dgm:t>
        <a:bodyPr/>
        <a:lstStyle/>
        <a:p>
          <a:endParaRPr lang="es-ES"/>
        </a:p>
      </dgm:t>
    </dgm:pt>
    <dgm:pt modelId="{FDD983E0-3979-40EF-89B1-B1115B2FEAC4}" type="pres">
      <dgm:prSet presAssocID="{E9D437FF-51E7-4F81-8934-5F60729AC30A}" presName="hierChild6" presStyleCnt="0"/>
      <dgm:spPr/>
    </dgm:pt>
    <dgm:pt modelId="{947156BC-2677-4633-B327-E0869A0EDCA6}" type="pres">
      <dgm:prSet presAssocID="{E9D437FF-51E7-4F81-8934-5F60729AC30A}" presName="hierChild7" presStyleCnt="0"/>
      <dgm:spPr/>
    </dgm:pt>
    <dgm:pt modelId="{A5A7FB79-B64E-47E8-A917-4865096BA14A}" type="pres">
      <dgm:prSet presAssocID="{E356D133-F7D6-4A96-9AC4-11FDCDD30D94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CCD2C623-83ED-43D4-89FD-E03556AB20C9}" type="pres">
      <dgm:prSet presAssocID="{5DA7826B-C6FC-42B1-85F8-A8269ED546D0}" presName="hierRoot3" presStyleCnt="0">
        <dgm:presLayoutVars>
          <dgm:hierBranch val="init"/>
        </dgm:presLayoutVars>
      </dgm:prSet>
      <dgm:spPr/>
    </dgm:pt>
    <dgm:pt modelId="{11091EC7-CF3E-4521-8004-CB83C72163C5}" type="pres">
      <dgm:prSet presAssocID="{5DA7826B-C6FC-42B1-85F8-A8269ED546D0}" presName="rootComposite3" presStyleCnt="0"/>
      <dgm:spPr/>
    </dgm:pt>
    <dgm:pt modelId="{D377109B-6CE0-40B6-8635-032B3A0DB7EB}" type="pres">
      <dgm:prSet presAssocID="{5DA7826B-C6FC-42B1-85F8-A8269ED546D0}" presName="rootText3" presStyleLbl="asst1" presStyleIdx="3" presStyleCnt="6" custScaleX="110127" custScaleY="83171" custLinFactNeighborX="3558" custLinFactNeighborY="-16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476D88-1ACD-4839-AB6E-8AE5DD188431}" type="pres">
      <dgm:prSet presAssocID="{5DA7826B-C6FC-42B1-85F8-A8269ED546D0}" presName="rootConnector3" presStyleLbl="asst1" presStyleIdx="3" presStyleCnt="6"/>
      <dgm:spPr/>
      <dgm:t>
        <a:bodyPr/>
        <a:lstStyle/>
        <a:p>
          <a:endParaRPr lang="es-ES"/>
        </a:p>
      </dgm:t>
    </dgm:pt>
    <dgm:pt modelId="{840E3111-01A0-4B12-892B-A7B9BAFAFEA4}" type="pres">
      <dgm:prSet presAssocID="{5DA7826B-C6FC-42B1-85F8-A8269ED546D0}" presName="hierChild6" presStyleCnt="0"/>
      <dgm:spPr/>
    </dgm:pt>
    <dgm:pt modelId="{F67958FF-2A31-49CE-89B9-3CC054202DD2}" type="pres">
      <dgm:prSet presAssocID="{5DA7826B-C6FC-42B1-85F8-A8269ED546D0}" presName="hierChild7" presStyleCnt="0"/>
      <dgm:spPr/>
    </dgm:pt>
    <dgm:pt modelId="{2AB91843-F707-4A47-BC05-AC75DB9FCECC}" type="pres">
      <dgm:prSet presAssocID="{DA47423F-E072-4EC3-8BFD-CBEC0DE0DF04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8E223007-05EB-4085-BC63-C3CB334784E9}" type="pres">
      <dgm:prSet presAssocID="{7288F02E-1D2D-4BB7-86BD-BCD997267C4B}" presName="hierRoot3" presStyleCnt="0">
        <dgm:presLayoutVars>
          <dgm:hierBranch val="init"/>
        </dgm:presLayoutVars>
      </dgm:prSet>
      <dgm:spPr/>
    </dgm:pt>
    <dgm:pt modelId="{2039FECE-F730-40D8-A385-C9675025F8D2}" type="pres">
      <dgm:prSet presAssocID="{7288F02E-1D2D-4BB7-86BD-BCD997267C4B}" presName="rootComposite3" presStyleCnt="0"/>
      <dgm:spPr/>
    </dgm:pt>
    <dgm:pt modelId="{32D427E9-279E-4D9A-BDFA-7803C9A40C08}" type="pres">
      <dgm:prSet presAssocID="{7288F02E-1D2D-4BB7-86BD-BCD997267C4B}" presName="rootText3" presStyleLbl="asst1" presStyleIdx="4" presStyleCnt="6" custScaleX="110127" custLinFactNeighborX="-3845" custLinFactNeighborY="-392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CFA48D-38E3-47B0-9947-9A3FBA3FED1D}" type="pres">
      <dgm:prSet presAssocID="{7288F02E-1D2D-4BB7-86BD-BCD997267C4B}" presName="rootConnector3" presStyleLbl="asst1" presStyleIdx="4" presStyleCnt="6"/>
      <dgm:spPr/>
      <dgm:t>
        <a:bodyPr/>
        <a:lstStyle/>
        <a:p>
          <a:endParaRPr lang="es-ES"/>
        </a:p>
      </dgm:t>
    </dgm:pt>
    <dgm:pt modelId="{DCEBC3B0-4090-487E-96FF-23FABDC543C3}" type="pres">
      <dgm:prSet presAssocID="{7288F02E-1D2D-4BB7-86BD-BCD997267C4B}" presName="hierChild6" presStyleCnt="0"/>
      <dgm:spPr/>
    </dgm:pt>
    <dgm:pt modelId="{98E58D2D-9FDA-4AC3-BBFF-AFFE8D32CB74}" type="pres">
      <dgm:prSet presAssocID="{7288F02E-1D2D-4BB7-86BD-BCD997267C4B}" presName="hierChild7" presStyleCnt="0"/>
      <dgm:spPr/>
    </dgm:pt>
    <dgm:pt modelId="{AF4EEBC1-9827-41C8-8ED9-B637BB0D87D9}" type="pres">
      <dgm:prSet presAssocID="{7891580B-473D-49A4-B7C9-A40FBFA4178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785AFA83-2958-439F-A601-A87F62B2B47C}" type="pres">
      <dgm:prSet presAssocID="{31262D67-F781-4495-BF40-A6C2AED03AE0}" presName="hierRoot3" presStyleCnt="0">
        <dgm:presLayoutVars>
          <dgm:hierBranch val="init"/>
        </dgm:presLayoutVars>
      </dgm:prSet>
      <dgm:spPr/>
    </dgm:pt>
    <dgm:pt modelId="{0081050F-BE1A-47CF-858D-639A6EBB9F47}" type="pres">
      <dgm:prSet presAssocID="{31262D67-F781-4495-BF40-A6C2AED03AE0}" presName="rootComposite3" presStyleCnt="0"/>
      <dgm:spPr/>
    </dgm:pt>
    <dgm:pt modelId="{E4701749-1E92-42F1-834A-2E3EE55BF42B}" type="pres">
      <dgm:prSet presAssocID="{31262D67-F781-4495-BF40-A6C2AED03AE0}" presName="rootText3" presStyleLbl="asst1" presStyleIdx="5" presStyleCnt="6" custScaleX="110127" custLinFactNeighborX="3114" custLinFactNeighborY="-392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677DC5-F887-46F7-A61F-C10896E0B02E}" type="pres">
      <dgm:prSet presAssocID="{31262D67-F781-4495-BF40-A6C2AED03AE0}" presName="rootConnector3" presStyleLbl="asst1" presStyleIdx="5" presStyleCnt="6"/>
      <dgm:spPr/>
      <dgm:t>
        <a:bodyPr/>
        <a:lstStyle/>
        <a:p>
          <a:endParaRPr lang="es-ES"/>
        </a:p>
      </dgm:t>
    </dgm:pt>
    <dgm:pt modelId="{BEBDCA23-BCF1-4C1F-8888-7B5CBC98C5F7}" type="pres">
      <dgm:prSet presAssocID="{31262D67-F781-4495-BF40-A6C2AED03AE0}" presName="hierChild6" presStyleCnt="0"/>
      <dgm:spPr/>
    </dgm:pt>
    <dgm:pt modelId="{782DBA72-53DB-48CA-AD07-704605764E59}" type="pres">
      <dgm:prSet presAssocID="{31262D67-F781-4495-BF40-A6C2AED03AE0}" presName="hierChild7" presStyleCnt="0"/>
      <dgm:spPr/>
    </dgm:pt>
  </dgm:ptLst>
  <dgm:cxnLst>
    <dgm:cxn modelId="{E7C9697C-2FC1-4723-AB37-062071D23F63}" srcId="{8FE150CD-F776-47B8-84A5-F2CF7ACAAC56}" destId="{31262D67-F781-4495-BF40-A6C2AED03AE0}" srcOrd="5" destOrd="0" parTransId="{7891580B-473D-49A4-B7C9-A40FBFA4178B}" sibTransId="{0AC64757-3D32-43A7-8201-4A0618BD3886}"/>
    <dgm:cxn modelId="{6BA7AB55-B139-4074-B04E-1724181EF8DB}" type="presOf" srcId="{7288F02E-1D2D-4BB7-86BD-BCD997267C4B}" destId="{34CFA48D-38E3-47B0-9947-9A3FBA3FED1D}" srcOrd="1" destOrd="0" presId="urn:microsoft.com/office/officeart/2005/8/layout/orgChart1"/>
    <dgm:cxn modelId="{5D0D2F72-8FC8-404B-8EBD-CB63F2C11EE4}" type="presOf" srcId="{4DBBE072-55DA-49C2-AA59-B522B59D751E}" destId="{A04FC355-2161-4837-BEE0-FACFB747D6BE}" srcOrd="0" destOrd="0" presId="urn:microsoft.com/office/officeart/2005/8/layout/orgChart1"/>
    <dgm:cxn modelId="{707C41F0-7D54-4966-A8A0-428CF2475AF1}" type="presOf" srcId="{4DBBE072-55DA-49C2-AA59-B522B59D751E}" destId="{9078DBD1-FB5A-4F5A-8B5A-9CFE5827DA91}" srcOrd="1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D5036A41-6AEE-4C05-8BE5-76577B7E0325}" type="presOf" srcId="{E9D437FF-51E7-4F81-8934-5F60729AC30A}" destId="{76DA659A-70FE-409A-B6D9-EE4DAE48DDF5}" srcOrd="0" destOrd="0" presId="urn:microsoft.com/office/officeart/2005/8/layout/orgChart1"/>
    <dgm:cxn modelId="{55EA5872-755D-4A88-BE1A-E3704D581504}" srcId="{8FE150CD-F776-47B8-84A5-F2CF7ACAAC56}" destId="{E9D437FF-51E7-4F81-8934-5F60729AC30A}" srcOrd="2" destOrd="0" parTransId="{E74CA214-73B9-44E1-B6C4-EA97684D8B2E}" sibTransId="{FDA1C017-E5FB-4AE2-AB44-C44270BAB713}"/>
    <dgm:cxn modelId="{C521C5D4-D8C7-4832-8616-78001A90E367}" type="presOf" srcId="{7288F02E-1D2D-4BB7-86BD-BCD997267C4B}" destId="{32D427E9-279E-4D9A-BDFA-7803C9A40C08}" srcOrd="0" destOrd="0" presId="urn:microsoft.com/office/officeart/2005/8/layout/orgChart1"/>
    <dgm:cxn modelId="{E1B398EC-77F6-44F7-9976-3CCA5D270895}" type="presOf" srcId="{7891580B-473D-49A4-B7C9-A40FBFA4178B}" destId="{AF4EEBC1-9827-41C8-8ED9-B637BB0D87D9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78E6675D-A623-4019-809D-5379075FF2CF}" srcId="{8FE150CD-F776-47B8-84A5-F2CF7ACAAC56}" destId="{F3FED436-8587-4C8D-82B5-6EACC0D63B5E}" srcOrd="0" destOrd="0" parTransId="{EF787ABC-C5EB-4A87-AF1D-55EFE57FBCAE}" sibTransId="{481FA3E9-7B86-48A4-B000-2F902153E5EA}"/>
    <dgm:cxn modelId="{8921D530-D074-4F58-94BF-31155C54D5C6}" type="presOf" srcId="{31262D67-F781-4495-BF40-A6C2AED03AE0}" destId="{E4701749-1E92-42F1-834A-2E3EE55BF42B}" srcOrd="0" destOrd="0" presId="urn:microsoft.com/office/officeart/2005/8/layout/orgChart1"/>
    <dgm:cxn modelId="{263B4F7D-AC36-417C-B30E-C391A67D8B6D}" srcId="{8FE150CD-F776-47B8-84A5-F2CF7ACAAC56}" destId="{7288F02E-1D2D-4BB7-86BD-BCD997267C4B}" srcOrd="4" destOrd="0" parTransId="{DA47423F-E072-4EC3-8BFD-CBEC0DE0DF04}" sibTransId="{525D1C5A-06D7-425E-885E-E48DB15F9798}"/>
    <dgm:cxn modelId="{09BCBB6D-F3EE-4C4B-B124-232FBF237AD2}" type="presOf" srcId="{DA47423F-E072-4EC3-8BFD-CBEC0DE0DF04}" destId="{2AB91843-F707-4A47-BC05-AC75DB9FCECC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4A3056DD-25EF-4E1B-AA54-694D29C86AD5}" type="presOf" srcId="{F3FED436-8587-4C8D-82B5-6EACC0D63B5E}" destId="{4DA35F2F-84C1-4B59-855D-A00EA5738E3E}" srcOrd="1" destOrd="0" presId="urn:microsoft.com/office/officeart/2005/8/layout/orgChart1"/>
    <dgm:cxn modelId="{3159EAFE-577E-41CA-A04B-A877600345BB}" type="presOf" srcId="{EF787ABC-C5EB-4A87-AF1D-55EFE57FBCAE}" destId="{6FB0FA13-6E58-4370-A112-EFDA014F972A}" srcOrd="0" destOrd="0" presId="urn:microsoft.com/office/officeart/2005/8/layout/orgChart1"/>
    <dgm:cxn modelId="{16E8C4CC-91EC-4985-9CCD-16E69DA54C4D}" type="presOf" srcId="{5DA7826B-C6FC-42B1-85F8-A8269ED546D0}" destId="{D377109B-6CE0-40B6-8635-032B3A0DB7EB}" srcOrd="0" destOrd="0" presId="urn:microsoft.com/office/officeart/2005/8/layout/orgChart1"/>
    <dgm:cxn modelId="{A7E4EF27-1E79-4B23-B1B9-0DC9BB4CE35C}" type="presOf" srcId="{E74CA214-73B9-44E1-B6C4-EA97684D8B2E}" destId="{588E6BE2-23F0-46DA-B7DD-4082A5A48963}" srcOrd="0" destOrd="0" presId="urn:microsoft.com/office/officeart/2005/8/layout/orgChart1"/>
    <dgm:cxn modelId="{2F0D27B7-F5FD-4117-A968-8CCAD463E727}" srcId="{8FE150CD-F776-47B8-84A5-F2CF7ACAAC56}" destId="{5DA7826B-C6FC-42B1-85F8-A8269ED546D0}" srcOrd="3" destOrd="0" parTransId="{E356D133-F7D6-4A96-9AC4-11FDCDD30D94}" sibTransId="{8B40901F-9A0B-4DF8-A801-8EE2EAA6F6BD}"/>
    <dgm:cxn modelId="{24C2B2B7-3E3B-42B1-96DA-BC5D7DBA35A0}" type="presOf" srcId="{E356D133-F7D6-4A96-9AC4-11FDCDD30D94}" destId="{A5A7FB79-B64E-47E8-A917-4865096BA14A}" srcOrd="0" destOrd="0" presId="urn:microsoft.com/office/officeart/2005/8/layout/orgChart1"/>
    <dgm:cxn modelId="{2C76F7F4-66FC-4170-8EE2-0470488783FE}" type="presOf" srcId="{F3FED436-8587-4C8D-82B5-6EACC0D63B5E}" destId="{C2FC546E-C85C-47AF-A999-61633F840BD5}" srcOrd="0" destOrd="0" presId="urn:microsoft.com/office/officeart/2005/8/layout/orgChart1"/>
    <dgm:cxn modelId="{0C41464A-9823-4C43-95D4-7625F0036E26}" srcId="{8FE150CD-F776-47B8-84A5-F2CF7ACAAC56}" destId="{4DBBE072-55DA-49C2-AA59-B522B59D751E}" srcOrd="1" destOrd="0" parTransId="{370B4A10-A49B-4F17-A1DC-EBD6147E7A4E}" sibTransId="{AF56C4D4-1723-41CF-9680-4E958B833A4A}"/>
    <dgm:cxn modelId="{FD0FD8AB-6512-43AD-93AB-6297CADD168B}" type="presOf" srcId="{31262D67-F781-4495-BF40-A6C2AED03AE0}" destId="{17677DC5-F887-46F7-A61F-C10896E0B02E}" srcOrd="1" destOrd="0" presId="urn:microsoft.com/office/officeart/2005/8/layout/orgChart1"/>
    <dgm:cxn modelId="{6213BA81-207A-4C9F-BB39-6ABEB5ABEF65}" type="presOf" srcId="{370B4A10-A49B-4F17-A1DC-EBD6147E7A4E}" destId="{89D9DB7A-45D1-4056-BE51-5137B5714AF4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212F4F38-3052-458C-8D9D-9A0072534B3C}" type="presOf" srcId="{5DA7826B-C6FC-42B1-85F8-A8269ED546D0}" destId="{95476D88-1ACD-4839-AB6E-8AE5DD188431}" srcOrd="1" destOrd="0" presId="urn:microsoft.com/office/officeart/2005/8/layout/orgChart1"/>
    <dgm:cxn modelId="{8478D3A8-8F35-40C2-AD8A-A0A136E2A0F5}" type="presOf" srcId="{E9D437FF-51E7-4F81-8934-5F60729AC30A}" destId="{09932CA8-48E7-4A4D-8825-57D3245CFE8E}" srcOrd="1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0071B92F-6EC2-4534-97B1-F400F6651A0B}" type="presParOf" srcId="{6C6761D7-23C2-469E-8A4C-4D9E88EC72E6}" destId="{6FB0FA13-6E58-4370-A112-EFDA014F972A}" srcOrd="0" destOrd="0" presId="urn:microsoft.com/office/officeart/2005/8/layout/orgChart1"/>
    <dgm:cxn modelId="{42EED467-1901-40BE-BB58-D6F8019E540B}" type="presParOf" srcId="{6C6761D7-23C2-469E-8A4C-4D9E88EC72E6}" destId="{4E5D650A-A9A9-4C47-BE30-861A260060FA}" srcOrd="1" destOrd="0" presId="urn:microsoft.com/office/officeart/2005/8/layout/orgChart1"/>
    <dgm:cxn modelId="{B75FA8A7-9CA7-42FE-A7F0-160EEFAE8F99}" type="presParOf" srcId="{4E5D650A-A9A9-4C47-BE30-861A260060FA}" destId="{7F9AF6D2-98CE-4448-AE20-195F3A05A8EA}" srcOrd="0" destOrd="0" presId="urn:microsoft.com/office/officeart/2005/8/layout/orgChart1"/>
    <dgm:cxn modelId="{CBEBE2F5-8F36-4591-844E-51C5AA5DDBFE}" type="presParOf" srcId="{7F9AF6D2-98CE-4448-AE20-195F3A05A8EA}" destId="{C2FC546E-C85C-47AF-A999-61633F840BD5}" srcOrd="0" destOrd="0" presId="urn:microsoft.com/office/officeart/2005/8/layout/orgChart1"/>
    <dgm:cxn modelId="{81EFF28B-50AC-4FE4-8CD9-0F726D26F4D7}" type="presParOf" srcId="{7F9AF6D2-98CE-4448-AE20-195F3A05A8EA}" destId="{4DA35F2F-84C1-4B59-855D-A00EA5738E3E}" srcOrd="1" destOrd="0" presId="urn:microsoft.com/office/officeart/2005/8/layout/orgChart1"/>
    <dgm:cxn modelId="{6439233B-27AD-4A46-854E-8992C72183AB}" type="presParOf" srcId="{4E5D650A-A9A9-4C47-BE30-861A260060FA}" destId="{DDE50FD9-789D-4B8A-A8F0-21C1C9C33F46}" srcOrd="1" destOrd="0" presId="urn:microsoft.com/office/officeart/2005/8/layout/orgChart1"/>
    <dgm:cxn modelId="{3DAEDD4F-F949-4854-A623-F60EA33E3D2D}" type="presParOf" srcId="{4E5D650A-A9A9-4C47-BE30-861A260060FA}" destId="{7B539D5E-1FA7-4A97-A3EE-B5A968790A71}" srcOrd="2" destOrd="0" presId="urn:microsoft.com/office/officeart/2005/8/layout/orgChart1"/>
    <dgm:cxn modelId="{BC3D88E7-8477-43D5-9DEE-4E865BFBD2B1}" type="presParOf" srcId="{6C6761D7-23C2-469E-8A4C-4D9E88EC72E6}" destId="{89D9DB7A-45D1-4056-BE51-5137B5714AF4}" srcOrd="2" destOrd="0" presId="urn:microsoft.com/office/officeart/2005/8/layout/orgChart1"/>
    <dgm:cxn modelId="{94E5CFA8-E523-4313-A065-7BE29D890B91}" type="presParOf" srcId="{6C6761D7-23C2-469E-8A4C-4D9E88EC72E6}" destId="{0369F42D-048D-4B8F-B091-7CD152D3E5F1}" srcOrd="3" destOrd="0" presId="urn:microsoft.com/office/officeart/2005/8/layout/orgChart1"/>
    <dgm:cxn modelId="{51BC5404-8E75-4557-AEE5-25DBEA44D4AC}" type="presParOf" srcId="{0369F42D-048D-4B8F-B091-7CD152D3E5F1}" destId="{80E12792-BEE8-4AEE-802D-2C602140CA69}" srcOrd="0" destOrd="0" presId="urn:microsoft.com/office/officeart/2005/8/layout/orgChart1"/>
    <dgm:cxn modelId="{26ED784C-DE8D-4B9B-A6E1-A242F8F2063F}" type="presParOf" srcId="{80E12792-BEE8-4AEE-802D-2C602140CA69}" destId="{A04FC355-2161-4837-BEE0-FACFB747D6BE}" srcOrd="0" destOrd="0" presId="urn:microsoft.com/office/officeart/2005/8/layout/orgChart1"/>
    <dgm:cxn modelId="{7C1D9FA3-6BFE-424B-AF5F-7FE986C1EE3F}" type="presParOf" srcId="{80E12792-BEE8-4AEE-802D-2C602140CA69}" destId="{9078DBD1-FB5A-4F5A-8B5A-9CFE5827DA91}" srcOrd="1" destOrd="0" presId="urn:microsoft.com/office/officeart/2005/8/layout/orgChart1"/>
    <dgm:cxn modelId="{FCC34348-EB8B-45A3-8778-F6DD7F14EF3C}" type="presParOf" srcId="{0369F42D-048D-4B8F-B091-7CD152D3E5F1}" destId="{B7F7A178-0AAC-4CFE-9477-17EA406CBEAA}" srcOrd="1" destOrd="0" presId="urn:microsoft.com/office/officeart/2005/8/layout/orgChart1"/>
    <dgm:cxn modelId="{08368DD6-6913-4E81-8918-1B007E549275}" type="presParOf" srcId="{0369F42D-048D-4B8F-B091-7CD152D3E5F1}" destId="{357C0371-6DF0-4796-8240-9E0A9EAE8BBD}" srcOrd="2" destOrd="0" presId="urn:microsoft.com/office/officeart/2005/8/layout/orgChart1"/>
    <dgm:cxn modelId="{D9F6E303-B52A-46DD-9AFA-DAFB1878C621}" type="presParOf" srcId="{6C6761D7-23C2-469E-8A4C-4D9E88EC72E6}" destId="{588E6BE2-23F0-46DA-B7DD-4082A5A48963}" srcOrd="4" destOrd="0" presId="urn:microsoft.com/office/officeart/2005/8/layout/orgChart1"/>
    <dgm:cxn modelId="{DED28135-26E1-4218-BF08-9B25BC0FA13E}" type="presParOf" srcId="{6C6761D7-23C2-469E-8A4C-4D9E88EC72E6}" destId="{29477F47-CFDD-4B33-8CB9-79701845B0DA}" srcOrd="5" destOrd="0" presId="urn:microsoft.com/office/officeart/2005/8/layout/orgChart1"/>
    <dgm:cxn modelId="{D831F9C8-1105-43AF-B322-43BF6C178121}" type="presParOf" srcId="{29477F47-CFDD-4B33-8CB9-79701845B0DA}" destId="{28BFAB28-7485-4155-A9B3-4470EEA2C6F7}" srcOrd="0" destOrd="0" presId="urn:microsoft.com/office/officeart/2005/8/layout/orgChart1"/>
    <dgm:cxn modelId="{7F9CFC55-BE53-4222-ABA7-9B22E28EF43E}" type="presParOf" srcId="{28BFAB28-7485-4155-A9B3-4470EEA2C6F7}" destId="{76DA659A-70FE-409A-B6D9-EE4DAE48DDF5}" srcOrd="0" destOrd="0" presId="urn:microsoft.com/office/officeart/2005/8/layout/orgChart1"/>
    <dgm:cxn modelId="{C4CEB2E4-E270-479F-B6C7-6A3FED54B0DB}" type="presParOf" srcId="{28BFAB28-7485-4155-A9B3-4470EEA2C6F7}" destId="{09932CA8-48E7-4A4D-8825-57D3245CFE8E}" srcOrd="1" destOrd="0" presId="urn:microsoft.com/office/officeart/2005/8/layout/orgChart1"/>
    <dgm:cxn modelId="{1DCA9EAA-7070-4E73-8396-6ED4D00EF863}" type="presParOf" srcId="{29477F47-CFDD-4B33-8CB9-79701845B0DA}" destId="{FDD983E0-3979-40EF-89B1-B1115B2FEAC4}" srcOrd="1" destOrd="0" presId="urn:microsoft.com/office/officeart/2005/8/layout/orgChart1"/>
    <dgm:cxn modelId="{6BE4E023-A6FF-40B6-9431-73DDA0E91038}" type="presParOf" srcId="{29477F47-CFDD-4B33-8CB9-79701845B0DA}" destId="{947156BC-2677-4633-B327-E0869A0EDCA6}" srcOrd="2" destOrd="0" presId="urn:microsoft.com/office/officeart/2005/8/layout/orgChart1"/>
    <dgm:cxn modelId="{9DA9B151-245D-461C-811B-3564C56EBF57}" type="presParOf" srcId="{6C6761D7-23C2-469E-8A4C-4D9E88EC72E6}" destId="{A5A7FB79-B64E-47E8-A917-4865096BA14A}" srcOrd="6" destOrd="0" presId="urn:microsoft.com/office/officeart/2005/8/layout/orgChart1"/>
    <dgm:cxn modelId="{E0E10B8E-B0B2-49CA-93D1-DF206FF7D1EC}" type="presParOf" srcId="{6C6761D7-23C2-469E-8A4C-4D9E88EC72E6}" destId="{CCD2C623-83ED-43D4-89FD-E03556AB20C9}" srcOrd="7" destOrd="0" presId="urn:microsoft.com/office/officeart/2005/8/layout/orgChart1"/>
    <dgm:cxn modelId="{415AA074-99E0-4EDC-A49F-09F02BADFFDC}" type="presParOf" srcId="{CCD2C623-83ED-43D4-89FD-E03556AB20C9}" destId="{11091EC7-CF3E-4521-8004-CB83C72163C5}" srcOrd="0" destOrd="0" presId="urn:microsoft.com/office/officeart/2005/8/layout/orgChart1"/>
    <dgm:cxn modelId="{28300B28-A2CF-4C52-B142-5A90055E7412}" type="presParOf" srcId="{11091EC7-CF3E-4521-8004-CB83C72163C5}" destId="{D377109B-6CE0-40B6-8635-032B3A0DB7EB}" srcOrd="0" destOrd="0" presId="urn:microsoft.com/office/officeart/2005/8/layout/orgChart1"/>
    <dgm:cxn modelId="{0EDDE5AC-DBE1-4E2F-A914-1B106A970019}" type="presParOf" srcId="{11091EC7-CF3E-4521-8004-CB83C72163C5}" destId="{95476D88-1ACD-4839-AB6E-8AE5DD188431}" srcOrd="1" destOrd="0" presId="urn:microsoft.com/office/officeart/2005/8/layout/orgChart1"/>
    <dgm:cxn modelId="{D506E0CE-F608-4D64-A72A-8A24C6B59513}" type="presParOf" srcId="{CCD2C623-83ED-43D4-89FD-E03556AB20C9}" destId="{840E3111-01A0-4B12-892B-A7B9BAFAFEA4}" srcOrd="1" destOrd="0" presId="urn:microsoft.com/office/officeart/2005/8/layout/orgChart1"/>
    <dgm:cxn modelId="{367EFF65-2F39-43BE-AE7F-660AA6885E82}" type="presParOf" srcId="{CCD2C623-83ED-43D4-89FD-E03556AB20C9}" destId="{F67958FF-2A31-49CE-89B9-3CC054202DD2}" srcOrd="2" destOrd="0" presId="urn:microsoft.com/office/officeart/2005/8/layout/orgChart1"/>
    <dgm:cxn modelId="{3C2F572C-F05B-40E3-BFB2-075504BD2C22}" type="presParOf" srcId="{6C6761D7-23C2-469E-8A4C-4D9E88EC72E6}" destId="{2AB91843-F707-4A47-BC05-AC75DB9FCECC}" srcOrd="8" destOrd="0" presId="urn:microsoft.com/office/officeart/2005/8/layout/orgChart1"/>
    <dgm:cxn modelId="{5C882B6E-3F88-401B-8014-205C11433ECC}" type="presParOf" srcId="{6C6761D7-23C2-469E-8A4C-4D9E88EC72E6}" destId="{8E223007-05EB-4085-BC63-C3CB334784E9}" srcOrd="9" destOrd="0" presId="urn:microsoft.com/office/officeart/2005/8/layout/orgChart1"/>
    <dgm:cxn modelId="{88867E40-03F7-4B8D-816E-FC787516D681}" type="presParOf" srcId="{8E223007-05EB-4085-BC63-C3CB334784E9}" destId="{2039FECE-F730-40D8-A385-C9675025F8D2}" srcOrd="0" destOrd="0" presId="urn:microsoft.com/office/officeart/2005/8/layout/orgChart1"/>
    <dgm:cxn modelId="{35EA0859-3D11-4B4C-BDFC-7D15A58B6E36}" type="presParOf" srcId="{2039FECE-F730-40D8-A385-C9675025F8D2}" destId="{32D427E9-279E-4D9A-BDFA-7803C9A40C08}" srcOrd="0" destOrd="0" presId="urn:microsoft.com/office/officeart/2005/8/layout/orgChart1"/>
    <dgm:cxn modelId="{D803B4D8-1B99-493C-B773-6EF2C717DC6E}" type="presParOf" srcId="{2039FECE-F730-40D8-A385-C9675025F8D2}" destId="{34CFA48D-38E3-47B0-9947-9A3FBA3FED1D}" srcOrd="1" destOrd="0" presId="urn:microsoft.com/office/officeart/2005/8/layout/orgChart1"/>
    <dgm:cxn modelId="{05709F98-F69A-4DE6-93B1-F76598F3EA49}" type="presParOf" srcId="{8E223007-05EB-4085-BC63-C3CB334784E9}" destId="{DCEBC3B0-4090-487E-96FF-23FABDC543C3}" srcOrd="1" destOrd="0" presId="urn:microsoft.com/office/officeart/2005/8/layout/orgChart1"/>
    <dgm:cxn modelId="{24CB9BEE-5C04-4D23-B79D-BFE7242F7DB3}" type="presParOf" srcId="{8E223007-05EB-4085-BC63-C3CB334784E9}" destId="{98E58D2D-9FDA-4AC3-BBFF-AFFE8D32CB74}" srcOrd="2" destOrd="0" presId="urn:microsoft.com/office/officeart/2005/8/layout/orgChart1"/>
    <dgm:cxn modelId="{DE2E9D41-9D85-45B9-92BA-36CF8A4B45D2}" type="presParOf" srcId="{6C6761D7-23C2-469E-8A4C-4D9E88EC72E6}" destId="{AF4EEBC1-9827-41C8-8ED9-B637BB0D87D9}" srcOrd="10" destOrd="0" presId="urn:microsoft.com/office/officeart/2005/8/layout/orgChart1"/>
    <dgm:cxn modelId="{4689117E-CD57-4494-9DB5-B2B252986AEF}" type="presParOf" srcId="{6C6761D7-23C2-469E-8A4C-4D9E88EC72E6}" destId="{785AFA83-2958-439F-A601-A87F62B2B47C}" srcOrd="11" destOrd="0" presId="urn:microsoft.com/office/officeart/2005/8/layout/orgChart1"/>
    <dgm:cxn modelId="{58A34D01-4229-479B-88F7-EC945FC88A7B}" type="presParOf" srcId="{785AFA83-2958-439F-A601-A87F62B2B47C}" destId="{0081050F-BE1A-47CF-858D-639A6EBB9F47}" srcOrd="0" destOrd="0" presId="urn:microsoft.com/office/officeart/2005/8/layout/orgChart1"/>
    <dgm:cxn modelId="{9C9F818A-C871-4D27-AFB0-B267B96D9CA4}" type="presParOf" srcId="{0081050F-BE1A-47CF-858D-639A6EBB9F47}" destId="{E4701749-1E92-42F1-834A-2E3EE55BF42B}" srcOrd="0" destOrd="0" presId="urn:microsoft.com/office/officeart/2005/8/layout/orgChart1"/>
    <dgm:cxn modelId="{F8C80429-87FA-49C2-8F7D-F78BC46C4A19}" type="presParOf" srcId="{0081050F-BE1A-47CF-858D-639A6EBB9F47}" destId="{17677DC5-F887-46F7-A61F-C10896E0B02E}" srcOrd="1" destOrd="0" presId="urn:microsoft.com/office/officeart/2005/8/layout/orgChart1"/>
    <dgm:cxn modelId="{AA908C82-01E3-44C5-AD0B-9B9FA966CC36}" type="presParOf" srcId="{785AFA83-2958-439F-A601-A87F62B2B47C}" destId="{BEBDCA23-BCF1-4C1F-8888-7B5CBC98C5F7}" srcOrd="1" destOrd="0" presId="urn:microsoft.com/office/officeart/2005/8/layout/orgChart1"/>
    <dgm:cxn modelId="{4138B62E-4CBA-4CC6-BBF8-9AEE448EE352}" type="presParOf" srcId="{785AFA83-2958-439F-A601-A87F62B2B47C}" destId="{782DBA72-53DB-48CA-AD07-704605764E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Parque Aztlán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ES" sz="1200" b="0" dirty="0">
            <a:solidFill>
              <a:schemeClr val="tx1"/>
            </a:solidFill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b="0" dirty="0">
            <a:solidFill>
              <a:schemeClr val="tx1"/>
            </a:solidFill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061662B6-477B-4E58-996F-D0B29B4726D3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b="0" dirty="0">
            <a:solidFill>
              <a:schemeClr val="tx1"/>
            </a:solidFill>
          </a:endParaRPr>
        </a:p>
      </dgm:t>
    </dgm:pt>
    <dgm:pt modelId="{332AC226-81A8-493D-9ED9-EF711AC166B0}" type="par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A227716-35DB-49E1-BADC-AB49A075B1CB}" type="sib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C0834A1-21D1-4FC9-B716-284DFA3C451B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3C945F9-EF1A-43C3-A9AB-A25FAE513A4D}" type="par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BCBBB70-3C03-4F39-A11F-893276095E58}" type="sib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3494A930-ECAE-4FCA-A0F2-5E992E4F4B35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Auxiliar</a:t>
          </a:r>
          <a:endParaRPr lang="es-ES" sz="1200" b="0" dirty="0">
            <a:solidFill>
              <a:schemeClr val="tx1"/>
            </a:solidFill>
          </a:endParaRPr>
        </a:p>
      </dgm:t>
    </dgm:pt>
    <dgm:pt modelId="{E60A92D9-3F84-4336-B7B8-AF666EE530A8}" type="parTrans" cxnId="{2394C308-AF8E-4250-86DB-30966CE4864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7F82E385-E012-4FAD-B3AD-EB0CFF69674A}" type="sibTrans" cxnId="{2394C308-AF8E-4250-86DB-30966CE4864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7EC8CCE4-0443-42DA-BB0A-DB097F92D2B3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ES" sz="1200" dirty="0">
            <a:solidFill>
              <a:schemeClr val="tx1"/>
            </a:solidFill>
          </a:endParaRPr>
        </a:p>
      </dgm:t>
    </dgm:pt>
    <dgm:pt modelId="{92901D04-4ADD-4BEF-A042-052E03241520}" type="parTrans" cxnId="{13C8955C-7512-461B-B292-882E0154B95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41739F4-E3A7-4AB6-9080-B383A970F0B3}" type="sibTrans" cxnId="{13C8955C-7512-461B-B292-882E0154B95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DE0AAF2-7938-4BAF-B87C-E684CFA41F55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dirty="0">
            <a:solidFill>
              <a:schemeClr val="tx1"/>
            </a:solidFill>
          </a:endParaRPr>
        </a:p>
      </dgm:t>
    </dgm:pt>
    <dgm:pt modelId="{1CD19679-852B-4BC4-B8DD-16DD83F0F7A4}" type="parTrans" cxnId="{90BAB6F2-533E-4621-8F8F-635FA9B2CE4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0FC0FB7-64FB-4E1A-8FD3-8FC84626C8B7}" type="sibTrans" cxnId="{90BAB6F2-533E-4621-8F8F-635FA9B2CE4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25833" custScaleY="99390" custLinFactNeighborX="-22528" custLinFactNeighborY="217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2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2" custScaleX="88853" custScaleY="57276" custLinFactNeighborX="-13064" custLinFactNeighborY="33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D60FC6B5-0E54-4CC8-BEA8-F568723DA3D1}" type="pres">
      <dgm:prSet presAssocID="{83C945F9-EF1A-43C3-A9AB-A25FAE513A4D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C23C3F3-6A7E-4625-9B8E-0AE9B9AD0178}" type="pres">
      <dgm:prSet presAssocID="{5C0834A1-21D1-4FC9-B716-284DFA3C451B}" presName="hierRoot2" presStyleCnt="0">
        <dgm:presLayoutVars>
          <dgm:hierBranch val="init"/>
        </dgm:presLayoutVars>
      </dgm:prSet>
      <dgm:spPr/>
    </dgm:pt>
    <dgm:pt modelId="{D17A92B2-6CCF-4394-A224-05CD8319B446}" type="pres">
      <dgm:prSet presAssocID="{5C0834A1-21D1-4FC9-B716-284DFA3C451B}" presName="rootComposite" presStyleCnt="0"/>
      <dgm:spPr/>
    </dgm:pt>
    <dgm:pt modelId="{C656559B-5FD5-4D0F-9FB0-31DF93C25D1B}" type="pres">
      <dgm:prSet presAssocID="{5C0834A1-21D1-4FC9-B716-284DFA3C451B}" presName="rootText" presStyleLbl="node3" presStyleIdx="0" presStyleCnt="2" custScaleX="100360" custScaleY="156836" custLinFactNeighborX="-13064" custLinFactNeighborY="75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26873C-5C08-4567-81E1-FB1CBF2FA8C9}" type="pres">
      <dgm:prSet presAssocID="{5C0834A1-21D1-4FC9-B716-284DFA3C451B}" presName="rootConnector" presStyleLbl="node3" presStyleIdx="0" presStyleCnt="2"/>
      <dgm:spPr/>
      <dgm:t>
        <a:bodyPr/>
        <a:lstStyle/>
        <a:p>
          <a:endParaRPr lang="es-ES"/>
        </a:p>
      </dgm:t>
    </dgm:pt>
    <dgm:pt modelId="{5A060688-3D9C-4BE5-8E6B-30767E408172}" type="pres">
      <dgm:prSet presAssocID="{5C0834A1-21D1-4FC9-B716-284DFA3C451B}" presName="hierChild4" presStyleCnt="0"/>
      <dgm:spPr/>
    </dgm:pt>
    <dgm:pt modelId="{605992CF-CF5D-4E5C-8E78-DD0EAFEDFF40}" type="pres">
      <dgm:prSet presAssocID="{5C0834A1-21D1-4FC9-B716-284DFA3C451B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EAEFBAFD-217D-4BBE-9F12-003EF9F8682D}" type="pres">
      <dgm:prSet presAssocID="{92901D04-4ADD-4BEF-A042-052E03241520}" presName="Name111" presStyleLbl="parChTrans1D3" presStyleIdx="1" presStyleCnt="5"/>
      <dgm:spPr/>
      <dgm:t>
        <a:bodyPr/>
        <a:lstStyle/>
        <a:p>
          <a:endParaRPr lang="es-ES"/>
        </a:p>
      </dgm:t>
    </dgm:pt>
    <dgm:pt modelId="{FCA735FD-A974-4C41-BAD2-1C2E32C6BF31}" type="pres">
      <dgm:prSet presAssocID="{7EC8CCE4-0443-42DA-BB0A-DB097F92D2B3}" presName="hierRoot3" presStyleCnt="0">
        <dgm:presLayoutVars>
          <dgm:hierBranch val="init"/>
        </dgm:presLayoutVars>
      </dgm:prSet>
      <dgm:spPr/>
    </dgm:pt>
    <dgm:pt modelId="{838A66C3-B6D2-4436-83F2-381BB1C157FC}" type="pres">
      <dgm:prSet presAssocID="{7EC8CCE4-0443-42DA-BB0A-DB097F92D2B3}" presName="rootComposite3" presStyleCnt="0"/>
      <dgm:spPr/>
    </dgm:pt>
    <dgm:pt modelId="{91F88172-1E18-4BEE-9094-07614A19CA1B}" type="pres">
      <dgm:prSet presAssocID="{7EC8CCE4-0443-42DA-BB0A-DB097F92D2B3}" presName="rootText3" presStyleLbl="asst2" presStyleIdx="0" presStyleCnt="3" custScaleX="85713" custScaleY="80242" custLinFactNeighborX="-14396" custLinFactNeighborY="265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D55083-E512-4824-ACD2-B2C8EC6EE2D9}" type="pres">
      <dgm:prSet presAssocID="{7EC8CCE4-0443-42DA-BB0A-DB097F92D2B3}" presName="rootConnector3" presStyleLbl="asst2" presStyleIdx="0" presStyleCnt="3"/>
      <dgm:spPr/>
      <dgm:t>
        <a:bodyPr/>
        <a:lstStyle/>
        <a:p>
          <a:endParaRPr lang="es-ES"/>
        </a:p>
      </dgm:t>
    </dgm:pt>
    <dgm:pt modelId="{BB22D63A-B4F7-411A-A65C-AB3D02663353}" type="pres">
      <dgm:prSet presAssocID="{7EC8CCE4-0443-42DA-BB0A-DB097F92D2B3}" presName="hierChild6" presStyleCnt="0"/>
      <dgm:spPr/>
    </dgm:pt>
    <dgm:pt modelId="{6A9ED1B9-BF36-418A-AC04-686CBE358F21}" type="pres">
      <dgm:prSet presAssocID="{7EC8CCE4-0443-42DA-BB0A-DB097F92D2B3}" presName="hierChild7" presStyleCnt="0"/>
      <dgm:spPr/>
    </dgm:pt>
    <dgm:pt modelId="{69EF92DB-B1DE-4E87-BB1D-B58623D30402}" type="pres">
      <dgm:prSet presAssocID="{1CD19679-852B-4BC4-B8DD-16DD83F0F7A4}" presName="Name111" presStyleLbl="parChTrans1D3" presStyleIdx="2" presStyleCnt="5"/>
      <dgm:spPr/>
      <dgm:t>
        <a:bodyPr/>
        <a:lstStyle/>
        <a:p>
          <a:endParaRPr lang="es-ES"/>
        </a:p>
      </dgm:t>
    </dgm:pt>
    <dgm:pt modelId="{5CD901E3-1F99-4629-9DF9-2C5463FED5C6}" type="pres">
      <dgm:prSet presAssocID="{8DE0AAF2-7938-4BAF-B87C-E684CFA41F55}" presName="hierRoot3" presStyleCnt="0">
        <dgm:presLayoutVars>
          <dgm:hierBranch val="init"/>
        </dgm:presLayoutVars>
      </dgm:prSet>
      <dgm:spPr/>
    </dgm:pt>
    <dgm:pt modelId="{77DEAFB9-A4F1-407A-8EA6-F8334E728ACB}" type="pres">
      <dgm:prSet presAssocID="{8DE0AAF2-7938-4BAF-B87C-E684CFA41F55}" presName="rootComposite3" presStyleCnt="0"/>
      <dgm:spPr/>
    </dgm:pt>
    <dgm:pt modelId="{51C4F5C0-D26F-4E12-8677-B54AB68D70B9}" type="pres">
      <dgm:prSet presAssocID="{8DE0AAF2-7938-4BAF-B87C-E684CFA41F55}" presName="rootText3" presStyleLbl="asst2" presStyleIdx="1" presStyleCnt="3" custScaleX="85713" custScaleY="80242" custLinFactNeighborX="-18820" custLinFactNeighborY="261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156D67D-C815-4AEC-B8A3-702D8F9EA823}" type="pres">
      <dgm:prSet presAssocID="{8DE0AAF2-7938-4BAF-B87C-E684CFA41F55}" presName="rootConnector3" presStyleLbl="asst2" presStyleIdx="1" presStyleCnt="3"/>
      <dgm:spPr/>
      <dgm:t>
        <a:bodyPr/>
        <a:lstStyle/>
        <a:p>
          <a:endParaRPr lang="es-ES"/>
        </a:p>
      </dgm:t>
    </dgm:pt>
    <dgm:pt modelId="{D05C4BA7-48B7-4576-BF6E-69D5B0F352B7}" type="pres">
      <dgm:prSet presAssocID="{8DE0AAF2-7938-4BAF-B87C-E684CFA41F55}" presName="hierChild6" presStyleCnt="0"/>
      <dgm:spPr/>
    </dgm:pt>
    <dgm:pt modelId="{3DECCA00-2B5A-4601-8691-27F47825CA78}" type="pres">
      <dgm:prSet presAssocID="{8DE0AAF2-7938-4BAF-B87C-E684CFA41F55}" presName="hierChild7" presStyleCnt="0"/>
      <dgm:spPr/>
    </dgm:pt>
    <dgm:pt modelId="{866E595A-A94F-44F7-964A-44255EB3D86D}" type="pres">
      <dgm:prSet presAssocID="{87B1C825-8578-4A44-80AC-6D35CDF4A709}" presName="Name35" presStyleLbl="parChTrans1D2" presStyleIdx="1" presStyleCnt="2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2" custScaleX="88853" custScaleY="57276" custLinFactNeighborX="-40095" custLinFactNeighborY="33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2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FC891062-D2F0-4438-9E4C-67962C9E1337}" type="pres">
      <dgm:prSet presAssocID="{332AC226-81A8-493D-9ED9-EF711AC166B0}" presName="Name35" presStyleLbl="parChTrans1D3" presStyleIdx="3" presStyleCnt="5"/>
      <dgm:spPr/>
      <dgm:t>
        <a:bodyPr/>
        <a:lstStyle/>
        <a:p>
          <a:endParaRPr lang="es-ES"/>
        </a:p>
      </dgm:t>
    </dgm:pt>
    <dgm:pt modelId="{B913AEF6-C4EE-4D8E-A187-36573E2B5C74}" type="pres">
      <dgm:prSet presAssocID="{061662B6-477B-4E58-996F-D0B29B4726D3}" presName="hierRoot2" presStyleCnt="0">
        <dgm:presLayoutVars>
          <dgm:hierBranch val="init"/>
        </dgm:presLayoutVars>
      </dgm:prSet>
      <dgm:spPr/>
    </dgm:pt>
    <dgm:pt modelId="{AAB5CE89-7CBB-4F23-8605-07FC484178BF}" type="pres">
      <dgm:prSet presAssocID="{061662B6-477B-4E58-996F-D0B29B4726D3}" presName="rootComposite" presStyleCnt="0"/>
      <dgm:spPr/>
    </dgm:pt>
    <dgm:pt modelId="{B83DC4F0-80D1-46AB-BAA9-D77BEFFC85B1}" type="pres">
      <dgm:prSet presAssocID="{061662B6-477B-4E58-996F-D0B29B4726D3}" presName="rootText" presStyleLbl="node3" presStyleIdx="1" presStyleCnt="2" custScaleX="100360" custScaleY="224362" custLinFactNeighborX="-40095" custLinFactNeighborY="-40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112AFC-43EC-4353-904C-A4BB88EE9BDE}" type="pres">
      <dgm:prSet presAssocID="{061662B6-477B-4E58-996F-D0B29B4726D3}" presName="rootConnector" presStyleLbl="node3" presStyleIdx="1" presStyleCnt="2"/>
      <dgm:spPr/>
      <dgm:t>
        <a:bodyPr/>
        <a:lstStyle/>
        <a:p>
          <a:endParaRPr lang="es-ES"/>
        </a:p>
      </dgm:t>
    </dgm:pt>
    <dgm:pt modelId="{2634B3F7-FEAE-4F27-9238-08E8D152FA64}" type="pres">
      <dgm:prSet presAssocID="{061662B6-477B-4E58-996F-D0B29B4726D3}" presName="hierChild4" presStyleCnt="0"/>
      <dgm:spPr/>
    </dgm:pt>
    <dgm:pt modelId="{6F311681-A0F3-4883-9E07-94B3C6AA800F}" type="pres">
      <dgm:prSet presAssocID="{061662B6-477B-4E58-996F-D0B29B4726D3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A0118307-E2AB-4352-932F-6A2724F83641}" type="pres">
      <dgm:prSet presAssocID="{E60A92D9-3F84-4336-B7B8-AF666EE530A8}" presName="Name111" presStyleLbl="parChTrans1D3" presStyleIdx="4" presStyleCnt="5"/>
      <dgm:spPr/>
      <dgm:t>
        <a:bodyPr/>
        <a:lstStyle/>
        <a:p>
          <a:endParaRPr lang="es-ES"/>
        </a:p>
      </dgm:t>
    </dgm:pt>
    <dgm:pt modelId="{83E3B97F-AC8E-423D-925A-2238B4F65408}" type="pres">
      <dgm:prSet presAssocID="{3494A930-ECAE-4FCA-A0F2-5E992E4F4B35}" presName="hierRoot3" presStyleCnt="0">
        <dgm:presLayoutVars>
          <dgm:hierBranch val="init"/>
        </dgm:presLayoutVars>
      </dgm:prSet>
      <dgm:spPr/>
    </dgm:pt>
    <dgm:pt modelId="{111367D6-2428-4550-B50E-DCC897108E80}" type="pres">
      <dgm:prSet presAssocID="{3494A930-ECAE-4FCA-A0F2-5E992E4F4B35}" presName="rootComposite3" presStyleCnt="0"/>
      <dgm:spPr/>
    </dgm:pt>
    <dgm:pt modelId="{247CDCB3-3015-4D92-AF3E-04B2EEE29EE8}" type="pres">
      <dgm:prSet presAssocID="{3494A930-ECAE-4FCA-A0F2-5E992E4F4B35}" presName="rootText3" presStyleLbl="asst2" presStyleIdx="2" presStyleCnt="3" custScaleX="85713" custScaleY="52944" custLinFactNeighborX="82957" custLinFactNeighborY="-16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94E1E8-B73A-4269-A855-32EDF5DBE22D}" type="pres">
      <dgm:prSet presAssocID="{3494A930-ECAE-4FCA-A0F2-5E992E4F4B35}" presName="rootConnector3" presStyleLbl="asst2" presStyleIdx="2" presStyleCnt="3"/>
      <dgm:spPr/>
      <dgm:t>
        <a:bodyPr/>
        <a:lstStyle/>
        <a:p>
          <a:endParaRPr lang="es-ES"/>
        </a:p>
      </dgm:t>
    </dgm:pt>
    <dgm:pt modelId="{F9AD167A-2678-43CB-99AA-46B6EA6B8766}" type="pres">
      <dgm:prSet presAssocID="{3494A930-ECAE-4FCA-A0F2-5E992E4F4B35}" presName="hierChild6" presStyleCnt="0"/>
      <dgm:spPr/>
    </dgm:pt>
    <dgm:pt modelId="{9D1C1C92-DF39-4EF5-97B1-4B916890F354}" type="pres">
      <dgm:prSet presAssocID="{3494A930-ECAE-4FCA-A0F2-5E992E4F4B35}" presName="hierChild7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639DF26F-B338-4824-BBD2-DAD1FD426928}" type="presOf" srcId="{92901D04-4ADD-4BEF-A042-052E03241520}" destId="{EAEFBAFD-217D-4BBE-9F12-003EF9F8682D}" srcOrd="0" destOrd="0" presId="urn:microsoft.com/office/officeart/2005/8/layout/orgChart1"/>
    <dgm:cxn modelId="{22321BEF-EBE1-4BB8-B1B8-C57FB0BA174F}" type="presOf" srcId="{3494A930-ECAE-4FCA-A0F2-5E992E4F4B35}" destId="{CF94E1E8-B73A-4269-A855-32EDF5DBE22D}" srcOrd="1" destOrd="0" presId="urn:microsoft.com/office/officeart/2005/8/layout/orgChart1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49DA5A66-7B29-4979-82B5-16FE150B8DAC}" type="presOf" srcId="{83C945F9-EF1A-43C3-A9AB-A25FAE513A4D}" destId="{D60FC6B5-0E54-4CC8-BEA8-F568723DA3D1}" srcOrd="0" destOrd="0" presId="urn:microsoft.com/office/officeart/2005/8/layout/orgChart1"/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80EA35E5-1974-4B68-9E6B-7B121F4DF175}" srcId="{0E4B642D-7082-4D9A-84E4-1696652CBA42}" destId="{5C0834A1-21D1-4FC9-B716-284DFA3C451B}" srcOrd="0" destOrd="0" parTransId="{83C945F9-EF1A-43C3-A9AB-A25FAE513A4D}" sibTransId="{4BCBBB70-3C03-4F39-A11F-893276095E58}"/>
    <dgm:cxn modelId="{90BAB6F2-533E-4621-8F8F-635FA9B2CE4F}" srcId="{0E4B642D-7082-4D9A-84E4-1696652CBA42}" destId="{8DE0AAF2-7938-4BAF-B87C-E684CFA41F55}" srcOrd="2" destOrd="0" parTransId="{1CD19679-852B-4BC4-B8DD-16DD83F0F7A4}" sibTransId="{50FC0FB7-64FB-4E1A-8FD3-8FC84626C8B7}"/>
    <dgm:cxn modelId="{01C81245-68A1-4397-8FD0-E9EA2121ADA6}" type="presOf" srcId="{8DE0AAF2-7938-4BAF-B87C-E684CFA41F55}" destId="{51C4F5C0-D26F-4E12-8677-B54AB68D70B9}" srcOrd="0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13C8955C-7512-461B-B292-882E0154B95E}" srcId="{0E4B642D-7082-4D9A-84E4-1696652CBA42}" destId="{7EC8CCE4-0443-42DA-BB0A-DB097F92D2B3}" srcOrd="1" destOrd="0" parTransId="{92901D04-4ADD-4BEF-A042-052E03241520}" sibTransId="{641739F4-E3A7-4AB6-9080-B383A970F0B3}"/>
    <dgm:cxn modelId="{70204D38-CF38-4A4D-AB84-F173E5CA3E53}" type="presOf" srcId="{1CD19679-852B-4BC4-B8DD-16DD83F0F7A4}" destId="{69EF92DB-B1DE-4E87-BB1D-B58623D30402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527314D6-5A6A-4FBC-A79A-6CDF79EF1984}" type="presOf" srcId="{7EC8CCE4-0443-42DA-BB0A-DB097F92D2B3}" destId="{8BD55083-E512-4824-ACD2-B2C8EC6EE2D9}" srcOrd="1" destOrd="0" presId="urn:microsoft.com/office/officeart/2005/8/layout/orgChart1"/>
    <dgm:cxn modelId="{47B33966-0BFF-432C-8890-3C9A10929C3B}" type="presOf" srcId="{8DE0AAF2-7938-4BAF-B87C-E684CFA41F55}" destId="{5156D67D-C815-4AEC-B8A3-702D8F9EA823}" srcOrd="1" destOrd="0" presId="urn:microsoft.com/office/officeart/2005/8/layout/orgChart1"/>
    <dgm:cxn modelId="{1A9BC369-1B84-4186-A05F-7EB4BF16190C}" type="presOf" srcId="{5C0834A1-21D1-4FC9-B716-284DFA3C451B}" destId="{8626873C-5C08-4567-81E1-FB1CBF2FA8C9}" srcOrd="1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6783F095-E510-4B9B-A1D3-D0DBBD9926DB}" type="presOf" srcId="{7EC8CCE4-0443-42DA-BB0A-DB097F92D2B3}" destId="{91F88172-1E18-4BEE-9094-07614A19CA1B}" srcOrd="0" destOrd="0" presId="urn:microsoft.com/office/officeart/2005/8/layout/orgChart1"/>
    <dgm:cxn modelId="{E1C9E828-8A5F-47A7-B958-72A610ADF70D}" type="presOf" srcId="{3494A930-ECAE-4FCA-A0F2-5E992E4F4B35}" destId="{247CDCB3-3015-4D92-AF3E-04B2EEE29EE8}" srcOrd="0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B3553351-5086-4FB7-BDAC-E5984CF73FDC}" type="presOf" srcId="{332AC226-81A8-493D-9ED9-EF711AC166B0}" destId="{FC891062-D2F0-4438-9E4C-67962C9E1337}" srcOrd="0" destOrd="0" presId="urn:microsoft.com/office/officeart/2005/8/layout/orgChart1"/>
    <dgm:cxn modelId="{A3CE8A94-20A0-4517-877B-BA41B12A69E6}" type="presOf" srcId="{5C0834A1-21D1-4FC9-B716-284DFA3C451B}" destId="{C656559B-5FD5-4D0F-9FB0-31DF93C25D1B}" srcOrd="0" destOrd="0" presId="urn:microsoft.com/office/officeart/2005/8/layout/orgChart1"/>
    <dgm:cxn modelId="{3A0D7113-D178-418A-AA90-51C718811D6D}" type="presOf" srcId="{061662B6-477B-4E58-996F-D0B29B4726D3}" destId="{B83DC4F0-80D1-46AB-BAA9-D77BEFFC85B1}" srcOrd="0" destOrd="0" presId="urn:microsoft.com/office/officeart/2005/8/layout/orgChart1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027B5BA4-1BAD-4723-AEFB-FE3F8F08C512}" type="presOf" srcId="{061662B6-477B-4E58-996F-D0B29B4726D3}" destId="{92112AFC-43EC-4353-904C-A4BB88EE9BDE}" srcOrd="1" destOrd="0" presId="urn:microsoft.com/office/officeart/2005/8/layout/orgChart1"/>
    <dgm:cxn modelId="{A85AB5D7-4CE9-46BD-B57A-769DE7CD944E}" srcId="{5F242BE8-C1FB-4875-B117-8E50BEEF5A2F}" destId="{061662B6-477B-4E58-996F-D0B29B4726D3}" srcOrd="0" destOrd="0" parTransId="{332AC226-81A8-493D-9ED9-EF711AC166B0}" sibTransId="{FA227716-35DB-49E1-BADC-AB49A075B1CB}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2394C308-AF8E-4250-86DB-30966CE4864D}" srcId="{5F242BE8-C1FB-4875-B117-8E50BEEF5A2F}" destId="{3494A930-ECAE-4FCA-A0F2-5E992E4F4B35}" srcOrd="1" destOrd="0" parTransId="{E60A92D9-3F84-4336-B7B8-AF666EE530A8}" sibTransId="{7F82E385-E012-4FAD-B3AD-EB0CFF69674A}"/>
    <dgm:cxn modelId="{8B4BA82B-2489-4FF1-A505-F6BBA3FDDD68}" type="presOf" srcId="{E60A92D9-3F84-4336-B7B8-AF666EE530A8}" destId="{A0118307-E2AB-4352-932F-6A2724F83641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4080BF42-542D-40D8-B1DE-56333A01126A}" type="presParOf" srcId="{BCAE3455-9F7B-41B2-A40C-88FFAC0AC03C}" destId="{D60FC6B5-0E54-4CC8-BEA8-F568723DA3D1}" srcOrd="0" destOrd="0" presId="urn:microsoft.com/office/officeart/2005/8/layout/orgChart1"/>
    <dgm:cxn modelId="{F0290C6C-56DB-4C69-BA57-5C1F3EC637BE}" type="presParOf" srcId="{BCAE3455-9F7B-41B2-A40C-88FFAC0AC03C}" destId="{6C23C3F3-6A7E-4625-9B8E-0AE9B9AD0178}" srcOrd="1" destOrd="0" presId="urn:microsoft.com/office/officeart/2005/8/layout/orgChart1"/>
    <dgm:cxn modelId="{D928F768-2F67-41B2-AB75-5007EDF708A1}" type="presParOf" srcId="{6C23C3F3-6A7E-4625-9B8E-0AE9B9AD0178}" destId="{D17A92B2-6CCF-4394-A224-05CD8319B446}" srcOrd="0" destOrd="0" presId="urn:microsoft.com/office/officeart/2005/8/layout/orgChart1"/>
    <dgm:cxn modelId="{0422EFB8-EBB9-4A0D-9367-879BCEEA52BF}" type="presParOf" srcId="{D17A92B2-6CCF-4394-A224-05CD8319B446}" destId="{C656559B-5FD5-4D0F-9FB0-31DF93C25D1B}" srcOrd="0" destOrd="0" presId="urn:microsoft.com/office/officeart/2005/8/layout/orgChart1"/>
    <dgm:cxn modelId="{0D3E5DA8-F3F1-48C9-B0A6-0E442B6BCC8D}" type="presParOf" srcId="{D17A92B2-6CCF-4394-A224-05CD8319B446}" destId="{8626873C-5C08-4567-81E1-FB1CBF2FA8C9}" srcOrd="1" destOrd="0" presId="urn:microsoft.com/office/officeart/2005/8/layout/orgChart1"/>
    <dgm:cxn modelId="{9D2C7A2E-21E6-4665-8F13-0E607144F82C}" type="presParOf" srcId="{6C23C3F3-6A7E-4625-9B8E-0AE9B9AD0178}" destId="{5A060688-3D9C-4BE5-8E6B-30767E408172}" srcOrd="1" destOrd="0" presId="urn:microsoft.com/office/officeart/2005/8/layout/orgChart1"/>
    <dgm:cxn modelId="{2E0B9EAF-FFFC-46C1-8037-E32436A43177}" type="presParOf" srcId="{6C23C3F3-6A7E-4625-9B8E-0AE9B9AD0178}" destId="{605992CF-CF5D-4E5C-8E78-DD0EAFEDFF40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79E98D28-BC8B-43B0-98EF-22FC4DFC318D}" type="presParOf" srcId="{8C63E147-3BCA-424F-BB36-D0B361F34C3A}" destId="{EAEFBAFD-217D-4BBE-9F12-003EF9F8682D}" srcOrd="0" destOrd="0" presId="urn:microsoft.com/office/officeart/2005/8/layout/orgChart1"/>
    <dgm:cxn modelId="{CD77E4FB-A4BB-41D6-B989-9AE12212DA73}" type="presParOf" srcId="{8C63E147-3BCA-424F-BB36-D0B361F34C3A}" destId="{FCA735FD-A974-4C41-BAD2-1C2E32C6BF31}" srcOrd="1" destOrd="0" presId="urn:microsoft.com/office/officeart/2005/8/layout/orgChart1"/>
    <dgm:cxn modelId="{04840755-005B-41A8-986E-29415EA548D0}" type="presParOf" srcId="{FCA735FD-A974-4C41-BAD2-1C2E32C6BF31}" destId="{838A66C3-B6D2-4436-83F2-381BB1C157FC}" srcOrd="0" destOrd="0" presId="urn:microsoft.com/office/officeart/2005/8/layout/orgChart1"/>
    <dgm:cxn modelId="{1C758280-339A-491F-9DA1-780202AE806B}" type="presParOf" srcId="{838A66C3-B6D2-4436-83F2-381BB1C157FC}" destId="{91F88172-1E18-4BEE-9094-07614A19CA1B}" srcOrd="0" destOrd="0" presId="urn:microsoft.com/office/officeart/2005/8/layout/orgChart1"/>
    <dgm:cxn modelId="{942D0ACD-EF93-4873-A887-DDB9805D9564}" type="presParOf" srcId="{838A66C3-B6D2-4436-83F2-381BB1C157FC}" destId="{8BD55083-E512-4824-ACD2-B2C8EC6EE2D9}" srcOrd="1" destOrd="0" presId="urn:microsoft.com/office/officeart/2005/8/layout/orgChart1"/>
    <dgm:cxn modelId="{28F31E36-4CEA-43D7-9F26-3C270A96E036}" type="presParOf" srcId="{FCA735FD-A974-4C41-BAD2-1C2E32C6BF31}" destId="{BB22D63A-B4F7-411A-A65C-AB3D02663353}" srcOrd="1" destOrd="0" presId="urn:microsoft.com/office/officeart/2005/8/layout/orgChart1"/>
    <dgm:cxn modelId="{50181A98-48A0-4EA9-9945-7856CBD9DD87}" type="presParOf" srcId="{FCA735FD-A974-4C41-BAD2-1C2E32C6BF31}" destId="{6A9ED1B9-BF36-418A-AC04-686CBE358F21}" srcOrd="2" destOrd="0" presId="urn:microsoft.com/office/officeart/2005/8/layout/orgChart1"/>
    <dgm:cxn modelId="{0E301623-A2DF-4BE7-8173-B6A61E7B9206}" type="presParOf" srcId="{8C63E147-3BCA-424F-BB36-D0B361F34C3A}" destId="{69EF92DB-B1DE-4E87-BB1D-B58623D30402}" srcOrd="2" destOrd="0" presId="urn:microsoft.com/office/officeart/2005/8/layout/orgChart1"/>
    <dgm:cxn modelId="{8F1E86E6-9B17-4A4D-8ABA-EC76E15E5A86}" type="presParOf" srcId="{8C63E147-3BCA-424F-BB36-D0B361F34C3A}" destId="{5CD901E3-1F99-4629-9DF9-2C5463FED5C6}" srcOrd="3" destOrd="0" presId="urn:microsoft.com/office/officeart/2005/8/layout/orgChart1"/>
    <dgm:cxn modelId="{52ED6031-2FD6-49F2-BAD8-27B328E6AE49}" type="presParOf" srcId="{5CD901E3-1F99-4629-9DF9-2C5463FED5C6}" destId="{77DEAFB9-A4F1-407A-8EA6-F8334E728ACB}" srcOrd="0" destOrd="0" presId="urn:microsoft.com/office/officeart/2005/8/layout/orgChart1"/>
    <dgm:cxn modelId="{ACC3DF35-E605-4B40-AD2B-9916C4A934F1}" type="presParOf" srcId="{77DEAFB9-A4F1-407A-8EA6-F8334E728ACB}" destId="{51C4F5C0-D26F-4E12-8677-B54AB68D70B9}" srcOrd="0" destOrd="0" presId="urn:microsoft.com/office/officeart/2005/8/layout/orgChart1"/>
    <dgm:cxn modelId="{96BC9170-09F4-46B4-A968-068A778C1ECE}" type="presParOf" srcId="{77DEAFB9-A4F1-407A-8EA6-F8334E728ACB}" destId="{5156D67D-C815-4AEC-B8A3-702D8F9EA823}" srcOrd="1" destOrd="0" presId="urn:microsoft.com/office/officeart/2005/8/layout/orgChart1"/>
    <dgm:cxn modelId="{B3C1A97D-8F96-4470-A921-756CCFD9DA3A}" type="presParOf" srcId="{5CD901E3-1F99-4629-9DF9-2C5463FED5C6}" destId="{D05C4BA7-48B7-4576-BF6E-69D5B0F352B7}" srcOrd="1" destOrd="0" presId="urn:microsoft.com/office/officeart/2005/8/layout/orgChart1"/>
    <dgm:cxn modelId="{4D252790-EF05-4A0C-A8A9-F2B9766CCA8C}" type="presParOf" srcId="{5CD901E3-1F99-4629-9DF9-2C5463FED5C6}" destId="{3DECCA00-2B5A-4601-8691-27F47825CA78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CD4B21DB-EB49-49A7-864F-993692C85BA3}" type="presParOf" srcId="{D2698673-998B-4128-9B61-DE3237DDCE94}" destId="{FC891062-D2F0-4438-9E4C-67962C9E1337}" srcOrd="0" destOrd="0" presId="urn:microsoft.com/office/officeart/2005/8/layout/orgChart1"/>
    <dgm:cxn modelId="{DD7FD98C-57A1-4FDD-A06E-A7F0540FF915}" type="presParOf" srcId="{D2698673-998B-4128-9B61-DE3237DDCE94}" destId="{B913AEF6-C4EE-4D8E-A187-36573E2B5C74}" srcOrd="1" destOrd="0" presId="urn:microsoft.com/office/officeart/2005/8/layout/orgChart1"/>
    <dgm:cxn modelId="{C9B51003-4703-4F46-AE64-90632BD4605E}" type="presParOf" srcId="{B913AEF6-C4EE-4D8E-A187-36573E2B5C74}" destId="{AAB5CE89-7CBB-4F23-8605-07FC484178BF}" srcOrd="0" destOrd="0" presId="urn:microsoft.com/office/officeart/2005/8/layout/orgChart1"/>
    <dgm:cxn modelId="{E1A9159F-F2D3-4646-901D-1C4FF7502579}" type="presParOf" srcId="{AAB5CE89-7CBB-4F23-8605-07FC484178BF}" destId="{B83DC4F0-80D1-46AB-BAA9-D77BEFFC85B1}" srcOrd="0" destOrd="0" presId="urn:microsoft.com/office/officeart/2005/8/layout/orgChart1"/>
    <dgm:cxn modelId="{66B3C760-09CA-4B39-9D69-C75CB457B73D}" type="presParOf" srcId="{AAB5CE89-7CBB-4F23-8605-07FC484178BF}" destId="{92112AFC-43EC-4353-904C-A4BB88EE9BDE}" srcOrd="1" destOrd="0" presId="urn:microsoft.com/office/officeart/2005/8/layout/orgChart1"/>
    <dgm:cxn modelId="{545A760C-F843-4351-9415-1CD0B3F4199A}" type="presParOf" srcId="{B913AEF6-C4EE-4D8E-A187-36573E2B5C74}" destId="{2634B3F7-FEAE-4F27-9238-08E8D152FA64}" srcOrd="1" destOrd="0" presId="urn:microsoft.com/office/officeart/2005/8/layout/orgChart1"/>
    <dgm:cxn modelId="{FB1768D5-ABB3-4F87-B828-F18618B0BE18}" type="presParOf" srcId="{B913AEF6-C4EE-4D8E-A187-36573E2B5C74}" destId="{6F311681-A0F3-4883-9E07-94B3C6AA800F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D543A405-F664-4E14-B2BA-B5D0C34435BE}" type="presParOf" srcId="{0BBACEDF-97AD-43C9-BD40-FA2E37AFC02F}" destId="{A0118307-E2AB-4352-932F-6A2724F83641}" srcOrd="0" destOrd="0" presId="urn:microsoft.com/office/officeart/2005/8/layout/orgChart1"/>
    <dgm:cxn modelId="{AC9BEABE-E9F4-492D-9D8D-4E0BE23467C2}" type="presParOf" srcId="{0BBACEDF-97AD-43C9-BD40-FA2E37AFC02F}" destId="{83E3B97F-AC8E-423D-925A-2238B4F65408}" srcOrd="1" destOrd="0" presId="urn:microsoft.com/office/officeart/2005/8/layout/orgChart1"/>
    <dgm:cxn modelId="{CDE0ED74-9C3A-40B2-9459-320B86AD196B}" type="presParOf" srcId="{83E3B97F-AC8E-423D-925A-2238B4F65408}" destId="{111367D6-2428-4550-B50E-DCC897108E80}" srcOrd="0" destOrd="0" presId="urn:microsoft.com/office/officeart/2005/8/layout/orgChart1"/>
    <dgm:cxn modelId="{387D0033-328E-4FA8-B9ED-1C76D7670777}" type="presParOf" srcId="{111367D6-2428-4550-B50E-DCC897108E80}" destId="{247CDCB3-3015-4D92-AF3E-04B2EEE29EE8}" srcOrd="0" destOrd="0" presId="urn:microsoft.com/office/officeart/2005/8/layout/orgChart1"/>
    <dgm:cxn modelId="{D534B307-1312-446B-A9DC-A4B67157F9FD}" type="presParOf" srcId="{111367D6-2428-4550-B50E-DCC897108E80}" destId="{CF94E1E8-B73A-4269-A855-32EDF5DBE22D}" srcOrd="1" destOrd="0" presId="urn:microsoft.com/office/officeart/2005/8/layout/orgChart1"/>
    <dgm:cxn modelId="{AAC46805-DE6D-42AC-AB4A-C5DDCDC89B91}" type="presParOf" srcId="{83E3B97F-AC8E-423D-925A-2238B4F65408}" destId="{F9AD167A-2678-43CB-99AA-46B6EA6B8766}" srcOrd="1" destOrd="0" presId="urn:microsoft.com/office/officeart/2005/8/layout/orgChart1"/>
    <dgm:cxn modelId="{17A1D230-A335-46E8-93F4-CA40873F73BE}" type="presParOf" srcId="{83E3B97F-AC8E-423D-925A-2238B4F65408}" destId="{9D1C1C92-DF39-4EF5-97B1-4B916890F354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Huertos y Enlace CMT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22E6FE-3DC4-43F4-8624-2F0AACB5081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68A9E5D-10DF-49F5-A4A2-D085AD850246}" type="parTrans" cxnId="{7F3F74FF-0A25-4D37-9FE2-A0BD7DC076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1B743E-43BE-4661-944F-94FFDDD2763B}" type="sibTrans" cxnId="{7F3F74FF-0A25-4D37-9FE2-A0BD7DC076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C925B5-CC78-4DE0-8784-EA1CBA095490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240E6D6-A268-4344-B4DD-AC26B53599B9}" type="parTrans" cxnId="{B4F9B1F0-C187-4A6F-A9B0-179FBB4B60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A6A736-36F2-463A-B3BA-C24B0A01A0AF}" type="sibTrans" cxnId="{B4F9B1F0-C187-4A6F-A9B0-179FBB4B60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A03BA2-8301-4952-92B8-AAA06374AE3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BB45BF0-EB82-48C8-B319-B0FF830B3EB3}" type="sibTrans" cxnId="{D043286E-EBBC-4FE6-B530-717C93DC3B4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41E0278-96CE-4406-868A-D154C8945FAA}" type="parTrans" cxnId="{D043286E-EBBC-4FE6-B530-717C93DC3B4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24263" custScaleY="122606" custLinFactNeighborY="-502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0FDD1B3-BEFB-406B-8176-049B12C4B773}" type="pres">
      <dgm:prSet presAssocID="{568A9E5D-10DF-49F5-A4A2-D085AD85024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6032839-3A9F-4F85-87A1-C48BDD99F66D}" type="pres">
      <dgm:prSet presAssocID="{4822E6FE-3DC4-43F4-8624-2F0AACB50815}" presName="hierRoot2" presStyleCnt="0">
        <dgm:presLayoutVars>
          <dgm:hierBranch val="init"/>
        </dgm:presLayoutVars>
      </dgm:prSet>
      <dgm:spPr/>
    </dgm:pt>
    <dgm:pt modelId="{A3BE6696-E5D6-49EB-840E-5B47A90A24ED}" type="pres">
      <dgm:prSet presAssocID="{4822E6FE-3DC4-43F4-8624-2F0AACB50815}" presName="rootComposite" presStyleCnt="0"/>
      <dgm:spPr/>
    </dgm:pt>
    <dgm:pt modelId="{E54347ED-FC84-4072-A4CF-49CCF081AD45}" type="pres">
      <dgm:prSet presAssocID="{4822E6FE-3DC4-43F4-8624-2F0AACB50815}" presName="rootText" presStyleLbl="node2" presStyleIdx="0" presStyleCnt="3" custScaleY="99410" custLinFactNeighborY="171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325BB-9851-4A45-9A1E-465265244AAF}" type="pres">
      <dgm:prSet presAssocID="{4822E6FE-3DC4-43F4-8624-2F0AACB5081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CA3B3B1-5503-4A9C-ABCC-77DC4327EDB7}" type="pres">
      <dgm:prSet presAssocID="{4822E6FE-3DC4-43F4-8624-2F0AACB50815}" presName="hierChild4" presStyleCnt="0"/>
      <dgm:spPr/>
    </dgm:pt>
    <dgm:pt modelId="{66E82E36-4F68-4958-A105-598558054309}" type="pres">
      <dgm:prSet presAssocID="{4822E6FE-3DC4-43F4-8624-2F0AACB50815}" presName="hierChild5" presStyleCnt="0"/>
      <dgm:spPr/>
    </dgm:pt>
    <dgm:pt modelId="{21C69241-C7B4-41E7-A81C-F849A1CF4181}" type="pres">
      <dgm:prSet presAssocID="{141E0278-96CE-4406-868A-D154C8945FAA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5EFFB85-414E-4B54-AD5B-60898F0B3FB9}" type="pres">
      <dgm:prSet presAssocID="{9EA03BA2-8301-4952-92B8-AAA06374AE35}" presName="hierRoot2" presStyleCnt="0">
        <dgm:presLayoutVars>
          <dgm:hierBranch val="init"/>
        </dgm:presLayoutVars>
      </dgm:prSet>
      <dgm:spPr/>
    </dgm:pt>
    <dgm:pt modelId="{B8A7FC0B-BD70-4AC0-BA74-6C94EDF04227}" type="pres">
      <dgm:prSet presAssocID="{9EA03BA2-8301-4952-92B8-AAA06374AE35}" presName="rootComposite" presStyleCnt="0"/>
      <dgm:spPr/>
    </dgm:pt>
    <dgm:pt modelId="{BF25BA90-64ED-4ACD-B273-C084258BDA2A}" type="pres">
      <dgm:prSet presAssocID="{9EA03BA2-8301-4952-92B8-AAA06374AE35}" presName="rootText" presStyleLbl="node2" presStyleIdx="1" presStyleCnt="3" custScaleY="99410" custLinFactNeighborY="171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2ECC00-D14A-478E-A9BB-F8C13B4EC935}" type="pres">
      <dgm:prSet presAssocID="{9EA03BA2-8301-4952-92B8-AAA06374AE35}" presName="rootConnector" presStyleLbl="node2" presStyleIdx="1" presStyleCnt="3"/>
      <dgm:spPr/>
      <dgm:t>
        <a:bodyPr/>
        <a:lstStyle/>
        <a:p>
          <a:endParaRPr lang="es-ES"/>
        </a:p>
      </dgm:t>
    </dgm:pt>
    <dgm:pt modelId="{46367E73-D5AE-4944-8DBE-56ED4A55D577}" type="pres">
      <dgm:prSet presAssocID="{9EA03BA2-8301-4952-92B8-AAA06374AE35}" presName="hierChild4" presStyleCnt="0"/>
      <dgm:spPr/>
    </dgm:pt>
    <dgm:pt modelId="{2F4F4145-A2B6-4E3A-8677-148AC6A2F034}" type="pres">
      <dgm:prSet presAssocID="{9EA03BA2-8301-4952-92B8-AAA06374AE35}" presName="hierChild5" presStyleCnt="0"/>
      <dgm:spPr/>
    </dgm:pt>
    <dgm:pt modelId="{F8BDB31C-E715-4E93-9960-6F1FCD747689}" type="pres">
      <dgm:prSet presAssocID="{9240E6D6-A268-4344-B4DD-AC26B53599B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6E06E22-2423-405B-B402-1462A1AE9DE2}" type="pres">
      <dgm:prSet presAssocID="{7AC925B5-CC78-4DE0-8784-EA1CBA095490}" presName="hierRoot2" presStyleCnt="0">
        <dgm:presLayoutVars>
          <dgm:hierBranch/>
        </dgm:presLayoutVars>
      </dgm:prSet>
      <dgm:spPr/>
    </dgm:pt>
    <dgm:pt modelId="{94443F87-B87C-4F1D-9F14-2250029A0182}" type="pres">
      <dgm:prSet presAssocID="{7AC925B5-CC78-4DE0-8784-EA1CBA095490}" presName="rootComposite" presStyleCnt="0"/>
      <dgm:spPr/>
    </dgm:pt>
    <dgm:pt modelId="{269A406B-27FD-4B4A-86F1-7DEFDF191E38}" type="pres">
      <dgm:prSet presAssocID="{7AC925B5-CC78-4DE0-8784-EA1CBA095490}" presName="rootText" presStyleLbl="node2" presStyleIdx="2" presStyleCnt="3" custScaleY="99410" custLinFactNeighborY="171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C76FA0-30B0-42A7-86FD-43201B0BD37E}" type="pres">
      <dgm:prSet presAssocID="{7AC925B5-CC78-4DE0-8784-EA1CBA095490}" presName="rootConnector" presStyleLbl="node2" presStyleIdx="2" presStyleCnt="3"/>
      <dgm:spPr/>
      <dgm:t>
        <a:bodyPr/>
        <a:lstStyle/>
        <a:p>
          <a:endParaRPr lang="es-ES"/>
        </a:p>
      </dgm:t>
    </dgm:pt>
    <dgm:pt modelId="{E2385D53-787B-4ADA-ABC3-CBFA17B2C18B}" type="pres">
      <dgm:prSet presAssocID="{7AC925B5-CC78-4DE0-8784-EA1CBA095490}" presName="hierChild4" presStyleCnt="0"/>
      <dgm:spPr/>
    </dgm:pt>
    <dgm:pt modelId="{C600DFEA-C68C-4CCA-A140-1D33016DD35C}" type="pres">
      <dgm:prSet presAssocID="{7AC925B5-CC78-4DE0-8784-EA1CBA095490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FF8FC061-F3B6-40C6-A80A-536EC339A895}" type="presOf" srcId="{9EA03BA2-8301-4952-92B8-AAA06374AE35}" destId="{872ECC00-D14A-478E-A9BB-F8C13B4EC935}" srcOrd="1" destOrd="0" presId="urn:microsoft.com/office/officeart/2005/8/layout/orgChart1"/>
    <dgm:cxn modelId="{757C6548-DE54-4A49-9016-0DBC61FAB232}" type="presOf" srcId="{568A9E5D-10DF-49F5-A4A2-D085AD850246}" destId="{30FDD1B3-BEFB-406B-8176-049B12C4B773}" srcOrd="0" destOrd="0" presId="urn:microsoft.com/office/officeart/2005/8/layout/orgChart1"/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85BF80CA-2F5C-41F5-8629-A6F6CB53E933}" type="presOf" srcId="{141E0278-96CE-4406-868A-D154C8945FAA}" destId="{21C69241-C7B4-41E7-A81C-F849A1CF4181}" srcOrd="0" destOrd="0" presId="urn:microsoft.com/office/officeart/2005/8/layout/orgChart1"/>
    <dgm:cxn modelId="{12EEED80-27A8-4C84-A767-789367464442}" type="presOf" srcId="{9240E6D6-A268-4344-B4DD-AC26B53599B9}" destId="{F8BDB31C-E715-4E93-9960-6F1FCD747689}" srcOrd="0" destOrd="0" presId="urn:microsoft.com/office/officeart/2005/8/layout/orgChart1"/>
    <dgm:cxn modelId="{B4F9B1F0-C187-4A6F-A9B0-179FBB4B6055}" srcId="{68A84386-F3D9-43D2-8195-5854804AD33A}" destId="{7AC925B5-CC78-4DE0-8784-EA1CBA095490}" srcOrd="2" destOrd="0" parTransId="{9240E6D6-A268-4344-B4DD-AC26B53599B9}" sibTransId="{F7A6A736-36F2-463A-B3BA-C24B0A01A0AF}"/>
    <dgm:cxn modelId="{DCBD6FA1-E11C-4525-BCBE-BF866115884E}" type="presOf" srcId="{4822E6FE-3DC4-43F4-8624-2F0AACB50815}" destId="{CE2325BB-9851-4A45-9A1E-465265244AAF}" srcOrd="1" destOrd="0" presId="urn:microsoft.com/office/officeart/2005/8/layout/orgChart1"/>
    <dgm:cxn modelId="{132E04EE-1B56-4BA1-BF19-20C3AF9FF5EA}" type="presOf" srcId="{4822E6FE-3DC4-43F4-8624-2F0AACB50815}" destId="{E54347ED-FC84-4072-A4CF-49CCF081AD45}" srcOrd="0" destOrd="0" presId="urn:microsoft.com/office/officeart/2005/8/layout/orgChart1"/>
    <dgm:cxn modelId="{00A88954-DC92-45B4-ACB0-35F52C0AE0C2}" type="presOf" srcId="{7AC925B5-CC78-4DE0-8784-EA1CBA095490}" destId="{269A406B-27FD-4B4A-86F1-7DEFDF191E38}" srcOrd="0" destOrd="0" presId="urn:microsoft.com/office/officeart/2005/8/layout/orgChart1"/>
    <dgm:cxn modelId="{7F3F74FF-0A25-4D37-9FE2-A0BD7DC0761E}" srcId="{68A84386-F3D9-43D2-8195-5854804AD33A}" destId="{4822E6FE-3DC4-43F4-8624-2F0AACB50815}" srcOrd="0" destOrd="0" parTransId="{568A9E5D-10DF-49F5-A4A2-D085AD850246}" sibTransId="{3D1B743E-43BE-4661-944F-94FFDDD2763B}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2210D237-2FD5-496D-A74F-DC25EC553602}" type="presOf" srcId="{9EA03BA2-8301-4952-92B8-AAA06374AE35}" destId="{BF25BA90-64ED-4ACD-B273-C084258BDA2A}" srcOrd="0" destOrd="0" presId="urn:microsoft.com/office/officeart/2005/8/layout/orgChart1"/>
    <dgm:cxn modelId="{D043286E-EBBC-4FE6-B530-717C93DC3B4E}" srcId="{68A84386-F3D9-43D2-8195-5854804AD33A}" destId="{9EA03BA2-8301-4952-92B8-AAA06374AE35}" srcOrd="1" destOrd="0" parTransId="{141E0278-96CE-4406-868A-D154C8945FAA}" sibTransId="{DBB45BF0-EB82-48C8-B319-B0FF830B3EB3}"/>
    <dgm:cxn modelId="{9A926A63-59E2-4F70-A9A9-DA682527A243}" type="presOf" srcId="{7AC925B5-CC78-4DE0-8784-EA1CBA095490}" destId="{7FC76FA0-30B0-42A7-86FD-43201B0BD37E}" srcOrd="1" destOrd="0" presId="urn:microsoft.com/office/officeart/2005/8/layout/orgChart1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A50E6348-9C13-4A5B-9837-1CFE2CF62148}" type="presParOf" srcId="{2E26F541-7BD6-4B86-A7F6-A808335CF124}" destId="{30FDD1B3-BEFB-406B-8176-049B12C4B773}" srcOrd="0" destOrd="0" presId="urn:microsoft.com/office/officeart/2005/8/layout/orgChart1"/>
    <dgm:cxn modelId="{58B9B571-F19A-498A-B5B2-104501FC788B}" type="presParOf" srcId="{2E26F541-7BD6-4B86-A7F6-A808335CF124}" destId="{D6032839-3A9F-4F85-87A1-C48BDD99F66D}" srcOrd="1" destOrd="0" presId="urn:microsoft.com/office/officeart/2005/8/layout/orgChart1"/>
    <dgm:cxn modelId="{A3B2E598-55B2-478D-AA6D-2DAFF1C8E900}" type="presParOf" srcId="{D6032839-3A9F-4F85-87A1-C48BDD99F66D}" destId="{A3BE6696-E5D6-49EB-840E-5B47A90A24ED}" srcOrd="0" destOrd="0" presId="urn:microsoft.com/office/officeart/2005/8/layout/orgChart1"/>
    <dgm:cxn modelId="{9B440807-DB63-408E-B87F-DEB470252C66}" type="presParOf" srcId="{A3BE6696-E5D6-49EB-840E-5B47A90A24ED}" destId="{E54347ED-FC84-4072-A4CF-49CCF081AD45}" srcOrd="0" destOrd="0" presId="urn:microsoft.com/office/officeart/2005/8/layout/orgChart1"/>
    <dgm:cxn modelId="{37DFEDAC-5EC1-4707-A8FD-683F45EC306F}" type="presParOf" srcId="{A3BE6696-E5D6-49EB-840E-5B47A90A24ED}" destId="{CE2325BB-9851-4A45-9A1E-465265244AAF}" srcOrd="1" destOrd="0" presId="urn:microsoft.com/office/officeart/2005/8/layout/orgChart1"/>
    <dgm:cxn modelId="{E773AA39-C27B-42F6-985A-B965900236A3}" type="presParOf" srcId="{D6032839-3A9F-4F85-87A1-C48BDD99F66D}" destId="{6CA3B3B1-5503-4A9C-ABCC-77DC4327EDB7}" srcOrd="1" destOrd="0" presId="urn:microsoft.com/office/officeart/2005/8/layout/orgChart1"/>
    <dgm:cxn modelId="{F5FB538D-1F66-4325-B39F-94502B4412C9}" type="presParOf" srcId="{D6032839-3A9F-4F85-87A1-C48BDD99F66D}" destId="{66E82E36-4F68-4958-A105-598558054309}" srcOrd="2" destOrd="0" presId="urn:microsoft.com/office/officeart/2005/8/layout/orgChart1"/>
    <dgm:cxn modelId="{2BF5B1B0-C981-4E20-AF77-4CC7C2CD0EAF}" type="presParOf" srcId="{2E26F541-7BD6-4B86-A7F6-A808335CF124}" destId="{21C69241-C7B4-41E7-A81C-F849A1CF4181}" srcOrd="2" destOrd="0" presId="urn:microsoft.com/office/officeart/2005/8/layout/orgChart1"/>
    <dgm:cxn modelId="{F3D47EBD-7334-4B6B-9902-5C99BCF6C285}" type="presParOf" srcId="{2E26F541-7BD6-4B86-A7F6-A808335CF124}" destId="{95EFFB85-414E-4B54-AD5B-60898F0B3FB9}" srcOrd="3" destOrd="0" presId="urn:microsoft.com/office/officeart/2005/8/layout/orgChart1"/>
    <dgm:cxn modelId="{9F5B0265-B544-45C2-ACDD-D28E8889D418}" type="presParOf" srcId="{95EFFB85-414E-4B54-AD5B-60898F0B3FB9}" destId="{B8A7FC0B-BD70-4AC0-BA74-6C94EDF04227}" srcOrd="0" destOrd="0" presId="urn:microsoft.com/office/officeart/2005/8/layout/orgChart1"/>
    <dgm:cxn modelId="{B6E3479C-A14F-422A-8893-893301BA0F9E}" type="presParOf" srcId="{B8A7FC0B-BD70-4AC0-BA74-6C94EDF04227}" destId="{BF25BA90-64ED-4ACD-B273-C084258BDA2A}" srcOrd="0" destOrd="0" presId="urn:microsoft.com/office/officeart/2005/8/layout/orgChart1"/>
    <dgm:cxn modelId="{F1DA15F9-E5A1-4E0D-BC0C-F6D88841E187}" type="presParOf" srcId="{B8A7FC0B-BD70-4AC0-BA74-6C94EDF04227}" destId="{872ECC00-D14A-478E-A9BB-F8C13B4EC935}" srcOrd="1" destOrd="0" presId="urn:microsoft.com/office/officeart/2005/8/layout/orgChart1"/>
    <dgm:cxn modelId="{002A2F19-7AD0-4201-8861-6B835AE83421}" type="presParOf" srcId="{95EFFB85-414E-4B54-AD5B-60898F0B3FB9}" destId="{46367E73-D5AE-4944-8DBE-56ED4A55D577}" srcOrd="1" destOrd="0" presId="urn:microsoft.com/office/officeart/2005/8/layout/orgChart1"/>
    <dgm:cxn modelId="{7EB67A49-ACE8-4D5B-91C0-DA8DFB77DA6F}" type="presParOf" srcId="{95EFFB85-414E-4B54-AD5B-60898F0B3FB9}" destId="{2F4F4145-A2B6-4E3A-8677-148AC6A2F034}" srcOrd="2" destOrd="0" presId="urn:microsoft.com/office/officeart/2005/8/layout/orgChart1"/>
    <dgm:cxn modelId="{648C9CDA-0619-4AA7-97ED-D4A1B0144277}" type="presParOf" srcId="{2E26F541-7BD6-4B86-A7F6-A808335CF124}" destId="{F8BDB31C-E715-4E93-9960-6F1FCD747689}" srcOrd="4" destOrd="0" presId="urn:microsoft.com/office/officeart/2005/8/layout/orgChart1"/>
    <dgm:cxn modelId="{BECE614B-FE16-4555-9D0E-FE1860C8E9A4}" type="presParOf" srcId="{2E26F541-7BD6-4B86-A7F6-A808335CF124}" destId="{36E06E22-2423-405B-B402-1462A1AE9DE2}" srcOrd="5" destOrd="0" presId="urn:microsoft.com/office/officeart/2005/8/layout/orgChart1"/>
    <dgm:cxn modelId="{CEF3A7C2-CACE-4434-9451-1B46CFED2877}" type="presParOf" srcId="{36E06E22-2423-405B-B402-1462A1AE9DE2}" destId="{94443F87-B87C-4F1D-9F14-2250029A0182}" srcOrd="0" destOrd="0" presId="urn:microsoft.com/office/officeart/2005/8/layout/orgChart1"/>
    <dgm:cxn modelId="{794DBB7D-D998-4199-AF3D-E7DD3161EDA8}" type="presParOf" srcId="{94443F87-B87C-4F1D-9F14-2250029A0182}" destId="{269A406B-27FD-4B4A-86F1-7DEFDF191E38}" srcOrd="0" destOrd="0" presId="urn:microsoft.com/office/officeart/2005/8/layout/orgChart1"/>
    <dgm:cxn modelId="{BC2CAF8A-18CB-40D7-80F2-CEE69A9523DA}" type="presParOf" srcId="{94443F87-B87C-4F1D-9F14-2250029A0182}" destId="{7FC76FA0-30B0-42A7-86FD-43201B0BD37E}" srcOrd="1" destOrd="0" presId="urn:microsoft.com/office/officeart/2005/8/layout/orgChart1"/>
    <dgm:cxn modelId="{A433E52E-EE60-432D-BBD9-EDB8884ED6CC}" type="presParOf" srcId="{36E06E22-2423-405B-B402-1462A1AE9DE2}" destId="{E2385D53-787B-4ADA-ABC3-CBFA17B2C18B}" srcOrd="1" destOrd="0" presId="urn:microsoft.com/office/officeart/2005/8/layout/orgChart1"/>
    <dgm:cxn modelId="{2EDB9C34-5456-4708-9F85-339900F4859A}" type="presParOf" srcId="{36E06E22-2423-405B-B402-1462A1AE9DE2}" destId="{C600DFEA-C68C-4CCA-A140-1D33016DD35C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Jefe Operativo(a) 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Parque Aztlán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Encargados(as) de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Jardinería</a:t>
          </a:r>
          <a:endParaRPr lang="es-MX" altLang="es-MX" sz="1200" b="0" dirty="0" smtClean="0">
            <a:solidFill>
              <a:schemeClr val="tx1"/>
            </a:solidFill>
            <a:latin typeface="+mn-lt"/>
          </a:endParaRP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8071D23A-AD2B-48A3-BDB4-A26A7CB42C6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Encargado(a) de 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Recreación y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Deportes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D7CBB88F-7B9D-48F0-A5EA-1B763559A139}" type="par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67D46E33-C5B1-4703-93C3-4CAC9BDC6362}" type="sib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90BB4C0D-1FEF-4863-8607-CC388034329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Encargados(as) de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Seguridad</a:t>
          </a:r>
          <a:endParaRPr lang="es-MX" altLang="es-MX" sz="1200" b="0" dirty="0" smtClean="0">
            <a:solidFill>
              <a:schemeClr val="tx1"/>
            </a:solidFill>
            <a:latin typeface="+mn-lt"/>
          </a:endParaRPr>
        </a:p>
      </dgm:t>
    </dgm:pt>
    <dgm:pt modelId="{97EE24D9-DCC4-4F9F-8DE2-60DDDB17808E}" type="par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9CCB642F-07E6-4D6D-B650-3C5BD2C58F3B}" type="sib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8935E2F9-3CC0-4F36-9EAB-1E0E656E56EC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Operadores(as) 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Máquina Liviana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Chofer</a:t>
          </a:r>
          <a:endParaRPr lang="es-MX" altLang="es-MX" sz="1200" b="0" dirty="0" smtClean="0">
            <a:solidFill>
              <a:schemeClr val="tx1"/>
            </a:solidFill>
            <a:latin typeface="+mn-lt"/>
          </a:endParaRPr>
        </a:p>
      </dgm:t>
    </dgm:pt>
    <dgm:pt modelId="{E36F6082-1A2B-4AF6-9846-4B34D14D18FD}" type="par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19BD6B3D-6FFF-45E9-8B43-8D6DA3CFD905}" type="sib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3E412914-2E1D-4F53-BF14-097EEA4CBB9B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Empleado(a) 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Operativo(a)</a:t>
          </a: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Auxiliares</a:t>
          </a:r>
          <a:endParaRPr lang="es-MX" altLang="es-MX" sz="1200" b="0" dirty="0" smtClean="0">
            <a:solidFill>
              <a:schemeClr val="tx1"/>
            </a:solidFill>
            <a:latin typeface="+mn-lt"/>
          </a:endParaRPr>
        </a:p>
      </dgm:t>
    </dgm:pt>
    <dgm:pt modelId="{1CC2E604-926B-4CC8-B1E1-C4E5A033834B}" type="parTrans" cxnId="{A11377D9-197F-4392-9DE0-7B718011981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F121669-90C1-46F3-A12C-D2D9B0E80079}" type="sibTrans" cxnId="{A11377D9-197F-4392-9DE0-7B718011981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7F562F4-C38E-4954-A601-4D040CA1B41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General</a:t>
          </a:r>
          <a:endParaRPr lang="es-ES" sz="1200" dirty="0">
            <a:solidFill>
              <a:schemeClr val="tx1"/>
            </a:solidFill>
          </a:endParaRPr>
        </a:p>
      </dgm:t>
    </dgm:pt>
    <dgm:pt modelId="{8D17003A-F8C4-42B2-BD8D-ABC3231FBED5}" type="parTrans" cxnId="{65B06525-48B9-4ECA-80B7-9D2AAB4C436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336C837-728F-418E-85CF-9016F82ABB24}" type="sibTrans" cxnId="{65B06525-48B9-4ECA-80B7-9D2AAB4C436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7E7AF77-A3CB-49C4-B5F8-1076CD9EE86E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dirty="0">
            <a:solidFill>
              <a:schemeClr val="tx1"/>
            </a:solidFill>
          </a:endParaRPr>
        </a:p>
      </dgm:t>
    </dgm:pt>
    <dgm:pt modelId="{08E922C4-9F73-4280-85B2-55F5A5D9C10C}" type="parTrans" cxnId="{0E51B67E-D128-4CF7-BE22-9DAD41EFBB3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7BFD676-9EBD-4056-9C38-B6FB02FEC71A}" type="sibTrans" cxnId="{0E51B67E-D128-4CF7-BE22-9DAD41EFBB3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EC9FB2D-BD1D-4524-B8CD-CDCDC5DFD4C3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</a:rPr>
            <a:t>Vigilantes</a:t>
          </a:r>
          <a:endParaRPr lang="es-ES" sz="1200" dirty="0">
            <a:solidFill>
              <a:schemeClr val="tx1"/>
            </a:solidFill>
          </a:endParaRPr>
        </a:p>
      </dgm:t>
    </dgm:pt>
    <dgm:pt modelId="{C84FD7C8-B04B-4039-9B43-5C0043EA6505}" type="parTrans" cxnId="{C37648C7-8A7B-4D27-BE50-D04BC618995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754B59C-E4A2-445C-8DD4-98FFBD7F20D2}" type="sibTrans" cxnId="{C37648C7-8A7B-4D27-BE50-D04BC618995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FA7AED3-80A5-44C8-BAAA-36F1DB0706BB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</a:rPr>
            <a:t>Promotor(a)</a:t>
          </a:r>
          <a:br>
            <a:rPr lang="es-MX" altLang="es-MX" sz="1200" dirty="0" smtClean="0">
              <a:solidFill>
                <a:schemeClr val="tx1"/>
              </a:solidFill>
            </a:rPr>
          </a:br>
          <a:endParaRPr lang="es-MX" altLang="es-MX" sz="1200" dirty="0" smtClean="0">
            <a:solidFill>
              <a:schemeClr val="tx1"/>
            </a:solidFill>
          </a:endParaRPr>
        </a:p>
        <a:p>
          <a:r>
            <a:rPr lang="es-MX" altLang="es-MX" sz="1200" dirty="0" smtClean="0">
              <a:solidFill>
                <a:schemeClr val="tx1"/>
              </a:solidFill>
            </a:rPr>
            <a:t>Chofer</a:t>
          </a:r>
          <a:br>
            <a:rPr lang="es-MX" altLang="es-MX" sz="1200" dirty="0" smtClean="0">
              <a:solidFill>
                <a:schemeClr val="tx1"/>
              </a:solidFill>
            </a:rPr>
          </a:br>
          <a:endParaRPr lang="es-MX" altLang="es-MX" sz="1200" dirty="0" smtClean="0">
            <a:solidFill>
              <a:schemeClr val="tx1"/>
            </a:solidFill>
          </a:endParaRPr>
        </a:p>
        <a:p>
          <a:r>
            <a:rPr lang="es-MX" altLang="es-MX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EC2E63A4-3FCC-43C8-9452-FB13068AB8EE}" type="parTrans" cxnId="{C0E5347A-1B78-4D24-9408-BEF937F50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2D3284-F279-47DA-86DD-FE028D030ECA}" type="sibTrans" cxnId="{C0E5347A-1B78-4D24-9408-BEF937F50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A3745B3-4CBC-4209-AB4B-BD02991D86B5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</a:rPr>
            <a:t>Salvavidas</a:t>
          </a:r>
          <a:endParaRPr lang="es-MX" sz="1200" b="0" dirty="0" smtClean="0">
            <a:solidFill>
              <a:schemeClr val="tx1"/>
            </a:solidFill>
            <a:latin typeface="+mn-lt"/>
          </a:endParaRPr>
        </a:p>
      </dgm:t>
    </dgm:pt>
    <dgm:pt modelId="{D70C3F29-CA6A-4AB3-9027-31AC45F17998}" type="parTrans" cxnId="{31C2B9CE-59B2-48C3-95D0-F363E9BD4750}">
      <dgm:prSet/>
      <dgm:spPr/>
      <dgm:t>
        <a:bodyPr/>
        <a:lstStyle/>
        <a:p>
          <a:endParaRPr lang="es-ES"/>
        </a:p>
      </dgm:t>
    </dgm:pt>
    <dgm:pt modelId="{8DB8D3F4-406A-4F32-B82A-3A49830816E1}" type="sibTrans" cxnId="{31C2B9CE-59B2-48C3-95D0-F363E9BD4750}">
      <dgm:prSet/>
      <dgm:spPr/>
      <dgm:t>
        <a:bodyPr/>
        <a:lstStyle/>
        <a:p>
          <a:endParaRPr lang="es-ES"/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41945" custScaleY="115306" custLinFactNeighborX="-1191" custLinFactNeighborY="102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3" custScaleX="120516" custScaleY="77412" custLinFactNeighborX="-2292" custLinFactNeighborY="25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3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1FEE425E-13D9-4B25-9326-D32BE9E5E090}" type="pres">
      <dgm:prSet presAssocID="{E36F6082-1A2B-4AF6-9846-4B34D14D18FD}" presName="Name35" presStyleLbl="parChTrans1D3" presStyleIdx="0" presStyleCnt="7"/>
      <dgm:spPr/>
      <dgm:t>
        <a:bodyPr/>
        <a:lstStyle/>
        <a:p>
          <a:endParaRPr lang="es-ES"/>
        </a:p>
      </dgm:t>
    </dgm:pt>
    <dgm:pt modelId="{D74E1BFA-6765-4407-88AB-BAE30EBEBBCF}" type="pres">
      <dgm:prSet presAssocID="{8935E2F9-3CC0-4F36-9EAB-1E0E656E56EC}" presName="hierRoot2" presStyleCnt="0">
        <dgm:presLayoutVars>
          <dgm:hierBranch val="init"/>
        </dgm:presLayoutVars>
      </dgm:prSet>
      <dgm:spPr/>
    </dgm:pt>
    <dgm:pt modelId="{96C4B532-B529-4C21-916D-6079280F04AB}" type="pres">
      <dgm:prSet presAssocID="{8935E2F9-3CC0-4F36-9EAB-1E0E656E56EC}" presName="rootComposite" presStyleCnt="0"/>
      <dgm:spPr/>
    </dgm:pt>
    <dgm:pt modelId="{35914401-882C-4012-96AB-F51ABC99EEC8}" type="pres">
      <dgm:prSet presAssocID="{8935E2F9-3CC0-4F36-9EAB-1E0E656E56EC}" presName="rootText" presStyleLbl="node3" presStyleIdx="0" presStyleCnt="7" custScaleX="120516" custScaleY="243338" custLinFactNeighborX="-2292" custLinFactNeighborY="161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9B5A0A-DE51-44B1-9664-BF8194A743D0}" type="pres">
      <dgm:prSet presAssocID="{8935E2F9-3CC0-4F36-9EAB-1E0E656E56EC}" presName="rootConnector" presStyleLbl="node3" presStyleIdx="0" presStyleCnt="7"/>
      <dgm:spPr/>
      <dgm:t>
        <a:bodyPr/>
        <a:lstStyle/>
        <a:p>
          <a:endParaRPr lang="es-ES"/>
        </a:p>
      </dgm:t>
    </dgm:pt>
    <dgm:pt modelId="{D79479AB-571E-4752-9761-DC8024449124}" type="pres">
      <dgm:prSet presAssocID="{8935E2F9-3CC0-4F36-9EAB-1E0E656E56EC}" presName="hierChild4" presStyleCnt="0"/>
      <dgm:spPr/>
    </dgm:pt>
    <dgm:pt modelId="{9C5B3EC0-280F-4FDE-B2A5-3960AC64DBCF}" type="pres">
      <dgm:prSet presAssocID="{8935E2F9-3CC0-4F36-9EAB-1E0E656E56EC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3C8BAF75-37AC-43BD-8523-D97036014B91}" type="pres">
      <dgm:prSet presAssocID="{D7CBB88F-7B9D-48F0-A5EA-1B763559A139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AE5EA4D-71D8-411B-BA6C-6C8D2804AB00}" type="pres">
      <dgm:prSet presAssocID="{8071D23A-AD2B-48A3-BDB4-A26A7CB42C69}" presName="hierRoot2" presStyleCnt="0">
        <dgm:presLayoutVars>
          <dgm:hierBranch val="hang"/>
        </dgm:presLayoutVars>
      </dgm:prSet>
      <dgm:spPr/>
    </dgm:pt>
    <dgm:pt modelId="{CBA07B77-35B5-4356-BB62-DF4EFF91A57C}" type="pres">
      <dgm:prSet presAssocID="{8071D23A-AD2B-48A3-BDB4-A26A7CB42C69}" presName="rootComposite" presStyleCnt="0"/>
      <dgm:spPr/>
    </dgm:pt>
    <dgm:pt modelId="{5595AAC0-CD01-45C6-AE8E-4A0CED053EE3}" type="pres">
      <dgm:prSet presAssocID="{8071D23A-AD2B-48A3-BDB4-A26A7CB42C69}" presName="rootText" presStyleLbl="node2" presStyleIdx="1" presStyleCnt="3" custScaleX="120516" custScaleY="77412" custLinFactNeighborX="3965" custLinFactNeighborY="25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46020-3766-4CB2-B505-9AEE00E90653}" type="pres">
      <dgm:prSet presAssocID="{8071D23A-AD2B-48A3-BDB4-A26A7CB42C69}" presName="rootConnector" presStyleLbl="node2" presStyleIdx="1" presStyleCnt="3"/>
      <dgm:spPr/>
      <dgm:t>
        <a:bodyPr/>
        <a:lstStyle/>
        <a:p>
          <a:endParaRPr lang="es-ES"/>
        </a:p>
      </dgm:t>
    </dgm:pt>
    <dgm:pt modelId="{360C5D51-2DDF-4A0C-BABF-5B37601FBEAA}" type="pres">
      <dgm:prSet presAssocID="{8071D23A-AD2B-48A3-BDB4-A26A7CB42C69}" presName="hierChild4" presStyleCnt="0"/>
      <dgm:spPr/>
    </dgm:pt>
    <dgm:pt modelId="{E5E5A185-8F78-491B-8487-C9D8B9D76E9B}" type="pres">
      <dgm:prSet presAssocID="{1CC2E604-926B-4CC8-B1E1-C4E5A033834B}" presName="Name48" presStyleLbl="parChTrans1D3" presStyleIdx="1" presStyleCnt="7"/>
      <dgm:spPr/>
      <dgm:t>
        <a:bodyPr/>
        <a:lstStyle/>
        <a:p>
          <a:endParaRPr lang="es-ES"/>
        </a:p>
      </dgm:t>
    </dgm:pt>
    <dgm:pt modelId="{F88E61CF-85B1-4DCE-9690-C8281A4C54F4}" type="pres">
      <dgm:prSet presAssocID="{3E412914-2E1D-4F53-BF14-097EEA4CBB9B}" presName="hierRoot2" presStyleCnt="0">
        <dgm:presLayoutVars>
          <dgm:hierBranch val="init"/>
        </dgm:presLayoutVars>
      </dgm:prSet>
      <dgm:spPr/>
    </dgm:pt>
    <dgm:pt modelId="{134A7F12-4FE8-48D9-9B35-8F1457526925}" type="pres">
      <dgm:prSet presAssocID="{3E412914-2E1D-4F53-BF14-097EEA4CBB9B}" presName="rootComposite" presStyleCnt="0"/>
      <dgm:spPr/>
    </dgm:pt>
    <dgm:pt modelId="{30A2DD00-41A8-466E-8C65-4A9BBEADF69B}" type="pres">
      <dgm:prSet presAssocID="{3E412914-2E1D-4F53-BF14-097EEA4CBB9B}" presName="rootText" presStyleLbl="node3" presStyleIdx="1" presStyleCnt="7" custScaleX="89364" custScaleY="134256" custLinFactNeighborX="5635" custLinFactNeighborY="161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A9A4D1-F546-4522-9808-3C4318AD6025}" type="pres">
      <dgm:prSet presAssocID="{3E412914-2E1D-4F53-BF14-097EEA4CBB9B}" presName="rootConnector" presStyleLbl="node3" presStyleIdx="1" presStyleCnt="7"/>
      <dgm:spPr/>
      <dgm:t>
        <a:bodyPr/>
        <a:lstStyle/>
        <a:p>
          <a:endParaRPr lang="es-ES"/>
        </a:p>
      </dgm:t>
    </dgm:pt>
    <dgm:pt modelId="{99870147-9205-41AD-A5F2-51203A36C611}" type="pres">
      <dgm:prSet presAssocID="{3E412914-2E1D-4F53-BF14-097EEA4CBB9B}" presName="hierChild4" presStyleCnt="0"/>
      <dgm:spPr/>
    </dgm:pt>
    <dgm:pt modelId="{A34C6F2D-9B2A-4D96-B985-5446EB42C22E}" type="pres">
      <dgm:prSet presAssocID="{3E412914-2E1D-4F53-BF14-097EEA4CBB9B}" presName="hierChild5" presStyleCnt="0"/>
      <dgm:spPr/>
    </dgm:pt>
    <dgm:pt modelId="{59B564C9-E5A8-4B9E-ADAE-08C608917693}" type="pres">
      <dgm:prSet presAssocID="{8D17003A-F8C4-42B2-BD8D-ABC3231FBED5}" presName="Name48" presStyleLbl="parChTrans1D3" presStyleIdx="2" presStyleCnt="7"/>
      <dgm:spPr/>
      <dgm:t>
        <a:bodyPr/>
        <a:lstStyle/>
        <a:p>
          <a:endParaRPr lang="es-ES"/>
        </a:p>
      </dgm:t>
    </dgm:pt>
    <dgm:pt modelId="{9D332CAB-96AD-4E4F-9C16-35A9D98D4271}" type="pres">
      <dgm:prSet presAssocID="{17F562F4-C38E-4954-A601-4D040CA1B412}" presName="hierRoot2" presStyleCnt="0">
        <dgm:presLayoutVars>
          <dgm:hierBranch val="init"/>
        </dgm:presLayoutVars>
      </dgm:prSet>
      <dgm:spPr/>
    </dgm:pt>
    <dgm:pt modelId="{700212CA-59CE-455E-9261-CC85FEA406DA}" type="pres">
      <dgm:prSet presAssocID="{17F562F4-C38E-4954-A601-4D040CA1B412}" presName="rootComposite" presStyleCnt="0"/>
      <dgm:spPr/>
    </dgm:pt>
    <dgm:pt modelId="{CBFCB3C2-29E7-4D4A-8D40-30A7CFB3822B}" type="pres">
      <dgm:prSet presAssocID="{17F562F4-C38E-4954-A601-4D040CA1B412}" presName="rootText" presStyleLbl="node3" presStyleIdx="2" presStyleCnt="7" custScaleX="89364" custScaleY="134256" custLinFactNeighborX="3003" custLinFactNeighborY="161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089098-7EE6-4B14-B35F-CD2CCA890C30}" type="pres">
      <dgm:prSet presAssocID="{17F562F4-C38E-4954-A601-4D040CA1B412}" presName="rootConnector" presStyleLbl="node3" presStyleIdx="2" presStyleCnt="7"/>
      <dgm:spPr/>
      <dgm:t>
        <a:bodyPr/>
        <a:lstStyle/>
        <a:p>
          <a:endParaRPr lang="es-ES"/>
        </a:p>
      </dgm:t>
    </dgm:pt>
    <dgm:pt modelId="{984B6098-6D4D-4F69-AA5D-34C307F79107}" type="pres">
      <dgm:prSet presAssocID="{17F562F4-C38E-4954-A601-4D040CA1B412}" presName="hierChild4" presStyleCnt="0"/>
      <dgm:spPr/>
    </dgm:pt>
    <dgm:pt modelId="{D02AF17F-4503-4814-ADEA-5B478C2B4B46}" type="pres">
      <dgm:prSet presAssocID="{17F562F4-C38E-4954-A601-4D040CA1B412}" presName="hierChild5" presStyleCnt="0"/>
      <dgm:spPr/>
    </dgm:pt>
    <dgm:pt modelId="{4D2A22EE-B031-4617-A4B7-CFFE70378204}" type="pres">
      <dgm:prSet presAssocID="{D70C3F29-CA6A-4AB3-9027-31AC45F17998}" presName="Name48" presStyleLbl="parChTrans1D3" presStyleIdx="3" presStyleCnt="7"/>
      <dgm:spPr/>
      <dgm:t>
        <a:bodyPr/>
        <a:lstStyle/>
        <a:p>
          <a:endParaRPr lang="es-ES"/>
        </a:p>
      </dgm:t>
    </dgm:pt>
    <dgm:pt modelId="{A4E55CF2-0B53-4FF0-86D9-CCAB465DE4AB}" type="pres">
      <dgm:prSet presAssocID="{8A3745B3-4CBC-4209-AB4B-BD02991D86B5}" presName="hierRoot2" presStyleCnt="0">
        <dgm:presLayoutVars>
          <dgm:hierBranch val="init"/>
        </dgm:presLayoutVars>
      </dgm:prSet>
      <dgm:spPr/>
    </dgm:pt>
    <dgm:pt modelId="{E0E24C3A-3980-4B7C-B9EB-E6CD82505446}" type="pres">
      <dgm:prSet presAssocID="{8A3745B3-4CBC-4209-AB4B-BD02991D86B5}" presName="rootComposite" presStyleCnt="0"/>
      <dgm:spPr/>
    </dgm:pt>
    <dgm:pt modelId="{DF618410-114B-4F98-8543-5D82A87F7711}" type="pres">
      <dgm:prSet presAssocID="{8A3745B3-4CBC-4209-AB4B-BD02991D86B5}" presName="rootText" presStyleLbl="node3" presStyleIdx="3" presStyleCnt="7" custScaleX="89364" custScaleY="75519" custLinFactX="13367" custLinFactNeighborX="100000" custLinFactNeighborY="-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4A4252-9906-49C2-963F-2B105E5584A0}" type="pres">
      <dgm:prSet presAssocID="{8A3745B3-4CBC-4209-AB4B-BD02991D86B5}" presName="rootConnector" presStyleLbl="node3" presStyleIdx="3" presStyleCnt="7"/>
      <dgm:spPr/>
      <dgm:t>
        <a:bodyPr/>
        <a:lstStyle/>
        <a:p>
          <a:endParaRPr lang="es-ES"/>
        </a:p>
      </dgm:t>
    </dgm:pt>
    <dgm:pt modelId="{57FDEB8A-58D0-4D21-91B6-0120B2EFDC7F}" type="pres">
      <dgm:prSet presAssocID="{8A3745B3-4CBC-4209-AB4B-BD02991D86B5}" presName="hierChild4" presStyleCnt="0"/>
      <dgm:spPr/>
    </dgm:pt>
    <dgm:pt modelId="{B79DD93D-5994-4886-95F4-B9705C084FC0}" type="pres">
      <dgm:prSet presAssocID="{8A3745B3-4CBC-4209-AB4B-BD02991D86B5}" presName="hierChild5" presStyleCnt="0"/>
      <dgm:spPr/>
    </dgm:pt>
    <dgm:pt modelId="{93442A4D-B814-4E21-9796-4487047DC16B}" type="pres">
      <dgm:prSet presAssocID="{8071D23A-AD2B-48A3-BDB4-A26A7CB42C69}" presName="hierChild5" presStyleCnt="0"/>
      <dgm:spPr/>
    </dgm:pt>
    <dgm:pt modelId="{92D8E7BD-A4E8-434E-98FF-218049F54F37}" type="pres">
      <dgm:prSet presAssocID="{97EE24D9-DCC4-4F9F-8DE2-60DDDB17808E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19F339A-14C5-4246-965F-5C9C73D9B98C}" type="pres">
      <dgm:prSet presAssocID="{90BB4C0D-1FEF-4863-8607-CC3880343291}" presName="hierRoot2" presStyleCnt="0">
        <dgm:presLayoutVars>
          <dgm:hierBranch val="l"/>
        </dgm:presLayoutVars>
      </dgm:prSet>
      <dgm:spPr/>
    </dgm:pt>
    <dgm:pt modelId="{3722B1D6-E305-4689-99AE-DF6A733767DD}" type="pres">
      <dgm:prSet presAssocID="{90BB4C0D-1FEF-4863-8607-CC3880343291}" presName="rootComposite" presStyleCnt="0"/>
      <dgm:spPr/>
    </dgm:pt>
    <dgm:pt modelId="{699D600C-22B6-4E53-A7E3-EA62EC92FA90}" type="pres">
      <dgm:prSet presAssocID="{90BB4C0D-1FEF-4863-8607-CC3880343291}" presName="rootText" presStyleLbl="node2" presStyleIdx="2" presStyleCnt="3" custScaleX="120516" custScaleY="77412" custLinFactNeighborX="645" custLinFactNeighborY="25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59127-C21C-4688-AEAE-441FBDCE437E}" type="pres">
      <dgm:prSet presAssocID="{90BB4C0D-1FEF-4863-8607-CC3880343291}" presName="rootConnector" presStyleLbl="node2" presStyleIdx="2" presStyleCnt="3"/>
      <dgm:spPr/>
      <dgm:t>
        <a:bodyPr/>
        <a:lstStyle/>
        <a:p>
          <a:endParaRPr lang="es-ES"/>
        </a:p>
      </dgm:t>
    </dgm:pt>
    <dgm:pt modelId="{8054EED0-7C79-4BAE-8EF4-D054794267B8}" type="pres">
      <dgm:prSet presAssocID="{90BB4C0D-1FEF-4863-8607-CC3880343291}" presName="hierChild4" presStyleCnt="0"/>
      <dgm:spPr/>
    </dgm:pt>
    <dgm:pt modelId="{94FC98DD-8649-4B8D-80D5-F971F5DA9B57}" type="pres">
      <dgm:prSet presAssocID="{08E922C4-9F73-4280-85B2-55F5A5D9C10C}" presName="Name50" presStyleLbl="parChTrans1D3" presStyleIdx="4" presStyleCnt="7"/>
      <dgm:spPr/>
      <dgm:t>
        <a:bodyPr/>
        <a:lstStyle/>
        <a:p>
          <a:endParaRPr lang="es-ES"/>
        </a:p>
      </dgm:t>
    </dgm:pt>
    <dgm:pt modelId="{04328089-3CE2-4154-A309-EBB0BE64BDE5}" type="pres">
      <dgm:prSet presAssocID="{57E7AF77-A3CB-49C4-B5F8-1076CD9EE86E}" presName="hierRoot2" presStyleCnt="0">
        <dgm:presLayoutVars>
          <dgm:hierBranch val="init"/>
        </dgm:presLayoutVars>
      </dgm:prSet>
      <dgm:spPr/>
    </dgm:pt>
    <dgm:pt modelId="{EEF4857E-2D48-4968-8AA7-16F45FED83FD}" type="pres">
      <dgm:prSet presAssocID="{57E7AF77-A3CB-49C4-B5F8-1076CD9EE86E}" presName="rootComposite" presStyleCnt="0"/>
      <dgm:spPr/>
    </dgm:pt>
    <dgm:pt modelId="{C815B6BE-23AA-410B-857D-549E13D74EFE}" type="pres">
      <dgm:prSet presAssocID="{57E7AF77-A3CB-49C4-B5F8-1076CD9EE86E}" presName="rootText" presStyleLbl="node3" presStyleIdx="4" presStyleCnt="7" custLinFactNeighborX="9777" custLinFactNeighborY="167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43AA8A-BEAC-40B6-B662-8C33583E54A3}" type="pres">
      <dgm:prSet presAssocID="{57E7AF77-A3CB-49C4-B5F8-1076CD9EE86E}" presName="rootConnector" presStyleLbl="node3" presStyleIdx="4" presStyleCnt="7"/>
      <dgm:spPr/>
      <dgm:t>
        <a:bodyPr/>
        <a:lstStyle/>
        <a:p>
          <a:endParaRPr lang="es-ES"/>
        </a:p>
      </dgm:t>
    </dgm:pt>
    <dgm:pt modelId="{8B656BA5-3730-43F6-888F-EE45FC79BAD1}" type="pres">
      <dgm:prSet presAssocID="{57E7AF77-A3CB-49C4-B5F8-1076CD9EE86E}" presName="hierChild4" presStyleCnt="0"/>
      <dgm:spPr/>
    </dgm:pt>
    <dgm:pt modelId="{782F441A-759D-4DE1-8D99-61C6115FF5D8}" type="pres">
      <dgm:prSet presAssocID="{57E7AF77-A3CB-49C4-B5F8-1076CD9EE86E}" presName="hierChild5" presStyleCnt="0"/>
      <dgm:spPr/>
    </dgm:pt>
    <dgm:pt modelId="{D59E348B-AF14-44D0-AAB6-5A584EA16B9E}" type="pres">
      <dgm:prSet presAssocID="{C84FD7C8-B04B-4039-9B43-5C0043EA6505}" presName="Name50" presStyleLbl="parChTrans1D3" presStyleIdx="5" presStyleCnt="7"/>
      <dgm:spPr/>
      <dgm:t>
        <a:bodyPr/>
        <a:lstStyle/>
        <a:p>
          <a:endParaRPr lang="es-ES"/>
        </a:p>
      </dgm:t>
    </dgm:pt>
    <dgm:pt modelId="{1C21BFFC-30A0-45BE-9C58-45D1FC9E87FE}" type="pres">
      <dgm:prSet presAssocID="{9EC9FB2D-BD1D-4524-B8CD-CDCDC5DFD4C3}" presName="hierRoot2" presStyleCnt="0">
        <dgm:presLayoutVars>
          <dgm:hierBranch val="init"/>
        </dgm:presLayoutVars>
      </dgm:prSet>
      <dgm:spPr/>
    </dgm:pt>
    <dgm:pt modelId="{4A5FB408-CC9D-44D3-BE90-078C14344CB9}" type="pres">
      <dgm:prSet presAssocID="{9EC9FB2D-BD1D-4524-B8CD-CDCDC5DFD4C3}" presName="rootComposite" presStyleCnt="0"/>
      <dgm:spPr/>
    </dgm:pt>
    <dgm:pt modelId="{A43A8DA7-5409-4E7E-8181-6BC90CBAC9CB}" type="pres">
      <dgm:prSet presAssocID="{9EC9FB2D-BD1D-4524-B8CD-CDCDC5DFD4C3}" presName="rootText" presStyleLbl="node3" presStyleIdx="5" presStyleCnt="7" custScaleY="90219" custLinFactNeighborX="9777" custLinFactNeighborY="-78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B78907-036D-42E5-8E22-3D922964CF97}" type="pres">
      <dgm:prSet presAssocID="{9EC9FB2D-BD1D-4524-B8CD-CDCDC5DFD4C3}" presName="rootConnector" presStyleLbl="node3" presStyleIdx="5" presStyleCnt="7"/>
      <dgm:spPr/>
      <dgm:t>
        <a:bodyPr/>
        <a:lstStyle/>
        <a:p>
          <a:endParaRPr lang="es-ES"/>
        </a:p>
      </dgm:t>
    </dgm:pt>
    <dgm:pt modelId="{85D51491-50F0-4A35-8392-96D2282FF88F}" type="pres">
      <dgm:prSet presAssocID="{9EC9FB2D-BD1D-4524-B8CD-CDCDC5DFD4C3}" presName="hierChild4" presStyleCnt="0"/>
      <dgm:spPr/>
    </dgm:pt>
    <dgm:pt modelId="{B9858C72-9FAD-4A34-A385-5378394C3651}" type="pres">
      <dgm:prSet presAssocID="{9EC9FB2D-BD1D-4524-B8CD-CDCDC5DFD4C3}" presName="hierChild5" presStyleCnt="0"/>
      <dgm:spPr/>
    </dgm:pt>
    <dgm:pt modelId="{F7D12F00-F80A-43E8-BA64-EC45D1C2F001}" type="pres">
      <dgm:prSet presAssocID="{EC2E63A4-3FCC-43C8-9452-FB13068AB8EE}" presName="Name50" presStyleLbl="parChTrans1D3" presStyleIdx="6" presStyleCnt="7"/>
      <dgm:spPr/>
      <dgm:t>
        <a:bodyPr/>
        <a:lstStyle/>
        <a:p>
          <a:endParaRPr lang="es-ES"/>
        </a:p>
      </dgm:t>
    </dgm:pt>
    <dgm:pt modelId="{5F51BD67-AF6A-4D10-B1C7-2B20287ADC98}" type="pres">
      <dgm:prSet presAssocID="{9FA7AED3-80A5-44C8-BAAA-36F1DB0706BB}" presName="hierRoot2" presStyleCnt="0">
        <dgm:presLayoutVars>
          <dgm:hierBranch val="init"/>
        </dgm:presLayoutVars>
      </dgm:prSet>
      <dgm:spPr/>
    </dgm:pt>
    <dgm:pt modelId="{B85350D5-1F8B-4D4F-A92E-83D43071A263}" type="pres">
      <dgm:prSet presAssocID="{9FA7AED3-80A5-44C8-BAAA-36F1DB0706BB}" presName="rootComposite" presStyleCnt="0"/>
      <dgm:spPr/>
    </dgm:pt>
    <dgm:pt modelId="{C0E4762D-0853-4D10-B6A2-AF774A8DFCCF}" type="pres">
      <dgm:prSet presAssocID="{9FA7AED3-80A5-44C8-BAAA-36F1DB0706BB}" presName="rootText" presStyleLbl="node3" presStyleIdx="6" presStyleCnt="7" custScaleY="141774" custLinFactNeighborX="9777" custLinFactNeighborY="-332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C153D1-FA62-4BFD-92CF-86072C6782BA}" type="pres">
      <dgm:prSet presAssocID="{9FA7AED3-80A5-44C8-BAAA-36F1DB0706BB}" presName="rootConnector" presStyleLbl="node3" presStyleIdx="6" presStyleCnt="7"/>
      <dgm:spPr/>
      <dgm:t>
        <a:bodyPr/>
        <a:lstStyle/>
        <a:p>
          <a:endParaRPr lang="es-ES"/>
        </a:p>
      </dgm:t>
    </dgm:pt>
    <dgm:pt modelId="{0765BF59-5CF0-4587-B7C8-127EB3659842}" type="pres">
      <dgm:prSet presAssocID="{9FA7AED3-80A5-44C8-BAAA-36F1DB0706BB}" presName="hierChild4" presStyleCnt="0"/>
      <dgm:spPr/>
    </dgm:pt>
    <dgm:pt modelId="{83F5E4AC-CF5E-4452-A7BC-24A220B50387}" type="pres">
      <dgm:prSet presAssocID="{9FA7AED3-80A5-44C8-BAAA-36F1DB0706BB}" presName="hierChild5" presStyleCnt="0"/>
      <dgm:spPr/>
    </dgm:pt>
    <dgm:pt modelId="{05203D93-73D2-4052-A4C7-8004A3C8FD4B}" type="pres">
      <dgm:prSet presAssocID="{90BB4C0D-1FEF-4863-8607-CC3880343291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C0E5347A-1B78-4D24-9408-BEF937F503C7}" srcId="{90BB4C0D-1FEF-4863-8607-CC3880343291}" destId="{9FA7AED3-80A5-44C8-BAAA-36F1DB0706BB}" srcOrd="2" destOrd="0" parTransId="{EC2E63A4-3FCC-43C8-9452-FB13068AB8EE}" sibTransId="{582D3284-F279-47DA-86DD-FE028D030ECA}"/>
    <dgm:cxn modelId="{1FB9AF75-A1FA-4B59-A990-F4AB86695BA4}" type="presOf" srcId="{1CC2E604-926B-4CC8-B1E1-C4E5A033834B}" destId="{E5E5A185-8F78-491B-8487-C9D8B9D76E9B}" srcOrd="0" destOrd="0" presId="urn:microsoft.com/office/officeart/2005/8/layout/orgChart1"/>
    <dgm:cxn modelId="{9142E2D2-DA90-48A6-A545-39A9C7179D52}" type="presOf" srcId="{8A3745B3-4CBC-4209-AB4B-BD02991D86B5}" destId="{DF618410-114B-4F98-8543-5D82A87F7711}" srcOrd="0" destOrd="0" presId="urn:microsoft.com/office/officeart/2005/8/layout/orgChart1"/>
    <dgm:cxn modelId="{05AD8663-84E6-4C00-9482-54154C8F9988}" type="presOf" srcId="{D70C3F29-CA6A-4AB3-9027-31AC45F17998}" destId="{4D2A22EE-B031-4617-A4B7-CFFE70378204}" srcOrd="0" destOrd="0" presId="urn:microsoft.com/office/officeart/2005/8/layout/orgChart1"/>
    <dgm:cxn modelId="{AE6C2DD1-EF9D-4DFF-8310-0E1EBF290F57}" type="presOf" srcId="{C84FD7C8-B04B-4039-9B43-5C0043EA6505}" destId="{D59E348B-AF14-44D0-AAB6-5A584EA16B9E}" srcOrd="0" destOrd="0" presId="urn:microsoft.com/office/officeart/2005/8/layout/orgChart1"/>
    <dgm:cxn modelId="{C37648C7-8A7B-4D27-BE50-D04BC6189953}" srcId="{90BB4C0D-1FEF-4863-8607-CC3880343291}" destId="{9EC9FB2D-BD1D-4524-B8CD-CDCDC5DFD4C3}" srcOrd="1" destOrd="0" parTransId="{C84FD7C8-B04B-4039-9B43-5C0043EA6505}" sibTransId="{D754B59C-E4A2-445C-8DD4-98FFBD7F20D2}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0E1AD77D-88CF-4109-BF10-6690D2F5512B}" type="presOf" srcId="{17F562F4-C38E-4954-A601-4D040CA1B412}" destId="{CBFCB3C2-29E7-4D4A-8D40-30A7CFB3822B}" srcOrd="0" destOrd="0" presId="urn:microsoft.com/office/officeart/2005/8/layout/orgChart1"/>
    <dgm:cxn modelId="{34768DB9-5BFA-4EAF-8438-6E260E5A0F79}" srcId="{8FE150CD-F776-47B8-84A5-F2CF7ACAAC56}" destId="{8071D23A-AD2B-48A3-BDB4-A26A7CB42C69}" srcOrd="1" destOrd="0" parTransId="{D7CBB88F-7B9D-48F0-A5EA-1B763559A139}" sibTransId="{67D46E33-C5B1-4703-93C3-4CAC9BDC6362}"/>
    <dgm:cxn modelId="{451677B0-1071-46B6-BEB5-9DCA04921EB4}" type="presOf" srcId="{8935E2F9-3CC0-4F36-9EAB-1E0E656E56EC}" destId="{35914401-882C-4012-96AB-F51ABC99EEC8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65B06525-48B9-4ECA-80B7-9D2AAB4C4366}" srcId="{8071D23A-AD2B-48A3-BDB4-A26A7CB42C69}" destId="{17F562F4-C38E-4954-A601-4D040CA1B412}" srcOrd="1" destOrd="0" parTransId="{8D17003A-F8C4-42B2-BD8D-ABC3231FBED5}" sibTransId="{5336C837-728F-418E-85CF-9016F82ABB24}"/>
    <dgm:cxn modelId="{AE6EB7EE-D0D1-44A7-BF02-E0921FB3284A}" type="presOf" srcId="{3E412914-2E1D-4F53-BF14-097EEA4CBB9B}" destId="{30A2DD00-41A8-466E-8C65-4A9BBEADF69B}" srcOrd="0" destOrd="0" presId="urn:microsoft.com/office/officeart/2005/8/layout/orgChart1"/>
    <dgm:cxn modelId="{2A1169F8-A8B9-4949-B1E0-8508B489D0F3}" type="presOf" srcId="{9FA7AED3-80A5-44C8-BAAA-36F1DB0706BB}" destId="{EEC153D1-FA62-4BFD-92CF-86072C6782BA}" srcOrd="1" destOrd="0" presId="urn:microsoft.com/office/officeart/2005/8/layout/orgChart1"/>
    <dgm:cxn modelId="{C854B777-568A-4BCA-A743-6FE4C066263A}" type="presOf" srcId="{3E412914-2E1D-4F53-BF14-097EEA4CBB9B}" destId="{9EA9A4D1-F546-4522-9808-3C4318AD6025}" srcOrd="1" destOrd="0" presId="urn:microsoft.com/office/officeart/2005/8/layout/orgChart1"/>
    <dgm:cxn modelId="{851D84B2-53F8-4775-ADC4-DEF83945676A}" type="presOf" srcId="{E36F6082-1A2B-4AF6-9846-4B34D14D18FD}" destId="{1FEE425E-13D9-4B25-9326-D32BE9E5E090}" srcOrd="0" destOrd="0" presId="urn:microsoft.com/office/officeart/2005/8/layout/orgChart1"/>
    <dgm:cxn modelId="{A11377D9-197F-4392-9DE0-7B718011981E}" srcId="{8071D23A-AD2B-48A3-BDB4-A26A7CB42C69}" destId="{3E412914-2E1D-4F53-BF14-097EEA4CBB9B}" srcOrd="0" destOrd="0" parTransId="{1CC2E604-926B-4CC8-B1E1-C4E5A033834B}" sibTransId="{FF121669-90C1-46F3-A12C-D2D9B0E80079}"/>
    <dgm:cxn modelId="{782DFF5B-B827-42B4-B2B6-BD0630A1FB9E}" type="presOf" srcId="{90BB4C0D-1FEF-4863-8607-CC3880343291}" destId="{7DF59127-C21C-4688-AEAE-441FBDCE437E}" srcOrd="1" destOrd="0" presId="urn:microsoft.com/office/officeart/2005/8/layout/orgChart1"/>
    <dgm:cxn modelId="{05B51382-DF1C-4EF5-B427-FDD6A2B5581B}" type="presOf" srcId="{57E7AF77-A3CB-49C4-B5F8-1076CD9EE86E}" destId="{C815B6BE-23AA-410B-857D-549E13D74EFE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0628DFE5-581E-4FD7-A61B-DC4E7015B2FF}" type="presOf" srcId="{17F562F4-C38E-4954-A601-4D040CA1B412}" destId="{0D089098-7EE6-4B14-B35F-CD2CCA890C30}" srcOrd="1" destOrd="0" presId="urn:microsoft.com/office/officeart/2005/8/layout/orgChart1"/>
    <dgm:cxn modelId="{00A3B79F-76F6-44CE-99D2-E5DD1D02E90F}" type="presOf" srcId="{9FA7AED3-80A5-44C8-BAAA-36F1DB0706BB}" destId="{C0E4762D-0853-4D10-B6A2-AF774A8DFCCF}" srcOrd="0" destOrd="0" presId="urn:microsoft.com/office/officeart/2005/8/layout/orgChart1"/>
    <dgm:cxn modelId="{0C7DEB6E-DCA3-4453-AD63-ABC53924BAED}" type="presOf" srcId="{EC2E63A4-3FCC-43C8-9452-FB13068AB8EE}" destId="{F7D12F00-F80A-43E8-BA64-EC45D1C2F001}" srcOrd="0" destOrd="0" presId="urn:microsoft.com/office/officeart/2005/8/layout/orgChart1"/>
    <dgm:cxn modelId="{96EEFF42-F106-4FEE-84AB-956829FA23C4}" type="presOf" srcId="{90BB4C0D-1FEF-4863-8607-CC3880343291}" destId="{699D600C-22B6-4E53-A7E3-EA62EC92FA90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BF59D0A9-F9B5-4FA2-AA57-44FBA71B3C0E}" srcId="{01CD8C53-BFB0-4EAB-BECE-CE26ACA1A2AD}" destId="{8935E2F9-3CC0-4F36-9EAB-1E0E656E56EC}" srcOrd="0" destOrd="0" parTransId="{E36F6082-1A2B-4AF6-9846-4B34D14D18FD}" sibTransId="{19BD6B3D-6FFF-45E9-8B43-8D6DA3CFD905}"/>
    <dgm:cxn modelId="{99D28BCD-6341-446A-8899-5F35229F586C}" type="presOf" srcId="{D7CBB88F-7B9D-48F0-A5EA-1B763559A139}" destId="{3C8BAF75-37AC-43BD-8523-D97036014B91}" srcOrd="0" destOrd="0" presId="urn:microsoft.com/office/officeart/2005/8/layout/orgChart1"/>
    <dgm:cxn modelId="{A84FDBF7-92CA-469C-9872-86EED7D88584}" type="presOf" srcId="{08E922C4-9F73-4280-85B2-55F5A5D9C10C}" destId="{94FC98DD-8649-4B8D-80D5-F971F5DA9B57}" srcOrd="0" destOrd="0" presId="urn:microsoft.com/office/officeart/2005/8/layout/orgChart1"/>
    <dgm:cxn modelId="{AEF1A698-65B7-4E3C-99D8-0E430D44587F}" type="presOf" srcId="{8071D23A-AD2B-48A3-BDB4-A26A7CB42C69}" destId="{DA346020-3766-4CB2-B505-9AEE00E90653}" srcOrd="1" destOrd="0" presId="urn:microsoft.com/office/officeart/2005/8/layout/orgChart1"/>
    <dgm:cxn modelId="{0CA3D8F7-EF5B-4A4E-8CEF-DFF6E0BECC3C}" type="presOf" srcId="{8D17003A-F8C4-42B2-BD8D-ABC3231FBED5}" destId="{59B564C9-E5A8-4B9E-ADAE-08C608917693}" srcOrd="0" destOrd="0" presId="urn:microsoft.com/office/officeart/2005/8/layout/orgChart1"/>
    <dgm:cxn modelId="{2EA826A4-87FA-46E9-94F8-8D9CC94AF96B}" srcId="{8FE150CD-F776-47B8-84A5-F2CF7ACAAC56}" destId="{90BB4C0D-1FEF-4863-8607-CC3880343291}" srcOrd="2" destOrd="0" parTransId="{97EE24D9-DCC4-4F9F-8DE2-60DDDB17808E}" sibTransId="{9CCB642F-07E6-4D6D-B650-3C5BD2C58F3B}"/>
    <dgm:cxn modelId="{31C2B9CE-59B2-48C3-95D0-F363E9BD4750}" srcId="{8071D23A-AD2B-48A3-BDB4-A26A7CB42C69}" destId="{8A3745B3-4CBC-4209-AB4B-BD02991D86B5}" srcOrd="2" destOrd="0" parTransId="{D70C3F29-CA6A-4AB3-9027-31AC45F17998}" sibTransId="{8DB8D3F4-406A-4F32-B82A-3A49830816E1}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D2380B32-C9F3-4472-931D-8CE7397CDE4A}" type="presOf" srcId="{57E7AF77-A3CB-49C4-B5F8-1076CD9EE86E}" destId="{0243AA8A-BEAC-40B6-B662-8C33583E54A3}" srcOrd="1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436ED76C-8248-491B-BFE4-1AE34234F15A}" type="presOf" srcId="{97EE24D9-DCC4-4F9F-8DE2-60DDDB17808E}" destId="{92D8E7BD-A4E8-434E-98FF-218049F54F37}" srcOrd="0" destOrd="0" presId="urn:microsoft.com/office/officeart/2005/8/layout/orgChart1"/>
    <dgm:cxn modelId="{D3900504-0F2C-41EE-890C-2E5298263F2F}" type="presOf" srcId="{8A3745B3-4CBC-4209-AB4B-BD02991D86B5}" destId="{4E4A4252-9906-49C2-963F-2B105E5584A0}" srcOrd="1" destOrd="0" presId="urn:microsoft.com/office/officeart/2005/8/layout/orgChart1"/>
    <dgm:cxn modelId="{567A5FF3-2353-482C-8515-7A728124BC0C}" srcId="{8FE150CD-F776-47B8-84A5-F2CF7ACAAC56}" destId="{01CD8C53-BFB0-4EAB-BECE-CE26ACA1A2AD}" srcOrd="0" destOrd="0" parTransId="{529EE65C-D38D-439D-B21E-2B8339710767}" sibTransId="{F49E1DD3-1EF0-4E34-BAA6-5DEA19B91177}"/>
    <dgm:cxn modelId="{7DE99BB6-07CF-47AD-9C21-36B48980CE79}" type="presOf" srcId="{8071D23A-AD2B-48A3-BDB4-A26A7CB42C69}" destId="{5595AAC0-CD01-45C6-AE8E-4A0CED053EE3}" srcOrd="0" destOrd="0" presId="urn:microsoft.com/office/officeart/2005/8/layout/orgChart1"/>
    <dgm:cxn modelId="{DADA54DB-3854-49C9-8904-677EBF50218F}" type="presOf" srcId="{9EC9FB2D-BD1D-4524-B8CD-CDCDC5DFD4C3}" destId="{8EB78907-036D-42E5-8E22-3D922964CF97}" srcOrd="1" destOrd="0" presId="urn:microsoft.com/office/officeart/2005/8/layout/orgChart1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0E51B67E-D128-4CF7-BE22-9DAD41EFBB37}" srcId="{90BB4C0D-1FEF-4863-8607-CC3880343291}" destId="{57E7AF77-A3CB-49C4-B5F8-1076CD9EE86E}" srcOrd="0" destOrd="0" parTransId="{08E922C4-9F73-4280-85B2-55F5A5D9C10C}" sibTransId="{97BFD676-9EBD-4056-9C38-B6FB02FEC71A}"/>
    <dgm:cxn modelId="{31BED22B-2281-4299-A13A-5A9BF70DD521}" type="presOf" srcId="{9EC9FB2D-BD1D-4524-B8CD-CDCDC5DFD4C3}" destId="{A43A8DA7-5409-4E7E-8181-6BC90CBAC9CB}" srcOrd="0" destOrd="0" presId="urn:microsoft.com/office/officeart/2005/8/layout/orgChart1"/>
    <dgm:cxn modelId="{AA455A09-BFA3-447A-9E6C-ECE8A64168D1}" type="presOf" srcId="{8935E2F9-3CC0-4F36-9EAB-1E0E656E56EC}" destId="{3D9B5A0A-DE51-44B1-9664-BF8194A743D0}" srcOrd="1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17631428-6149-4C87-98C1-5210A5C8E9E0}" type="presParOf" srcId="{77951BFF-78A5-4E3A-BAB0-A58F8F5F8883}" destId="{1FEE425E-13D9-4B25-9326-D32BE9E5E090}" srcOrd="0" destOrd="0" presId="urn:microsoft.com/office/officeart/2005/8/layout/orgChart1"/>
    <dgm:cxn modelId="{8D200F68-A13D-4876-B563-F09BCD4AA001}" type="presParOf" srcId="{77951BFF-78A5-4E3A-BAB0-A58F8F5F8883}" destId="{D74E1BFA-6765-4407-88AB-BAE30EBEBBCF}" srcOrd="1" destOrd="0" presId="urn:microsoft.com/office/officeart/2005/8/layout/orgChart1"/>
    <dgm:cxn modelId="{74C1CC78-9313-4CAD-9207-2C13ECB342E2}" type="presParOf" srcId="{D74E1BFA-6765-4407-88AB-BAE30EBEBBCF}" destId="{96C4B532-B529-4C21-916D-6079280F04AB}" srcOrd="0" destOrd="0" presId="urn:microsoft.com/office/officeart/2005/8/layout/orgChart1"/>
    <dgm:cxn modelId="{4BE1364F-79FA-46F5-B83F-42689E31B6C2}" type="presParOf" srcId="{96C4B532-B529-4C21-916D-6079280F04AB}" destId="{35914401-882C-4012-96AB-F51ABC99EEC8}" srcOrd="0" destOrd="0" presId="urn:microsoft.com/office/officeart/2005/8/layout/orgChart1"/>
    <dgm:cxn modelId="{12F056D3-5813-4336-951D-BA8038D97B14}" type="presParOf" srcId="{96C4B532-B529-4C21-916D-6079280F04AB}" destId="{3D9B5A0A-DE51-44B1-9664-BF8194A743D0}" srcOrd="1" destOrd="0" presId="urn:microsoft.com/office/officeart/2005/8/layout/orgChart1"/>
    <dgm:cxn modelId="{FF99FC87-D0AE-40BF-84E4-C5BB05218A67}" type="presParOf" srcId="{D74E1BFA-6765-4407-88AB-BAE30EBEBBCF}" destId="{D79479AB-571E-4752-9761-DC8024449124}" srcOrd="1" destOrd="0" presId="urn:microsoft.com/office/officeart/2005/8/layout/orgChart1"/>
    <dgm:cxn modelId="{908709AB-4AA9-4C07-BE47-1FBF9F2C0FC2}" type="presParOf" srcId="{D74E1BFA-6765-4407-88AB-BAE30EBEBBCF}" destId="{9C5B3EC0-280F-4FDE-B2A5-3960AC64DBCF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A4742B6C-A79B-4164-A882-639F3A684D30}" type="presParOf" srcId="{B47799F2-AAEA-4F8F-B236-6AB5BFCEE6E2}" destId="{3C8BAF75-37AC-43BD-8523-D97036014B91}" srcOrd="2" destOrd="0" presId="urn:microsoft.com/office/officeart/2005/8/layout/orgChart1"/>
    <dgm:cxn modelId="{4EAEE2E6-85F5-44CF-A866-34D720592276}" type="presParOf" srcId="{B47799F2-AAEA-4F8F-B236-6AB5BFCEE6E2}" destId="{1AE5EA4D-71D8-411B-BA6C-6C8D2804AB00}" srcOrd="3" destOrd="0" presId="urn:microsoft.com/office/officeart/2005/8/layout/orgChart1"/>
    <dgm:cxn modelId="{052C5482-B263-49F7-AF1A-A76B68C2E56E}" type="presParOf" srcId="{1AE5EA4D-71D8-411B-BA6C-6C8D2804AB00}" destId="{CBA07B77-35B5-4356-BB62-DF4EFF91A57C}" srcOrd="0" destOrd="0" presId="urn:microsoft.com/office/officeart/2005/8/layout/orgChart1"/>
    <dgm:cxn modelId="{652FCA31-1299-4C19-A1D7-9D54AC756A42}" type="presParOf" srcId="{CBA07B77-35B5-4356-BB62-DF4EFF91A57C}" destId="{5595AAC0-CD01-45C6-AE8E-4A0CED053EE3}" srcOrd="0" destOrd="0" presId="urn:microsoft.com/office/officeart/2005/8/layout/orgChart1"/>
    <dgm:cxn modelId="{F1A9F308-F4C2-4BDA-AEA9-00D5AA8452A3}" type="presParOf" srcId="{CBA07B77-35B5-4356-BB62-DF4EFF91A57C}" destId="{DA346020-3766-4CB2-B505-9AEE00E90653}" srcOrd="1" destOrd="0" presId="urn:microsoft.com/office/officeart/2005/8/layout/orgChart1"/>
    <dgm:cxn modelId="{EA27097B-8312-4F61-89EA-DB3E39D6F52D}" type="presParOf" srcId="{1AE5EA4D-71D8-411B-BA6C-6C8D2804AB00}" destId="{360C5D51-2DDF-4A0C-BABF-5B37601FBEAA}" srcOrd="1" destOrd="0" presId="urn:microsoft.com/office/officeart/2005/8/layout/orgChart1"/>
    <dgm:cxn modelId="{3EAA7F86-49C7-4B30-BF10-8FF5897E0A1A}" type="presParOf" srcId="{360C5D51-2DDF-4A0C-BABF-5B37601FBEAA}" destId="{E5E5A185-8F78-491B-8487-C9D8B9D76E9B}" srcOrd="0" destOrd="0" presId="urn:microsoft.com/office/officeart/2005/8/layout/orgChart1"/>
    <dgm:cxn modelId="{8E3A6F9F-3831-4024-8162-E0056689CD33}" type="presParOf" srcId="{360C5D51-2DDF-4A0C-BABF-5B37601FBEAA}" destId="{F88E61CF-85B1-4DCE-9690-C8281A4C54F4}" srcOrd="1" destOrd="0" presId="urn:microsoft.com/office/officeart/2005/8/layout/orgChart1"/>
    <dgm:cxn modelId="{0AE89E9A-4EFD-4A2A-97D7-7282CB93DCB6}" type="presParOf" srcId="{F88E61CF-85B1-4DCE-9690-C8281A4C54F4}" destId="{134A7F12-4FE8-48D9-9B35-8F1457526925}" srcOrd="0" destOrd="0" presId="urn:microsoft.com/office/officeart/2005/8/layout/orgChart1"/>
    <dgm:cxn modelId="{32ACA433-2730-4EC5-8FD8-D68F1B5CE17B}" type="presParOf" srcId="{134A7F12-4FE8-48D9-9B35-8F1457526925}" destId="{30A2DD00-41A8-466E-8C65-4A9BBEADF69B}" srcOrd="0" destOrd="0" presId="urn:microsoft.com/office/officeart/2005/8/layout/orgChart1"/>
    <dgm:cxn modelId="{CA04F2B2-57FF-4222-8ECD-AEA8CCE32733}" type="presParOf" srcId="{134A7F12-4FE8-48D9-9B35-8F1457526925}" destId="{9EA9A4D1-F546-4522-9808-3C4318AD6025}" srcOrd="1" destOrd="0" presId="urn:microsoft.com/office/officeart/2005/8/layout/orgChart1"/>
    <dgm:cxn modelId="{4DFE183A-2D49-40F0-A80E-8E402B966658}" type="presParOf" srcId="{F88E61CF-85B1-4DCE-9690-C8281A4C54F4}" destId="{99870147-9205-41AD-A5F2-51203A36C611}" srcOrd="1" destOrd="0" presId="urn:microsoft.com/office/officeart/2005/8/layout/orgChart1"/>
    <dgm:cxn modelId="{6482FD50-877F-4199-A564-649788CE3B37}" type="presParOf" srcId="{F88E61CF-85B1-4DCE-9690-C8281A4C54F4}" destId="{A34C6F2D-9B2A-4D96-B985-5446EB42C22E}" srcOrd="2" destOrd="0" presId="urn:microsoft.com/office/officeart/2005/8/layout/orgChart1"/>
    <dgm:cxn modelId="{D643AD47-9BE0-4E50-9F1D-D75F794007A8}" type="presParOf" srcId="{360C5D51-2DDF-4A0C-BABF-5B37601FBEAA}" destId="{59B564C9-E5A8-4B9E-ADAE-08C608917693}" srcOrd="2" destOrd="0" presId="urn:microsoft.com/office/officeart/2005/8/layout/orgChart1"/>
    <dgm:cxn modelId="{4D198A1D-DC46-4644-8F3E-5BA3D40813AA}" type="presParOf" srcId="{360C5D51-2DDF-4A0C-BABF-5B37601FBEAA}" destId="{9D332CAB-96AD-4E4F-9C16-35A9D98D4271}" srcOrd="3" destOrd="0" presId="urn:microsoft.com/office/officeart/2005/8/layout/orgChart1"/>
    <dgm:cxn modelId="{B57E01AF-713D-4CA4-A4CC-DE48B77764A2}" type="presParOf" srcId="{9D332CAB-96AD-4E4F-9C16-35A9D98D4271}" destId="{700212CA-59CE-455E-9261-CC85FEA406DA}" srcOrd="0" destOrd="0" presId="urn:microsoft.com/office/officeart/2005/8/layout/orgChart1"/>
    <dgm:cxn modelId="{153D902A-7AD8-4012-9C29-A578D3BB0AD0}" type="presParOf" srcId="{700212CA-59CE-455E-9261-CC85FEA406DA}" destId="{CBFCB3C2-29E7-4D4A-8D40-30A7CFB3822B}" srcOrd="0" destOrd="0" presId="urn:microsoft.com/office/officeart/2005/8/layout/orgChart1"/>
    <dgm:cxn modelId="{E4B507A5-3E87-4DA9-B314-E36487E56F38}" type="presParOf" srcId="{700212CA-59CE-455E-9261-CC85FEA406DA}" destId="{0D089098-7EE6-4B14-B35F-CD2CCA890C30}" srcOrd="1" destOrd="0" presId="urn:microsoft.com/office/officeart/2005/8/layout/orgChart1"/>
    <dgm:cxn modelId="{5C1A4010-CA03-4774-B783-111FA249B1A1}" type="presParOf" srcId="{9D332CAB-96AD-4E4F-9C16-35A9D98D4271}" destId="{984B6098-6D4D-4F69-AA5D-34C307F79107}" srcOrd="1" destOrd="0" presId="urn:microsoft.com/office/officeart/2005/8/layout/orgChart1"/>
    <dgm:cxn modelId="{A0211242-160A-420E-ABF0-FC8F4A79FA72}" type="presParOf" srcId="{9D332CAB-96AD-4E4F-9C16-35A9D98D4271}" destId="{D02AF17F-4503-4814-ADEA-5B478C2B4B46}" srcOrd="2" destOrd="0" presId="urn:microsoft.com/office/officeart/2005/8/layout/orgChart1"/>
    <dgm:cxn modelId="{903066B6-3E77-43E6-97C1-852B3301B08D}" type="presParOf" srcId="{360C5D51-2DDF-4A0C-BABF-5B37601FBEAA}" destId="{4D2A22EE-B031-4617-A4B7-CFFE70378204}" srcOrd="4" destOrd="0" presId="urn:microsoft.com/office/officeart/2005/8/layout/orgChart1"/>
    <dgm:cxn modelId="{162DAA4D-593D-4187-98E7-C5B0C61763FF}" type="presParOf" srcId="{360C5D51-2DDF-4A0C-BABF-5B37601FBEAA}" destId="{A4E55CF2-0B53-4FF0-86D9-CCAB465DE4AB}" srcOrd="5" destOrd="0" presId="urn:microsoft.com/office/officeart/2005/8/layout/orgChart1"/>
    <dgm:cxn modelId="{55A1AED7-67BA-4F0E-8FF2-56EE5A16305D}" type="presParOf" srcId="{A4E55CF2-0B53-4FF0-86D9-CCAB465DE4AB}" destId="{E0E24C3A-3980-4B7C-B9EB-E6CD82505446}" srcOrd="0" destOrd="0" presId="urn:microsoft.com/office/officeart/2005/8/layout/orgChart1"/>
    <dgm:cxn modelId="{90BDF6EC-51CE-4D72-A157-037C9905DE58}" type="presParOf" srcId="{E0E24C3A-3980-4B7C-B9EB-E6CD82505446}" destId="{DF618410-114B-4F98-8543-5D82A87F7711}" srcOrd="0" destOrd="0" presId="urn:microsoft.com/office/officeart/2005/8/layout/orgChart1"/>
    <dgm:cxn modelId="{6F452376-9719-4E20-ADA9-EE80B2F49D6B}" type="presParOf" srcId="{E0E24C3A-3980-4B7C-B9EB-E6CD82505446}" destId="{4E4A4252-9906-49C2-963F-2B105E5584A0}" srcOrd="1" destOrd="0" presId="urn:microsoft.com/office/officeart/2005/8/layout/orgChart1"/>
    <dgm:cxn modelId="{59D86DF1-7AFE-422B-8538-39DFA74CD76F}" type="presParOf" srcId="{A4E55CF2-0B53-4FF0-86D9-CCAB465DE4AB}" destId="{57FDEB8A-58D0-4D21-91B6-0120B2EFDC7F}" srcOrd="1" destOrd="0" presId="urn:microsoft.com/office/officeart/2005/8/layout/orgChart1"/>
    <dgm:cxn modelId="{93C0C6E9-4EED-4838-B0EC-839AF7CAAD6F}" type="presParOf" srcId="{A4E55CF2-0B53-4FF0-86D9-CCAB465DE4AB}" destId="{B79DD93D-5994-4886-95F4-B9705C084FC0}" srcOrd="2" destOrd="0" presId="urn:microsoft.com/office/officeart/2005/8/layout/orgChart1"/>
    <dgm:cxn modelId="{40295C9F-11D5-465F-9F7A-A2B26D464F8C}" type="presParOf" srcId="{1AE5EA4D-71D8-411B-BA6C-6C8D2804AB00}" destId="{93442A4D-B814-4E21-9796-4487047DC16B}" srcOrd="2" destOrd="0" presId="urn:microsoft.com/office/officeart/2005/8/layout/orgChart1"/>
    <dgm:cxn modelId="{42F219CA-178F-475F-9748-C2B2E91CED5C}" type="presParOf" srcId="{B47799F2-AAEA-4F8F-B236-6AB5BFCEE6E2}" destId="{92D8E7BD-A4E8-434E-98FF-218049F54F37}" srcOrd="4" destOrd="0" presId="urn:microsoft.com/office/officeart/2005/8/layout/orgChart1"/>
    <dgm:cxn modelId="{EE3B4BB8-D7BD-4721-B4F6-FFD670C81C9A}" type="presParOf" srcId="{B47799F2-AAEA-4F8F-B236-6AB5BFCEE6E2}" destId="{519F339A-14C5-4246-965F-5C9C73D9B98C}" srcOrd="5" destOrd="0" presId="urn:microsoft.com/office/officeart/2005/8/layout/orgChart1"/>
    <dgm:cxn modelId="{96946040-6F1D-428D-8EA2-D8341B78DE60}" type="presParOf" srcId="{519F339A-14C5-4246-965F-5C9C73D9B98C}" destId="{3722B1D6-E305-4689-99AE-DF6A733767DD}" srcOrd="0" destOrd="0" presId="urn:microsoft.com/office/officeart/2005/8/layout/orgChart1"/>
    <dgm:cxn modelId="{50E282CA-9196-4DEB-AFD4-C8B773967908}" type="presParOf" srcId="{3722B1D6-E305-4689-99AE-DF6A733767DD}" destId="{699D600C-22B6-4E53-A7E3-EA62EC92FA90}" srcOrd="0" destOrd="0" presId="urn:microsoft.com/office/officeart/2005/8/layout/orgChart1"/>
    <dgm:cxn modelId="{085736AA-45F4-4EE2-8BF9-0E25B3C990BD}" type="presParOf" srcId="{3722B1D6-E305-4689-99AE-DF6A733767DD}" destId="{7DF59127-C21C-4688-AEAE-441FBDCE437E}" srcOrd="1" destOrd="0" presId="urn:microsoft.com/office/officeart/2005/8/layout/orgChart1"/>
    <dgm:cxn modelId="{A04AB204-8113-4799-8E9C-971B882FAFF4}" type="presParOf" srcId="{519F339A-14C5-4246-965F-5C9C73D9B98C}" destId="{8054EED0-7C79-4BAE-8EF4-D054794267B8}" srcOrd="1" destOrd="0" presId="urn:microsoft.com/office/officeart/2005/8/layout/orgChart1"/>
    <dgm:cxn modelId="{EE129507-B1E3-47AB-B4A7-3561F52DD5E0}" type="presParOf" srcId="{8054EED0-7C79-4BAE-8EF4-D054794267B8}" destId="{94FC98DD-8649-4B8D-80D5-F971F5DA9B57}" srcOrd="0" destOrd="0" presId="urn:microsoft.com/office/officeart/2005/8/layout/orgChart1"/>
    <dgm:cxn modelId="{78444A6F-0C2C-4A2F-9A1A-2804FB86C103}" type="presParOf" srcId="{8054EED0-7C79-4BAE-8EF4-D054794267B8}" destId="{04328089-3CE2-4154-A309-EBB0BE64BDE5}" srcOrd="1" destOrd="0" presId="urn:microsoft.com/office/officeart/2005/8/layout/orgChart1"/>
    <dgm:cxn modelId="{9C1CB531-1966-48F3-94D1-50FFA9BD6D39}" type="presParOf" srcId="{04328089-3CE2-4154-A309-EBB0BE64BDE5}" destId="{EEF4857E-2D48-4968-8AA7-16F45FED83FD}" srcOrd="0" destOrd="0" presId="urn:microsoft.com/office/officeart/2005/8/layout/orgChart1"/>
    <dgm:cxn modelId="{3708B0C6-CB3A-4D02-893E-8BE9045F2DE0}" type="presParOf" srcId="{EEF4857E-2D48-4968-8AA7-16F45FED83FD}" destId="{C815B6BE-23AA-410B-857D-549E13D74EFE}" srcOrd="0" destOrd="0" presId="urn:microsoft.com/office/officeart/2005/8/layout/orgChart1"/>
    <dgm:cxn modelId="{10EEA378-8C3A-43FA-BF5F-162BF4043CFC}" type="presParOf" srcId="{EEF4857E-2D48-4968-8AA7-16F45FED83FD}" destId="{0243AA8A-BEAC-40B6-B662-8C33583E54A3}" srcOrd="1" destOrd="0" presId="urn:microsoft.com/office/officeart/2005/8/layout/orgChart1"/>
    <dgm:cxn modelId="{AFC6D7EF-0897-4EF4-9307-81A7997C7E3F}" type="presParOf" srcId="{04328089-3CE2-4154-A309-EBB0BE64BDE5}" destId="{8B656BA5-3730-43F6-888F-EE45FC79BAD1}" srcOrd="1" destOrd="0" presId="urn:microsoft.com/office/officeart/2005/8/layout/orgChart1"/>
    <dgm:cxn modelId="{94C90A41-9ADC-42CA-A0C6-71E744EF4D8F}" type="presParOf" srcId="{04328089-3CE2-4154-A309-EBB0BE64BDE5}" destId="{782F441A-759D-4DE1-8D99-61C6115FF5D8}" srcOrd="2" destOrd="0" presId="urn:microsoft.com/office/officeart/2005/8/layout/orgChart1"/>
    <dgm:cxn modelId="{37A50B5D-CD02-493B-BAD9-280E88B683C3}" type="presParOf" srcId="{8054EED0-7C79-4BAE-8EF4-D054794267B8}" destId="{D59E348B-AF14-44D0-AAB6-5A584EA16B9E}" srcOrd="2" destOrd="0" presId="urn:microsoft.com/office/officeart/2005/8/layout/orgChart1"/>
    <dgm:cxn modelId="{725F705C-235C-407D-936F-6579C4B252C8}" type="presParOf" srcId="{8054EED0-7C79-4BAE-8EF4-D054794267B8}" destId="{1C21BFFC-30A0-45BE-9C58-45D1FC9E87FE}" srcOrd="3" destOrd="0" presId="urn:microsoft.com/office/officeart/2005/8/layout/orgChart1"/>
    <dgm:cxn modelId="{F2908275-2284-4C1C-B671-DA27A6AFA108}" type="presParOf" srcId="{1C21BFFC-30A0-45BE-9C58-45D1FC9E87FE}" destId="{4A5FB408-CC9D-44D3-BE90-078C14344CB9}" srcOrd="0" destOrd="0" presId="urn:microsoft.com/office/officeart/2005/8/layout/orgChart1"/>
    <dgm:cxn modelId="{0C84133D-9136-47BC-9EC3-6DB55E622D88}" type="presParOf" srcId="{4A5FB408-CC9D-44D3-BE90-078C14344CB9}" destId="{A43A8DA7-5409-4E7E-8181-6BC90CBAC9CB}" srcOrd="0" destOrd="0" presId="urn:microsoft.com/office/officeart/2005/8/layout/orgChart1"/>
    <dgm:cxn modelId="{1237643B-E01F-4D1B-A474-C87664F5F9D9}" type="presParOf" srcId="{4A5FB408-CC9D-44D3-BE90-078C14344CB9}" destId="{8EB78907-036D-42E5-8E22-3D922964CF97}" srcOrd="1" destOrd="0" presId="urn:microsoft.com/office/officeart/2005/8/layout/orgChart1"/>
    <dgm:cxn modelId="{91284B3A-59E0-4521-B61C-36CF9A62FEF8}" type="presParOf" srcId="{1C21BFFC-30A0-45BE-9C58-45D1FC9E87FE}" destId="{85D51491-50F0-4A35-8392-96D2282FF88F}" srcOrd="1" destOrd="0" presId="urn:microsoft.com/office/officeart/2005/8/layout/orgChart1"/>
    <dgm:cxn modelId="{3162193B-3EE2-4819-974A-9A85DF444D53}" type="presParOf" srcId="{1C21BFFC-30A0-45BE-9C58-45D1FC9E87FE}" destId="{B9858C72-9FAD-4A34-A385-5378394C3651}" srcOrd="2" destOrd="0" presId="urn:microsoft.com/office/officeart/2005/8/layout/orgChart1"/>
    <dgm:cxn modelId="{D801A018-0921-4C98-BDC7-C007C50447D4}" type="presParOf" srcId="{8054EED0-7C79-4BAE-8EF4-D054794267B8}" destId="{F7D12F00-F80A-43E8-BA64-EC45D1C2F001}" srcOrd="4" destOrd="0" presId="urn:microsoft.com/office/officeart/2005/8/layout/orgChart1"/>
    <dgm:cxn modelId="{BC4068FD-6200-4418-9621-515633F397A8}" type="presParOf" srcId="{8054EED0-7C79-4BAE-8EF4-D054794267B8}" destId="{5F51BD67-AF6A-4D10-B1C7-2B20287ADC98}" srcOrd="5" destOrd="0" presId="urn:microsoft.com/office/officeart/2005/8/layout/orgChart1"/>
    <dgm:cxn modelId="{9B3EC13F-5B81-4FE8-B51D-729CA77FB4FA}" type="presParOf" srcId="{5F51BD67-AF6A-4D10-B1C7-2B20287ADC98}" destId="{B85350D5-1F8B-4D4F-A92E-83D43071A263}" srcOrd="0" destOrd="0" presId="urn:microsoft.com/office/officeart/2005/8/layout/orgChart1"/>
    <dgm:cxn modelId="{164CB00D-7DF0-4A34-B113-12937B1256E3}" type="presParOf" srcId="{B85350D5-1F8B-4D4F-A92E-83D43071A263}" destId="{C0E4762D-0853-4D10-B6A2-AF774A8DFCCF}" srcOrd="0" destOrd="0" presId="urn:microsoft.com/office/officeart/2005/8/layout/orgChart1"/>
    <dgm:cxn modelId="{6DD5F812-A1F9-4AAF-87A2-AEF3DE782C3E}" type="presParOf" srcId="{B85350D5-1F8B-4D4F-A92E-83D43071A263}" destId="{EEC153D1-FA62-4BFD-92CF-86072C6782BA}" srcOrd="1" destOrd="0" presId="urn:microsoft.com/office/officeart/2005/8/layout/orgChart1"/>
    <dgm:cxn modelId="{C8C390F3-BC16-476A-9561-A6F300F25863}" type="presParOf" srcId="{5F51BD67-AF6A-4D10-B1C7-2B20287ADC98}" destId="{0765BF59-5CF0-4587-B7C8-127EB3659842}" srcOrd="1" destOrd="0" presId="urn:microsoft.com/office/officeart/2005/8/layout/orgChart1"/>
    <dgm:cxn modelId="{A7EB092C-BFD8-4F02-BDD8-4F48B19B9172}" type="presParOf" srcId="{5F51BD67-AF6A-4D10-B1C7-2B20287ADC98}" destId="{83F5E4AC-CF5E-4452-A7BC-24A220B50387}" srcOrd="2" destOrd="0" presId="urn:microsoft.com/office/officeart/2005/8/layout/orgChart1"/>
    <dgm:cxn modelId="{5209139B-2B70-45EB-8CB9-5952039189B0}" type="presParOf" srcId="{519F339A-14C5-4246-965F-5C9C73D9B98C}" destId="{05203D93-73D2-4052-A4C7-8004A3C8FD4B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Salud </a:t>
          </a:r>
          <a:r>
            <a:rPr lang="es-ES" sz="1200" dirty="0" smtClean="0">
              <a:solidFill>
                <a:schemeClr val="tx1"/>
              </a:solidFill>
            </a:rPr>
            <a:t>Pública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Municipio Saludable </a:t>
          </a: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Médico(a) de Barrio y Centros de Salud </a:t>
          </a:r>
          <a:endParaRPr lang="es-ES" sz="1200" dirty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EE8DCC-B39E-4F5A-9FFB-55AA5BFEA67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del Centro de Atención Canina y </a:t>
          </a:r>
          <a:r>
            <a:rPr lang="es-ES" sz="1200" dirty="0" smtClean="0">
              <a:solidFill>
                <a:schemeClr val="tx1"/>
              </a:solidFill>
            </a:rPr>
            <a:t>Felina</a:t>
          </a:r>
          <a:endParaRPr lang="es-ES" sz="1200" dirty="0">
            <a:solidFill>
              <a:schemeClr val="tx1"/>
            </a:solidFill>
          </a:endParaRPr>
        </a:p>
      </dgm:t>
    </dgm:pt>
    <dgm:pt modelId="{51D614A6-A7C1-449D-9A75-CFC08FA4F025}" type="parTrans" cxnId="{E278A1C8-5ADF-4DFF-AF21-D2650470C0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B7F9AD4-8C04-43CC-AEE6-3A14DE11F27A}" type="sibTrans" cxnId="{E278A1C8-5ADF-4DFF-AF21-D2650470C0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97472" custScaleY="17853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7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5" custScaleX="114085" custScaleY="119282" custLinFactNeighborY="539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5" custScaleX="114085" custScaleY="119282" custLinFactNeighborY="539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5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7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5" custScaleX="114085" custScaleY="119282" custLinFactNeighborY="539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5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FE76E1CD-A173-4209-95C5-9197A562AE23}" type="pres">
      <dgm:prSet presAssocID="{0FC85360-94AF-483F-BAE8-940657D172F4}" presName="Name37" presStyleLbl="parChTrans1D2" presStyleIdx="3" presStyleCnt="7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3" presStyleCnt="5" custScaleX="114085" custScaleY="119282" custLinFactNeighborY="539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3" presStyleCnt="5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8C9924D2-A72A-4BCD-BD31-B749293AFDB6}" type="pres">
      <dgm:prSet presAssocID="{51D614A6-A7C1-449D-9A75-CFC08FA4F025}" presName="Name37" presStyleLbl="parChTrans1D2" presStyleIdx="4" presStyleCnt="7"/>
      <dgm:spPr/>
      <dgm:t>
        <a:bodyPr/>
        <a:lstStyle/>
        <a:p>
          <a:endParaRPr lang="es-ES"/>
        </a:p>
      </dgm:t>
    </dgm:pt>
    <dgm:pt modelId="{221ED67E-B2C1-4F41-B3ED-8B3D88E011CD}" type="pres">
      <dgm:prSet presAssocID="{C8EE8DCC-B39E-4F5A-9FFB-55AA5BFEA673}" presName="hierRoot2" presStyleCnt="0">
        <dgm:presLayoutVars>
          <dgm:hierBranch val="init"/>
        </dgm:presLayoutVars>
      </dgm:prSet>
      <dgm:spPr/>
    </dgm:pt>
    <dgm:pt modelId="{0C0842AB-16BB-494D-87BF-70148F0348F4}" type="pres">
      <dgm:prSet presAssocID="{C8EE8DCC-B39E-4F5A-9FFB-55AA5BFEA673}" presName="rootComposite" presStyleCnt="0"/>
      <dgm:spPr/>
    </dgm:pt>
    <dgm:pt modelId="{DF1885E9-FFBA-4900-A1E6-9819E1B9F41A}" type="pres">
      <dgm:prSet presAssocID="{C8EE8DCC-B39E-4F5A-9FFB-55AA5BFEA673}" presName="rootText" presStyleLbl="node2" presStyleIdx="4" presStyleCnt="5" custScaleX="114085" custScaleY="119282" custLinFactNeighborY="539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9D201D-DC2E-4C07-BB35-C7C624C0DA4E}" type="pres">
      <dgm:prSet presAssocID="{C8EE8DCC-B39E-4F5A-9FFB-55AA5BFEA673}" presName="rootConnector" presStyleLbl="node2" presStyleIdx="4" presStyleCnt="5"/>
      <dgm:spPr/>
      <dgm:t>
        <a:bodyPr/>
        <a:lstStyle/>
        <a:p>
          <a:endParaRPr lang="es-ES"/>
        </a:p>
      </dgm:t>
    </dgm:pt>
    <dgm:pt modelId="{FA4D98AF-93B5-4B07-9382-14B4B9E34B8F}" type="pres">
      <dgm:prSet presAssocID="{C8EE8DCC-B39E-4F5A-9FFB-55AA5BFEA673}" presName="hierChild4" presStyleCnt="0"/>
      <dgm:spPr/>
    </dgm:pt>
    <dgm:pt modelId="{913A18DC-5124-4201-9D2E-7EC4E4CC72F9}" type="pres">
      <dgm:prSet presAssocID="{C8EE8DCC-B39E-4F5A-9FFB-55AA5BFEA673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2" custScaleY="100088" custLinFactNeighborY="14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2" custScaleY="100088" custLinFactNeighborY="14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FC9C594C-AE0B-405B-88F4-83B6C0A4F544}" srcId="{E09942D3-8D92-4571-939D-F9AE19EE063A}" destId="{9BD5A0E8-0EB5-483E-B803-E68DBDAB6B14}" srcOrd="5" destOrd="0" parTransId="{0FC85360-94AF-483F-BAE8-940657D172F4}" sibTransId="{5AC237EB-98A1-4D35-8703-9F1E8A1E6E23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D229C11C-88E7-4FFF-840B-1A64EB9E2961}" type="presOf" srcId="{C8EE8DCC-B39E-4F5A-9FFB-55AA5BFEA673}" destId="{DF1885E9-FFBA-4900-A1E6-9819E1B9F41A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278A1C8-5ADF-4DFF-AF21-D2650470C06C}" srcId="{E09942D3-8D92-4571-939D-F9AE19EE063A}" destId="{C8EE8DCC-B39E-4F5A-9FFB-55AA5BFEA673}" srcOrd="6" destOrd="0" parTransId="{51D614A6-A7C1-449D-9A75-CFC08FA4F025}" sibTransId="{8B7F9AD4-8C04-43CC-AEE6-3A14DE11F27A}"/>
    <dgm:cxn modelId="{B7457395-592E-4E75-9160-D2F913BA6673}" srcId="{E09942D3-8D92-4571-939D-F9AE19EE063A}" destId="{C91DCC95-12FA-4E12-9334-FE8D6A7B5E9E}" srcOrd="4" destOrd="0" parTransId="{5022ECE7-C5BC-4CEB-A040-7B8FFD7E72B1}" sibTransId="{08585BC5-6CC1-4BEB-8D59-052E2E3ABAA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118E9A1-FB74-427E-99A9-FD0F2EF30C17}" type="presOf" srcId="{51D614A6-A7C1-449D-9A75-CFC08FA4F025}" destId="{8C9924D2-A72A-4BCD-BD31-B749293AFDB6}" srcOrd="0" destOrd="0" presId="urn:microsoft.com/office/officeart/2005/8/layout/orgChart1"/>
    <dgm:cxn modelId="{4D85AEC3-9563-4A9D-99AF-BA758B61FCE5}" type="presOf" srcId="{C8EE8DCC-B39E-4F5A-9FFB-55AA5BFEA673}" destId="{949D201D-DC2E-4C07-BB35-C7C624C0DA4E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FCB24D9D-A07C-4187-AA1D-8C7076E89030}" srcId="{E09942D3-8D92-4571-939D-F9AE19EE063A}" destId="{4307D5B6-0AF2-483B-A328-CF9DC1AA510D}" srcOrd="3" destOrd="0" parTransId="{F6C41673-0596-4435-A955-11CA3B0419F0}" sibTransId="{0480834A-5A56-4CFF-A6C8-C14245E99203}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F242EDFA-91F1-4318-AE9B-95BE2B08E998}" srcId="{E09942D3-8D92-4571-939D-F9AE19EE063A}" destId="{8F880CD5-1545-4686-A170-D48280180D6E}" srcOrd="2" destOrd="0" parTransId="{298BFFE0-F177-4185-AAE8-C85021C4A26F}" sibTransId="{8351CCCF-F799-46A6-AD12-89B90B700A87}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D7FC122C-1DB4-424F-A8D5-BE0E9B8C5E4C}" type="presParOf" srcId="{8EFE8F77-C5C0-48AA-B8C2-DD712621EB61}" destId="{FE76E1CD-A173-4209-95C5-9197A562AE23}" srcOrd="6" destOrd="0" presId="urn:microsoft.com/office/officeart/2005/8/layout/orgChart1"/>
    <dgm:cxn modelId="{6367C4C6-2784-412B-8179-3607E66B8159}" type="presParOf" srcId="{8EFE8F77-C5C0-48AA-B8C2-DD712621EB61}" destId="{95ED663E-F014-4F22-A16C-000EA0F1D5A6}" srcOrd="7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236E26BB-AF7B-4329-B985-85B2DB3AB9E5}" type="presParOf" srcId="{8EFE8F77-C5C0-48AA-B8C2-DD712621EB61}" destId="{8C9924D2-A72A-4BCD-BD31-B749293AFDB6}" srcOrd="8" destOrd="0" presId="urn:microsoft.com/office/officeart/2005/8/layout/orgChart1"/>
    <dgm:cxn modelId="{95B3BE18-240C-44BC-8C86-C4087950AF57}" type="presParOf" srcId="{8EFE8F77-C5C0-48AA-B8C2-DD712621EB61}" destId="{221ED67E-B2C1-4F41-B3ED-8B3D88E011CD}" srcOrd="9" destOrd="0" presId="urn:microsoft.com/office/officeart/2005/8/layout/orgChart1"/>
    <dgm:cxn modelId="{79726DAF-CB2A-4AE0-9898-1DEB1F0630AD}" type="presParOf" srcId="{221ED67E-B2C1-4F41-B3ED-8B3D88E011CD}" destId="{0C0842AB-16BB-494D-87BF-70148F0348F4}" srcOrd="0" destOrd="0" presId="urn:microsoft.com/office/officeart/2005/8/layout/orgChart1"/>
    <dgm:cxn modelId="{2446A08F-99C8-4B06-A553-A5BA8E55A711}" type="presParOf" srcId="{0C0842AB-16BB-494D-87BF-70148F0348F4}" destId="{DF1885E9-FFBA-4900-A1E6-9819E1B9F41A}" srcOrd="0" destOrd="0" presId="urn:microsoft.com/office/officeart/2005/8/layout/orgChart1"/>
    <dgm:cxn modelId="{37E00CF0-FEC1-4CE6-8B3A-B719803915BA}" type="presParOf" srcId="{0C0842AB-16BB-494D-87BF-70148F0348F4}" destId="{949D201D-DC2E-4C07-BB35-C7C624C0DA4E}" srcOrd="1" destOrd="0" presId="urn:microsoft.com/office/officeart/2005/8/layout/orgChart1"/>
    <dgm:cxn modelId="{83D303E7-D6B3-42CA-BC1E-4A08912FF8AA}" type="presParOf" srcId="{221ED67E-B2C1-4F41-B3ED-8B3D88E011CD}" destId="{FA4D98AF-93B5-4B07-9382-14B4B9E34B8F}" srcOrd="1" destOrd="0" presId="urn:microsoft.com/office/officeart/2005/8/layout/orgChart1"/>
    <dgm:cxn modelId="{BFB82E26-53D5-4119-91A5-31A1175604CA}" type="presParOf" srcId="{221ED67E-B2C1-4F41-B3ED-8B3D88E011CD}" destId="{913A18DC-5124-4201-9D2E-7EC4E4CC72F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Administrativo(a)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Almacén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Oficial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Secretaria/o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B24A17-01EC-4C8E-BC75-6A9ECD091B2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D8977B3-6EE2-4A86-B042-08BE69196EA5}" type="parTrans" cxnId="{1F0D0708-23E3-4835-B1C6-F24B46BC116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91936D8-AE56-4606-BA50-E6F564A4F5D6}" type="sibTrans" cxnId="{1F0D0708-23E3-4835-B1C6-F24B46BC116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58344" custScaleY="140665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3" custScaleX="104183" custScaleY="98203" custLinFactNeighborX="-1105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E880E104-037E-4A40-A02C-EFDC0DC91106}" type="pres">
      <dgm:prSet presAssocID="{7D8977B3-6EE2-4A86-B042-08BE69196EA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79DE656-6FE4-437F-8DCF-AE166EF9F507}" type="pres">
      <dgm:prSet presAssocID="{36B24A17-01EC-4C8E-BC75-6A9ECD091B23}" presName="hierRoot2" presStyleCnt="0">
        <dgm:presLayoutVars>
          <dgm:hierBranch val="init"/>
        </dgm:presLayoutVars>
      </dgm:prSet>
      <dgm:spPr/>
    </dgm:pt>
    <dgm:pt modelId="{EA2988B8-945F-4C00-AAAE-2E4C432EDFAC}" type="pres">
      <dgm:prSet presAssocID="{36B24A17-01EC-4C8E-BC75-6A9ECD091B23}" presName="rootComposite" presStyleCnt="0"/>
      <dgm:spPr/>
    </dgm:pt>
    <dgm:pt modelId="{A9115B0F-1236-4BD8-9394-7D9210ACEADD}" type="pres">
      <dgm:prSet presAssocID="{36B24A17-01EC-4C8E-BC75-6A9ECD091B23}" presName="rootText" presStyleLbl="node3" presStyleIdx="0" presStyleCnt="1" custScaleX="104183" custLinFactNeighborX="-11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0E4B70-1DF0-4306-AB1A-3BC1724FE799}" type="pres">
      <dgm:prSet presAssocID="{36B24A17-01EC-4C8E-BC75-6A9ECD091B23}" presName="rootConnector" presStyleLbl="node3" presStyleIdx="0" presStyleCnt="1"/>
      <dgm:spPr/>
      <dgm:t>
        <a:bodyPr/>
        <a:lstStyle/>
        <a:p>
          <a:endParaRPr lang="es-ES"/>
        </a:p>
      </dgm:t>
    </dgm:pt>
    <dgm:pt modelId="{86EA9A0C-4DD5-4A28-B41A-8F349DC0FEDA}" type="pres">
      <dgm:prSet presAssocID="{36B24A17-01EC-4C8E-BC75-6A9ECD091B23}" presName="hierChild4" presStyleCnt="0"/>
      <dgm:spPr/>
    </dgm:pt>
    <dgm:pt modelId="{0FD6757C-8654-47CC-94F6-4BC8E7286E9D}" type="pres">
      <dgm:prSet presAssocID="{36B24A17-01EC-4C8E-BC75-6A9ECD091B23}" presName="hierChild5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3" custScaleX="104183" custScaleY="98203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3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3" custScaleX="104183" custScaleY="98203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3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AE6BAEE3-4B7D-4C18-A3B9-FD73CFD2BD0E}" type="pres">
      <dgm:prSet presAssocID="{515F3C64-A58F-4A1A-B601-4FD0F6BBF686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0" presStyleCnt="1" custScaleX="79172" custScaleY="81661" custLinFactNeighborX="-13049" custLinFactNeighborY="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7B667647-14E3-4440-879A-E2421C2EDABE}" type="presOf" srcId="{36B24A17-01EC-4C8E-BC75-6A9ECD091B23}" destId="{A9115B0F-1236-4BD8-9394-7D9210ACEADD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06A75088-DCC8-4E00-A6A1-354DCAF310A8}" srcId="{E09942D3-8D92-4571-939D-F9AE19EE063A}" destId="{A73A9359-F29F-44D1-BED8-0AAAE6261E69}" srcOrd="0" destOrd="0" parTransId="{515F3C64-A58F-4A1A-B601-4FD0F6BBF686}" sibTransId="{4BD81B52-B35A-4E7E-B48C-D00777919C6D}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B7457395-592E-4E75-9160-D2F913BA6673}" srcId="{E09942D3-8D92-4571-939D-F9AE19EE063A}" destId="{C91DCC95-12FA-4E12-9334-FE8D6A7B5E9E}" srcOrd="3" destOrd="0" parTransId="{5022ECE7-C5BC-4CEB-A040-7B8FFD7E72B1}" sibTransId="{08585BC5-6CC1-4BEB-8D59-052E2E3ABAA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6D3E8DEC-AF11-4EAA-A1F1-C57398D2C8DB}" type="presOf" srcId="{7D8977B3-6EE2-4A86-B042-08BE69196EA5}" destId="{E880E104-037E-4A40-A02C-EFDC0DC91106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FCB24D9D-A07C-4187-AA1D-8C7076E89030}" srcId="{E09942D3-8D92-4571-939D-F9AE19EE063A}" destId="{4307D5B6-0AF2-483B-A328-CF9DC1AA510D}" srcOrd="2" destOrd="0" parTransId="{F6C41673-0596-4435-A955-11CA3B0419F0}" sibTransId="{0480834A-5A56-4CFF-A6C8-C14245E99203}"/>
    <dgm:cxn modelId="{8A73239D-DD27-468F-AD91-ECD83001FF45}" type="presOf" srcId="{36B24A17-01EC-4C8E-BC75-6A9ECD091B23}" destId="{A30E4B70-1DF0-4306-AB1A-3BC1724FE799}" srcOrd="1" destOrd="0" presId="urn:microsoft.com/office/officeart/2005/8/layout/orgChart1"/>
    <dgm:cxn modelId="{1F0D0708-23E3-4835-B1C6-F24B46BC1165}" srcId="{8F880CD5-1545-4686-A170-D48280180D6E}" destId="{36B24A17-01EC-4C8E-BC75-6A9ECD091B23}" srcOrd="0" destOrd="0" parTransId="{7D8977B3-6EE2-4A86-B042-08BE69196EA5}" sibTransId="{891936D8-AE56-4606-BA50-E6F564A4F5D6}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F242EDFA-91F1-4318-AE9B-95BE2B08E998}" srcId="{E09942D3-8D92-4571-939D-F9AE19EE063A}" destId="{8F880CD5-1545-4686-A170-D48280180D6E}" srcOrd="1" destOrd="0" parTransId="{298BFFE0-F177-4185-AAE8-C85021C4A26F}" sibTransId="{8351CCCF-F799-46A6-AD12-89B90B700A87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0ECA8AAA-AB94-4AAF-BFF2-A2263FE7448A}" type="presParOf" srcId="{D5044F99-D8BF-4E08-A7A9-2C9D5F33776A}" destId="{E880E104-037E-4A40-A02C-EFDC0DC91106}" srcOrd="0" destOrd="0" presId="urn:microsoft.com/office/officeart/2005/8/layout/orgChart1"/>
    <dgm:cxn modelId="{93B8E7B6-E2FC-47F4-93A2-AE3EF5B3FFF9}" type="presParOf" srcId="{D5044F99-D8BF-4E08-A7A9-2C9D5F33776A}" destId="{B79DE656-6FE4-437F-8DCF-AE166EF9F507}" srcOrd="1" destOrd="0" presId="urn:microsoft.com/office/officeart/2005/8/layout/orgChart1"/>
    <dgm:cxn modelId="{1BFD1A14-B284-40FD-9F99-D1EF4B5A8405}" type="presParOf" srcId="{B79DE656-6FE4-437F-8DCF-AE166EF9F507}" destId="{EA2988B8-945F-4C00-AAAE-2E4C432EDFAC}" srcOrd="0" destOrd="0" presId="urn:microsoft.com/office/officeart/2005/8/layout/orgChart1"/>
    <dgm:cxn modelId="{9AEA1802-673F-4203-BCB1-E966D72AFCB2}" type="presParOf" srcId="{EA2988B8-945F-4C00-AAAE-2E4C432EDFAC}" destId="{A9115B0F-1236-4BD8-9394-7D9210ACEADD}" srcOrd="0" destOrd="0" presId="urn:microsoft.com/office/officeart/2005/8/layout/orgChart1"/>
    <dgm:cxn modelId="{E7E5641E-F787-480A-B698-DBAEE99CE44A}" type="presParOf" srcId="{EA2988B8-945F-4C00-AAAE-2E4C432EDFAC}" destId="{A30E4B70-1DF0-4306-AB1A-3BC1724FE799}" srcOrd="1" destOrd="0" presId="urn:microsoft.com/office/officeart/2005/8/layout/orgChart1"/>
    <dgm:cxn modelId="{12D51FC0-446E-4A2B-A855-64C0E9D1B0ED}" type="presParOf" srcId="{B79DE656-6FE4-437F-8DCF-AE166EF9F507}" destId="{86EA9A0C-4DD5-4A28-B41A-8F349DC0FEDA}" srcOrd="1" destOrd="0" presId="urn:microsoft.com/office/officeart/2005/8/layout/orgChart1"/>
    <dgm:cxn modelId="{C5FD244D-D8FE-44B7-9FE3-65C6DEE70736}" type="presParOf" srcId="{B79DE656-6FE4-437F-8DCF-AE166EF9F507}" destId="{0FD6757C-8654-47CC-94F6-4BC8E7286E9D}" srcOrd="2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3D4A06FC-D88A-4B48-A744-5DFC3898D05A}" type="presParOf" srcId="{289EA48A-6C1C-405E-8A93-03D3FB5CE012}" destId="{AE6BAEE3-4B7D-4C18-A3B9-FD73CFD2BD0E}" srcOrd="0" destOrd="0" presId="urn:microsoft.com/office/officeart/2005/8/layout/orgChart1"/>
    <dgm:cxn modelId="{91FE514C-1189-46B2-864F-70981968292D}" type="presParOf" srcId="{289EA48A-6C1C-405E-8A93-03D3FB5CE012}" destId="{39441D90-DDFD-4A25-B3DE-B59E77334348}" srcOrd="1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Operativo(a)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53183" custScaleY="51355" custLinFactNeighborY="43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FE76E1CD-A173-4209-95C5-9197A562AE23}" type="pres">
      <dgm:prSet presAssocID="{0FC85360-94AF-483F-BAE8-940657D172F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34989" custScaleY="34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D7FC122C-1DB4-424F-A8D5-BE0E9B8C5E4C}" type="presParOf" srcId="{8EFE8F77-C5C0-48AA-B8C2-DD712621EB61}" destId="{FE76E1CD-A173-4209-95C5-9197A562AE23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Municipio Saludable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268543-E65C-4D1B-8104-5FBEB44D8AE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Saneamiento</a:t>
          </a:r>
          <a:endParaRPr lang="es-ES" sz="1200" dirty="0">
            <a:solidFill>
              <a:schemeClr val="tx1"/>
            </a:solidFill>
          </a:endParaRPr>
        </a:p>
      </dgm:t>
    </dgm:pt>
    <dgm:pt modelId="{995DCE9D-B714-47BC-8C9F-283D839E069A}" type="parTrans" cxnId="{878F99C9-23D7-4613-80F2-AEF9BECCB9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40B57-C15F-4135-B9CE-3DA978607F97}" type="sibTrans" cxnId="{878F99C9-23D7-4613-80F2-AEF9BECCB9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225BFD-F8B9-4F85-8329-C38CF1E08FB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Trabajadores(as) </a:t>
          </a:r>
          <a:r>
            <a:rPr lang="es-ES" sz="1200" dirty="0" smtClean="0">
              <a:solidFill>
                <a:schemeClr val="tx1"/>
              </a:solidFill>
            </a:rPr>
            <a:t>Sociales</a:t>
          </a:r>
          <a:endParaRPr lang="es-ES" sz="1200" dirty="0">
            <a:solidFill>
              <a:schemeClr val="tx1"/>
            </a:solidFill>
          </a:endParaRPr>
        </a:p>
      </dgm:t>
    </dgm:pt>
    <dgm:pt modelId="{5499830C-EBB2-4C8B-9086-94B3E17EC7B8}" type="parTrans" cxnId="{DB217C28-A8CC-4AF5-B4EF-0EC993579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D9D761-AAAE-40DD-8422-2C5B8E5ABD42}" type="sibTrans" cxnId="{DB217C28-A8CC-4AF5-B4EF-0EC993579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F7F709-2117-47B6-BB38-36329206F4C6}">
      <dgm:prSet custT="1"/>
      <dgm:spPr/>
      <dgm:t>
        <a:bodyPr/>
        <a:lstStyle/>
        <a:p>
          <a:pPr algn="ctr"/>
          <a:r>
            <a:rPr lang="es-ES" sz="1200" dirty="0" smtClean="0">
              <a:solidFill>
                <a:schemeClr val="tx1"/>
              </a:solidFill>
            </a:rPr>
            <a:t>Enfermera(o)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General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                 </a:t>
          </a:r>
          <a:endParaRPr lang="es-ES" sz="1200" dirty="0" smtClean="0">
            <a:solidFill>
              <a:schemeClr val="tx1"/>
            </a:solidFill>
          </a:endParaRPr>
        </a:p>
        <a:p>
          <a:pPr algn="ctr"/>
          <a:r>
            <a:rPr lang="es-ES" sz="1200" dirty="0" smtClean="0">
              <a:solidFill>
                <a:schemeClr val="tx1"/>
              </a:solidFill>
            </a:rPr>
            <a:t> Enfermeras(os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36694C45-C641-435A-9D67-EBB3C905B123}" type="parTrans" cxnId="{B8D24AE5-DD5E-43EE-8834-2910D42DD0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8F4AA8-3285-4748-A56C-2F9B6497A0E6}" type="sibTrans" cxnId="{B8D24AE5-DD5E-43EE-8834-2910D42DD0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8CD4491-2D6C-475E-B317-C9AC91C8402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948B9B8-FC5F-4D88-8A96-96343DB00BB5}" type="parTrans" cxnId="{F9D2ABDB-6135-4D62-ABE5-FEC4DD7E940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E9423D-B372-45CD-B326-7CA7812486F1}" type="sibTrans" cxnId="{F9D2ABDB-6135-4D62-ABE5-FEC4DD7E940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D725B38-E2B0-4A6D-A5FD-EEFB3649DD3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</a:p>
      </dgm:t>
    </dgm:pt>
    <dgm:pt modelId="{D630BDAB-8E86-4A98-A694-D37047CA04E8}" type="parTrans" cxnId="{6BAF577B-F248-4D38-B4FE-DB459D98A7B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F1EB0F8-170B-4D79-9FBA-BB598B71AAAD}" type="sibTrans" cxnId="{6BAF577B-F248-4D38-B4FE-DB459D98A7B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AFC35BA-F72B-44A1-9755-CB969EF5C40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Odontología</a:t>
          </a:r>
          <a:endParaRPr lang="es-ES" sz="1200" dirty="0">
            <a:solidFill>
              <a:schemeClr val="tx1"/>
            </a:solidFill>
          </a:endParaRPr>
        </a:p>
      </dgm:t>
    </dgm:pt>
    <dgm:pt modelId="{D09809E0-2E45-403C-B634-F7B8492DDFEC}" type="parTrans" cxnId="{7436572F-43BD-4678-A016-EA4C140227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51A254-5D0A-430D-97F1-3B1577648AC3}" type="sibTrans" cxnId="{7436572F-43BD-4678-A016-EA4C140227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1515D2B-28B3-418A-82E7-9DC99200ED7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 (a) de Brigadas </a:t>
          </a:r>
          <a:r>
            <a:rPr lang="es-ES" sz="1200" dirty="0" smtClean="0">
              <a:solidFill>
                <a:schemeClr val="tx1"/>
              </a:solidFill>
            </a:rPr>
            <a:t>Médicas</a:t>
          </a:r>
          <a:endParaRPr lang="es-ES" sz="1200" dirty="0">
            <a:solidFill>
              <a:schemeClr val="tx1"/>
            </a:solidFill>
          </a:endParaRPr>
        </a:p>
      </dgm:t>
    </dgm:pt>
    <dgm:pt modelId="{42C676F6-D62D-430C-A688-7C1F6AFE9B5F}" type="parTrans" cxnId="{C2611D2F-7382-41B9-95D9-1E3F0086D3A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609BAE3-65E3-44DE-A032-B750E24E56FA}" type="sibTrans" cxnId="{C2611D2F-7382-41B9-95D9-1E3F0086D3A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B2122D-613A-4979-8DD7-4564F7B83A5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>
            <a:solidFill>
              <a:schemeClr val="tx1"/>
            </a:solidFill>
          </a:endParaRPr>
        </a:p>
      </dgm:t>
    </dgm:pt>
    <dgm:pt modelId="{FCCF0B0D-4899-47B1-A346-0A5D7D816144}" type="parTrans" cxnId="{279FF0C2-1921-45EE-9228-A635942913C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D244212-90CF-47FD-8A80-6FEE578A5135}" type="sibTrans" cxnId="{279FF0C2-1921-45EE-9228-A635942913C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5C224E-6162-4B90-975F-D3305963287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8331E26-F80B-4ADD-A9BC-5956F9C2D95B}" type="parTrans" cxnId="{1597ECB1-D801-48AE-B7ED-854AA8A024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1AFB05F-7494-40CA-A244-874981248875}" type="sibTrans" cxnId="{1597ECB1-D801-48AE-B7ED-854AA8A024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E73D0C8-C41D-4ADB-919C-4EBE850DC20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Fumigadores(as) </a:t>
          </a:r>
        </a:p>
      </dgm:t>
    </dgm:pt>
    <dgm:pt modelId="{8CC95BCB-2597-4FED-9E11-486EEAA02326}" type="parTrans" cxnId="{55DADCE5-70FD-4C58-BB9A-14F86F495C1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62169A1-3E80-45E6-B00F-E777606461BC}" type="sibTrans" cxnId="{55DADCE5-70FD-4C58-BB9A-14F86F495C1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A100273-4CBF-454F-B078-D8BA9B47314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Fumigador(a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47DD492-4DBB-483D-8D0E-05B921A01B19}" type="parTrans" cxnId="{727565AC-940F-45C2-94F5-58894255BE1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B05E300-1325-4BD9-BFDE-CF32C2666410}" type="sibTrans" cxnId="{727565AC-940F-45C2-94F5-58894255BE1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1EE90B-566B-40F0-8647-856C4ED3DF8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6A4AE9B1-6012-4070-BD17-7027A3A85B0F}" type="parTrans" cxnId="{0C1E4D47-DDA6-454B-82EB-C70211F0BEC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9D6F64F-88BA-4C5F-B63A-6CE2F4CF2AD6}" type="sibTrans" cxnId="{0C1E4D47-DDA6-454B-82EB-C70211F0BEC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D8C9523-F877-4F5F-80B4-89EAAF901EA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E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1E9984B-8E53-4E8F-BE0B-29CBA8263D59}" type="parTrans" cxnId="{90AFD48F-37E4-494F-A4E1-A72FBB57F87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CAB5D0C-5733-4C9E-B889-680317CB810A}" type="sibTrans" cxnId="{90AFD48F-37E4-494F-A4E1-A72FBB57F87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1485C07-7CE5-4EBF-B822-31E4381E2BA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B158C281-30EA-455D-9C76-021AE508C25E}" type="parTrans" cxnId="{899403BC-EC6D-42E6-94F5-3A013836840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4261B8C-CC3E-479A-8A34-A9B67B45370E}" type="sibTrans" cxnId="{899403BC-EC6D-42E6-94F5-3A013836840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2797B06-8231-4F81-9A4B-F7644C5FE9F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Odontólogo(a)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Dentista</a:t>
          </a:r>
          <a:endParaRPr lang="es-ES" sz="1200" dirty="0">
            <a:solidFill>
              <a:schemeClr val="tx1"/>
            </a:solidFill>
          </a:endParaRPr>
        </a:p>
      </dgm:t>
    </dgm:pt>
    <dgm:pt modelId="{386366B4-5764-4470-92E0-2E7366CE9705}" type="parTrans" cxnId="{FBD32B8B-EFC1-46E7-B0D4-221CD394AD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B796BFB-9B02-49B7-9FAD-188829E5D067}" type="sibTrans" cxnId="{FBD32B8B-EFC1-46E7-B0D4-221CD394AD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EFE5D33-8B56-42ED-B460-F1E422D2ADF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r>
            <a:rPr lang="es-ES" sz="1200" dirty="0" smtClean="0">
              <a:solidFill>
                <a:schemeClr val="tx1"/>
              </a:solidFill>
            </a:rPr>
            <a:t>dental</a:t>
          </a:r>
          <a:endParaRPr lang="es-ES" sz="1200" dirty="0">
            <a:solidFill>
              <a:schemeClr val="tx1"/>
            </a:solidFill>
          </a:endParaRPr>
        </a:p>
      </dgm:t>
    </dgm:pt>
    <dgm:pt modelId="{561B5AE5-2A8E-432F-8EBB-817E96475563}" type="parTrans" cxnId="{15769AC6-0AE9-46DC-89DA-A90006B230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854BB12-2CF3-4D4B-9051-B324B96B4DE8}" type="sibTrans" cxnId="{15769AC6-0AE9-46DC-89DA-A90006B230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A6625B8-EC23-4658-ABCC-C57053AF8138}" type="pres">
      <dgm:prSet presAssocID="{36E00EDE-EBB7-4E79-ADC8-188086E8A716}" presName="rootComposite1" presStyleCnt="0"/>
      <dgm:spPr/>
      <dgm:t>
        <a:bodyPr/>
        <a:lstStyle/>
        <a:p>
          <a:endParaRPr lang="es-ES"/>
        </a:p>
      </dgm:t>
    </dgm:pt>
    <dgm:pt modelId="{A6B7F0D5-584F-40C6-B1A6-4F2129A4B129}" type="pres">
      <dgm:prSet presAssocID="{36E00EDE-EBB7-4E79-ADC8-188086E8A716}" presName="rootText1" presStyleLbl="node0" presStyleIdx="0" presStyleCnt="1" custScaleX="188071" custScaleY="150457" custLinFactNeighborY="-505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  <dgm:t>
        <a:bodyPr/>
        <a:lstStyle/>
        <a:p>
          <a:endParaRPr lang="es-ES"/>
        </a:p>
      </dgm:t>
    </dgm:pt>
    <dgm:pt modelId="{7F7FC495-FEF4-4225-8D49-F1E2E9E55CED}" type="pres">
      <dgm:prSet presAssocID="{5499830C-EBB2-4C8B-9086-94B3E17EC7B8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3E0E7BE8-37D2-420F-9CC2-566C8D19AFB7}" type="pres">
      <dgm:prSet presAssocID="{06225BFD-F8B9-4F85-8329-C38CF1E08FB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C1AA104-DEE2-4DB8-9498-63C38952BAD8}" type="pres">
      <dgm:prSet presAssocID="{06225BFD-F8B9-4F85-8329-C38CF1E08FB7}" presName="rootComposite" presStyleCnt="0"/>
      <dgm:spPr/>
      <dgm:t>
        <a:bodyPr/>
        <a:lstStyle/>
        <a:p>
          <a:endParaRPr lang="es-ES"/>
        </a:p>
      </dgm:t>
    </dgm:pt>
    <dgm:pt modelId="{C75F0CD5-6A2C-4EE2-8445-B7828AAD1B5C}" type="pres">
      <dgm:prSet presAssocID="{06225BFD-F8B9-4F85-8329-C38CF1E08FB7}" presName="rootText" presStyleLbl="node2" presStyleIdx="0" presStyleCnt="6" custScaleX="109518" custScaleY="103114" custLinFactNeighborX="6522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F996D-E34C-490A-B735-1D38806CDDD8}" type="pres">
      <dgm:prSet presAssocID="{06225BFD-F8B9-4F85-8329-C38CF1E08FB7}" presName="rootConnector" presStyleLbl="node2" presStyleIdx="0" presStyleCnt="6"/>
      <dgm:spPr/>
      <dgm:t>
        <a:bodyPr/>
        <a:lstStyle/>
        <a:p>
          <a:endParaRPr lang="es-ES"/>
        </a:p>
      </dgm:t>
    </dgm:pt>
    <dgm:pt modelId="{48CC7499-4369-4715-93E7-C2A788311E14}" type="pres">
      <dgm:prSet presAssocID="{06225BFD-F8B9-4F85-8329-C38CF1E08FB7}" presName="hierChild4" presStyleCnt="0"/>
      <dgm:spPr/>
      <dgm:t>
        <a:bodyPr/>
        <a:lstStyle/>
        <a:p>
          <a:endParaRPr lang="es-ES"/>
        </a:p>
      </dgm:t>
    </dgm:pt>
    <dgm:pt modelId="{23F153F6-CAA0-4BAE-9469-ED1F39EBEAE9}" type="pres">
      <dgm:prSet presAssocID="{06225BFD-F8B9-4F85-8329-C38CF1E08FB7}" presName="hierChild5" presStyleCnt="0"/>
      <dgm:spPr/>
      <dgm:t>
        <a:bodyPr/>
        <a:lstStyle/>
        <a:p>
          <a:endParaRPr lang="es-ES"/>
        </a:p>
      </dgm:t>
    </dgm:pt>
    <dgm:pt modelId="{49DB23F0-CF8D-4D14-B320-68B2F846730C}" type="pres">
      <dgm:prSet presAssocID="{995DCE9D-B714-47BC-8C9F-283D839E069A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01B03E2C-7E8D-4F78-8DF8-01F072417D60}" type="pres">
      <dgm:prSet presAssocID="{06268543-E65C-4D1B-8104-5FBEB44D8AE3}" presName="hierRoot2" presStyleCnt="0">
        <dgm:presLayoutVars>
          <dgm:hierBranch val="l"/>
        </dgm:presLayoutVars>
      </dgm:prSet>
      <dgm:spPr/>
      <dgm:t>
        <a:bodyPr/>
        <a:lstStyle/>
        <a:p>
          <a:endParaRPr lang="es-ES"/>
        </a:p>
      </dgm:t>
    </dgm:pt>
    <dgm:pt modelId="{F3B10998-E86C-40A5-9F52-B4FA3C0D43B7}" type="pres">
      <dgm:prSet presAssocID="{06268543-E65C-4D1B-8104-5FBEB44D8AE3}" presName="rootComposite" presStyleCnt="0"/>
      <dgm:spPr/>
      <dgm:t>
        <a:bodyPr/>
        <a:lstStyle/>
        <a:p>
          <a:endParaRPr lang="es-ES"/>
        </a:p>
      </dgm:t>
    </dgm:pt>
    <dgm:pt modelId="{032BAB47-5D8D-4928-87C6-EDC51EB0EBBC}" type="pres">
      <dgm:prSet presAssocID="{06268543-E65C-4D1B-8104-5FBEB44D8AE3}" presName="rootText" presStyleLbl="node2" presStyleIdx="1" presStyleCnt="6" custScaleX="118697" custScaleY="103114" custLinFactNeighborX="760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06A7E1-86D2-4E15-A82D-AA69C7C7BA6C}" type="pres">
      <dgm:prSet presAssocID="{06268543-E65C-4D1B-8104-5FBEB44D8AE3}" presName="rootConnector" presStyleLbl="node2" presStyleIdx="1" presStyleCnt="6"/>
      <dgm:spPr/>
      <dgm:t>
        <a:bodyPr/>
        <a:lstStyle/>
        <a:p>
          <a:endParaRPr lang="es-ES"/>
        </a:p>
      </dgm:t>
    </dgm:pt>
    <dgm:pt modelId="{CCD60174-FAA6-4795-83EE-8C3FC5AAD84E}" type="pres">
      <dgm:prSet presAssocID="{06268543-E65C-4D1B-8104-5FBEB44D8AE3}" presName="hierChild4" presStyleCnt="0"/>
      <dgm:spPr/>
      <dgm:t>
        <a:bodyPr/>
        <a:lstStyle/>
        <a:p>
          <a:endParaRPr lang="es-ES"/>
        </a:p>
      </dgm:t>
    </dgm:pt>
    <dgm:pt modelId="{17910D21-7C23-4E64-BBD8-88D0322F222E}" type="pres">
      <dgm:prSet presAssocID="{8CC95BCB-2597-4FED-9E11-486EEAA02326}" presName="Name50" presStyleLbl="parChTrans1D3" presStyleIdx="0" presStyleCnt="6"/>
      <dgm:spPr/>
      <dgm:t>
        <a:bodyPr/>
        <a:lstStyle/>
        <a:p>
          <a:endParaRPr lang="es-ES"/>
        </a:p>
      </dgm:t>
    </dgm:pt>
    <dgm:pt modelId="{FFEB5A3C-F4A0-4C26-BDEF-8DB6F0161F8F}" type="pres">
      <dgm:prSet presAssocID="{1E73D0C8-C41D-4ADB-919C-4EBE850DC200}" presName="hierRoot2" presStyleCnt="0">
        <dgm:presLayoutVars>
          <dgm:hierBranch val="init"/>
        </dgm:presLayoutVars>
      </dgm:prSet>
      <dgm:spPr/>
    </dgm:pt>
    <dgm:pt modelId="{E58F2227-73AC-434D-B457-650F2FD986B3}" type="pres">
      <dgm:prSet presAssocID="{1E73D0C8-C41D-4ADB-919C-4EBE850DC200}" presName="rootComposite" presStyleCnt="0"/>
      <dgm:spPr/>
    </dgm:pt>
    <dgm:pt modelId="{E333131B-15CF-40C0-9E90-1D5CB3286B19}" type="pres">
      <dgm:prSet presAssocID="{1E73D0C8-C41D-4ADB-919C-4EBE850DC200}" presName="rootText" presStyleLbl="node3" presStyleIdx="0" presStyleCnt="6" custScaleX="109518" custScaleY="157296" custLinFactNeighborX="7081" custLinFactNeighborY="128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DF89C-FBD5-4692-AD60-CD5318EC1B00}" type="pres">
      <dgm:prSet presAssocID="{1E73D0C8-C41D-4ADB-919C-4EBE850DC200}" presName="rootConnector" presStyleLbl="node3" presStyleIdx="0" presStyleCnt="6"/>
      <dgm:spPr/>
      <dgm:t>
        <a:bodyPr/>
        <a:lstStyle/>
        <a:p>
          <a:endParaRPr lang="es-ES"/>
        </a:p>
      </dgm:t>
    </dgm:pt>
    <dgm:pt modelId="{3FB6222E-DD2A-4C42-98BF-C03C846BAF2E}" type="pres">
      <dgm:prSet presAssocID="{1E73D0C8-C41D-4ADB-919C-4EBE850DC200}" presName="hierChild4" presStyleCnt="0"/>
      <dgm:spPr/>
    </dgm:pt>
    <dgm:pt modelId="{1690E6F3-F00D-47C3-AB93-38412ECF934D}" type="pres">
      <dgm:prSet presAssocID="{1E73D0C8-C41D-4ADB-919C-4EBE850DC200}" presName="hierChild5" presStyleCnt="0"/>
      <dgm:spPr/>
    </dgm:pt>
    <dgm:pt modelId="{0789303F-DD16-4DA2-BBA6-FB45A9C63AE9}" type="pres">
      <dgm:prSet presAssocID="{147DD492-4DBB-483D-8D0E-05B921A01B19}" presName="Name50" presStyleLbl="parChTrans1D3" presStyleIdx="1" presStyleCnt="6"/>
      <dgm:spPr/>
      <dgm:t>
        <a:bodyPr/>
        <a:lstStyle/>
        <a:p>
          <a:endParaRPr lang="es-ES"/>
        </a:p>
      </dgm:t>
    </dgm:pt>
    <dgm:pt modelId="{D94CB317-0BD0-4252-85F0-A872CD82A69A}" type="pres">
      <dgm:prSet presAssocID="{8A100273-4CBF-454F-B078-D8BA9B473148}" presName="hierRoot2" presStyleCnt="0">
        <dgm:presLayoutVars>
          <dgm:hierBranch val="init"/>
        </dgm:presLayoutVars>
      </dgm:prSet>
      <dgm:spPr/>
    </dgm:pt>
    <dgm:pt modelId="{06E0D313-24EC-4F68-BC2C-C1407CBDB8CA}" type="pres">
      <dgm:prSet presAssocID="{8A100273-4CBF-454F-B078-D8BA9B473148}" presName="rootComposite" presStyleCnt="0"/>
      <dgm:spPr/>
    </dgm:pt>
    <dgm:pt modelId="{9B2529B9-D4A3-4B12-A508-06CAF74F87A3}" type="pres">
      <dgm:prSet presAssocID="{8A100273-4CBF-454F-B078-D8BA9B473148}" presName="rootText" presStyleLbl="node3" presStyleIdx="1" presStyleCnt="6" custScaleX="109518" custLinFactNeighborX="7081" custLinFactNeighborY="69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A0449B-8862-482D-916E-90DEE3B950AD}" type="pres">
      <dgm:prSet presAssocID="{8A100273-4CBF-454F-B078-D8BA9B473148}" presName="rootConnector" presStyleLbl="node3" presStyleIdx="1" presStyleCnt="6"/>
      <dgm:spPr/>
      <dgm:t>
        <a:bodyPr/>
        <a:lstStyle/>
        <a:p>
          <a:endParaRPr lang="es-ES"/>
        </a:p>
      </dgm:t>
    </dgm:pt>
    <dgm:pt modelId="{34C702CF-8DAE-496D-913C-8A7FA2379A68}" type="pres">
      <dgm:prSet presAssocID="{8A100273-4CBF-454F-B078-D8BA9B473148}" presName="hierChild4" presStyleCnt="0"/>
      <dgm:spPr/>
    </dgm:pt>
    <dgm:pt modelId="{0B7B997E-8CD3-4265-857C-F387547949A5}" type="pres">
      <dgm:prSet presAssocID="{8A100273-4CBF-454F-B078-D8BA9B473148}" presName="hierChild5" presStyleCnt="0"/>
      <dgm:spPr/>
    </dgm:pt>
    <dgm:pt modelId="{D66FAC9F-0C1C-4D53-95A3-DFCF4D475E88}" type="pres">
      <dgm:prSet presAssocID="{06268543-E65C-4D1B-8104-5FBEB44D8AE3}" presName="hierChild5" presStyleCnt="0"/>
      <dgm:spPr/>
      <dgm:t>
        <a:bodyPr/>
        <a:lstStyle/>
        <a:p>
          <a:endParaRPr lang="es-ES"/>
        </a:p>
      </dgm:t>
    </dgm:pt>
    <dgm:pt modelId="{AED37005-276E-439C-99A6-7EB7048C8D68}" type="pres">
      <dgm:prSet presAssocID="{36694C45-C641-435A-9D67-EBB3C905B123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1CFB441C-894F-41F0-9048-66E4A4E11E5C}" type="pres">
      <dgm:prSet presAssocID="{0EF7F709-2117-47B6-BB38-36329206F4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A5B1671-C4DC-4A8E-978F-BC93D234E6C1}" type="pres">
      <dgm:prSet presAssocID="{0EF7F709-2117-47B6-BB38-36329206F4C6}" presName="rootComposite" presStyleCnt="0"/>
      <dgm:spPr/>
      <dgm:t>
        <a:bodyPr/>
        <a:lstStyle/>
        <a:p>
          <a:endParaRPr lang="es-ES"/>
        </a:p>
      </dgm:t>
    </dgm:pt>
    <dgm:pt modelId="{9D9960D1-5F01-4D26-87B2-AD715FCF54C0}" type="pres">
      <dgm:prSet presAssocID="{0EF7F709-2117-47B6-BB38-36329206F4C6}" presName="rootText" presStyleLbl="node2" presStyleIdx="2" presStyleCnt="6" custScaleX="127912" custScaleY="461169" custLinFactNeighborX="-2504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17E78-0A14-41DC-BAF4-50C028C887B7}" type="pres">
      <dgm:prSet presAssocID="{0EF7F709-2117-47B6-BB38-36329206F4C6}" presName="rootConnector" presStyleLbl="node2" presStyleIdx="2" presStyleCnt="6"/>
      <dgm:spPr/>
      <dgm:t>
        <a:bodyPr/>
        <a:lstStyle/>
        <a:p>
          <a:endParaRPr lang="es-ES"/>
        </a:p>
      </dgm:t>
    </dgm:pt>
    <dgm:pt modelId="{961A4AD4-FF8E-47B4-8FD3-6C60EC936C11}" type="pres">
      <dgm:prSet presAssocID="{0EF7F709-2117-47B6-BB38-36329206F4C6}" presName="hierChild4" presStyleCnt="0"/>
      <dgm:spPr/>
      <dgm:t>
        <a:bodyPr/>
        <a:lstStyle/>
        <a:p>
          <a:endParaRPr lang="es-ES"/>
        </a:p>
      </dgm:t>
    </dgm:pt>
    <dgm:pt modelId="{0D792B80-5D7F-4F3E-8116-8D47630A5052}" type="pres">
      <dgm:prSet presAssocID="{0EF7F709-2117-47B6-BB38-36329206F4C6}" presName="hierChild5" presStyleCnt="0"/>
      <dgm:spPr/>
      <dgm:t>
        <a:bodyPr/>
        <a:lstStyle/>
        <a:p>
          <a:endParaRPr lang="es-ES"/>
        </a:p>
      </dgm:t>
    </dgm:pt>
    <dgm:pt modelId="{78F09EFE-D132-4FE4-91D2-BB8586EF38E1}" type="pres">
      <dgm:prSet presAssocID="{88331E26-F80B-4ADD-A9BC-5956F9C2D95B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55B2A6E8-29F8-4EF9-A593-91E652BD57C2}" type="pres">
      <dgm:prSet presAssocID="{405C224E-6162-4B90-975F-D33059632877}" presName="hierRoot2" presStyleCnt="0">
        <dgm:presLayoutVars>
          <dgm:hierBranch val="init"/>
        </dgm:presLayoutVars>
      </dgm:prSet>
      <dgm:spPr/>
    </dgm:pt>
    <dgm:pt modelId="{9912AE17-E3FA-4CC4-86E8-0B3E339B227D}" type="pres">
      <dgm:prSet presAssocID="{405C224E-6162-4B90-975F-D33059632877}" presName="rootComposite" presStyleCnt="0"/>
      <dgm:spPr/>
    </dgm:pt>
    <dgm:pt modelId="{C3073F2C-C0A1-4D4E-8B81-A2EFE4C4C3F4}" type="pres">
      <dgm:prSet presAssocID="{405C224E-6162-4B90-975F-D33059632877}" presName="rootText" presStyleLbl="node2" presStyleIdx="3" presStyleCnt="6" custScaleX="127912" custScaleY="103114" custLinFactNeighborX="-6991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01284C-6F92-4470-ACBA-63EB7FFE7A7E}" type="pres">
      <dgm:prSet presAssocID="{405C224E-6162-4B90-975F-D33059632877}" presName="rootConnector" presStyleLbl="node2" presStyleIdx="3" presStyleCnt="6"/>
      <dgm:spPr/>
      <dgm:t>
        <a:bodyPr/>
        <a:lstStyle/>
        <a:p>
          <a:endParaRPr lang="es-ES"/>
        </a:p>
      </dgm:t>
    </dgm:pt>
    <dgm:pt modelId="{C306A3D1-0FB8-4564-B11C-F027D232A85E}" type="pres">
      <dgm:prSet presAssocID="{405C224E-6162-4B90-975F-D33059632877}" presName="hierChild4" presStyleCnt="0"/>
      <dgm:spPr/>
    </dgm:pt>
    <dgm:pt modelId="{11900D45-EEAA-40FA-800C-967ABBB958CC}" type="pres">
      <dgm:prSet presAssocID="{405C224E-6162-4B90-975F-D33059632877}" presName="hierChild5" presStyleCnt="0"/>
      <dgm:spPr/>
    </dgm:pt>
    <dgm:pt modelId="{5E89098D-F45D-4CC0-9A1A-6D4FA56FAAE5}" type="pres">
      <dgm:prSet presAssocID="{F948B9B8-FC5F-4D88-8A96-96343DB00BB5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6F4EF1AF-7EC0-44BC-8CDB-1A4E86DE0FC3}" type="pres">
      <dgm:prSet presAssocID="{68CD4491-2D6C-475E-B317-C9AC91C84029}" presName="hierRoot2" presStyleCnt="0">
        <dgm:presLayoutVars>
          <dgm:hierBranch val="l"/>
        </dgm:presLayoutVars>
      </dgm:prSet>
      <dgm:spPr/>
      <dgm:t>
        <a:bodyPr/>
        <a:lstStyle/>
        <a:p>
          <a:endParaRPr lang="es-ES"/>
        </a:p>
      </dgm:t>
    </dgm:pt>
    <dgm:pt modelId="{D6CD160C-FF0A-4C80-817E-A7A9F54C67A7}" type="pres">
      <dgm:prSet presAssocID="{68CD4491-2D6C-475E-B317-C9AC91C84029}" presName="rootComposite" presStyleCnt="0"/>
      <dgm:spPr/>
      <dgm:t>
        <a:bodyPr/>
        <a:lstStyle/>
        <a:p>
          <a:endParaRPr lang="es-ES"/>
        </a:p>
      </dgm:t>
    </dgm:pt>
    <dgm:pt modelId="{673E2BAB-A261-407F-BCEF-69321DEFB9E6}" type="pres">
      <dgm:prSet presAssocID="{68CD4491-2D6C-475E-B317-C9AC91C84029}" presName="rootText" presStyleLbl="node2" presStyleIdx="4" presStyleCnt="6" custScaleX="127888" custScaleY="103114" custLinFactNeighborX="-13220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CEA3E0-01E5-4BA9-9199-D7E160830DBF}" type="pres">
      <dgm:prSet presAssocID="{68CD4491-2D6C-475E-B317-C9AC91C84029}" presName="rootConnector" presStyleLbl="node2" presStyleIdx="4" presStyleCnt="6"/>
      <dgm:spPr/>
      <dgm:t>
        <a:bodyPr/>
        <a:lstStyle/>
        <a:p>
          <a:endParaRPr lang="es-ES"/>
        </a:p>
      </dgm:t>
    </dgm:pt>
    <dgm:pt modelId="{4F363984-8D31-4F66-8A80-C79070861C41}" type="pres">
      <dgm:prSet presAssocID="{68CD4491-2D6C-475E-B317-C9AC91C84029}" presName="hierChild4" presStyleCnt="0"/>
      <dgm:spPr/>
      <dgm:t>
        <a:bodyPr/>
        <a:lstStyle/>
        <a:p>
          <a:endParaRPr lang="es-ES"/>
        </a:p>
      </dgm:t>
    </dgm:pt>
    <dgm:pt modelId="{869050B3-B666-4D3C-A470-447025ED6FD3}" type="pres">
      <dgm:prSet presAssocID="{11E9984B-8E53-4E8F-BE0B-29CBA8263D59}" presName="Name50" presStyleLbl="parChTrans1D3" presStyleIdx="2" presStyleCnt="6"/>
      <dgm:spPr/>
      <dgm:t>
        <a:bodyPr/>
        <a:lstStyle/>
        <a:p>
          <a:endParaRPr lang="es-ES"/>
        </a:p>
      </dgm:t>
    </dgm:pt>
    <dgm:pt modelId="{FE5702FF-422A-4E5F-8928-1D06DA669540}" type="pres">
      <dgm:prSet presAssocID="{9D8C9523-F877-4F5F-80B4-89EAAF901EA8}" presName="hierRoot2" presStyleCnt="0">
        <dgm:presLayoutVars>
          <dgm:hierBranch val="init"/>
        </dgm:presLayoutVars>
      </dgm:prSet>
      <dgm:spPr/>
    </dgm:pt>
    <dgm:pt modelId="{2C30FEE9-750B-4385-AE1F-730DD6400703}" type="pres">
      <dgm:prSet presAssocID="{9D8C9523-F877-4F5F-80B4-89EAAF901EA8}" presName="rootComposite" presStyleCnt="0"/>
      <dgm:spPr/>
    </dgm:pt>
    <dgm:pt modelId="{366EA5E8-A373-49D0-BEEF-42CF84EFA6A4}" type="pres">
      <dgm:prSet presAssocID="{9D8C9523-F877-4F5F-80B4-89EAAF901EA8}" presName="rootText" presStyleLbl="node3" presStyleIdx="2" presStyleCnt="6" custScaleX="123650" custScaleY="264964" custLinFactY="44144" custLinFactNeighborX="-6524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7C022-1CE3-4EBF-8373-208A17DF4FDE}" type="pres">
      <dgm:prSet presAssocID="{9D8C9523-F877-4F5F-80B4-89EAAF901EA8}" presName="rootConnector" presStyleLbl="node3" presStyleIdx="2" presStyleCnt="6"/>
      <dgm:spPr/>
      <dgm:t>
        <a:bodyPr/>
        <a:lstStyle/>
        <a:p>
          <a:endParaRPr lang="es-ES"/>
        </a:p>
      </dgm:t>
    </dgm:pt>
    <dgm:pt modelId="{A908B5AF-3EC9-4876-A191-0F79E8CCB617}" type="pres">
      <dgm:prSet presAssocID="{9D8C9523-F877-4F5F-80B4-89EAAF901EA8}" presName="hierChild4" presStyleCnt="0"/>
      <dgm:spPr/>
    </dgm:pt>
    <dgm:pt modelId="{C3B679B5-19A7-4AD3-BAD5-D83C79DD9657}" type="pres">
      <dgm:prSet presAssocID="{9D8C9523-F877-4F5F-80B4-89EAAF901EA8}" presName="hierChild5" presStyleCnt="0"/>
      <dgm:spPr/>
    </dgm:pt>
    <dgm:pt modelId="{6F6EEA08-BB32-47B9-95DE-BD28FEDD13FC}" type="pres">
      <dgm:prSet presAssocID="{B158C281-30EA-455D-9C76-021AE508C25E}" presName="Name50" presStyleLbl="parChTrans1D3" presStyleIdx="3" presStyleCnt="6"/>
      <dgm:spPr/>
      <dgm:t>
        <a:bodyPr/>
        <a:lstStyle/>
        <a:p>
          <a:endParaRPr lang="es-ES"/>
        </a:p>
      </dgm:t>
    </dgm:pt>
    <dgm:pt modelId="{4D5F051A-B8C9-4443-8B54-D5D243D89CA4}" type="pres">
      <dgm:prSet presAssocID="{71485C07-7CE5-4EBF-B822-31E4381E2BA2}" presName="hierRoot2" presStyleCnt="0">
        <dgm:presLayoutVars>
          <dgm:hierBranch val="init"/>
        </dgm:presLayoutVars>
      </dgm:prSet>
      <dgm:spPr/>
    </dgm:pt>
    <dgm:pt modelId="{F69ADCE3-59FF-4443-B3BB-AB2867302870}" type="pres">
      <dgm:prSet presAssocID="{71485C07-7CE5-4EBF-B822-31E4381E2BA2}" presName="rootComposite" presStyleCnt="0"/>
      <dgm:spPr/>
    </dgm:pt>
    <dgm:pt modelId="{CE5124BC-6E80-4FCE-8820-555BC8F2AA4F}" type="pres">
      <dgm:prSet presAssocID="{71485C07-7CE5-4EBF-B822-31E4381E2BA2}" presName="rootText" presStyleLbl="node3" presStyleIdx="3" presStyleCnt="6" custScaleX="123650" custScaleY="105986" custLinFactY="-100000" custLinFactNeighborX="-6895" custLinFactNeighborY="-1958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7ED0D-209D-48E4-AAE1-52D182BA3CB1}" type="pres">
      <dgm:prSet presAssocID="{71485C07-7CE5-4EBF-B822-31E4381E2BA2}" presName="rootConnector" presStyleLbl="node3" presStyleIdx="3" presStyleCnt="6"/>
      <dgm:spPr/>
      <dgm:t>
        <a:bodyPr/>
        <a:lstStyle/>
        <a:p>
          <a:endParaRPr lang="es-ES"/>
        </a:p>
      </dgm:t>
    </dgm:pt>
    <dgm:pt modelId="{B8AECF64-5A3E-4093-8919-967AAAC8A4EA}" type="pres">
      <dgm:prSet presAssocID="{71485C07-7CE5-4EBF-B822-31E4381E2BA2}" presName="hierChild4" presStyleCnt="0"/>
      <dgm:spPr/>
    </dgm:pt>
    <dgm:pt modelId="{BEB3680D-4328-4072-B200-8770A4F91BB3}" type="pres">
      <dgm:prSet presAssocID="{71485C07-7CE5-4EBF-B822-31E4381E2BA2}" presName="hierChild5" presStyleCnt="0"/>
      <dgm:spPr/>
    </dgm:pt>
    <dgm:pt modelId="{22BB4C98-B948-4FDC-BFB2-8B0CC7736EA4}" type="pres">
      <dgm:prSet presAssocID="{68CD4491-2D6C-475E-B317-C9AC91C84029}" presName="hierChild5" presStyleCnt="0"/>
      <dgm:spPr/>
      <dgm:t>
        <a:bodyPr/>
        <a:lstStyle/>
        <a:p>
          <a:endParaRPr lang="es-ES"/>
        </a:p>
      </dgm:t>
    </dgm:pt>
    <dgm:pt modelId="{C1B0AB90-58E1-4F80-9BCB-AE6E290770FE}" type="pres">
      <dgm:prSet presAssocID="{D09809E0-2E45-403C-B634-F7B8492DDFEC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5AF1C23A-A172-4F3A-B020-911407B5CFBB}" type="pres">
      <dgm:prSet presAssocID="{4AFC35BA-F72B-44A1-9755-CB969EF5C406}" presName="hierRoot2" presStyleCnt="0">
        <dgm:presLayoutVars>
          <dgm:hierBranch val="l"/>
        </dgm:presLayoutVars>
      </dgm:prSet>
      <dgm:spPr/>
    </dgm:pt>
    <dgm:pt modelId="{CEF058AC-DCA2-409D-A855-7DF4C348FE55}" type="pres">
      <dgm:prSet presAssocID="{4AFC35BA-F72B-44A1-9755-CB969EF5C406}" presName="rootComposite" presStyleCnt="0"/>
      <dgm:spPr/>
    </dgm:pt>
    <dgm:pt modelId="{35668D7B-64FF-4E93-BD22-858CDEA4814B}" type="pres">
      <dgm:prSet presAssocID="{4AFC35BA-F72B-44A1-9755-CB969EF5C406}" presName="rootText" presStyleLbl="node2" presStyleIdx="5" presStyleCnt="6" custScaleX="127912" custScaleY="103114" custLinFactNeighborX="-6669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411BB0-A328-4469-8DC9-81B96D7EB57E}" type="pres">
      <dgm:prSet presAssocID="{4AFC35BA-F72B-44A1-9755-CB969EF5C406}" presName="rootConnector" presStyleLbl="node2" presStyleIdx="5" presStyleCnt="6"/>
      <dgm:spPr/>
      <dgm:t>
        <a:bodyPr/>
        <a:lstStyle/>
        <a:p>
          <a:endParaRPr lang="es-ES"/>
        </a:p>
      </dgm:t>
    </dgm:pt>
    <dgm:pt modelId="{B237B5A7-5AFB-4789-A797-3759D4298A80}" type="pres">
      <dgm:prSet presAssocID="{4AFC35BA-F72B-44A1-9755-CB969EF5C406}" presName="hierChild4" presStyleCnt="0"/>
      <dgm:spPr/>
    </dgm:pt>
    <dgm:pt modelId="{27B28843-D1C9-4239-B07A-A14C66C28195}" type="pres">
      <dgm:prSet presAssocID="{386366B4-5764-4470-92E0-2E7366CE9705}" presName="Name50" presStyleLbl="parChTrans1D3" presStyleIdx="4" presStyleCnt="6"/>
      <dgm:spPr/>
      <dgm:t>
        <a:bodyPr/>
        <a:lstStyle/>
        <a:p>
          <a:endParaRPr lang="es-ES"/>
        </a:p>
      </dgm:t>
    </dgm:pt>
    <dgm:pt modelId="{43564A74-D3CD-47FA-A1F4-C942C501AC79}" type="pres">
      <dgm:prSet presAssocID="{32797B06-8231-4F81-9A4B-F7644C5FE9FD}" presName="hierRoot2" presStyleCnt="0">
        <dgm:presLayoutVars>
          <dgm:hierBranch val="init"/>
        </dgm:presLayoutVars>
      </dgm:prSet>
      <dgm:spPr/>
    </dgm:pt>
    <dgm:pt modelId="{73BEB4F7-06EC-4D82-9872-5B83D2D11818}" type="pres">
      <dgm:prSet presAssocID="{32797B06-8231-4F81-9A4B-F7644C5FE9FD}" presName="rootComposite" presStyleCnt="0"/>
      <dgm:spPr/>
    </dgm:pt>
    <dgm:pt modelId="{8F41B090-6C9F-4D09-89A2-1A56E32D9177}" type="pres">
      <dgm:prSet presAssocID="{32797B06-8231-4F81-9A4B-F7644C5FE9FD}" presName="rootText" presStyleLbl="node3" presStyleIdx="4" presStyleCnt="6" custScaleX="123650" custScaleY="151233" custLinFactNeighborX="4109" custLinFactNeighborY="97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DC65E3-F0B0-452E-AB71-D45FE322498D}" type="pres">
      <dgm:prSet presAssocID="{32797B06-8231-4F81-9A4B-F7644C5FE9FD}" presName="rootConnector" presStyleLbl="node3" presStyleIdx="4" presStyleCnt="6"/>
      <dgm:spPr/>
      <dgm:t>
        <a:bodyPr/>
        <a:lstStyle/>
        <a:p>
          <a:endParaRPr lang="es-ES"/>
        </a:p>
      </dgm:t>
    </dgm:pt>
    <dgm:pt modelId="{5D263E26-8A28-4B54-8644-07ADAD5634E8}" type="pres">
      <dgm:prSet presAssocID="{32797B06-8231-4F81-9A4B-F7644C5FE9FD}" presName="hierChild4" presStyleCnt="0"/>
      <dgm:spPr/>
    </dgm:pt>
    <dgm:pt modelId="{B78FAC92-42BE-482F-8C47-3778C64FABEA}" type="pres">
      <dgm:prSet presAssocID="{32797B06-8231-4F81-9A4B-F7644C5FE9FD}" presName="hierChild5" presStyleCnt="0"/>
      <dgm:spPr/>
    </dgm:pt>
    <dgm:pt modelId="{E7C4A283-E5C6-4A04-BF95-E65F7D0F96E7}" type="pres">
      <dgm:prSet presAssocID="{561B5AE5-2A8E-432F-8EBB-817E96475563}" presName="Name50" presStyleLbl="parChTrans1D3" presStyleIdx="5" presStyleCnt="6"/>
      <dgm:spPr/>
      <dgm:t>
        <a:bodyPr/>
        <a:lstStyle/>
        <a:p>
          <a:endParaRPr lang="es-ES"/>
        </a:p>
      </dgm:t>
    </dgm:pt>
    <dgm:pt modelId="{67FBEAD7-F8E1-4514-9603-7356C428D81A}" type="pres">
      <dgm:prSet presAssocID="{3EFE5D33-8B56-42ED-B460-F1E422D2ADF8}" presName="hierRoot2" presStyleCnt="0">
        <dgm:presLayoutVars>
          <dgm:hierBranch val="init"/>
        </dgm:presLayoutVars>
      </dgm:prSet>
      <dgm:spPr/>
    </dgm:pt>
    <dgm:pt modelId="{02297D05-4B97-4F52-8CA2-FBA8C9976BC8}" type="pres">
      <dgm:prSet presAssocID="{3EFE5D33-8B56-42ED-B460-F1E422D2ADF8}" presName="rootComposite" presStyleCnt="0"/>
      <dgm:spPr/>
    </dgm:pt>
    <dgm:pt modelId="{D345EA03-5577-43C4-88D1-DFACB15E9CA7}" type="pres">
      <dgm:prSet presAssocID="{3EFE5D33-8B56-42ED-B460-F1E422D2ADF8}" presName="rootText" presStyleLbl="node3" presStyleIdx="5" presStyleCnt="6" custScaleX="123650" custScaleY="264964" custLinFactNeighborX="4436" custLinFactNeighborY="-7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7D983C-186A-4554-8356-85745832A1D4}" type="pres">
      <dgm:prSet presAssocID="{3EFE5D33-8B56-42ED-B460-F1E422D2ADF8}" presName="rootConnector" presStyleLbl="node3" presStyleIdx="5" presStyleCnt="6"/>
      <dgm:spPr/>
      <dgm:t>
        <a:bodyPr/>
        <a:lstStyle/>
        <a:p>
          <a:endParaRPr lang="es-ES"/>
        </a:p>
      </dgm:t>
    </dgm:pt>
    <dgm:pt modelId="{B7A4EE2E-EF64-4918-8686-D598DA78D51C}" type="pres">
      <dgm:prSet presAssocID="{3EFE5D33-8B56-42ED-B460-F1E422D2ADF8}" presName="hierChild4" presStyleCnt="0"/>
      <dgm:spPr/>
    </dgm:pt>
    <dgm:pt modelId="{08EF6BAF-5340-413D-A28A-3E9D7D694647}" type="pres">
      <dgm:prSet presAssocID="{3EFE5D33-8B56-42ED-B460-F1E422D2ADF8}" presName="hierChild5" presStyleCnt="0"/>
      <dgm:spPr/>
    </dgm:pt>
    <dgm:pt modelId="{7BA52BEC-233A-43F6-B976-1B9818CBA1A3}" type="pres">
      <dgm:prSet presAssocID="{4AFC35BA-F72B-44A1-9755-CB969EF5C406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  <dgm:t>
        <a:bodyPr/>
        <a:lstStyle/>
        <a:p>
          <a:endParaRPr lang="es-ES"/>
        </a:p>
      </dgm:t>
    </dgm:pt>
    <dgm:pt modelId="{0B4FFD98-5505-4DDA-9430-97523EDB6F38}" type="pres">
      <dgm:prSet presAssocID="{D630BDAB-8E86-4A98-A694-D37047CA04E8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8C67936B-B063-4700-BFF8-4EDB6E4AEA64}" type="pres">
      <dgm:prSet presAssocID="{2D725B38-E2B0-4A6D-A5FD-EEFB3649DD3B}" presName="hierRoot3" presStyleCnt="0">
        <dgm:presLayoutVars>
          <dgm:hierBranch val="init"/>
        </dgm:presLayoutVars>
      </dgm:prSet>
      <dgm:spPr/>
    </dgm:pt>
    <dgm:pt modelId="{F2B1A858-7E02-43B4-89D3-8B6B89566729}" type="pres">
      <dgm:prSet presAssocID="{2D725B38-E2B0-4A6D-A5FD-EEFB3649DD3B}" presName="rootComposite3" presStyleCnt="0"/>
      <dgm:spPr/>
    </dgm:pt>
    <dgm:pt modelId="{6BCD3ED6-4B78-4F85-A909-190CC4A54B10}" type="pres">
      <dgm:prSet presAssocID="{2D725B38-E2B0-4A6D-A5FD-EEFB3649DD3B}" presName="rootText3" presStyleLbl="asst1" presStyleIdx="0" presStyleCnt="4" custScaleX="118062" custScaleY="110683" custLinFactNeighborX="-7962" custLinFactNeighborY="96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F77D85-4301-475A-BAF6-AB591B1D5C6A}" type="pres">
      <dgm:prSet presAssocID="{2D725B38-E2B0-4A6D-A5FD-EEFB3649DD3B}" presName="rootConnector3" presStyleLbl="asst1" presStyleIdx="0" presStyleCnt="4"/>
      <dgm:spPr/>
      <dgm:t>
        <a:bodyPr/>
        <a:lstStyle/>
        <a:p>
          <a:endParaRPr lang="es-ES"/>
        </a:p>
      </dgm:t>
    </dgm:pt>
    <dgm:pt modelId="{D78212FE-26CC-4B42-BDC7-81B6B586EFC4}" type="pres">
      <dgm:prSet presAssocID="{2D725B38-E2B0-4A6D-A5FD-EEFB3649DD3B}" presName="hierChild6" presStyleCnt="0"/>
      <dgm:spPr/>
    </dgm:pt>
    <dgm:pt modelId="{376F4169-F0C0-4104-8DED-7BA1A7447D1D}" type="pres">
      <dgm:prSet presAssocID="{2D725B38-E2B0-4A6D-A5FD-EEFB3649DD3B}" presName="hierChild7" presStyleCnt="0"/>
      <dgm:spPr/>
    </dgm:pt>
    <dgm:pt modelId="{E31A196F-9945-43DD-8BCD-E6E053D151FF}" type="pres">
      <dgm:prSet presAssocID="{42C676F6-D62D-430C-A688-7C1F6AFE9B5F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EB059293-1CB3-4130-8586-764C977264FC}" type="pres">
      <dgm:prSet presAssocID="{D1515D2B-28B3-418A-82E7-9DC99200ED79}" presName="hierRoot3" presStyleCnt="0">
        <dgm:presLayoutVars>
          <dgm:hierBranch val="init"/>
        </dgm:presLayoutVars>
      </dgm:prSet>
      <dgm:spPr/>
    </dgm:pt>
    <dgm:pt modelId="{941B304B-8202-4FCA-AD91-C7FA23E613AA}" type="pres">
      <dgm:prSet presAssocID="{D1515D2B-28B3-418A-82E7-9DC99200ED79}" presName="rootComposite3" presStyleCnt="0"/>
      <dgm:spPr/>
    </dgm:pt>
    <dgm:pt modelId="{BA94924F-E12D-42F1-B3F0-19849563DFE2}" type="pres">
      <dgm:prSet presAssocID="{D1515D2B-28B3-418A-82E7-9DC99200ED79}" presName="rootText3" presStyleLbl="asst1" presStyleIdx="1" presStyleCnt="4" custScaleX="118062" custScaleY="110683" custLinFactNeighborX="7962" custLinFactNeighborY="96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EFA1AE-4DD8-4B03-84F2-49CEAF257210}" type="pres">
      <dgm:prSet presAssocID="{D1515D2B-28B3-418A-82E7-9DC99200ED79}" presName="rootConnector3" presStyleLbl="asst1" presStyleIdx="1" presStyleCnt="4"/>
      <dgm:spPr/>
      <dgm:t>
        <a:bodyPr/>
        <a:lstStyle/>
        <a:p>
          <a:endParaRPr lang="es-ES"/>
        </a:p>
      </dgm:t>
    </dgm:pt>
    <dgm:pt modelId="{DEBE2A01-FDC9-440C-905F-C413F4E7BA6E}" type="pres">
      <dgm:prSet presAssocID="{D1515D2B-28B3-418A-82E7-9DC99200ED79}" presName="hierChild6" presStyleCnt="0"/>
      <dgm:spPr/>
    </dgm:pt>
    <dgm:pt modelId="{05A0F0EC-E1D9-4A34-88F5-85931166BFC6}" type="pres">
      <dgm:prSet presAssocID="{D1515D2B-28B3-418A-82E7-9DC99200ED79}" presName="hierChild7" presStyleCnt="0"/>
      <dgm:spPr/>
    </dgm:pt>
    <dgm:pt modelId="{EA9DC880-3F4E-4776-9349-3C3ABED745CF}" type="pres">
      <dgm:prSet presAssocID="{FCCF0B0D-4899-47B1-A346-0A5D7D816144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21EFDCDF-FEDC-4148-B468-3985B34743F9}" type="pres">
      <dgm:prSet presAssocID="{A9B2122D-613A-4979-8DD7-4564F7B83A5B}" presName="hierRoot3" presStyleCnt="0">
        <dgm:presLayoutVars>
          <dgm:hierBranch val="init"/>
        </dgm:presLayoutVars>
      </dgm:prSet>
      <dgm:spPr/>
    </dgm:pt>
    <dgm:pt modelId="{A0D6E241-50B7-4622-8A78-E2B2B1AF18EE}" type="pres">
      <dgm:prSet presAssocID="{A9B2122D-613A-4979-8DD7-4564F7B83A5B}" presName="rootComposite3" presStyleCnt="0"/>
      <dgm:spPr/>
    </dgm:pt>
    <dgm:pt modelId="{104F34FA-359A-42D4-BAD3-F86091F3DAC2}" type="pres">
      <dgm:prSet presAssocID="{A9B2122D-613A-4979-8DD7-4564F7B83A5B}" presName="rootText3" presStyleLbl="asst1" presStyleIdx="2" presStyleCnt="4" custScaleX="118062" custScaleY="110683" custLinFactNeighborX="-7962" custLinFactNeighborY="11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82A5E0-D1A8-4728-ADC3-3FB728151499}" type="pres">
      <dgm:prSet presAssocID="{A9B2122D-613A-4979-8DD7-4564F7B83A5B}" presName="rootConnector3" presStyleLbl="asst1" presStyleIdx="2" presStyleCnt="4"/>
      <dgm:spPr/>
      <dgm:t>
        <a:bodyPr/>
        <a:lstStyle/>
        <a:p>
          <a:endParaRPr lang="es-ES"/>
        </a:p>
      </dgm:t>
    </dgm:pt>
    <dgm:pt modelId="{123975B6-9FEB-49BC-9B3C-4210999D18F8}" type="pres">
      <dgm:prSet presAssocID="{A9B2122D-613A-4979-8DD7-4564F7B83A5B}" presName="hierChild6" presStyleCnt="0"/>
      <dgm:spPr/>
    </dgm:pt>
    <dgm:pt modelId="{EB6A317A-1428-492B-9A28-550B9FAE35BB}" type="pres">
      <dgm:prSet presAssocID="{A9B2122D-613A-4979-8DD7-4564F7B83A5B}" presName="hierChild7" presStyleCnt="0"/>
      <dgm:spPr/>
    </dgm:pt>
    <dgm:pt modelId="{38D64D2E-67BE-4161-BA5E-C4CC5DA6873E}" type="pres">
      <dgm:prSet presAssocID="{6A4AE9B1-6012-4070-BD17-7027A3A85B0F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893CC3A4-588A-4660-86C9-C8B1A4DEB57F}" type="pres">
      <dgm:prSet presAssocID="{3F1EE90B-566B-40F0-8647-856C4ED3DF80}" presName="hierRoot3" presStyleCnt="0">
        <dgm:presLayoutVars>
          <dgm:hierBranch val="init"/>
        </dgm:presLayoutVars>
      </dgm:prSet>
      <dgm:spPr/>
    </dgm:pt>
    <dgm:pt modelId="{0A688151-E33C-47B9-A554-67D6D1B527C1}" type="pres">
      <dgm:prSet presAssocID="{3F1EE90B-566B-40F0-8647-856C4ED3DF80}" presName="rootComposite3" presStyleCnt="0"/>
      <dgm:spPr/>
    </dgm:pt>
    <dgm:pt modelId="{11BCB754-559D-45F8-B339-0E04607D0D59}" type="pres">
      <dgm:prSet presAssocID="{3F1EE90B-566B-40F0-8647-856C4ED3DF80}" presName="rootText3" presStyleLbl="asst1" presStyleIdx="3" presStyleCnt="4" custScaleX="118062" custScaleY="110683" custLinFactNeighborX="7962" custLinFactNeighborY="11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3EEE28-A080-4A40-8C3A-B378BDFE16D6}" type="pres">
      <dgm:prSet presAssocID="{3F1EE90B-566B-40F0-8647-856C4ED3DF80}" presName="rootConnector3" presStyleLbl="asst1" presStyleIdx="3" presStyleCnt="4"/>
      <dgm:spPr/>
      <dgm:t>
        <a:bodyPr/>
        <a:lstStyle/>
        <a:p>
          <a:endParaRPr lang="es-ES"/>
        </a:p>
      </dgm:t>
    </dgm:pt>
    <dgm:pt modelId="{9EBF891D-595E-4BDF-B804-C0B0B6ADE813}" type="pres">
      <dgm:prSet presAssocID="{3F1EE90B-566B-40F0-8647-856C4ED3DF80}" presName="hierChild6" presStyleCnt="0"/>
      <dgm:spPr/>
    </dgm:pt>
    <dgm:pt modelId="{D87966F0-3AFE-4BC1-8E5A-0F472007D7DC}" type="pres">
      <dgm:prSet presAssocID="{3F1EE90B-566B-40F0-8647-856C4ED3DF80}" presName="hierChild7" presStyleCnt="0"/>
      <dgm:spPr/>
    </dgm:pt>
  </dgm:ptLst>
  <dgm:cxnLst>
    <dgm:cxn modelId="{7436572F-43BD-4678-A016-EA4C1402278F}" srcId="{36E00EDE-EBB7-4E79-ADC8-188086E8A716}" destId="{4AFC35BA-F72B-44A1-9755-CB969EF5C406}" srcOrd="6" destOrd="0" parTransId="{D09809E0-2E45-403C-B634-F7B8492DDFEC}" sibTransId="{3B51A254-5D0A-430D-97F1-3B1577648AC3}"/>
    <dgm:cxn modelId="{727565AC-940F-45C2-94F5-58894255BE15}" srcId="{06268543-E65C-4D1B-8104-5FBEB44D8AE3}" destId="{8A100273-4CBF-454F-B078-D8BA9B473148}" srcOrd="1" destOrd="0" parTransId="{147DD492-4DBB-483D-8D0E-05B921A01B19}" sibTransId="{6B05E300-1325-4BD9-BFDE-CF32C2666410}"/>
    <dgm:cxn modelId="{5DA5BA34-8708-4DD6-A211-54465554A727}" type="presOf" srcId="{06225BFD-F8B9-4F85-8329-C38CF1E08FB7}" destId="{005F996D-E34C-490A-B735-1D38806CDDD8}" srcOrd="1" destOrd="0" presId="urn:microsoft.com/office/officeart/2005/8/layout/orgChart1"/>
    <dgm:cxn modelId="{157AD366-DB3E-4389-8732-669DFA794953}" type="presOf" srcId="{5499830C-EBB2-4C8B-9086-94B3E17EC7B8}" destId="{7F7FC495-FEF4-4225-8D49-F1E2E9E55CED}" srcOrd="0" destOrd="0" presId="urn:microsoft.com/office/officeart/2005/8/layout/orgChart1"/>
    <dgm:cxn modelId="{CD350013-0B5D-4420-9D87-5C3BBAC0DC4A}" type="presOf" srcId="{9D8C9523-F877-4F5F-80B4-89EAAF901EA8}" destId="{366EA5E8-A373-49D0-BEEF-42CF84EFA6A4}" srcOrd="0" destOrd="0" presId="urn:microsoft.com/office/officeart/2005/8/layout/orgChart1"/>
    <dgm:cxn modelId="{5752B9DF-A719-484D-B638-C12161143410}" type="presOf" srcId="{71485C07-7CE5-4EBF-B822-31E4381E2BA2}" destId="{FF97ED0D-209D-48E4-AAE1-52D182BA3CB1}" srcOrd="1" destOrd="0" presId="urn:microsoft.com/office/officeart/2005/8/layout/orgChart1"/>
    <dgm:cxn modelId="{CA8A54C0-0C76-4B44-9C6F-0AE18CB26DBA}" type="presOf" srcId="{36694C45-C641-435A-9D67-EBB3C905B123}" destId="{AED37005-276E-439C-99A6-7EB7048C8D68}" srcOrd="0" destOrd="0" presId="urn:microsoft.com/office/officeart/2005/8/layout/orgChart1"/>
    <dgm:cxn modelId="{C2611D2F-7382-41B9-95D9-1E3F0086D3A0}" srcId="{36E00EDE-EBB7-4E79-ADC8-188086E8A716}" destId="{D1515D2B-28B3-418A-82E7-9DC99200ED79}" srcOrd="7" destOrd="0" parTransId="{42C676F6-D62D-430C-A688-7C1F6AFE9B5F}" sibTransId="{3609BAE3-65E3-44DE-A032-B750E24E56FA}"/>
    <dgm:cxn modelId="{F4CA64E9-5204-4070-A92D-D4C02C922E08}" type="presOf" srcId="{42C676F6-D62D-430C-A688-7C1F6AFE9B5F}" destId="{E31A196F-9945-43DD-8BCD-E6E053D151FF}" srcOrd="0" destOrd="0" presId="urn:microsoft.com/office/officeart/2005/8/layout/orgChart1"/>
    <dgm:cxn modelId="{A8765DB7-FCB9-4BD7-BAA4-CF2D9E000C8C}" type="presOf" srcId="{3F1EE90B-566B-40F0-8647-856C4ED3DF80}" destId="{533EEE28-A080-4A40-8C3A-B378BDFE16D6}" srcOrd="1" destOrd="0" presId="urn:microsoft.com/office/officeart/2005/8/layout/orgChart1"/>
    <dgm:cxn modelId="{F0365005-C61C-42CC-8D2C-899F72910E5C}" type="presOf" srcId="{D1515D2B-28B3-418A-82E7-9DC99200ED79}" destId="{BA94924F-E12D-42F1-B3F0-19849563DFE2}" srcOrd="0" destOrd="0" presId="urn:microsoft.com/office/officeart/2005/8/layout/orgChart1"/>
    <dgm:cxn modelId="{061657DB-CED4-4F78-8F5F-366CD8A344B3}" type="presOf" srcId="{8CC95BCB-2597-4FED-9E11-486EEAA02326}" destId="{17910D21-7C23-4E64-BBD8-88D0322F222E}" srcOrd="0" destOrd="0" presId="urn:microsoft.com/office/officeart/2005/8/layout/orgChart1"/>
    <dgm:cxn modelId="{0D7BE077-08AE-4FA6-B970-CF872E8881C5}" type="presOf" srcId="{06268543-E65C-4D1B-8104-5FBEB44D8AE3}" destId="{032BAB47-5D8D-4928-87C6-EDC51EB0EBBC}" srcOrd="0" destOrd="0" presId="urn:microsoft.com/office/officeart/2005/8/layout/orgChart1"/>
    <dgm:cxn modelId="{38B5F2EC-1CA5-48CC-98FA-8D13772A99DB}" type="presOf" srcId="{1E73D0C8-C41D-4ADB-919C-4EBE850DC200}" destId="{E333131B-15CF-40C0-9E90-1D5CB3286B19}" srcOrd="0" destOrd="0" presId="urn:microsoft.com/office/officeart/2005/8/layout/orgChart1"/>
    <dgm:cxn modelId="{54225825-A514-4A41-B585-57AC8F1B3404}" type="presOf" srcId="{F948B9B8-FC5F-4D88-8A96-96343DB00BB5}" destId="{5E89098D-F45D-4CC0-9A1A-6D4FA56FAAE5}" srcOrd="0" destOrd="0" presId="urn:microsoft.com/office/officeart/2005/8/layout/orgChart1"/>
    <dgm:cxn modelId="{1D2D2225-E851-4FCF-BE58-9FDB67F7E1B8}" type="presOf" srcId="{06268543-E65C-4D1B-8104-5FBEB44D8AE3}" destId="{A006A7E1-86D2-4E15-A82D-AA69C7C7BA6C}" srcOrd="1" destOrd="0" presId="urn:microsoft.com/office/officeart/2005/8/layout/orgChart1"/>
    <dgm:cxn modelId="{6BAF577B-F248-4D38-B4FE-DB459D98A7B0}" srcId="{36E00EDE-EBB7-4E79-ADC8-188086E8A716}" destId="{2D725B38-E2B0-4A6D-A5FD-EEFB3649DD3B}" srcOrd="5" destOrd="0" parTransId="{D630BDAB-8E86-4A98-A694-D37047CA04E8}" sibTransId="{FF1EB0F8-170B-4D79-9FBA-BB598B71AAAD}"/>
    <dgm:cxn modelId="{F1F86042-8BAF-4DE0-BB59-79559A432FB8}" type="presOf" srcId="{4AFC35BA-F72B-44A1-9755-CB969EF5C406}" destId="{42411BB0-A328-4469-8DC9-81B96D7EB57E}" srcOrd="1" destOrd="0" presId="urn:microsoft.com/office/officeart/2005/8/layout/orgChart1"/>
    <dgm:cxn modelId="{E9733409-59F0-43E5-8763-30AB857373CC}" type="presOf" srcId="{8A100273-4CBF-454F-B078-D8BA9B473148}" destId="{8CA0449B-8862-482D-916E-90DEE3B950AD}" srcOrd="1" destOrd="0" presId="urn:microsoft.com/office/officeart/2005/8/layout/orgChart1"/>
    <dgm:cxn modelId="{3894064A-83FE-4BEC-B0B2-A4CD8F55A71A}" type="presOf" srcId="{2D725B38-E2B0-4A6D-A5FD-EEFB3649DD3B}" destId="{6BCD3ED6-4B78-4F85-A909-190CC4A54B10}" srcOrd="0" destOrd="0" presId="urn:microsoft.com/office/officeart/2005/8/layout/orgChart1"/>
    <dgm:cxn modelId="{BA05F751-E3B7-44D9-BAC8-1354A8EE20D4}" type="presOf" srcId="{68CD4491-2D6C-475E-B317-C9AC91C84029}" destId="{673E2BAB-A261-407F-BCEF-69321DEFB9E6}" srcOrd="0" destOrd="0" presId="urn:microsoft.com/office/officeart/2005/8/layout/orgChart1"/>
    <dgm:cxn modelId="{90AFD48F-37E4-494F-A4E1-A72FBB57F873}" srcId="{68CD4491-2D6C-475E-B317-C9AC91C84029}" destId="{9D8C9523-F877-4F5F-80B4-89EAAF901EA8}" srcOrd="0" destOrd="0" parTransId="{11E9984B-8E53-4E8F-BE0B-29CBA8263D59}" sibTransId="{FCAB5D0C-5733-4C9E-B889-680317CB810A}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C12735BF-B4D8-49F5-A382-1F64A9D6088F}" type="presOf" srcId="{D09809E0-2E45-403C-B634-F7B8492DDFEC}" destId="{C1B0AB90-58E1-4F80-9BCB-AE6E290770FE}" srcOrd="0" destOrd="0" presId="urn:microsoft.com/office/officeart/2005/8/layout/orgChart1"/>
    <dgm:cxn modelId="{58C19A85-C3EE-4DF2-9261-79F8122CF292}" type="presOf" srcId="{0EF7F709-2117-47B6-BB38-36329206F4C6}" destId="{EB117E78-0A14-41DC-BAF4-50C028C887B7}" srcOrd="1" destOrd="0" presId="urn:microsoft.com/office/officeart/2005/8/layout/orgChart1"/>
    <dgm:cxn modelId="{125B1310-4A98-4655-A19A-1FFBC98094FD}" type="presOf" srcId="{2D725B38-E2B0-4A6D-A5FD-EEFB3649DD3B}" destId="{EBF77D85-4301-475A-BAF6-AB591B1D5C6A}" srcOrd="1" destOrd="0" presId="urn:microsoft.com/office/officeart/2005/8/layout/orgChart1"/>
    <dgm:cxn modelId="{3940A200-3564-482B-9844-957B15E79B01}" type="presOf" srcId="{32797B06-8231-4F81-9A4B-F7644C5FE9FD}" destId="{EEDC65E3-F0B0-452E-AB71-D45FE322498D}" srcOrd="1" destOrd="0" presId="urn:microsoft.com/office/officeart/2005/8/layout/orgChart1"/>
    <dgm:cxn modelId="{3FF920B3-F8F9-402C-A716-D5E3CAC45BBD}" type="presOf" srcId="{06225BFD-F8B9-4F85-8329-C38CF1E08FB7}" destId="{C75F0CD5-6A2C-4EE2-8445-B7828AAD1B5C}" srcOrd="0" destOrd="0" presId="urn:microsoft.com/office/officeart/2005/8/layout/orgChart1"/>
    <dgm:cxn modelId="{77264094-3E17-42AA-9C7A-3F69AC5DAC2D}" type="presOf" srcId="{405C224E-6162-4B90-975F-D33059632877}" destId="{7201284C-6F92-4470-ACBA-63EB7FFE7A7E}" srcOrd="1" destOrd="0" presId="urn:microsoft.com/office/officeart/2005/8/layout/orgChart1"/>
    <dgm:cxn modelId="{BAED2FB0-2BB2-4429-B092-31FBF9DEAB23}" type="presOf" srcId="{D1515D2B-28B3-418A-82E7-9DC99200ED79}" destId="{47EFA1AE-4DD8-4B03-84F2-49CEAF257210}" srcOrd="1" destOrd="0" presId="urn:microsoft.com/office/officeart/2005/8/layout/orgChart1"/>
    <dgm:cxn modelId="{35C2BCC1-F782-4DB8-8B55-B4860C23F370}" type="presOf" srcId="{405C224E-6162-4B90-975F-D33059632877}" destId="{C3073F2C-C0A1-4D4E-8B81-A2EFE4C4C3F4}" srcOrd="0" destOrd="0" presId="urn:microsoft.com/office/officeart/2005/8/layout/orgChart1"/>
    <dgm:cxn modelId="{9C2494CF-341C-4D5D-B380-1C4A0BC531B4}" type="presOf" srcId="{3EFE5D33-8B56-42ED-B460-F1E422D2ADF8}" destId="{D345EA03-5577-43C4-88D1-DFACB15E9CA7}" srcOrd="0" destOrd="0" presId="urn:microsoft.com/office/officeart/2005/8/layout/orgChart1"/>
    <dgm:cxn modelId="{DF95D768-5136-4A64-9CA5-DE34B813C60F}" type="presOf" srcId="{6A4AE9B1-6012-4070-BD17-7027A3A85B0F}" destId="{38D64D2E-67BE-4161-BA5E-C4CC5DA6873E}" srcOrd="0" destOrd="0" presId="urn:microsoft.com/office/officeart/2005/8/layout/orgChart1"/>
    <dgm:cxn modelId="{279FF0C2-1921-45EE-9228-A635942913C1}" srcId="{36E00EDE-EBB7-4E79-ADC8-188086E8A716}" destId="{A9B2122D-613A-4979-8DD7-4564F7B83A5B}" srcOrd="8" destOrd="0" parTransId="{FCCF0B0D-4899-47B1-A346-0A5D7D816144}" sibTransId="{6D244212-90CF-47FD-8A80-6FEE578A5135}"/>
    <dgm:cxn modelId="{C307A839-75F5-4F72-BE12-7AC77B3F2156}" type="presOf" srcId="{9D8C9523-F877-4F5F-80B4-89EAAF901EA8}" destId="{5567C022-1CE3-4EBF-8373-208A17DF4FDE}" srcOrd="1" destOrd="0" presId="urn:microsoft.com/office/officeart/2005/8/layout/orgChart1"/>
    <dgm:cxn modelId="{B8D24AE5-DD5E-43EE-8834-2910D42DD08E}" srcId="{36E00EDE-EBB7-4E79-ADC8-188086E8A716}" destId="{0EF7F709-2117-47B6-BB38-36329206F4C6}" srcOrd="2" destOrd="0" parTransId="{36694C45-C641-435A-9D67-EBB3C905B123}" sibTransId="{F08F4AA8-3285-4748-A56C-2F9B6497A0E6}"/>
    <dgm:cxn modelId="{FFC4E56D-8FF3-407D-B5D3-AFF36A87490E}" type="presOf" srcId="{561B5AE5-2A8E-432F-8EBB-817E96475563}" destId="{E7C4A283-E5C6-4A04-BF95-E65F7D0F96E7}" srcOrd="0" destOrd="0" presId="urn:microsoft.com/office/officeart/2005/8/layout/orgChart1"/>
    <dgm:cxn modelId="{DE2E0531-D2FF-4482-A783-3642143682F2}" type="presOf" srcId="{147DD492-4DBB-483D-8D0E-05B921A01B19}" destId="{0789303F-DD16-4DA2-BBA6-FB45A9C63AE9}" srcOrd="0" destOrd="0" presId="urn:microsoft.com/office/officeart/2005/8/layout/orgChart1"/>
    <dgm:cxn modelId="{BD0F58D6-7A12-483E-9FC4-457E83DB2AA2}" type="presOf" srcId="{32797B06-8231-4F81-9A4B-F7644C5FE9FD}" destId="{8F41B090-6C9F-4D09-89A2-1A56E32D9177}" srcOrd="0" destOrd="0" presId="urn:microsoft.com/office/officeart/2005/8/layout/orgChart1"/>
    <dgm:cxn modelId="{0C1E4D47-DDA6-454B-82EB-C70211F0BEC4}" srcId="{36E00EDE-EBB7-4E79-ADC8-188086E8A716}" destId="{3F1EE90B-566B-40F0-8647-856C4ED3DF80}" srcOrd="9" destOrd="0" parTransId="{6A4AE9B1-6012-4070-BD17-7027A3A85B0F}" sibTransId="{29D6F64F-88BA-4C5F-B63A-6CE2F4CF2AD6}"/>
    <dgm:cxn modelId="{F9D2ABDB-6135-4D62-ABE5-FEC4DD7E9407}" srcId="{36E00EDE-EBB7-4E79-ADC8-188086E8A716}" destId="{68CD4491-2D6C-475E-B317-C9AC91C84029}" srcOrd="4" destOrd="0" parTransId="{F948B9B8-FC5F-4D88-8A96-96343DB00BB5}" sibTransId="{69E9423D-B372-45CD-B326-7CA7812486F1}"/>
    <dgm:cxn modelId="{3C68633E-92CC-497C-97FF-25AAB3A8580F}" type="presOf" srcId="{A9B2122D-613A-4979-8DD7-4564F7B83A5B}" destId="{104F34FA-359A-42D4-BAD3-F86091F3DAC2}" srcOrd="0" destOrd="0" presId="urn:microsoft.com/office/officeart/2005/8/layout/orgChart1"/>
    <dgm:cxn modelId="{19EE92CF-3B8F-4B9B-8832-32030451D426}" type="presOf" srcId="{88331E26-F80B-4ADD-A9BC-5956F9C2D95B}" destId="{78F09EFE-D132-4FE4-91D2-BB8586EF38E1}" srcOrd="0" destOrd="0" presId="urn:microsoft.com/office/officeart/2005/8/layout/orgChart1"/>
    <dgm:cxn modelId="{5FC88A8E-8C2E-4057-93BA-98ECEE30072B}" type="presOf" srcId="{4AFC35BA-F72B-44A1-9755-CB969EF5C406}" destId="{35668D7B-64FF-4E93-BD22-858CDEA4814B}" srcOrd="0" destOrd="0" presId="urn:microsoft.com/office/officeart/2005/8/layout/orgChart1"/>
    <dgm:cxn modelId="{0C80AD08-3A55-4DA0-BEA4-D5CC9E592B9A}" type="presOf" srcId="{0EF7F709-2117-47B6-BB38-36329206F4C6}" destId="{9D9960D1-5F01-4D26-87B2-AD715FCF54C0}" srcOrd="0" destOrd="0" presId="urn:microsoft.com/office/officeart/2005/8/layout/orgChart1"/>
    <dgm:cxn modelId="{55DADCE5-70FD-4C58-BB9A-14F86F495C12}" srcId="{06268543-E65C-4D1B-8104-5FBEB44D8AE3}" destId="{1E73D0C8-C41D-4ADB-919C-4EBE850DC200}" srcOrd="0" destOrd="0" parTransId="{8CC95BCB-2597-4FED-9E11-486EEAA02326}" sibTransId="{C62169A1-3E80-45E6-B00F-E777606461BC}"/>
    <dgm:cxn modelId="{2E93A4B3-722A-4829-A2A0-F03483C12B3C}" type="presOf" srcId="{3EFE5D33-8B56-42ED-B460-F1E422D2ADF8}" destId="{767D983C-186A-4554-8356-85745832A1D4}" srcOrd="1" destOrd="0" presId="urn:microsoft.com/office/officeart/2005/8/layout/orgChart1"/>
    <dgm:cxn modelId="{558EBEDE-891F-4222-B458-AB2C49913CED}" type="presOf" srcId="{3F1EE90B-566B-40F0-8647-856C4ED3DF80}" destId="{11BCB754-559D-45F8-B339-0E04607D0D59}" srcOrd="0" destOrd="0" presId="urn:microsoft.com/office/officeart/2005/8/layout/orgChart1"/>
    <dgm:cxn modelId="{2CECD812-67EE-4FC6-BE32-72DCCEBE4261}" type="presOf" srcId="{68CD4491-2D6C-475E-B317-C9AC91C84029}" destId="{BECEA3E0-01E5-4BA9-9199-D7E160830DBF}" srcOrd="1" destOrd="0" presId="urn:microsoft.com/office/officeart/2005/8/layout/orgChart1"/>
    <dgm:cxn modelId="{7ED23CC4-756F-4312-8CF2-031EE0911692}" type="presOf" srcId="{D630BDAB-8E86-4A98-A694-D37047CA04E8}" destId="{0B4FFD98-5505-4DDA-9430-97523EDB6F38}" srcOrd="0" destOrd="0" presId="urn:microsoft.com/office/officeart/2005/8/layout/orgChart1"/>
    <dgm:cxn modelId="{1F9601FC-1BB3-4AE0-954E-344ABDEDD336}" type="presOf" srcId="{995DCE9D-B714-47BC-8C9F-283D839E069A}" destId="{49DB23F0-CF8D-4D14-B320-68B2F846730C}" srcOrd="0" destOrd="0" presId="urn:microsoft.com/office/officeart/2005/8/layout/orgChart1"/>
    <dgm:cxn modelId="{731F38B4-CE98-4FD8-A0B0-1190FEE3E309}" type="presOf" srcId="{36E00EDE-EBB7-4E79-ADC8-188086E8A716}" destId="{B405553D-0CF5-45CB-8B0E-FE4B9F76FEA9}" srcOrd="1" destOrd="0" presId="urn:microsoft.com/office/officeart/2005/8/layout/orgChart1"/>
    <dgm:cxn modelId="{1597ECB1-D801-48AE-B7ED-854AA8A02497}" srcId="{36E00EDE-EBB7-4E79-ADC8-188086E8A716}" destId="{405C224E-6162-4B90-975F-D33059632877}" srcOrd="3" destOrd="0" parTransId="{88331E26-F80B-4ADD-A9BC-5956F9C2D95B}" sibTransId="{41AFB05F-7494-40CA-A244-874981248875}"/>
    <dgm:cxn modelId="{DB217C28-A8CC-4AF5-B4EF-0EC993579028}" srcId="{36E00EDE-EBB7-4E79-ADC8-188086E8A716}" destId="{06225BFD-F8B9-4F85-8329-C38CF1E08FB7}" srcOrd="0" destOrd="0" parTransId="{5499830C-EBB2-4C8B-9086-94B3E17EC7B8}" sibTransId="{94D9D761-AAAE-40DD-8422-2C5B8E5ABD42}"/>
    <dgm:cxn modelId="{41CC9899-9B90-483C-A90F-BB2E169FBDC3}" type="presOf" srcId="{8A100273-4CBF-454F-B078-D8BA9B473148}" destId="{9B2529B9-D4A3-4B12-A508-06CAF74F87A3}" srcOrd="0" destOrd="0" presId="urn:microsoft.com/office/officeart/2005/8/layout/orgChart1"/>
    <dgm:cxn modelId="{70FE05BA-815C-4B93-8207-DDB9ED4BFFE4}" type="presOf" srcId="{386366B4-5764-4470-92E0-2E7366CE9705}" destId="{27B28843-D1C9-4239-B07A-A14C66C28195}" srcOrd="0" destOrd="0" presId="urn:microsoft.com/office/officeart/2005/8/layout/orgChart1"/>
    <dgm:cxn modelId="{FBD32B8B-EFC1-46E7-B0D4-221CD394ADDC}" srcId="{4AFC35BA-F72B-44A1-9755-CB969EF5C406}" destId="{32797B06-8231-4F81-9A4B-F7644C5FE9FD}" srcOrd="0" destOrd="0" parTransId="{386366B4-5764-4470-92E0-2E7366CE9705}" sibTransId="{7B796BFB-9B02-49B7-9FAD-188829E5D067}"/>
    <dgm:cxn modelId="{125A9D0F-44E0-42A7-B3FA-612FAECB463A}" type="presOf" srcId="{1E73D0C8-C41D-4ADB-919C-4EBE850DC200}" destId="{434DF89C-FBD5-4692-AD60-CD5318EC1B00}" srcOrd="1" destOrd="0" presId="urn:microsoft.com/office/officeart/2005/8/layout/orgChart1"/>
    <dgm:cxn modelId="{F0FBB46E-EC8D-45DF-958D-CD30884837EA}" type="presOf" srcId="{71485C07-7CE5-4EBF-B822-31E4381E2BA2}" destId="{CE5124BC-6E80-4FCE-8820-555BC8F2AA4F}" srcOrd="0" destOrd="0" presId="urn:microsoft.com/office/officeart/2005/8/layout/orgChart1"/>
    <dgm:cxn modelId="{C41FC2DE-D315-4456-9D79-31BE458DFD90}" type="presOf" srcId="{B158C281-30EA-455D-9C76-021AE508C25E}" destId="{6F6EEA08-BB32-47B9-95DE-BD28FEDD13FC}" srcOrd="0" destOrd="0" presId="urn:microsoft.com/office/officeart/2005/8/layout/orgChart1"/>
    <dgm:cxn modelId="{878F99C9-23D7-4613-80F2-AEF9BECCB9FF}" srcId="{36E00EDE-EBB7-4E79-ADC8-188086E8A716}" destId="{06268543-E65C-4D1B-8104-5FBEB44D8AE3}" srcOrd="1" destOrd="0" parTransId="{995DCE9D-B714-47BC-8C9F-283D839E069A}" sibTransId="{D9F40B57-C15F-4135-B9CE-3DA978607F97}"/>
    <dgm:cxn modelId="{8EE41B3F-8DF4-40FD-BFF0-29D48BCC14CB}" type="presOf" srcId="{11E9984B-8E53-4E8F-BE0B-29CBA8263D59}" destId="{869050B3-B666-4D3C-A470-447025ED6FD3}" srcOrd="0" destOrd="0" presId="urn:microsoft.com/office/officeart/2005/8/layout/orgChart1"/>
    <dgm:cxn modelId="{4C69D447-75AB-4208-A13D-5832B4073D22}" type="presOf" srcId="{FCCF0B0D-4899-47B1-A346-0A5D7D816144}" destId="{EA9DC880-3F4E-4776-9349-3C3ABED745CF}" srcOrd="0" destOrd="0" presId="urn:microsoft.com/office/officeart/2005/8/layout/orgChart1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15769AC6-0AE9-46DC-89DA-A90006B23046}" srcId="{4AFC35BA-F72B-44A1-9755-CB969EF5C406}" destId="{3EFE5D33-8B56-42ED-B460-F1E422D2ADF8}" srcOrd="1" destOrd="0" parTransId="{561B5AE5-2A8E-432F-8EBB-817E96475563}" sibTransId="{7854BB12-2CF3-4D4B-9051-B324B96B4DE8}"/>
    <dgm:cxn modelId="{3ADF0346-5F25-4DB2-ADB7-754AD4998CC9}" type="presOf" srcId="{36E00EDE-EBB7-4E79-ADC8-188086E8A716}" destId="{A6B7F0D5-584F-40C6-B1A6-4F2129A4B129}" srcOrd="0" destOrd="0" presId="urn:microsoft.com/office/officeart/2005/8/layout/orgChart1"/>
    <dgm:cxn modelId="{899403BC-EC6D-42E6-94F5-3A013836840C}" srcId="{68CD4491-2D6C-475E-B317-C9AC91C84029}" destId="{71485C07-7CE5-4EBF-B822-31E4381E2BA2}" srcOrd="1" destOrd="0" parTransId="{B158C281-30EA-455D-9C76-021AE508C25E}" sibTransId="{74261B8C-CC3E-479A-8A34-A9B67B45370E}"/>
    <dgm:cxn modelId="{2DBD3329-AA2B-47AE-B66E-8F1D505C420C}" type="presOf" srcId="{A9B2122D-613A-4979-8DD7-4564F7B83A5B}" destId="{BD82A5E0-D1A8-4728-ADC3-3FB728151499}" srcOrd="1" destOrd="0" presId="urn:microsoft.com/office/officeart/2005/8/layout/orgChart1"/>
    <dgm:cxn modelId="{6998B9E7-BFFD-448B-8479-14264B23744A}" type="presParOf" srcId="{C543252D-83CA-499E-B937-DD0AED7D1B9C}" destId="{2C3E6DCD-7D1D-471F-B7BC-A959BDC20E83}" srcOrd="0" destOrd="0" presId="urn:microsoft.com/office/officeart/2005/8/layout/orgChart1"/>
    <dgm:cxn modelId="{770F05A8-651B-428D-B3FD-2AA815A79FA7}" type="presParOf" srcId="{2C3E6DCD-7D1D-471F-B7BC-A959BDC20E83}" destId="{BA6625B8-EC23-4658-ABCC-C57053AF8138}" srcOrd="0" destOrd="0" presId="urn:microsoft.com/office/officeart/2005/8/layout/orgChart1"/>
    <dgm:cxn modelId="{595B41A1-3864-4BA4-85BB-FA7064728828}" type="presParOf" srcId="{BA6625B8-EC23-4658-ABCC-C57053AF8138}" destId="{A6B7F0D5-584F-40C6-B1A6-4F2129A4B129}" srcOrd="0" destOrd="0" presId="urn:microsoft.com/office/officeart/2005/8/layout/orgChart1"/>
    <dgm:cxn modelId="{F0FDB43E-4C8B-45F7-9E83-E8FBB8A3BF93}" type="presParOf" srcId="{BA6625B8-EC23-4658-ABCC-C57053AF8138}" destId="{B405553D-0CF5-45CB-8B0E-FE4B9F76FEA9}" srcOrd="1" destOrd="0" presId="urn:microsoft.com/office/officeart/2005/8/layout/orgChart1"/>
    <dgm:cxn modelId="{EB883A87-8090-4CFF-8F53-597EE3709E88}" type="presParOf" srcId="{2C3E6DCD-7D1D-471F-B7BC-A959BDC20E83}" destId="{B10C4723-8358-47BA-822D-4389459DAC06}" srcOrd="1" destOrd="0" presId="urn:microsoft.com/office/officeart/2005/8/layout/orgChart1"/>
    <dgm:cxn modelId="{00A0E9C0-2C68-4D2E-8943-AF108F454087}" type="presParOf" srcId="{B10C4723-8358-47BA-822D-4389459DAC06}" destId="{7F7FC495-FEF4-4225-8D49-F1E2E9E55CED}" srcOrd="0" destOrd="0" presId="urn:microsoft.com/office/officeart/2005/8/layout/orgChart1"/>
    <dgm:cxn modelId="{8DD5ABB7-33B2-44E1-B344-76FD52AB8BCC}" type="presParOf" srcId="{B10C4723-8358-47BA-822D-4389459DAC06}" destId="{3E0E7BE8-37D2-420F-9CC2-566C8D19AFB7}" srcOrd="1" destOrd="0" presId="urn:microsoft.com/office/officeart/2005/8/layout/orgChart1"/>
    <dgm:cxn modelId="{EE3C360C-7278-4694-A2C3-CEA156E96DCD}" type="presParOf" srcId="{3E0E7BE8-37D2-420F-9CC2-566C8D19AFB7}" destId="{EC1AA104-DEE2-4DB8-9498-63C38952BAD8}" srcOrd="0" destOrd="0" presId="urn:microsoft.com/office/officeart/2005/8/layout/orgChart1"/>
    <dgm:cxn modelId="{C1AF3778-1AD3-4A2A-BEF9-74E8353D98BF}" type="presParOf" srcId="{EC1AA104-DEE2-4DB8-9498-63C38952BAD8}" destId="{C75F0CD5-6A2C-4EE2-8445-B7828AAD1B5C}" srcOrd="0" destOrd="0" presId="urn:microsoft.com/office/officeart/2005/8/layout/orgChart1"/>
    <dgm:cxn modelId="{3E42EC11-B5F6-4299-9C51-1CB8C8C7FD59}" type="presParOf" srcId="{EC1AA104-DEE2-4DB8-9498-63C38952BAD8}" destId="{005F996D-E34C-490A-B735-1D38806CDDD8}" srcOrd="1" destOrd="0" presId="urn:microsoft.com/office/officeart/2005/8/layout/orgChart1"/>
    <dgm:cxn modelId="{C8544AE0-AA6A-4DBE-BEBA-4160989B0F24}" type="presParOf" srcId="{3E0E7BE8-37D2-420F-9CC2-566C8D19AFB7}" destId="{48CC7499-4369-4715-93E7-C2A788311E14}" srcOrd="1" destOrd="0" presId="urn:microsoft.com/office/officeart/2005/8/layout/orgChart1"/>
    <dgm:cxn modelId="{60726F8F-5CFF-4216-9082-3CB5FD18A644}" type="presParOf" srcId="{3E0E7BE8-37D2-420F-9CC2-566C8D19AFB7}" destId="{23F153F6-CAA0-4BAE-9469-ED1F39EBEAE9}" srcOrd="2" destOrd="0" presId="urn:microsoft.com/office/officeart/2005/8/layout/orgChart1"/>
    <dgm:cxn modelId="{DE2A7B6A-8418-464F-BF4B-540432DA39BA}" type="presParOf" srcId="{B10C4723-8358-47BA-822D-4389459DAC06}" destId="{49DB23F0-CF8D-4D14-B320-68B2F846730C}" srcOrd="2" destOrd="0" presId="urn:microsoft.com/office/officeart/2005/8/layout/orgChart1"/>
    <dgm:cxn modelId="{3FD25017-6698-484F-A8BF-BA8E912293DC}" type="presParOf" srcId="{B10C4723-8358-47BA-822D-4389459DAC06}" destId="{01B03E2C-7E8D-4F78-8DF8-01F072417D60}" srcOrd="3" destOrd="0" presId="urn:microsoft.com/office/officeart/2005/8/layout/orgChart1"/>
    <dgm:cxn modelId="{CE56B04B-37D2-43DC-B5A1-69B3F05221DB}" type="presParOf" srcId="{01B03E2C-7E8D-4F78-8DF8-01F072417D60}" destId="{F3B10998-E86C-40A5-9F52-B4FA3C0D43B7}" srcOrd="0" destOrd="0" presId="urn:microsoft.com/office/officeart/2005/8/layout/orgChart1"/>
    <dgm:cxn modelId="{4504CD67-0593-4A5E-A4D7-4E115301D2F6}" type="presParOf" srcId="{F3B10998-E86C-40A5-9F52-B4FA3C0D43B7}" destId="{032BAB47-5D8D-4928-87C6-EDC51EB0EBBC}" srcOrd="0" destOrd="0" presId="urn:microsoft.com/office/officeart/2005/8/layout/orgChart1"/>
    <dgm:cxn modelId="{AA8CD4BC-DCB9-427C-B913-46B286991353}" type="presParOf" srcId="{F3B10998-E86C-40A5-9F52-B4FA3C0D43B7}" destId="{A006A7E1-86D2-4E15-A82D-AA69C7C7BA6C}" srcOrd="1" destOrd="0" presId="urn:microsoft.com/office/officeart/2005/8/layout/orgChart1"/>
    <dgm:cxn modelId="{A70B5BD4-90CC-4B1D-ADA0-6AF60220F449}" type="presParOf" srcId="{01B03E2C-7E8D-4F78-8DF8-01F072417D60}" destId="{CCD60174-FAA6-4795-83EE-8C3FC5AAD84E}" srcOrd="1" destOrd="0" presId="urn:microsoft.com/office/officeart/2005/8/layout/orgChart1"/>
    <dgm:cxn modelId="{1E53DED9-28D2-47F2-B38D-F49ECA3B79F5}" type="presParOf" srcId="{CCD60174-FAA6-4795-83EE-8C3FC5AAD84E}" destId="{17910D21-7C23-4E64-BBD8-88D0322F222E}" srcOrd="0" destOrd="0" presId="urn:microsoft.com/office/officeart/2005/8/layout/orgChart1"/>
    <dgm:cxn modelId="{4EA66443-1772-4D98-B54C-5670225B37DF}" type="presParOf" srcId="{CCD60174-FAA6-4795-83EE-8C3FC5AAD84E}" destId="{FFEB5A3C-F4A0-4C26-BDEF-8DB6F0161F8F}" srcOrd="1" destOrd="0" presId="urn:microsoft.com/office/officeart/2005/8/layout/orgChart1"/>
    <dgm:cxn modelId="{E1633F80-1D41-4D9E-84EF-A3758407BE19}" type="presParOf" srcId="{FFEB5A3C-F4A0-4C26-BDEF-8DB6F0161F8F}" destId="{E58F2227-73AC-434D-B457-650F2FD986B3}" srcOrd="0" destOrd="0" presId="urn:microsoft.com/office/officeart/2005/8/layout/orgChart1"/>
    <dgm:cxn modelId="{2F37FF20-254E-497C-9FF3-DB99BB1DF29E}" type="presParOf" srcId="{E58F2227-73AC-434D-B457-650F2FD986B3}" destId="{E333131B-15CF-40C0-9E90-1D5CB3286B19}" srcOrd="0" destOrd="0" presId="urn:microsoft.com/office/officeart/2005/8/layout/orgChart1"/>
    <dgm:cxn modelId="{76C479A7-0E37-45DA-8909-B3A3C4484E8F}" type="presParOf" srcId="{E58F2227-73AC-434D-B457-650F2FD986B3}" destId="{434DF89C-FBD5-4692-AD60-CD5318EC1B00}" srcOrd="1" destOrd="0" presId="urn:microsoft.com/office/officeart/2005/8/layout/orgChart1"/>
    <dgm:cxn modelId="{352030E0-3C93-418C-BC8F-E4225759CCEB}" type="presParOf" srcId="{FFEB5A3C-F4A0-4C26-BDEF-8DB6F0161F8F}" destId="{3FB6222E-DD2A-4C42-98BF-C03C846BAF2E}" srcOrd="1" destOrd="0" presId="urn:microsoft.com/office/officeart/2005/8/layout/orgChart1"/>
    <dgm:cxn modelId="{6AB0895B-37DA-40F7-A79F-B55AE6BC8FE0}" type="presParOf" srcId="{FFEB5A3C-F4A0-4C26-BDEF-8DB6F0161F8F}" destId="{1690E6F3-F00D-47C3-AB93-38412ECF934D}" srcOrd="2" destOrd="0" presId="urn:microsoft.com/office/officeart/2005/8/layout/orgChart1"/>
    <dgm:cxn modelId="{A4402C23-E1F7-4C77-ACC3-F5AB7592E825}" type="presParOf" srcId="{CCD60174-FAA6-4795-83EE-8C3FC5AAD84E}" destId="{0789303F-DD16-4DA2-BBA6-FB45A9C63AE9}" srcOrd="2" destOrd="0" presId="urn:microsoft.com/office/officeart/2005/8/layout/orgChart1"/>
    <dgm:cxn modelId="{E7658A38-EA03-429F-A5F2-F826A1E14DE0}" type="presParOf" srcId="{CCD60174-FAA6-4795-83EE-8C3FC5AAD84E}" destId="{D94CB317-0BD0-4252-85F0-A872CD82A69A}" srcOrd="3" destOrd="0" presId="urn:microsoft.com/office/officeart/2005/8/layout/orgChart1"/>
    <dgm:cxn modelId="{841CE913-79D0-4063-A856-DCA079F1B263}" type="presParOf" srcId="{D94CB317-0BD0-4252-85F0-A872CD82A69A}" destId="{06E0D313-24EC-4F68-BC2C-C1407CBDB8CA}" srcOrd="0" destOrd="0" presId="urn:microsoft.com/office/officeart/2005/8/layout/orgChart1"/>
    <dgm:cxn modelId="{7A9524AA-530D-4E67-9BB1-72E588E7835C}" type="presParOf" srcId="{06E0D313-24EC-4F68-BC2C-C1407CBDB8CA}" destId="{9B2529B9-D4A3-4B12-A508-06CAF74F87A3}" srcOrd="0" destOrd="0" presId="urn:microsoft.com/office/officeart/2005/8/layout/orgChart1"/>
    <dgm:cxn modelId="{6CBE600D-93C9-4A16-B5E9-91FB63530ACC}" type="presParOf" srcId="{06E0D313-24EC-4F68-BC2C-C1407CBDB8CA}" destId="{8CA0449B-8862-482D-916E-90DEE3B950AD}" srcOrd="1" destOrd="0" presId="urn:microsoft.com/office/officeart/2005/8/layout/orgChart1"/>
    <dgm:cxn modelId="{6BF62B57-3197-490C-A62D-7D2369826B3F}" type="presParOf" srcId="{D94CB317-0BD0-4252-85F0-A872CD82A69A}" destId="{34C702CF-8DAE-496D-913C-8A7FA2379A68}" srcOrd="1" destOrd="0" presId="urn:microsoft.com/office/officeart/2005/8/layout/orgChart1"/>
    <dgm:cxn modelId="{78FE1FB6-694B-4935-82F4-54E8F67C2A52}" type="presParOf" srcId="{D94CB317-0BD0-4252-85F0-A872CD82A69A}" destId="{0B7B997E-8CD3-4265-857C-F387547949A5}" srcOrd="2" destOrd="0" presId="urn:microsoft.com/office/officeart/2005/8/layout/orgChart1"/>
    <dgm:cxn modelId="{FC6392FE-B7F5-4937-9E90-1FB297ECA7C3}" type="presParOf" srcId="{01B03E2C-7E8D-4F78-8DF8-01F072417D60}" destId="{D66FAC9F-0C1C-4D53-95A3-DFCF4D475E88}" srcOrd="2" destOrd="0" presId="urn:microsoft.com/office/officeart/2005/8/layout/orgChart1"/>
    <dgm:cxn modelId="{CF44D7B6-F79D-481B-835F-40284A86F8EF}" type="presParOf" srcId="{B10C4723-8358-47BA-822D-4389459DAC06}" destId="{AED37005-276E-439C-99A6-7EB7048C8D68}" srcOrd="4" destOrd="0" presId="urn:microsoft.com/office/officeart/2005/8/layout/orgChart1"/>
    <dgm:cxn modelId="{15C4C13F-8EF7-4159-B195-D21EF5CC68E1}" type="presParOf" srcId="{B10C4723-8358-47BA-822D-4389459DAC06}" destId="{1CFB441C-894F-41F0-9048-66E4A4E11E5C}" srcOrd="5" destOrd="0" presId="urn:microsoft.com/office/officeart/2005/8/layout/orgChart1"/>
    <dgm:cxn modelId="{3E0D45C9-E095-446B-970D-BDFB5FB43F75}" type="presParOf" srcId="{1CFB441C-894F-41F0-9048-66E4A4E11E5C}" destId="{1A5B1671-C4DC-4A8E-978F-BC93D234E6C1}" srcOrd="0" destOrd="0" presId="urn:microsoft.com/office/officeart/2005/8/layout/orgChart1"/>
    <dgm:cxn modelId="{7DC34C99-C50B-4E00-A921-1B893659ED22}" type="presParOf" srcId="{1A5B1671-C4DC-4A8E-978F-BC93D234E6C1}" destId="{9D9960D1-5F01-4D26-87B2-AD715FCF54C0}" srcOrd="0" destOrd="0" presId="urn:microsoft.com/office/officeart/2005/8/layout/orgChart1"/>
    <dgm:cxn modelId="{41AB8C61-1D15-476C-B980-044A03BE8A98}" type="presParOf" srcId="{1A5B1671-C4DC-4A8E-978F-BC93D234E6C1}" destId="{EB117E78-0A14-41DC-BAF4-50C028C887B7}" srcOrd="1" destOrd="0" presId="urn:microsoft.com/office/officeart/2005/8/layout/orgChart1"/>
    <dgm:cxn modelId="{83C8B872-57AD-4B50-BD6F-115AB6A26E70}" type="presParOf" srcId="{1CFB441C-894F-41F0-9048-66E4A4E11E5C}" destId="{961A4AD4-FF8E-47B4-8FD3-6C60EC936C11}" srcOrd="1" destOrd="0" presId="urn:microsoft.com/office/officeart/2005/8/layout/orgChart1"/>
    <dgm:cxn modelId="{4C62CA16-3199-4846-94B7-7D295994CED3}" type="presParOf" srcId="{1CFB441C-894F-41F0-9048-66E4A4E11E5C}" destId="{0D792B80-5D7F-4F3E-8116-8D47630A5052}" srcOrd="2" destOrd="0" presId="urn:microsoft.com/office/officeart/2005/8/layout/orgChart1"/>
    <dgm:cxn modelId="{9C74BA6E-B405-4AF5-8071-C2B365E04254}" type="presParOf" srcId="{B10C4723-8358-47BA-822D-4389459DAC06}" destId="{78F09EFE-D132-4FE4-91D2-BB8586EF38E1}" srcOrd="6" destOrd="0" presId="urn:microsoft.com/office/officeart/2005/8/layout/orgChart1"/>
    <dgm:cxn modelId="{39EBAE7B-56D5-4499-9865-82AC26F084E6}" type="presParOf" srcId="{B10C4723-8358-47BA-822D-4389459DAC06}" destId="{55B2A6E8-29F8-4EF9-A593-91E652BD57C2}" srcOrd="7" destOrd="0" presId="urn:microsoft.com/office/officeart/2005/8/layout/orgChart1"/>
    <dgm:cxn modelId="{A7256B18-255C-450E-BE49-BD17216DBBDA}" type="presParOf" srcId="{55B2A6E8-29F8-4EF9-A593-91E652BD57C2}" destId="{9912AE17-E3FA-4CC4-86E8-0B3E339B227D}" srcOrd="0" destOrd="0" presId="urn:microsoft.com/office/officeart/2005/8/layout/orgChart1"/>
    <dgm:cxn modelId="{03D09FCC-E927-4A68-BF44-C917B5AEB78E}" type="presParOf" srcId="{9912AE17-E3FA-4CC4-86E8-0B3E339B227D}" destId="{C3073F2C-C0A1-4D4E-8B81-A2EFE4C4C3F4}" srcOrd="0" destOrd="0" presId="urn:microsoft.com/office/officeart/2005/8/layout/orgChart1"/>
    <dgm:cxn modelId="{48D2A7A4-0EEA-4025-A1D5-76D82B43083E}" type="presParOf" srcId="{9912AE17-E3FA-4CC4-86E8-0B3E339B227D}" destId="{7201284C-6F92-4470-ACBA-63EB7FFE7A7E}" srcOrd="1" destOrd="0" presId="urn:microsoft.com/office/officeart/2005/8/layout/orgChart1"/>
    <dgm:cxn modelId="{C66B08FA-C877-43BF-AE15-9A19A2A9D693}" type="presParOf" srcId="{55B2A6E8-29F8-4EF9-A593-91E652BD57C2}" destId="{C306A3D1-0FB8-4564-B11C-F027D232A85E}" srcOrd="1" destOrd="0" presId="urn:microsoft.com/office/officeart/2005/8/layout/orgChart1"/>
    <dgm:cxn modelId="{FBD3BA73-FAD3-4BD0-8CCD-46EB30714555}" type="presParOf" srcId="{55B2A6E8-29F8-4EF9-A593-91E652BD57C2}" destId="{11900D45-EEAA-40FA-800C-967ABBB958CC}" srcOrd="2" destOrd="0" presId="urn:microsoft.com/office/officeart/2005/8/layout/orgChart1"/>
    <dgm:cxn modelId="{44B13535-95BA-49A6-9C31-9558CD9D151C}" type="presParOf" srcId="{B10C4723-8358-47BA-822D-4389459DAC06}" destId="{5E89098D-F45D-4CC0-9A1A-6D4FA56FAAE5}" srcOrd="8" destOrd="0" presId="urn:microsoft.com/office/officeart/2005/8/layout/orgChart1"/>
    <dgm:cxn modelId="{FA8353BB-9710-45C9-AC5C-EDD5F3A2F372}" type="presParOf" srcId="{B10C4723-8358-47BA-822D-4389459DAC06}" destId="{6F4EF1AF-7EC0-44BC-8CDB-1A4E86DE0FC3}" srcOrd="9" destOrd="0" presId="urn:microsoft.com/office/officeart/2005/8/layout/orgChart1"/>
    <dgm:cxn modelId="{E4204612-9610-4EC2-80F2-14FD35E60FFD}" type="presParOf" srcId="{6F4EF1AF-7EC0-44BC-8CDB-1A4E86DE0FC3}" destId="{D6CD160C-FF0A-4C80-817E-A7A9F54C67A7}" srcOrd="0" destOrd="0" presId="urn:microsoft.com/office/officeart/2005/8/layout/orgChart1"/>
    <dgm:cxn modelId="{64AB5DD2-3F72-44F0-97DA-48D162F38022}" type="presParOf" srcId="{D6CD160C-FF0A-4C80-817E-A7A9F54C67A7}" destId="{673E2BAB-A261-407F-BCEF-69321DEFB9E6}" srcOrd="0" destOrd="0" presId="urn:microsoft.com/office/officeart/2005/8/layout/orgChart1"/>
    <dgm:cxn modelId="{1E44B61A-4E31-47CF-A6B5-41FF6CFC3744}" type="presParOf" srcId="{D6CD160C-FF0A-4C80-817E-A7A9F54C67A7}" destId="{BECEA3E0-01E5-4BA9-9199-D7E160830DBF}" srcOrd="1" destOrd="0" presId="urn:microsoft.com/office/officeart/2005/8/layout/orgChart1"/>
    <dgm:cxn modelId="{D5D065A7-B9D3-419C-A62F-2AFDC75BA7B2}" type="presParOf" srcId="{6F4EF1AF-7EC0-44BC-8CDB-1A4E86DE0FC3}" destId="{4F363984-8D31-4F66-8A80-C79070861C41}" srcOrd="1" destOrd="0" presId="urn:microsoft.com/office/officeart/2005/8/layout/orgChart1"/>
    <dgm:cxn modelId="{71062ED2-70D7-4859-B422-94AB20B28799}" type="presParOf" srcId="{4F363984-8D31-4F66-8A80-C79070861C41}" destId="{869050B3-B666-4D3C-A470-447025ED6FD3}" srcOrd="0" destOrd="0" presId="urn:microsoft.com/office/officeart/2005/8/layout/orgChart1"/>
    <dgm:cxn modelId="{4278C2D3-F471-470D-957B-5FC3CCCDC1B0}" type="presParOf" srcId="{4F363984-8D31-4F66-8A80-C79070861C41}" destId="{FE5702FF-422A-4E5F-8928-1D06DA669540}" srcOrd="1" destOrd="0" presId="urn:microsoft.com/office/officeart/2005/8/layout/orgChart1"/>
    <dgm:cxn modelId="{EE64067E-E23F-41B0-B2BD-970F81B95186}" type="presParOf" srcId="{FE5702FF-422A-4E5F-8928-1D06DA669540}" destId="{2C30FEE9-750B-4385-AE1F-730DD6400703}" srcOrd="0" destOrd="0" presId="urn:microsoft.com/office/officeart/2005/8/layout/orgChart1"/>
    <dgm:cxn modelId="{0FECB6AA-2B89-4A54-AB4C-16D8F8574880}" type="presParOf" srcId="{2C30FEE9-750B-4385-AE1F-730DD6400703}" destId="{366EA5E8-A373-49D0-BEEF-42CF84EFA6A4}" srcOrd="0" destOrd="0" presId="urn:microsoft.com/office/officeart/2005/8/layout/orgChart1"/>
    <dgm:cxn modelId="{85E9AAAB-74A2-44DF-A01D-542F4D59C7DE}" type="presParOf" srcId="{2C30FEE9-750B-4385-AE1F-730DD6400703}" destId="{5567C022-1CE3-4EBF-8373-208A17DF4FDE}" srcOrd="1" destOrd="0" presId="urn:microsoft.com/office/officeart/2005/8/layout/orgChart1"/>
    <dgm:cxn modelId="{F07C3F62-2740-40AF-BD73-FD5BCA572029}" type="presParOf" srcId="{FE5702FF-422A-4E5F-8928-1D06DA669540}" destId="{A908B5AF-3EC9-4876-A191-0F79E8CCB617}" srcOrd="1" destOrd="0" presId="urn:microsoft.com/office/officeart/2005/8/layout/orgChart1"/>
    <dgm:cxn modelId="{BE6E131A-3D07-47B7-B642-A3C21248FB4F}" type="presParOf" srcId="{FE5702FF-422A-4E5F-8928-1D06DA669540}" destId="{C3B679B5-19A7-4AD3-BAD5-D83C79DD9657}" srcOrd="2" destOrd="0" presId="urn:microsoft.com/office/officeart/2005/8/layout/orgChart1"/>
    <dgm:cxn modelId="{7E194B92-FA4F-4B8E-A172-CF31E8B73C23}" type="presParOf" srcId="{4F363984-8D31-4F66-8A80-C79070861C41}" destId="{6F6EEA08-BB32-47B9-95DE-BD28FEDD13FC}" srcOrd="2" destOrd="0" presId="urn:microsoft.com/office/officeart/2005/8/layout/orgChart1"/>
    <dgm:cxn modelId="{47018DD4-1415-41B6-873B-6E3531AC8EB9}" type="presParOf" srcId="{4F363984-8D31-4F66-8A80-C79070861C41}" destId="{4D5F051A-B8C9-4443-8B54-D5D243D89CA4}" srcOrd="3" destOrd="0" presId="urn:microsoft.com/office/officeart/2005/8/layout/orgChart1"/>
    <dgm:cxn modelId="{83E598BE-3615-4E77-9331-70529BDE0457}" type="presParOf" srcId="{4D5F051A-B8C9-4443-8B54-D5D243D89CA4}" destId="{F69ADCE3-59FF-4443-B3BB-AB2867302870}" srcOrd="0" destOrd="0" presId="urn:microsoft.com/office/officeart/2005/8/layout/orgChart1"/>
    <dgm:cxn modelId="{3183DF71-D8C8-40E4-8F2C-EFB6D1478AB2}" type="presParOf" srcId="{F69ADCE3-59FF-4443-B3BB-AB2867302870}" destId="{CE5124BC-6E80-4FCE-8820-555BC8F2AA4F}" srcOrd="0" destOrd="0" presId="urn:microsoft.com/office/officeart/2005/8/layout/orgChart1"/>
    <dgm:cxn modelId="{5D7D3C9C-1372-477C-9915-068275879B73}" type="presParOf" srcId="{F69ADCE3-59FF-4443-B3BB-AB2867302870}" destId="{FF97ED0D-209D-48E4-AAE1-52D182BA3CB1}" srcOrd="1" destOrd="0" presId="urn:microsoft.com/office/officeart/2005/8/layout/orgChart1"/>
    <dgm:cxn modelId="{5C3E264C-D8F9-475D-9216-A506256CE444}" type="presParOf" srcId="{4D5F051A-B8C9-4443-8B54-D5D243D89CA4}" destId="{B8AECF64-5A3E-4093-8919-967AAAC8A4EA}" srcOrd="1" destOrd="0" presId="urn:microsoft.com/office/officeart/2005/8/layout/orgChart1"/>
    <dgm:cxn modelId="{17501FE0-8413-4D67-9B28-A3EA412BF5E3}" type="presParOf" srcId="{4D5F051A-B8C9-4443-8B54-D5D243D89CA4}" destId="{BEB3680D-4328-4072-B200-8770A4F91BB3}" srcOrd="2" destOrd="0" presId="urn:microsoft.com/office/officeart/2005/8/layout/orgChart1"/>
    <dgm:cxn modelId="{BC9571C7-49C7-4C03-B967-0547EE504325}" type="presParOf" srcId="{6F4EF1AF-7EC0-44BC-8CDB-1A4E86DE0FC3}" destId="{22BB4C98-B948-4FDC-BFB2-8B0CC7736EA4}" srcOrd="2" destOrd="0" presId="urn:microsoft.com/office/officeart/2005/8/layout/orgChart1"/>
    <dgm:cxn modelId="{E9DB42A4-783A-4E5D-AE7F-9DC6056D2493}" type="presParOf" srcId="{B10C4723-8358-47BA-822D-4389459DAC06}" destId="{C1B0AB90-58E1-4F80-9BCB-AE6E290770FE}" srcOrd="10" destOrd="0" presId="urn:microsoft.com/office/officeart/2005/8/layout/orgChart1"/>
    <dgm:cxn modelId="{41DD76A3-74F1-4ED3-922C-97E5511282C9}" type="presParOf" srcId="{B10C4723-8358-47BA-822D-4389459DAC06}" destId="{5AF1C23A-A172-4F3A-B020-911407B5CFBB}" srcOrd="11" destOrd="0" presId="urn:microsoft.com/office/officeart/2005/8/layout/orgChart1"/>
    <dgm:cxn modelId="{789C43D4-B25C-4B36-B9AF-B50A07D17F76}" type="presParOf" srcId="{5AF1C23A-A172-4F3A-B020-911407B5CFBB}" destId="{CEF058AC-DCA2-409D-A855-7DF4C348FE55}" srcOrd="0" destOrd="0" presId="urn:microsoft.com/office/officeart/2005/8/layout/orgChart1"/>
    <dgm:cxn modelId="{D6FF3208-3592-48D7-ABB8-0ED7D1133AD0}" type="presParOf" srcId="{CEF058AC-DCA2-409D-A855-7DF4C348FE55}" destId="{35668D7B-64FF-4E93-BD22-858CDEA4814B}" srcOrd="0" destOrd="0" presId="urn:microsoft.com/office/officeart/2005/8/layout/orgChart1"/>
    <dgm:cxn modelId="{0D47DE5F-60D3-4290-8782-0E8978967F4D}" type="presParOf" srcId="{CEF058AC-DCA2-409D-A855-7DF4C348FE55}" destId="{42411BB0-A328-4469-8DC9-81B96D7EB57E}" srcOrd="1" destOrd="0" presId="urn:microsoft.com/office/officeart/2005/8/layout/orgChart1"/>
    <dgm:cxn modelId="{52BF3807-A8AC-44C8-B336-086F10A9768B}" type="presParOf" srcId="{5AF1C23A-A172-4F3A-B020-911407B5CFBB}" destId="{B237B5A7-5AFB-4789-A797-3759D4298A80}" srcOrd="1" destOrd="0" presId="urn:microsoft.com/office/officeart/2005/8/layout/orgChart1"/>
    <dgm:cxn modelId="{FADB1135-4406-422A-931D-008A45D9AA3F}" type="presParOf" srcId="{B237B5A7-5AFB-4789-A797-3759D4298A80}" destId="{27B28843-D1C9-4239-B07A-A14C66C28195}" srcOrd="0" destOrd="0" presId="urn:microsoft.com/office/officeart/2005/8/layout/orgChart1"/>
    <dgm:cxn modelId="{9BB93AEC-95D6-436C-A034-21FC88A99E1B}" type="presParOf" srcId="{B237B5A7-5AFB-4789-A797-3759D4298A80}" destId="{43564A74-D3CD-47FA-A1F4-C942C501AC79}" srcOrd="1" destOrd="0" presId="urn:microsoft.com/office/officeart/2005/8/layout/orgChart1"/>
    <dgm:cxn modelId="{08AD5347-1B97-4962-A873-C3647314D5D8}" type="presParOf" srcId="{43564A74-D3CD-47FA-A1F4-C942C501AC79}" destId="{73BEB4F7-06EC-4D82-9872-5B83D2D11818}" srcOrd="0" destOrd="0" presId="urn:microsoft.com/office/officeart/2005/8/layout/orgChart1"/>
    <dgm:cxn modelId="{F6BCC34B-34BA-44E6-A987-A3246CD8F272}" type="presParOf" srcId="{73BEB4F7-06EC-4D82-9872-5B83D2D11818}" destId="{8F41B090-6C9F-4D09-89A2-1A56E32D9177}" srcOrd="0" destOrd="0" presId="urn:microsoft.com/office/officeart/2005/8/layout/orgChart1"/>
    <dgm:cxn modelId="{0160D1A7-58D0-47A8-95D0-DDA5F5A50B14}" type="presParOf" srcId="{73BEB4F7-06EC-4D82-9872-5B83D2D11818}" destId="{EEDC65E3-F0B0-452E-AB71-D45FE322498D}" srcOrd="1" destOrd="0" presId="urn:microsoft.com/office/officeart/2005/8/layout/orgChart1"/>
    <dgm:cxn modelId="{7F000C56-0028-4A03-8085-B5A3AC26AD53}" type="presParOf" srcId="{43564A74-D3CD-47FA-A1F4-C942C501AC79}" destId="{5D263E26-8A28-4B54-8644-07ADAD5634E8}" srcOrd="1" destOrd="0" presId="urn:microsoft.com/office/officeart/2005/8/layout/orgChart1"/>
    <dgm:cxn modelId="{44C7CB64-B373-4209-B016-3D32122D67AB}" type="presParOf" srcId="{43564A74-D3CD-47FA-A1F4-C942C501AC79}" destId="{B78FAC92-42BE-482F-8C47-3778C64FABEA}" srcOrd="2" destOrd="0" presId="urn:microsoft.com/office/officeart/2005/8/layout/orgChart1"/>
    <dgm:cxn modelId="{AB12548C-11BF-4C77-AAD2-A652B14B8ACD}" type="presParOf" srcId="{B237B5A7-5AFB-4789-A797-3759D4298A80}" destId="{E7C4A283-E5C6-4A04-BF95-E65F7D0F96E7}" srcOrd="2" destOrd="0" presId="urn:microsoft.com/office/officeart/2005/8/layout/orgChart1"/>
    <dgm:cxn modelId="{C0E5A942-BDCB-4C5C-9FBC-2ECD94886334}" type="presParOf" srcId="{B237B5A7-5AFB-4789-A797-3759D4298A80}" destId="{67FBEAD7-F8E1-4514-9603-7356C428D81A}" srcOrd="3" destOrd="0" presId="urn:microsoft.com/office/officeart/2005/8/layout/orgChart1"/>
    <dgm:cxn modelId="{BBCA0FB8-64C9-4B6B-8955-FAF0A70772A4}" type="presParOf" srcId="{67FBEAD7-F8E1-4514-9603-7356C428D81A}" destId="{02297D05-4B97-4F52-8CA2-FBA8C9976BC8}" srcOrd="0" destOrd="0" presId="urn:microsoft.com/office/officeart/2005/8/layout/orgChart1"/>
    <dgm:cxn modelId="{4CE39844-13B9-4B7A-87D1-AE7550EB783C}" type="presParOf" srcId="{02297D05-4B97-4F52-8CA2-FBA8C9976BC8}" destId="{D345EA03-5577-43C4-88D1-DFACB15E9CA7}" srcOrd="0" destOrd="0" presId="urn:microsoft.com/office/officeart/2005/8/layout/orgChart1"/>
    <dgm:cxn modelId="{22ECA6FB-EB86-423A-9698-F257CFA946F6}" type="presParOf" srcId="{02297D05-4B97-4F52-8CA2-FBA8C9976BC8}" destId="{767D983C-186A-4554-8356-85745832A1D4}" srcOrd="1" destOrd="0" presId="urn:microsoft.com/office/officeart/2005/8/layout/orgChart1"/>
    <dgm:cxn modelId="{4C7A0118-C7D1-405F-89B9-D9D91CE81EFE}" type="presParOf" srcId="{67FBEAD7-F8E1-4514-9603-7356C428D81A}" destId="{B7A4EE2E-EF64-4918-8686-D598DA78D51C}" srcOrd="1" destOrd="0" presId="urn:microsoft.com/office/officeart/2005/8/layout/orgChart1"/>
    <dgm:cxn modelId="{0AB3F5DF-52FE-4288-91AD-0E26F7EBBCC2}" type="presParOf" srcId="{67FBEAD7-F8E1-4514-9603-7356C428D81A}" destId="{08EF6BAF-5340-413D-A28A-3E9D7D694647}" srcOrd="2" destOrd="0" presId="urn:microsoft.com/office/officeart/2005/8/layout/orgChart1"/>
    <dgm:cxn modelId="{0D161B44-2E53-4EE8-A764-20F51226797C}" type="presParOf" srcId="{5AF1C23A-A172-4F3A-B020-911407B5CFBB}" destId="{7BA52BEC-233A-43F6-B976-1B9818CBA1A3}" srcOrd="2" destOrd="0" presId="urn:microsoft.com/office/officeart/2005/8/layout/orgChart1"/>
    <dgm:cxn modelId="{DA28752E-0022-40A9-8222-9CD7614A42F4}" type="presParOf" srcId="{2C3E6DCD-7D1D-471F-B7BC-A959BDC20E83}" destId="{8142EFCB-63F7-4BA6-84BC-E0342F307F16}" srcOrd="2" destOrd="0" presId="urn:microsoft.com/office/officeart/2005/8/layout/orgChart1"/>
    <dgm:cxn modelId="{E3F9AA7D-09EB-40FC-8A75-CFC77924BBB4}" type="presParOf" srcId="{8142EFCB-63F7-4BA6-84BC-E0342F307F16}" destId="{0B4FFD98-5505-4DDA-9430-97523EDB6F38}" srcOrd="0" destOrd="0" presId="urn:microsoft.com/office/officeart/2005/8/layout/orgChart1"/>
    <dgm:cxn modelId="{7227953D-5D85-453C-9F0B-01312E954AFD}" type="presParOf" srcId="{8142EFCB-63F7-4BA6-84BC-E0342F307F16}" destId="{8C67936B-B063-4700-BFF8-4EDB6E4AEA64}" srcOrd="1" destOrd="0" presId="urn:microsoft.com/office/officeart/2005/8/layout/orgChart1"/>
    <dgm:cxn modelId="{8659ABE2-284A-41D4-8ED3-B142C54A37F0}" type="presParOf" srcId="{8C67936B-B063-4700-BFF8-4EDB6E4AEA64}" destId="{F2B1A858-7E02-43B4-89D3-8B6B89566729}" srcOrd="0" destOrd="0" presId="urn:microsoft.com/office/officeart/2005/8/layout/orgChart1"/>
    <dgm:cxn modelId="{01E49147-95C4-493F-9464-B401C6E820FE}" type="presParOf" srcId="{F2B1A858-7E02-43B4-89D3-8B6B89566729}" destId="{6BCD3ED6-4B78-4F85-A909-190CC4A54B10}" srcOrd="0" destOrd="0" presId="urn:microsoft.com/office/officeart/2005/8/layout/orgChart1"/>
    <dgm:cxn modelId="{7412FD25-0E08-4FC1-A176-F03509369459}" type="presParOf" srcId="{F2B1A858-7E02-43B4-89D3-8B6B89566729}" destId="{EBF77D85-4301-475A-BAF6-AB591B1D5C6A}" srcOrd="1" destOrd="0" presId="urn:microsoft.com/office/officeart/2005/8/layout/orgChart1"/>
    <dgm:cxn modelId="{54FBD5D8-7014-4A10-932A-C427423B4960}" type="presParOf" srcId="{8C67936B-B063-4700-BFF8-4EDB6E4AEA64}" destId="{D78212FE-26CC-4B42-BDC7-81B6B586EFC4}" srcOrd="1" destOrd="0" presId="urn:microsoft.com/office/officeart/2005/8/layout/orgChart1"/>
    <dgm:cxn modelId="{47359323-8D50-4A75-8D47-58F7BC8DEFBD}" type="presParOf" srcId="{8C67936B-B063-4700-BFF8-4EDB6E4AEA64}" destId="{376F4169-F0C0-4104-8DED-7BA1A7447D1D}" srcOrd="2" destOrd="0" presId="urn:microsoft.com/office/officeart/2005/8/layout/orgChart1"/>
    <dgm:cxn modelId="{D3714DBE-9D2F-43B2-9BBC-DC4C495E6014}" type="presParOf" srcId="{8142EFCB-63F7-4BA6-84BC-E0342F307F16}" destId="{E31A196F-9945-43DD-8BCD-E6E053D151FF}" srcOrd="2" destOrd="0" presId="urn:microsoft.com/office/officeart/2005/8/layout/orgChart1"/>
    <dgm:cxn modelId="{AB1590E0-4DB5-47DD-8286-EEDE798B1C9C}" type="presParOf" srcId="{8142EFCB-63F7-4BA6-84BC-E0342F307F16}" destId="{EB059293-1CB3-4130-8586-764C977264FC}" srcOrd="3" destOrd="0" presId="urn:microsoft.com/office/officeart/2005/8/layout/orgChart1"/>
    <dgm:cxn modelId="{421FA685-FCD2-40D8-9111-48F5CF4BC182}" type="presParOf" srcId="{EB059293-1CB3-4130-8586-764C977264FC}" destId="{941B304B-8202-4FCA-AD91-C7FA23E613AA}" srcOrd="0" destOrd="0" presId="urn:microsoft.com/office/officeart/2005/8/layout/orgChart1"/>
    <dgm:cxn modelId="{A0CF689F-8824-4F61-82B8-6302C4DE541D}" type="presParOf" srcId="{941B304B-8202-4FCA-AD91-C7FA23E613AA}" destId="{BA94924F-E12D-42F1-B3F0-19849563DFE2}" srcOrd="0" destOrd="0" presId="urn:microsoft.com/office/officeart/2005/8/layout/orgChart1"/>
    <dgm:cxn modelId="{287933E5-7D8A-445D-97F4-6DEF88AAFAC9}" type="presParOf" srcId="{941B304B-8202-4FCA-AD91-C7FA23E613AA}" destId="{47EFA1AE-4DD8-4B03-84F2-49CEAF257210}" srcOrd="1" destOrd="0" presId="urn:microsoft.com/office/officeart/2005/8/layout/orgChart1"/>
    <dgm:cxn modelId="{3E585E12-CCA2-4B9A-9C5A-552F890006C2}" type="presParOf" srcId="{EB059293-1CB3-4130-8586-764C977264FC}" destId="{DEBE2A01-FDC9-440C-905F-C413F4E7BA6E}" srcOrd="1" destOrd="0" presId="urn:microsoft.com/office/officeart/2005/8/layout/orgChart1"/>
    <dgm:cxn modelId="{9626ADE7-3F11-4600-8509-0FD75930A0CA}" type="presParOf" srcId="{EB059293-1CB3-4130-8586-764C977264FC}" destId="{05A0F0EC-E1D9-4A34-88F5-85931166BFC6}" srcOrd="2" destOrd="0" presId="urn:microsoft.com/office/officeart/2005/8/layout/orgChart1"/>
    <dgm:cxn modelId="{85BB9366-A96F-418F-A762-1DE2EDB0FA17}" type="presParOf" srcId="{8142EFCB-63F7-4BA6-84BC-E0342F307F16}" destId="{EA9DC880-3F4E-4776-9349-3C3ABED745CF}" srcOrd="4" destOrd="0" presId="urn:microsoft.com/office/officeart/2005/8/layout/orgChart1"/>
    <dgm:cxn modelId="{D1501921-928C-407E-838B-70A04A541E40}" type="presParOf" srcId="{8142EFCB-63F7-4BA6-84BC-E0342F307F16}" destId="{21EFDCDF-FEDC-4148-B468-3985B34743F9}" srcOrd="5" destOrd="0" presId="urn:microsoft.com/office/officeart/2005/8/layout/orgChart1"/>
    <dgm:cxn modelId="{652CE116-348E-4F08-ADDE-4871114EEB33}" type="presParOf" srcId="{21EFDCDF-FEDC-4148-B468-3985B34743F9}" destId="{A0D6E241-50B7-4622-8A78-E2B2B1AF18EE}" srcOrd="0" destOrd="0" presId="urn:microsoft.com/office/officeart/2005/8/layout/orgChart1"/>
    <dgm:cxn modelId="{7D7F0F54-3488-40EB-9238-6A5841EA3E98}" type="presParOf" srcId="{A0D6E241-50B7-4622-8A78-E2B2B1AF18EE}" destId="{104F34FA-359A-42D4-BAD3-F86091F3DAC2}" srcOrd="0" destOrd="0" presId="urn:microsoft.com/office/officeart/2005/8/layout/orgChart1"/>
    <dgm:cxn modelId="{88915190-464E-4142-A808-11D42C908360}" type="presParOf" srcId="{A0D6E241-50B7-4622-8A78-E2B2B1AF18EE}" destId="{BD82A5E0-D1A8-4728-ADC3-3FB728151499}" srcOrd="1" destOrd="0" presId="urn:microsoft.com/office/officeart/2005/8/layout/orgChart1"/>
    <dgm:cxn modelId="{122BF8EF-1B94-4B2C-82E3-E26FAA0D7C48}" type="presParOf" srcId="{21EFDCDF-FEDC-4148-B468-3985B34743F9}" destId="{123975B6-9FEB-49BC-9B3C-4210999D18F8}" srcOrd="1" destOrd="0" presId="urn:microsoft.com/office/officeart/2005/8/layout/orgChart1"/>
    <dgm:cxn modelId="{E6C08A86-F3ED-46F3-A89D-C5FD7BA16490}" type="presParOf" srcId="{21EFDCDF-FEDC-4148-B468-3985B34743F9}" destId="{EB6A317A-1428-492B-9A28-550B9FAE35BB}" srcOrd="2" destOrd="0" presId="urn:microsoft.com/office/officeart/2005/8/layout/orgChart1"/>
    <dgm:cxn modelId="{527766EF-93CC-467F-BDBB-128F34687B6D}" type="presParOf" srcId="{8142EFCB-63F7-4BA6-84BC-E0342F307F16}" destId="{38D64D2E-67BE-4161-BA5E-C4CC5DA6873E}" srcOrd="6" destOrd="0" presId="urn:microsoft.com/office/officeart/2005/8/layout/orgChart1"/>
    <dgm:cxn modelId="{01FEE1CF-A909-464B-A5E6-538F1FACD24C}" type="presParOf" srcId="{8142EFCB-63F7-4BA6-84BC-E0342F307F16}" destId="{893CC3A4-588A-4660-86C9-C8B1A4DEB57F}" srcOrd="7" destOrd="0" presId="urn:microsoft.com/office/officeart/2005/8/layout/orgChart1"/>
    <dgm:cxn modelId="{2351981A-A547-4AEC-8D1C-F31052E7466F}" type="presParOf" srcId="{893CC3A4-588A-4660-86C9-C8B1A4DEB57F}" destId="{0A688151-E33C-47B9-A554-67D6D1B527C1}" srcOrd="0" destOrd="0" presId="urn:microsoft.com/office/officeart/2005/8/layout/orgChart1"/>
    <dgm:cxn modelId="{B4086672-72D0-484F-A5C6-AFF47CA120DE}" type="presParOf" srcId="{0A688151-E33C-47B9-A554-67D6D1B527C1}" destId="{11BCB754-559D-45F8-B339-0E04607D0D59}" srcOrd="0" destOrd="0" presId="urn:microsoft.com/office/officeart/2005/8/layout/orgChart1"/>
    <dgm:cxn modelId="{252709A9-9170-4A11-92DD-E0CFDFE62B2C}" type="presParOf" srcId="{0A688151-E33C-47B9-A554-67D6D1B527C1}" destId="{533EEE28-A080-4A40-8C3A-B378BDFE16D6}" srcOrd="1" destOrd="0" presId="urn:microsoft.com/office/officeart/2005/8/layout/orgChart1"/>
    <dgm:cxn modelId="{274B76FA-E128-49B1-AFAD-9D0B954502DD}" type="presParOf" srcId="{893CC3A4-588A-4660-86C9-C8B1A4DEB57F}" destId="{9EBF891D-595E-4BDF-B804-C0B0B6ADE813}" srcOrd="1" destOrd="0" presId="urn:microsoft.com/office/officeart/2005/8/layout/orgChart1"/>
    <dgm:cxn modelId="{44852D1D-8CD1-4644-9B10-2247B194E56C}" type="presParOf" srcId="{893CC3A4-588A-4660-86C9-C8B1A4DEB57F}" destId="{D87966F0-3AFE-4BC1-8E5A-0F472007D7D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06350D96-42BC-4FF0-B653-CD57D9AC58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2B880C-0A5A-41B3-829D-3E657D92A92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Médico(a) de Barrio y Centros de Salud</a:t>
          </a:r>
          <a:endParaRPr lang="es-ES" sz="1200" dirty="0">
            <a:solidFill>
              <a:schemeClr val="tx1"/>
            </a:solidFill>
          </a:endParaRPr>
        </a:p>
      </dgm:t>
    </dgm:pt>
    <dgm:pt modelId="{4DC9719D-EB6C-414B-870D-2BA72524D1E3}" type="parTrans" cxnId="{C5717295-FDAE-49CA-9FAA-D4483B855E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7F52D6-318D-4EB1-95AD-C9494EB777E6}" type="sibTrans" cxnId="{C5717295-FDAE-49CA-9FAA-D4483B855E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700D35-9A68-46B4-BD4D-B5010537B16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Pediatra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6D92F8E9-C613-4DE7-94D9-5D1CD99D90F4}" type="parTrans" cxnId="{F8BE39FB-40AE-4470-BA51-5F5A7B683D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3DF475-0E40-4534-9D1E-ED22A3889F24}" type="sibTrans" cxnId="{F8BE39FB-40AE-4470-BA51-5F5A7B683D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E8FD2A-817E-4E5D-AC0A-496677FBF77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>
            <a:solidFill>
              <a:schemeClr val="tx1"/>
            </a:solidFill>
          </a:endParaRPr>
        </a:p>
      </dgm:t>
    </dgm:pt>
    <dgm:pt modelId="{654F55B1-5921-481D-A747-99DD7C2CE65A}" type="parTrans" cxnId="{9D038C1A-1DD6-45C1-8FA8-F8CF435BA6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108BBD-5D93-4BEF-AAC5-9E97F57D7F2A}" type="sibTrans" cxnId="{9D038C1A-1DD6-45C1-8FA8-F8CF435BA6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962D2D-FB51-45D8-86B0-97CFB98BC94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Médicos(as</a:t>
          </a:r>
          <a:r>
            <a:rPr lang="es-ES" sz="1200" dirty="0" smtClean="0">
              <a:solidFill>
                <a:schemeClr val="tx1"/>
              </a:solidFill>
            </a:rPr>
            <a:t>) </a:t>
          </a:r>
        </a:p>
      </dgm:t>
    </dgm:pt>
    <dgm:pt modelId="{A85E97FB-6BB1-495E-8829-AE3B5A1730B9}" type="parTrans" cxnId="{5DD6D5B1-CB63-458C-B4AF-27C6AD0877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B37E5E-A231-406A-90ED-1AB3DE3B47A5}" type="sibTrans" cxnId="{5DD6D5B1-CB63-458C-B4AF-27C6AD0877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4823C8-2A76-4901-96D1-18A58968847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 </a:t>
          </a:r>
          <a:r>
            <a:rPr lang="es-ES" sz="1200" dirty="0" smtClean="0">
              <a:solidFill>
                <a:schemeClr val="tx1"/>
              </a:solidFill>
            </a:rPr>
            <a:t>Administrativos(as)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Promotor(a)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Recepcionista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2423BFF-38F9-48BD-A572-6654DB45EDED}" type="parTrans" cxnId="{8B029DDD-D32E-4249-A1A5-AEC581FAB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A964009-E1C8-46E9-8FE4-DFE0083F5AAA}" type="sibTrans" cxnId="{8B029DDD-D32E-4249-A1A5-AEC581FAB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B91F15-FF4E-456A-BAAF-C6916BCB1CC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Encargados(as) de Centro de </a:t>
          </a:r>
          <a:r>
            <a:rPr lang="es-ES" sz="1200" dirty="0" smtClean="0">
              <a:solidFill>
                <a:schemeClr val="tx1"/>
              </a:solidFill>
            </a:rPr>
            <a:t>Salud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56BC952-FE68-494C-96AC-9758CDF1608A}" type="parTrans" cxnId="{EBD09113-16BD-426C-BD71-D5AC4150D20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09A9419-9757-43DF-B189-E8578E19191C}" type="sibTrans" cxnId="{EBD09113-16BD-426C-BD71-D5AC4150D20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39A1D0E-E6FE-480C-B5C9-EF1360C495A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Médico(a) </a:t>
          </a:r>
          <a:r>
            <a:rPr lang="es-ES" sz="1200" dirty="0" smtClean="0">
              <a:solidFill>
                <a:schemeClr val="tx1"/>
              </a:solidFill>
            </a:rPr>
            <a:t>Familiar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E8AA2B3-C301-4BBF-84EB-8E44A785B6E0}" type="parTrans" cxnId="{BE33C3C8-D9AF-4E48-9603-C2971883E19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09BB49-6A36-4F9E-B5CD-0E9209E4590F}" type="sibTrans" cxnId="{BE33C3C8-D9AF-4E48-9603-C2971883E19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47C891C-6DAF-48E4-9432-BE5D8297D42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Ginecólogo(a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CE3F013-82C8-4502-B6E6-4D1D77578477}" type="parTrans" cxnId="{E16811EB-2159-44B5-9484-C7BD1395A0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9ED1646-8E25-46CF-8C08-2C55078BC911}" type="sibTrans" cxnId="{E16811EB-2159-44B5-9484-C7BD1395A0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04183D7-4945-4AEB-9273-E7CF4F9F0F1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Técnico(a) Radiólogo(a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FD3BEF7-FA53-4D1B-81D5-089CCCAF4526}" type="parTrans" cxnId="{1E08853F-2C87-47AA-AEAA-CF8B343A8B6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FD07311-D62F-4240-A93F-AF7DAB82C872}" type="sibTrans" cxnId="{1E08853F-2C87-47AA-AEAA-CF8B343A8B6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97DF6B2-7751-43E6-8BA8-3144C64F71A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C12D22F-3779-4D02-AF46-8DCF03DCCBF5}" type="parTrans" cxnId="{BBD24630-B73E-4660-BE32-F0AC5CD863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B589DCB-066E-4DE9-9A28-1382FC686FD6}" type="sibTrans" cxnId="{BBD24630-B73E-4660-BE32-F0AC5CD863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EC28883-6FEB-4523-8B8D-1163AC7B189E}" type="pres">
      <dgm:prSet presAssocID="{06350D96-42BC-4FF0-B653-CD57D9AC58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F861BA-FF66-41DE-88CC-020A769A0FC9}" type="pres">
      <dgm:prSet presAssocID="{6C2B880C-0A5A-41B3-829D-3E657D92A925}" presName="hierRoot1" presStyleCnt="0">
        <dgm:presLayoutVars>
          <dgm:hierBranch val="init"/>
        </dgm:presLayoutVars>
      </dgm:prSet>
      <dgm:spPr/>
    </dgm:pt>
    <dgm:pt modelId="{44C79F0A-1E4B-4820-A5E4-DD523E7C92A4}" type="pres">
      <dgm:prSet presAssocID="{6C2B880C-0A5A-41B3-829D-3E657D92A925}" presName="rootComposite1" presStyleCnt="0"/>
      <dgm:spPr/>
    </dgm:pt>
    <dgm:pt modelId="{748E0D7F-4F9A-4C14-ACB1-27D5BC34FD8C}" type="pres">
      <dgm:prSet presAssocID="{6C2B880C-0A5A-41B3-829D-3E657D92A925}" presName="rootText1" presStyleLbl="node0" presStyleIdx="0" presStyleCnt="1" custScaleX="220071" custScaleY="177288" custLinFactNeighborY="14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893639-68ED-4404-B196-0E10A03C346F}" type="pres">
      <dgm:prSet presAssocID="{6C2B880C-0A5A-41B3-829D-3E657D92A9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B963943-4845-44BD-B4DA-0AB1B7213DEA}" type="pres">
      <dgm:prSet presAssocID="{6C2B880C-0A5A-41B3-829D-3E657D92A925}" presName="hierChild2" presStyleCnt="0"/>
      <dgm:spPr/>
    </dgm:pt>
    <dgm:pt modelId="{26624538-D3FC-42FA-943E-5FBC5B731E2C}" type="pres">
      <dgm:prSet presAssocID="{6D92F8E9-C613-4DE7-94D9-5D1CD99D90F4}" presName="Name37" presStyleLbl="parChTrans1D2" presStyleIdx="0" presStyleCnt="9"/>
      <dgm:spPr/>
      <dgm:t>
        <a:bodyPr/>
        <a:lstStyle/>
        <a:p>
          <a:endParaRPr lang="es-ES"/>
        </a:p>
      </dgm:t>
    </dgm:pt>
    <dgm:pt modelId="{969E54F4-EB9A-4392-AAE5-709E065F2784}" type="pres">
      <dgm:prSet presAssocID="{FA700D35-9A68-46B4-BD4D-B5010537B168}" presName="hierRoot2" presStyleCnt="0">
        <dgm:presLayoutVars>
          <dgm:hierBranch val="init"/>
        </dgm:presLayoutVars>
      </dgm:prSet>
      <dgm:spPr/>
    </dgm:pt>
    <dgm:pt modelId="{04A71BB8-7023-41A5-AA43-119CB6260EB9}" type="pres">
      <dgm:prSet presAssocID="{FA700D35-9A68-46B4-BD4D-B5010537B168}" presName="rootComposite" presStyleCnt="0"/>
      <dgm:spPr/>
    </dgm:pt>
    <dgm:pt modelId="{3D7ED4C6-66A3-437F-971A-990AE29CF41B}" type="pres">
      <dgm:prSet presAssocID="{FA700D35-9A68-46B4-BD4D-B5010537B168}" presName="rootText" presStyleLbl="node2" presStyleIdx="0" presStyleCnt="6" custScaleX="144896" custScaleY="136044" custLinFactNeighborX="15173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92A502-5E49-4F88-B6C0-C3ECB2938064}" type="pres">
      <dgm:prSet presAssocID="{FA700D35-9A68-46B4-BD4D-B5010537B168}" presName="rootConnector" presStyleLbl="node2" presStyleIdx="0" presStyleCnt="6"/>
      <dgm:spPr/>
      <dgm:t>
        <a:bodyPr/>
        <a:lstStyle/>
        <a:p>
          <a:endParaRPr lang="es-ES"/>
        </a:p>
      </dgm:t>
    </dgm:pt>
    <dgm:pt modelId="{94F8EDBF-9251-44B7-97D4-A6B5A1C1CE75}" type="pres">
      <dgm:prSet presAssocID="{FA700D35-9A68-46B4-BD4D-B5010537B168}" presName="hierChild4" presStyleCnt="0"/>
      <dgm:spPr/>
    </dgm:pt>
    <dgm:pt modelId="{D4CCF711-37D5-4332-9466-296C793094D2}" type="pres">
      <dgm:prSet presAssocID="{FA700D35-9A68-46B4-BD4D-B5010537B168}" presName="hierChild5" presStyleCnt="0"/>
      <dgm:spPr/>
    </dgm:pt>
    <dgm:pt modelId="{91B5025F-8E68-4D74-9AD5-F06C5F8F5341}" type="pres">
      <dgm:prSet presAssocID="{A85E97FB-6BB1-495E-8829-AE3B5A1730B9}" presName="Name37" presStyleLbl="parChTrans1D2" presStyleIdx="1" presStyleCnt="9"/>
      <dgm:spPr/>
      <dgm:t>
        <a:bodyPr/>
        <a:lstStyle/>
        <a:p>
          <a:endParaRPr lang="es-ES"/>
        </a:p>
      </dgm:t>
    </dgm:pt>
    <dgm:pt modelId="{A9FFC846-804F-494A-92AD-890CAFC81BC0}" type="pres">
      <dgm:prSet presAssocID="{59962D2D-FB51-45D8-86B0-97CFB98BC94C}" presName="hierRoot2" presStyleCnt="0">
        <dgm:presLayoutVars>
          <dgm:hierBranch val="init"/>
        </dgm:presLayoutVars>
      </dgm:prSet>
      <dgm:spPr/>
    </dgm:pt>
    <dgm:pt modelId="{4448CBCE-B5DB-4732-8A56-8FA9D59E3C93}" type="pres">
      <dgm:prSet presAssocID="{59962D2D-FB51-45D8-86B0-97CFB98BC94C}" presName="rootComposite" presStyleCnt="0"/>
      <dgm:spPr/>
    </dgm:pt>
    <dgm:pt modelId="{0E678A76-6E17-47DA-8442-16CB50B2BBE5}" type="pres">
      <dgm:prSet presAssocID="{59962D2D-FB51-45D8-86B0-97CFB98BC94C}" presName="rootText" presStyleLbl="node2" presStyleIdx="1" presStyleCnt="6" custScaleX="144895" custScaleY="136044" custLinFactX="200000" custLinFactNeighborX="293364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42242-2A4B-4E6A-B9C8-6A5F0D50B9FF}" type="pres">
      <dgm:prSet presAssocID="{59962D2D-FB51-45D8-86B0-97CFB98BC94C}" presName="rootConnector" presStyleLbl="node2" presStyleIdx="1" presStyleCnt="6"/>
      <dgm:spPr/>
      <dgm:t>
        <a:bodyPr/>
        <a:lstStyle/>
        <a:p>
          <a:endParaRPr lang="es-ES"/>
        </a:p>
      </dgm:t>
    </dgm:pt>
    <dgm:pt modelId="{E2E6EBA5-52FB-41E2-9996-ED6EF6074276}" type="pres">
      <dgm:prSet presAssocID="{59962D2D-FB51-45D8-86B0-97CFB98BC94C}" presName="hierChild4" presStyleCnt="0"/>
      <dgm:spPr/>
    </dgm:pt>
    <dgm:pt modelId="{8E6407FC-6626-4437-940A-4AB08B7F1998}" type="pres">
      <dgm:prSet presAssocID="{59962D2D-FB51-45D8-86B0-97CFB98BC94C}" presName="hierChild5" presStyleCnt="0"/>
      <dgm:spPr/>
    </dgm:pt>
    <dgm:pt modelId="{DD761AE0-1D8E-464B-A3F6-109EF1AADDF7}" type="pres">
      <dgm:prSet presAssocID="{DE8AA2B3-C301-4BBF-84EB-8E44A785B6E0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D8EF2F1-A330-44C5-AD39-D11F6F253FE7}" type="pres">
      <dgm:prSet presAssocID="{D39A1D0E-E6FE-480C-B5C9-EF1360C495A8}" presName="hierRoot2" presStyleCnt="0">
        <dgm:presLayoutVars>
          <dgm:hierBranch val="init"/>
        </dgm:presLayoutVars>
      </dgm:prSet>
      <dgm:spPr/>
    </dgm:pt>
    <dgm:pt modelId="{0AAF1F21-93D0-49CC-88F0-68C2F282773E}" type="pres">
      <dgm:prSet presAssocID="{D39A1D0E-E6FE-480C-B5C9-EF1360C495A8}" presName="rootComposite" presStyleCnt="0"/>
      <dgm:spPr/>
    </dgm:pt>
    <dgm:pt modelId="{070507A6-E0AF-48EF-93FF-8657D0B5415B}" type="pres">
      <dgm:prSet presAssocID="{D39A1D0E-E6FE-480C-B5C9-EF1360C495A8}" presName="rootText" presStyleLbl="node2" presStyleIdx="2" presStyleCnt="6" custScaleX="144896" custScaleY="136044" custLinFactX="-53733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07EA2-BF95-40AE-A06A-FBA00F9FF6AE}" type="pres">
      <dgm:prSet presAssocID="{D39A1D0E-E6FE-480C-B5C9-EF1360C495A8}" presName="rootConnector" presStyleLbl="node2" presStyleIdx="2" presStyleCnt="6"/>
      <dgm:spPr/>
      <dgm:t>
        <a:bodyPr/>
        <a:lstStyle/>
        <a:p>
          <a:endParaRPr lang="es-ES"/>
        </a:p>
      </dgm:t>
    </dgm:pt>
    <dgm:pt modelId="{99242056-E62A-412F-9EF8-6790DAB22039}" type="pres">
      <dgm:prSet presAssocID="{D39A1D0E-E6FE-480C-B5C9-EF1360C495A8}" presName="hierChild4" presStyleCnt="0"/>
      <dgm:spPr/>
    </dgm:pt>
    <dgm:pt modelId="{A8313136-66C8-4395-BA31-314321AEA3F3}" type="pres">
      <dgm:prSet presAssocID="{D39A1D0E-E6FE-480C-B5C9-EF1360C495A8}" presName="hierChild5" presStyleCnt="0"/>
      <dgm:spPr/>
    </dgm:pt>
    <dgm:pt modelId="{955B8BC8-D715-4F9F-AD9B-0BB14B95FACC}" type="pres">
      <dgm:prSet presAssocID="{DCE3F013-82C8-4502-B6E6-4D1D77578477}" presName="Name37" presStyleLbl="parChTrans1D2" presStyleIdx="3" presStyleCnt="9"/>
      <dgm:spPr/>
      <dgm:t>
        <a:bodyPr/>
        <a:lstStyle/>
        <a:p>
          <a:endParaRPr lang="es-ES"/>
        </a:p>
      </dgm:t>
    </dgm:pt>
    <dgm:pt modelId="{57F10DE7-09F1-4104-B6E9-6BD47A0E64A9}" type="pres">
      <dgm:prSet presAssocID="{647C891C-6DAF-48E4-9432-BE5D8297D42A}" presName="hierRoot2" presStyleCnt="0">
        <dgm:presLayoutVars>
          <dgm:hierBranch val="init"/>
        </dgm:presLayoutVars>
      </dgm:prSet>
      <dgm:spPr/>
    </dgm:pt>
    <dgm:pt modelId="{7853CEB3-DDB0-4A6E-A772-5AEC87FD6604}" type="pres">
      <dgm:prSet presAssocID="{647C891C-6DAF-48E4-9432-BE5D8297D42A}" presName="rootComposite" presStyleCnt="0"/>
      <dgm:spPr/>
    </dgm:pt>
    <dgm:pt modelId="{5CCCA21F-7BD8-484C-A47D-FA970A164105}" type="pres">
      <dgm:prSet presAssocID="{647C891C-6DAF-48E4-9432-BE5D8297D42A}" presName="rootText" presStyleLbl="node2" presStyleIdx="3" presStyleCnt="6" custScaleX="144896" custScaleY="136044" custLinFactX="-56822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96608C-6060-4BEC-AA1F-FF1DF83DACAB}" type="pres">
      <dgm:prSet presAssocID="{647C891C-6DAF-48E4-9432-BE5D8297D42A}" presName="rootConnector" presStyleLbl="node2" presStyleIdx="3" presStyleCnt="6"/>
      <dgm:spPr/>
      <dgm:t>
        <a:bodyPr/>
        <a:lstStyle/>
        <a:p>
          <a:endParaRPr lang="es-ES"/>
        </a:p>
      </dgm:t>
    </dgm:pt>
    <dgm:pt modelId="{DC653B1A-9719-4438-AC6E-6A1B3B36965B}" type="pres">
      <dgm:prSet presAssocID="{647C891C-6DAF-48E4-9432-BE5D8297D42A}" presName="hierChild4" presStyleCnt="0"/>
      <dgm:spPr/>
    </dgm:pt>
    <dgm:pt modelId="{060170BE-692D-4FDA-956E-67127D7C7AAD}" type="pres">
      <dgm:prSet presAssocID="{647C891C-6DAF-48E4-9432-BE5D8297D42A}" presName="hierChild5" presStyleCnt="0"/>
      <dgm:spPr/>
    </dgm:pt>
    <dgm:pt modelId="{E68B9962-6211-4002-97DD-3BB58F5936DD}" type="pres">
      <dgm:prSet presAssocID="{42423BFF-38F9-48BD-A572-6654DB45EDE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94A1D474-216F-43A9-ACDB-423937F91CBE}" type="pres">
      <dgm:prSet presAssocID="{E24823C8-2A76-4901-96D1-18A58968847C}" presName="hierRoot2" presStyleCnt="0">
        <dgm:presLayoutVars>
          <dgm:hierBranch/>
        </dgm:presLayoutVars>
      </dgm:prSet>
      <dgm:spPr/>
    </dgm:pt>
    <dgm:pt modelId="{B7BC720D-89FB-4475-9A56-B973FA1A1A7B}" type="pres">
      <dgm:prSet presAssocID="{E24823C8-2A76-4901-96D1-18A58968847C}" presName="rootComposite" presStyleCnt="0"/>
      <dgm:spPr/>
    </dgm:pt>
    <dgm:pt modelId="{0BC3837E-A42B-4823-8BA1-85D4CFB7F960}" type="pres">
      <dgm:prSet presAssocID="{E24823C8-2A76-4901-96D1-18A58968847C}" presName="rootText" presStyleLbl="node2" presStyleIdx="4" presStyleCnt="6" custScaleX="144896" custScaleY="368119" custLinFactX="58324" custLinFactNeighborX="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8684D-E9E6-41AA-9A78-20BF993ACBAF}" type="pres">
      <dgm:prSet presAssocID="{E24823C8-2A76-4901-96D1-18A58968847C}" presName="rootConnector" presStyleLbl="node2" presStyleIdx="4" presStyleCnt="6"/>
      <dgm:spPr/>
      <dgm:t>
        <a:bodyPr/>
        <a:lstStyle/>
        <a:p>
          <a:endParaRPr lang="es-ES"/>
        </a:p>
      </dgm:t>
    </dgm:pt>
    <dgm:pt modelId="{577C865E-2FA0-4537-918A-47DCECC88F54}" type="pres">
      <dgm:prSet presAssocID="{E24823C8-2A76-4901-96D1-18A58968847C}" presName="hierChild4" presStyleCnt="0"/>
      <dgm:spPr/>
    </dgm:pt>
    <dgm:pt modelId="{7378DF5B-DDB7-4AAD-A20B-D71425AF8B2B}" type="pres">
      <dgm:prSet presAssocID="{E24823C8-2A76-4901-96D1-18A58968847C}" presName="hierChild5" presStyleCnt="0"/>
      <dgm:spPr/>
    </dgm:pt>
    <dgm:pt modelId="{42B18422-D4DD-40AD-9C06-741FDDC9A945}" type="pres">
      <dgm:prSet presAssocID="{BFD3BEF7-FA53-4D1B-81D5-089CCCAF4526}" presName="Name37" presStyleLbl="parChTrans1D2" presStyleIdx="5" presStyleCnt="9"/>
      <dgm:spPr/>
      <dgm:t>
        <a:bodyPr/>
        <a:lstStyle/>
        <a:p>
          <a:endParaRPr lang="es-ES"/>
        </a:p>
      </dgm:t>
    </dgm:pt>
    <dgm:pt modelId="{EC084FC5-936D-4129-9CDA-759297A63BBC}" type="pres">
      <dgm:prSet presAssocID="{E04183D7-4945-4AEB-9273-E7CF4F9F0F1A}" presName="hierRoot2" presStyleCnt="0">
        <dgm:presLayoutVars>
          <dgm:hierBranch val="init"/>
        </dgm:presLayoutVars>
      </dgm:prSet>
      <dgm:spPr/>
    </dgm:pt>
    <dgm:pt modelId="{EB8E3BC4-6BB5-44EC-9D34-9DA6DC9220A8}" type="pres">
      <dgm:prSet presAssocID="{E04183D7-4945-4AEB-9273-E7CF4F9F0F1A}" presName="rootComposite" presStyleCnt="0"/>
      <dgm:spPr/>
    </dgm:pt>
    <dgm:pt modelId="{C5EFC27F-1E30-412E-AFC1-8446AD0CF35C}" type="pres">
      <dgm:prSet presAssocID="{E04183D7-4945-4AEB-9273-E7CF4F9F0F1A}" presName="rootText" presStyleLbl="node2" presStyleIdx="5" presStyleCnt="6" custScaleX="144896" custScaleY="136044" custLinFactX="-128545" custLinFactNeighborX="-200000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864AA6-1D03-4740-9F28-444129EEF37E}" type="pres">
      <dgm:prSet presAssocID="{E04183D7-4945-4AEB-9273-E7CF4F9F0F1A}" presName="rootConnector" presStyleLbl="node2" presStyleIdx="5" presStyleCnt="6"/>
      <dgm:spPr/>
      <dgm:t>
        <a:bodyPr/>
        <a:lstStyle/>
        <a:p>
          <a:endParaRPr lang="es-ES"/>
        </a:p>
      </dgm:t>
    </dgm:pt>
    <dgm:pt modelId="{E497057F-AA1B-4DED-A770-612D64E13E67}" type="pres">
      <dgm:prSet presAssocID="{E04183D7-4945-4AEB-9273-E7CF4F9F0F1A}" presName="hierChild4" presStyleCnt="0"/>
      <dgm:spPr/>
    </dgm:pt>
    <dgm:pt modelId="{F2CD2559-45A3-430A-A8E8-720B1CEE051D}" type="pres">
      <dgm:prSet presAssocID="{E04183D7-4945-4AEB-9273-E7CF4F9F0F1A}" presName="hierChild5" presStyleCnt="0"/>
      <dgm:spPr/>
    </dgm:pt>
    <dgm:pt modelId="{B9FF8969-08BC-4BC7-9A69-14CCC9C617D5}" type="pres">
      <dgm:prSet presAssocID="{6C2B880C-0A5A-41B3-829D-3E657D92A925}" presName="hierChild3" presStyleCnt="0"/>
      <dgm:spPr/>
    </dgm:pt>
    <dgm:pt modelId="{71C9C54A-B2E2-4B5C-BE37-711C058F0D58}" type="pres">
      <dgm:prSet presAssocID="{654F55B1-5921-481D-A747-99DD7C2CE65A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53907FAF-2C95-408E-B8CA-89F83367BDCB}" type="pres">
      <dgm:prSet presAssocID="{CAE8FD2A-817E-4E5D-AC0A-496677FBF774}" presName="hierRoot3" presStyleCnt="0">
        <dgm:presLayoutVars>
          <dgm:hierBranch val="init"/>
        </dgm:presLayoutVars>
      </dgm:prSet>
      <dgm:spPr/>
    </dgm:pt>
    <dgm:pt modelId="{C9505059-0251-4896-9E3B-32326498B018}" type="pres">
      <dgm:prSet presAssocID="{CAE8FD2A-817E-4E5D-AC0A-496677FBF774}" presName="rootComposite3" presStyleCnt="0"/>
      <dgm:spPr/>
    </dgm:pt>
    <dgm:pt modelId="{2338BDBC-0600-4BB1-B982-D431E88A7ACC}" type="pres">
      <dgm:prSet presAssocID="{CAE8FD2A-817E-4E5D-AC0A-496677FBF774}" presName="rootText3" presStyleLbl="asst1" presStyleIdx="0" presStyleCnt="3" custScaleX="131119" custScaleY="104034" custLinFactNeighborX="-3036" custLinFactNeighborY="568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F34DC-7461-4616-A189-42245EAB2218}" type="pres">
      <dgm:prSet presAssocID="{CAE8FD2A-817E-4E5D-AC0A-496677FBF774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7C9C7C7-5864-4CC0-BD47-6B025585E88F}" type="pres">
      <dgm:prSet presAssocID="{CAE8FD2A-817E-4E5D-AC0A-496677FBF774}" presName="hierChild6" presStyleCnt="0"/>
      <dgm:spPr/>
    </dgm:pt>
    <dgm:pt modelId="{46F9CAE7-EEE2-4191-AE68-5A3A437B29B2}" type="pres">
      <dgm:prSet presAssocID="{CAE8FD2A-817E-4E5D-AC0A-496677FBF774}" presName="hierChild7" presStyleCnt="0"/>
      <dgm:spPr/>
    </dgm:pt>
    <dgm:pt modelId="{DD8A5A2E-429F-404C-888E-1CBD2758013D}" type="pres">
      <dgm:prSet presAssocID="{456BC952-FE68-494C-96AC-9758CDF1608A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A7944077-D566-416B-A3D1-4C3531316EC7}" type="pres">
      <dgm:prSet presAssocID="{84B91F15-FF4E-456A-BAAF-C6916BCB1CC6}" presName="hierRoot3" presStyleCnt="0">
        <dgm:presLayoutVars>
          <dgm:hierBranch val="init"/>
        </dgm:presLayoutVars>
      </dgm:prSet>
      <dgm:spPr/>
    </dgm:pt>
    <dgm:pt modelId="{910D1D0C-8F01-4EA4-986C-BDA7A330EC65}" type="pres">
      <dgm:prSet presAssocID="{84B91F15-FF4E-456A-BAAF-C6916BCB1CC6}" presName="rootComposite3" presStyleCnt="0"/>
      <dgm:spPr/>
    </dgm:pt>
    <dgm:pt modelId="{76E05969-6592-4B29-B960-8EC73AF2A182}" type="pres">
      <dgm:prSet presAssocID="{84B91F15-FF4E-456A-BAAF-C6916BCB1CC6}" presName="rootText3" presStyleLbl="asst1" presStyleIdx="1" presStyleCnt="3" custScaleX="157495" custScaleY="240078" custLinFactNeighborX="7489" custLinFactNeighborY="566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562D64-9016-44D7-886B-5AE7AB743F02}" type="pres">
      <dgm:prSet presAssocID="{84B91F15-FF4E-456A-BAAF-C6916BCB1CC6}" presName="rootConnector3" presStyleLbl="asst1" presStyleIdx="1" presStyleCnt="3"/>
      <dgm:spPr/>
      <dgm:t>
        <a:bodyPr/>
        <a:lstStyle/>
        <a:p>
          <a:endParaRPr lang="es-ES"/>
        </a:p>
      </dgm:t>
    </dgm:pt>
    <dgm:pt modelId="{12C830F2-960E-464B-8AC5-73C4DF04E246}" type="pres">
      <dgm:prSet presAssocID="{84B91F15-FF4E-456A-BAAF-C6916BCB1CC6}" presName="hierChild6" presStyleCnt="0"/>
      <dgm:spPr/>
    </dgm:pt>
    <dgm:pt modelId="{D24DF267-8449-411D-8919-FAE909017405}" type="pres">
      <dgm:prSet presAssocID="{84B91F15-FF4E-456A-BAAF-C6916BCB1CC6}" presName="hierChild7" presStyleCnt="0"/>
      <dgm:spPr/>
    </dgm:pt>
    <dgm:pt modelId="{73A613B6-2657-4C43-9E56-C36FAC47B6B0}" type="pres">
      <dgm:prSet presAssocID="{8C12D22F-3779-4D02-AF46-8DCF03DCCBF5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F7516412-5273-4E9C-AF15-4905C24A7B49}" type="pres">
      <dgm:prSet presAssocID="{897DF6B2-7751-43E6-8BA8-3144C64F71A0}" presName="hierRoot3" presStyleCnt="0">
        <dgm:presLayoutVars>
          <dgm:hierBranch val="init"/>
        </dgm:presLayoutVars>
      </dgm:prSet>
      <dgm:spPr/>
    </dgm:pt>
    <dgm:pt modelId="{94AF8705-37EB-4667-8494-C0BF808AE41B}" type="pres">
      <dgm:prSet presAssocID="{897DF6B2-7751-43E6-8BA8-3144C64F71A0}" presName="rootComposite3" presStyleCnt="0"/>
      <dgm:spPr/>
    </dgm:pt>
    <dgm:pt modelId="{62C1D5C0-736B-417D-9A26-C3059CEAF551}" type="pres">
      <dgm:prSet presAssocID="{897DF6B2-7751-43E6-8BA8-3144C64F71A0}" presName="rootText3" presStyleLbl="asst1" presStyleIdx="2" presStyleCnt="3" custScaleX="131119" custScaleY="104034" custLinFactNeighborX="-3036" custLinFactNeighborY="-926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17E3BB-9358-4E96-BCFC-9D2E1673E7F1}" type="pres">
      <dgm:prSet presAssocID="{897DF6B2-7751-43E6-8BA8-3144C64F71A0}" presName="rootConnector3" presStyleLbl="asst1" presStyleIdx="2" presStyleCnt="3"/>
      <dgm:spPr/>
      <dgm:t>
        <a:bodyPr/>
        <a:lstStyle/>
        <a:p>
          <a:endParaRPr lang="es-ES"/>
        </a:p>
      </dgm:t>
    </dgm:pt>
    <dgm:pt modelId="{9705D291-4CFB-450E-93FD-E4C7DF02E178}" type="pres">
      <dgm:prSet presAssocID="{897DF6B2-7751-43E6-8BA8-3144C64F71A0}" presName="hierChild6" presStyleCnt="0"/>
      <dgm:spPr/>
    </dgm:pt>
    <dgm:pt modelId="{E253AA52-DA6C-41C8-837C-6FE93AA3DD23}" type="pres">
      <dgm:prSet presAssocID="{897DF6B2-7751-43E6-8BA8-3144C64F71A0}" presName="hierChild7" presStyleCnt="0"/>
      <dgm:spPr/>
    </dgm:pt>
  </dgm:ptLst>
  <dgm:cxnLst>
    <dgm:cxn modelId="{455ABB7B-F85C-4DDE-A5D7-3963555BDC08}" type="presOf" srcId="{BFD3BEF7-FA53-4D1B-81D5-089CCCAF4526}" destId="{42B18422-D4DD-40AD-9C06-741FDDC9A945}" srcOrd="0" destOrd="0" presId="urn:microsoft.com/office/officeart/2005/8/layout/orgChart1"/>
    <dgm:cxn modelId="{F6DE8C61-E3B0-4561-A464-69B3A93C6237}" type="presOf" srcId="{647C891C-6DAF-48E4-9432-BE5D8297D42A}" destId="{5CCCA21F-7BD8-484C-A47D-FA970A164105}" srcOrd="0" destOrd="0" presId="urn:microsoft.com/office/officeart/2005/8/layout/orgChart1"/>
    <dgm:cxn modelId="{FCBD4195-44D4-43E2-A97A-7EDA81B717C0}" type="presOf" srcId="{D39A1D0E-E6FE-480C-B5C9-EF1360C495A8}" destId="{070507A6-E0AF-48EF-93FF-8657D0B5415B}" srcOrd="0" destOrd="0" presId="urn:microsoft.com/office/officeart/2005/8/layout/orgChart1"/>
    <dgm:cxn modelId="{48B15C6D-C84A-4BB4-A98E-E640D07D9169}" type="presOf" srcId="{8C12D22F-3779-4D02-AF46-8DCF03DCCBF5}" destId="{73A613B6-2657-4C43-9E56-C36FAC47B6B0}" srcOrd="0" destOrd="0" presId="urn:microsoft.com/office/officeart/2005/8/layout/orgChart1"/>
    <dgm:cxn modelId="{96594D86-764C-40F7-81A5-5EBD4799137B}" type="presOf" srcId="{D39A1D0E-E6FE-480C-B5C9-EF1360C495A8}" destId="{10607EA2-BF95-40AE-A06A-FBA00F9FF6AE}" srcOrd="1" destOrd="0" presId="urn:microsoft.com/office/officeart/2005/8/layout/orgChart1"/>
    <dgm:cxn modelId="{EC142925-E0DA-420D-AF58-C1978087BB5F}" type="presOf" srcId="{CAE8FD2A-817E-4E5D-AC0A-496677FBF774}" destId="{2338BDBC-0600-4BB1-B982-D431E88A7ACC}" srcOrd="0" destOrd="0" presId="urn:microsoft.com/office/officeart/2005/8/layout/orgChart1"/>
    <dgm:cxn modelId="{E864B704-B511-4A84-A1EB-8B1FD936CA02}" type="presOf" srcId="{DCE3F013-82C8-4502-B6E6-4D1D77578477}" destId="{955B8BC8-D715-4F9F-AD9B-0BB14B95FACC}" srcOrd="0" destOrd="0" presId="urn:microsoft.com/office/officeart/2005/8/layout/orgChart1"/>
    <dgm:cxn modelId="{01255E10-4987-444A-9128-A03A88059470}" type="presOf" srcId="{59962D2D-FB51-45D8-86B0-97CFB98BC94C}" destId="{C7242242-2A4B-4E6A-B9C8-6A5F0D50B9FF}" srcOrd="1" destOrd="0" presId="urn:microsoft.com/office/officeart/2005/8/layout/orgChart1"/>
    <dgm:cxn modelId="{AC4CC817-ABD4-4C53-92DA-E892DA163246}" type="presOf" srcId="{647C891C-6DAF-48E4-9432-BE5D8297D42A}" destId="{B896608C-6060-4BEC-AA1F-FF1DF83DACAB}" srcOrd="1" destOrd="0" presId="urn:microsoft.com/office/officeart/2005/8/layout/orgChart1"/>
    <dgm:cxn modelId="{2ABC678B-DCF6-4F33-9977-FCE3021FB03E}" type="presOf" srcId="{59962D2D-FB51-45D8-86B0-97CFB98BC94C}" destId="{0E678A76-6E17-47DA-8442-16CB50B2BBE5}" srcOrd="0" destOrd="0" presId="urn:microsoft.com/office/officeart/2005/8/layout/orgChart1"/>
    <dgm:cxn modelId="{4623B154-6961-4FB8-A5C1-0A743DE870AD}" type="presOf" srcId="{A85E97FB-6BB1-495E-8829-AE3B5A1730B9}" destId="{91B5025F-8E68-4D74-9AD5-F06C5F8F5341}" srcOrd="0" destOrd="0" presId="urn:microsoft.com/office/officeart/2005/8/layout/orgChart1"/>
    <dgm:cxn modelId="{5DD6D5B1-CB63-458C-B4AF-27C6AD0877BC}" srcId="{6C2B880C-0A5A-41B3-829D-3E657D92A925}" destId="{59962D2D-FB51-45D8-86B0-97CFB98BC94C}" srcOrd="3" destOrd="0" parTransId="{A85E97FB-6BB1-495E-8829-AE3B5A1730B9}" sibTransId="{82B37E5E-A231-406A-90ED-1AB3DE3B47A5}"/>
    <dgm:cxn modelId="{A26A82CF-2298-4F2A-BB39-DCDF80CC7E23}" type="presOf" srcId="{42423BFF-38F9-48BD-A572-6654DB45EDED}" destId="{E68B9962-6211-4002-97DD-3BB58F5936DD}" srcOrd="0" destOrd="0" presId="urn:microsoft.com/office/officeart/2005/8/layout/orgChart1"/>
    <dgm:cxn modelId="{AA7D479B-447B-4ACB-8886-C138C87E907A}" type="presOf" srcId="{6D92F8E9-C613-4DE7-94D9-5D1CD99D90F4}" destId="{26624538-D3FC-42FA-943E-5FBC5B731E2C}" srcOrd="0" destOrd="0" presId="urn:microsoft.com/office/officeart/2005/8/layout/orgChart1"/>
    <dgm:cxn modelId="{ABC3B6E9-306E-46AB-A51B-37A40F7132C7}" type="presOf" srcId="{897DF6B2-7751-43E6-8BA8-3144C64F71A0}" destId="{3B17E3BB-9358-4E96-BCFC-9D2E1673E7F1}" srcOrd="1" destOrd="0" presId="urn:microsoft.com/office/officeart/2005/8/layout/orgChart1"/>
    <dgm:cxn modelId="{EBD09113-16BD-426C-BD71-D5AC4150D200}" srcId="{6C2B880C-0A5A-41B3-829D-3E657D92A925}" destId="{84B91F15-FF4E-456A-BAAF-C6916BCB1CC6}" srcOrd="1" destOrd="0" parTransId="{456BC952-FE68-494C-96AC-9758CDF1608A}" sibTransId="{609A9419-9757-43DF-B189-E8578E19191C}"/>
    <dgm:cxn modelId="{6E5020BD-4F0F-4A0E-986A-B8A5814F0AC7}" type="presOf" srcId="{6C2B880C-0A5A-41B3-829D-3E657D92A925}" destId="{748E0D7F-4F9A-4C14-ACB1-27D5BC34FD8C}" srcOrd="0" destOrd="0" presId="urn:microsoft.com/office/officeart/2005/8/layout/orgChart1"/>
    <dgm:cxn modelId="{18863A19-3DF4-471C-8827-24CB73AD1932}" type="presOf" srcId="{E24823C8-2A76-4901-96D1-18A58968847C}" destId="{0BC3837E-A42B-4823-8BA1-85D4CFB7F960}" srcOrd="0" destOrd="0" presId="urn:microsoft.com/office/officeart/2005/8/layout/orgChart1"/>
    <dgm:cxn modelId="{C63773F1-01BA-4657-9050-F657A2969B21}" type="presOf" srcId="{654F55B1-5921-481D-A747-99DD7C2CE65A}" destId="{71C9C54A-B2E2-4B5C-BE37-711C058F0D58}" srcOrd="0" destOrd="0" presId="urn:microsoft.com/office/officeart/2005/8/layout/orgChart1"/>
    <dgm:cxn modelId="{745466C4-BF2B-4CD0-BA16-4D9EB4ACC32A}" type="presOf" srcId="{FA700D35-9A68-46B4-BD4D-B5010537B168}" destId="{3D7ED4C6-66A3-437F-971A-990AE29CF41B}" srcOrd="0" destOrd="0" presId="urn:microsoft.com/office/officeart/2005/8/layout/orgChart1"/>
    <dgm:cxn modelId="{E16811EB-2159-44B5-9484-C7BD1395A062}" srcId="{6C2B880C-0A5A-41B3-829D-3E657D92A925}" destId="{647C891C-6DAF-48E4-9432-BE5D8297D42A}" srcOrd="5" destOrd="0" parTransId="{DCE3F013-82C8-4502-B6E6-4D1D77578477}" sibTransId="{09ED1646-8E25-46CF-8C08-2C55078BC911}"/>
    <dgm:cxn modelId="{A48E3454-AECD-45A5-82C1-02B6420B496A}" type="presOf" srcId="{E04183D7-4945-4AEB-9273-E7CF4F9F0F1A}" destId="{C5EFC27F-1E30-412E-AFC1-8446AD0CF35C}" srcOrd="0" destOrd="0" presId="urn:microsoft.com/office/officeart/2005/8/layout/orgChart1"/>
    <dgm:cxn modelId="{1C7A0B48-50EF-4BD6-BB09-A6E3F7E89E1F}" type="presOf" srcId="{CAE8FD2A-817E-4E5D-AC0A-496677FBF774}" destId="{CE2F34DC-7461-4616-A189-42245EAB2218}" srcOrd="1" destOrd="0" presId="urn:microsoft.com/office/officeart/2005/8/layout/orgChart1"/>
    <dgm:cxn modelId="{F8BE39FB-40AE-4470-BA51-5F5A7B683D3B}" srcId="{6C2B880C-0A5A-41B3-829D-3E657D92A925}" destId="{FA700D35-9A68-46B4-BD4D-B5010537B168}" srcOrd="2" destOrd="0" parTransId="{6D92F8E9-C613-4DE7-94D9-5D1CD99D90F4}" sibTransId="{4E3DF475-0E40-4534-9D1E-ED22A3889F24}"/>
    <dgm:cxn modelId="{1E08853F-2C87-47AA-AEAA-CF8B343A8B69}" srcId="{6C2B880C-0A5A-41B3-829D-3E657D92A925}" destId="{E04183D7-4945-4AEB-9273-E7CF4F9F0F1A}" srcOrd="7" destOrd="0" parTransId="{BFD3BEF7-FA53-4D1B-81D5-089CCCAF4526}" sibTransId="{8FD07311-D62F-4240-A93F-AF7DAB82C872}"/>
    <dgm:cxn modelId="{C5717295-FDAE-49CA-9FAA-D4483B855EF9}" srcId="{06350D96-42BC-4FF0-B653-CD57D9AC5846}" destId="{6C2B880C-0A5A-41B3-829D-3E657D92A925}" srcOrd="0" destOrd="0" parTransId="{4DC9719D-EB6C-414B-870D-2BA72524D1E3}" sibTransId="{717F52D6-318D-4EB1-95AD-C9494EB777E6}"/>
    <dgm:cxn modelId="{09134A51-5540-4411-9682-BD467DD26A63}" type="presOf" srcId="{06350D96-42BC-4FF0-B653-CD57D9AC5846}" destId="{5EC28883-6FEB-4523-8B8D-1163AC7B189E}" srcOrd="0" destOrd="0" presId="urn:microsoft.com/office/officeart/2005/8/layout/orgChart1"/>
    <dgm:cxn modelId="{9784AB13-A003-42AC-B524-43BE95470BB1}" type="presOf" srcId="{84B91F15-FF4E-456A-BAAF-C6916BCB1CC6}" destId="{76E05969-6592-4B29-B960-8EC73AF2A182}" srcOrd="0" destOrd="0" presId="urn:microsoft.com/office/officeart/2005/8/layout/orgChart1"/>
    <dgm:cxn modelId="{795DE3DE-5865-45F0-B5CE-82BC9BC368F1}" type="presOf" srcId="{6C2B880C-0A5A-41B3-829D-3E657D92A925}" destId="{BA893639-68ED-4404-B196-0E10A03C346F}" srcOrd="1" destOrd="0" presId="urn:microsoft.com/office/officeart/2005/8/layout/orgChart1"/>
    <dgm:cxn modelId="{C463BDE5-6B68-485A-BA3B-8DC1A6329633}" type="presOf" srcId="{E24823C8-2A76-4901-96D1-18A58968847C}" destId="{1068684D-E9E6-41AA-9A78-20BF993ACBAF}" srcOrd="1" destOrd="0" presId="urn:microsoft.com/office/officeart/2005/8/layout/orgChart1"/>
    <dgm:cxn modelId="{0AFCDC5C-1D6F-4B4A-92AE-22A443820F76}" type="presOf" srcId="{FA700D35-9A68-46B4-BD4D-B5010537B168}" destId="{0A92A502-5E49-4F88-B6C0-C3ECB2938064}" srcOrd="1" destOrd="0" presId="urn:microsoft.com/office/officeart/2005/8/layout/orgChart1"/>
    <dgm:cxn modelId="{BE33C3C8-D9AF-4E48-9603-C2971883E196}" srcId="{6C2B880C-0A5A-41B3-829D-3E657D92A925}" destId="{D39A1D0E-E6FE-480C-B5C9-EF1360C495A8}" srcOrd="4" destOrd="0" parTransId="{DE8AA2B3-C301-4BBF-84EB-8E44A785B6E0}" sibTransId="{AB09BB49-6A36-4F9E-B5CD-0E9209E4590F}"/>
    <dgm:cxn modelId="{BBD24630-B73E-4660-BE32-F0AC5CD863C6}" srcId="{6C2B880C-0A5A-41B3-829D-3E657D92A925}" destId="{897DF6B2-7751-43E6-8BA8-3144C64F71A0}" srcOrd="8" destOrd="0" parTransId="{8C12D22F-3779-4D02-AF46-8DCF03DCCBF5}" sibTransId="{2B589DCB-066E-4DE9-9A28-1382FC686FD6}"/>
    <dgm:cxn modelId="{17E09239-2F23-4DE6-893A-E2B46CEB952F}" type="presOf" srcId="{DE8AA2B3-C301-4BBF-84EB-8E44A785B6E0}" destId="{DD761AE0-1D8E-464B-A3F6-109EF1AADDF7}" srcOrd="0" destOrd="0" presId="urn:microsoft.com/office/officeart/2005/8/layout/orgChart1"/>
    <dgm:cxn modelId="{B38359C5-9B9E-42EC-A89F-B653351E9785}" type="presOf" srcId="{84B91F15-FF4E-456A-BAAF-C6916BCB1CC6}" destId="{26562D64-9016-44D7-886B-5AE7AB743F02}" srcOrd="1" destOrd="0" presId="urn:microsoft.com/office/officeart/2005/8/layout/orgChart1"/>
    <dgm:cxn modelId="{453C9D8E-720A-4C22-9444-DEEF8CAB53AA}" type="presOf" srcId="{897DF6B2-7751-43E6-8BA8-3144C64F71A0}" destId="{62C1D5C0-736B-417D-9A26-C3059CEAF551}" srcOrd="0" destOrd="0" presId="urn:microsoft.com/office/officeart/2005/8/layout/orgChart1"/>
    <dgm:cxn modelId="{4BF2DD6B-3148-428F-8782-E6224AB695DA}" type="presOf" srcId="{E04183D7-4945-4AEB-9273-E7CF4F9F0F1A}" destId="{79864AA6-1D03-4740-9F28-444129EEF37E}" srcOrd="1" destOrd="0" presId="urn:microsoft.com/office/officeart/2005/8/layout/orgChart1"/>
    <dgm:cxn modelId="{9D038C1A-1DD6-45C1-8FA8-F8CF435BA6DE}" srcId="{6C2B880C-0A5A-41B3-829D-3E657D92A925}" destId="{CAE8FD2A-817E-4E5D-AC0A-496677FBF774}" srcOrd="0" destOrd="0" parTransId="{654F55B1-5921-481D-A747-99DD7C2CE65A}" sibTransId="{01108BBD-5D93-4BEF-AAC5-9E97F57D7F2A}"/>
    <dgm:cxn modelId="{AB2D092C-A73B-4593-9C13-8A986ADD9524}" type="presOf" srcId="{456BC952-FE68-494C-96AC-9758CDF1608A}" destId="{DD8A5A2E-429F-404C-888E-1CBD2758013D}" srcOrd="0" destOrd="0" presId="urn:microsoft.com/office/officeart/2005/8/layout/orgChart1"/>
    <dgm:cxn modelId="{8B029DDD-D32E-4249-A1A5-AEC581FABBD0}" srcId="{6C2B880C-0A5A-41B3-829D-3E657D92A925}" destId="{E24823C8-2A76-4901-96D1-18A58968847C}" srcOrd="6" destOrd="0" parTransId="{42423BFF-38F9-48BD-A572-6654DB45EDED}" sibTransId="{AA964009-E1C8-46E9-8FE4-DFE0083F5AAA}"/>
    <dgm:cxn modelId="{35FDFAF6-E82C-4AC1-9AF2-D9D1D21C1C7A}" type="presParOf" srcId="{5EC28883-6FEB-4523-8B8D-1163AC7B189E}" destId="{DFF861BA-FF66-41DE-88CC-020A769A0FC9}" srcOrd="0" destOrd="0" presId="urn:microsoft.com/office/officeart/2005/8/layout/orgChart1"/>
    <dgm:cxn modelId="{5D65CB21-2107-4463-BF94-7AB7A75E80B9}" type="presParOf" srcId="{DFF861BA-FF66-41DE-88CC-020A769A0FC9}" destId="{44C79F0A-1E4B-4820-A5E4-DD523E7C92A4}" srcOrd="0" destOrd="0" presId="urn:microsoft.com/office/officeart/2005/8/layout/orgChart1"/>
    <dgm:cxn modelId="{563B30D8-8D96-40AA-8D3B-BD9162E0C093}" type="presParOf" srcId="{44C79F0A-1E4B-4820-A5E4-DD523E7C92A4}" destId="{748E0D7F-4F9A-4C14-ACB1-27D5BC34FD8C}" srcOrd="0" destOrd="0" presId="urn:microsoft.com/office/officeart/2005/8/layout/orgChart1"/>
    <dgm:cxn modelId="{24613D46-D5F6-4FA6-9463-7E6557DB896D}" type="presParOf" srcId="{44C79F0A-1E4B-4820-A5E4-DD523E7C92A4}" destId="{BA893639-68ED-4404-B196-0E10A03C346F}" srcOrd="1" destOrd="0" presId="urn:microsoft.com/office/officeart/2005/8/layout/orgChart1"/>
    <dgm:cxn modelId="{F615B2B8-5720-4440-92C1-C7D5FED3F5CA}" type="presParOf" srcId="{DFF861BA-FF66-41DE-88CC-020A769A0FC9}" destId="{2B963943-4845-44BD-B4DA-0AB1B7213DEA}" srcOrd="1" destOrd="0" presId="urn:microsoft.com/office/officeart/2005/8/layout/orgChart1"/>
    <dgm:cxn modelId="{012626C1-AA84-43B1-A8B0-0356E018BB9C}" type="presParOf" srcId="{2B963943-4845-44BD-B4DA-0AB1B7213DEA}" destId="{26624538-D3FC-42FA-943E-5FBC5B731E2C}" srcOrd="0" destOrd="0" presId="urn:microsoft.com/office/officeart/2005/8/layout/orgChart1"/>
    <dgm:cxn modelId="{47378AC1-0A6B-455A-B446-6CE6720DA5F1}" type="presParOf" srcId="{2B963943-4845-44BD-B4DA-0AB1B7213DEA}" destId="{969E54F4-EB9A-4392-AAE5-709E065F2784}" srcOrd="1" destOrd="0" presId="urn:microsoft.com/office/officeart/2005/8/layout/orgChart1"/>
    <dgm:cxn modelId="{21EDDC8E-54E3-4933-804F-F730E0678A96}" type="presParOf" srcId="{969E54F4-EB9A-4392-AAE5-709E065F2784}" destId="{04A71BB8-7023-41A5-AA43-119CB6260EB9}" srcOrd="0" destOrd="0" presId="urn:microsoft.com/office/officeart/2005/8/layout/orgChart1"/>
    <dgm:cxn modelId="{390DC00E-AFC8-454F-AE96-09741C30FC47}" type="presParOf" srcId="{04A71BB8-7023-41A5-AA43-119CB6260EB9}" destId="{3D7ED4C6-66A3-437F-971A-990AE29CF41B}" srcOrd="0" destOrd="0" presId="urn:microsoft.com/office/officeart/2005/8/layout/orgChart1"/>
    <dgm:cxn modelId="{CBA86EE4-4E3A-4732-AA82-80E956B74F26}" type="presParOf" srcId="{04A71BB8-7023-41A5-AA43-119CB6260EB9}" destId="{0A92A502-5E49-4F88-B6C0-C3ECB2938064}" srcOrd="1" destOrd="0" presId="urn:microsoft.com/office/officeart/2005/8/layout/orgChart1"/>
    <dgm:cxn modelId="{FCFDE032-D61C-4955-8367-B6F2CDA284F0}" type="presParOf" srcId="{969E54F4-EB9A-4392-AAE5-709E065F2784}" destId="{94F8EDBF-9251-44B7-97D4-A6B5A1C1CE75}" srcOrd="1" destOrd="0" presId="urn:microsoft.com/office/officeart/2005/8/layout/orgChart1"/>
    <dgm:cxn modelId="{CF223F7F-B31A-4F32-B108-373827423E2F}" type="presParOf" srcId="{969E54F4-EB9A-4392-AAE5-709E065F2784}" destId="{D4CCF711-37D5-4332-9466-296C793094D2}" srcOrd="2" destOrd="0" presId="urn:microsoft.com/office/officeart/2005/8/layout/orgChart1"/>
    <dgm:cxn modelId="{2CB25E64-CB1F-407C-9BB4-31FBFA467975}" type="presParOf" srcId="{2B963943-4845-44BD-B4DA-0AB1B7213DEA}" destId="{91B5025F-8E68-4D74-9AD5-F06C5F8F5341}" srcOrd="2" destOrd="0" presId="urn:microsoft.com/office/officeart/2005/8/layout/orgChart1"/>
    <dgm:cxn modelId="{3D77E1E3-2F9B-4C65-9AE6-AA5E65FCF1E7}" type="presParOf" srcId="{2B963943-4845-44BD-B4DA-0AB1B7213DEA}" destId="{A9FFC846-804F-494A-92AD-890CAFC81BC0}" srcOrd="3" destOrd="0" presId="urn:microsoft.com/office/officeart/2005/8/layout/orgChart1"/>
    <dgm:cxn modelId="{AA7CDB1E-CAAC-4026-A58E-904E82125012}" type="presParOf" srcId="{A9FFC846-804F-494A-92AD-890CAFC81BC0}" destId="{4448CBCE-B5DB-4732-8A56-8FA9D59E3C93}" srcOrd="0" destOrd="0" presId="urn:microsoft.com/office/officeart/2005/8/layout/orgChart1"/>
    <dgm:cxn modelId="{4D5D849A-0718-4C32-8FC4-5B863E24C0C1}" type="presParOf" srcId="{4448CBCE-B5DB-4732-8A56-8FA9D59E3C93}" destId="{0E678A76-6E17-47DA-8442-16CB50B2BBE5}" srcOrd="0" destOrd="0" presId="urn:microsoft.com/office/officeart/2005/8/layout/orgChart1"/>
    <dgm:cxn modelId="{B8FD9FC4-9D0B-482F-9ECF-FB4DC24B1E2E}" type="presParOf" srcId="{4448CBCE-B5DB-4732-8A56-8FA9D59E3C93}" destId="{C7242242-2A4B-4E6A-B9C8-6A5F0D50B9FF}" srcOrd="1" destOrd="0" presId="urn:microsoft.com/office/officeart/2005/8/layout/orgChart1"/>
    <dgm:cxn modelId="{F3227724-31DB-4939-B401-DEC0E04C515C}" type="presParOf" srcId="{A9FFC846-804F-494A-92AD-890CAFC81BC0}" destId="{E2E6EBA5-52FB-41E2-9996-ED6EF6074276}" srcOrd="1" destOrd="0" presId="urn:microsoft.com/office/officeart/2005/8/layout/orgChart1"/>
    <dgm:cxn modelId="{44B634C5-B432-4D56-8CAD-BC0D86EFC647}" type="presParOf" srcId="{A9FFC846-804F-494A-92AD-890CAFC81BC0}" destId="{8E6407FC-6626-4437-940A-4AB08B7F1998}" srcOrd="2" destOrd="0" presId="urn:microsoft.com/office/officeart/2005/8/layout/orgChart1"/>
    <dgm:cxn modelId="{B932A3BA-CF4D-4AAA-A227-2767A08E9F58}" type="presParOf" srcId="{2B963943-4845-44BD-B4DA-0AB1B7213DEA}" destId="{DD761AE0-1D8E-464B-A3F6-109EF1AADDF7}" srcOrd="4" destOrd="0" presId="urn:microsoft.com/office/officeart/2005/8/layout/orgChart1"/>
    <dgm:cxn modelId="{2E09E81D-2267-4F07-ACD7-50E3EE14AD83}" type="presParOf" srcId="{2B963943-4845-44BD-B4DA-0AB1B7213DEA}" destId="{1D8EF2F1-A330-44C5-AD39-D11F6F253FE7}" srcOrd="5" destOrd="0" presId="urn:microsoft.com/office/officeart/2005/8/layout/orgChart1"/>
    <dgm:cxn modelId="{AAC391D5-882E-4B5E-B504-AE78EAC58F89}" type="presParOf" srcId="{1D8EF2F1-A330-44C5-AD39-D11F6F253FE7}" destId="{0AAF1F21-93D0-49CC-88F0-68C2F282773E}" srcOrd="0" destOrd="0" presId="urn:microsoft.com/office/officeart/2005/8/layout/orgChart1"/>
    <dgm:cxn modelId="{BF2FB355-898E-4D96-959D-3C741B5192E1}" type="presParOf" srcId="{0AAF1F21-93D0-49CC-88F0-68C2F282773E}" destId="{070507A6-E0AF-48EF-93FF-8657D0B5415B}" srcOrd="0" destOrd="0" presId="urn:microsoft.com/office/officeart/2005/8/layout/orgChart1"/>
    <dgm:cxn modelId="{BA15C023-505C-4CD5-BD9B-D41450200ED5}" type="presParOf" srcId="{0AAF1F21-93D0-49CC-88F0-68C2F282773E}" destId="{10607EA2-BF95-40AE-A06A-FBA00F9FF6AE}" srcOrd="1" destOrd="0" presId="urn:microsoft.com/office/officeart/2005/8/layout/orgChart1"/>
    <dgm:cxn modelId="{12F02653-4934-4533-84DD-FC8BD9BE2DD1}" type="presParOf" srcId="{1D8EF2F1-A330-44C5-AD39-D11F6F253FE7}" destId="{99242056-E62A-412F-9EF8-6790DAB22039}" srcOrd="1" destOrd="0" presId="urn:microsoft.com/office/officeart/2005/8/layout/orgChart1"/>
    <dgm:cxn modelId="{6528C429-6515-48D6-9802-208FC4EA5FD9}" type="presParOf" srcId="{1D8EF2F1-A330-44C5-AD39-D11F6F253FE7}" destId="{A8313136-66C8-4395-BA31-314321AEA3F3}" srcOrd="2" destOrd="0" presId="urn:microsoft.com/office/officeart/2005/8/layout/orgChart1"/>
    <dgm:cxn modelId="{489307DF-3573-446A-B383-5D1990C589C0}" type="presParOf" srcId="{2B963943-4845-44BD-B4DA-0AB1B7213DEA}" destId="{955B8BC8-D715-4F9F-AD9B-0BB14B95FACC}" srcOrd="6" destOrd="0" presId="urn:microsoft.com/office/officeart/2005/8/layout/orgChart1"/>
    <dgm:cxn modelId="{D632AEE7-D888-401D-A5ED-CDDE205B41B2}" type="presParOf" srcId="{2B963943-4845-44BD-B4DA-0AB1B7213DEA}" destId="{57F10DE7-09F1-4104-B6E9-6BD47A0E64A9}" srcOrd="7" destOrd="0" presId="urn:microsoft.com/office/officeart/2005/8/layout/orgChart1"/>
    <dgm:cxn modelId="{3AA76714-F971-4488-AC81-24A23ACD9C9D}" type="presParOf" srcId="{57F10DE7-09F1-4104-B6E9-6BD47A0E64A9}" destId="{7853CEB3-DDB0-4A6E-A772-5AEC87FD6604}" srcOrd="0" destOrd="0" presId="urn:microsoft.com/office/officeart/2005/8/layout/orgChart1"/>
    <dgm:cxn modelId="{76C7DACC-FBD7-4E99-990C-B743FD66718B}" type="presParOf" srcId="{7853CEB3-DDB0-4A6E-A772-5AEC87FD6604}" destId="{5CCCA21F-7BD8-484C-A47D-FA970A164105}" srcOrd="0" destOrd="0" presId="urn:microsoft.com/office/officeart/2005/8/layout/orgChart1"/>
    <dgm:cxn modelId="{D2337C23-7E79-4E5D-9F9A-874DED486B47}" type="presParOf" srcId="{7853CEB3-DDB0-4A6E-A772-5AEC87FD6604}" destId="{B896608C-6060-4BEC-AA1F-FF1DF83DACAB}" srcOrd="1" destOrd="0" presId="urn:microsoft.com/office/officeart/2005/8/layout/orgChart1"/>
    <dgm:cxn modelId="{815E1EA2-A7E0-44CB-8B6D-DEF70004D093}" type="presParOf" srcId="{57F10DE7-09F1-4104-B6E9-6BD47A0E64A9}" destId="{DC653B1A-9719-4438-AC6E-6A1B3B36965B}" srcOrd="1" destOrd="0" presId="urn:microsoft.com/office/officeart/2005/8/layout/orgChart1"/>
    <dgm:cxn modelId="{03868F35-7AF3-46AC-8F38-C825BABA0382}" type="presParOf" srcId="{57F10DE7-09F1-4104-B6E9-6BD47A0E64A9}" destId="{060170BE-692D-4FDA-956E-67127D7C7AAD}" srcOrd="2" destOrd="0" presId="urn:microsoft.com/office/officeart/2005/8/layout/orgChart1"/>
    <dgm:cxn modelId="{075441DB-2044-4973-819C-1905B7F624E2}" type="presParOf" srcId="{2B963943-4845-44BD-B4DA-0AB1B7213DEA}" destId="{E68B9962-6211-4002-97DD-3BB58F5936DD}" srcOrd="8" destOrd="0" presId="urn:microsoft.com/office/officeart/2005/8/layout/orgChart1"/>
    <dgm:cxn modelId="{C302F3DB-2A03-452C-82AB-342C914F96D9}" type="presParOf" srcId="{2B963943-4845-44BD-B4DA-0AB1B7213DEA}" destId="{94A1D474-216F-43A9-ACDB-423937F91CBE}" srcOrd="9" destOrd="0" presId="urn:microsoft.com/office/officeart/2005/8/layout/orgChart1"/>
    <dgm:cxn modelId="{0A304751-3835-44F5-9158-716924FDE402}" type="presParOf" srcId="{94A1D474-216F-43A9-ACDB-423937F91CBE}" destId="{B7BC720D-89FB-4475-9A56-B973FA1A1A7B}" srcOrd="0" destOrd="0" presId="urn:microsoft.com/office/officeart/2005/8/layout/orgChart1"/>
    <dgm:cxn modelId="{9E4ED369-2EEF-4232-BC01-DC55B1AE7D06}" type="presParOf" srcId="{B7BC720D-89FB-4475-9A56-B973FA1A1A7B}" destId="{0BC3837E-A42B-4823-8BA1-85D4CFB7F960}" srcOrd="0" destOrd="0" presId="urn:microsoft.com/office/officeart/2005/8/layout/orgChart1"/>
    <dgm:cxn modelId="{7FB14C05-2B84-4959-8BCE-762E36DBDDFC}" type="presParOf" srcId="{B7BC720D-89FB-4475-9A56-B973FA1A1A7B}" destId="{1068684D-E9E6-41AA-9A78-20BF993ACBAF}" srcOrd="1" destOrd="0" presId="urn:microsoft.com/office/officeart/2005/8/layout/orgChart1"/>
    <dgm:cxn modelId="{74E3C2FF-1B79-4F59-B5AB-AF762F3377A2}" type="presParOf" srcId="{94A1D474-216F-43A9-ACDB-423937F91CBE}" destId="{577C865E-2FA0-4537-918A-47DCECC88F54}" srcOrd="1" destOrd="0" presId="urn:microsoft.com/office/officeart/2005/8/layout/orgChart1"/>
    <dgm:cxn modelId="{4C5710C5-A929-4765-BF64-7E1A0A4F9AFC}" type="presParOf" srcId="{94A1D474-216F-43A9-ACDB-423937F91CBE}" destId="{7378DF5B-DDB7-4AAD-A20B-D71425AF8B2B}" srcOrd="2" destOrd="0" presId="urn:microsoft.com/office/officeart/2005/8/layout/orgChart1"/>
    <dgm:cxn modelId="{C7DDE5A9-BA51-4A1E-AF5F-BFF66CC78082}" type="presParOf" srcId="{2B963943-4845-44BD-B4DA-0AB1B7213DEA}" destId="{42B18422-D4DD-40AD-9C06-741FDDC9A945}" srcOrd="10" destOrd="0" presId="urn:microsoft.com/office/officeart/2005/8/layout/orgChart1"/>
    <dgm:cxn modelId="{F2B1FF4D-507F-4FBA-B179-35F0505B71D8}" type="presParOf" srcId="{2B963943-4845-44BD-B4DA-0AB1B7213DEA}" destId="{EC084FC5-936D-4129-9CDA-759297A63BBC}" srcOrd="11" destOrd="0" presId="urn:microsoft.com/office/officeart/2005/8/layout/orgChart1"/>
    <dgm:cxn modelId="{7D8A9B39-F8ED-4988-9369-BC7A64B15C3D}" type="presParOf" srcId="{EC084FC5-936D-4129-9CDA-759297A63BBC}" destId="{EB8E3BC4-6BB5-44EC-9D34-9DA6DC9220A8}" srcOrd="0" destOrd="0" presId="urn:microsoft.com/office/officeart/2005/8/layout/orgChart1"/>
    <dgm:cxn modelId="{460246A1-A68D-4A0F-A0F0-E6661FF5731E}" type="presParOf" srcId="{EB8E3BC4-6BB5-44EC-9D34-9DA6DC9220A8}" destId="{C5EFC27F-1E30-412E-AFC1-8446AD0CF35C}" srcOrd="0" destOrd="0" presId="urn:microsoft.com/office/officeart/2005/8/layout/orgChart1"/>
    <dgm:cxn modelId="{D66E50A6-4932-48A8-9F76-F55C1B8124CE}" type="presParOf" srcId="{EB8E3BC4-6BB5-44EC-9D34-9DA6DC9220A8}" destId="{79864AA6-1D03-4740-9F28-444129EEF37E}" srcOrd="1" destOrd="0" presId="urn:microsoft.com/office/officeart/2005/8/layout/orgChart1"/>
    <dgm:cxn modelId="{61FE2369-E13F-4B20-9441-6275186B3AD4}" type="presParOf" srcId="{EC084FC5-936D-4129-9CDA-759297A63BBC}" destId="{E497057F-AA1B-4DED-A770-612D64E13E67}" srcOrd="1" destOrd="0" presId="urn:microsoft.com/office/officeart/2005/8/layout/orgChart1"/>
    <dgm:cxn modelId="{BBF9B3D9-5192-4887-AC90-2BFEBB77729C}" type="presParOf" srcId="{EC084FC5-936D-4129-9CDA-759297A63BBC}" destId="{F2CD2559-45A3-430A-A8E8-720B1CEE051D}" srcOrd="2" destOrd="0" presId="urn:microsoft.com/office/officeart/2005/8/layout/orgChart1"/>
    <dgm:cxn modelId="{160743C0-40F1-40AB-91BD-13ABEF680124}" type="presParOf" srcId="{DFF861BA-FF66-41DE-88CC-020A769A0FC9}" destId="{B9FF8969-08BC-4BC7-9A69-14CCC9C617D5}" srcOrd="2" destOrd="0" presId="urn:microsoft.com/office/officeart/2005/8/layout/orgChart1"/>
    <dgm:cxn modelId="{9E0B1BE5-D190-46DB-AAB6-4B6B2E558F65}" type="presParOf" srcId="{B9FF8969-08BC-4BC7-9A69-14CCC9C617D5}" destId="{71C9C54A-B2E2-4B5C-BE37-711C058F0D58}" srcOrd="0" destOrd="0" presId="urn:microsoft.com/office/officeart/2005/8/layout/orgChart1"/>
    <dgm:cxn modelId="{C5045D6A-8D94-4FAD-8B9D-33D4D28B7446}" type="presParOf" srcId="{B9FF8969-08BC-4BC7-9A69-14CCC9C617D5}" destId="{53907FAF-2C95-408E-B8CA-89F83367BDCB}" srcOrd="1" destOrd="0" presId="urn:microsoft.com/office/officeart/2005/8/layout/orgChart1"/>
    <dgm:cxn modelId="{FA41B64B-99F5-4092-BF45-7BF53CBBB2E5}" type="presParOf" srcId="{53907FAF-2C95-408E-B8CA-89F83367BDCB}" destId="{C9505059-0251-4896-9E3B-32326498B018}" srcOrd="0" destOrd="0" presId="urn:microsoft.com/office/officeart/2005/8/layout/orgChart1"/>
    <dgm:cxn modelId="{136DBEC0-54B3-43DB-B5D8-2199D35FE8BA}" type="presParOf" srcId="{C9505059-0251-4896-9E3B-32326498B018}" destId="{2338BDBC-0600-4BB1-B982-D431E88A7ACC}" srcOrd="0" destOrd="0" presId="urn:microsoft.com/office/officeart/2005/8/layout/orgChart1"/>
    <dgm:cxn modelId="{0FCD2B5F-E358-4972-BDE5-062F17C99DD9}" type="presParOf" srcId="{C9505059-0251-4896-9E3B-32326498B018}" destId="{CE2F34DC-7461-4616-A189-42245EAB2218}" srcOrd="1" destOrd="0" presId="urn:microsoft.com/office/officeart/2005/8/layout/orgChart1"/>
    <dgm:cxn modelId="{80272B11-E1ED-4828-BA56-862272D184D5}" type="presParOf" srcId="{53907FAF-2C95-408E-B8CA-89F83367BDCB}" destId="{27C9C7C7-5864-4CC0-BD47-6B025585E88F}" srcOrd="1" destOrd="0" presId="urn:microsoft.com/office/officeart/2005/8/layout/orgChart1"/>
    <dgm:cxn modelId="{51E4F085-7531-4096-9724-3D8E8C474C3C}" type="presParOf" srcId="{53907FAF-2C95-408E-B8CA-89F83367BDCB}" destId="{46F9CAE7-EEE2-4191-AE68-5A3A437B29B2}" srcOrd="2" destOrd="0" presId="urn:microsoft.com/office/officeart/2005/8/layout/orgChart1"/>
    <dgm:cxn modelId="{6CD86D7C-888F-4436-B976-2D7F6456AC70}" type="presParOf" srcId="{B9FF8969-08BC-4BC7-9A69-14CCC9C617D5}" destId="{DD8A5A2E-429F-404C-888E-1CBD2758013D}" srcOrd="2" destOrd="0" presId="urn:microsoft.com/office/officeart/2005/8/layout/orgChart1"/>
    <dgm:cxn modelId="{7DBCF0D0-F4B6-47B9-BF61-F8C2A831227B}" type="presParOf" srcId="{B9FF8969-08BC-4BC7-9A69-14CCC9C617D5}" destId="{A7944077-D566-416B-A3D1-4C3531316EC7}" srcOrd="3" destOrd="0" presId="urn:microsoft.com/office/officeart/2005/8/layout/orgChart1"/>
    <dgm:cxn modelId="{F2B6C448-C564-44BA-B6A7-A3DEFCB0EB04}" type="presParOf" srcId="{A7944077-D566-416B-A3D1-4C3531316EC7}" destId="{910D1D0C-8F01-4EA4-986C-BDA7A330EC65}" srcOrd="0" destOrd="0" presId="urn:microsoft.com/office/officeart/2005/8/layout/orgChart1"/>
    <dgm:cxn modelId="{7623C4B4-018F-48FD-A93D-111BD6CA5EC6}" type="presParOf" srcId="{910D1D0C-8F01-4EA4-986C-BDA7A330EC65}" destId="{76E05969-6592-4B29-B960-8EC73AF2A182}" srcOrd="0" destOrd="0" presId="urn:microsoft.com/office/officeart/2005/8/layout/orgChart1"/>
    <dgm:cxn modelId="{EA5AD33B-CCC8-4263-A2D3-DDC2AB48EFBC}" type="presParOf" srcId="{910D1D0C-8F01-4EA4-986C-BDA7A330EC65}" destId="{26562D64-9016-44D7-886B-5AE7AB743F02}" srcOrd="1" destOrd="0" presId="urn:microsoft.com/office/officeart/2005/8/layout/orgChart1"/>
    <dgm:cxn modelId="{B4063627-F30E-4E44-9A5C-A6E6B674A55E}" type="presParOf" srcId="{A7944077-D566-416B-A3D1-4C3531316EC7}" destId="{12C830F2-960E-464B-8AC5-73C4DF04E246}" srcOrd="1" destOrd="0" presId="urn:microsoft.com/office/officeart/2005/8/layout/orgChart1"/>
    <dgm:cxn modelId="{74A26763-DC0B-48E8-BBBA-8C227D3B3CE0}" type="presParOf" srcId="{A7944077-D566-416B-A3D1-4C3531316EC7}" destId="{D24DF267-8449-411D-8919-FAE909017405}" srcOrd="2" destOrd="0" presId="urn:microsoft.com/office/officeart/2005/8/layout/orgChart1"/>
    <dgm:cxn modelId="{6FBDFFBD-6578-4702-8DEC-40D01A64A57E}" type="presParOf" srcId="{B9FF8969-08BC-4BC7-9A69-14CCC9C617D5}" destId="{73A613B6-2657-4C43-9E56-C36FAC47B6B0}" srcOrd="4" destOrd="0" presId="urn:microsoft.com/office/officeart/2005/8/layout/orgChart1"/>
    <dgm:cxn modelId="{BE85B752-4603-4926-931F-C3C66C56ED2F}" type="presParOf" srcId="{B9FF8969-08BC-4BC7-9A69-14CCC9C617D5}" destId="{F7516412-5273-4E9C-AF15-4905C24A7B49}" srcOrd="5" destOrd="0" presId="urn:microsoft.com/office/officeart/2005/8/layout/orgChart1"/>
    <dgm:cxn modelId="{72E45A04-541D-4450-92D4-8A7BA19B2233}" type="presParOf" srcId="{F7516412-5273-4E9C-AF15-4905C24A7B49}" destId="{94AF8705-37EB-4667-8494-C0BF808AE41B}" srcOrd="0" destOrd="0" presId="urn:microsoft.com/office/officeart/2005/8/layout/orgChart1"/>
    <dgm:cxn modelId="{C31DD9DF-3391-43F3-8580-F20D10C6A6AF}" type="presParOf" srcId="{94AF8705-37EB-4667-8494-C0BF808AE41B}" destId="{62C1D5C0-736B-417D-9A26-C3059CEAF551}" srcOrd="0" destOrd="0" presId="urn:microsoft.com/office/officeart/2005/8/layout/orgChart1"/>
    <dgm:cxn modelId="{80C14008-3434-4E67-ACA6-A3D13200F444}" type="presParOf" srcId="{94AF8705-37EB-4667-8494-C0BF808AE41B}" destId="{3B17E3BB-9358-4E96-BCFC-9D2E1673E7F1}" srcOrd="1" destOrd="0" presId="urn:microsoft.com/office/officeart/2005/8/layout/orgChart1"/>
    <dgm:cxn modelId="{7C3CD6FE-BD28-4F17-B9A5-F55827F8DDB9}" type="presParOf" srcId="{F7516412-5273-4E9C-AF15-4905C24A7B49}" destId="{9705D291-4CFB-450E-93FD-E4C7DF02E178}" srcOrd="1" destOrd="0" presId="urn:microsoft.com/office/officeart/2005/8/layout/orgChart1"/>
    <dgm:cxn modelId="{A66D094B-A714-4FE5-A342-C2F38C89C3DE}" type="presParOf" srcId="{F7516412-5273-4E9C-AF15-4905C24A7B49}" destId="{E253AA52-DA6C-41C8-837C-6FE93AA3DD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del Centro de Atención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Canina y Felina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40E74A8-EB47-4573-9658-C619BFC446D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Secretaria/o </a:t>
          </a:r>
          <a:r>
            <a:rPr lang="es-ES" sz="1200" dirty="0" smtClean="0">
              <a:solidFill>
                <a:schemeClr val="tx1"/>
              </a:solidFill>
            </a:rPr>
            <a:t>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41547D4-1935-4210-8972-0FFF75595669}" type="parTrans" cxnId="{59D46E18-6E3E-487F-AB50-51B49FCE95B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12BAAE9-0F9D-4637-B125-46C270F597FC}" type="sibTrans" cxnId="{59D46E18-6E3E-487F-AB50-51B49FCE95B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5FBA758-8A48-41C8-BAFB-D4331A5ED4D6}">
      <dgm:prSet custT="1"/>
      <dgm:spPr/>
      <dgm:t>
        <a:bodyPr/>
        <a:lstStyle/>
        <a:p>
          <a:r>
            <a:rPr lang="es-ES" sz="1200" dirty="0" err="1" smtClean="0">
              <a:solidFill>
                <a:schemeClr val="tx1"/>
              </a:solidFill>
            </a:rPr>
            <a:t>Capturadores</a:t>
          </a:r>
          <a:r>
            <a:rPr lang="es-ES" sz="1200" dirty="0" smtClean="0">
              <a:solidFill>
                <a:schemeClr val="tx1"/>
              </a:solidFill>
            </a:rPr>
            <a:t>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4453FBD-7956-4D1B-AE6B-9ABD69528B7D}" type="parTrans" cxnId="{AC2E3D77-6D04-45B5-8D01-D26B633F37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E999849-4360-43E1-AA80-B39B23F78815}" type="sibTrans" cxnId="{AC2E3D77-6D04-45B5-8D01-D26B633F37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E3879E8-0DE0-4B66-8EE6-140D10413DB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Veterinarios(as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52DA014-63E7-4647-ACFF-84AD91B90183}" type="parTrans" cxnId="{B9538557-BC6B-4A69-840B-BB2E8447A03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51E0622-6E92-454D-860D-602E91595A14}" type="sibTrans" cxnId="{B9538557-BC6B-4A69-840B-BB2E8447A03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57819B4-39BE-4DF6-88F4-FE2C76E541F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423D5DE-7A6B-4C01-B81B-371D63DEC119}" type="parTrans" cxnId="{2EF9F1A7-F0F9-4582-9038-3E29987B13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302D036-2B07-452D-AFE1-539D74457274}" type="sibTrans" cxnId="{2EF9F1A7-F0F9-4582-9038-3E29987B13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FC23BD4-BF60-4394-AF0D-D35ED75293F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D6BE35C6-6C5D-45B1-BBC6-445A6A11C2B6}" type="parTrans" cxnId="{C693A1F8-0E33-44C0-A7FF-AF579DD5995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F27B633-71CE-4C67-883A-D8D4BEB907BC}" type="sibTrans" cxnId="{C693A1F8-0E33-44C0-A7FF-AF579DD5995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40019" custLinFactNeighborY="-16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5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4" custScaleX="110253" custScaleY="107348" custLinFactNeighborY="25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4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8D67D3C4-C2C9-4D28-B4A8-6D643E65188E}" type="pres">
      <dgm:prSet presAssocID="{44453FBD-7956-4D1B-AE6B-9ABD69528B7D}" presName="Name35" presStyleLbl="parChTrans1D2" presStyleIdx="1" presStyleCnt="5"/>
      <dgm:spPr/>
      <dgm:t>
        <a:bodyPr/>
        <a:lstStyle/>
        <a:p>
          <a:endParaRPr lang="es-ES"/>
        </a:p>
      </dgm:t>
    </dgm:pt>
    <dgm:pt modelId="{6BBCFDFC-EFE6-46DC-BF6F-C956E2463D2D}" type="pres">
      <dgm:prSet presAssocID="{95FBA758-8A48-41C8-BAFB-D4331A5ED4D6}" presName="hierRoot2" presStyleCnt="0">
        <dgm:presLayoutVars>
          <dgm:hierBranch val="init"/>
        </dgm:presLayoutVars>
      </dgm:prSet>
      <dgm:spPr/>
    </dgm:pt>
    <dgm:pt modelId="{ED145086-60E0-4814-BE22-A91422115466}" type="pres">
      <dgm:prSet presAssocID="{95FBA758-8A48-41C8-BAFB-D4331A5ED4D6}" presName="rootComposite" presStyleCnt="0"/>
      <dgm:spPr/>
    </dgm:pt>
    <dgm:pt modelId="{241B9707-52B5-42B8-A01E-5F40637E76E3}" type="pres">
      <dgm:prSet presAssocID="{95FBA758-8A48-41C8-BAFB-D4331A5ED4D6}" presName="rootText" presStyleLbl="node2" presStyleIdx="1" presStyleCnt="4" custScaleX="110253" custScaleY="107348" custLinFactNeighborY="25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0D51EB-B6D3-442E-B415-3ED04ECE1DA7}" type="pres">
      <dgm:prSet presAssocID="{95FBA758-8A48-41C8-BAFB-D4331A5ED4D6}" presName="rootConnector" presStyleLbl="node2" presStyleIdx="1" presStyleCnt="4"/>
      <dgm:spPr/>
      <dgm:t>
        <a:bodyPr/>
        <a:lstStyle/>
        <a:p>
          <a:endParaRPr lang="es-ES"/>
        </a:p>
      </dgm:t>
    </dgm:pt>
    <dgm:pt modelId="{6DCE2C78-5E5D-4817-8DA1-6F65DC7E85C6}" type="pres">
      <dgm:prSet presAssocID="{95FBA758-8A48-41C8-BAFB-D4331A5ED4D6}" presName="hierChild4" presStyleCnt="0"/>
      <dgm:spPr/>
    </dgm:pt>
    <dgm:pt modelId="{1308ABCE-EBD7-48BF-AED7-3A2DBBB16B3F}" type="pres">
      <dgm:prSet presAssocID="{95FBA758-8A48-41C8-BAFB-D4331A5ED4D6}" presName="hierChild5" presStyleCnt="0"/>
      <dgm:spPr/>
    </dgm:pt>
    <dgm:pt modelId="{CBD6C3A2-2B98-4B28-BD7D-A09A84F22C1B}" type="pres">
      <dgm:prSet presAssocID="{552DA014-63E7-4647-ACFF-84AD91B90183}" presName="Name35" presStyleLbl="parChTrans1D2" presStyleIdx="2" presStyleCnt="5"/>
      <dgm:spPr/>
      <dgm:t>
        <a:bodyPr/>
        <a:lstStyle/>
        <a:p>
          <a:endParaRPr lang="es-ES"/>
        </a:p>
      </dgm:t>
    </dgm:pt>
    <dgm:pt modelId="{D002A205-E6AA-4300-BA92-007E9B344D24}" type="pres">
      <dgm:prSet presAssocID="{BE3879E8-0DE0-4B66-8EE6-140D10413DBA}" presName="hierRoot2" presStyleCnt="0">
        <dgm:presLayoutVars>
          <dgm:hierBranch/>
        </dgm:presLayoutVars>
      </dgm:prSet>
      <dgm:spPr/>
    </dgm:pt>
    <dgm:pt modelId="{D9BEB2B9-940B-4903-88A0-AA8687E41EE8}" type="pres">
      <dgm:prSet presAssocID="{BE3879E8-0DE0-4B66-8EE6-140D10413DBA}" presName="rootComposite" presStyleCnt="0"/>
      <dgm:spPr/>
    </dgm:pt>
    <dgm:pt modelId="{E8875E5F-529F-49F4-8362-65CE89566DEC}" type="pres">
      <dgm:prSet presAssocID="{BE3879E8-0DE0-4B66-8EE6-140D10413DBA}" presName="rootText" presStyleLbl="node2" presStyleIdx="2" presStyleCnt="4" custScaleX="110148" custScaleY="107348" custLinFactNeighborY="25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D56F00-FE91-4FCA-817D-0347082E152C}" type="pres">
      <dgm:prSet presAssocID="{BE3879E8-0DE0-4B66-8EE6-140D10413DBA}" presName="rootConnector" presStyleLbl="node2" presStyleIdx="2" presStyleCnt="4"/>
      <dgm:spPr/>
      <dgm:t>
        <a:bodyPr/>
        <a:lstStyle/>
        <a:p>
          <a:endParaRPr lang="es-ES"/>
        </a:p>
      </dgm:t>
    </dgm:pt>
    <dgm:pt modelId="{6CE6AB1E-F878-4FA8-9215-70895111ACA3}" type="pres">
      <dgm:prSet presAssocID="{BE3879E8-0DE0-4B66-8EE6-140D10413DBA}" presName="hierChild4" presStyleCnt="0"/>
      <dgm:spPr/>
    </dgm:pt>
    <dgm:pt modelId="{09E8A5AD-099D-4BF0-8A9E-DD7DE3740789}" type="pres">
      <dgm:prSet presAssocID="{D423D5DE-7A6B-4C01-B81B-371D63DEC119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79E52A5-D2C8-4F34-B5AA-0ABDB0F714A7}" type="pres">
      <dgm:prSet presAssocID="{257819B4-39BE-4DF6-88F4-FE2C76E541F5}" presName="hierRoot2" presStyleCnt="0">
        <dgm:presLayoutVars>
          <dgm:hierBranch val="init"/>
        </dgm:presLayoutVars>
      </dgm:prSet>
      <dgm:spPr/>
    </dgm:pt>
    <dgm:pt modelId="{8D2D44DC-5523-4FAE-8857-B92E1428C565}" type="pres">
      <dgm:prSet presAssocID="{257819B4-39BE-4DF6-88F4-FE2C76E541F5}" presName="rootComposite" presStyleCnt="0"/>
      <dgm:spPr/>
    </dgm:pt>
    <dgm:pt modelId="{62DDBF7A-D7C4-49B5-83B5-4F01CC7CB2F5}" type="pres">
      <dgm:prSet presAssocID="{257819B4-39BE-4DF6-88F4-FE2C76E541F5}" presName="rootText" presStyleLbl="node3" presStyleIdx="0" presStyleCnt="1" custScaleX="110148" custScaleY="102680" custLinFactNeighborY="-48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D32D85-4BE9-4035-A0FB-631BC8AE60D7}" type="pres">
      <dgm:prSet presAssocID="{257819B4-39BE-4DF6-88F4-FE2C76E541F5}" presName="rootConnector" presStyleLbl="node3" presStyleIdx="0" presStyleCnt="1"/>
      <dgm:spPr/>
      <dgm:t>
        <a:bodyPr/>
        <a:lstStyle/>
        <a:p>
          <a:endParaRPr lang="es-ES"/>
        </a:p>
      </dgm:t>
    </dgm:pt>
    <dgm:pt modelId="{2B0B3C97-3568-42F2-B06C-AE99991DE6D1}" type="pres">
      <dgm:prSet presAssocID="{257819B4-39BE-4DF6-88F4-FE2C76E541F5}" presName="hierChild4" presStyleCnt="0"/>
      <dgm:spPr/>
    </dgm:pt>
    <dgm:pt modelId="{6008F313-3A04-4BBA-9C54-5A50FF69E69E}" type="pres">
      <dgm:prSet presAssocID="{257819B4-39BE-4DF6-88F4-FE2C76E541F5}" presName="hierChild5" presStyleCnt="0"/>
      <dgm:spPr/>
    </dgm:pt>
    <dgm:pt modelId="{14E0914C-AD95-40CB-B2AD-D43FCB379B8B}" type="pres">
      <dgm:prSet presAssocID="{BE3879E8-0DE0-4B66-8EE6-140D10413DBA}" presName="hierChild5" presStyleCnt="0"/>
      <dgm:spPr/>
    </dgm:pt>
    <dgm:pt modelId="{D384FE94-8018-457A-AC24-3F5276AF45D7}" type="pres">
      <dgm:prSet presAssocID="{D6BE35C6-6C5D-45B1-BBC6-445A6A11C2B6}" presName="Name35" presStyleLbl="parChTrans1D2" presStyleIdx="3" presStyleCnt="5"/>
      <dgm:spPr/>
      <dgm:t>
        <a:bodyPr/>
        <a:lstStyle/>
        <a:p>
          <a:endParaRPr lang="es-ES"/>
        </a:p>
      </dgm:t>
    </dgm:pt>
    <dgm:pt modelId="{F93E5046-FBEE-42D0-99E5-B618A83E2C69}" type="pres">
      <dgm:prSet presAssocID="{BFC23BD4-BF60-4394-AF0D-D35ED75293F2}" presName="hierRoot2" presStyleCnt="0">
        <dgm:presLayoutVars>
          <dgm:hierBranch val="init"/>
        </dgm:presLayoutVars>
      </dgm:prSet>
      <dgm:spPr/>
    </dgm:pt>
    <dgm:pt modelId="{1C08C4FF-8CC2-4988-B766-9D04E6B18D3A}" type="pres">
      <dgm:prSet presAssocID="{BFC23BD4-BF60-4394-AF0D-D35ED75293F2}" presName="rootComposite" presStyleCnt="0"/>
      <dgm:spPr/>
    </dgm:pt>
    <dgm:pt modelId="{37D9B6F9-B493-4739-9BD1-8D928056C088}" type="pres">
      <dgm:prSet presAssocID="{BFC23BD4-BF60-4394-AF0D-D35ED75293F2}" presName="rootText" presStyleLbl="node2" presStyleIdx="3" presStyleCnt="4" custScaleX="110253" custScaleY="107348" custLinFactNeighborY="25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24D6FA-52BD-4D8B-BA3E-21C89C8F1B06}" type="pres">
      <dgm:prSet presAssocID="{BFC23BD4-BF60-4394-AF0D-D35ED75293F2}" presName="rootConnector" presStyleLbl="node2" presStyleIdx="3" presStyleCnt="4"/>
      <dgm:spPr/>
      <dgm:t>
        <a:bodyPr/>
        <a:lstStyle/>
        <a:p>
          <a:endParaRPr lang="es-ES"/>
        </a:p>
      </dgm:t>
    </dgm:pt>
    <dgm:pt modelId="{23C87C13-2D94-4BBB-B0B7-45A670098309}" type="pres">
      <dgm:prSet presAssocID="{BFC23BD4-BF60-4394-AF0D-D35ED75293F2}" presName="hierChild4" presStyleCnt="0"/>
      <dgm:spPr/>
    </dgm:pt>
    <dgm:pt modelId="{98DF8FDE-A223-40CC-BF1F-39D04627BA70}" type="pres">
      <dgm:prSet presAssocID="{BFC23BD4-BF60-4394-AF0D-D35ED75293F2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92A376ED-FAE5-4DD5-B964-4012E104B8EB}" type="pres">
      <dgm:prSet presAssocID="{341547D4-1935-4210-8972-0FFF75595669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C38F446C-5C92-401B-8964-3AD3C7633968}" type="pres">
      <dgm:prSet presAssocID="{B40E74A8-EB47-4573-9658-C619BFC446D0}" presName="hierRoot3" presStyleCnt="0">
        <dgm:presLayoutVars>
          <dgm:hierBranch val="init"/>
        </dgm:presLayoutVars>
      </dgm:prSet>
      <dgm:spPr/>
    </dgm:pt>
    <dgm:pt modelId="{489FF824-BA83-44A5-9D50-F79701E3CA8C}" type="pres">
      <dgm:prSet presAssocID="{B40E74A8-EB47-4573-9658-C619BFC446D0}" presName="rootComposite3" presStyleCnt="0"/>
      <dgm:spPr/>
    </dgm:pt>
    <dgm:pt modelId="{B0690E9A-9F3C-4050-A999-6DD71938E2EF}" type="pres">
      <dgm:prSet presAssocID="{B40E74A8-EB47-4573-9658-C619BFC446D0}" presName="rootText3" presStyleLbl="asst1" presStyleIdx="0" presStyleCnt="1" custScaleX="77010" custScaleY="79344" custLinFactNeighborX="-8179" custLinFactNeighborY="-22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4EA3C-E984-4B22-AE40-95B0DEE575FA}" type="pres">
      <dgm:prSet presAssocID="{B40E74A8-EB47-4573-9658-C619BFC446D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08D0E32-54E4-4039-8BD7-9925790016EF}" type="pres">
      <dgm:prSet presAssocID="{B40E74A8-EB47-4573-9658-C619BFC446D0}" presName="hierChild6" presStyleCnt="0"/>
      <dgm:spPr/>
    </dgm:pt>
    <dgm:pt modelId="{19D71DC0-3068-4132-ACC3-DFACC29BECDD}" type="pres">
      <dgm:prSet presAssocID="{B40E74A8-EB47-4573-9658-C619BFC446D0}" presName="hierChild7" presStyleCnt="0"/>
      <dgm:spPr/>
    </dgm:pt>
  </dgm:ptLst>
  <dgm:cxnLst>
    <dgm:cxn modelId="{58027E96-2B34-4643-BDCB-39C0632AE550}" type="presOf" srcId="{44453FBD-7956-4D1B-AE6B-9ABD69528B7D}" destId="{8D67D3C4-C2C9-4D28-B4A8-6D643E65188E}" srcOrd="0" destOrd="0" presId="urn:microsoft.com/office/officeart/2005/8/layout/orgChart1"/>
    <dgm:cxn modelId="{59D46E18-6E3E-487F-AB50-51B49FCE95BC}" srcId="{E09942D3-8D92-4571-939D-F9AE19EE063A}" destId="{B40E74A8-EB47-4573-9658-C619BFC446D0}" srcOrd="1" destOrd="0" parTransId="{341547D4-1935-4210-8972-0FFF75595669}" sibTransId="{312BAAE9-0F9D-4637-B125-46C270F597FC}"/>
    <dgm:cxn modelId="{5F0FA350-2727-4870-B5CC-75CB6F1754FC}" type="presOf" srcId="{D6BE35C6-6C5D-45B1-BBC6-445A6A11C2B6}" destId="{D384FE94-8018-457A-AC24-3F5276AF45D7}" srcOrd="0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2EF9F1A7-F0F9-4582-9038-3E29987B131F}" srcId="{BE3879E8-0DE0-4B66-8EE6-140D10413DBA}" destId="{257819B4-39BE-4DF6-88F4-FE2C76E541F5}" srcOrd="0" destOrd="0" parTransId="{D423D5DE-7A6B-4C01-B81B-371D63DEC119}" sibTransId="{8302D036-2B07-452D-AFE1-539D74457274}"/>
    <dgm:cxn modelId="{A59D27B1-2C9D-4270-A3DE-5AFB63763B83}" type="presOf" srcId="{BFC23BD4-BF60-4394-AF0D-D35ED75293F2}" destId="{1E24D6FA-52BD-4D8B-BA3E-21C89C8F1B06}" srcOrd="1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AC2E3D77-6D04-45B5-8D01-D26B633F37B6}" srcId="{E09942D3-8D92-4571-939D-F9AE19EE063A}" destId="{95FBA758-8A48-41C8-BAFB-D4331A5ED4D6}" srcOrd="2" destOrd="0" parTransId="{44453FBD-7956-4D1B-AE6B-9ABD69528B7D}" sibTransId="{CE999849-4360-43E1-AA80-B39B23F78815}"/>
    <dgm:cxn modelId="{39845BC6-54B8-4236-9124-A32368052772}" type="presOf" srcId="{BE3879E8-0DE0-4B66-8EE6-140D10413DBA}" destId="{E8875E5F-529F-49F4-8362-65CE89566DEC}" srcOrd="0" destOrd="0" presId="urn:microsoft.com/office/officeart/2005/8/layout/orgChart1"/>
    <dgm:cxn modelId="{834BEC81-7249-4961-A8D1-FCCB554D2359}" type="presOf" srcId="{257819B4-39BE-4DF6-88F4-FE2C76E541F5}" destId="{62DDBF7A-D7C4-49B5-83B5-4F01CC7CB2F5}" srcOrd="0" destOrd="0" presId="urn:microsoft.com/office/officeart/2005/8/layout/orgChart1"/>
    <dgm:cxn modelId="{4DB33477-3C5A-42F7-9667-A2535B9B2DF7}" type="presOf" srcId="{341547D4-1935-4210-8972-0FFF75595669}" destId="{92A376ED-FAE5-4DD5-B964-4012E104B8EB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9D4F5711-DC5C-43E9-8DBC-C9BBDC1A071D}" type="presOf" srcId="{B40E74A8-EB47-4573-9658-C619BFC446D0}" destId="{4D44EA3C-E984-4B22-AE40-95B0DEE575FA}" srcOrd="1" destOrd="0" presId="urn:microsoft.com/office/officeart/2005/8/layout/orgChart1"/>
    <dgm:cxn modelId="{B65EFE0B-DEBC-4F45-86B4-CA756E936B8A}" type="presOf" srcId="{BFC23BD4-BF60-4394-AF0D-D35ED75293F2}" destId="{37D9B6F9-B493-4739-9BD1-8D928056C088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C693A1F8-0E33-44C0-A7FF-AF579DD59959}" srcId="{E09942D3-8D92-4571-939D-F9AE19EE063A}" destId="{BFC23BD4-BF60-4394-AF0D-D35ED75293F2}" srcOrd="4" destOrd="0" parTransId="{D6BE35C6-6C5D-45B1-BBC6-445A6A11C2B6}" sibTransId="{9F27B633-71CE-4C67-883A-D8D4BEB907BC}"/>
    <dgm:cxn modelId="{1FB81A70-92DB-42B1-BB5E-CAA0FB60284E}" type="presOf" srcId="{BE3879E8-0DE0-4B66-8EE6-140D10413DBA}" destId="{B9D56F00-FE91-4FCA-817D-0347082E152C}" srcOrd="1" destOrd="0" presId="urn:microsoft.com/office/officeart/2005/8/layout/orgChart1"/>
    <dgm:cxn modelId="{B9538557-BC6B-4A69-840B-BB2E8447A03E}" srcId="{E09942D3-8D92-4571-939D-F9AE19EE063A}" destId="{BE3879E8-0DE0-4B66-8EE6-140D10413DBA}" srcOrd="3" destOrd="0" parTransId="{552DA014-63E7-4647-ACFF-84AD91B90183}" sibTransId="{F51E0622-6E92-454D-860D-602E91595A14}"/>
    <dgm:cxn modelId="{26975219-DC59-41F1-AFDB-95BF8937D1E7}" type="presOf" srcId="{95FBA758-8A48-41C8-BAFB-D4331A5ED4D6}" destId="{420D51EB-B6D3-442E-B415-3ED04ECE1DA7}" srcOrd="1" destOrd="0" presId="urn:microsoft.com/office/officeart/2005/8/layout/orgChart1"/>
    <dgm:cxn modelId="{39366A12-9CAD-45F2-80F6-1F714147D680}" type="presOf" srcId="{B40E74A8-EB47-4573-9658-C619BFC446D0}" destId="{B0690E9A-9F3C-4050-A999-6DD71938E2EF}" srcOrd="0" destOrd="0" presId="urn:microsoft.com/office/officeart/2005/8/layout/orgChart1"/>
    <dgm:cxn modelId="{F79B8602-0273-4317-89C1-F99B38BA0970}" type="presOf" srcId="{552DA014-63E7-4647-ACFF-84AD91B90183}" destId="{CBD6C3A2-2B98-4B28-BD7D-A09A84F22C1B}" srcOrd="0" destOrd="0" presId="urn:microsoft.com/office/officeart/2005/8/layout/orgChart1"/>
    <dgm:cxn modelId="{6F05676D-C9DB-4F73-9B3D-5A1CC175059C}" type="presOf" srcId="{D423D5DE-7A6B-4C01-B81B-371D63DEC119}" destId="{09E8A5AD-099D-4BF0-8A9E-DD7DE374078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6313E57B-5B0E-4687-AD51-C7558C355752}" type="presOf" srcId="{257819B4-39BE-4DF6-88F4-FE2C76E541F5}" destId="{9DD32D85-4BE9-4035-A0FB-631BC8AE60D7}" srcOrd="1" destOrd="0" presId="urn:microsoft.com/office/officeart/2005/8/layout/orgChart1"/>
    <dgm:cxn modelId="{7BAF8652-4E39-4874-9F5B-19E5D08961F1}" type="presOf" srcId="{95FBA758-8A48-41C8-BAFB-D4331A5ED4D6}" destId="{241B9707-52B5-42B8-A01E-5F40637E76E3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CF858D0-44D0-4F30-AD1D-2DE424D72AF6}" type="presParOf" srcId="{8EFE8F77-C5C0-48AA-B8C2-DD712621EB61}" destId="{8D67D3C4-C2C9-4D28-B4A8-6D643E65188E}" srcOrd="2" destOrd="0" presId="urn:microsoft.com/office/officeart/2005/8/layout/orgChart1"/>
    <dgm:cxn modelId="{9DDA4907-D08C-4509-A7FA-C744E0003DE3}" type="presParOf" srcId="{8EFE8F77-C5C0-48AA-B8C2-DD712621EB61}" destId="{6BBCFDFC-EFE6-46DC-BF6F-C956E2463D2D}" srcOrd="3" destOrd="0" presId="urn:microsoft.com/office/officeart/2005/8/layout/orgChart1"/>
    <dgm:cxn modelId="{64B7D1C3-10A0-49C9-BBC8-97B4FCB1AF6D}" type="presParOf" srcId="{6BBCFDFC-EFE6-46DC-BF6F-C956E2463D2D}" destId="{ED145086-60E0-4814-BE22-A91422115466}" srcOrd="0" destOrd="0" presId="urn:microsoft.com/office/officeart/2005/8/layout/orgChart1"/>
    <dgm:cxn modelId="{4D05E769-E9E1-47FE-99D7-D426A0F3692E}" type="presParOf" srcId="{ED145086-60E0-4814-BE22-A91422115466}" destId="{241B9707-52B5-42B8-A01E-5F40637E76E3}" srcOrd="0" destOrd="0" presId="urn:microsoft.com/office/officeart/2005/8/layout/orgChart1"/>
    <dgm:cxn modelId="{AF2C0E24-B084-4E5F-BF69-605A78547B3C}" type="presParOf" srcId="{ED145086-60E0-4814-BE22-A91422115466}" destId="{420D51EB-B6D3-442E-B415-3ED04ECE1DA7}" srcOrd="1" destOrd="0" presId="urn:microsoft.com/office/officeart/2005/8/layout/orgChart1"/>
    <dgm:cxn modelId="{CD455585-3470-41C0-8759-3FD01C2886D5}" type="presParOf" srcId="{6BBCFDFC-EFE6-46DC-BF6F-C956E2463D2D}" destId="{6DCE2C78-5E5D-4817-8DA1-6F65DC7E85C6}" srcOrd="1" destOrd="0" presId="urn:microsoft.com/office/officeart/2005/8/layout/orgChart1"/>
    <dgm:cxn modelId="{DC7D0941-ADC2-4918-AB93-A6CB029A0BB6}" type="presParOf" srcId="{6BBCFDFC-EFE6-46DC-BF6F-C956E2463D2D}" destId="{1308ABCE-EBD7-48BF-AED7-3A2DBBB16B3F}" srcOrd="2" destOrd="0" presId="urn:microsoft.com/office/officeart/2005/8/layout/orgChart1"/>
    <dgm:cxn modelId="{6EF5A655-555A-4EF9-A921-EDAC3029A520}" type="presParOf" srcId="{8EFE8F77-C5C0-48AA-B8C2-DD712621EB61}" destId="{CBD6C3A2-2B98-4B28-BD7D-A09A84F22C1B}" srcOrd="4" destOrd="0" presId="urn:microsoft.com/office/officeart/2005/8/layout/orgChart1"/>
    <dgm:cxn modelId="{238A7E90-BF62-42E4-A83B-2D5EE885CF90}" type="presParOf" srcId="{8EFE8F77-C5C0-48AA-B8C2-DD712621EB61}" destId="{D002A205-E6AA-4300-BA92-007E9B344D24}" srcOrd="5" destOrd="0" presId="urn:microsoft.com/office/officeart/2005/8/layout/orgChart1"/>
    <dgm:cxn modelId="{75FC2D6E-896F-47DB-81F0-16F7BA551D86}" type="presParOf" srcId="{D002A205-E6AA-4300-BA92-007E9B344D24}" destId="{D9BEB2B9-940B-4903-88A0-AA8687E41EE8}" srcOrd="0" destOrd="0" presId="urn:microsoft.com/office/officeart/2005/8/layout/orgChart1"/>
    <dgm:cxn modelId="{7D38D365-356A-47DE-8207-17A95E0D286E}" type="presParOf" srcId="{D9BEB2B9-940B-4903-88A0-AA8687E41EE8}" destId="{E8875E5F-529F-49F4-8362-65CE89566DEC}" srcOrd="0" destOrd="0" presId="urn:microsoft.com/office/officeart/2005/8/layout/orgChart1"/>
    <dgm:cxn modelId="{3CA47957-7EF6-42EC-B7D4-A5010B87AC93}" type="presParOf" srcId="{D9BEB2B9-940B-4903-88A0-AA8687E41EE8}" destId="{B9D56F00-FE91-4FCA-817D-0347082E152C}" srcOrd="1" destOrd="0" presId="urn:microsoft.com/office/officeart/2005/8/layout/orgChart1"/>
    <dgm:cxn modelId="{2F887E4A-FBB6-4FCC-AE03-F8C4B6AE0E5D}" type="presParOf" srcId="{D002A205-E6AA-4300-BA92-007E9B344D24}" destId="{6CE6AB1E-F878-4FA8-9215-70895111ACA3}" srcOrd="1" destOrd="0" presId="urn:microsoft.com/office/officeart/2005/8/layout/orgChart1"/>
    <dgm:cxn modelId="{ADD13D3C-19D7-4FF2-B6FA-7F5DE72820ED}" type="presParOf" srcId="{6CE6AB1E-F878-4FA8-9215-70895111ACA3}" destId="{09E8A5AD-099D-4BF0-8A9E-DD7DE3740789}" srcOrd="0" destOrd="0" presId="urn:microsoft.com/office/officeart/2005/8/layout/orgChart1"/>
    <dgm:cxn modelId="{07523766-B8B8-4C5F-A690-CF62690AFC11}" type="presParOf" srcId="{6CE6AB1E-F878-4FA8-9215-70895111ACA3}" destId="{779E52A5-D2C8-4F34-B5AA-0ABDB0F714A7}" srcOrd="1" destOrd="0" presId="urn:microsoft.com/office/officeart/2005/8/layout/orgChart1"/>
    <dgm:cxn modelId="{B13562C0-CDC8-45CD-82F5-2D5FD12529D2}" type="presParOf" srcId="{779E52A5-D2C8-4F34-B5AA-0ABDB0F714A7}" destId="{8D2D44DC-5523-4FAE-8857-B92E1428C565}" srcOrd="0" destOrd="0" presId="urn:microsoft.com/office/officeart/2005/8/layout/orgChart1"/>
    <dgm:cxn modelId="{1E993E81-26DE-4B06-AC59-82848BFB8AD9}" type="presParOf" srcId="{8D2D44DC-5523-4FAE-8857-B92E1428C565}" destId="{62DDBF7A-D7C4-49B5-83B5-4F01CC7CB2F5}" srcOrd="0" destOrd="0" presId="urn:microsoft.com/office/officeart/2005/8/layout/orgChart1"/>
    <dgm:cxn modelId="{EE6770D8-96B8-4EE9-8DD1-A4FFAF0E5FC3}" type="presParOf" srcId="{8D2D44DC-5523-4FAE-8857-B92E1428C565}" destId="{9DD32D85-4BE9-4035-A0FB-631BC8AE60D7}" srcOrd="1" destOrd="0" presId="urn:microsoft.com/office/officeart/2005/8/layout/orgChart1"/>
    <dgm:cxn modelId="{6BB72ABA-7EFF-4DB8-9BBD-DDD236ADD941}" type="presParOf" srcId="{779E52A5-D2C8-4F34-B5AA-0ABDB0F714A7}" destId="{2B0B3C97-3568-42F2-B06C-AE99991DE6D1}" srcOrd="1" destOrd="0" presId="urn:microsoft.com/office/officeart/2005/8/layout/orgChart1"/>
    <dgm:cxn modelId="{2F2D8056-C1E0-4B95-B402-7145FD47B90A}" type="presParOf" srcId="{779E52A5-D2C8-4F34-B5AA-0ABDB0F714A7}" destId="{6008F313-3A04-4BBA-9C54-5A50FF69E69E}" srcOrd="2" destOrd="0" presId="urn:microsoft.com/office/officeart/2005/8/layout/orgChart1"/>
    <dgm:cxn modelId="{03C4688E-9A7A-473D-BED9-C0C7D98252F8}" type="presParOf" srcId="{D002A205-E6AA-4300-BA92-007E9B344D24}" destId="{14E0914C-AD95-40CB-B2AD-D43FCB379B8B}" srcOrd="2" destOrd="0" presId="urn:microsoft.com/office/officeart/2005/8/layout/orgChart1"/>
    <dgm:cxn modelId="{8D2A314C-2367-40E3-ACD2-4F3ED4C7D65C}" type="presParOf" srcId="{8EFE8F77-C5C0-48AA-B8C2-DD712621EB61}" destId="{D384FE94-8018-457A-AC24-3F5276AF45D7}" srcOrd="6" destOrd="0" presId="urn:microsoft.com/office/officeart/2005/8/layout/orgChart1"/>
    <dgm:cxn modelId="{1820F725-C1BD-4C1E-B409-C4BBAE1BD377}" type="presParOf" srcId="{8EFE8F77-C5C0-48AA-B8C2-DD712621EB61}" destId="{F93E5046-FBEE-42D0-99E5-B618A83E2C69}" srcOrd="7" destOrd="0" presId="urn:microsoft.com/office/officeart/2005/8/layout/orgChart1"/>
    <dgm:cxn modelId="{96793BAB-77D6-4192-B90A-86CAD6C14A2D}" type="presParOf" srcId="{F93E5046-FBEE-42D0-99E5-B618A83E2C69}" destId="{1C08C4FF-8CC2-4988-B766-9D04E6B18D3A}" srcOrd="0" destOrd="0" presId="urn:microsoft.com/office/officeart/2005/8/layout/orgChart1"/>
    <dgm:cxn modelId="{41A75820-536E-4097-83AD-94FD64B4B1E5}" type="presParOf" srcId="{1C08C4FF-8CC2-4988-B766-9D04E6B18D3A}" destId="{37D9B6F9-B493-4739-9BD1-8D928056C088}" srcOrd="0" destOrd="0" presId="urn:microsoft.com/office/officeart/2005/8/layout/orgChart1"/>
    <dgm:cxn modelId="{FEE0BF5B-A7F7-4814-9C90-3708DB0BFA81}" type="presParOf" srcId="{1C08C4FF-8CC2-4988-B766-9D04E6B18D3A}" destId="{1E24D6FA-52BD-4D8B-BA3E-21C89C8F1B06}" srcOrd="1" destOrd="0" presId="urn:microsoft.com/office/officeart/2005/8/layout/orgChart1"/>
    <dgm:cxn modelId="{1A6F35F1-FE45-4130-A734-3C1E0E586AF8}" type="presParOf" srcId="{F93E5046-FBEE-42D0-99E5-B618A83E2C69}" destId="{23C87C13-2D94-4BBB-B0B7-45A670098309}" srcOrd="1" destOrd="0" presId="urn:microsoft.com/office/officeart/2005/8/layout/orgChart1"/>
    <dgm:cxn modelId="{1C8302BD-3ED1-49DD-94A4-7A784790CF83}" type="presParOf" srcId="{F93E5046-FBEE-42D0-99E5-B618A83E2C69}" destId="{98DF8FDE-A223-40CC-BF1F-39D04627BA7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C9806201-5885-4776-9EAF-834D1010E2F4}" type="presParOf" srcId="{289EA48A-6C1C-405E-8A93-03D3FB5CE012}" destId="{92A376ED-FAE5-4DD5-B964-4012E104B8EB}" srcOrd="0" destOrd="0" presId="urn:microsoft.com/office/officeart/2005/8/layout/orgChart1"/>
    <dgm:cxn modelId="{0B08A3E0-2252-4F6D-880C-97DF4DEB7C0F}" type="presParOf" srcId="{289EA48A-6C1C-405E-8A93-03D3FB5CE012}" destId="{C38F446C-5C92-401B-8964-3AD3C7633968}" srcOrd="1" destOrd="0" presId="urn:microsoft.com/office/officeart/2005/8/layout/orgChart1"/>
    <dgm:cxn modelId="{91C3056E-4A79-4D3B-B343-72CF8CA06436}" type="presParOf" srcId="{C38F446C-5C92-401B-8964-3AD3C7633968}" destId="{489FF824-BA83-44A5-9D50-F79701E3CA8C}" srcOrd="0" destOrd="0" presId="urn:microsoft.com/office/officeart/2005/8/layout/orgChart1"/>
    <dgm:cxn modelId="{8CB2D5F0-1982-440B-8A09-5BD4163552BB}" type="presParOf" srcId="{489FF824-BA83-44A5-9D50-F79701E3CA8C}" destId="{B0690E9A-9F3C-4050-A999-6DD71938E2EF}" srcOrd="0" destOrd="0" presId="urn:microsoft.com/office/officeart/2005/8/layout/orgChart1"/>
    <dgm:cxn modelId="{1CCEF817-99EA-4DD4-BA9B-3065118960BE}" type="presParOf" srcId="{489FF824-BA83-44A5-9D50-F79701E3CA8C}" destId="{4D44EA3C-E984-4B22-AE40-95B0DEE575FA}" srcOrd="1" destOrd="0" presId="urn:microsoft.com/office/officeart/2005/8/layout/orgChart1"/>
    <dgm:cxn modelId="{7CEB9DAB-FC86-4376-907E-13946C4CA0CB}" type="presParOf" srcId="{C38F446C-5C92-401B-8964-3AD3C7633968}" destId="{808D0E32-54E4-4039-8BD7-9925790016EF}" srcOrd="1" destOrd="0" presId="urn:microsoft.com/office/officeart/2005/8/layout/orgChart1"/>
    <dgm:cxn modelId="{E9426B59-892F-4AE7-8F22-FD5E42C6E657}" type="presParOf" srcId="{C38F446C-5C92-401B-8964-3AD3C7633968}" destId="{19D71DC0-3068-4132-ACC3-DFACC29BECD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Atención 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Grupos </a:t>
          </a:r>
          <a:r>
            <a:rPr lang="es-ES" sz="1200" dirty="0" smtClean="0">
              <a:solidFill>
                <a:schemeClr val="tx1"/>
              </a:solidFill>
            </a:rPr>
            <a:t>Prioritarios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EA21C1-6194-4577-B299-619469ECB83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4096728-EF08-484D-ACAE-BEFD554C1A56}" type="parTrans" cxnId="{982949A7-A548-4174-85DD-717194067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F11459-79AA-4E94-8708-68DB0E231827}" type="sibTrans" cxnId="{982949A7-A548-4174-85DD-717194067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9C0D13-E19B-4C17-8171-BD534EC95F2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352F2143-D786-4A0F-AE48-87A53F138C31}" type="parTrans" cxnId="{8258C294-EC3B-4100-9D52-31006035F87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53A1A6-3B00-4C00-A164-F809B662492E}" type="sibTrans" cxnId="{8258C294-EC3B-4100-9D52-31006035F87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40612D4-E2A8-4DCB-9FD7-BD161B5BC3D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Mantenimiento A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84AF380A-71D9-4F16-BB5D-C9C0EF2B4E4C}" type="parTrans" cxnId="{93A0715E-11D9-4FB7-9150-5920EF74F5E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81A9D4F-EFB7-4E69-87A0-A031C4C8E46B}" type="sibTrans" cxnId="{93A0715E-11D9-4FB7-9150-5920EF74F5E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2A663E6-468E-462A-9BF2-A24994F59E9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>
            <a:solidFill>
              <a:schemeClr val="tx1"/>
            </a:solidFill>
          </a:endParaRPr>
        </a:p>
      </dgm:t>
    </dgm:pt>
    <dgm:pt modelId="{9F98F633-84DE-4D37-9921-30D92DE48B11}" type="parTrans" cxnId="{19A19713-253F-42F6-9014-F454AB9F75D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C9F8B4-188E-4F1B-8F7E-EFA739670A25}" type="sibTrans" cxnId="{19A19713-253F-42F6-9014-F454AB9F75D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8011EC-726D-4D49-8E3B-0F17D5BF4671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b="0" dirty="0" smtClean="0">
            <a:solidFill>
              <a:schemeClr val="tx1"/>
            </a:solidFill>
            <a:latin typeface="+mn-lt"/>
          </a:endParaRPr>
        </a:p>
      </dgm:t>
    </dgm:pt>
    <dgm:pt modelId="{AB7E723E-0B1D-49CE-A690-88A8AB9C2C68}" type="parTrans" cxnId="{34327982-CF0F-48EA-9F2A-4EBFE644FF7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C04E7CE-584B-4FBB-BFFD-2BF4D43ACE14}" type="sibTrans" cxnId="{34327982-CF0F-48EA-9F2A-4EBFE644FF7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76876" custScaleY="174236" custLinFactNeighborX="-6" custLinFactNeighborY="-716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010B6E30-5D98-4313-866A-F78838448895}" type="pres">
      <dgm:prSet presAssocID="{14096728-EF08-484D-ACAE-BEFD554C1A56}" presName="Name35" presStyleLbl="parChTrans1D2" presStyleIdx="0" presStyleCnt="1"/>
      <dgm:spPr/>
      <dgm:t>
        <a:bodyPr/>
        <a:lstStyle/>
        <a:p>
          <a:endParaRPr lang="es-ES"/>
        </a:p>
      </dgm:t>
    </dgm:pt>
    <dgm:pt modelId="{0A503685-75F9-4565-B2E7-398B6CFEAB55}" type="pres">
      <dgm:prSet presAssocID="{5DEA21C1-6194-4577-B299-619469ECB833}" presName="hierRoot2" presStyleCnt="0">
        <dgm:presLayoutVars>
          <dgm:hierBranch/>
        </dgm:presLayoutVars>
      </dgm:prSet>
      <dgm:spPr/>
    </dgm:pt>
    <dgm:pt modelId="{BC544250-0B5B-423A-B51B-05B6772C17CE}" type="pres">
      <dgm:prSet presAssocID="{5DEA21C1-6194-4577-B299-619469ECB833}" presName="rootComposite" presStyleCnt="0"/>
      <dgm:spPr/>
    </dgm:pt>
    <dgm:pt modelId="{C49571D2-F9E1-4DE2-931F-F8FA277B80FB}" type="pres">
      <dgm:prSet presAssocID="{5DEA21C1-6194-4577-B299-619469ECB833}" presName="rootText" presStyleLbl="node2" presStyleIdx="0" presStyleCnt="1" custScaleX="131997" custScaleY="131997" custLinFactNeighborY="-375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115508-2F41-46BE-BF78-2012ECED4748}" type="pres">
      <dgm:prSet presAssocID="{5DEA21C1-6194-4577-B299-619469ECB833}" presName="rootConnector" presStyleLbl="node2" presStyleIdx="0" presStyleCnt="1"/>
      <dgm:spPr/>
      <dgm:t>
        <a:bodyPr/>
        <a:lstStyle/>
        <a:p>
          <a:endParaRPr lang="es-ES"/>
        </a:p>
      </dgm:t>
    </dgm:pt>
    <dgm:pt modelId="{B99AAC5E-FB92-450E-A6C4-BF0CBB4F7521}" type="pres">
      <dgm:prSet presAssocID="{5DEA21C1-6194-4577-B299-619469ECB833}" presName="hierChild4" presStyleCnt="0"/>
      <dgm:spPr/>
    </dgm:pt>
    <dgm:pt modelId="{B75CDC70-3792-4E25-8DB8-E7B1BD786544}" type="pres">
      <dgm:prSet presAssocID="{352F2143-D786-4A0F-AE48-87A53F138C31}" presName="Name35" presStyleLbl="parChTrans1D3" presStyleIdx="0" presStyleCnt="4"/>
      <dgm:spPr/>
      <dgm:t>
        <a:bodyPr/>
        <a:lstStyle/>
        <a:p>
          <a:endParaRPr lang="es-ES"/>
        </a:p>
      </dgm:t>
    </dgm:pt>
    <dgm:pt modelId="{B84AC0B7-3936-4DD6-A877-7DE1840E3886}" type="pres">
      <dgm:prSet presAssocID="{A39C0D13-E19B-4C17-8171-BD534EC95F2D}" presName="hierRoot2" presStyleCnt="0">
        <dgm:presLayoutVars>
          <dgm:hierBranch/>
        </dgm:presLayoutVars>
      </dgm:prSet>
      <dgm:spPr/>
    </dgm:pt>
    <dgm:pt modelId="{22A23470-96B8-44ED-A150-299D1CF24E54}" type="pres">
      <dgm:prSet presAssocID="{A39C0D13-E19B-4C17-8171-BD534EC95F2D}" presName="rootComposite" presStyleCnt="0"/>
      <dgm:spPr/>
    </dgm:pt>
    <dgm:pt modelId="{51D3928A-6004-48B0-8538-4BF3F6E23C85}" type="pres">
      <dgm:prSet presAssocID="{A39C0D13-E19B-4C17-8171-BD534EC95F2D}" presName="rootText" presStyleLbl="node3" presStyleIdx="0" presStyleCnt="4" custScaleX="122851" custScaleY="147837" custLinFactNeighborX="-13439" custLinFactNeighborY="255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2B20AF-A503-4E6F-839C-D985BBE4D2B0}" type="pres">
      <dgm:prSet presAssocID="{A39C0D13-E19B-4C17-8171-BD534EC95F2D}" presName="rootConnector" presStyleLbl="node3" presStyleIdx="0" presStyleCnt="4"/>
      <dgm:spPr/>
      <dgm:t>
        <a:bodyPr/>
        <a:lstStyle/>
        <a:p>
          <a:endParaRPr lang="es-ES"/>
        </a:p>
      </dgm:t>
    </dgm:pt>
    <dgm:pt modelId="{5F49A0AD-F2D9-49DB-8003-76E8EEBADFC0}" type="pres">
      <dgm:prSet presAssocID="{A39C0D13-E19B-4C17-8171-BD534EC95F2D}" presName="hierChild4" presStyleCnt="0"/>
      <dgm:spPr/>
    </dgm:pt>
    <dgm:pt modelId="{369FCA70-7831-4443-A83A-767ED628D16F}" type="pres">
      <dgm:prSet presAssocID="{A39C0D13-E19B-4C17-8171-BD534EC95F2D}" presName="hierChild5" presStyleCnt="0"/>
      <dgm:spPr/>
    </dgm:pt>
    <dgm:pt modelId="{BDE91011-31A0-433A-BB3A-906B650A0EB8}" type="pres">
      <dgm:prSet presAssocID="{84AF380A-71D9-4F16-BB5D-C9C0EF2B4E4C}" presName="Name35" presStyleLbl="parChTrans1D3" presStyleIdx="1" presStyleCnt="4"/>
      <dgm:spPr/>
      <dgm:t>
        <a:bodyPr/>
        <a:lstStyle/>
        <a:p>
          <a:endParaRPr lang="es-ES"/>
        </a:p>
      </dgm:t>
    </dgm:pt>
    <dgm:pt modelId="{0729EDF3-817E-47BC-BF39-2B387778E646}" type="pres">
      <dgm:prSet presAssocID="{C40612D4-E2A8-4DCB-9FD7-BD161B5BC3DE}" presName="hierRoot2" presStyleCnt="0">
        <dgm:presLayoutVars>
          <dgm:hierBranch val="init"/>
        </dgm:presLayoutVars>
      </dgm:prSet>
      <dgm:spPr/>
    </dgm:pt>
    <dgm:pt modelId="{DEBB92DA-55F5-4EDD-BCCB-30B2B6AB4EB3}" type="pres">
      <dgm:prSet presAssocID="{C40612D4-E2A8-4DCB-9FD7-BD161B5BC3DE}" presName="rootComposite" presStyleCnt="0"/>
      <dgm:spPr/>
    </dgm:pt>
    <dgm:pt modelId="{5E54AC4C-A7D8-4C4D-800D-9D30C3F001A1}" type="pres">
      <dgm:prSet presAssocID="{C40612D4-E2A8-4DCB-9FD7-BD161B5BC3DE}" presName="rootText" presStyleLbl="node3" presStyleIdx="1" presStyleCnt="4" custScaleX="122851" custScaleY="147837" custLinFactNeighborX="2579" custLinFactNeighborY="241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DE7B51-24E8-4975-A9EB-8D03B922A38E}" type="pres">
      <dgm:prSet presAssocID="{C40612D4-E2A8-4DCB-9FD7-BD161B5BC3DE}" presName="rootConnector" presStyleLbl="node3" presStyleIdx="1" presStyleCnt="4"/>
      <dgm:spPr/>
      <dgm:t>
        <a:bodyPr/>
        <a:lstStyle/>
        <a:p>
          <a:endParaRPr lang="es-ES"/>
        </a:p>
      </dgm:t>
    </dgm:pt>
    <dgm:pt modelId="{C1F9A29E-38C9-4201-8DB1-94D9C9B08B90}" type="pres">
      <dgm:prSet presAssocID="{C40612D4-E2A8-4DCB-9FD7-BD161B5BC3DE}" presName="hierChild4" presStyleCnt="0"/>
      <dgm:spPr/>
    </dgm:pt>
    <dgm:pt modelId="{CF2FCDD7-83C2-4DBF-B984-926E7A563A2E}" type="pres">
      <dgm:prSet presAssocID="{C40612D4-E2A8-4DCB-9FD7-BD161B5BC3DE}" presName="hierChild5" presStyleCnt="0"/>
      <dgm:spPr/>
    </dgm:pt>
    <dgm:pt modelId="{486C664F-364C-45B5-AD08-89B392DF31AE}" type="pres">
      <dgm:prSet presAssocID="{9F98F633-84DE-4D37-9921-30D92DE48B11}" presName="Name35" presStyleLbl="parChTrans1D3" presStyleIdx="2" presStyleCnt="4"/>
      <dgm:spPr/>
      <dgm:t>
        <a:bodyPr/>
        <a:lstStyle/>
        <a:p>
          <a:endParaRPr lang="es-ES"/>
        </a:p>
      </dgm:t>
    </dgm:pt>
    <dgm:pt modelId="{47B11478-2358-4520-A02F-F0A9F4ECF351}" type="pres">
      <dgm:prSet presAssocID="{52A663E6-468E-462A-9BF2-A24994F59E91}" presName="hierRoot2" presStyleCnt="0">
        <dgm:presLayoutVars>
          <dgm:hierBranch val="init"/>
        </dgm:presLayoutVars>
      </dgm:prSet>
      <dgm:spPr/>
    </dgm:pt>
    <dgm:pt modelId="{EACEDCB7-59A0-4E9D-A942-E80C1740E87D}" type="pres">
      <dgm:prSet presAssocID="{52A663E6-468E-462A-9BF2-A24994F59E91}" presName="rootComposite" presStyleCnt="0"/>
      <dgm:spPr/>
    </dgm:pt>
    <dgm:pt modelId="{278CC5F3-F362-46E8-A01D-7D1A0535723C}" type="pres">
      <dgm:prSet presAssocID="{52A663E6-468E-462A-9BF2-A24994F59E91}" presName="rootText" presStyleLbl="node3" presStyleIdx="2" presStyleCnt="4" custScaleX="122851" custScaleY="147837" custLinFactNeighborX="2701" custLinFactNeighborY="241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ADC662-D253-4321-81D2-B053D7DC58F3}" type="pres">
      <dgm:prSet presAssocID="{52A663E6-468E-462A-9BF2-A24994F59E91}" presName="rootConnector" presStyleLbl="node3" presStyleIdx="2" presStyleCnt="4"/>
      <dgm:spPr/>
      <dgm:t>
        <a:bodyPr/>
        <a:lstStyle/>
        <a:p>
          <a:endParaRPr lang="es-ES"/>
        </a:p>
      </dgm:t>
    </dgm:pt>
    <dgm:pt modelId="{7682960D-E318-41EB-8A12-CC626F10A652}" type="pres">
      <dgm:prSet presAssocID="{52A663E6-468E-462A-9BF2-A24994F59E91}" presName="hierChild4" presStyleCnt="0"/>
      <dgm:spPr/>
    </dgm:pt>
    <dgm:pt modelId="{4F304432-6130-4874-840E-B1AF77FFBBB1}" type="pres">
      <dgm:prSet presAssocID="{52A663E6-468E-462A-9BF2-A24994F59E91}" presName="hierChild5" presStyleCnt="0"/>
      <dgm:spPr/>
    </dgm:pt>
    <dgm:pt modelId="{AD3E831D-FEA8-4280-A1C4-4A24121E98A7}" type="pres">
      <dgm:prSet presAssocID="{AB7E723E-0B1D-49CE-A690-88A8AB9C2C6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0D9C5CEB-75B8-4234-9042-78EC2A1D63D2}" type="pres">
      <dgm:prSet presAssocID="{AB8011EC-726D-4D49-8E3B-0F17D5BF4671}" presName="hierRoot2" presStyleCnt="0">
        <dgm:presLayoutVars>
          <dgm:hierBranch val="init"/>
        </dgm:presLayoutVars>
      </dgm:prSet>
      <dgm:spPr/>
    </dgm:pt>
    <dgm:pt modelId="{33484F67-F2D1-4936-A21C-F237E974858D}" type="pres">
      <dgm:prSet presAssocID="{AB8011EC-726D-4D49-8E3B-0F17D5BF4671}" presName="rootComposite" presStyleCnt="0"/>
      <dgm:spPr/>
    </dgm:pt>
    <dgm:pt modelId="{D1BDDABD-3327-4F93-BDB4-2663B6E74BF2}" type="pres">
      <dgm:prSet presAssocID="{AB8011EC-726D-4D49-8E3B-0F17D5BF4671}" presName="rootText" presStyleLbl="node3" presStyleIdx="3" presStyleCnt="4" custScaleX="122851" custScaleY="147837" custLinFactNeighborX="210" custLinFactNeighborY="241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992B63-C3D9-4620-AC99-E680CDA0A71D}" type="pres">
      <dgm:prSet presAssocID="{AB8011EC-726D-4D49-8E3B-0F17D5BF4671}" presName="rootConnector" presStyleLbl="node3" presStyleIdx="3" presStyleCnt="4"/>
      <dgm:spPr/>
      <dgm:t>
        <a:bodyPr/>
        <a:lstStyle/>
        <a:p>
          <a:endParaRPr lang="es-ES"/>
        </a:p>
      </dgm:t>
    </dgm:pt>
    <dgm:pt modelId="{707BA7F7-8E2B-496F-8FAD-D424F472A790}" type="pres">
      <dgm:prSet presAssocID="{AB8011EC-726D-4D49-8E3B-0F17D5BF4671}" presName="hierChild4" presStyleCnt="0"/>
      <dgm:spPr/>
    </dgm:pt>
    <dgm:pt modelId="{EDD97714-E818-439E-B490-6A2776089924}" type="pres">
      <dgm:prSet presAssocID="{AB8011EC-726D-4D49-8E3B-0F17D5BF4671}" presName="hierChild5" presStyleCnt="0"/>
      <dgm:spPr/>
    </dgm:pt>
    <dgm:pt modelId="{BACFB571-D70E-44AA-BAF4-4EA4463E3384}" type="pres">
      <dgm:prSet presAssocID="{5DEA21C1-6194-4577-B299-619469ECB833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34327982-CF0F-48EA-9F2A-4EBFE644FF79}" srcId="{5DEA21C1-6194-4577-B299-619469ECB833}" destId="{AB8011EC-726D-4D49-8E3B-0F17D5BF4671}" srcOrd="3" destOrd="0" parTransId="{AB7E723E-0B1D-49CE-A690-88A8AB9C2C68}" sibTransId="{CC04E7CE-584B-4FBB-BFFD-2BF4D43ACE14}"/>
    <dgm:cxn modelId="{6CDD0FD6-3717-4199-B510-082B7652E6EF}" type="presOf" srcId="{14096728-EF08-484D-ACAE-BEFD554C1A56}" destId="{010B6E30-5D98-4313-866A-F78838448895}" srcOrd="0" destOrd="0" presId="urn:microsoft.com/office/officeart/2005/8/layout/orgChart1"/>
    <dgm:cxn modelId="{982949A7-A548-4174-85DD-717194067028}" srcId="{84579AF0-4408-438F-970E-BE007F0381A1}" destId="{5DEA21C1-6194-4577-B299-619469ECB833}" srcOrd="0" destOrd="0" parTransId="{14096728-EF08-484D-ACAE-BEFD554C1A56}" sibTransId="{7FF11459-79AA-4E94-8708-68DB0E231827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E84F9B9E-DFB7-4366-BEF2-690D5D6A3D24}" type="presOf" srcId="{AB8011EC-726D-4D49-8E3B-0F17D5BF4671}" destId="{D1BDDABD-3327-4F93-BDB4-2663B6E74BF2}" srcOrd="0" destOrd="0" presId="urn:microsoft.com/office/officeart/2005/8/layout/orgChart1"/>
    <dgm:cxn modelId="{E1CE79D1-AB29-4E23-B405-22CD35BDB9FA}" type="presOf" srcId="{84AF380A-71D9-4F16-BB5D-C9C0EF2B4E4C}" destId="{BDE91011-31A0-433A-BB3A-906B650A0EB8}" srcOrd="0" destOrd="0" presId="urn:microsoft.com/office/officeart/2005/8/layout/orgChart1"/>
    <dgm:cxn modelId="{ACC6C17B-1ED9-41C3-8C7A-0684BE32E8EB}" type="presOf" srcId="{9F98F633-84DE-4D37-9921-30D92DE48B11}" destId="{486C664F-364C-45B5-AD08-89B392DF31AE}" srcOrd="0" destOrd="0" presId="urn:microsoft.com/office/officeart/2005/8/layout/orgChart1"/>
    <dgm:cxn modelId="{710C7B96-F961-48FF-A1FF-C541002FC13A}" type="presOf" srcId="{52A663E6-468E-462A-9BF2-A24994F59E91}" destId="{DEADC662-D253-4321-81D2-B053D7DC58F3}" srcOrd="1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93A0715E-11D9-4FB7-9150-5920EF74F5E3}" srcId="{5DEA21C1-6194-4577-B299-619469ECB833}" destId="{C40612D4-E2A8-4DCB-9FD7-BD161B5BC3DE}" srcOrd="1" destOrd="0" parTransId="{84AF380A-71D9-4F16-BB5D-C9C0EF2B4E4C}" sibTransId="{281A9D4F-EFB7-4E69-87A0-A031C4C8E46B}"/>
    <dgm:cxn modelId="{00FCAAEF-CC03-4C65-BAE9-B233E0D7146A}" type="presOf" srcId="{5DEA21C1-6194-4577-B299-619469ECB833}" destId="{C5115508-2F41-46BE-BF78-2012ECED4748}" srcOrd="1" destOrd="0" presId="urn:microsoft.com/office/officeart/2005/8/layout/orgChart1"/>
    <dgm:cxn modelId="{CC2BD4AB-ED0A-4AA5-91A9-E9BC5C8CC130}" type="presOf" srcId="{A39C0D13-E19B-4C17-8171-BD534EC95F2D}" destId="{502B20AF-A503-4E6F-839C-D985BBE4D2B0}" srcOrd="1" destOrd="0" presId="urn:microsoft.com/office/officeart/2005/8/layout/orgChart1"/>
    <dgm:cxn modelId="{8258C294-EC3B-4100-9D52-31006035F87C}" srcId="{5DEA21C1-6194-4577-B299-619469ECB833}" destId="{A39C0D13-E19B-4C17-8171-BD534EC95F2D}" srcOrd="0" destOrd="0" parTransId="{352F2143-D786-4A0F-AE48-87A53F138C31}" sibTransId="{1A53A1A6-3B00-4C00-A164-F809B662492E}"/>
    <dgm:cxn modelId="{61DA0435-B92D-4975-A07C-3C18AA4B3653}" type="presOf" srcId="{AB8011EC-726D-4D49-8E3B-0F17D5BF4671}" destId="{18992B63-C3D9-4620-AC99-E680CDA0A71D}" srcOrd="1" destOrd="0" presId="urn:microsoft.com/office/officeart/2005/8/layout/orgChart1"/>
    <dgm:cxn modelId="{D18763EC-8DD7-4B19-873A-D6DC56C29629}" type="presOf" srcId="{52A663E6-468E-462A-9BF2-A24994F59E91}" destId="{278CC5F3-F362-46E8-A01D-7D1A0535723C}" srcOrd="0" destOrd="0" presId="urn:microsoft.com/office/officeart/2005/8/layout/orgChart1"/>
    <dgm:cxn modelId="{8A9E128E-8D9A-40A2-8B8A-5FB982B89131}" type="presOf" srcId="{AB7E723E-0B1D-49CE-A690-88A8AB9C2C68}" destId="{AD3E831D-FEA8-4280-A1C4-4A24121E98A7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55A06253-0100-45C9-AE92-162C19C8F69C}" type="presOf" srcId="{A39C0D13-E19B-4C17-8171-BD534EC95F2D}" destId="{51D3928A-6004-48B0-8538-4BF3F6E23C85}" srcOrd="0" destOrd="0" presId="urn:microsoft.com/office/officeart/2005/8/layout/orgChart1"/>
    <dgm:cxn modelId="{11563A8F-DCCE-41FC-8B67-74BF606B17B1}" type="presOf" srcId="{5DEA21C1-6194-4577-B299-619469ECB833}" destId="{C49571D2-F9E1-4DE2-931F-F8FA277B80FB}" srcOrd="0" destOrd="0" presId="urn:microsoft.com/office/officeart/2005/8/layout/orgChart1"/>
    <dgm:cxn modelId="{544C44EE-BC0D-4006-A6AF-83952FCAC847}" type="presOf" srcId="{352F2143-D786-4A0F-AE48-87A53F138C31}" destId="{B75CDC70-3792-4E25-8DB8-E7B1BD786544}" srcOrd="0" destOrd="0" presId="urn:microsoft.com/office/officeart/2005/8/layout/orgChart1"/>
    <dgm:cxn modelId="{19A19713-253F-42F6-9014-F454AB9F75D7}" srcId="{5DEA21C1-6194-4577-B299-619469ECB833}" destId="{52A663E6-468E-462A-9BF2-A24994F59E91}" srcOrd="2" destOrd="0" parTransId="{9F98F633-84DE-4D37-9921-30D92DE48B11}" sibTransId="{7FC9F8B4-188E-4F1B-8F7E-EFA739670A25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A21A8BA-7D81-4B1A-951B-1B32D853CD18}" type="presOf" srcId="{C40612D4-E2A8-4DCB-9FD7-BD161B5BC3DE}" destId="{5E54AC4C-A7D8-4C4D-800D-9D30C3F001A1}" srcOrd="0" destOrd="0" presId="urn:microsoft.com/office/officeart/2005/8/layout/orgChart1"/>
    <dgm:cxn modelId="{1B2686E2-9335-4468-842B-6F79619583C7}" type="presOf" srcId="{C40612D4-E2A8-4DCB-9FD7-BD161B5BC3DE}" destId="{A1DE7B51-24E8-4975-A9EB-8D03B922A38E}" srcOrd="1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D1C66919-DD27-4AC2-BAC0-F9495216DC8A}" type="presParOf" srcId="{C212D9BA-6797-4225-A692-A814A4696490}" destId="{010B6E30-5D98-4313-866A-F78838448895}" srcOrd="0" destOrd="0" presId="urn:microsoft.com/office/officeart/2005/8/layout/orgChart1"/>
    <dgm:cxn modelId="{200FA1C3-097E-4D36-BFD4-9B2D8F18BCC7}" type="presParOf" srcId="{C212D9BA-6797-4225-A692-A814A4696490}" destId="{0A503685-75F9-4565-B2E7-398B6CFEAB55}" srcOrd="1" destOrd="0" presId="urn:microsoft.com/office/officeart/2005/8/layout/orgChart1"/>
    <dgm:cxn modelId="{B2560DEA-A5C2-458B-8DCD-B28977F057B0}" type="presParOf" srcId="{0A503685-75F9-4565-B2E7-398B6CFEAB55}" destId="{BC544250-0B5B-423A-B51B-05B6772C17CE}" srcOrd="0" destOrd="0" presId="urn:microsoft.com/office/officeart/2005/8/layout/orgChart1"/>
    <dgm:cxn modelId="{3A325F21-E9BF-4C58-8601-3FECA48D325A}" type="presParOf" srcId="{BC544250-0B5B-423A-B51B-05B6772C17CE}" destId="{C49571D2-F9E1-4DE2-931F-F8FA277B80FB}" srcOrd="0" destOrd="0" presId="urn:microsoft.com/office/officeart/2005/8/layout/orgChart1"/>
    <dgm:cxn modelId="{C71DD588-B97E-4C8D-8D69-5922A975BCDD}" type="presParOf" srcId="{BC544250-0B5B-423A-B51B-05B6772C17CE}" destId="{C5115508-2F41-46BE-BF78-2012ECED4748}" srcOrd="1" destOrd="0" presId="urn:microsoft.com/office/officeart/2005/8/layout/orgChart1"/>
    <dgm:cxn modelId="{93E84BEA-CA18-4D29-95DA-97EB7701D91B}" type="presParOf" srcId="{0A503685-75F9-4565-B2E7-398B6CFEAB55}" destId="{B99AAC5E-FB92-450E-A6C4-BF0CBB4F7521}" srcOrd="1" destOrd="0" presId="urn:microsoft.com/office/officeart/2005/8/layout/orgChart1"/>
    <dgm:cxn modelId="{DE48F5A1-F823-4A09-A4D9-03E6902963B5}" type="presParOf" srcId="{B99AAC5E-FB92-450E-A6C4-BF0CBB4F7521}" destId="{B75CDC70-3792-4E25-8DB8-E7B1BD786544}" srcOrd="0" destOrd="0" presId="urn:microsoft.com/office/officeart/2005/8/layout/orgChart1"/>
    <dgm:cxn modelId="{57813BC4-8DC7-46F5-8261-E507F72E3A7D}" type="presParOf" srcId="{B99AAC5E-FB92-450E-A6C4-BF0CBB4F7521}" destId="{B84AC0B7-3936-4DD6-A877-7DE1840E3886}" srcOrd="1" destOrd="0" presId="urn:microsoft.com/office/officeart/2005/8/layout/orgChart1"/>
    <dgm:cxn modelId="{B5DA66BC-CF11-41B9-BC36-DA504FE6D225}" type="presParOf" srcId="{B84AC0B7-3936-4DD6-A877-7DE1840E3886}" destId="{22A23470-96B8-44ED-A150-299D1CF24E54}" srcOrd="0" destOrd="0" presId="urn:microsoft.com/office/officeart/2005/8/layout/orgChart1"/>
    <dgm:cxn modelId="{4311F823-763A-4ABB-BB2E-8BB6A472EFAF}" type="presParOf" srcId="{22A23470-96B8-44ED-A150-299D1CF24E54}" destId="{51D3928A-6004-48B0-8538-4BF3F6E23C85}" srcOrd="0" destOrd="0" presId="urn:microsoft.com/office/officeart/2005/8/layout/orgChart1"/>
    <dgm:cxn modelId="{F9A9B738-EC1C-414B-8123-B433E0CB259F}" type="presParOf" srcId="{22A23470-96B8-44ED-A150-299D1CF24E54}" destId="{502B20AF-A503-4E6F-839C-D985BBE4D2B0}" srcOrd="1" destOrd="0" presId="urn:microsoft.com/office/officeart/2005/8/layout/orgChart1"/>
    <dgm:cxn modelId="{23B1C155-A18B-48D1-9B42-A6E396489319}" type="presParOf" srcId="{B84AC0B7-3936-4DD6-A877-7DE1840E3886}" destId="{5F49A0AD-F2D9-49DB-8003-76E8EEBADFC0}" srcOrd="1" destOrd="0" presId="urn:microsoft.com/office/officeart/2005/8/layout/orgChart1"/>
    <dgm:cxn modelId="{1813F1FF-72CA-48B3-86BC-38036AE7F121}" type="presParOf" srcId="{B84AC0B7-3936-4DD6-A877-7DE1840E3886}" destId="{369FCA70-7831-4443-A83A-767ED628D16F}" srcOrd="2" destOrd="0" presId="urn:microsoft.com/office/officeart/2005/8/layout/orgChart1"/>
    <dgm:cxn modelId="{331078E1-FC2B-48A7-ACE6-DE92059344F7}" type="presParOf" srcId="{B99AAC5E-FB92-450E-A6C4-BF0CBB4F7521}" destId="{BDE91011-31A0-433A-BB3A-906B650A0EB8}" srcOrd="2" destOrd="0" presId="urn:microsoft.com/office/officeart/2005/8/layout/orgChart1"/>
    <dgm:cxn modelId="{A1D4569D-2AD3-46F7-A717-DD23F50EC097}" type="presParOf" srcId="{B99AAC5E-FB92-450E-A6C4-BF0CBB4F7521}" destId="{0729EDF3-817E-47BC-BF39-2B387778E646}" srcOrd="3" destOrd="0" presId="urn:microsoft.com/office/officeart/2005/8/layout/orgChart1"/>
    <dgm:cxn modelId="{2004B59A-3A3F-416E-A9B4-15F62A067777}" type="presParOf" srcId="{0729EDF3-817E-47BC-BF39-2B387778E646}" destId="{DEBB92DA-55F5-4EDD-BCCB-30B2B6AB4EB3}" srcOrd="0" destOrd="0" presId="urn:microsoft.com/office/officeart/2005/8/layout/orgChart1"/>
    <dgm:cxn modelId="{A6E6861C-7D8A-4797-956B-50F52FF17317}" type="presParOf" srcId="{DEBB92DA-55F5-4EDD-BCCB-30B2B6AB4EB3}" destId="{5E54AC4C-A7D8-4C4D-800D-9D30C3F001A1}" srcOrd="0" destOrd="0" presId="urn:microsoft.com/office/officeart/2005/8/layout/orgChart1"/>
    <dgm:cxn modelId="{AD4C6BD5-95B9-4DAF-A89E-615957249611}" type="presParOf" srcId="{DEBB92DA-55F5-4EDD-BCCB-30B2B6AB4EB3}" destId="{A1DE7B51-24E8-4975-A9EB-8D03B922A38E}" srcOrd="1" destOrd="0" presId="urn:microsoft.com/office/officeart/2005/8/layout/orgChart1"/>
    <dgm:cxn modelId="{82882E5A-083A-47ED-BA7C-55F3228D2DA4}" type="presParOf" srcId="{0729EDF3-817E-47BC-BF39-2B387778E646}" destId="{C1F9A29E-38C9-4201-8DB1-94D9C9B08B90}" srcOrd="1" destOrd="0" presId="urn:microsoft.com/office/officeart/2005/8/layout/orgChart1"/>
    <dgm:cxn modelId="{9DE57B5C-C2F7-4BF8-9DE2-90973284FC35}" type="presParOf" srcId="{0729EDF3-817E-47BC-BF39-2B387778E646}" destId="{CF2FCDD7-83C2-4DBF-B984-926E7A563A2E}" srcOrd="2" destOrd="0" presId="urn:microsoft.com/office/officeart/2005/8/layout/orgChart1"/>
    <dgm:cxn modelId="{5EA76749-D15F-4D10-9C1A-0EC23B91EB62}" type="presParOf" srcId="{B99AAC5E-FB92-450E-A6C4-BF0CBB4F7521}" destId="{486C664F-364C-45B5-AD08-89B392DF31AE}" srcOrd="4" destOrd="0" presId="urn:microsoft.com/office/officeart/2005/8/layout/orgChart1"/>
    <dgm:cxn modelId="{780ABAF2-EDAC-4A0E-9ACE-6190994030BF}" type="presParOf" srcId="{B99AAC5E-FB92-450E-A6C4-BF0CBB4F7521}" destId="{47B11478-2358-4520-A02F-F0A9F4ECF351}" srcOrd="5" destOrd="0" presId="urn:microsoft.com/office/officeart/2005/8/layout/orgChart1"/>
    <dgm:cxn modelId="{9E929CF5-9583-44ED-9911-75C4BC4FD2C6}" type="presParOf" srcId="{47B11478-2358-4520-A02F-F0A9F4ECF351}" destId="{EACEDCB7-59A0-4E9D-A942-E80C1740E87D}" srcOrd="0" destOrd="0" presId="urn:microsoft.com/office/officeart/2005/8/layout/orgChart1"/>
    <dgm:cxn modelId="{809F2690-5FB3-4249-A683-70AAE62F9A78}" type="presParOf" srcId="{EACEDCB7-59A0-4E9D-A942-E80C1740E87D}" destId="{278CC5F3-F362-46E8-A01D-7D1A0535723C}" srcOrd="0" destOrd="0" presId="urn:microsoft.com/office/officeart/2005/8/layout/orgChart1"/>
    <dgm:cxn modelId="{6B2C01EA-607A-466E-B1F6-9B9FE7C6DCC0}" type="presParOf" srcId="{EACEDCB7-59A0-4E9D-A942-E80C1740E87D}" destId="{DEADC662-D253-4321-81D2-B053D7DC58F3}" srcOrd="1" destOrd="0" presId="urn:microsoft.com/office/officeart/2005/8/layout/orgChart1"/>
    <dgm:cxn modelId="{F4980002-B93E-4E0A-B567-C2CF13DC0D49}" type="presParOf" srcId="{47B11478-2358-4520-A02F-F0A9F4ECF351}" destId="{7682960D-E318-41EB-8A12-CC626F10A652}" srcOrd="1" destOrd="0" presId="urn:microsoft.com/office/officeart/2005/8/layout/orgChart1"/>
    <dgm:cxn modelId="{85D7257F-D146-422F-86E3-D3F6D68411A1}" type="presParOf" srcId="{47B11478-2358-4520-A02F-F0A9F4ECF351}" destId="{4F304432-6130-4874-840E-B1AF77FFBBB1}" srcOrd="2" destOrd="0" presId="urn:microsoft.com/office/officeart/2005/8/layout/orgChart1"/>
    <dgm:cxn modelId="{A1A17E81-DE5F-4601-86EE-2EB95A775CDD}" type="presParOf" srcId="{B99AAC5E-FB92-450E-A6C4-BF0CBB4F7521}" destId="{AD3E831D-FEA8-4280-A1C4-4A24121E98A7}" srcOrd="6" destOrd="0" presId="urn:microsoft.com/office/officeart/2005/8/layout/orgChart1"/>
    <dgm:cxn modelId="{0F90A37D-5958-40E2-A4E0-DA9D090E79CB}" type="presParOf" srcId="{B99AAC5E-FB92-450E-A6C4-BF0CBB4F7521}" destId="{0D9C5CEB-75B8-4234-9042-78EC2A1D63D2}" srcOrd="7" destOrd="0" presId="urn:microsoft.com/office/officeart/2005/8/layout/orgChart1"/>
    <dgm:cxn modelId="{37795677-D35E-4B11-9D7B-B92D8FE9EC09}" type="presParOf" srcId="{0D9C5CEB-75B8-4234-9042-78EC2A1D63D2}" destId="{33484F67-F2D1-4936-A21C-F237E974858D}" srcOrd="0" destOrd="0" presId="urn:microsoft.com/office/officeart/2005/8/layout/orgChart1"/>
    <dgm:cxn modelId="{A6F71D9F-D5C6-4F4F-9B24-B29FF26D0637}" type="presParOf" srcId="{33484F67-F2D1-4936-A21C-F237E974858D}" destId="{D1BDDABD-3327-4F93-BDB4-2663B6E74BF2}" srcOrd="0" destOrd="0" presId="urn:microsoft.com/office/officeart/2005/8/layout/orgChart1"/>
    <dgm:cxn modelId="{4CD150E9-5615-4525-A25F-BEEE914DFDC2}" type="presParOf" srcId="{33484F67-F2D1-4936-A21C-F237E974858D}" destId="{18992B63-C3D9-4620-AC99-E680CDA0A71D}" srcOrd="1" destOrd="0" presId="urn:microsoft.com/office/officeart/2005/8/layout/orgChart1"/>
    <dgm:cxn modelId="{E3BF4F9A-F5ED-4954-826B-75006F490889}" type="presParOf" srcId="{0D9C5CEB-75B8-4234-9042-78EC2A1D63D2}" destId="{707BA7F7-8E2B-496F-8FAD-D424F472A790}" srcOrd="1" destOrd="0" presId="urn:microsoft.com/office/officeart/2005/8/layout/orgChart1"/>
    <dgm:cxn modelId="{C41B4E3E-AD3A-42BD-A262-8A79813D4DAB}" type="presParOf" srcId="{0D9C5CEB-75B8-4234-9042-78EC2A1D63D2}" destId="{EDD97714-E818-439E-B490-6A2776089924}" srcOrd="2" destOrd="0" presId="urn:microsoft.com/office/officeart/2005/8/layout/orgChart1"/>
    <dgm:cxn modelId="{7C8F4910-6288-4B3D-BB4A-BD69AB48025E}" type="presParOf" srcId="{0A503685-75F9-4565-B2E7-398B6CFEAB55}" destId="{BACFB571-D70E-44AA-BAF4-4EA4463E3384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Atención a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Grupos </a:t>
          </a:r>
          <a:r>
            <a:rPr lang="es-ES" sz="1200" dirty="0" smtClean="0">
              <a:solidFill>
                <a:srgbClr val="000000"/>
              </a:solidFill>
            </a:rPr>
            <a:t>Religiosos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78ED1A-D3EF-4B65-87E1-49DCB4AF601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Asuntos </a:t>
          </a:r>
          <a:r>
            <a:rPr lang="es-ES" sz="1200" dirty="0" smtClean="0">
              <a:solidFill>
                <a:srgbClr val="000000"/>
              </a:solidFill>
            </a:rPr>
            <a:t>Religiosos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5D0EFBB-F1BF-413A-8B1B-64F641D4497B}" type="parTrans" cxnId="{93FD0226-E857-4D35-BA04-B6BF75F04D3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71B35D9-8375-4D6E-89D9-8B886C7CF9B1}" type="sibTrans" cxnId="{93FD0226-E857-4D35-BA04-B6BF75F04D3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CA098C0-A410-4B88-B485-73D1F32F9DE7}">
      <dgm:prSet custT="1"/>
      <dgm:spPr/>
      <dgm:t>
        <a:bodyPr/>
        <a:lstStyle/>
        <a:p>
          <a:r>
            <a:rPr lang="es-ES" sz="1200" dirty="0" smtClean="0"/>
            <a:t>Enlace</a:t>
          </a:r>
          <a:endParaRPr lang="es-ES" sz="1200" dirty="0" smtClean="0"/>
        </a:p>
      </dgm:t>
    </dgm:pt>
    <dgm:pt modelId="{77542A4B-C596-4651-870A-D651ABA5245F}" type="parTrans" cxnId="{22AE9ABB-FA0A-4B18-A7C4-AC19D5F103B3}">
      <dgm:prSet/>
      <dgm:spPr/>
      <dgm:t>
        <a:bodyPr/>
        <a:lstStyle/>
        <a:p>
          <a:endParaRPr lang="es-ES"/>
        </a:p>
      </dgm:t>
    </dgm:pt>
    <dgm:pt modelId="{D91799E7-9080-4F4E-AEB2-CD8BFCD0A179}" type="sibTrans" cxnId="{22AE9ABB-FA0A-4B18-A7C4-AC19D5F103B3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92151" custScaleY="89271" custLinFactNeighborX="-6" custLinFactNeighborY="-246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DEF5014E-5F6F-4B8C-84C6-1810EEDF6F37}" type="pres">
      <dgm:prSet presAssocID="{95D0EFBB-F1BF-413A-8B1B-64F641D4497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A559B0-54A3-4507-A2CC-B1D1D455A304}" type="pres">
      <dgm:prSet presAssocID="{3E78ED1A-D3EF-4B65-87E1-49DCB4AF601A}" presName="hierRoot2" presStyleCnt="0">
        <dgm:presLayoutVars>
          <dgm:hierBranch/>
        </dgm:presLayoutVars>
      </dgm:prSet>
      <dgm:spPr/>
    </dgm:pt>
    <dgm:pt modelId="{2F715062-8C43-4428-8871-BF3A0D5241C0}" type="pres">
      <dgm:prSet presAssocID="{3E78ED1A-D3EF-4B65-87E1-49DCB4AF601A}" presName="rootComposite" presStyleCnt="0"/>
      <dgm:spPr/>
    </dgm:pt>
    <dgm:pt modelId="{27DEE30A-3B78-4D33-BB4B-BC175B51B204}" type="pres">
      <dgm:prSet presAssocID="{3E78ED1A-D3EF-4B65-87E1-49DCB4AF601A}" presName="rootText" presStyleLbl="node2" presStyleIdx="0" presStyleCnt="2" custScaleX="64309" custScaleY="66234" custLinFactNeighborY="2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24BB4C-2AE3-47BD-A2C4-3E3E38A1F02A}" type="pres">
      <dgm:prSet presAssocID="{3E78ED1A-D3EF-4B65-87E1-49DCB4AF601A}" presName="rootConnector" presStyleLbl="node2" presStyleIdx="0" presStyleCnt="2"/>
      <dgm:spPr/>
      <dgm:t>
        <a:bodyPr/>
        <a:lstStyle/>
        <a:p>
          <a:endParaRPr lang="es-ES"/>
        </a:p>
      </dgm:t>
    </dgm:pt>
    <dgm:pt modelId="{2CE11E7E-F0C2-44CA-8232-C021060C5ACB}" type="pres">
      <dgm:prSet presAssocID="{3E78ED1A-D3EF-4B65-87E1-49DCB4AF601A}" presName="hierChild4" presStyleCnt="0"/>
      <dgm:spPr/>
    </dgm:pt>
    <dgm:pt modelId="{C18807EF-CF66-4536-A005-5A9A0C37C9DA}" type="pres">
      <dgm:prSet presAssocID="{3E78ED1A-D3EF-4B65-87E1-49DCB4AF601A}" presName="hierChild5" presStyleCnt="0"/>
      <dgm:spPr/>
    </dgm:pt>
    <dgm:pt modelId="{43AC5657-0516-40E5-879B-64ED4A329227}" type="pres">
      <dgm:prSet presAssocID="{77542A4B-C596-4651-870A-D651ABA5245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2C5E6B0-3C7D-4018-9F28-F2149C101208}" type="pres">
      <dgm:prSet presAssocID="{2CA098C0-A410-4B88-B485-73D1F32F9DE7}" presName="hierRoot2" presStyleCnt="0">
        <dgm:presLayoutVars>
          <dgm:hierBranch val="init"/>
        </dgm:presLayoutVars>
      </dgm:prSet>
      <dgm:spPr/>
    </dgm:pt>
    <dgm:pt modelId="{672A2C8F-FDBD-46FA-8009-C8D8D8AB409D}" type="pres">
      <dgm:prSet presAssocID="{2CA098C0-A410-4B88-B485-73D1F32F9DE7}" presName="rootComposite" presStyleCnt="0"/>
      <dgm:spPr/>
    </dgm:pt>
    <dgm:pt modelId="{E800DF65-DDE3-4554-8FDF-D41E559B79B0}" type="pres">
      <dgm:prSet presAssocID="{2CA098C0-A410-4B88-B485-73D1F32F9DE7}" presName="rootText" presStyleLbl="node2" presStyleIdx="1" presStyleCnt="2" custScaleX="64309" custScaleY="66234" custLinFactNeighborY="2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D6D127-53B6-4EEE-8582-1E37DDDA9DBA}" type="pres">
      <dgm:prSet presAssocID="{2CA098C0-A410-4B88-B485-73D1F32F9DE7}" presName="rootConnector" presStyleLbl="node2" presStyleIdx="1" presStyleCnt="2"/>
      <dgm:spPr/>
      <dgm:t>
        <a:bodyPr/>
        <a:lstStyle/>
        <a:p>
          <a:endParaRPr lang="es-ES"/>
        </a:p>
      </dgm:t>
    </dgm:pt>
    <dgm:pt modelId="{B3F6E811-C170-4393-9641-89AF34B9F6EA}" type="pres">
      <dgm:prSet presAssocID="{2CA098C0-A410-4B88-B485-73D1F32F9DE7}" presName="hierChild4" presStyleCnt="0"/>
      <dgm:spPr/>
    </dgm:pt>
    <dgm:pt modelId="{6C650C0D-2485-404A-BF18-DCCE5590A125}" type="pres">
      <dgm:prSet presAssocID="{2CA098C0-A410-4B88-B485-73D1F32F9DE7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22AE9ABB-FA0A-4B18-A7C4-AC19D5F103B3}" srcId="{84579AF0-4408-438F-970E-BE007F0381A1}" destId="{2CA098C0-A410-4B88-B485-73D1F32F9DE7}" srcOrd="1" destOrd="0" parTransId="{77542A4B-C596-4651-870A-D651ABA5245F}" sibTransId="{D91799E7-9080-4F4E-AEB2-CD8BFCD0A179}"/>
    <dgm:cxn modelId="{0650CE0E-7A4A-48C2-9684-53F8EE8559EB}" type="presOf" srcId="{2CA098C0-A410-4B88-B485-73D1F32F9DE7}" destId="{E800DF65-DDE3-4554-8FDF-D41E559B79B0}" srcOrd="0" destOrd="0" presId="urn:microsoft.com/office/officeart/2005/8/layout/orgChart1"/>
    <dgm:cxn modelId="{25B0210D-E101-4347-AF10-A3D31D435E91}" type="presOf" srcId="{3E78ED1A-D3EF-4B65-87E1-49DCB4AF601A}" destId="{27DEE30A-3B78-4D33-BB4B-BC175B51B204}" srcOrd="0" destOrd="0" presId="urn:microsoft.com/office/officeart/2005/8/layout/orgChart1"/>
    <dgm:cxn modelId="{75A0C915-90E4-4824-91CF-21D7057DC5AC}" type="presOf" srcId="{3E78ED1A-D3EF-4B65-87E1-49DCB4AF601A}" destId="{F124BB4C-2AE3-47BD-A2C4-3E3E38A1F02A}" srcOrd="1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4020B75F-827B-416D-AE6B-274006B1C3D9}" type="presOf" srcId="{95D0EFBB-F1BF-413A-8B1B-64F641D4497B}" destId="{DEF5014E-5F6F-4B8C-84C6-1810EEDF6F37}" srcOrd="0" destOrd="0" presId="urn:microsoft.com/office/officeart/2005/8/layout/orgChart1"/>
    <dgm:cxn modelId="{EAB17692-191E-4570-A609-1C8E846AA230}" type="presOf" srcId="{77542A4B-C596-4651-870A-D651ABA5245F}" destId="{43AC5657-0516-40E5-879B-64ED4A329227}" srcOrd="0" destOrd="0" presId="urn:microsoft.com/office/officeart/2005/8/layout/orgChart1"/>
    <dgm:cxn modelId="{54E8E0BD-ACD7-4BBA-8508-5D2B4296A4A1}" type="presOf" srcId="{2CA098C0-A410-4B88-B485-73D1F32F9DE7}" destId="{EAD6D127-53B6-4EEE-8582-1E37DDDA9DBA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93FD0226-E857-4D35-BA04-B6BF75F04D3D}" srcId="{84579AF0-4408-438F-970E-BE007F0381A1}" destId="{3E78ED1A-D3EF-4B65-87E1-49DCB4AF601A}" srcOrd="0" destOrd="0" parTransId="{95D0EFBB-F1BF-413A-8B1B-64F641D4497B}" sibTransId="{971B35D9-8375-4D6E-89D9-8B886C7CF9B1}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7F7B47E6-3C7E-41CD-91E6-C2301C1E8623}" type="presParOf" srcId="{C212D9BA-6797-4225-A692-A814A4696490}" destId="{DEF5014E-5F6F-4B8C-84C6-1810EEDF6F37}" srcOrd="0" destOrd="0" presId="urn:microsoft.com/office/officeart/2005/8/layout/orgChart1"/>
    <dgm:cxn modelId="{60D6C6DC-0900-4105-8413-FEB2D3CA6834}" type="presParOf" srcId="{C212D9BA-6797-4225-A692-A814A4696490}" destId="{80A559B0-54A3-4507-A2CC-B1D1D455A304}" srcOrd="1" destOrd="0" presId="urn:microsoft.com/office/officeart/2005/8/layout/orgChart1"/>
    <dgm:cxn modelId="{7A44D84D-012B-4D8C-A55B-4EACB105F75D}" type="presParOf" srcId="{80A559B0-54A3-4507-A2CC-B1D1D455A304}" destId="{2F715062-8C43-4428-8871-BF3A0D5241C0}" srcOrd="0" destOrd="0" presId="urn:microsoft.com/office/officeart/2005/8/layout/orgChart1"/>
    <dgm:cxn modelId="{1633F394-44E1-4AAF-B4EF-7285070AD3CE}" type="presParOf" srcId="{2F715062-8C43-4428-8871-BF3A0D5241C0}" destId="{27DEE30A-3B78-4D33-BB4B-BC175B51B204}" srcOrd="0" destOrd="0" presId="urn:microsoft.com/office/officeart/2005/8/layout/orgChart1"/>
    <dgm:cxn modelId="{AEB0C350-9FB4-4ECE-B895-5594CC5AFC9E}" type="presParOf" srcId="{2F715062-8C43-4428-8871-BF3A0D5241C0}" destId="{F124BB4C-2AE3-47BD-A2C4-3E3E38A1F02A}" srcOrd="1" destOrd="0" presId="urn:microsoft.com/office/officeart/2005/8/layout/orgChart1"/>
    <dgm:cxn modelId="{49CFDD50-4F73-4DEB-B1A7-7B1508E1EB2C}" type="presParOf" srcId="{80A559B0-54A3-4507-A2CC-B1D1D455A304}" destId="{2CE11E7E-F0C2-44CA-8232-C021060C5ACB}" srcOrd="1" destOrd="0" presId="urn:microsoft.com/office/officeart/2005/8/layout/orgChart1"/>
    <dgm:cxn modelId="{14AA890B-EB99-4E1C-AD64-1221BC53DD70}" type="presParOf" srcId="{80A559B0-54A3-4507-A2CC-B1D1D455A304}" destId="{C18807EF-CF66-4536-A005-5A9A0C37C9DA}" srcOrd="2" destOrd="0" presId="urn:microsoft.com/office/officeart/2005/8/layout/orgChart1"/>
    <dgm:cxn modelId="{6BFA42E9-7383-4D35-8008-38A68B4DB8CB}" type="presParOf" srcId="{C212D9BA-6797-4225-A692-A814A4696490}" destId="{43AC5657-0516-40E5-879B-64ED4A329227}" srcOrd="2" destOrd="0" presId="urn:microsoft.com/office/officeart/2005/8/layout/orgChart1"/>
    <dgm:cxn modelId="{41338E86-7949-4812-A0A1-77A8C437F2E5}" type="presParOf" srcId="{C212D9BA-6797-4225-A692-A814A4696490}" destId="{32C5E6B0-3C7D-4018-9F28-F2149C101208}" srcOrd="3" destOrd="0" presId="urn:microsoft.com/office/officeart/2005/8/layout/orgChart1"/>
    <dgm:cxn modelId="{A1D0C867-B002-4D10-A56D-56094118AF7F}" type="presParOf" srcId="{32C5E6B0-3C7D-4018-9F28-F2149C101208}" destId="{672A2C8F-FDBD-46FA-8009-C8D8D8AB409D}" srcOrd="0" destOrd="0" presId="urn:microsoft.com/office/officeart/2005/8/layout/orgChart1"/>
    <dgm:cxn modelId="{A0B33810-1A72-4A87-AC74-C40652C66B1E}" type="presParOf" srcId="{672A2C8F-FDBD-46FA-8009-C8D8D8AB409D}" destId="{E800DF65-DDE3-4554-8FDF-D41E559B79B0}" srcOrd="0" destOrd="0" presId="urn:microsoft.com/office/officeart/2005/8/layout/orgChart1"/>
    <dgm:cxn modelId="{89B1BA56-7477-4099-A337-2C9F85648A9C}" type="presParOf" srcId="{672A2C8F-FDBD-46FA-8009-C8D8D8AB409D}" destId="{EAD6D127-53B6-4EEE-8582-1E37DDDA9DBA}" srcOrd="1" destOrd="0" presId="urn:microsoft.com/office/officeart/2005/8/layout/orgChart1"/>
    <dgm:cxn modelId="{0B48DC1C-53DB-4793-8EF2-D548F671B34F}" type="presParOf" srcId="{32C5E6B0-3C7D-4018-9F28-F2149C101208}" destId="{B3F6E811-C170-4393-9641-89AF34B9F6EA}" srcOrd="1" destOrd="0" presId="urn:microsoft.com/office/officeart/2005/8/layout/orgChart1"/>
    <dgm:cxn modelId="{7F1FDBFB-7A83-4CE1-B0AF-75705BF983C9}" type="presParOf" srcId="{32C5E6B0-3C7D-4018-9F28-F2149C101208}" destId="{6C650C0D-2485-404A-BF18-DCCE5590A125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Talleres de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 Oficio y Control de almacén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59AF23E-1A58-4A64-9AD6-6052D8AAA275}">
      <dgm:prSet phldrT="[Texto]" custT="1"/>
      <dgm:spPr>
        <a:solidFill>
          <a:schemeClr val="bg1"/>
        </a:soli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</a:t>
          </a:r>
        </a:p>
      </dgm:t>
    </dgm:pt>
    <dgm:pt modelId="{3CCE9B8F-D1C9-4F02-AA75-A08ABB60DB6B}" type="par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C106AE1-F356-40CD-8940-347801E5E2A5}" type="sib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065E651-BC73-4013-B035-703D61B7899C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Auxiliares</a:t>
          </a:r>
          <a:endParaRPr lang="en-US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34ADFB5-5172-43B6-9B46-7A96752DC976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Área de Patrimonio</a:t>
          </a:r>
        </a:p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 Seguro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93955892-864A-47BC-A182-07DF9F3E6253}" type="par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431F39F-BEE0-4DF0-A96E-D79DDBA8EAC5}" type="sib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3C846FD-9D9F-42F6-AE5B-CEB1A44AAB69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Auxiliares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BA4DC75-09EC-4BB0-9CA2-2351572D4FA2}" type="par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3F6CAB-1DE8-4CC1-9A55-D3D03C52B373}" type="sib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DED295E-3C34-48F7-84D1-82609DA81DD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F573D05A-DACA-4DD4-8304-4BF7DA240B0B}" type="par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FA24B82-6A9A-4549-8EAB-59532DFDD2EF}" type="sib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0D180-573A-4DCD-8FA4-5FC164A92F4A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Encargado(a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8A27D07C-DF37-4C9C-8688-7AED70A3E329}" type="parTrans" cxnId="{D14DF7B8-2A30-4276-9753-7F992D23B60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380601C-2C79-414D-B417-2D738A7678AD}" type="sibTrans" cxnId="{D14DF7B8-2A30-4276-9753-7F992D23B60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0B2DEF1-C312-497A-B0A1-9669E0A623D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Maestra(o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B3BCD13C-D729-4D0C-AB56-A141C8ACD031}" type="parTrans" cxnId="{A9B8F59B-857A-4C40-A5BF-E5D213B8950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704A84A-8876-411E-B539-2FBEDF6277C0}" type="sibTrans" cxnId="{A9B8F59B-857A-4C40-A5BF-E5D213B8950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54289" custScaleY="127968" custLinFactNeighborY="43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C92CBD5-B9DA-4078-AA9E-AD4491E47753}" type="pres">
      <dgm:prSet presAssocID="{3CCE9B8F-D1C9-4F02-AA75-A08ABB60DB6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F50F0ED-2807-436C-8D33-E42AD009C5D9}" type="pres">
      <dgm:prSet presAssocID="{059AF23E-1A58-4A64-9AD6-6052D8AAA275}" presName="hierRoot2" presStyleCnt="0">
        <dgm:presLayoutVars>
          <dgm:hierBranch/>
        </dgm:presLayoutVars>
      </dgm:prSet>
      <dgm:spPr/>
    </dgm:pt>
    <dgm:pt modelId="{AD3A99BC-18FF-4076-94D2-3CE71482CA4D}" type="pres">
      <dgm:prSet presAssocID="{059AF23E-1A58-4A64-9AD6-6052D8AAA275}" presName="rootComposite" presStyleCnt="0"/>
      <dgm:spPr/>
    </dgm:pt>
    <dgm:pt modelId="{7B658CFB-8011-47EE-A5F8-BFDDDA227166}" type="pres">
      <dgm:prSet presAssocID="{059AF23E-1A58-4A64-9AD6-6052D8AAA275}" presName="rootText" presStyleLbl="node2" presStyleIdx="0" presStyleCnt="2" custScaleX="111860" custScaleY="97221" custLinFactNeighborY="22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DF92F2-D003-4DFF-8C20-3339FB5377EE}" type="pres">
      <dgm:prSet presAssocID="{059AF23E-1A58-4A64-9AD6-6052D8AAA27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C5C5F5-991B-477C-AD43-B83EE69F1854}" type="pres">
      <dgm:prSet presAssocID="{059AF23E-1A58-4A64-9AD6-6052D8AAA275}" presName="hierChild4" presStyleCnt="0"/>
      <dgm:spPr/>
    </dgm:pt>
    <dgm:pt modelId="{EAD2CECC-F8DA-4347-95F2-973662D213C4}" type="pres">
      <dgm:prSet presAssocID="{EF7FACAD-6FC9-4BE4-9680-CB0ED3F4CAB1}" presName="Name35" presStyleLbl="parChTrans1D3" presStyleIdx="0" presStyleCnt="5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3" presStyleIdx="0" presStyleCnt="3" custScaleX="106074" custScaleY="115717" custLinFactNeighborY="16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3" presStyleIdx="0" presStyleCnt="3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E1363BDB-426D-4400-A7D1-E95131A3B0E7}" type="pres">
      <dgm:prSet presAssocID="{059AF23E-1A58-4A64-9AD6-6052D8AAA275}" presName="hierChild5" presStyleCnt="0"/>
      <dgm:spPr/>
    </dgm:pt>
    <dgm:pt modelId="{A707B7C7-0FBC-45E8-973F-160EEA31FBC1}" type="pres">
      <dgm:prSet presAssocID="{8A27D07C-DF37-4C9C-8688-7AED70A3E329}" presName="Name111" presStyleLbl="parChTrans1D3" presStyleIdx="1" presStyleCnt="5"/>
      <dgm:spPr/>
      <dgm:t>
        <a:bodyPr/>
        <a:lstStyle/>
        <a:p>
          <a:endParaRPr lang="es-ES"/>
        </a:p>
      </dgm:t>
    </dgm:pt>
    <dgm:pt modelId="{8D04C859-FAF0-4491-BD96-4D8D4A1749EE}" type="pres">
      <dgm:prSet presAssocID="{AD90D180-573A-4DCD-8FA4-5FC164A92F4A}" presName="hierRoot3" presStyleCnt="0">
        <dgm:presLayoutVars>
          <dgm:hierBranch val="init"/>
        </dgm:presLayoutVars>
      </dgm:prSet>
      <dgm:spPr/>
    </dgm:pt>
    <dgm:pt modelId="{05639C55-5783-4448-B616-A2469AE62080}" type="pres">
      <dgm:prSet presAssocID="{AD90D180-573A-4DCD-8FA4-5FC164A92F4A}" presName="rootComposite3" presStyleCnt="0"/>
      <dgm:spPr/>
    </dgm:pt>
    <dgm:pt modelId="{A0CA9721-D78D-45CD-8172-E6AD6A02A107}" type="pres">
      <dgm:prSet presAssocID="{AD90D180-573A-4DCD-8FA4-5FC164A92F4A}" presName="rootText3" presStyleLbl="asst2" presStyleIdx="0" presStyleCnt="2" custLinFactNeighborY="349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50E59B-11A1-4A56-B332-72F2283C9EDC}" type="pres">
      <dgm:prSet presAssocID="{AD90D180-573A-4DCD-8FA4-5FC164A92F4A}" presName="rootConnector3" presStyleLbl="asst2" presStyleIdx="0" presStyleCnt="2"/>
      <dgm:spPr/>
      <dgm:t>
        <a:bodyPr/>
        <a:lstStyle/>
        <a:p>
          <a:endParaRPr lang="es-ES"/>
        </a:p>
      </dgm:t>
    </dgm:pt>
    <dgm:pt modelId="{D4062E99-3173-4FE8-8DF2-404C321C278D}" type="pres">
      <dgm:prSet presAssocID="{AD90D180-573A-4DCD-8FA4-5FC164A92F4A}" presName="hierChild6" presStyleCnt="0"/>
      <dgm:spPr/>
    </dgm:pt>
    <dgm:pt modelId="{E50E6317-A699-4EEC-8766-6C52F3680D4B}" type="pres">
      <dgm:prSet presAssocID="{AD90D180-573A-4DCD-8FA4-5FC164A92F4A}" presName="hierChild7" presStyleCnt="0"/>
      <dgm:spPr/>
    </dgm:pt>
    <dgm:pt modelId="{FE6271E5-6E5D-4B3B-9B7C-F605642CFB51}" type="pres">
      <dgm:prSet presAssocID="{B3BCD13C-D729-4D0C-AB56-A141C8ACD031}" presName="Name111" presStyleLbl="parChTrans1D3" presStyleIdx="2" presStyleCnt="5"/>
      <dgm:spPr/>
      <dgm:t>
        <a:bodyPr/>
        <a:lstStyle/>
        <a:p>
          <a:endParaRPr lang="es-ES"/>
        </a:p>
      </dgm:t>
    </dgm:pt>
    <dgm:pt modelId="{1225ADBB-BCB6-4F8D-AB2F-AC31659EE4AC}" type="pres">
      <dgm:prSet presAssocID="{80B2DEF1-C312-497A-B0A1-9669E0A623D7}" presName="hierRoot3" presStyleCnt="0">
        <dgm:presLayoutVars>
          <dgm:hierBranch val="init"/>
        </dgm:presLayoutVars>
      </dgm:prSet>
      <dgm:spPr/>
    </dgm:pt>
    <dgm:pt modelId="{DEAEBEBA-0A76-46AC-B629-418CDBCD0467}" type="pres">
      <dgm:prSet presAssocID="{80B2DEF1-C312-497A-B0A1-9669E0A623D7}" presName="rootComposite3" presStyleCnt="0"/>
      <dgm:spPr/>
    </dgm:pt>
    <dgm:pt modelId="{E18C5C84-E650-4296-80FB-B4A660C47D18}" type="pres">
      <dgm:prSet presAssocID="{80B2DEF1-C312-497A-B0A1-9669E0A623D7}" presName="rootText3" presStyleLbl="asst2" presStyleIdx="1" presStyleCnt="2" custScaleX="100288" custLinFactNeighborY="349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572EC2-F5B1-4667-9D23-599BEB1177A8}" type="pres">
      <dgm:prSet presAssocID="{80B2DEF1-C312-497A-B0A1-9669E0A623D7}" presName="rootConnector3" presStyleLbl="asst2" presStyleIdx="1" presStyleCnt="2"/>
      <dgm:spPr/>
      <dgm:t>
        <a:bodyPr/>
        <a:lstStyle/>
        <a:p>
          <a:endParaRPr lang="es-ES"/>
        </a:p>
      </dgm:t>
    </dgm:pt>
    <dgm:pt modelId="{2ED536BF-0111-4B13-8F35-43B73CC6E7FF}" type="pres">
      <dgm:prSet presAssocID="{80B2DEF1-C312-497A-B0A1-9669E0A623D7}" presName="hierChild6" presStyleCnt="0"/>
      <dgm:spPr/>
    </dgm:pt>
    <dgm:pt modelId="{F2D72CA0-99E9-4BDA-8605-F8F2BF46C8AD}" type="pres">
      <dgm:prSet presAssocID="{80B2DEF1-C312-497A-B0A1-9669E0A623D7}" presName="hierChild7" presStyleCnt="0"/>
      <dgm:spPr/>
    </dgm:pt>
    <dgm:pt modelId="{7929D07C-7895-4C55-AE37-44B8B019D41A}" type="pres">
      <dgm:prSet presAssocID="{93955892-864A-47BC-A182-07DF9F3E625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1722110-00B1-4FCB-87DC-41421110AD49}" type="pres">
      <dgm:prSet presAssocID="{934ADFB5-5172-43B6-9B46-7A96752DC976}" presName="hierRoot2" presStyleCnt="0">
        <dgm:presLayoutVars>
          <dgm:hierBranch/>
        </dgm:presLayoutVars>
      </dgm:prSet>
      <dgm:spPr/>
    </dgm:pt>
    <dgm:pt modelId="{C0BC35C5-B1E4-4FFB-9D2C-2C445A1F8763}" type="pres">
      <dgm:prSet presAssocID="{934ADFB5-5172-43B6-9B46-7A96752DC976}" presName="rootComposite" presStyleCnt="0"/>
      <dgm:spPr/>
    </dgm:pt>
    <dgm:pt modelId="{7143B0EB-96B0-45D8-96D8-881F24DD0577}" type="pres">
      <dgm:prSet presAssocID="{934ADFB5-5172-43B6-9B46-7A96752DC976}" presName="rootText" presStyleLbl="node2" presStyleIdx="1" presStyleCnt="2" custScaleX="111860" custScaleY="97221" custLinFactNeighborY="22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B52EAD-7B69-4F18-A9C2-244A9C1BD5AD}" type="pres">
      <dgm:prSet presAssocID="{934ADFB5-5172-43B6-9B46-7A96752DC976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3FC33E-4D7F-4A26-A1C1-6C2FD5C42191}" type="pres">
      <dgm:prSet presAssocID="{934ADFB5-5172-43B6-9B46-7A96752DC976}" presName="hierChild4" presStyleCnt="0"/>
      <dgm:spPr/>
    </dgm:pt>
    <dgm:pt modelId="{24AA4858-3AFB-4A53-AEDF-3ADF5AEFE95A}" type="pres">
      <dgm:prSet presAssocID="{3BA4DC75-09EC-4BB0-9CA2-2351572D4FA2}" presName="Name35" presStyleLbl="parChTrans1D3" presStyleIdx="3" presStyleCnt="5"/>
      <dgm:spPr/>
      <dgm:t>
        <a:bodyPr/>
        <a:lstStyle/>
        <a:p>
          <a:endParaRPr lang="es-ES"/>
        </a:p>
      </dgm:t>
    </dgm:pt>
    <dgm:pt modelId="{F8E01997-C6F7-4DBC-8A8D-39728B0ABD9C}" type="pres">
      <dgm:prSet presAssocID="{73C846FD-9D9F-42F6-AE5B-CEB1A44AAB69}" presName="hierRoot2" presStyleCnt="0">
        <dgm:presLayoutVars>
          <dgm:hierBranch val="init"/>
        </dgm:presLayoutVars>
      </dgm:prSet>
      <dgm:spPr/>
    </dgm:pt>
    <dgm:pt modelId="{88D48AA0-D09C-42A5-B25C-644DF3E71A48}" type="pres">
      <dgm:prSet presAssocID="{73C846FD-9D9F-42F6-AE5B-CEB1A44AAB69}" presName="rootComposite" presStyleCnt="0"/>
      <dgm:spPr/>
    </dgm:pt>
    <dgm:pt modelId="{B136A9E3-EA26-49DA-99C0-2F250FEAEB60}" type="pres">
      <dgm:prSet presAssocID="{73C846FD-9D9F-42F6-AE5B-CEB1A44AAB69}" presName="rootText" presStyleLbl="node3" presStyleIdx="1" presStyleCnt="3" custScaleY="99902" custLinFactNeighborY="34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C36240-1B17-44B0-AB93-6594459A90A8}" type="pres">
      <dgm:prSet presAssocID="{73C846FD-9D9F-42F6-AE5B-CEB1A44AAB69}" presName="rootConnector" presStyleLbl="node3" presStyleIdx="1" presStyleCnt="3"/>
      <dgm:spPr/>
      <dgm:t>
        <a:bodyPr/>
        <a:lstStyle/>
        <a:p>
          <a:endParaRPr lang="es-ES"/>
        </a:p>
      </dgm:t>
    </dgm:pt>
    <dgm:pt modelId="{9682012A-25B9-4701-8028-843B0ABF67FA}" type="pres">
      <dgm:prSet presAssocID="{73C846FD-9D9F-42F6-AE5B-CEB1A44AAB69}" presName="hierChild4" presStyleCnt="0"/>
      <dgm:spPr/>
    </dgm:pt>
    <dgm:pt modelId="{EB453820-1795-4F3F-AC31-D779E4BA4E4A}" type="pres">
      <dgm:prSet presAssocID="{73C846FD-9D9F-42F6-AE5B-CEB1A44AAB69}" presName="hierChild5" presStyleCnt="0"/>
      <dgm:spPr/>
    </dgm:pt>
    <dgm:pt modelId="{1DB57C31-34CF-4FB1-B4BE-CF536DFFE930}" type="pres">
      <dgm:prSet presAssocID="{F573D05A-DACA-4DD4-8304-4BF7DA240B0B}" presName="Name35" presStyleLbl="parChTrans1D3" presStyleIdx="4" presStyleCnt="5"/>
      <dgm:spPr/>
      <dgm:t>
        <a:bodyPr/>
        <a:lstStyle/>
        <a:p>
          <a:endParaRPr lang="es-ES"/>
        </a:p>
      </dgm:t>
    </dgm:pt>
    <dgm:pt modelId="{513BEFF1-4E33-4E0D-924B-085C9652FB80}" type="pres">
      <dgm:prSet presAssocID="{DDED295E-3C34-48F7-84D1-82609DA81DD3}" presName="hierRoot2" presStyleCnt="0">
        <dgm:presLayoutVars>
          <dgm:hierBranch val="init"/>
        </dgm:presLayoutVars>
      </dgm:prSet>
      <dgm:spPr/>
    </dgm:pt>
    <dgm:pt modelId="{180BABBC-04DB-4655-8C84-73BCC42C27C2}" type="pres">
      <dgm:prSet presAssocID="{DDED295E-3C34-48F7-84D1-82609DA81DD3}" presName="rootComposite" presStyleCnt="0"/>
      <dgm:spPr/>
    </dgm:pt>
    <dgm:pt modelId="{74ACC1DE-8831-4FA8-830B-53FE41B71B2B}" type="pres">
      <dgm:prSet presAssocID="{DDED295E-3C34-48F7-84D1-82609DA81DD3}" presName="rootText" presStyleLbl="node3" presStyleIdx="2" presStyleCnt="3" custScaleY="99902" custLinFactNeighborY="34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7DE9C6-F54B-46E6-9A12-3DD9FF1E88F3}" type="pres">
      <dgm:prSet presAssocID="{DDED295E-3C34-48F7-84D1-82609DA81DD3}" presName="rootConnector" presStyleLbl="node3" presStyleIdx="2" presStyleCnt="3"/>
      <dgm:spPr/>
      <dgm:t>
        <a:bodyPr/>
        <a:lstStyle/>
        <a:p>
          <a:endParaRPr lang="es-ES"/>
        </a:p>
      </dgm:t>
    </dgm:pt>
    <dgm:pt modelId="{FEE91072-F5D0-4B84-9809-81DEDA50A551}" type="pres">
      <dgm:prSet presAssocID="{DDED295E-3C34-48F7-84D1-82609DA81DD3}" presName="hierChild4" presStyleCnt="0"/>
      <dgm:spPr/>
    </dgm:pt>
    <dgm:pt modelId="{EF5C24CE-6BBA-4F61-B33B-9FD3DD1FDC1B}" type="pres">
      <dgm:prSet presAssocID="{DDED295E-3C34-48F7-84D1-82609DA81DD3}" presName="hierChild5" presStyleCnt="0"/>
      <dgm:spPr/>
    </dgm:pt>
    <dgm:pt modelId="{43645E87-8294-4036-B2A6-57FCE2EF5B53}" type="pres">
      <dgm:prSet presAssocID="{934ADFB5-5172-43B6-9B46-7A96752DC976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918859FF-0638-4476-86E1-668E782D2711}" srcId="{68A84386-F3D9-43D2-8195-5854804AD33A}" destId="{059AF23E-1A58-4A64-9AD6-6052D8AAA275}" srcOrd="0" destOrd="0" parTransId="{3CCE9B8F-D1C9-4F02-AA75-A08ABB60DB6B}" sibTransId="{1C106AE1-F356-40CD-8940-347801E5E2A5}"/>
    <dgm:cxn modelId="{D14DF7B8-2A30-4276-9753-7F992D23B602}" srcId="{059AF23E-1A58-4A64-9AD6-6052D8AAA275}" destId="{AD90D180-573A-4DCD-8FA4-5FC164A92F4A}" srcOrd="1" destOrd="0" parTransId="{8A27D07C-DF37-4C9C-8688-7AED70A3E329}" sibTransId="{E380601C-2C79-414D-B417-2D738A7678AD}"/>
    <dgm:cxn modelId="{9242D8E7-F5D5-4870-B37F-4C56A8F9B619}" srcId="{68A84386-F3D9-43D2-8195-5854804AD33A}" destId="{934ADFB5-5172-43B6-9B46-7A96752DC976}" srcOrd="1" destOrd="0" parTransId="{93955892-864A-47BC-A182-07DF9F3E6253}" sibTransId="{7431F39F-BEE0-4DF0-A96E-D79DDBA8EAC5}"/>
    <dgm:cxn modelId="{2742139F-9449-41F5-AF26-7A284133064D}" type="presOf" srcId="{D065E651-BC73-4013-B035-703D61B7899C}" destId="{403A49FD-1A08-4578-A72E-5127177DEB41}" srcOrd="1" destOrd="0" presId="urn:microsoft.com/office/officeart/2005/8/layout/orgChart1"/>
    <dgm:cxn modelId="{9796E80A-FE04-4E6C-B111-6D62A3B89A79}" type="presOf" srcId="{059AF23E-1A58-4A64-9AD6-6052D8AAA275}" destId="{7EDF92F2-D003-4DFF-8C20-3339FB5377EE}" srcOrd="1" destOrd="0" presId="urn:microsoft.com/office/officeart/2005/8/layout/orgChart1"/>
    <dgm:cxn modelId="{66454AAF-ACB9-458A-AD62-A5E7FD386EB4}" srcId="{934ADFB5-5172-43B6-9B46-7A96752DC976}" destId="{73C846FD-9D9F-42F6-AE5B-CEB1A44AAB69}" srcOrd="0" destOrd="0" parTransId="{3BA4DC75-09EC-4BB0-9CA2-2351572D4FA2}" sibTransId="{5C3F6CAB-1DE8-4CC1-9A55-D3D03C52B373}"/>
    <dgm:cxn modelId="{5AE01F7C-01B6-43E5-B6B4-7F6F564E8715}" type="presOf" srcId="{EF7FACAD-6FC9-4BE4-9680-CB0ED3F4CAB1}" destId="{EAD2CECC-F8DA-4347-95F2-973662D213C4}" srcOrd="0" destOrd="0" presId="urn:microsoft.com/office/officeart/2005/8/layout/orgChart1"/>
    <dgm:cxn modelId="{D22AACD2-5E6F-407A-9CFE-12C7EB398F37}" type="presOf" srcId="{934ADFB5-5172-43B6-9B46-7A96752DC976}" destId="{7143B0EB-96B0-45D8-96D8-881F24DD0577}" srcOrd="0" destOrd="0" presId="urn:microsoft.com/office/officeart/2005/8/layout/orgChart1"/>
    <dgm:cxn modelId="{ACABB3E7-BF7E-4444-B341-F2A31D68AC98}" type="presOf" srcId="{8A27D07C-DF37-4C9C-8688-7AED70A3E329}" destId="{A707B7C7-0FBC-45E8-973F-160EEA31FBC1}" srcOrd="0" destOrd="0" presId="urn:microsoft.com/office/officeart/2005/8/layout/orgChart1"/>
    <dgm:cxn modelId="{ADE7A0DC-63C2-444E-9DC7-6A3D7D5788A9}" type="presOf" srcId="{059AF23E-1A58-4A64-9AD6-6052D8AAA275}" destId="{7B658CFB-8011-47EE-A5F8-BFDDDA227166}" srcOrd="0" destOrd="0" presId="urn:microsoft.com/office/officeart/2005/8/layout/orgChart1"/>
    <dgm:cxn modelId="{7038BAEA-352F-4757-8EE2-5CE56E6582F5}" type="presOf" srcId="{D065E651-BC73-4013-B035-703D61B7899C}" destId="{8A0E1643-1DC6-47DC-B9AC-5A5EB10D169C}" srcOrd="0" destOrd="0" presId="urn:microsoft.com/office/officeart/2005/8/layout/orgChart1"/>
    <dgm:cxn modelId="{A9B8F59B-857A-4C40-A5BF-E5D213B89509}" srcId="{059AF23E-1A58-4A64-9AD6-6052D8AAA275}" destId="{80B2DEF1-C312-497A-B0A1-9669E0A623D7}" srcOrd="2" destOrd="0" parTransId="{B3BCD13C-D729-4D0C-AB56-A141C8ACD031}" sibTransId="{B704A84A-8876-411E-B539-2FBEDF6277C0}"/>
    <dgm:cxn modelId="{FBC8C698-0B20-4BAE-B6C5-CE3A6AEB3D25}" type="presOf" srcId="{B3BCD13C-D729-4D0C-AB56-A141C8ACD031}" destId="{FE6271E5-6E5D-4B3B-9B7C-F605642CFB51}" srcOrd="0" destOrd="0" presId="urn:microsoft.com/office/officeart/2005/8/layout/orgChart1"/>
    <dgm:cxn modelId="{F6124039-42EF-45DD-BB27-4CC05B5A268D}" type="presOf" srcId="{93955892-864A-47BC-A182-07DF9F3E6253}" destId="{7929D07C-7895-4C55-AE37-44B8B019D41A}" srcOrd="0" destOrd="0" presId="urn:microsoft.com/office/officeart/2005/8/layout/orgChart1"/>
    <dgm:cxn modelId="{2F90899E-6516-440B-9E31-051E334474F0}" type="presOf" srcId="{AD90D180-573A-4DCD-8FA4-5FC164A92F4A}" destId="{E250E59B-11A1-4A56-B332-72F2283C9EDC}" srcOrd="1" destOrd="0" presId="urn:microsoft.com/office/officeart/2005/8/layout/orgChart1"/>
    <dgm:cxn modelId="{DEE3FAC4-FE73-4B79-A41D-A1644C81FA6A}" type="presOf" srcId="{73C846FD-9D9F-42F6-AE5B-CEB1A44AAB69}" destId="{C6C36240-1B17-44B0-AB93-6594459A90A8}" srcOrd="1" destOrd="0" presId="urn:microsoft.com/office/officeart/2005/8/layout/orgChart1"/>
    <dgm:cxn modelId="{01A25005-12F6-458C-8A65-DB5F1D0BB2E4}" type="presOf" srcId="{DDED295E-3C34-48F7-84D1-82609DA81DD3}" destId="{74ACC1DE-8831-4FA8-830B-53FE41B71B2B}" srcOrd="0" destOrd="0" presId="urn:microsoft.com/office/officeart/2005/8/layout/orgChart1"/>
    <dgm:cxn modelId="{024C85B2-0F40-4651-B84D-D3216727DCEB}" type="presOf" srcId="{DDED295E-3C34-48F7-84D1-82609DA81DD3}" destId="{667DE9C6-F54B-46E6-9A12-3DD9FF1E88F3}" srcOrd="1" destOrd="0" presId="urn:microsoft.com/office/officeart/2005/8/layout/orgChart1"/>
    <dgm:cxn modelId="{FE5DDD86-0D8C-416C-A88F-8F59D74B8FC0}" type="presOf" srcId="{F573D05A-DACA-4DD4-8304-4BF7DA240B0B}" destId="{1DB57C31-34CF-4FB1-B4BE-CF536DFFE930}" srcOrd="0" destOrd="0" presId="urn:microsoft.com/office/officeart/2005/8/layout/orgChart1"/>
    <dgm:cxn modelId="{0EB41D07-D1EE-4160-B8C4-9E656845FD19}" srcId="{934ADFB5-5172-43B6-9B46-7A96752DC976}" destId="{DDED295E-3C34-48F7-84D1-82609DA81DD3}" srcOrd="1" destOrd="0" parTransId="{F573D05A-DACA-4DD4-8304-4BF7DA240B0B}" sibTransId="{8FA24B82-6A9A-4549-8EAB-59532DFDD2EF}"/>
    <dgm:cxn modelId="{592F3FA8-7072-458E-A38D-07AC9C1EE245}" type="presOf" srcId="{AD90D180-573A-4DCD-8FA4-5FC164A92F4A}" destId="{A0CA9721-D78D-45CD-8172-E6AD6A02A107}" srcOrd="0" destOrd="0" presId="urn:microsoft.com/office/officeart/2005/8/layout/orgChart1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577DF287-0DC4-4B10-B6AD-70CA68B3BCD5}" srcId="{059AF23E-1A58-4A64-9AD6-6052D8AAA275}" destId="{D065E651-BC73-4013-B035-703D61B7899C}" srcOrd="0" destOrd="0" parTransId="{EF7FACAD-6FC9-4BE4-9680-CB0ED3F4CAB1}" sibTransId="{1326246D-EBDD-4397-AB59-93D758948B62}"/>
    <dgm:cxn modelId="{784B8695-9EBD-4164-A1C7-6E2E24DE4AEB}" type="presOf" srcId="{3CCE9B8F-D1C9-4F02-AA75-A08ABB60DB6B}" destId="{3C92CBD5-B9DA-4078-AA9E-AD4491E47753}" srcOrd="0" destOrd="0" presId="urn:microsoft.com/office/officeart/2005/8/layout/orgChart1"/>
    <dgm:cxn modelId="{AE5ADACE-343E-4312-ACA0-6DDC7F0D2EFC}" type="presOf" srcId="{80B2DEF1-C312-497A-B0A1-9669E0A623D7}" destId="{E18C5C84-E650-4296-80FB-B4A660C47D18}" srcOrd="0" destOrd="0" presId="urn:microsoft.com/office/officeart/2005/8/layout/orgChart1"/>
    <dgm:cxn modelId="{FF34DAE0-5511-42F2-B561-1E5CFFA820BE}" type="presOf" srcId="{73C846FD-9D9F-42F6-AE5B-CEB1A44AAB69}" destId="{B136A9E3-EA26-49DA-99C0-2F250FEAEB60}" srcOrd="0" destOrd="0" presId="urn:microsoft.com/office/officeart/2005/8/layout/orgChart1"/>
    <dgm:cxn modelId="{6C900C4C-EA56-4798-B8B5-BBC903B6ABA5}" type="presOf" srcId="{934ADFB5-5172-43B6-9B46-7A96752DC976}" destId="{B0B52EAD-7B69-4F18-A9C2-244A9C1BD5AD}" srcOrd="1" destOrd="0" presId="urn:microsoft.com/office/officeart/2005/8/layout/orgChart1"/>
    <dgm:cxn modelId="{821FA398-DBDB-4BEF-8BBF-0DBDA6D5EF4E}" type="presOf" srcId="{80B2DEF1-C312-497A-B0A1-9669E0A623D7}" destId="{2F572EC2-F5B1-4667-9D23-599BEB1177A8}" srcOrd="1" destOrd="0" presId="urn:microsoft.com/office/officeart/2005/8/layout/orgChart1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B1AD38E6-CC13-4587-8148-5114448351ED}" type="presOf" srcId="{3BA4DC75-09EC-4BB0-9CA2-2351572D4FA2}" destId="{24AA4858-3AFB-4A53-AEDF-3ADF5AEFE95A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DF51C2D4-75BB-47D3-86FF-581C144BC462}" type="presParOf" srcId="{2E26F541-7BD6-4B86-A7F6-A808335CF124}" destId="{3C92CBD5-B9DA-4078-AA9E-AD4491E47753}" srcOrd="0" destOrd="0" presId="urn:microsoft.com/office/officeart/2005/8/layout/orgChart1"/>
    <dgm:cxn modelId="{384D4582-619C-4250-99B2-3D88D81056BE}" type="presParOf" srcId="{2E26F541-7BD6-4B86-A7F6-A808335CF124}" destId="{BF50F0ED-2807-436C-8D33-E42AD009C5D9}" srcOrd="1" destOrd="0" presId="urn:microsoft.com/office/officeart/2005/8/layout/orgChart1"/>
    <dgm:cxn modelId="{13B6A2E2-93FA-48D5-9ACE-01913FD68F26}" type="presParOf" srcId="{BF50F0ED-2807-436C-8D33-E42AD009C5D9}" destId="{AD3A99BC-18FF-4076-94D2-3CE71482CA4D}" srcOrd="0" destOrd="0" presId="urn:microsoft.com/office/officeart/2005/8/layout/orgChart1"/>
    <dgm:cxn modelId="{CEF9F3D2-BA1C-4066-B573-EBAFC4A22439}" type="presParOf" srcId="{AD3A99BC-18FF-4076-94D2-3CE71482CA4D}" destId="{7B658CFB-8011-47EE-A5F8-BFDDDA227166}" srcOrd="0" destOrd="0" presId="urn:microsoft.com/office/officeart/2005/8/layout/orgChart1"/>
    <dgm:cxn modelId="{839BC911-C484-4C6C-97EC-8FCA1FD33F3C}" type="presParOf" srcId="{AD3A99BC-18FF-4076-94D2-3CE71482CA4D}" destId="{7EDF92F2-D003-4DFF-8C20-3339FB5377EE}" srcOrd="1" destOrd="0" presId="urn:microsoft.com/office/officeart/2005/8/layout/orgChart1"/>
    <dgm:cxn modelId="{7229AAE9-5253-445F-920E-B5A41C90B72B}" type="presParOf" srcId="{BF50F0ED-2807-436C-8D33-E42AD009C5D9}" destId="{1DC5C5F5-991B-477C-AD43-B83EE69F1854}" srcOrd="1" destOrd="0" presId="urn:microsoft.com/office/officeart/2005/8/layout/orgChart1"/>
    <dgm:cxn modelId="{73BBBC6D-7599-4D72-99D6-4B17F4DFAD66}" type="presParOf" srcId="{1DC5C5F5-991B-477C-AD43-B83EE69F1854}" destId="{EAD2CECC-F8DA-4347-95F2-973662D213C4}" srcOrd="0" destOrd="0" presId="urn:microsoft.com/office/officeart/2005/8/layout/orgChart1"/>
    <dgm:cxn modelId="{7EA03ED5-4FA4-4D1C-89A0-BD988DBE3844}" type="presParOf" srcId="{1DC5C5F5-991B-477C-AD43-B83EE69F1854}" destId="{E9A2282F-B706-42C9-AE09-E60514BCD287}" srcOrd="1" destOrd="0" presId="urn:microsoft.com/office/officeart/2005/8/layout/orgChart1"/>
    <dgm:cxn modelId="{6EFEC7F7-5BCA-4C1E-AAFE-DC92E93CDB79}" type="presParOf" srcId="{E9A2282F-B706-42C9-AE09-E60514BCD287}" destId="{C56CBEFA-AF4A-40B1-BCB1-182B157C1FC6}" srcOrd="0" destOrd="0" presId="urn:microsoft.com/office/officeart/2005/8/layout/orgChart1"/>
    <dgm:cxn modelId="{E5C5E02A-A83F-47C5-B317-AAE470D51A1A}" type="presParOf" srcId="{C56CBEFA-AF4A-40B1-BCB1-182B157C1FC6}" destId="{8A0E1643-1DC6-47DC-B9AC-5A5EB10D169C}" srcOrd="0" destOrd="0" presId="urn:microsoft.com/office/officeart/2005/8/layout/orgChart1"/>
    <dgm:cxn modelId="{65F1B025-1D5F-41FB-B21A-5E7D8748046B}" type="presParOf" srcId="{C56CBEFA-AF4A-40B1-BCB1-182B157C1FC6}" destId="{403A49FD-1A08-4578-A72E-5127177DEB41}" srcOrd="1" destOrd="0" presId="urn:microsoft.com/office/officeart/2005/8/layout/orgChart1"/>
    <dgm:cxn modelId="{9A3D2AEA-8012-4E42-95A6-98FCC1D925BD}" type="presParOf" srcId="{E9A2282F-B706-42C9-AE09-E60514BCD287}" destId="{88BACEB5-405E-410B-81DA-CDF33176B915}" srcOrd="1" destOrd="0" presId="urn:microsoft.com/office/officeart/2005/8/layout/orgChart1"/>
    <dgm:cxn modelId="{EC00FAB7-C297-48A5-9211-9FDDE999263F}" type="presParOf" srcId="{E9A2282F-B706-42C9-AE09-E60514BCD287}" destId="{706C9BA7-4B6C-46A1-9DB9-84199814AFBA}" srcOrd="2" destOrd="0" presId="urn:microsoft.com/office/officeart/2005/8/layout/orgChart1"/>
    <dgm:cxn modelId="{A33381CE-25C4-4EA6-9AE9-D45002757B34}" type="presParOf" srcId="{BF50F0ED-2807-436C-8D33-E42AD009C5D9}" destId="{E1363BDB-426D-4400-A7D1-E95131A3B0E7}" srcOrd="2" destOrd="0" presId="urn:microsoft.com/office/officeart/2005/8/layout/orgChart1"/>
    <dgm:cxn modelId="{DFC4CF13-E069-4C16-B9A0-C8FFE0B797E7}" type="presParOf" srcId="{E1363BDB-426D-4400-A7D1-E95131A3B0E7}" destId="{A707B7C7-0FBC-45E8-973F-160EEA31FBC1}" srcOrd="0" destOrd="0" presId="urn:microsoft.com/office/officeart/2005/8/layout/orgChart1"/>
    <dgm:cxn modelId="{A352A575-8EFF-4755-B703-721A874437C8}" type="presParOf" srcId="{E1363BDB-426D-4400-A7D1-E95131A3B0E7}" destId="{8D04C859-FAF0-4491-BD96-4D8D4A1749EE}" srcOrd="1" destOrd="0" presId="urn:microsoft.com/office/officeart/2005/8/layout/orgChart1"/>
    <dgm:cxn modelId="{D9778E6B-9D5D-4D39-8C33-CF2A93E7E5CD}" type="presParOf" srcId="{8D04C859-FAF0-4491-BD96-4D8D4A1749EE}" destId="{05639C55-5783-4448-B616-A2469AE62080}" srcOrd="0" destOrd="0" presId="urn:microsoft.com/office/officeart/2005/8/layout/orgChart1"/>
    <dgm:cxn modelId="{DAF7F248-0945-4347-85A9-CCB94F766519}" type="presParOf" srcId="{05639C55-5783-4448-B616-A2469AE62080}" destId="{A0CA9721-D78D-45CD-8172-E6AD6A02A107}" srcOrd="0" destOrd="0" presId="urn:microsoft.com/office/officeart/2005/8/layout/orgChart1"/>
    <dgm:cxn modelId="{F5FE42C7-C5D5-4D24-B0E4-15330FE5990C}" type="presParOf" srcId="{05639C55-5783-4448-B616-A2469AE62080}" destId="{E250E59B-11A1-4A56-B332-72F2283C9EDC}" srcOrd="1" destOrd="0" presId="urn:microsoft.com/office/officeart/2005/8/layout/orgChart1"/>
    <dgm:cxn modelId="{B3238351-63EA-4621-8F1C-C571773D8A31}" type="presParOf" srcId="{8D04C859-FAF0-4491-BD96-4D8D4A1749EE}" destId="{D4062E99-3173-4FE8-8DF2-404C321C278D}" srcOrd="1" destOrd="0" presId="urn:microsoft.com/office/officeart/2005/8/layout/orgChart1"/>
    <dgm:cxn modelId="{47F2E311-1257-4143-9639-8FA40239BA3F}" type="presParOf" srcId="{8D04C859-FAF0-4491-BD96-4D8D4A1749EE}" destId="{E50E6317-A699-4EEC-8766-6C52F3680D4B}" srcOrd="2" destOrd="0" presId="urn:microsoft.com/office/officeart/2005/8/layout/orgChart1"/>
    <dgm:cxn modelId="{1651CEAD-14E3-4E0F-8D89-E604BC749F46}" type="presParOf" srcId="{E1363BDB-426D-4400-A7D1-E95131A3B0E7}" destId="{FE6271E5-6E5D-4B3B-9B7C-F605642CFB51}" srcOrd="2" destOrd="0" presId="urn:microsoft.com/office/officeart/2005/8/layout/orgChart1"/>
    <dgm:cxn modelId="{E409233C-AB12-41D2-9C3F-19C3233CF19D}" type="presParOf" srcId="{E1363BDB-426D-4400-A7D1-E95131A3B0E7}" destId="{1225ADBB-BCB6-4F8D-AB2F-AC31659EE4AC}" srcOrd="3" destOrd="0" presId="urn:microsoft.com/office/officeart/2005/8/layout/orgChart1"/>
    <dgm:cxn modelId="{539F3FC9-4BF9-4002-8AD1-5E10C65761F9}" type="presParOf" srcId="{1225ADBB-BCB6-4F8D-AB2F-AC31659EE4AC}" destId="{DEAEBEBA-0A76-46AC-B629-418CDBCD0467}" srcOrd="0" destOrd="0" presId="urn:microsoft.com/office/officeart/2005/8/layout/orgChart1"/>
    <dgm:cxn modelId="{7286C160-391E-4D28-A144-C346B8E1E1E6}" type="presParOf" srcId="{DEAEBEBA-0A76-46AC-B629-418CDBCD0467}" destId="{E18C5C84-E650-4296-80FB-B4A660C47D18}" srcOrd="0" destOrd="0" presId="urn:microsoft.com/office/officeart/2005/8/layout/orgChart1"/>
    <dgm:cxn modelId="{AE21350D-EF27-4BEC-83C0-838D70941B6B}" type="presParOf" srcId="{DEAEBEBA-0A76-46AC-B629-418CDBCD0467}" destId="{2F572EC2-F5B1-4667-9D23-599BEB1177A8}" srcOrd="1" destOrd="0" presId="urn:microsoft.com/office/officeart/2005/8/layout/orgChart1"/>
    <dgm:cxn modelId="{3D590F7B-CDEF-419B-86A7-0F806F760793}" type="presParOf" srcId="{1225ADBB-BCB6-4F8D-AB2F-AC31659EE4AC}" destId="{2ED536BF-0111-4B13-8F35-43B73CC6E7FF}" srcOrd="1" destOrd="0" presId="urn:microsoft.com/office/officeart/2005/8/layout/orgChart1"/>
    <dgm:cxn modelId="{5ACC547F-CAE1-45A4-9BA1-7B9F5D9D69A4}" type="presParOf" srcId="{1225ADBB-BCB6-4F8D-AB2F-AC31659EE4AC}" destId="{F2D72CA0-99E9-4BDA-8605-F8F2BF46C8AD}" srcOrd="2" destOrd="0" presId="urn:microsoft.com/office/officeart/2005/8/layout/orgChart1"/>
    <dgm:cxn modelId="{934CC439-DDFB-4293-A2EF-BA72BE5C5DD5}" type="presParOf" srcId="{2E26F541-7BD6-4B86-A7F6-A808335CF124}" destId="{7929D07C-7895-4C55-AE37-44B8B019D41A}" srcOrd="2" destOrd="0" presId="urn:microsoft.com/office/officeart/2005/8/layout/orgChart1"/>
    <dgm:cxn modelId="{A9952020-BDFE-4CC1-81D1-EB3A6240061C}" type="presParOf" srcId="{2E26F541-7BD6-4B86-A7F6-A808335CF124}" destId="{41722110-00B1-4FCB-87DC-41421110AD49}" srcOrd="3" destOrd="0" presId="urn:microsoft.com/office/officeart/2005/8/layout/orgChart1"/>
    <dgm:cxn modelId="{24677022-4384-4306-9620-526EC0EDD395}" type="presParOf" srcId="{41722110-00B1-4FCB-87DC-41421110AD49}" destId="{C0BC35C5-B1E4-4FFB-9D2C-2C445A1F8763}" srcOrd="0" destOrd="0" presId="urn:microsoft.com/office/officeart/2005/8/layout/orgChart1"/>
    <dgm:cxn modelId="{AA1D17C7-49E0-423A-9E06-DB795020A223}" type="presParOf" srcId="{C0BC35C5-B1E4-4FFB-9D2C-2C445A1F8763}" destId="{7143B0EB-96B0-45D8-96D8-881F24DD0577}" srcOrd="0" destOrd="0" presId="urn:microsoft.com/office/officeart/2005/8/layout/orgChart1"/>
    <dgm:cxn modelId="{206F5EEC-3260-4F82-83C2-B3C1C23FFEED}" type="presParOf" srcId="{C0BC35C5-B1E4-4FFB-9D2C-2C445A1F8763}" destId="{B0B52EAD-7B69-4F18-A9C2-244A9C1BD5AD}" srcOrd="1" destOrd="0" presId="urn:microsoft.com/office/officeart/2005/8/layout/orgChart1"/>
    <dgm:cxn modelId="{EA82F872-DFCD-4E66-8386-23911138A1D7}" type="presParOf" srcId="{41722110-00B1-4FCB-87DC-41421110AD49}" destId="{5E3FC33E-4D7F-4A26-A1C1-6C2FD5C42191}" srcOrd="1" destOrd="0" presId="urn:microsoft.com/office/officeart/2005/8/layout/orgChart1"/>
    <dgm:cxn modelId="{C647F8D9-6988-40AD-AC97-6AAB8071EBA5}" type="presParOf" srcId="{5E3FC33E-4D7F-4A26-A1C1-6C2FD5C42191}" destId="{24AA4858-3AFB-4A53-AEDF-3ADF5AEFE95A}" srcOrd="0" destOrd="0" presId="urn:microsoft.com/office/officeart/2005/8/layout/orgChart1"/>
    <dgm:cxn modelId="{F7F680BA-F408-4C69-A943-75C24F642AD1}" type="presParOf" srcId="{5E3FC33E-4D7F-4A26-A1C1-6C2FD5C42191}" destId="{F8E01997-C6F7-4DBC-8A8D-39728B0ABD9C}" srcOrd="1" destOrd="0" presId="urn:microsoft.com/office/officeart/2005/8/layout/orgChart1"/>
    <dgm:cxn modelId="{83640BD5-68BE-481D-A57F-DCD9FDA5F9F4}" type="presParOf" srcId="{F8E01997-C6F7-4DBC-8A8D-39728B0ABD9C}" destId="{88D48AA0-D09C-42A5-B25C-644DF3E71A48}" srcOrd="0" destOrd="0" presId="urn:microsoft.com/office/officeart/2005/8/layout/orgChart1"/>
    <dgm:cxn modelId="{1BA12EBD-6F01-439A-8B44-1D745030ED9A}" type="presParOf" srcId="{88D48AA0-D09C-42A5-B25C-644DF3E71A48}" destId="{B136A9E3-EA26-49DA-99C0-2F250FEAEB60}" srcOrd="0" destOrd="0" presId="urn:microsoft.com/office/officeart/2005/8/layout/orgChart1"/>
    <dgm:cxn modelId="{7ED01508-3446-477E-B882-B8FB76F3C05A}" type="presParOf" srcId="{88D48AA0-D09C-42A5-B25C-644DF3E71A48}" destId="{C6C36240-1B17-44B0-AB93-6594459A90A8}" srcOrd="1" destOrd="0" presId="urn:microsoft.com/office/officeart/2005/8/layout/orgChart1"/>
    <dgm:cxn modelId="{168C03D0-3665-43F8-B1DF-19883865511B}" type="presParOf" srcId="{F8E01997-C6F7-4DBC-8A8D-39728B0ABD9C}" destId="{9682012A-25B9-4701-8028-843B0ABF67FA}" srcOrd="1" destOrd="0" presId="urn:microsoft.com/office/officeart/2005/8/layout/orgChart1"/>
    <dgm:cxn modelId="{EA95F4D4-6A3A-44A4-B242-784297306545}" type="presParOf" srcId="{F8E01997-C6F7-4DBC-8A8D-39728B0ABD9C}" destId="{EB453820-1795-4F3F-AC31-D779E4BA4E4A}" srcOrd="2" destOrd="0" presId="urn:microsoft.com/office/officeart/2005/8/layout/orgChart1"/>
    <dgm:cxn modelId="{A6D4936F-0C45-4C0E-8E9C-4A33B2F608F7}" type="presParOf" srcId="{5E3FC33E-4D7F-4A26-A1C1-6C2FD5C42191}" destId="{1DB57C31-34CF-4FB1-B4BE-CF536DFFE930}" srcOrd="2" destOrd="0" presId="urn:microsoft.com/office/officeart/2005/8/layout/orgChart1"/>
    <dgm:cxn modelId="{264B4467-415A-455A-95FB-B17619D890F1}" type="presParOf" srcId="{5E3FC33E-4D7F-4A26-A1C1-6C2FD5C42191}" destId="{513BEFF1-4E33-4E0D-924B-085C9652FB80}" srcOrd="3" destOrd="0" presId="urn:microsoft.com/office/officeart/2005/8/layout/orgChart1"/>
    <dgm:cxn modelId="{2F183EAD-2EB0-4202-B484-E01A624AFE1F}" type="presParOf" srcId="{513BEFF1-4E33-4E0D-924B-085C9652FB80}" destId="{180BABBC-04DB-4655-8C84-73BCC42C27C2}" srcOrd="0" destOrd="0" presId="urn:microsoft.com/office/officeart/2005/8/layout/orgChart1"/>
    <dgm:cxn modelId="{DABD740A-14DE-4B54-9E45-45DE725CE1DA}" type="presParOf" srcId="{180BABBC-04DB-4655-8C84-73BCC42C27C2}" destId="{74ACC1DE-8831-4FA8-830B-53FE41B71B2B}" srcOrd="0" destOrd="0" presId="urn:microsoft.com/office/officeart/2005/8/layout/orgChart1"/>
    <dgm:cxn modelId="{62A4726F-431A-4910-B2B5-4A1048CE991D}" type="presParOf" srcId="{180BABBC-04DB-4655-8C84-73BCC42C27C2}" destId="{667DE9C6-F54B-46E6-9A12-3DD9FF1E88F3}" srcOrd="1" destOrd="0" presId="urn:microsoft.com/office/officeart/2005/8/layout/orgChart1"/>
    <dgm:cxn modelId="{8609E47F-4D70-4206-AEB9-F27F1A343A65}" type="presParOf" srcId="{513BEFF1-4E33-4E0D-924B-085C9652FB80}" destId="{FEE91072-F5D0-4B84-9809-81DEDA50A551}" srcOrd="1" destOrd="0" presId="urn:microsoft.com/office/officeart/2005/8/layout/orgChart1"/>
    <dgm:cxn modelId="{6D6E32AC-81B9-4C96-BFF7-11FCF5C00881}" type="presParOf" srcId="{513BEFF1-4E33-4E0D-924B-085C9652FB80}" destId="{EF5C24CE-6BBA-4F61-B33B-9FD3DD1FDC1B}" srcOrd="2" destOrd="0" presId="urn:microsoft.com/office/officeart/2005/8/layout/orgChart1"/>
    <dgm:cxn modelId="{754BBA7D-78A3-46AA-A244-C30141EAF1BD}" type="presParOf" srcId="{41722110-00B1-4FCB-87DC-41421110AD49}" destId="{43645E87-8294-4036-B2A6-57FCE2EF5B53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FA436-DF2C-4C14-828E-7C1BB890353C}">
      <dsp:nvSpPr>
        <dsp:cNvPr id="0" name=""/>
        <dsp:cNvSpPr/>
      </dsp:nvSpPr>
      <dsp:spPr>
        <a:xfrm>
          <a:off x="3420379" y="1953938"/>
          <a:ext cx="138097" cy="35032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3202"/>
              </a:lnTo>
              <a:lnTo>
                <a:pt x="138097" y="350320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3751A-4091-47B3-B113-85F643C2393B}">
      <dsp:nvSpPr>
        <dsp:cNvPr id="0" name=""/>
        <dsp:cNvSpPr/>
      </dsp:nvSpPr>
      <dsp:spPr>
        <a:xfrm>
          <a:off x="3282282" y="1953938"/>
          <a:ext cx="138097" cy="3503202"/>
        </a:xfrm>
        <a:custGeom>
          <a:avLst/>
          <a:gdLst/>
          <a:ahLst/>
          <a:cxnLst/>
          <a:rect l="0" t="0" r="0" b="0"/>
          <a:pathLst>
            <a:path>
              <a:moveTo>
                <a:pt x="138097" y="0"/>
              </a:moveTo>
              <a:lnTo>
                <a:pt x="138097" y="3503202"/>
              </a:lnTo>
              <a:lnTo>
                <a:pt x="0" y="350320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561EC-D1A3-41B3-B530-605B22B2A28B}">
      <dsp:nvSpPr>
        <dsp:cNvPr id="0" name=""/>
        <dsp:cNvSpPr/>
      </dsp:nvSpPr>
      <dsp:spPr>
        <a:xfrm>
          <a:off x="3420379" y="1953938"/>
          <a:ext cx="138097" cy="2806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6463"/>
              </a:lnTo>
              <a:lnTo>
                <a:pt x="138097" y="28064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34A17-56DE-46FA-97BA-5A941C41F979}">
      <dsp:nvSpPr>
        <dsp:cNvPr id="0" name=""/>
        <dsp:cNvSpPr/>
      </dsp:nvSpPr>
      <dsp:spPr>
        <a:xfrm>
          <a:off x="3282282" y="1953938"/>
          <a:ext cx="138097" cy="2806463"/>
        </a:xfrm>
        <a:custGeom>
          <a:avLst/>
          <a:gdLst/>
          <a:ahLst/>
          <a:cxnLst/>
          <a:rect l="0" t="0" r="0" b="0"/>
          <a:pathLst>
            <a:path>
              <a:moveTo>
                <a:pt x="138097" y="0"/>
              </a:moveTo>
              <a:lnTo>
                <a:pt x="138097" y="2806463"/>
              </a:lnTo>
              <a:lnTo>
                <a:pt x="0" y="28064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8E469-13AC-405A-A039-2117576B20CA}">
      <dsp:nvSpPr>
        <dsp:cNvPr id="0" name=""/>
        <dsp:cNvSpPr/>
      </dsp:nvSpPr>
      <dsp:spPr>
        <a:xfrm>
          <a:off x="3420379" y="1953938"/>
          <a:ext cx="138097" cy="2123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3889"/>
              </a:lnTo>
              <a:lnTo>
                <a:pt x="138097" y="21238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9EF48-311A-4D42-9D2D-6FD88EBE15E3}">
      <dsp:nvSpPr>
        <dsp:cNvPr id="0" name=""/>
        <dsp:cNvSpPr/>
      </dsp:nvSpPr>
      <dsp:spPr>
        <a:xfrm>
          <a:off x="3282282" y="1953938"/>
          <a:ext cx="138097" cy="2123889"/>
        </a:xfrm>
        <a:custGeom>
          <a:avLst/>
          <a:gdLst/>
          <a:ahLst/>
          <a:cxnLst/>
          <a:rect l="0" t="0" r="0" b="0"/>
          <a:pathLst>
            <a:path>
              <a:moveTo>
                <a:pt x="138097" y="0"/>
              </a:moveTo>
              <a:lnTo>
                <a:pt x="138097" y="2123889"/>
              </a:lnTo>
              <a:lnTo>
                <a:pt x="0" y="21238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C38B7-FBBC-4600-A2C1-5A648764A9DE}">
      <dsp:nvSpPr>
        <dsp:cNvPr id="0" name=""/>
        <dsp:cNvSpPr/>
      </dsp:nvSpPr>
      <dsp:spPr>
        <a:xfrm>
          <a:off x="3420379" y="1953938"/>
          <a:ext cx="138097" cy="1427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7150"/>
              </a:lnTo>
              <a:lnTo>
                <a:pt x="138097" y="14271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929FE-291A-4ABE-8465-ECF791781A74}">
      <dsp:nvSpPr>
        <dsp:cNvPr id="0" name=""/>
        <dsp:cNvSpPr/>
      </dsp:nvSpPr>
      <dsp:spPr>
        <a:xfrm>
          <a:off x="3282282" y="1953938"/>
          <a:ext cx="138097" cy="1427150"/>
        </a:xfrm>
        <a:custGeom>
          <a:avLst/>
          <a:gdLst/>
          <a:ahLst/>
          <a:cxnLst/>
          <a:rect l="0" t="0" r="0" b="0"/>
          <a:pathLst>
            <a:path>
              <a:moveTo>
                <a:pt x="138097" y="0"/>
              </a:moveTo>
              <a:lnTo>
                <a:pt x="138097" y="1427150"/>
              </a:lnTo>
              <a:lnTo>
                <a:pt x="0" y="14271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C1C75-8448-41A2-88B5-378E4FA54C80}">
      <dsp:nvSpPr>
        <dsp:cNvPr id="0" name=""/>
        <dsp:cNvSpPr/>
      </dsp:nvSpPr>
      <dsp:spPr>
        <a:xfrm>
          <a:off x="3420379" y="1953938"/>
          <a:ext cx="138097" cy="716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6259"/>
              </a:lnTo>
              <a:lnTo>
                <a:pt x="138097" y="7162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6CE4EB-9A3D-4BD7-9F88-005BB2DA4A28}">
      <dsp:nvSpPr>
        <dsp:cNvPr id="0" name=""/>
        <dsp:cNvSpPr/>
      </dsp:nvSpPr>
      <dsp:spPr>
        <a:xfrm>
          <a:off x="3282282" y="1953938"/>
          <a:ext cx="138097" cy="716259"/>
        </a:xfrm>
        <a:custGeom>
          <a:avLst/>
          <a:gdLst/>
          <a:ahLst/>
          <a:cxnLst/>
          <a:rect l="0" t="0" r="0" b="0"/>
          <a:pathLst>
            <a:path>
              <a:moveTo>
                <a:pt x="138097" y="0"/>
              </a:moveTo>
              <a:lnTo>
                <a:pt x="138097" y="716259"/>
              </a:lnTo>
              <a:lnTo>
                <a:pt x="0" y="7162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3374659" y="952866"/>
          <a:ext cx="91440" cy="3743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3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1914287" y="56110"/>
          <a:ext cx="3012185" cy="8967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Secretario(a) de Desarrollo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Social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1914287" y="56110"/>
        <a:ext cx="3012185" cy="896755"/>
      </dsp:txXfrm>
    </dsp:sp>
    <dsp:sp modelId="{A122AB98-6AEB-4224-8BB5-6741593B0990}">
      <dsp:nvSpPr>
        <dsp:cNvPr id="0" name=""/>
        <dsp:cNvSpPr/>
      </dsp:nvSpPr>
      <dsp:spPr>
        <a:xfrm>
          <a:off x="2057993" y="1327228"/>
          <a:ext cx="2724772" cy="6267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General de Bienestar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Social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2057993" y="1327228"/>
        <a:ext cx="2724772" cy="626710"/>
      </dsp:txXfrm>
    </dsp:sp>
    <dsp:sp modelId="{737D0D25-FC07-439A-811C-4436C0FDD776}">
      <dsp:nvSpPr>
        <dsp:cNvPr id="0" name=""/>
        <dsp:cNvSpPr/>
      </dsp:nvSpPr>
      <dsp:spPr>
        <a:xfrm>
          <a:off x="105604" y="2400767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Encargado(a) de la Dirección de Desarrollo </a:t>
          </a:r>
          <a:r>
            <a:rPr lang="es-MX" sz="1200" b="0" kern="120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Social</a:t>
          </a:r>
          <a:endParaRPr lang="es-MX" sz="1200" b="0" kern="1200" dirty="0" smtClean="0">
            <a:solidFill>
              <a:srgbClr val="000000"/>
            </a:solidFill>
            <a:latin typeface="+mn-lt"/>
            <a:cs typeface="Calibri" panose="020F0502020204030204" pitchFamily="34" charset="0"/>
          </a:endParaRPr>
        </a:p>
      </dsp:txBody>
      <dsp:txXfrm>
        <a:off x="105604" y="2400767"/>
        <a:ext cx="3176678" cy="538861"/>
      </dsp:txXfrm>
    </dsp:sp>
    <dsp:sp modelId="{5927BD05-D1F1-4524-A4B2-ACDFB02C8A25}">
      <dsp:nvSpPr>
        <dsp:cNvPr id="0" name=""/>
        <dsp:cNvSpPr/>
      </dsp:nvSpPr>
      <dsp:spPr>
        <a:xfrm>
          <a:off x="3558477" y="2400767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Atención y Vinculación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Ciudadana</a:t>
          </a:r>
          <a:endParaRPr lang="es-ES" sz="1200" kern="1200" dirty="0">
            <a:solidFill>
              <a:srgbClr val="000000"/>
            </a:solidFill>
            <a:latin typeface="+mn-lt"/>
          </a:endParaRPr>
        </a:p>
      </dsp:txBody>
      <dsp:txXfrm>
        <a:off x="3558477" y="2400767"/>
        <a:ext cx="3176678" cy="538861"/>
      </dsp:txXfrm>
    </dsp:sp>
    <dsp:sp modelId="{57E07DF7-CE51-443E-BC95-964C680B7368}">
      <dsp:nvSpPr>
        <dsp:cNvPr id="0" name=""/>
        <dsp:cNvSpPr/>
      </dsp:nvSpPr>
      <dsp:spPr>
        <a:xfrm>
          <a:off x="105604" y="3111658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Administrativo(a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)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105604" y="3111658"/>
        <a:ext cx="3176678" cy="538861"/>
      </dsp:txXfrm>
    </dsp:sp>
    <dsp:sp modelId="{771E9286-B055-4092-8238-783CCE0A6D8E}">
      <dsp:nvSpPr>
        <dsp:cNvPr id="0" name=""/>
        <dsp:cNvSpPr/>
      </dsp:nvSpPr>
      <dsp:spPr>
        <a:xfrm>
          <a:off x="3558477" y="3111658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Cultura </a:t>
          </a:r>
          <a:endParaRPr lang="es-ES" sz="1200" kern="1200" dirty="0">
            <a:solidFill>
              <a:srgbClr val="000000"/>
            </a:solidFill>
            <a:latin typeface="+mn-lt"/>
          </a:endParaRPr>
        </a:p>
      </dsp:txBody>
      <dsp:txXfrm>
        <a:off x="3558477" y="3111658"/>
        <a:ext cx="3176678" cy="538861"/>
      </dsp:txXfrm>
    </dsp:sp>
    <dsp:sp modelId="{3CE931B2-A068-4F2F-9DD6-EAEA6CC5BA29}">
      <dsp:nvSpPr>
        <dsp:cNvPr id="0" name=""/>
        <dsp:cNvSpPr/>
      </dsp:nvSpPr>
      <dsp:spPr>
        <a:xfrm>
          <a:off x="105604" y="3808397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Dirección de Cultura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Física y </a:t>
          </a:r>
          <a:r>
            <a:rPr lang="es-ES" sz="1200" kern="1200" dirty="0" smtClean="0">
              <a:solidFill>
                <a:schemeClr val="tx1"/>
              </a:solidFill>
            </a:rPr>
            <a:t>Deporte</a:t>
          </a:r>
          <a:endParaRPr lang="es-ES" sz="1200" kern="1200" dirty="0">
            <a:solidFill>
              <a:srgbClr val="000000"/>
            </a:solidFill>
            <a:latin typeface="+mn-lt"/>
          </a:endParaRPr>
        </a:p>
      </dsp:txBody>
      <dsp:txXfrm>
        <a:off x="105604" y="3808397"/>
        <a:ext cx="3176678" cy="538861"/>
      </dsp:txXfrm>
    </dsp:sp>
    <dsp:sp modelId="{AFA9A362-FDDF-4280-AC14-8BD725FC1AAD}">
      <dsp:nvSpPr>
        <dsp:cNvPr id="0" name=""/>
        <dsp:cNvSpPr/>
      </dsp:nvSpPr>
      <dsp:spPr>
        <a:xfrm>
          <a:off x="3558477" y="3808397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Educación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3558477" y="3808397"/>
        <a:ext cx="3176678" cy="538861"/>
      </dsp:txXfrm>
    </dsp:sp>
    <dsp:sp modelId="{3D5A9447-68AD-484A-8DF0-AA6BD3EED4D1}">
      <dsp:nvSpPr>
        <dsp:cNvPr id="0" name=""/>
        <dsp:cNvSpPr/>
      </dsp:nvSpPr>
      <dsp:spPr>
        <a:xfrm>
          <a:off x="105604" y="4490971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Parques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Públicos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105604" y="4490971"/>
        <a:ext cx="3176678" cy="538861"/>
      </dsp:txXfrm>
    </dsp:sp>
    <dsp:sp modelId="{41340268-AE5E-4F9C-B101-F27DB87DAA86}">
      <dsp:nvSpPr>
        <dsp:cNvPr id="0" name=""/>
        <dsp:cNvSpPr/>
      </dsp:nvSpPr>
      <dsp:spPr>
        <a:xfrm>
          <a:off x="3558477" y="4490971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Salud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Pública </a:t>
          </a:r>
          <a:endParaRPr lang="es-ES" sz="1200" kern="1200" dirty="0">
            <a:solidFill>
              <a:srgbClr val="000000"/>
            </a:solidFill>
            <a:latin typeface="+mn-lt"/>
          </a:endParaRPr>
        </a:p>
      </dsp:txBody>
      <dsp:txXfrm>
        <a:off x="3558477" y="4490971"/>
        <a:ext cx="3176678" cy="538861"/>
      </dsp:txXfrm>
    </dsp:sp>
    <dsp:sp modelId="{76781323-3E25-470E-B823-5C7B8366FAC2}">
      <dsp:nvSpPr>
        <dsp:cNvPr id="0" name=""/>
        <dsp:cNvSpPr/>
      </dsp:nvSpPr>
      <dsp:spPr>
        <a:xfrm>
          <a:off x="105604" y="5187710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Atención a Grupos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Prioritarios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105604" y="5187710"/>
        <a:ext cx="3176678" cy="538861"/>
      </dsp:txXfrm>
    </dsp:sp>
    <dsp:sp modelId="{82164179-93F5-4919-A00D-D86B09D4B625}">
      <dsp:nvSpPr>
        <dsp:cNvPr id="0" name=""/>
        <dsp:cNvSpPr/>
      </dsp:nvSpPr>
      <dsp:spPr>
        <a:xfrm>
          <a:off x="3558477" y="5187710"/>
          <a:ext cx="3176678" cy="538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Atención a Grupos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Religiosos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3558477" y="5187710"/>
        <a:ext cx="3176678" cy="53886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EA902-A3DA-4986-9412-6391F0E7E1F3}">
      <dsp:nvSpPr>
        <dsp:cNvPr id="0" name=""/>
        <dsp:cNvSpPr/>
      </dsp:nvSpPr>
      <dsp:spPr>
        <a:xfrm>
          <a:off x="2664295" y="1557812"/>
          <a:ext cx="1511333" cy="971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925"/>
              </a:lnTo>
              <a:lnTo>
                <a:pt x="1511333" y="609925"/>
              </a:lnTo>
              <a:lnTo>
                <a:pt x="1511333" y="9712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4DD1B-B63E-4373-838C-6EF336F9454E}">
      <dsp:nvSpPr>
        <dsp:cNvPr id="0" name=""/>
        <dsp:cNvSpPr/>
      </dsp:nvSpPr>
      <dsp:spPr>
        <a:xfrm>
          <a:off x="1150033" y="1557812"/>
          <a:ext cx="1514262" cy="971224"/>
        </a:xfrm>
        <a:custGeom>
          <a:avLst/>
          <a:gdLst/>
          <a:ahLst/>
          <a:cxnLst/>
          <a:rect l="0" t="0" r="0" b="0"/>
          <a:pathLst>
            <a:path>
              <a:moveTo>
                <a:pt x="1514262" y="0"/>
              </a:moveTo>
              <a:lnTo>
                <a:pt x="1514262" y="609925"/>
              </a:lnTo>
              <a:lnTo>
                <a:pt x="0" y="609925"/>
              </a:lnTo>
              <a:lnTo>
                <a:pt x="0" y="9712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8C354-264A-4D32-ADCF-5D70258D55A8}">
      <dsp:nvSpPr>
        <dsp:cNvPr id="0" name=""/>
        <dsp:cNvSpPr/>
      </dsp:nvSpPr>
      <dsp:spPr>
        <a:xfrm>
          <a:off x="1134295" y="9815"/>
          <a:ext cx="3060001" cy="154799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Operativo(a)</a:t>
          </a:r>
        </a:p>
      </dsp:txBody>
      <dsp:txXfrm>
        <a:off x="1134295" y="9815"/>
        <a:ext cx="3060001" cy="1547996"/>
      </dsp:txXfrm>
    </dsp:sp>
    <dsp:sp modelId="{561035FD-A036-45F3-8768-74A8DEB66B75}">
      <dsp:nvSpPr>
        <dsp:cNvPr id="0" name=""/>
        <dsp:cNvSpPr/>
      </dsp:nvSpPr>
      <dsp:spPr>
        <a:xfrm>
          <a:off x="0" y="2529037"/>
          <a:ext cx="2300067" cy="138749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529037"/>
        <a:ext cx="2300067" cy="1387493"/>
      </dsp:txXfrm>
    </dsp:sp>
    <dsp:sp modelId="{88F7E2BC-39DC-4929-872F-592E1E6CDBE2}">
      <dsp:nvSpPr>
        <dsp:cNvPr id="0" name=""/>
        <dsp:cNvSpPr/>
      </dsp:nvSpPr>
      <dsp:spPr>
        <a:xfrm>
          <a:off x="3025595" y="2529037"/>
          <a:ext cx="2300067" cy="138749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25595" y="2529037"/>
        <a:ext cx="2300067" cy="138749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555B4-37E3-41E0-B3C7-A49F05789441}">
      <dsp:nvSpPr>
        <dsp:cNvPr id="0" name=""/>
        <dsp:cNvSpPr/>
      </dsp:nvSpPr>
      <dsp:spPr>
        <a:xfrm>
          <a:off x="4840378" y="1068433"/>
          <a:ext cx="266557" cy="513142"/>
        </a:xfrm>
        <a:custGeom>
          <a:avLst/>
          <a:gdLst/>
          <a:ahLst/>
          <a:cxnLst/>
          <a:rect l="0" t="0" r="0" b="0"/>
          <a:pathLst>
            <a:path>
              <a:moveTo>
                <a:pt x="266557" y="0"/>
              </a:moveTo>
              <a:lnTo>
                <a:pt x="266557" y="513142"/>
              </a:lnTo>
              <a:lnTo>
                <a:pt x="0" y="5131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85C62-DDCC-4C99-A8CE-61DA83FBD5AF}">
      <dsp:nvSpPr>
        <dsp:cNvPr id="0" name=""/>
        <dsp:cNvSpPr/>
      </dsp:nvSpPr>
      <dsp:spPr>
        <a:xfrm>
          <a:off x="5106935" y="1068433"/>
          <a:ext cx="2093154" cy="1207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5991"/>
              </a:lnTo>
              <a:lnTo>
                <a:pt x="2093154" y="1025991"/>
              </a:lnTo>
              <a:lnTo>
                <a:pt x="2093154" y="1207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A2CC98-E97D-4999-8F4D-4F960B251E67}">
      <dsp:nvSpPr>
        <dsp:cNvPr id="0" name=""/>
        <dsp:cNvSpPr/>
      </dsp:nvSpPr>
      <dsp:spPr>
        <a:xfrm>
          <a:off x="5061215" y="1068433"/>
          <a:ext cx="91440" cy="12076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7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C9034-97FD-42BA-87C9-602F53FC4329}">
      <dsp:nvSpPr>
        <dsp:cNvPr id="0" name=""/>
        <dsp:cNvSpPr/>
      </dsp:nvSpPr>
      <dsp:spPr>
        <a:xfrm>
          <a:off x="4060357" y="4257951"/>
          <a:ext cx="3476521" cy="450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658"/>
              </a:lnTo>
              <a:lnTo>
                <a:pt x="3476521" y="268658"/>
              </a:lnTo>
              <a:lnTo>
                <a:pt x="3476521" y="4502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26B66-F3E0-414A-A412-8345C4A78867}">
      <dsp:nvSpPr>
        <dsp:cNvPr id="0" name=""/>
        <dsp:cNvSpPr/>
      </dsp:nvSpPr>
      <dsp:spPr>
        <a:xfrm>
          <a:off x="4060357" y="4257951"/>
          <a:ext cx="1269593" cy="450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658"/>
              </a:lnTo>
              <a:lnTo>
                <a:pt x="1269593" y="268658"/>
              </a:lnTo>
              <a:lnTo>
                <a:pt x="1269593" y="4502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FD0B4-D48A-4BD8-B3AF-672AFBD88478}">
      <dsp:nvSpPr>
        <dsp:cNvPr id="0" name=""/>
        <dsp:cNvSpPr/>
      </dsp:nvSpPr>
      <dsp:spPr>
        <a:xfrm>
          <a:off x="3164090" y="4257951"/>
          <a:ext cx="896267" cy="450296"/>
        </a:xfrm>
        <a:custGeom>
          <a:avLst/>
          <a:gdLst/>
          <a:ahLst/>
          <a:cxnLst/>
          <a:rect l="0" t="0" r="0" b="0"/>
          <a:pathLst>
            <a:path>
              <a:moveTo>
                <a:pt x="896267" y="0"/>
              </a:moveTo>
              <a:lnTo>
                <a:pt x="896267" y="268658"/>
              </a:lnTo>
              <a:lnTo>
                <a:pt x="0" y="268658"/>
              </a:lnTo>
              <a:lnTo>
                <a:pt x="0" y="4502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BA9DA-9C58-41C8-B262-7F1C2134DFF0}">
      <dsp:nvSpPr>
        <dsp:cNvPr id="0" name=""/>
        <dsp:cNvSpPr/>
      </dsp:nvSpPr>
      <dsp:spPr>
        <a:xfrm>
          <a:off x="936003" y="4257951"/>
          <a:ext cx="3124354" cy="450296"/>
        </a:xfrm>
        <a:custGeom>
          <a:avLst/>
          <a:gdLst/>
          <a:ahLst/>
          <a:cxnLst/>
          <a:rect l="0" t="0" r="0" b="0"/>
          <a:pathLst>
            <a:path>
              <a:moveTo>
                <a:pt x="3124354" y="0"/>
              </a:moveTo>
              <a:lnTo>
                <a:pt x="3124354" y="268658"/>
              </a:lnTo>
              <a:lnTo>
                <a:pt x="0" y="268658"/>
              </a:lnTo>
              <a:lnTo>
                <a:pt x="0" y="4502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6252A-5706-497F-8181-60069E4961D7}">
      <dsp:nvSpPr>
        <dsp:cNvPr id="0" name=""/>
        <dsp:cNvSpPr/>
      </dsp:nvSpPr>
      <dsp:spPr>
        <a:xfrm>
          <a:off x="3013780" y="3046153"/>
          <a:ext cx="1046577" cy="478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743"/>
              </a:lnTo>
              <a:lnTo>
                <a:pt x="1046577" y="296743"/>
              </a:lnTo>
              <a:lnTo>
                <a:pt x="1046577" y="4783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8274B-DB9F-421E-8BFB-644DCCC286D4}">
      <dsp:nvSpPr>
        <dsp:cNvPr id="0" name=""/>
        <dsp:cNvSpPr/>
      </dsp:nvSpPr>
      <dsp:spPr>
        <a:xfrm>
          <a:off x="1967203" y="3046153"/>
          <a:ext cx="1046577" cy="478380"/>
        </a:xfrm>
        <a:custGeom>
          <a:avLst/>
          <a:gdLst/>
          <a:ahLst/>
          <a:cxnLst/>
          <a:rect l="0" t="0" r="0" b="0"/>
          <a:pathLst>
            <a:path>
              <a:moveTo>
                <a:pt x="1046577" y="0"/>
              </a:moveTo>
              <a:lnTo>
                <a:pt x="1046577" y="296743"/>
              </a:lnTo>
              <a:lnTo>
                <a:pt x="0" y="296743"/>
              </a:lnTo>
              <a:lnTo>
                <a:pt x="0" y="4783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9A72F3-2F9E-405C-B584-E5438D655965}">
      <dsp:nvSpPr>
        <dsp:cNvPr id="0" name=""/>
        <dsp:cNvSpPr/>
      </dsp:nvSpPr>
      <dsp:spPr>
        <a:xfrm>
          <a:off x="3013780" y="1068433"/>
          <a:ext cx="2093154" cy="1207629"/>
        </a:xfrm>
        <a:custGeom>
          <a:avLst/>
          <a:gdLst/>
          <a:ahLst/>
          <a:cxnLst/>
          <a:rect l="0" t="0" r="0" b="0"/>
          <a:pathLst>
            <a:path>
              <a:moveTo>
                <a:pt x="2093154" y="0"/>
              </a:moveTo>
              <a:lnTo>
                <a:pt x="2093154" y="1025991"/>
              </a:lnTo>
              <a:lnTo>
                <a:pt x="0" y="1025991"/>
              </a:lnTo>
              <a:lnTo>
                <a:pt x="0" y="1207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B1D89-32C6-46DB-ABB3-0C4484FF1D25}">
      <dsp:nvSpPr>
        <dsp:cNvPr id="0" name=""/>
        <dsp:cNvSpPr/>
      </dsp:nvSpPr>
      <dsp:spPr>
        <a:xfrm>
          <a:off x="4005096" y="114707"/>
          <a:ext cx="2203676" cy="9537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Atención y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Vinculación </a:t>
          </a:r>
          <a:r>
            <a:rPr lang="es-ES" sz="1200" kern="1200" dirty="0" smtClean="0">
              <a:solidFill>
                <a:schemeClr val="tx1"/>
              </a:solidFill>
            </a:rPr>
            <a:t>Ciudadana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005096" y="114707"/>
        <a:ext cx="2203676" cy="953725"/>
      </dsp:txXfrm>
    </dsp:sp>
    <dsp:sp modelId="{CA39CFAE-E2EA-4986-836A-5B47C17F74E9}">
      <dsp:nvSpPr>
        <dsp:cNvPr id="0" name=""/>
        <dsp:cNvSpPr/>
      </dsp:nvSpPr>
      <dsp:spPr>
        <a:xfrm>
          <a:off x="2148840" y="2276062"/>
          <a:ext cx="1729879" cy="7700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Operativo(a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48840" y="2276062"/>
        <a:ext cx="1729879" cy="770090"/>
      </dsp:txXfrm>
    </dsp:sp>
    <dsp:sp modelId="{36D6C405-7143-4411-93B1-9BF8A1404A77}">
      <dsp:nvSpPr>
        <dsp:cNvPr id="0" name=""/>
        <dsp:cNvSpPr/>
      </dsp:nvSpPr>
      <dsp:spPr>
        <a:xfrm>
          <a:off x="1102263" y="3524534"/>
          <a:ext cx="1729879" cy="7334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Mesas </a:t>
          </a:r>
          <a:r>
            <a:rPr lang="es-ES" sz="1200" kern="1200" dirty="0" smtClean="0">
              <a:solidFill>
                <a:schemeClr val="tx1"/>
              </a:solidFill>
            </a:rPr>
            <a:t>Directivas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102263" y="3524534"/>
        <a:ext cx="1729879" cy="733417"/>
      </dsp:txXfrm>
    </dsp:sp>
    <dsp:sp modelId="{396AEBBD-1CC6-4A03-A15C-CD42339B9B61}">
      <dsp:nvSpPr>
        <dsp:cNvPr id="0" name=""/>
        <dsp:cNvSpPr/>
      </dsp:nvSpPr>
      <dsp:spPr>
        <a:xfrm>
          <a:off x="3195418" y="3524534"/>
          <a:ext cx="1729879" cy="7334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Zonas Operativas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195418" y="3524534"/>
        <a:ext cx="1729879" cy="733417"/>
      </dsp:txXfrm>
    </dsp:sp>
    <dsp:sp modelId="{314F7969-4745-4BE7-95BD-C80A55C847E4}">
      <dsp:nvSpPr>
        <dsp:cNvPr id="0" name=""/>
        <dsp:cNvSpPr/>
      </dsp:nvSpPr>
      <dsp:spPr>
        <a:xfrm>
          <a:off x="0" y="4708247"/>
          <a:ext cx="1872006" cy="8339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Operativo(a) Zona </a:t>
          </a:r>
          <a:r>
            <a:rPr lang="es-ES" sz="1200" kern="1200" dirty="0" smtClean="0">
              <a:solidFill>
                <a:schemeClr val="tx1"/>
              </a:solidFill>
            </a:rPr>
            <a:t>Norte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4708247"/>
        <a:ext cx="1872006" cy="833949"/>
      </dsp:txXfrm>
    </dsp:sp>
    <dsp:sp modelId="{7D0E3248-8136-422E-96CE-B4E619B7AD1F}">
      <dsp:nvSpPr>
        <dsp:cNvPr id="0" name=""/>
        <dsp:cNvSpPr/>
      </dsp:nvSpPr>
      <dsp:spPr>
        <a:xfrm>
          <a:off x="2228086" y="4708247"/>
          <a:ext cx="1872006" cy="8339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Operativo(a) Zona </a:t>
          </a:r>
          <a:r>
            <a:rPr lang="es-ES" sz="1200" kern="1200" dirty="0" smtClean="0">
              <a:solidFill>
                <a:schemeClr val="tx1"/>
              </a:solidFill>
            </a:rPr>
            <a:t>Centro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228086" y="4708247"/>
        <a:ext cx="1872006" cy="833949"/>
      </dsp:txXfrm>
    </dsp:sp>
    <dsp:sp modelId="{44332F28-5843-41B1-8A1F-F7C3356A9A5B}">
      <dsp:nvSpPr>
        <dsp:cNvPr id="0" name=""/>
        <dsp:cNvSpPr/>
      </dsp:nvSpPr>
      <dsp:spPr>
        <a:xfrm>
          <a:off x="4393947" y="4708247"/>
          <a:ext cx="1872006" cy="8339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Operativo(a) Zona </a:t>
          </a:r>
          <a:r>
            <a:rPr lang="es-ES" sz="1200" kern="1200" dirty="0" smtClean="0">
              <a:solidFill>
                <a:schemeClr val="tx1"/>
              </a:solidFill>
            </a:rPr>
            <a:t>Poniente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393947" y="4708247"/>
        <a:ext cx="1872006" cy="833949"/>
      </dsp:txXfrm>
    </dsp:sp>
    <dsp:sp modelId="{B5CC304E-3A9B-4E09-8205-8E4A15DE77D7}">
      <dsp:nvSpPr>
        <dsp:cNvPr id="0" name=""/>
        <dsp:cNvSpPr/>
      </dsp:nvSpPr>
      <dsp:spPr>
        <a:xfrm>
          <a:off x="6600876" y="4708247"/>
          <a:ext cx="1872006" cy="8339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Operativo(a) Zona </a:t>
          </a:r>
          <a:r>
            <a:rPr lang="es-ES" sz="1200" kern="1200" dirty="0" smtClean="0">
              <a:solidFill>
                <a:schemeClr val="tx1"/>
              </a:solidFill>
            </a:rPr>
            <a:t>Sur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600876" y="4708247"/>
        <a:ext cx="1872006" cy="833949"/>
      </dsp:txXfrm>
    </dsp:sp>
    <dsp:sp modelId="{87A33439-9464-482F-9CBB-BF6797F17F38}">
      <dsp:nvSpPr>
        <dsp:cNvPr id="0" name=""/>
        <dsp:cNvSpPr/>
      </dsp:nvSpPr>
      <dsp:spPr>
        <a:xfrm>
          <a:off x="4241995" y="2276062"/>
          <a:ext cx="1729879" cy="7700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Proyectos </a:t>
          </a:r>
          <a:r>
            <a:rPr lang="es-ES" sz="1200" kern="1200" dirty="0" smtClean="0">
              <a:solidFill>
                <a:schemeClr val="tx1"/>
              </a:solidFill>
            </a:rPr>
            <a:t>Estratégicos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241995" y="2276062"/>
        <a:ext cx="1729879" cy="770090"/>
      </dsp:txXfrm>
    </dsp:sp>
    <dsp:sp modelId="{C75CA2CC-97C6-4D10-BD69-D21A2D512436}">
      <dsp:nvSpPr>
        <dsp:cNvPr id="0" name=""/>
        <dsp:cNvSpPr/>
      </dsp:nvSpPr>
      <dsp:spPr>
        <a:xfrm>
          <a:off x="6335149" y="2276062"/>
          <a:ext cx="1729879" cy="7700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335149" y="2276062"/>
        <a:ext cx="1729879" cy="770090"/>
      </dsp:txXfrm>
    </dsp:sp>
    <dsp:sp modelId="{70949A95-F512-44A2-AE4C-A62E3DFE5CAC}">
      <dsp:nvSpPr>
        <dsp:cNvPr id="0" name=""/>
        <dsp:cNvSpPr/>
      </dsp:nvSpPr>
      <dsp:spPr>
        <a:xfrm>
          <a:off x="3371260" y="1284612"/>
          <a:ext cx="1469117" cy="593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3371260" y="1284612"/>
        <a:ext cx="1469117" cy="59392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0B673-D6BC-4807-91AA-192685EBD38F}">
      <dsp:nvSpPr>
        <dsp:cNvPr id="0" name=""/>
        <dsp:cNvSpPr/>
      </dsp:nvSpPr>
      <dsp:spPr>
        <a:xfrm>
          <a:off x="2430269" y="1852791"/>
          <a:ext cx="1341449" cy="782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225"/>
              </a:lnTo>
              <a:lnTo>
                <a:pt x="1341449" y="528225"/>
              </a:lnTo>
              <a:lnTo>
                <a:pt x="1341449" y="7824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43C3AE-F338-4166-9AB7-BDD9E37DE2CB}">
      <dsp:nvSpPr>
        <dsp:cNvPr id="0" name=""/>
        <dsp:cNvSpPr/>
      </dsp:nvSpPr>
      <dsp:spPr>
        <a:xfrm>
          <a:off x="1088820" y="1852791"/>
          <a:ext cx="1341449" cy="782407"/>
        </a:xfrm>
        <a:custGeom>
          <a:avLst/>
          <a:gdLst/>
          <a:ahLst/>
          <a:cxnLst/>
          <a:rect l="0" t="0" r="0" b="0"/>
          <a:pathLst>
            <a:path>
              <a:moveTo>
                <a:pt x="1341449" y="0"/>
              </a:moveTo>
              <a:lnTo>
                <a:pt x="1341449" y="528225"/>
              </a:lnTo>
              <a:lnTo>
                <a:pt x="0" y="528225"/>
              </a:lnTo>
              <a:lnTo>
                <a:pt x="0" y="7824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78A3E-8484-4C75-A80B-6BEBB759AEA1}">
      <dsp:nvSpPr>
        <dsp:cNvPr id="0" name=""/>
        <dsp:cNvSpPr/>
      </dsp:nvSpPr>
      <dsp:spPr>
        <a:xfrm>
          <a:off x="1026267" y="412792"/>
          <a:ext cx="2808004" cy="143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Administrativo(a)</a:t>
          </a:r>
        </a:p>
      </dsp:txBody>
      <dsp:txXfrm>
        <a:off x="1026267" y="412792"/>
        <a:ext cx="2808004" cy="1439999"/>
      </dsp:txXfrm>
    </dsp:sp>
    <dsp:sp modelId="{47F8C3F9-7577-4F66-8B90-0354FF56349B}">
      <dsp:nvSpPr>
        <dsp:cNvPr id="0" name=""/>
        <dsp:cNvSpPr/>
      </dsp:nvSpPr>
      <dsp:spPr>
        <a:xfrm>
          <a:off x="1553" y="2635198"/>
          <a:ext cx="2174535" cy="1080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53" y="2635198"/>
        <a:ext cx="2174535" cy="1080005"/>
      </dsp:txXfrm>
    </dsp:sp>
    <dsp:sp modelId="{B55D28C6-03A1-4842-B3A7-C722CB61DC66}">
      <dsp:nvSpPr>
        <dsp:cNvPr id="0" name=""/>
        <dsp:cNvSpPr/>
      </dsp:nvSpPr>
      <dsp:spPr>
        <a:xfrm>
          <a:off x="2684451" y="2635198"/>
          <a:ext cx="2174535" cy="1080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84451" y="2635198"/>
        <a:ext cx="2174535" cy="108000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802AF-7EFF-496F-9068-2CD6A5170FBA}">
      <dsp:nvSpPr>
        <dsp:cNvPr id="0" name=""/>
        <dsp:cNvSpPr/>
      </dsp:nvSpPr>
      <dsp:spPr>
        <a:xfrm>
          <a:off x="2232248" y="1908203"/>
          <a:ext cx="1231319" cy="828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6723"/>
              </a:lnTo>
              <a:lnTo>
                <a:pt x="1231319" y="596723"/>
              </a:lnTo>
              <a:lnTo>
                <a:pt x="1231319" y="8281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153B3C-658E-44F5-8C8C-67CEAF442033}">
      <dsp:nvSpPr>
        <dsp:cNvPr id="0" name=""/>
        <dsp:cNvSpPr/>
      </dsp:nvSpPr>
      <dsp:spPr>
        <a:xfrm>
          <a:off x="1000928" y="1908203"/>
          <a:ext cx="1231319" cy="828191"/>
        </a:xfrm>
        <a:custGeom>
          <a:avLst/>
          <a:gdLst/>
          <a:ahLst/>
          <a:cxnLst/>
          <a:rect l="0" t="0" r="0" b="0"/>
          <a:pathLst>
            <a:path>
              <a:moveTo>
                <a:pt x="1231319" y="0"/>
              </a:moveTo>
              <a:lnTo>
                <a:pt x="1231319" y="596723"/>
              </a:lnTo>
              <a:lnTo>
                <a:pt x="0" y="596723"/>
              </a:lnTo>
              <a:lnTo>
                <a:pt x="0" y="8281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5F186-B900-4928-BB86-C60F6056D9CE}">
      <dsp:nvSpPr>
        <dsp:cNvPr id="0" name=""/>
        <dsp:cNvSpPr/>
      </dsp:nvSpPr>
      <dsp:spPr>
        <a:xfrm>
          <a:off x="882251" y="504208"/>
          <a:ext cx="2699993" cy="1403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Proyectos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Estratégicos</a:t>
          </a:r>
        </a:p>
      </dsp:txBody>
      <dsp:txXfrm>
        <a:off x="882251" y="504208"/>
        <a:ext cx="2699993" cy="1403994"/>
      </dsp:txXfrm>
    </dsp:sp>
    <dsp:sp modelId="{745C10B2-B697-40FF-819A-84ACADD2D7D8}">
      <dsp:nvSpPr>
        <dsp:cNvPr id="0" name=""/>
        <dsp:cNvSpPr/>
      </dsp:nvSpPr>
      <dsp:spPr>
        <a:xfrm>
          <a:off x="1076" y="2736394"/>
          <a:ext cx="1999704" cy="100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076" y="2736394"/>
        <a:ext cx="1999704" cy="1007997"/>
      </dsp:txXfrm>
    </dsp:sp>
    <dsp:sp modelId="{A90AF1C4-E96D-4B4F-A610-9E08A19866C1}">
      <dsp:nvSpPr>
        <dsp:cNvPr id="0" name=""/>
        <dsp:cNvSpPr/>
      </dsp:nvSpPr>
      <dsp:spPr>
        <a:xfrm>
          <a:off x="2463715" y="2736394"/>
          <a:ext cx="1999704" cy="100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Informática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463715" y="2736394"/>
        <a:ext cx="1999704" cy="100799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3D2F5-27BA-42D7-8714-7FAB01EFB13D}">
      <dsp:nvSpPr>
        <dsp:cNvPr id="0" name=""/>
        <dsp:cNvSpPr/>
      </dsp:nvSpPr>
      <dsp:spPr>
        <a:xfrm>
          <a:off x="4081042" y="2456706"/>
          <a:ext cx="91440" cy="4441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41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A44F1-B3B1-465A-AA90-041F21A0FD6D}">
      <dsp:nvSpPr>
        <dsp:cNvPr id="0" name=""/>
        <dsp:cNvSpPr/>
      </dsp:nvSpPr>
      <dsp:spPr>
        <a:xfrm>
          <a:off x="2888769" y="1293579"/>
          <a:ext cx="1237993" cy="691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800"/>
              </a:lnTo>
              <a:lnTo>
                <a:pt x="1237993" y="407800"/>
              </a:lnTo>
              <a:lnTo>
                <a:pt x="1237993" y="6917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3EEF7-8426-4C63-9CBC-4D61B359421D}">
      <dsp:nvSpPr>
        <dsp:cNvPr id="0" name=""/>
        <dsp:cNvSpPr/>
      </dsp:nvSpPr>
      <dsp:spPr>
        <a:xfrm>
          <a:off x="1605056" y="2456706"/>
          <a:ext cx="91440" cy="4441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41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8B573-834E-46DC-8306-C4F3F9BA54E1}">
      <dsp:nvSpPr>
        <dsp:cNvPr id="0" name=""/>
        <dsp:cNvSpPr/>
      </dsp:nvSpPr>
      <dsp:spPr>
        <a:xfrm>
          <a:off x="1650776" y="1293579"/>
          <a:ext cx="1237993" cy="691793"/>
        </a:xfrm>
        <a:custGeom>
          <a:avLst/>
          <a:gdLst/>
          <a:ahLst/>
          <a:cxnLst/>
          <a:rect l="0" t="0" r="0" b="0"/>
          <a:pathLst>
            <a:path>
              <a:moveTo>
                <a:pt x="1237993" y="0"/>
              </a:moveTo>
              <a:lnTo>
                <a:pt x="1237993" y="407800"/>
              </a:lnTo>
              <a:lnTo>
                <a:pt x="0" y="407800"/>
              </a:lnTo>
              <a:lnTo>
                <a:pt x="0" y="6917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ACCC7E-3682-4818-AB7F-8A396B37AEED}">
      <dsp:nvSpPr>
        <dsp:cNvPr id="0" name=""/>
        <dsp:cNvSpPr/>
      </dsp:nvSpPr>
      <dsp:spPr>
        <a:xfrm>
          <a:off x="1479988" y="951"/>
          <a:ext cx="2817562" cy="12926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Operativo(a)</a:t>
          </a:r>
        </a:p>
      </dsp:txBody>
      <dsp:txXfrm>
        <a:off x="1479988" y="951"/>
        <a:ext cx="2817562" cy="1292627"/>
      </dsp:txXfrm>
    </dsp:sp>
    <dsp:sp modelId="{7C7FFC11-F991-46F4-880A-1CDA218EB5D2}">
      <dsp:nvSpPr>
        <dsp:cNvPr id="0" name=""/>
        <dsp:cNvSpPr/>
      </dsp:nvSpPr>
      <dsp:spPr>
        <a:xfrm>
          <a:off x="865224" y="1985372"/>
          <a:ext cx="1571103" cy="471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 A</a:t>
          </a:r>
        </a:p>
      </dsp:txBody>
      <dsp:txXfrm>
        <a:off x="865224" y="1985372"/>
        <a:ext cx="1571103" cy="471333"/>
      </dsp:txXfrm>
    </dsp:sp>
    <dsp:sp modelId="{847E3714-A85B-44C3-BC76-74BEF6F8A50A}">
      <dsp:nvSpPr>
        <dsp:cNvPr id="0" name=""/>
        <dsp:cNvSpPr/>
      </dsp:nvSpPr>
      <dsp:spPr>
        <a:xfrm>
          <a:off x="696776" y="2900885"/>
          <a:ext cx="1908000" cy="118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96776" y="2900885"/>
        <a:ext cx="1908000" cy="1180004"/>
      </dsp:txXfrm>
    </dsp:sp>
    <dsp:sp modelId="{87900F5B-AC69-4327-8E48-03AE454FC794}">
      <dsp:nvSpPr>
        <dsp:cNvPr id="0" name=""/>
        <dsp:cNvSpPr/>
      </dsp:nvSpPr>
      <dsp:spPr>
        <a:xfrm>
          <a:off x="3341210" y="1985372"/>
          <a:ext cx="1571103" cy="471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 B</a:t>
          </a:r>
        </a:p>
      </dsp:txBody>
      <dsp:txXfrm>
        <a:off x="3341210" y="1985372"/>
        <a:ext cx="1571103" cy="471333"/>
      </dsp:txXfrm>
    </dsp:sp>
    <dsp:sp modelId="{3E720933-00D6-4078-9029-0075BA668E8F}">
      <dsp:nvSpPr>
        <dsp:cNvPr id="0" name=""/>
        <dsp:cNvSpPr/>
      </dsp:nvSpPr>
      <dsp:spPr>
        <a:xfrm>
          <a:off x="3172762" y="2900885"/>
          <a:ext cx="1908000" cy="118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172762" y="2900885"/>
        <a:ext cx="1908000" cy="118000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9AE7F-1F32-442C-94D9-A31C78522BA7}">
      <dsp:nvSpPr>
        <dsp:cNvPr id="0" name=""/>
        <dsp:cNvSpPr/>
      </dsp:nvSpPr>
      <dsp:spPr>
        <a:xfrm>
          <a:off x="3708274" y="1609472"/>
          <a:ext cx="324821" cy="730705"/>
        </a:xfrm>
        <a:custGeom>
          <a:avLst/>
          <a:gdLst/>
          <a:ahLst/>
          <a:cxnLst/>
          <a:rect l="0" t="0" r="0" b="0"/>
          <a:pathLst>
            <a:path>
              <a:moveTo>
                <a:pt x="324821" y="0"/>
              </a:moveTo>
              <a:lnTo>
                <a:pt x="324821" y="730705"/>
              </a:lnTo>
              <a:lnTo>
                <a:pt x="0" y="7307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BBCD16-46F3-479C-8777-A3B0A116D4A8}">
      <dsp:nvSpPr>
        <dsp:cNvPr id="0" name=""/>
        <dsp:cNvSpPr/>
      </dsp:nvSpPr>
      <dsp:spPr>
        <a:xfrm>
          <a:off x="4033095" y="1609472"/>
          <a:ext cx="3192220" cy="1603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7329"/>
              </a:lnTo>
              <a:lnTo>
                <a:pt x="3192220" y="1457329"/>
              </a:lnTo>
              <a:lnTo>
                <a:pt x="3192220" y="16036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FF216-8565-4BCC-BA6A-0F04397729B8}">
      <dsp:nvSpPr>
        <dsp:cNvPr id="0" name=""/>
        <dsp:cNvSpPr/>
      </dsp:nvSpPr>
      <dsp:spPr>
        <a:xfrm>
          <a:off x="4033095" y="1609472"/>
          <a:ext cx="1087644" cy="1603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7329"/>
              </a:lnTo>
              <a:lnTo>
                <a:pt x="1087644" y="1457329"/>
              </a:lnTo>
              <a:lnTo>
                <a:pt x="1087644" y="16036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E074A9-5A78-4D83-80AC-AC35ACE55A82}">
      <dsp:nvSpPr>
        <dsp:cNvPr id="0" name=""/>
        <dsp:cNvSpPr/>
      </dsp:nvSpPr>
      <dsp:spPr>
        <a:xfrm>
          <a:off x="2985962" y="1609472"/>
          <a:ext cx="1047133" cy="1603601"/>
        </a:xfrm>
        <a:custGeom>
          <a:avLst/>
          <a:gdLst/>
          <a:ahLst/>
          <a:cxnLst/>
          <a:rect l="0" t="0" r="0" b="0"/>
          <a:pathLst>
            <a:path>
              <a:moveTo>
                <a:pt x="1047133" y="0"/>
              </a:moveTo>
              <a:lnTo>
                <a:pt x="1047133" y="1457329"/>
              </a:lnTo>
              <a:lnTo>
                <a:pt x="0" y="1457329"/>
              </a:lnTo>
              <a:lnTo>
                <a:pt x="0" y="16036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33FE55-0BAB-4365-9E27-4026C330FB45}">
      <dsp:nvSpPr>
        <dsp:cNvPr id="0" name=""/>
        <dsp:cNvSpPr/>
      </dsp:nvSpPr>
      <dsp:spPr>
        <a:xfrm>
          <a:off x="911587" y="1609472"/>
          <a:ext cx="3121508" cy="1603601"/>
        </a:xfrm>
        <a:custGeom>
          <a:avLst/>
          <a:gdLst/>
          <a:ahLst/>
          <a:cxnLst/>
          <a:rect l="0" t="0" r="0" b="0"/>
          <a:pathLst>
            <a:path>
              <a:moveTo>
                <a:pt x="3121508" y="0"/>
              </a:moveTo>
              <a:lnTo>
                <a:pt x="3121508" y="1457329"/>
              </a:lnTo>
              <a:lnTo>
                <a:pt x="0" y="1457329"/>
              </a:lnTo>
              <a:lnTo>
                <a:pt x="0" y="16036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9941E0-A05B-44AE-BAAB-036F4601D853}">
      <dsp:nvSpPr>
        <dsp:cNvPr id="0" name=""/>
        <dsp:cNvSpPr/>
      </dsp:nvSpPr>
      <dsp:spPr>
        <a:xfrm>
          <a:off x="2917095" y="565473"/>
          <a:ext cx="2232000" cy="104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 Zona Centro</a:t>
          </a:r>
        </a:p>
      </dsp:txBody>
      <dsp:txXfrm>
        <a:off x="2917095" y="565473"/>
        <a:ext cx="2232000" cy="1043999"/>
      </dsp:txXfrm>
    </dsp:sp>
    <dsp:sp modelId="{467C7AA8-F799-456B-AE04-D4EEEBF27D51}">
      <dsp:nvSpPr>
        <dsp:cNvPr id="0" name=""/>
        <dsp:cNvSpPr/>
      </dsp:nvSpPr>
      <dsp:spPr>
        <a:xfrm>
          <a:off x="5571" y="3213074"/>
          <a:ext cx="1812032" cy="16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 /o B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 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Profesional Especialista 1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571" y="3213074"/>
        <a:ext cx="1812032" cy="1656001"/>
      </dsp:txXfrm>
    </dsp:sp>
    <dsp:sp modelId="{97CE9C80-B885-4586-BC2B-C74F470059C2}">
      <dsp:nvSpPr>
        <dsp:cNvPr id="0" name=""/>
        <dsp:cNvSpPr/>
      </dsp:nvSpPr>
      <dsp:spPr>
        <a:xfrm>
          <a:off x="2079945" y="3213074"/>
          <a:ext cx="1812032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079945" y="3213074"/>
        <a:ext cx="1812032" cy="827997"/>
      </dsp:txXfrm>
    </dsp:sp>
    <dsp:sp modelId="{6B39D112-80D6-4452-AB88-5E3D5CCA3932}">
      <dsp:nvSpPr>
        <dsp:cNvPr id="0" name=""/>
        <dsp:cNvSpPr/>
      </dsp:nvSpPr>
      <dsp:spPr>
        <a:xfrm>
          <a:off x="4214724" y="3213074"/>
          <a:ext cx="1812032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14724" y="3213074"/>
        <a:ext cx="1812032" cy="827997"/>
      </dsp:txXfrm>
    </dsp:sp>
    <dsp:sp modelId="{DF2DBB6A-D06E-4D47-8F4D-64B8BB774123}">
      <dsp:nvSpPr>
        <dsp:cNvPr id="0" name=""/>
        <dsp:cNvSpPr/>
      </dsp:nvSpPr>
      <dsp:spPr>
        <a:xfrm>
          <a:off x="6319300" y="3213074"/>
          <a:ext cx="1812032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Trabajadores(as) </a:t>
          </a:r>
          <a:r>
            <a:rPr lang="es-ES" sz="1200" kern="1200" dirty="0" smtClean="0">
              <a:solidFill>
                <a:schemeClr val="tx1"/>
              </a:solidFill>
            </a:rPr>
            <a:t>Sociales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19300" y="3213074"/>
        <a:ext cx="1812032" cy="827997"/>
      </dsp:txXfrm>
    </dsp:sp>
    <dsp:sp modelId="{FBB0B6A7-E701-4B49-A372-A4941CA9DA26}">
      <dsp:nvSpPr>
        <dsp:cNvPr id="0" name=""/>
        <dsp:cNvSpPr/>
      </dsp:nvSpPr>
      <dsp:spPr>
        <a:xfrm>
          <a:off x="2448272" y="2034176"/>
          <a:ext cx="1260001" cy="61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48272" y="2034176"/>
        <a:ext cx="1260001" cy="61200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CC74F-1059-40D8-87E3-EE13FB010104}">
      <dsp:nvSpPr>
        <dsp:cNvPr id="0" name=""/>
        <dsp:cNvSpPr/>
      </dsp:nvSpPr>
      <dsp:spPr>
        <a:xfrm>
          <a:off x="3685717" y="1367317"/>
          <a:ext cx="233243" cy="3350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0188"/>
              </a:lnTo>
              <a:lnTo>
                <a:pt x="233243" y="335018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4951D-2252-4FDA-A458-AC32BE5A47B6}">
      <dsp:nvSpPr>
        <dsp:cNvPr id="0" name=""/>
        <dsp:cNvSpPr/>
      </dsp:nvSpPr>
      <dsp:spPr>
        <a:xfrm>
          <a:off x="3482998" y="1367317"/>
          <a:ext cx="202718" cy="3350188"/>
        </a:xfrm>
        <a:custGeom>
          <a:avLst/>
          <a:gdLst/>
          <a:ahLst/>
          <a:cxnLst/>
          <a:rect l="0" t="0" r="0" b="0"/>
          <a:pathLst>
            <a:path>
              <a:moveTo>
                <a:pt x="202718" y="0"/>
              </a:moveTo>
              <a:lnTo>
                <a:pt x="202718" y="3350188"/>
              </a:lnTo>
              <a:lnTo>
                <a:pt x="0" y="335018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2576CD-931D-49E0-ADB4-E8096CF90296}">
      <dsp:nvSpPr>
        <dsp:cNvPr id="0" name=""/>
        <dsp:cNvSpPr/>
      </dsp:nvSpPr>
      <dsp:spPr>
        <a:xfrm>
          <a:off x="3685717" y="1367317"/>
          <a:ext cx="196995" cy="2171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1852"/>
              </a:lnTo>
              <a:lnTo>
                <a:pt x="196995" y="21718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3C93DE-A0D9-4F0E-8783-655B61E937ED}">
      <dsp:nvSpPr>
        <dsp:cNvPr id="0" name=""/>
        <dsp:cNvSpPr/>
      </dsp:nvSpPr>
      <dsp:spPr>
        <a:xfrm>
          <a:off x="3488158" y="1367317"/>
          <a:ext cx="197558" cy="2171852"/>
        </a:xfrm>
        <a:custGeom>
          <a:avLst/>
          <a:gdLst/>
          <a:ahLst/>
          <a:cxnLst/>
          <a:rect l="0" t="0" r="0" b="0"/>
          <a:pathLst>
            <a:path>
              <a:moveTo>
                <a:pt x="197558" y="0"/>
              </a:moveTo>
              <a:lnTo>
                <a:pt x="197558" y="2171852"/>
              </a:lnTo>
              <a:lnTo>
                <a:pt x="0" y="21718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9EB520-5EDB-4F68-B422-A576F5E697C7}">
      <dsp:nvSpPr>
        <dsp:cNvPr id="0" name=""/>
        <dsp:cNvSpPr/>
      </dsp:nvSpPr>
      <dsp:spPr>
        <a:xfrm>
          <a:off x="3685717" y="1367317"/>
          <a:ext cx="196995" cy="973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3816"/>
              </a:lnTo>
              <a:lnTo>
                <a:pt x="196995" y="9738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A7B99F-D207-4586-8C34-7C8CF5E19277}">
      <dsp:nvSpPr>
        <dsp:cNvPr id="0" name=""/>
        <dsp:cNvSpPr/>
      </dsp:nvSpPr>
      <dsp:spPr>
        <a:xfrm>
          <a:off x="3488721" y="1367317"/>
          <a:ext cx="196995" cy="973816"/>
        </a:xfrm>
        <a:custGeom>
          <a:avLst/>
          <a:gdLst/>
          <a:ahLst/>
          <a:cxnLst/>
          <a:rect l="0" t="0" r="0" b="0"/>
          <a:pathLst>
            <a:path>
              <a:moveTo>
                <a:pt x="196995" y="0"/>
              </a:moveTo>
              <a:lnTo>
                <a:pt x="196995" y="973816"/>
              </a:lnTo>
              <a:lnTo>
                <a:pt x="0" y="9738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9941E0-A05B-44AE-BAAB-036F4601D853}">
      <dsp:nvSpPr>
        <dsp:cNvPr id="0" name=""/>
        <dsp:cNvSpPr/>
      </dsp:nvSpPr>
      <dsp:spPr>
        <a:xfrm>
          <a:off x="2171587" y="868"/>
          <a:ext cx="3028259" cy="13664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Zona Norte</a:t>
          </a:r>
        </a:p>
      </dsp:txBody>
      <dsp:txXfrm>
        <a:off x="2171587" y="868"/>
        <a:ext cx="3028259" cy="1366448"/>
      </dsp:txXfrm>
    </dsp:sp>
    <dsp:sp modelId="{9CCDBC7F-89FB-44DF-9BEB-11F7DADA772E}">
      <dsp:nvSpPr>
        <dsp:cNvPr id="0" name=""/>
        <dsp:cNvSpPr/>
      </dsp:nvSpPr>
      <dsp:spPr>
        <a:xfrm>
          <a:off x="755767" y="1863043"/>
          <a:ext cx="2732953" cy="9561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55767" y="1863043"/>
        <a:ext cx="2732953" cy="956181"/>
      </dsp:txXfrm>
    </dsp:sp>
    <dsp:sp modelId="{D9027517-B892-4EAB-9918-3FD4100949F5}">
      <dsp:nvSpPr>
        <dsp:cNvPr id="0" name=""/>
        <dsp:cNvSpPr/>
      </dsp:nvSpPr>
      <dsp:spPr>
        <a:xfrm>
          <a:off x="3882712" y="1863043"/>
          <a:ext cx="2732953" cy="9561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882712" y="1863043"/>
        <a:ext cx="2732953" cy="956181"/>
      </dsp:txXfrm>
    </dsp:sp>
    <dsp:sp modelId="{1884A974-E963-4791-9EDD-D6BDABAF18B8}">
      <dsp:nvSpPr>
        <dsp:cNvPr id="0" name=""/>
        <dsp:cNvSpPr/>
      </dsp:nvSpPr>
      <dsp:spPr>
        <a:xfrm>
          <a:off x="755767" y="3061079"/>
          <a:ext cx="2732390" cy="9561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55767" y="3061079"/>
        <a:ext cx="2732390" cy="956181"/>
      </dsp:txXfrm>
    </dsp:sp>
    <dsp:sp modelId="{7C118DF8-48A5-4776-B3C4-DC6F6F08E949}">
      <dsp:nvSpPr>
        <dsp:cNvPr id="0" name=""/>
        <dsp:cNvSpPr/>
      </dsp:nvSpPr>
      <dsp:spPr>
        <a:xfrm>
          <a:off x="3882712" y="3061079"/>
          <a:ext cx="2732390" cy="9561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882712" y="3061079"/>
        <a:ext cx="2732390" cy="956181"/>
      </dsp:txXfrm>
    </dsp:sp>
    <dsp:sp modelId="{4503E853-F71D-4E62-A092-3F2CC9C1E7D7}">
      <dsp:nvSpPr>
        <dsp:cNvPr id="0" name=""/>
        <dsp:cNvSpPr/>
      </dsp:nvSpPr>
      <dsp:spPr>
        <a:xfrm>
          <a:off x="750608" y="4248468"/>
          <a:ext cx="2732390" cy="9380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50608" y="4248468"/>
        <a:ext cx="2732390" cy="938076"/>
      </dsp:txXfrm>
    </dsp:sp>
    <dsp:sp modelId="{49838C80-9FA2-458C-B01C-CBD228C99148}">
      <dsp:nvSpPr>
        <dsp:cNvPr id="0" name=""/>
        <dsp:cNvSpPr/>
      </dsp:nvSpPr>
      <dsp:spPr>
        <a:xfrm>
          <a:off x="3918960" y="4248468"/>
          <a:ext cx="2732390" cy="9380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 /</a:t>
          </a:r>
          <a:r>
            <a:rPr lang="es-ES" sz="1200" kern="1200" dirty="0" smtClean="0">
              <a:solidFill>
                <a:schemeClr val="tx1"/>
              </a:solidFill>
            </a:rPr>
            <a:t>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918960" y="4248468"/>
        <a:ext cx="2732390" cy="93807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88AE2-1C1C-4E89-825C-15813FCE256A}">
      <dsp:nvSpPr>
        <dsp:cNvPr id="0" name=""/>
        <dsp:cNvSpPr/>
      </dsp:nvSpPr>
      <dsp:spPr>
        <a:xfrm>
          <a:off x="3168351" y="2962498"/>
          <a:ext cx="2303729" cy="785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394"/>
              </a:lnTo>
              <a:lnTo>
                <a:pt x="2303729" y="494394"/>
              </a:lnTo>
              <a:lnTo>
                <a:pt x="2303729" y="7859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0296FE-CA7B-4974-9F26-69DCF4450B1A}">
      <dsp:nvSpPr>
        <dsp:cNvPr id="0" name=""/>
        <dsp:cNvSpPr/>
      </dsp:nvSpPr>
      <dsp:spPr>
        <a:xfrm>
          <a:off x="3122631" y="2962498"/>
          <a:ext cx="91440" cy="785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859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253F2-C491-4E24-9CD4-C44D5E3C2557}">
      <dsp:nvSpPr>
        <dsp:cNvPr id="0" name=""/>
        <dsp:cNvSpPr/>
      </dsp:nvSpPr>
      <dsp:spPr>
        <a:xfrm>
          <a:off x="864622" y="2962498"/>
          <a:ext cx="2303729" cy="785973"/>
        </a:xfrm>
        <a:custGeom>
          <a:avLst/>
          <a:gdLst/>
          <a:ahLst/>
          <a:cxnLst/>
          <a:rect l="0" t="0" r="0" b="0"/>
          <a:pathLst>
            <a:path>
              <a:moveTo>
                <a:pt x="2303729" y="0"/>
              </a:moveTo>
              <a:lnTo>
                <a:pt x="2303729" y="494394"/>
              </a:lnTo>
              <a:lnTo>
                <a:pt x="0" y="494394"/>
              </a:lnTo>
              <a:lnTo>
                <a:pt x="0" y="7859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B3BB4-C8A0-49DD-9224-1EB0A2BA786B}">
      <dsp:nvSpPr>
        <dsp:cNvPr id="0" name=""/>
        <dsp:cNvSpPr/>
      </dsp:nvSpPr>
      <dsp:spPr>
        <a:xfrm>
          <a:off x="3122631" y="1477663"/>
          <a:ext cx="91440" cy="5530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307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7B9E1D-4E22-4AAB-9F4B-EDEAF1FC563F}">
      <dsp:nvSpPr>
        <dsp:cNvPr id="0" name=""/>
        <dsp:cNvSpPr/>
      </dsp:nvSpPr>
      <dsp:spPr>
        <a:xfrm>
          <a:off x="1882513" y="135925"/>
          <a:ext cx="2571677" cy="13417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Zona Poniente</a:t>
          </a:r>
        </a:p>
      </dsp:txBody>
      <dsp:txXfrm>
        <a:off x="1882513" y="135925"/>
        <a:ext cx="2571677" cy="1341738"/>
      </dsp:txXfrm>
    </dsp:sp>
    <dsp:sp modelId="{94141993-79F9-4601-9E18-6D523581E11E}">
      <dsp:nvSpPr>
        <dsp:cNvPr id="0" name=""/>
        <dsp:cNvSpPr/>
      </dsp:nvSpPr>
      <dsp:spPr>
        <a:xfrm>
          <a:off x="2199321" y="2030735"/>
          <a:ext cx="1938060" cy="9317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99321" y="2030735"/>
        <a:ext cx="1938060" cy="931763"/>
      </dsp:txXfrm>
    </dsp:sp>
    <dsp:sp modelId="{3CB38E7F-E4E8-4D6F-AAD6-F5768E7F64D0}">
      <dsp:nvSpPr>
        <dsp:cNvPr id="0" name=""/>
        <dsp:cNvSpPr/>
      </dsp:nvSpPr>
      <dsp:spPr>
        <a:xfrm>
          <a:off x="4337" y="3748472"/>
          <a:ext cx="1720569" cy="969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337" y="3748472"/>
        <a:ext cx="1720569" cy="969030"/>
      </dsp:txXfrm>
    </dsp:sp>
    <dsp:sp modelId="{75915930-15BB-47EF-9626-A91C02243640}">
      <dsp:nvSpPr>
        <dsp:cNvPr id="0" name=""/>
        <dsp:cNvSpPr/>
      </dsp:nvSpPr>
      <dsp:spPr>
        <a:xfrm>
          <a:off x="2308067" y="3748472"/>
          <a:ext cx="1720569" cy="969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08067" y="3748472"/>
        <a:ext cx="1720569" cy="969030"/>
      </dsp:txXfrm>
    </dsp:sp>
    <dsp:sp modelId="{AE9538D7-3CBD-4157-9162-DA2E89159BAF}">
      <dsp:nvSpPr>
        <dsp:cNvPr id="0" name=""/>
        <dsp:cNvSpPr/>
      </dsp:nvSpPr>
      <dsp:spPr>
        <a:xfrm>
          <a:off x="4611796" y="3748472"/>
          <a:ext cx="1720569" cy="969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11796" y="3748472"/>
        <a:ext cx="1720569" cy="96903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0A705-A949-462D-AD80-B0820E0AEBDF}">
      <dsp:nvSpPr>
        <dsp:cNvPr id="0" name=""/>
        <dsp:cNvSpPr/>
      </dsp:nvSpPr>
      <dsp:spPr>
        <a:xfrm>
          <a:off x="1527134" y="3608612"/>
          <a:ext cx="91440" cy="3201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01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FC35C6-C393-4241-99BD-487D7C633B2C}">
      <dsp:nvSpPr>
        <dsp:cNvPr id="0" name=""/>
        <dsp:cNvSpPr/>
      </dsp:nvSpPr>
      <dsp:spPr>
        <a:xfrm>
          <a:off x="1572854" y="1709824"/>
          <a:ext cx="1429902" cy="842454"/>
        </a:xfrm>
        <a:custGeom>
          <a:avLst/>
          <a:gdLst/>
          <a:ahLst/>
          <a:cxnLst/>
          <a:rect l="0" t="0" r="0" b="0"/>
          <a:pathLst>
            <a:path>
              <a:moveTo>
                <a:pt x="1429902" y="0"/>
              </a:moveTo>
              <a:lnTo>
                <a:pt x="1429902" y="446803"/>
              </a:lnTo>
              <a:lnTo>
                <a:pt x="0" y="446803"/>
              </a:lnTo>
              <a:lnTo>
                <a:pt x="0" y="8424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4476D-86BF-4B61-9D4D-9DEDC07129DF}">
      <dsp:nvSpPr>
        <dsp:cNvPr id="0" name=""/>
        <dsp:cNvSpPr/>
      </dsp:nvSpPr>
      <dsp:spPr>
        <a:xfrm>
          <a:off x="3002756" y="1709824"/>
          <a:ext cx="1403186" cy="842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803"/>
              </a:lnTo>
              <a:lnTo>
                <a:pt x="1403186" y="446803"/>
              </a:lnTo>
              <a:lnTo>
                <a:pt x="1403186" y="8424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08529-B2D8-41AF-AA96-EF0A41234C99}">
      <dsp:nvSpPr>
        <dsp:cNvPr id="0" name=""/>
        <dsp:cNvSpPr/>
      </dsp:nvSpPr>
      <dsp:spPr>
        <a:xfrm>
          <a:off x="1535078" y="275400"/>
          <a:ext cx="2935356" cy="1434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Zona Sur</a:t>
          </a:r>
        </a:p>
      </dsp:txBody>
      <dsp:txXfrm>
        <a:off x="1535078" y="275400"/>
        <a:ext cx="2935356" cy="1434424"/>
      </dsp:txXfrm>
    </dsp:sp>
    <dsp:sp modelId="{79218C98-FE28-4734-8B97-B6B79E16A565}">
      <dsp:nvSpPr>
        <dsp:cNvPr id="0" name=""/>
        <dsp:cNvSpPr/>
      </dsp:nvSpPr>
      <dsp:spPr>
        <a:xfrm>
          <a:off x="3419773" y="2552279"/>
          <a:ext cx="1972340" cy="10563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419773" y="2552279"/>
        <a:ext cx="1972340" cy="1056332"/>
      </dsp:txXfrm>
    </dsp:sp>
    <dsp:sp modelId="{979D8B7D-826A-449F-AFE8-9B87BC8A201C}">
      <dsp:nvSpPr>
        <dsp:cNvPr id="0" name=""/>
        <dsp:cNvSpPr/>
      </dsp:nvSpPr>
      <dsp:spPr>
        <a:xfrm>
          <a:off x="586683" y="2552279"/>
          <a:ext cx="1972340" cy="10563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Área Zona </a:t>
          </a:r>
          <a:r>
            <a:rPr lang="es-ES" sz="1200" kern="1200" dirty="0" smtClean="0">
              <a:solidFill>
                <a:schemeClr val="tx1"/>
              </a:solidFill>
            </a:rPr>
            <a:t>Sur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86683" y="2552279"/>
        <a:ext cx="1972340" cy="1056332"/>
      </dsp:txXfrm>
    </dsp:sp>
    <dsp:sp modelId="{B94379B1-B496-4FA5-8B14-F9FA6E4F1C27}">
      <dsp:nvSpPr>
        <dsp:cNvPr id="0" name=""/>
        <dsp:cNvSpPr/>
      </dsp:nvSpPr>
      <dsp:spPr>
        <a:xfrm>
          <a:off x="586683" y="3928769"/>
          <a:ext cx="1972340" cy="10563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baseline="0" dirty="0" smtClean="0">
              <a:solidFill>
                <a:schemeClr val="tx1"/>
              </a:solidFill>
            </a:rPr>
            <a:t>Auxiliares</a:t>
          </a:r>
          <a:br>
            <a:rPr lang="es-ES" sz="1200" kern="1200" baseline="0" dirty="0" smtClean="0">
              <a:solidFill>
                <a:schemeClr val="tx1"/>
              </a:solidFill>
            </a:rPr>
          </a:br>
          <a:endParaRPr lang="es-ES" sz="1200" kern="1200" baseline="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baseline="0" dirty="0" smtClean="0">
              <a:solidFill>
                <a:schemeClr val="tx1"/>
              </a:solidFill>
            </a:rPr>
            <a:t>Promotor(a</a:t>
          </a:r>
          <a:r>
            <a:rPr lang="es-ES" sz="1200" kern="1200" baseline="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6683" y="3928769"/>
        <a:ext cx="1972340" cy="105633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40588-B8F5-474A-9B19-0A2A5043B0BC}">
      <dsp:nvSpPr>
        <dsp:cNvPr id="0" name=""/>
        <dsp:cNvSpPr/>
      </dsp:nvSpPr>
      <dsp:spPr>
        <a:xfrm>
          <a:off x="3353068" y="3068622"/>
          <a:ext cx="1472944" cy="945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753"/>
              </a:lnTo>
              <a:lnTo>
                <a:pt x="1472944" y="480753"/>
              </a:lnTo>
              <a:lnTo>
                <a:pt x="1472944" y="9459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CDE58-DD32-45D3-AAFD-EADA2D9E8FBB}">
      <dsp:nvSpPr>
        <dsp:cNvPr id="0" name=""/>
        <dsp:cNvSpPr/>
      </dsp:nvSpPr>
      <dsp:spPr>
        <a:xfrm>
          <a:off x="1870731" y="3068622"/>
          <a:ext cx="1482337" cy="945978"/>
        </a:xfrm>
        <a:custGeom>
          <a:avLst/>
          <a:gdLst/>
          <a:ahLst/>
          <a:cxnLst/>
          <a:rect l="0" t="0" r="0" b="0"/>
          <a:pathLst>
            <a:path>
              <a:moveTo>
                <a:pt x="1482337" y="0"/>
              </a:moveTo>
              <a:lnTo>
                <a:pt x="1482337" y="480753"/>
              </a:lnTo>
              <a:lnTo>
                <a:pt x="0" y="480753"/>
              </a:lnTo>
              <a:lnTo>
                <a:pt x="0" y="9459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EE9DE-8D40-425D-92E6-3BE52040CD19}">
      <dsp:nvSpPr>
        <dsp:cNvPr id="0" name=""/>
        <dsp:cNvSpPr/>
      </dsp:nvSpPr>
      <dsp:spPr>
        <a:xfrm>
          <a:off x="3302652" y="1654318"/>
          <a:ext cx="91440" cy="5059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696"/>
              </a:lnTo>
              <a:lnTo>
                <a:pt x="50416" y="40696"/>
              </a:lnTo>
              <a:lnTo>
                <a:pt x="50416" y="5059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3ABC9-59AB-4962-B5BE-CDF9CDE0A8B4}">
      <dsp:nvSpPr>
        <dsp:cNvPr id="0" name=""/>
        <dsp:cNvSpPr/>
      </dsp:nvSpPr>
      <dsp:spPr>
        <a:xfrm>
          <a:off x="1875760" y="218525"/>
          <a:ext cx="2945223" cy="14357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Mesas Directivas</a:t>
          </a:r>
        </a:p>
      </dsp:txBody>
      <dsp:txXfrm>
        <a:off x="1875760" y="218525"/>
        <a:ext cx="2945223" cy="1435792"/>
      </dsp:txXfrm>
    </dsp:sp>
    <dsp:sp modelId="{19D8DC97-DEF9-4BB9-ABD9-F71EEC98F0DD}">
      <dsp:nvSpPr>
        <dsp:cNvPr id="0" name=""/>
        <dsp:cNvSpPr/>
      </dsp:nvSpPr>
      <dsp:spPr>
        <a:xfrm>
          <a:off x="2345060" y="2160238"/>
          <a:ext cx="2016016" cy="9083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45060" y="2160238"/>
        <a:ext cx="2016016" cy="908383"/>
      </dsp:txXfrm>
    </dsp:sp>
    <dsp:sp modelId="{3CAD2032-6C46-457B-B71B-5597F4697CF1}">
      <dsp:nvSpPr>
        <dsp:cNvPr id="0" name=""/>
        <dsp:cNvSpPr/>
      </dsp:nvSpPr>
      <dsp:spPr>
        <a:xfrm>
          <a:off x="858314" y="4014600"/>
          <a:ext cx="2024833" cy="9780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858314" y="4014600"/>
        <a:ext cx="2024833" cy="978034"/>
      </dsp:txXfrm>
    </dsp:sp>
    <dsp:sp modelId="{F74D9AF3-AB30-4621-BC6D-29DBB4C94886}">
      <dsp:nvSpPr>
        <dsp:cNvPr id="0" name=""/>
        <dsp:cNvSpPr/>
      </dsp:nvSpPr>
      <dsp:spPr>
        <a:xfrm>
          <a:off x="3813596" y="4014600"/>
          <a:ext cx="2024833" cy="9780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813596" y="4014600"/>
        <a:ext cx="2024833" cy="978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D97A7-EAB9-4FDD-BFCC-66960F354BD8}">
      <dsp:nvSpPr>
        <dsp:cNvPr id="0" name=""/>
        <dsp:cNvSpPr/>
      </dsp:nvSpPr>
      <dsp:spPr>
        <a:xfrm>
          <a:off x="4415322" y="1098125"/>
          <a:ext cx="221665" cy="1647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7215"/>
              </a:lnTo>
              <a:lnTo>
                <a:pt x="221665" y="16472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114AD-AC35-4820-AC6C-90B95A63FB03}">
      <dsp:nvSpPr>
        <dsp:cNvPr id="0" name=""/>
        <dsp:cNvSpPr/>
      </dsp:nvSpPr>
      <dsp:spPr>
        <a:xfrm>
          <a:off x="4176467" y="1098125"/>
          <a:ext cx="238855" cy="1647215"/>
        </a:xfrm>
        <a:custGeom>
          <a:avLst/>
          <a:gdLst/>
          <a:ahLst/>
          <a:cxnLst/>
          <a:rect l="0" t="0" r="0" b="0"/>
          <a:pathLst>
            <a:path>
              <a:moveTo>
                <a:pt x="238855" y="0"/>
              </a:moveTo>
              <a:lnTo>
                <a:pt x="238855" y="1647215"/>
              </a:lnTo>
              <a:lnTo>
                <a:pt x="0" y="16472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3F346-B866-4AD6-A360-B56A02B47D2C}">
      <dsp:nvSpPr>
        <dsp:cNvPr id="0" name=""/>
        <dsp:cNvSpPr/>
      </dsp:nvSpPr>
      <dsp:spPr>
        <a:xfrm>
          <a:off x="4415322" y="1098125"/>
          <a:ext cx="221665" cy="728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8562"/>
              </a:lnTo>
              <a:lnTo>
                <a:pt x="221665" y="7285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33E85-39C6-4520-8D0F-D1DA3A6044D6}">
      <dsp:nvSpPr>
        <dsp:cNvPr id="0" name=""/>
        <dsp:cNvSpPr/>
      </dsp:nvSpPr>
      <dsp:spPr>
        <a:xfrm>
          <a:off x="4176467" y="1098125"/>
          <a:ext cx="238855" cy="728562"/>
        </a:xfrm>
        <a:custGeom>
          <a:avLst/>
          <a:gdLst/>
          <a:ahLst/>
          <a:cxnLst/>
          <a:rect l="0" t="0" r="0" b="0"/>
          <a:pathLst>
            <a:path>
              <a:moveTo>
                <a:pt x="238855" y="0"/>
              </a:moveTo>
              <a:lnTo>
                <a:pt x="238855" y="728562"/>
              </a:lnTo>
              <a:lnTo>
                <a:pt x="0" y="7285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C6A52-112C-4EEB-B350-7D99D252EA3A}">
      <dsp:nvSpPr>
        <dsp:cNvPr id="0" name=""/>
        <dsp:cNvSpPr/>
      </dsp:nvSpPr>
      <dsp:spPr>
        <a:xfrm>
          <a:off x="4415322" y="1098125"/>
          <a:ext cx="3525274" cy="2475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6529"/>
              </a:lnTo>
              <a:lnTo>
                <a:pt x="3525274" y="2316529"/>
              </a:lnTo>
              <a:lnTo>
                <a:pt x="3525274" y="24752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1E24D-5DF5-45F0-AEBD-A278F02160D6}">
      <dsp:nvSpPr>
        <dsp:cNvPr id="0" name=""/>
        <dsp:cNvSpPr/>
      </dsp:nvSpPr>
      <dsp:spPr>
        <a:xfrm>
          <a:off x="4415322" y="1098125"/>
          <a:ext cx="1741199" cy="2475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6529"/>
              </a:lnTo>
              <a:lnTo>
                <a:pt x="1741199" y="2316529"/>
              </a:lnTo>
              <a:lnTo>
                <a:pt x="1741199" y="24752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6F7520-29A8-4167-89B4-AC8E5E18647D}">
      <dsp:nvSpPr>
        <dsp:cNvPr id="0" name=""/>
        <dsp:cNvSpPr/>
      </dsp:nvSpPr>
      <dsp:spPr>
        <a:xfrm>
          <a:off x="4369602" y="1098125"/>
          <a:ext cx="91440" cy="24752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752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CEE54-B475-4F38-864E-BCFE8E9E9B44}">
      <dsp:nvSpPr>
        <dsp:cNvPr id="0" name=""/>
        <dsp:cNvSpPr/>
      </dsp:nvSpPr>
      <dsp:spPr>
        <a:xfrm>
          <a:off x="2654739" y="4401401"/>
          <a:ext cx="91440" cy="3534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34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0CA19-B765-4608-9DE5-41B9AB48040F}">
      <dsp:nvSpPr>
        <dsp:cNvPr id="0" name=""/>
        <dsp:cNvSpPr/>
      </dsp:nvSpPr>
      <dsp:spPr>
        <a:xfrm>
          <a:off x="2700459" y="1098125"/>
          <a:ext cx="1714863" cy="2475272"/>
        </a:xfrm>
        <a:custGeom>
          <a:avLst/>
          <a:gdLst/>
          <a:ahLst/>
          <a:cxnLst/>
          <a:rect l="0" t="0" r="0" b="0"/>
          <a:pathLst>
            <a:path>
              <a:moveTo>
                <a:pt x="1714863" y="0"/>
              </a:moveTo>
              <a:lnTo>
                <a:pt x="1714863" y="2316529"/>
              </a:lnTo>
              <a:lnTo>
                <a:pt x="0" y="2316529"/>
              </a:lnTo>
              <a:lnTo>
                <a:pt x="0" y="24752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F3EFA-A823-4BCF-A450-B6752E218706}">
      <dsp:nvSpPr>
        <dsp:cNvPr id="0" name=""/>
        <dsp:cNvSpPr/>
      </dsp:nvSpPr>
      <dsp:spPr>
        <a:xfrm>
          <a:off x="897000" y="4401401"/>
          <a:ext cx="91440" cy="3534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34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83CB1-EBBF-40AA-B536-F9F0C422EDCD}">
      <dsp:nvSpPr>
        <dsp:cNvPr id="0" name=""/>
        <dsp:cNvSpPr/>
      </dsp:nvSpPr>
      <dsp:spPr>
        <a:xfrm>
          <a:off x="942720" y="1098125"/>
          <a:ext cx="3472601" cy="2475272"/>
        </a:xfrm>
        <a:custGeom>
          <a:avLst/>
          <a:gdLst/>
          <a:ahLst/>
          <a:cxnLst/>
          <a:rect l="0" t="0" r="0" b="0"/>
          <a:pathLst>
            <a:path>
              <a:moveTo>
                <a:pt x="3472601" y="0"/>
              </a:moveTo>
              <a:lnTo>
                <a:pt x="3472601" y="2316529"/>
              </a:lnTo>
              <a:lnTo>
                <a:pt x="0" y="2316529"/>
              </a:lnTo>
              <a:lnTo>
                <a:pt x="0" y="24752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155326" y="18128"/>
          <a:ext cx="2519992" cy="107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Secretario(a)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Desarrollo </a:t>
          </a:r>
          <a:r>
            <a:rPr lang="es-ES" sz="1200" kern="1200" dirty="0" smtClean="0">
              <a:solidFill>
                <a:schemeClr val="tx1"/>
              </a:solidFill>
            </a:rPr>
            <a:t>Social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155326" y="18128"/>
        <a:ext cx="2519992" cy="1079996"/>
      </dsp:txXfrm>
    </dsp:sp>
    <dsp:sp modelId="{A122AB98-6AEB-4224-8BB5-6741593B0990}">
      <dsp:nvSpPr>
        <dsp:cNvPr id="0" name=""/>
        <dsp:cNvSpPr/>
      </dsp:nvSpPr>
      <dsp:spPr>
        <a:xfrm>
          <a:off x="186801" y="3573398"/>
          <a:ext cx="1511838" cy="82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Jurídico(a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86801" y="3573398"/>
        <a:ext cx="1511838" cy="828003"/>
      </dsp:txXfrm>
    </dsp:sp>
    <dsp:sp modelId="{B838292E-CF48-4ACF-9FBB-C7DFDDA1F89F}">
      <dsp:nvSpPr>
        <dsp:cNvPr id="0" name=""/>
        <dsp:cNvSpPr/>
      </dsp:nvSpPr>
      <dsp:spPr>
        <a:xfrm>
          <a:off x="186801" y="4754839"/>
          <a:ext cx="1511838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 Jurídico(a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86801" y="4754839"/>
        <a:ext cx="1511838" cy="719997"/>
      </dsp:txXfrm>
    </dsp:sp>
    <dsp:sp modelId="{9F3C72B1-35C5-4233-BBCB-24017EF016DB}">
      <dsp:nvSpPr>
        <dsp:cNvPr id="0" name=""/>
        <dsp:cNvSpPr/>
      </dsp:nvSpPr>
      <dsp:spPr>
        <a:xfrm>
          <a:off x="1944540" y="3573398"/>
          <a:ext cx="1511838" cy="82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Proyectos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944540" y="3573398"/>
        <a:ext cx="1511838" cy="828003"/>
      </dsp:txXfrm>
    </dsp:sp>
    <dsp:sp modelId="{7CD2A64E-C2AF-4F08-900E-E1009FF3026C}">
      <dsp:nvSpPr>
        <dsp:cNvPr id="0" name=""/>
        <dsp:cNvSpPr/>
      </dsp:nvSpPr>
      <dsp:spPr>
        <a:xfrm>
          <a:off x="1944540" y="4754839"/>
          <a:ext cx="1511838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944540" y="4754839"/>
        <a:ext cx="1511838" cy="719997"/>
      </dsp:txXfrm>
    </dsp:sp>
    <dsp:sp modelId="{29F95214-19A6-41AE-91E6-C61E2FEE05B6}">
      <dsp:nvSpPr>
        <dsp:cNvPr id="0" name=""/>
        <dsp:cNvSpPr/>
      </dsp:nvSpPr>
      <dsp:spPr>
        <a:xfrm>
          <a:off x="3659403" y="3573398"/>
          <a:ext cx="1511838" cy="82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Vinculación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659403" y="3573398"/>
        <a:ext cx="1511838" cy="828003"/>
      </dsp:txXfrm>
    </dsp:sp>
    <dsp:sp modelId="{01762AC5-3F38-49B4-A72F-5B0B37B1FB90}">
      <dsp:nvSpPr>
        <dsp:cNvPr id="0" name=""/>
        <dsp:cNvSpPr/>
      </dsp:nvSpPr>
      <dsp:spPr>
        <a:xfrm>
          <a:off x="5400602" y="3573398"/>
          <a:ext cx="1511838" cy="82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400602" y="3573398"/>
        <a:ext cx="1511838" cy="828003"/>
      </dsp:txXfrm>
    </dsp:sp>
    <dsp:sp modelId="{14141957-0A00-4A87-867B-0312D78A39FB}">
      <dsp:nvSpPr>
        <dsp:cNvPr id="0" name=""/>
        <dsp:cNvSpPr/>
      </dsp:nvSpPr>
      <dsp:spPr>
        <a:xfrm>
          <a:off x="7184677" y="3573398"/>
          <a:ext cx="1511838" cy="82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184677" y="3573398"/>
        <a:ext cx="1511838" cy="828003"/>
      </dsp:txXfrm>
    </dsp:sp>
    <dsp:sp modelId="{238AD271-90C3-47DF-B3A7-6B125E9867B2}">
      <dsp:nvSpPr>
        <dsp:cNvPr id="0" name=""/>
        <dsp:cNvSpPr/>
      </dsp:nvSpPr>
      <dsp:spPr>
        <a:xfrm>
          <a:off x="2790474" y="1502689"/>
          <a:ext cx="1385992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Ejecutivo(a) Enlace </a:t>
          </a:r>
        </a:p>
      </dsp:txBody>
      <dsp:txXfrm>
        <a:off x="2790474" y="1502689"/>
        <a:ext cx="1385992" cy="647996"/>
      </dsp:txXfrm>
    </dsp:sp>
    <dsp:sp modelId="{5B92A3F6-F2CE-4F67-82FB-9479D0CA0278}">
      <dsp:nvSpPr>
        <dsp:cNvPr id="0" name=""/>
        <dsp:cNvSpPr/>
      </dsp:nvSpPr>
      <dsp:spPr>
        <a:xfrm>
          <a:off x="4636988" y="1502689"/>
          <a:ext cx="1385992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636988" y="1502689"/>
        <a:ext cx="1385992" cy="647996"/>
      </dsp:txXfrm>
    </dsp:sp>
    <dsp:sp modelId="{127F4A3A-C604-45FA-9AC1-92D6E8C2647D}">
      <dsp:nvSpPr>
        <dsp:cNvPr id="0" name=""/>
        <dsp:cNvSpPr/>
      </dsp:nvSpPr>
      <dsp:spPr>
        <a:xfrm>
          <a:off x="2790474" y="2421343"/>
          <a:ext cx="1385992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90474" y="2421343"/>
        <a:ext cx="1385992" cy="647996"/>
      </dsp:txXfrm>
    </dsp:sp>
    <dsp:sp modelId="{250097A1-EE4E-4CC3-ABF1-D9490B3D899C}">
      <dsp:nvSpPr>
        <dsp:cNvPr id="0" name=""/>
        <dsp:cNvSpPr/>
      </dsp:nvSpPr>
      <dsp:spPr>
        <a:xfrm>
          <a:off x="4636988" y="2421343"/>
          <a:ext cx="1385992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636988" y="2421343"/>
        <a:ext cx="1385992" cy="64799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11F47-3D18-4E91-BF42-336A1961B792}">
      <dsp:nvSpPr>
        <dsp:cNvPr id="0" name=""/>
        <dsp:cNvSpPr/>
      </dsp:nvSpPr>
      <dsp:spPr>
        <a:xfrm>
          <a:off x="3276136" y="1288736"/>
          <a:ext cx="288259" cy="2813728"/>
        </a:xfrm>
        <a:custGeom>
          <a:avLst/>
          <a:gdLst/>
          <a:ahLst/>
          <a:cxnLst/>
          <a:rect l="0" t="0" r="0" b="0"/>
          <a:pathLst>
            <a:path>
              <a:moveTo>
                <a:pt x="288259" y="0"/>
              </a:moveTo>
              <a:lnTo>
                <a:pt x="288259" y="2813728"/>
              </a:lnTo>
              <a:lnTo>
                <a:pt x="0" y="28137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3564396" y="1288736"/>
          <a:ext cx="288100" cy="1787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7229"/>
              </a:lnTo>
              <a:lnTo>
                <a:pt x="288100" y="17872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711B07-3D3A-44E5-A9AC-2CC3273630E6}">
      <dsp:nvSpPr>
        <dsp:cNvPr id="0" name=""/>
        <dsp:cNvSpPr/>
      </dsp:nvSpPr>
      <dsp:spPr>
        <a:xfrm>
          <a:off x="3276136" y="1288736"/>
          <a:ext cx="288259" cy="1789293"/>
        </a:xfrm>
        <a:custGeom>
          <a:avLst/>
          <a:gdLst/>
          <a:ahLst/>
          <a:cxnLst/>
          <a:rect l="0" t="0" r="0" b="0"/>
          <a:pathLst>
            <a:path>
              <a:moveTo>
                <a:pt x="288259" y="0"/>
              </a:moveTo>
              <a:lnTo>
                <a:pt x="288259" y="1789293"/>
              </a:lnTo>
              <a:lnTo>
                <a:pt x="0" y="17892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66AB7-7194-4698-90C4-3414FC555C4D}">
      <dsp:nvSpPr>
        <dsp:cNvPr id="0" name=""/>
        <dsp:cNvSpPr/>
      </dsp:nvSpPr>
      <dsp:spPr>
        <a:xfrm>
          <a:off x="3564396" y="1288736"/>
          <a:ext cx="288100" cy="773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3299"/>
              </a:lnTo>
              <a:lnTo>
                <a:pt x="288100" y="7732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EDE3-84AA-4E4F-9CB2-9CF387407715}">
      <dsp:nvSpPr>
        <dsp:cNvPr id="0" name=""/>
        <dsp:cNvSpPr/>
      </dsp:nvSpPr>
      <dsp:spPr>
        <a:xfrm>
          <a:off x="3276136" y="1288736"/>
          <a:ext cx="288259" cy="770720"/>
        </a:xfrm>
        <a:custGeom>
          <a:avLst/>
          <a:gdLst/>
          <a:ahLst/>
          <a:cxnLst/>
          <a:rect l="0" t="0" r="0" b="0"/>
          <a:pathLst>
            <a:path>
              <a:moveTo>
                <a:pt x="288259" y="0"/>
              </a:moveTo>
              <a:lnTo>
                <a:pt x="288259" y="770720"/>
              </a:lnTo>
              <a:lnTo>
                <a:pt x="0" y="7707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3518676" y="1288736"/>
          <a:ext cx="91440" cy="35112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9093"/>
              </a:lnTo>
              <a:lnTo>
                <a:pt x="46343" y="3359093"/>
              </a:lnTo>
              <a:lnTo>
                <a:pt x="46343" y="35112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2127189" y="76074"/>
          <a:ext cx="2874412" cy="12126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27189" y="76074"/>
        <a:ext cx="2874412" cy="1212661"/>
      </dsp:txXfrm>
    </dsp:sp>
    <dsp:sp modelId="{B5FF97B9-0585-4891-A353-FA06C42D20CE}">
      <dsp:nvSpPr>
        <dsp:cNvPr id="0" name=""/>
        <dsp:cNvSpPr/>
      </dsp:nvSpPr>
      <dsp:spPr>
        <a:xfrm>
          <a:off x="2465980" y="4799964"/>
          <a:ext cx="2198077" cy="968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465980" y="4799964"/>
        <a:ext cx="2198077" cy="968724"/>
      </dsp:txXfrm>
    </dsp:sp>
    <dsp:sp modelId="{BAD29B51-BEB0-4DC5-B714-ED6E74970C40}">
      <dsp:nvSpPr>
        <dsp:cNvPr id="0" name=""/>
        <dsp:cNvSpPr/>
      </dsp:nvSpPr>
      <dsp:spPr>
        <a:xfrm>
          <a:off x="1224137" y="1636749"/>
          <a:ext cx="2051998" cy="8454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224137" y="1636749"/>
        <a:ext cx="2051998" cy="845414"/>
      </dsp:txXfrm>
    </dsp:sp>
    <dsp:sp modelId="{34FD5BEE-9C96-4CA0-9AF6-E24242D18EAC}">
      <dsp:nvSpPr>
        <dsp:cNvPr id="0" name=""/>
        <dsp:cNvSpPr/>
      </dsp:nvSpPr>
      <dsp:spPr>
        <a:xfrm>
          <a:off x="3852496" y="1639328"/>
          <a:ext cx="2051998" cy="8454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852496" y="1639328"/>
        <a:ext cx="2051998" cy="845414"/>
      </dsp:txXfrm>
    </dsp:sp>
    <dsp:sp modelId="{EFFE6B15-FC58-46EE-9D99-38DF27BE4087}">
      <dsp:nvSpPr>
        <dsp:cNvPr id="0" name=""/>
        <dsp:cNvSpPr/>
      </dsp:nvSpPr>
      <dsp:spPr>
        <a:xfrm>
          <a:off x="1224137" y="2655322"/>
          <a:ext cx="2051998" cy="8454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224137" y="2655322"/>
        <a:ext cx="2051998" cy="845414"/>
      </dsp:txXfrm>
    </dsp:sp>
    <dsp:sp modelId="{7D28F5B0-2742-4384-8800-C73BF3B6CAFB}">
      <dsp:nvSpPr>
        <dsp:cNvPr id="0" name=""/>
        <dsp:cNvSpPr/>
      </dsp:nvSpPr>
      <dsp:spPr>
        <a:xfrm>
          <a:off x="3852496" y="2653258"/>
          <a:ext cx="2051998" cy="8454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852496" y="2653258"/>
        <a:ext cx="2051998" cy="845414"/>
      </dsp:txXfrm>
    </dsp:sp>
    <dsp:sp modelId="{83A5A9A2-489B-4568-8E0D-BA57AE5B3835}">
      <dsp:nvSpPr>
        <dsp:cNvPr id="0" name=""/>
        <dsp:cNvSpPr/>
      </dsp:nvSpPr>
      <dsp:spPr>
        <a:xfrm>
          <a:off x="1224137" y="3679757"/>
          <a:ext cx="2051998" cy="8454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224137" y="3679757"/>
        <a:ext cx="2051998" cy="84541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4185257" y="1296003"/>
          <a:ext cx="2654804" cy="8501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964"/>
              </a:lnTo>
              <a:lnTo>
                <a:pt x="2654804" y="491964"/>
              </a:lnTo>
              <a:lnTo>
                <a:pt x="2654804" y="8501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1D5185-F352-44C8-AD4D-6C0CF737FE10}">
      <dsp:nvSpPr>
        <dsp:cNvPr id="0" name=""/>
        <dsp:cNvSpPr/>
      </dsp:nvSpPr>
      <dsp:spPr>
        <a:xfrm>
          <a:off x="4138138" y="1296003"/>
          <a:ext cx="91440" cy="850122"/>
        </a:xfrm>
        <a:custGeom>
          <a:avLst/>
          <a:gdLst/>
          <a:ahLst/>
          <a:cxnLst/>
          <a:rect l="0" t="0" r="0" b="0"/>
          <a:pathLst>
            <a:path>
              <a:moveTo>
                <a:pt x="47118" y="0"/>
              </a:moveTo>
              <a:lnTo>
                <a:pt x="47118" y="491964"/>
              </a:lnTo>
              <a:lnTo>
                <a:pt x="45720" y="491964"/>
              </a:lnTo>
              <a:lnTo>
                <a:pt x="45720" y="8501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E18FFE-A4AD-4366-B6C9-9AD15FCC5442}">
      <dsp:nvSpPr>
        <dsp:cNvPr id="0" name=""/>
        <dsp:cNvSpPr/>
      </dsp:nvSpPr>
      <dsp:spPr>
        <a:xfrm>
          <a:off x="1417399" y="3154119"/>
          <a:ext cx="91440" cy="3241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1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A82C2-7BC4-4F0C-B816-076C24997473}">
      <dsp:nvSpPr>
        <dsp:cNvPr id="0" name=""/>
        <dsp:cNvSpPr/>
      </dsp:nvSpPr>
      <dsp:spPr>
        <a:xfrm>
          <a:off x="1463119" y="1296003"/>
          <a:ext cx="2722138" cy="850122"/>
        </a:xfrm>
        <a:custGeom>
          <a:avLst/>
          <a:gdLst/>
          <a:ahLst/>
          <a:cxnLst/>
          <a:rect l="0" t="0" r="0" b="0"/>
          <a:pathLst>
            <a:path>
              <a:moveTo>
                <a:pt x="2722138" y="0"/>
              </a:moveTo>
              <a:lnTo>
                <a:pt x="2722138" y="491964"/>
              </a:lnTo>
              <a:lnTo>
                <a:pt x="0" y="491964"/>
              </a:lnTo>
              <a:lnTo>
                <a:pt x="0" y="8501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2889253" y="0"/>
          <a:ext cx="2592007" cy="129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Administrativo(a)</a:t>
          </a:r>
        </a:p>
      </dsp:txBody>
      <dsp:txXfrm>
        <a:off x="2889253" y="0"/>
        <a:ext cx="2592007" cy="1296003"/>
      </dsp:txXfrm>
    </dsp:sp>
    <dsp:sp modelId="{014D5955-FC02-4D8A-97F0-DB4DC5A4E9E8}">
      <dsp:nvSpPr>
        <dsp:cNvPr id="0" name=""/>
        <dsp:cNvSpPr/>
      </dsp:nvSpPr>
      <dsp:spPr>
        <a:xfrm>
          <a:off x="316586" y="2146126"/>
          <a:ext cx="2293064" cy="1007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Jefatura </a:t>
          </a:r>
          <a:r>
            <a:rPr lang="es-ES" sz="1200" kern="1200" dirty="0" smtClean="0">
              <a:solidFill>
                <a:schemeClr val="tx1"/>
              </a:solidFill>
            </a:rPr>
            <a:t>Administrativa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16586" y="2146126"/>
        <a:ext cx="2293064" cy="1007993"/>
      </dsp:txXfrm>
    </dsp:sp>
    <dsp:sp modelId="{8F105CB9-6C49-4A7E-8D6C-7F27B789AD03}">
      <dsp:nvSpPr>
        <dsp:cNvPr id="0" name=""/>
        <dsp:cNvSpPr/>
      </dsp:nvSpPr>
      <dsp:spPr>
        <a:xfrm>
          <a:off x="316586" y="3478286"/>
          <a:ext cx="2293064" cy="93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16586" y="3478286"/>
        <a:ext cx="2293064" cy="936003"/>
      </dsp:txXfrm>
    </dsp:sp>
    <dsp:sp modelId="{C757DCC9-A07E-41EF-9DA7-A0BDACEE6D74}">
      <dsp:nvSpPr>
        <dsp:cNvPr id="0" name=""/>
        <dsp:cNvSpPr/>
      </dsp:nvSpPr>
      <dsp:spPr>
        <a:xfrm>
          <a:off x="3037326" y="2146126"/>
          <a:ext cx="2293064" cy="1007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Profesional </a:t>
          </a:r>
          <a:r>
            <a:rPr lang="es-ES" sz="1200" kern="1200" dirty="0" smtClean="0">
              <a:solidFill>
                <a:schemeClr val="tx1"/>
              </a:solidFill>
            </a:rPr>
            <a:t>Especialista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37326" y="2146126"/>
        <a:ext cx="2293064" cy="1007993"/>
      </dsp:txXfrm>
    </dsp:sp>
    <dsp:sp modelId="{410FAEC9-2329-4BCB-8D4F-FACECAE3F331}">
      <dsp:nvSpPr>
        <dsp:cNvPr id="0" name=""/>
        <dsp:cNvSpPr/>
      </dsp:nvSpPr>
      <dsp:spPr>
        <a:xfrm>
          <a:off x="5693529" y="2146126"/>
          <a:ext cx="2293064" cy="1007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693529" y="2146126"/>
        <a:ext cx="2293064" cy="1007993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07D27-8262-40DF-BB50-132E57F2E944}">
      <dsp:nvSpPr>
        <dsp:cNvPr id="0" name=""/>
        <dsp:cNvSpPr/>
      </dsp:nvSpPr>
      <dsp:spPr>
        <a:xfrm>
          <a:off x="4302223" y="1360384"/>
          <a:ext cx="299891" cy="2100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0267"/>
              </a:lnTo>
              <a:lnTo>
                <a:pt x="299891" y="21002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39CF3-A2E6-4811-9F84-8ACB4C6AED56}">
      <dsp:nvSpPr>
        <dsp:cNvPr id="0" name=""/>
        <dsp:cNvSpPr/>
      </dsp:nvSpPr>
      <dsp:spPr>
        <a:xfrm>
          <a:off x="4038897" y="1360384"/>
          <a:ext cx="263326" cy="2100267"/>
        </a:xfrm>
        <a:custGeom>
          <a:avLst/>
          <a:gdLst/>
          <a:ahLst/>
          <a:cxnLst/>
          <a:rect l="0" t="0" r="0" b="0"/>
          <a:pathLst>
            <a:path>
              <a:moveTo>
                <a:pt x="263326" y="0"/>
              </a:moveTo>
              <a:lnTo>
                <a:pt x="263326" y="2100267"/>
              </a:lnTo>
              <a:lnTo>
                <a:pt x="0" y="21002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84B95-A9B1-4DF3-920A-CAFC6561190C}">
      <dsp:nvSpPr>
        <dsp:cNvPr id="0" name=""/>
        <dsp:cNvSpPr/>
      </dsp:nvSpPr>
      <dsp:spPr>
        <a:xfrm>
          <a:off x="4302223" y="1360384"/>
          <a:ext cx="299891" cy="935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5216"/>
              </a:lnTo>
              <a:lnTo>
                <a:pt x="299891" y="9352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75A96-6A33-4466-B6D3-A2E6EC5B8508}">
      <dsp:nvSpPr>
        <dsp:cNvPr id="0" name=""/>
        <dsp:cNvSpPr/>
      </dsp:nvSpPr>
      <dsp:spPr>
        <a:xfrm>
          <a:off x="4038897" y="1360384"/>
          <a:ext cx="263326" cy="935216"/>
        </a:xfrm>
        <a:custGeom>
          <a:avLst/>
          <a:gdLst/>
          <a:ahLst/>
          <a:cxnLst/>
          <a:rect l="0" t="0" r="0" b="0"/>
          <a:pathLst>
            <a:path>
              <a:moveTo>
                <a:pt x="263326" y="0"/>
              </a:moveTo>
              <a:lnTo>
                <a:pt x="263326" y="935216"/>
              </a:lnTo>
              <a:lnTo>
                <a:pt x="0" y="9352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B2EDA-E296-4C63-8ADD-64BC36BD3866}">
      <dsp:nvSpPr>
        <dsp:cNvPr id="0" name=""/>
        <dsp:cNvSpPr/>
      </dsp:nvSpPr>
      <dsp:spPr>
        <a:xfrm>
          <a:off x="4256503" y="1360384"/>
          <a:ext cx="91440" cy="29401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01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961533" y="144825"/>
          <a:ext cx="2681380" cy="1215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</a:t>
          </a:r>
          <a:r>
            <a:rPr lang="es-ES" sz="1200" kern="1200" dirty="0" smtClean="0">
              <a:solidFill>
                <a:schemeClr val="tx1"/>
              </a:solidFill>
            </a:rPr>
            <a:t>Cultura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961533" y="144825"/>
        <a:ext cx="2681380" cy="1215558"/>
      </dsp:txXfrm>
    </dsp:sp>
    <dsp:sp modelId="{A12AECA4-76A9-4D09-AAC9-B06941678D5E}">
      <dsp:nvSpPr>
        <dsp:cNvPr id="0" name=""/>
        <dsp:cNvSpPr/>
      </dsp:nvSpPr>
      <dsp:spPr>
        <a:xfrm>
          <a:off x="3204224" y="4300538"/>
          <a:ext cx="2195999" cy="8840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</a:t>
          </a:r>
          <a:r>
            <a:rPr lang="es-ES" sz="1200" b="0" kern="1200" dirty="0" smtClean="0">
              <a:solidFill>
                <a:schemeClr val="tx1"/>
              </a:solidFill>
            </a:rPr>
            <a:t>Cultura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3204224" y="4300538"/>
        <a:ext cx="2195999" cy="884037"/>
      </dsp:txXfrm>
    </dsp:sp>
    <dsp:sp modelId="{264A571E-04FF-4A83-8B7B-EBE9D1D4A207}">
      <dsp:nvSpPr>
        <dsp:cNvPr id="0" name=""/>
        <dsp:cNvSpPr/>
      </dsp:nvSpPr>
      <dsp:spPr>
        <a:xfrm>
          <a:off x="1724620" y="1853582"/>
          <a:ext cx="2314277" cy="8840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Encargado(a) de Área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Administrativa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724620" y="1853582"/>
        <a:ext cx="2314277" cy="884037"/>
      </dsp:txXfrm>
    </dsp:sp>
    <dsp:sp modelId="{A66E7B6F-504E-4BDF-8C43-5107833AFBAF}">
      <dsp:nvSpPr>
        <dsp:cNvPr id="0" name=""/>
        <dsp:cNvSpPr/>
      </dsp:nvSpPr>
      <dsp:spPr>
        <a:xfrm>
          <a:off x="4602115" y="1853582"/>
          <a:ext cx="2314277" cy="8840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Museos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y Espacios </a:t>
          </a:r>
          <a:r>
            <a:rPr lang="es-ES" sz="1200" kern="1200" dirty="0" err="1" smtClean="0">
              <a:solidFill>
                <a:schemeClr val="tx1"/>
              </a:solidFill>
            </a:rPr>
            <a:t>Galerísticos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02115" y="1853582"/>
        <a:ext cx="2314277" cy="884037"/>
      </dsp:txXfrm>
    </dsp:sp>
    <dsp:sp modelId="{FE59EDFB-590C-4AA7-B866-98FB8DB5EF97}">
      <dsp:nvSpPr>
        <dsp:cNvPr id="0" name=""/>
        <dsp:cNvSpPr/>
      </dsp:nvSpPr>
      <dsp:spPr>
        <a:xfrm>
          <a:off x="1724620" y="3018633"/>
          <a:ext cx="2314277" cy="8840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 </a:t>
          </a:r>
          <a:r>
            <a:rPr lang="es-ES" sz="1200" kern="1200" dirty="0" smtClean="0">
              <a:solidFill>
                <a:schemeClr val="tx1"/>
              </a:solidFill>
            </a:rPr>
            <a:t>Proyectos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724620" y="3018633"/>
        <a:ext cx="2314277" cy="884037"/>
      </dsp:txXfrm>
    </dsp:sp>
    <dsp:sp modelId="{ED059DD2-9439-4723-80AF-D9F3AFF3F071}">
      <dsp:nvSpPr>
        <dsp:cNvPr id="0" name=""/>
        <dsp:cNvSpPr/>
      </dsp:nvSpPr>
      <dsp:spPr>
        <a:xfrm>
          <a:off x="4602115" y="3018633"/>
          <a:ext cx="2314277" cy="8840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602115" y="3018633"/>
        <a:ext cx="2314277" cy="88403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FA366-61F3-48F1-BCFE-1456656A2BF8}">
      <dsp:nvSpPr>
        <dsp:cNvPr id="0" name=""/>
        <dsp:cNvSpPr/>
      </dsp:nvSpPr>
      <dsp:spPr>
        <a:xfrm>
          <a:off x="3327921" y="1474936"/>
          <a:ext cx="2283804" cy="876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8385"/>
              </a:lnTo>
              <a:lnTo>
                <a:pt x="2283804" y="608385"/>
              </a:lnTo>
              <a:lnTo>
                <a:pt x="2283804" y="8767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E84AF3-700E-46BB-B58A-349569FA2474}">
      <dsp:nvSpPr>
        <dsp:cNvPr id="0" name=""/>
        <dsp:cNvSpPr/>
      </dsp:nvSpPr>
      <dsp:spPr>
        <a:xfrm>
          <a:off x="3282201" y="1474936"/>
          <a:ext cx="91440" cy="8762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7823"/>
              </a:lnTo>
              <a:lnTo>
                <a:pt x="46154" y="607823"/>
              </a:lnTo>
              <a:lnTo>
                <a:pt x="46154" y="8762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2DBE4-9D16-4C9B-9551-6F32CA13DAE3}">
      <dsp:nvSpPr>
        <dsp:cNvPr id="0" name=""/>
        <dsp:cNvSpPr/>
      </dsp:nvSpPr>
      <dsp:spPr>
        <a:xfrm>
          <a:off x="1023293" y="3323150"/>
          <a:ext cx="91440" cy="488157"/>
        </a:xfrm>
        <a:custGeom>
          <a:avLst/>
          <a:gdLst/>
          <a:ahLst/>
          <a:cxnLst/>
          <a:rect l="0" t="0" r="0" b="0"/>
          <a:pathLst>
            <a:path>
              <a:moveTo>
                <a:pt x="46001" y="0"/>
              </a:moveTo>
              <a:lnTo>
                <a:pt x="46001" y="219763"/>
              </a:lnTo>
              <a:lnTo>
                <a:pt x="45720" y="219763"/>
              </a:lnTo>
              <a:lnTo>
                <a:pt x="45720" y="4881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6A59-2EF1-4A44-877E-3160B7456539}">
      <dsp:nvSpPr>
        <dsp:cNvPr id="0" name=""/>
        <dsp:cNvSpPr/>
      </dsp:nvSpPr>
      <dsp:spPr>
        <a:xfrm>
          <a:off x="1069294" y="1474936"/>
          <a:ext cx="2258626" cy="876217"/>
        </a:xfrm>
        <a:custGeom>
          <a:avLst/>
          <a:gdLst/>
          <a:ahLst/>
          <a:cxnLst/>
          <a:rect l="0" t="0" r="0" b="0"/>
          <a:pathLst>
            <a:path>
              <a:moveTo>
                <a:pt x="2258626" y="0"/>
              </a:moveTo>
              <a:lnTo>
                <a:pt x="2258626" y="607823"/>
              </a:lnTo>
              <a:lnTo>
                <a:pt x="0" y="607823"/>
              </a:lnTo>
              <a:lnTo>
                <a:pt x="0" y="8762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8964F-066D-4552-9076-C5DAC0701174}">
      <dsp:nvSpPr>
        <dsp:cNvPr id="0" name=""/>
        <dsp:cNvSpPr/>
      </dsp:nvSpPr>
      <dsp:spPr>
        <a:xfrm>
          <a:off x="2013927" y="214940"/>
          <a:ext cx="2627988" cy="1259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Encargado(a) de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Área Administrativa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013927" y="214940"/>
        <a:ext cx="2627988" cy="1259995"/>
      </dsp:txXfrm>
    </dsp:sp>
    <dsp:sp modelId="{63F34BBA-E0FA-4989-B85E-8914F8D1D3AD}">
      <dsp:nvSpPr>
        <dsp:cNvPr id="0" name=""/>
        <dsp:cNvSpPr/>
      </dsp:nvSpPr>
      <dsp:spPr>
        <a:xfrm>
          <a:off x="140407" y="2351154"/>
          <a:ext cx="1857773" cy="97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Eventos y </a:t>
          </a:r>
          <a:r>
            <a:rPr lang="es-ES" sz="1200" kern="1200" dirty="0" smtClean="0">
              <a:solidFill>
                <a:schemeClr val="tx1"/>
              </a:solidFill>
            </a:rPr>
            <a:t>Logística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40407" y="2351154"/>
        <a:ext cx="1857773" cy="971996"/>
      </dsp:txXfrm>
    </dsp:sp>
    <dsp:sp modelId="{77EE6A04-79D7-4CE4-A9B5-411F64538077}">
      <dsp:nvSpPr>
        <dsp:cNvPr id="0" name=""/>
        <dsp:cNvSpPr/>
      </dsp:nvSpPr>
      <dsp:spPr>
        <a:xfrm>
          <a:off x="140126" y="3811308"/>
          <a:ext cx="1857773" cy="97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40126" y="3811308"/>
        <a:ext cx="1857773" cy="971996"/>
      </dsp:txXfrm>
    </dsp:sp>
    <dsp:sp modelId="{0B452168-7237-4DD4-A2CD-82CF743CE15F}">
      <dsp:nvSpPr>
        <dsp:cNvPr id="0" name=""/>
        <dsp:cNvSpPr/>
      </dsp:nvSpPr>
      <dsp:spPr>
        <a:xfrm>
          <a:off x="2399162" y="2351154"/>
          <a:ext cx="1858387" cy="97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99162" y="2351154"/>
        <a:ext cx="1858387" cy="971996"/>
      </dsp:txXfrm>
    </dsp:sp>
    <dsp:sp modelId="{0CF1DA18-2BED-4249-97F0-99C9BA003ED2}">
      <dsp:nvSpPr>
        <dsp:cNvPr id="0" name=""/>
        <dsp:cNvSpPr/>
      </dsp:nvSpPr>
      <dsp:spPr>
        <a:xfrm>
          <a:off x="4682533" y="2351716"/>
          <a:ext cx="1858387" cy="97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682533" y="2351716"/>
        <a:ext cx="1858387" cy="97199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332E0-A988-4D7F-A646-547085212E52}">
      <dsp:nvSpPr>
        <dsp:cNvPr id="0" name=""/>
        <dsp:cNvSpPr/>
      </dsp:nvSpPr>
      <dsp:spPr>
        <a:xfrm>
          <a:off x="3973048" y="1313277"/>
          <a:ext cx="258538" cy="720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0118"/>
              </a:lnTo>
              <a:lnTo>
                <a:pt x="258538" y="7201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796B3-7F92-4E4C-A75D-5B889393147F}">
      <dsp:nvSpPr>
        <dsp:cNvPr id="0" name=""/>
        <dsp:cNvSpPr/>
      </dsp:nvSpPr>
      <dsp:spPr>
        <a:xfrm>
          <a:off x="3973048" y="3617533"/>
          <a:ext cx="3111716" cy="693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158"/>
              </a:lnTo>
              <a:lnTo>
                <a:pt x="3111716" y="513158"/>
              </a:lnTo>
              <a:lnTo>
                <a:pt x="3111716" y="69317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17335-BEEF-435A-AFEC-6FD497A8FADB}">
      <dsp:nvSpPr>
        <dsp:cNvPr id="0" name=""/>
        <dsp:cNvSpPr/>
      </dsp:nvSpPr>
      <dsp:spPr>
        <a:xfrm>
          <a:off x="3973048" y="3617533"/>
          <a:ext cx="1037238" cy="693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158"/>
              </a:lnTo>
              <a:lnTo>
                <a:pt x="1037238" y="513158"/>
              </a:lnTo>
              <a:lnTo>
                <a:pt x="1037238" y="69317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94214-0D02-483F-823B-DEC70F12A12C}">
      <dsp:nvSpPr>
        <dsp:cNvPr id="0" name=""/>
        <dsp:cNvSpPr/>
      </dsp:nvSpPr>
      <dsp:spPr>
        <a:xfrm>
          <a:off x="2935810" y="3617533"/>
          <a:ext cx="1037238" cy="693175"/>
        </a:xfrm>
        <a:custGeom>
          <a:avLst/>
          <a:gdLst/>
          <a:ahLst/>
          <a:cxnLst/>
          <a:rect l="0" t="0" r="0" b="0"/>
          <a:pathLst>
            <a:path>
              <a:moveTo>
                <a:pt x="1037238" y="0"/>
              </a:moveTo>
              <a:lnTo>
                <a:pt x="1037238" y="513158"/>
              </a:lnTo>
              <a:lnTo>
                <a:pt x="0" y="513158"/>
              </a:lnTo>
              <a:lnTo>
                <a:pt x="0" y="69317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1D28E-4405-4AA2-B293-F3731914A976}">
      <dsp:nvSpPr>
        <dsp:cNvPr id="0" name=""/>
        <dsp:cNvSpPr/>
      </dsp:nvSpPr>
      <dsp:spPr>
        <a:xfrm>
          <a:off x="861332" y="3617533"/>
          <a:ext cx="3111716" cy="693175"/>
        </a:xfrm>
        <a:custGeom>
          <a:avLst/>
          <a:gdLst/>
          <a:ahLst/>
          <a:cxnLst/>
          <a:rect l="0" t="0" r="0" b="0"/>
          <a:pathLst>
            <a:path>
              <a:moveTo>
                <a:pt x="3111716" y="0"/>
              </a:moveTo>
              <a:lnTo>
                <a:pt x="3111716" y="513158"/>
              </a:lnTo>
              <a:lnTo>
                <a:pt x="0" y="513158"/>
              </a:lnTo>
              <a:lnTo>
                <a:pt x="0" y="69317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5A3B4-FDE9-4060-97F2-7D1EB388C595}">
      <dsp:nvSpPr>
        <dsp:cNvPr id="0" name=""/>
        <dsp:cNvSpPr/>
      </dsp:nvSpPr>
      <dsp:spPr>
        <a:xfrm>
          <a:off x="3927328" y="1313277"/>
          <a:ext cx="91440" cy="14402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402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9DD4A-7DDE-412E-94E9-45BAC8B852C9}">
      <dsp:nvSpPr>
        <dsp:cNvPr id="0" name=""/>
        <dsp:cNvSpPr/>
      </dsp:nvSpPr>
      <dsp:spPr>
        <a:xfrm>
          <a:off x="2668048" y="53280"/>
          <a:ext cx="2610001" cy="125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  <a:b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kern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kern="1200" dirty="0" smtClean="0">
            <a:solidFill>
              <a:schemeClr val="tx1"/>
            </a:solidFill>
            <a:cs typeface="Arial" panose="020B0604020202020204" pitchFamily="34" charset="0"/>
          </a:endParaRPr>
        </a:p>
      </dsp:txBody>
      <dsp:txXfrm>
        <a:off x="2668048" y="53280"/>
        <a:ext cx="2610001" cy="1259996"/>
      </dsp:txXfrm>
    </dsp:sp>
    <dsp:sp modelId="{7727897A-866A-4D6B-80A8-383650D7A534}">
      <dsp:nvSpPr>
        <dsp:cNvPr id="0" name=""/>
        <dsp:cNvSpPr/>
      </dsp:nvSpPr>
      <dsp:spPr>
        <a:xfrm>
          <a:off x="2983051" y="2753530"/>
          <a:ext cx="1979994" cy="86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Encargado(a) del Teatro </a:t>
          </a:r>
          <a:r>
            <a:rPr lang="es-MX" sz="1200" kern="1200" dirty="0" smtClean="0">
              <a:solidFill>
                <a:schemeClr val="tx1"/>
              </a:solidFill>
            </a:rPr>
            <a:t>Calderón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2983051" y="2753530"/>
        <a:ext cx="1979994" cy="864002"/>
      </dsp:txXfrm>
    </dsp:sp>
    <dsp:sp modelId="{8EB81392-14AF-4586-B2EB-C1289ADB3A1E}">
      <dsp:nvSpPr>
        <dsp:cNvPr id="0" name=""/>
        <dsp:cNvSpPr/>
      </dsp:nvSpPr>
      <dsp:spPr>
        <a:xfrm>
          <a:off x="4110" y="4310708"/>
          <a:ext cx="1714444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ffectLst/>
              <a:ea typeface="Times New Roman"/>
              <a:cs typeface="Times New Roman"/>
            </a:rPr>
            <a:t>Vigilantes</a:t>
          </a:r>
          <a:endParaRPr lang="es-MX" sz="1200" kern="1200" dirty="0" smtClean="0">
            <a:solidFill>
              <a:schemeClr val="tx1"/>
            </a:solidFill>
            <a:effectLst/>
            <a:ea typeface="Times New Roman"/>
            <a:cs typeface="Times New Roman"/>
          </a:endParaRPr>
        </a:p>
      </dsp:txBody>
      <dsp:txXfrm>
        <a:off x="4110" y="4310708"/>
        <a:ext cx="1714444" cy="899997"/>
      </dsp:txXfrm>
    </dsp:sp>
    <dsp:sp modelId="{25F58A1A-CB80-4303-B8BA-99113B5CB7BA}">
      <dsp:nvSpPr>
        <dsp:cNvPr id="0" name=""/>
        <dsp:cNvSpPr/>
      </dsp:nvSpPr>
      <dsp:spPr>
        <a:xfrm>
          <a:off x="2078587" y="4310708"/>
          <a:ext cx="1714444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Auxiliares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2078587" y="4310708"/>
        <a:ext cx="1714444" cy="899997"/>
      </dsp:txXfrm>
    </dsp:sp>
    <dsp:sp modelId="{D3AC3D8B-E79D-448C-A119-E0B916D3BCBF}">
      <dsp:nvSpPr>
        <dsp:cNvPr id="0" name=""/>
        <dsp:cNvSpPr/>
      </dsp:nvSpPr>
      <dsp:spPr>
        <a:xfrm>
          <a:off x="4153065" y="4310708"/>
          <a:ext cx="1714444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Secretaria(o</a:t>
          </a:r>
          <a:r>
            <a:rPr lang="es-MX" sz="1200" kern="1200" dirty="0" smtClean="0">
              <a:solidFill>
                <a:schemeClr val="tx1"/>
              </a:solidFill>
            </a:rPr>
            <a:t>)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153065" y="4310708"/>
        <a:ext cx="1714444" cy="899997"/>
      </dsp:txXfrm>
    </dsp:sp>
    <dsp:sp modelId="{B6BC957E-CFA0-4639-9BDD-A4460613A9E6}">
      <dsp:nvSpPr>
        <dsp:cNvPr id="0" name=""/>
        <dsp:cNvSpPr/>
      </dsp:nvSpPr>
      <dsp:spPr>
        <a:xfrm>
          <a:off x="6227543" y="4310708"/>
          <a:ext cx="1714444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Intendentes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6227543" y="4310708"/>
        <a:ext cx="1714444" cy="899997"/>
      </dsp:txXfrm>
    </dsp:sp>
    <dsp:sp modelId="{B9C7B403-E6AC-40B9-8BB5-49FCC32C5BB2}">
      <dsp:nvSpPr>
        <dsp:cNvPr id="0" name=""/>
        <dsp:cNvSpPr/>
      </dsp:nvSpPr>
      <dsp:spPr>
        <a:xfrm>
          <a:off x="4231587" y="1673396"/>
          <a:ext cx="1494001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31587" y="1673396"/>
        <a:ext cx="1494001" cy="71999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DE045-602C-4AE1-9BF6-58A7892A874E}">
      <dsp:nvSpPr>
        <dsp:cNvPr id="0" name=""/>
        <dsp:cNvSpPr/>
      </dsp:nvSpPr>
      <dsp:spPr>
        <a:xfrm>
          <a:off x="3486025" y="1615416"/>
          <a:ext cx="2545230" cy="918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3846"/>
              </a:lnTo>
              <a:lnTo>
                <a:pt x="2545230" y="583846"/>
              </a:lnTo>
              <a:lnTo>
                <a:pt x="2545230" y="9189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7D9D0-C6BE-4BC2-8B81-A07A7BA40479}">
      <dsp:nvSpPr>
        <dsp:cNvPr id="0" name=""/>
        <dsp:cNvSpPr/>
      </dsp:nvSpPr>
      <dsp:spPr>
        <a:xfrm>
          <a:off x="3440305" y="1615416"/>
          <a:ext cx="91440" cy="9189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189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BF9EF-1DD1-4655-8CFD-8F0D72C52F01}">
      <dsp:nvSpPr>
        <dsp:cNvPr id="0" name=""/>
        <dsp:cNvSpPr/>
      </dsp:nvSpPr>
      <dsp:spPr>
        <a:xfrm>
          <a:off x="895074" y="3524378"/>
          <a:ext cx="91440" cy="3955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55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0114D-8F3B-41CC-A9AD-6B52AEF0D956}">
      <dsp:nvSpPr>
        <dsp:cNvPr id="0" name=""/>
        <dsp:cNvSpPr/>
      </dsp:nvSpPr>
      <dsp:spPr>
        <a:xfrm>
          <a:off x="940794" y="1615416"/>
          <a:ext cx="2545230" cy="918959"/>
        </a:xfrm>
        <a:custGeom>
          <a:avLst/>
          <a:gdLst/>
          <a:ahLst/>
          <a:cxnLst/>
          <a:rect l="0" t="0" r="0" b="0"/>
          <a:pathLst>
            <a:path>
              <a:moveTo>
                <a:pt x="2545230" y="0"/>
              </a:moveTo>
              <a:lnTo>
                <a:pt x="2545230" y="583846"/>
              </a:lnTo>
              <a:lnTo>
                <a:pt x="0" y="583846"/>
              </a:lnTo>
              <a:lnTo>
                <a:pt x="0" y="9189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9642F-4C61-43F1-8A26-1B660D5FBDFA}">
      <dsp:nvSpPr>
        <dsp:cNvPr id="0" name=""/>
        <dsp:cNvSpPr/>
      </dsp:nvSpPr>
      <dsp:spPr>
        <a:xfrm>
          <a:off x="2046029" y="211420"/>
          <a:ext cx="2879991" cy="1403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kern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46029" y="211420"/>
        <a:ext cx="2879991" cy="1403995"/>
      </dsp:txXfrm>
    </dsp:sp>
    <dsp:sp modelId="{D1EB352E-134F-4CA8-B76E-264A49F673E9}">
      <dsp:nvSpPr>
        <dsp:cNvPr id="0" name=""/>
        <dsp:cNvSpPr/>
      </dsp:nvSpPr>
      <dsp:spPr>
        <a:xfrm>
          <a:off x="3292" y="2534375"/>
          <a:ext cx="1875004" cy="99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292" y="2534375"/>
        <a:ext cx="1875004" cy="990003"/>
      </dsp:txXfrm>
    </dsp:sp>
    <dsp:sp modelId="{D0CA83AD-5F3F-444E-8E18-7289F6E66AB2}">
      <dsp:nvSpPr>
        <dsp:cNvPr id="0" name=""/>
        <dsp:cNvSpPr/>
      </dsp:nvSpPr>
      <dsp:spPr>
        <a:xfrm>
          <a:off x="3292" y="3919923"/>
          <a:ext cx="1875004" cy="99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292" y="3919923"/>
        <a:ext cx="1875004" cy="990003"/>
      </dsp:txXfrm>
    </dsp:sp>
    <dsp:sp modelId="{A9B27FAC-55FD-4A1D-975E-F9C48A0C5ACE}">
      <dsp:nvSpPr>
        <dsp:cNvPr id="0" name=""/>
        <dsp:cNvSpPr/>
      </dsp:nvSpPr>
      <dsp:spPr>
        <a:xfrm>
          <a:off x="2548522" y="2534375"/>
          <a:ext cx="1875004" cy="99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548522" y="2534375"/>
        <a:ext cx="1875004" cy="990003"/>
      </dsp:txXfrm>
    </dsp:sp>
    <dsp:sp modelId="{90246C1D-FCDC-4815-A6D5-ED35A473D837}">
      <dsp:nvSpPr>
        <dsp:cNvPr id="0" name=""/>
        <dsp:cNvSpPr/>
      </dsp:nvSpPr>
      <dsp:spPr>
        <a:xfrm>
          <a:off x="5093752" y="2534375"/>
          <a:ext cx="1875004" cy="99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093752" y="2534375"/>
        <a:ext cx="1875004" cy="990003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BA394-D4D9-4709-B196-09C766B43E11}">
      <dsp:nvSpPr>
        <dsp:cNvPr id="0" name=""/>
        <dsp:cNvSpPr/>
      </dsp:nvSpPr>
      <dsp:spPr>
        <a:xfrm>
          <a:off x="4230216" y="1979285"/>
          <a:ext cx="3350491" cy="1074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6923"/>
              </a:lnTo>
              <a:lnTo>
                <a:pt x="3350491" y="836923"/>
              </a:lnTo>
              <a:lnTo>
                <a:pt x="3350491" y="10746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DC0A5-AB64-44C0-9DDF-69BC74E0FBE8}">
      <dsp:nvSpPr>
        <dsp:cNvPr id="0" name=""/>
        <dsp:cNvSpPr/>
      </dsp:nvSpPr>
      <dsp:spPr>
        <a:xfrm>
          <a:off x="4230216" y="1979285"/>
          <a:ext cx="1115902" cy="1074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6923"/>
              </a:lnTo>
              <a:lnTo>
                <a:pt x="1115902" y="836923"/>
              </a:lnTo>
              <a:lnTo>
                <a:pt x="1115902" y="10746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AC477-CBB5-4C25-B623-B24DA1ADB1CB}">
      <dsp:nvSpPr>
        <dsp:cNvPr id="0" name=""/>
        <dsp:cNvSpPr/>
      </dsp:nvSpPr>
      <dsp:spPr>
        <a:xfrm>
          <a:off x="3113385" y="1979285"/>
          <a:ext cx="1116830" cy="1074679"/>
        </a:xfrm>
        <a:custGeom>
          <a:avLst/>
          <a:gdLst/>
          <a:ahLst/>
          <a:cxnLst/>
          <a:rect l="0" t="0" r="0" b="0"/>
          <a:pathLst>
            <a:path>
              <a:moveTo>
                <a:pt x="1116830" y="0"/>
              </a:moveTo>
              <a:lnTo>
                <a:pt x="1116830" y="836923"/>
              </a:lnTo>
              <a:lnTo>
                <a:pt x="0" y="836923"/>
              </a:lnTo>
              <a:lnTo>
                <a:pt x="0" y="10746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3C11C-CD01-4AE5-81B8-E4C3EAC8DCAC}">
      <dsp:nvSpPr>
        <dsp:cNvPr id="0" name=""/>
        <dsp:cNvSpPr/>
      </dsp:nvSpPr>
      <dsp:spPr>
        <a:xfrm>
          <a:off x="879724" y="1979285"/>
          <a:ext cx="3350491" cy="1074679"/>
        </a:xfrm>
        <a:custGeom>
          <a:avLst/>
          <a:gdLst/>
          <a:ahLst/>
          <a:cxnLst/>
          <a:rect l="0" t="0" r="0" b="0"/>
          <a:pathLst>
            <a:path>
              <a:moveTo>
                <a:pt x="3350491" y="0"/>
              </a:moveTo>
              <a:lnTo>
                <a:pt x="3350491" y="836923"/>
              </a:lnTo>
              <a:lnTo>
                <a:pt x="0" y="836923"/>
              </a:lnTo>
              <a:lnTo>
                <a:pt x="0" y="10746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3E934-89DF-45C3-824A-17627BE003AA}">
      <dsp:nvSpPr>
        <dsp:cNvPr id="0" name=""/>
        <dsp:cNvSpPr/>
      </dsp:nvSpPr>
      <dsp:spPr>
        <a:xfrm>
          <a:off x="2934219" y="647286"/>
          <a:ext cx="2591993" cy="133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Operativo(a) de Proyectos</a:t>
          </a:r>
        </a:p>
      </dsp:txBody>
      <dsp:txXfrm>
        <a:off x="2934219" y="647286"/>
        <a:ext cx="2591993" cy="1331999"/>
      </dsp:txXfrm>
    </dsp:sp>
    <dsp:sp modelId="{B00A8240-B192-4B1A-BED3-826CE7918735}">
      <dsp:nvSpPr>
        <dsp:cNvPr id="0" name=""/>
        <dsp:cNvSpPr/>
      </dsp:nvSpPr>
      <dsp:spPr>
        <a:xfrm>
          <a:off x="649" y="3053965"/>
          <a:ext cx="1758149" cy="108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Auxiliar Administrativo(a</a:t>
          </a: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)</a:t>
          </a:r>
          <a:endParaRPr lang="es-MX" sz="1200" kern="1200" dirty="0" smtClean="0">
            <a:solidFill>
              <a:schemeClr val="tx1"/>
            </a:solidFill>
            <a:ea typeface="Times New Roman"/>
            <a:cs typeface="Times New Roman"/>
          </a:endParaRPr>
        </a:p>
      </dsp:txBody>
      <dsp:txXfrm>
        <a:off x="649" y="3053965"/>
        <a:ext cx="1758149" cy="1080000"/>
      </dsp:txXfrm>
    </dsp:sp>
    <dsp:sp modelId="{48ED984C-FD57-4B6F-ABEC-D73E5B65A5F4}">
      <dsp:nvSpPr>
        <dsp:cNvPr id="0" name=""/>
        <dsp:cNvSpPr/>
      </dsp:nvSpPr>
      <dsp:spPr>
        <a:xfrm>
          <a:off x="2234310" y="3053965"/>
          <a:ext cx="1758149" cy="108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Bibliotecario(a</a:t>
          </a: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)</a:t>
          </a:r>
          <a:endParaRPr lang="es-MX" sz="1200" kern="1200" dirty="0" smtClean="0">
            <a:solidFill>
              <a:schemeClr val="tx1"/>
            </a:solidFill>
            <a:ea typeface="Times New Roman"/>
            <a:cs typeface="Times New Roman"/>
          </a:endParaRPr>
        </a:p>
      </dsp:txBody>
      <dsp:txXfrm>
        <a:off x="2234310" y="3053965"/>
        <a:ext cx="1758149" cy="1080000"/>
      </dsp:txXfrm>
    </dsp:sp>
    <dsp:sp modelId="{7621AAD5-F12B-46FF-A5E9-BB310E9D83C7}">
      <dsp:nvSpPr>
        <dsp:cNvPr id="0" name=""/>
        <dsp:cNvSpPr/>
      </dsp:nvSpPr>
      <dsp:spPr>
        <a:xfrm>
          <a:off x="4467043" y="3053965"/>
          <a:ext cx="1758149" cy="108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467043" y="3053965"/>
        <a:ext cx="1758149" cy="1080000"/>
      </dsp:txXfrm>
    </dsp:sp>
    <dsp:sp modelId="{EB5E604F-65DC-459C-B552-A80D7CF0DE9D}">
      <dsp:nvSpPr>
        <dsp:cNvPr id="0" name=""/>
        <dsp:cNvSpPr/>
      </dsp:nvSpPr>
      <dsp:spPr>
        <a:xfrm>
          <a:off x="6701633" y="3053965"/>
          <a:ext cx="1758149" cy="108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701633" y="3053965"/>
        <a:ext cx="1758149" cy="108000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E3D3F-9149-4449-B116-6DD2374B3787}">
      <dsp:nvSpPr>
        <dsp:cNvPr id="0" name=""/>
        <dsp:cNvSpPr/>
      </dsp:nvSpPr>
      <dsp:spPr>
        <a:xfrm>
          <a:off x="4103319" y="2640833"/>
          <a:ext cx="3404454" cy="662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4966"/>
              </a:lnTo>
              <a:lnTo>
                <a:pt x="3404454" y="504966"/>
              </a:lnTo>
              <a:lnTo>
                <a:pt x="3404454" y="6624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A768C-D8CE-477E-9DED-0BFFE0395943}">
      <dsp:nvSpPr>
        <dsp:cNvPr id="0" name=""/>
        <dsp:cNvSpPr/>
      </dsp:nvSpPr>
      <dsp:spPr>
        <a:xfrm>
          <a:off x="4103319" y="2640833"/>
          <a:ext cx="1702369" cy="662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4966"/>
              </a:lnTo>
              <a:lnTo>
                <a:pt x="1702369" y="504966"/>
              </a:lnTo>
              <a:lnTo>
                <a:pt x="1702369" y="6624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87488-5690-4168-8B85-BBBC4C28529C}">
      <dsp:nvSpPr>
        <dsp:cNvPr id="0" name=""/>
        <dsp:cNvSpPr/>
      </dsp:nvSpPr>
      <dsp:spPr>
        <a:xfrm>
          <a:off x="4057885" y="4063450"/>
          <a:ext cx="91440" cy="3311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11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C6D31-CD8F-4DA7-8338-608F2D0E0CD8}">
      <dsp:nvSpPr>
        <dsp:cNvPr id="0" name=""/>
        <dsp:cNvSpPr/>
      </dsp:nvSpPr>
      <dsp:spPr>
        <a:xfrm>
          <a:off x="4057599" y="2640833"/>
          <a:ext cx="91440" cy="6666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9099"/>
              </a:lnTo>
              <a:lnTo>
                <a:pt x="46005" y="509099"/>
              </a:lnTo>
              <a:lnTo>
                <a:pt x="46005" y="6666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58C22-68BA-444E-A5F8-A5EBB6D6FDD4}">
      <dsp:nvSpPr>
        <dsp:cNvPr id="0" name=""/>
        <dsp:cNvSpPr/>
      </dsp:nvSpPr>
      <dsp:spPr>
        <a:xfrm>
          <a:off x="2401377" y="2640833"/>
          <a:ext cx="1701942" cy="666618"/>
        </a:xfrm>
        <a:custGeom>
          <a:avLst/>
          <a:gdLst/>
          <a:ahLst/>
          <a:cxnLst/>
          <a:rect l="0" t="0" r="0" b="0"/>
          <a:pathLst>
            <a:path>
              <a:moveTo>
                <a:pt x="1701942" y="0"/>
              </a:moveTo>
              <a:lnTo>
                <a:pt x="1701942" y="509099"/>
              </a:lnTo>
              <a:lnTo>
                <a:pt x="0" y="509099"/>
              </a:lnTo>
              <a:lnTo>
                <a:pt x="0" y="6666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1AC21-53D3-4D46-ABF3-1E0A06F17D45}">
      <dsp:nvSpPr>
        <dsp:cNvPr id="0" name=""/>
        <dsp:cNvSpPr/>
      </dsp:nvSpPr>
      <dsp:spPr>
        <a:xfrm>
          <a:off x="699007" y="2640833"/>
          <a:ext cx="3404312" cy="666618"/>
        </a:xfrm>
        <a:custGeom>
          <a:avLst/>
          <a:gdLst/>
          <a:ahLst/>
          <a:cxnLst/>
          <a:rect l="0" t="0" r="0" b="0"/>
          <a:pathLst>
            <a:path>
              <a:moveTo>
                <a:pt x="3404312" y="0"/>
              </a:moveTo>
              <a:lnTo>
                <a:pt x="3404312" y="509099"/>
              </a:lnTo>
              <a:lnTo>
                <a:pt x="0" y="509099"/>
              </a:lnTo>
              <a:lnTo>
                <a:pt x="0" y="6666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5248D-6F9B-422A-811D-424EB87F57FE}">
      <dsp:nvSpPr>
        <dsp:cNvPr id="0" name=""/>
        <dsp:cNvSpPr/>
      </dsp:nvSpPr>
      <dsp:spPr>
        <a:xfrm>
          <a:off x="4057599" y="1224007"/>
          <a:ext cx="91440" cy="5528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28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B5796-4637-4EFF-86F9-36C1C2DE79C7}">
      <dsp:nvSpPr>
        <dsp:cNvPr id="0" name=""/>
        <dsp:cNvSpPr/>
      </dsp:nvSpPr>
      <dsp:spPr>
        <a:xfrm>
          <a:off x="2870317" y="72007"/>
          <a:ext cx="2466004" cy="115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Cultura</a:t>
          </a:r>
        </a:p>
      </dsp:txBody>
      <dsp:txXfrm>
        <a:off x="2870317" y="72007"/>
        <a:ext cx="2466004" cy="1152000"/>
      </dsp:txXfrm>
    </dsp:sp>
    <dsp:sp modelId="{484BAC4D-337B-4C8A-AC8E-F1BD81C4533D}">
      <dsp:nvSpPr>
        <dsp:cNvPr id="0" name=""/>
        <dsp:cNvSpPr/>
      </dsp:nvSpPr>
      <dsp:spPr>
        <a:xfrm>
          <a:off x="3158321" y="1776837"/>
          <a:ext cx="1889996" cy="863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 de Centros </a:t>
          </a:r>
          <a:r>
            <a:rPr lang="es-ES" sz="1200" kern="1200" dirty="0" smtClean="0">
              <a:solidFill>
                <a:schemeClr val="tx1"/>
              </a:solidFill>
            </a:rPr>
            <a:t>Culturales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58321" y="1776837"/>
        <a:ext cx="1889996" cy="863996"/>
      </dsp:txXfrm>
    </dsp:sp>
    <dsp:sp modelId="{27F0CFB3-BC26-4514-B5C2-F6286E21C8C3}">
      <dsp:nvSpPr>
        <dsp:cNvPr id="0" name=""/>
        <dsp:cNvSpPr/>
      </dsp:nvSpPr>
      <dsp:spPr>
        <a:xfrm>
          <a:off x="5341" y="3307452"/>
          <a:ext cx="1387332" cy="75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41" y="3307452"/>
        <a:ext cx="1387332" cy="755998"/>
      </dsp:txXfrm>
    </dsp:sp>
    <dsp:sp modelId="{5CFD16C3-83D9-43B7-9787-020C7EFF1DA2}">
      <dsp:nvSpPr>
        <dsp:cNvPr id="0" name=""/>
        <dsp:cNvSpPr/>
      </dsp:nvSpPr>
      <dsp:spPr>
        <a:xfrm>
          <a:off x="1707711" y="3307452"/>
          <a:ext cx="1387332" cy="75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707711" y="3307452"/>
        <a:ext cx="1387332" cy="755998"/>
      </dsp:txXfrm>
    </dsp:sp>
    <dsp:sp modelId="{9F850073-27DC-4FAB-9524-2567BBD7F961}">
      <dsp:nvSpPr>
        <dsp:cNvPr id="0" name=""/>
        <dsp:cNvSpPr/>
      </dsp:nvSpPr>
      <dsp:spPr>
        <a:xfrm>
          <a:off x="3410081" y="3307452"/>
          <a:ext cx="1387047" cy="75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Centro Cultural </a:t>
          </a:r>
          <a:r>
            <a:rPr lang="es-ES" sz="1200" kern="1200" dirty="0" smtClean="0">
              <a:solidFill>
                <a:schemeClr val="tx1"/>
              </a:solidFill>
            </a:rPr>
            <a:t>Zertuche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10081" y="3307452"/>
        <a:ext cx="1387047" cy="755998"/>
      </dsp:txXfrm>
    </dsp:sp>
    <dsp:sp modelId="{94F415F8-985A-444F-B8A0-FA340BA9CAB7}">
      <dsp:nvSpPr>
        <dsp:cNvPr id="0" name=""/>
        <dsp:cNvSpPr/>
      </dsp:nvSpPr>
      <dsp:spPr>
        <a:xfrm>
          <a:off x="3409938" y="4394562"/>
          <a:ext cx="1387332" cy="75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409938" y="4394562"/>
        <a:ext cx="1387332" cy="755998"/>
      </dsp:txXfrm>
    </dsp:sp>
    <dsp:sp modelId="{135B3FCF-A9AF-47DE-ABEF-7C2BA4EE02D3}">
      <dsp:nvSpPr>
        <dsp:cNvPr id="0" name=""/>
        <dsp:cNvSpPr/>
      </dsp:nvSpPr>
      <dsp:spPr>
        <a:xfrm>
          <a:off x="5112165" y="3303319"/>
          <a:ext cx="1387047" cy="75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112165" y="3303319"/>
        <a:ext cx="1387047" cy="755998"/>
      </dsp:txXfrm>
    </dsp:sp>
    <dsp:sp modelId="{17A7D9CB-75AE-440D-A1F9-FE99ACE5F3ED}">
      <dsp:nvSpPr>
        <dsp:cNvPr id="0" name=""/>
        <dsp:cNvSpPr/>
      </dsp:nvSpPr>
      <dsp:spPr>
        <a:xfrm>
          <a:off x="6814250" y="3303319"/>
          <a:ext cx="1387047" cy="75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814250" y="3303319"/>
        <a:ext cx="1387047" cy="755998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88973-1275-4601-9D9C-55D5DE55E484}">
      <dsp:nvSpPr>
        <dsp:cNvPr id="0" name=""/>
        <dsp:cNvSpPr/>
      </dsp:nvSpPr>
      <dsp:spPr>
        <a:xfrm>
          <a:off x="4081414" y="1751765"/>
          <a:ext cx="340390" cy="937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7764"/>
              </a:lnTo>
              <a:lnTo>
                <a:pt x="340390" y="9377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4BD59-4C51-45A7-8B13-2B3A1BDE6599}">
      <dsp:nvSpPr>
        <dsp:cNvPr id="0" name=""/>
        <dsp:cNvSpPr/>
      </dsp:nvSpPr>
      <dsp:spPr>
        <a:xfrm>
          <a:off x="3734190" y="1751765"/>
          <a:ext cx="347224" cy="937764"/>
        </a:xfrm>
        <a:custGeom>
          <a:avLst/>
          <a:gdLst/>
          <a:ahLst/>
          <a:cxnLst/>
          <a:rect l="0" t="0" r="0" b="0"/>
          <a:pathLst>
            <a:path>
              <a:moveTo>
                <a:pt x="347224" y="0"/>
              </a:moveTo>
              <a:lnTo>
                <a:pt x="347224" y="937764"/>
              </a:lnTo>
              <a:lnTo>
                <a:pt x="0" y="9377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C7550-25DF-489D-B6FA-179AC5732D48}">
      <dsp:nvSpPr>
        <dsp:cNvPr id="0" name=""/>
        <dsp:cNvSpPr/>
      </dsp:nvSpPr>
      <dsp:spPr>
        <a:xfrm>
          <a:off x="4081414" y="1751765"/>
          <a:ext cx="3381964" cy="1969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2843"/>
              </a:lnTo>
              <a:lnTo>
                <a:pt x="3381964" y="1822843"/>
              </a:lnTo>
              <a:lnTo>
                <a:pt x="3381964" y="19695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2A487-80C6-4038-93FA-86BC464D7E23}">
      <dsp:nvSpPr>
        <dsp:cNvPr id="0" name=""/>
        <dsp:cNvSpPr/>
      </dsp:nvSpPr>
      <dsp:spPr>
        <a:xfrm>
          <a:off x="4081414" y="1751765"/>
          <a:ext cx="1690982" cy="1977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0816"/>
              </a:lnTo>
              <a:lnTo>
                <a:pt x="1690982" y="1830816"/>
              </a:lnTo>
              <a:lnTo>
                <a:pt x="1690982" y="19775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1BC2D-06E5-47BB-AA31-2AB7D1E5F180}">
      <dsp:nvSpPr>
        <dsp:cNvPr id="0" name=""/>
        <dsp:cNvSpPr/>
      </dsp:nvSpPr>
      <dsp:spPr>
        <a:xfrm>
          <a:off x="4035694" y="1751765"/>
          <a:ext cx="91440" cy="19775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775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618126-5E90-4A8C-B121-84F2AAD657A6}">
      <dsp:nvSpPr>
        <dsp:cNvPr id="0" name=""/>
        <dsp:cNvSpPr/>
      </dsp:nvSpPr>
      <dsp:spPr>
        <a:xfrm>
          <a:off x="2390432" y="1751765"/>
          <a:ext cx="1690982" cy="1977554"/>
        </a:xfrm>
        <a:custGeom>
          <a:avLst/>
          <a:gdLst/>
          <a:ahLst/>
          <a:cxnLst/>
          <a:rect l="0" t="0" r="0" b="0"/>
          <a:pathLst>
            <a:path>
              <a:moveTo>
                <a:pt x="1690982" y="0"/>
              </a:moveTo>
              <a:lnTo>
                <a:pt x="1690982" y="1830816"/>
              </a:lnTo>
              <a:lnTo>
                <a:pt x="0" y="1830816"/>
              </a:lnTo>
              <a:lnTo>
                <a:pt x="0" y="19775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06366-2942-4251-BF4E-EF7C8302421E}">
      <dsp:nvSpPr>
        <dsp:cNvPr id="0" name=""/>
        <dsp:cNvSpPr/>
      </dsp:nvSpPr>
      <dsp:spPr>
        <a:xfrm>
          <a:off x="699450" y="1751765"/>
          <a:ext cx="3381964" cy="1977554"/>
        </a:xfrm>
        <a:custGeom>
          <a:avLst/>
          <a:gdLst/>
          <a:ahLst/>
          <a:cxnLst/>
          <a:rect l="0" t="0" r="0" b="0"/>
          <a:pathLst>
            <a:path>
              <a:moveTo>
                <a:pt x="3381964" y="0"/>
              </a:moveTo>
              <a:lnTo>
                <a:pt x="3381964" y="1830816"/>
              </a:lnTo>
              <a:lnTo>
                <a:pt x="0" y="1830816"/>
              </a:lnTo>
              <a:lnTo>
                <a:pt x="0" y="19775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98A1E-E2FE-4D7A-8EEF-12AEE285F75C}">
      <dsp:nvSpPr>
        <dsp:cNvPr id="0" name=""/>
        <dsp:cNvSpPr/>
      </dsp:nvSpPr>
      <dsp:spPr>
        <a:xfrm>
          <a:off x="2731416" y="419767"/>
          <a:ext cx="2699995" cy="133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Cultura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31416" y="419767"/>
        <a:ext cx="2699995" cy="1331997"/>
      </dsp:txXfrm>
    </dsp:sp>
    <dsp:sp modelId="{874A6971-A530-4707-93D8-12EB989909D4}">
      <dsp:nvSpPr>
        <dsp:cNvPr id="0" name=""/>
        <dsp:cNvSpPr/>
      </dsp:nvSpPr>
      <dsp:spPr>
        <a:xfrm>
          <a:off x="697" y="3729319"/>
          <a:ext cx="1397505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Encargado(a</a:t>
          </a:r>
          <a:r>
            <a:rPr lang="es-MX" sz="1200" kern="1200" dirty="0" smtClean="0">
              <a:solidFill>
                <a:schemeClr val="tx1"/>
              </a:solidFill>
            </a:rPr>
            <a:t>)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97" y="3729319"/>
        <a:ext cx="1397505" cy="756001"/>
      </dsp:txXfrm>
    </dsp:sp>
    <dsp:sp modelId="{2E8BEB8B-9C8A-430D-8A77-D3F5AB74010B}">
      <dsp:nvSpPr>
        <dsp:cNvPr id="0" name=""/>
        <dsp:cNvSpPr/>
      </dsp:nvSpPr>
      <dsp:spPr>
        <a:xfrm>
          <a:off x="1691679" y="3729319"/>
          <a:ext cx="1397505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Auxiliares</a:t>
          </a:r>
          <a:endParaRPr lang="es-MX" sz="1200" kern="1200" dirty="0" smtClean="0">
            <a:solidFill>
              <a:schemeClr val="tx1"/>
            </a:solidFill>
            <a:ea typeface="Times New Roman"/>
            <a:cs typeface="Times New Roman"/>
          </a:endParaRPr>
        </a:p>
      </dsp:txBody>
      <dsp:txXfrm>
        <a:off x="1691679" y="3729319"/>
        <a:ext cx="1397505" cy="756001"/>
      </dsp:txXfrm>
    </dsp:sp>
    <dsp:sp modelId="{E360D8B5-04E8-45E6-B2B9-E4B8346BEB8E}">
      <dsp:nvSpPr>
        <dsp:cNvPr id="0" name=""/>
        <dsp:cNvSpPr/>
      </dsp:nvSpPr>
      <dsp:spPr>
        <a:xfrm>
          <a:off x="3382661" y="3729319"/>
          <a:ext cx="1397505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Intendente</a:t>
          </a:r>
          <a:endParaRPr lang="es-MX" sz="1200" kern="1200" dirty="0" smtClean="0">
            <a:solidFill>
              <a:schemeClr val="tx1"/>
            </a:solidFill>
            <a:ea typeface="Times New Roman"/>
            <a:cs typeface="Times New Roman"/>
          </a:endParaRPr>
        </a:p>
      </dsp:txBody>
      <dsp:txXfrm>
        <a:off x="3382661" y="3729319"/>
        <a:ext cx="1397505" cy="756001"/>
      </dsp:txXfrm>
    </dsp:sp>
    <dsp:sp modelId="{2EB3D05B-357D-4922-A924-D5082C9A83CF}">
      <dsp:nvSpPr>
        <dsp:cNvPr id="0" name=""/>
        <dsp:cNvSpPr/>
      </dsp:nvSpPr>
      <dsp:spPr>
        <a:xfrm>
          <a:off x="5073643" y="3729319"/>
          <a:ext cx="1397505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Vigilante</a:t>
          </a:r>
          <a:endParaRPr lang="es-MX" sz="1200" kern="1200" dirty="0" smtClean="0">
            <a:solidFill>
              <a:schemeClr val="tx1"/>
            </a:solidFill>
            <a:ea typeface="Times New Roman"/>
            <a:cs typeface="Times New Roman"/>
          </a:endParaRPr>
        </a:p>
      </dsp:txBody>
      <dsp:txXfrm>
        <a:off x="5073643" y="3729319"/>
        <a:ext cx="1397505" cy="756001"/>
      </dsp:txXfrm>
    </dsp:sp>
    <dsp:sp modelId="{1CDDF9B0-8CD1-43CF-B3AE-327E4F909398}">
      <dsp:nvSpPr>
        <dsp:cNvPr id="0" name=""/>
        <dsp:cNvSpPr/>
      </dsp:nvSpPr>
      <dsp:spPr>
        <a:xfrm>
          <a:off x="6764625" y="3721347"/>
          <a:ext cx="1397505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764625" y="3721347"/>
        <a:ext cx="1397505" cy="756001"/>
      </dsp:txXfrm>
    </dsp:sp>
    <dsp:sp modelId="{2B9981EF-9734-4952-BEA1-62B5A3C28209}">
      <dsp:nvSpPr>
        <dsp:cNvPr id="0" name=""/>
        <dsp:cNvSpPr/>
      </dsp:nvSpPr>
      <dsp:spPr>
        <a:xfrm>
          <a:off x="2330185" y="2329529"/>
          <a:ext cx="1404004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Secretaria(o</a:t>
          </a:r>
          <a:r>
            <a:rPr lang="es-MX" sz="1200" kern="1200" dirty="0" smtClean="0">
              <a:solidFill>
                <a:schemeClr val="tx1"/>
              </a:solidFill>
            </a:rPr>
            <a:t>)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30185" y="2329529"/>
        <a:ext cx="1404004" cy="720001"/>
      </dsp:txXfrm>
    </dsp:sp>
    <dsp:sp modelId="{2AC215A7-34D7-45C0-85AF-F58079C7DEB8}">
      <dsp:nvSpPr>
        <dsp:cNvPr id="0" name=""/>
        <dsp:cNvSpPr/>
      </dsp:nvSpPr>
      <dsp:spPr>
        <a:xfrm>
          <a:off x="4421804" y="2329529"/>
          <a:ext cx="1404004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Promotor(a</a:t>
          </a:r>
          <a:r>
            <a:rPr lang="es-MX" sz="1200" kern="1200" dirty="0" smtClean="0">
              <a:solidFill>
                <a:schemeClr val="tx1"/>
              </a:solidFill>
            </a:rPr>
            <a:t>)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21804" y="2329529"/>
        <a:ext cx="1404004" cy="720001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3D763-FD60-46CC-B1CF-25906F0C88D2}">
      <dsp:nvSpPr>
        <dsp:cNvPr id="0" name=""/>
        <dsp:cNvSpPr/>
      </dsp:nvSpPr>
      <dsp:spPr>
        <a:xfrm>
          <a:off x="3199496" y="1593445"/>
          <a:ext cx="1497214" cy="840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284"/>
              </a:lnTo>
              <a:lnTo>
                <a:pt x="1497214" y="420284"/>
              </a:lnTo>
              <a:lnTo>
                <a:pt x="1497214" y="8405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1DC01-F493-4D1F-B6EE-3437B35C7FEC}">
      <dsp:nvSpPr>
        <dsp:cNvPr id="0" name=""/>
        <dsp:cNvSpPr/>
      </dsp:nvSpPr>
      <dsp:spPr>
        <a:xfrm>
          <a:off x="1681107" y="3342269"/>
          <a:ext cx="890042" cy="782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025"/>
              </a:lnTo>
              <a:lnTo>
                <a:pt x="890042" y="362025"/>
              </a:lnTo>
              <a:lnTo>
                <a:pt x="890042" y="7823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9C51D-BAA6-42C8-B6B3-9039371FAAD4}">
      <dsp:nvSpPr>
        <dsp:cNvPr id="0" name=""/>
        <dsp:cNvSpPr/>
      </dsp:nvSpPr>
      <dsp:spPr>
        <a:xfrm>
          <a:off x="860551" y="3342269"/>
          <a:ext cx="820555" cy="782309"/>
        </a:xfrm>
        <a:custGeom>
          <a:avLst/>
          <a:gdLst/>
          <a:ahLst/>
          <a:cxnLst/>
          <a:rect l="0" t="0" r="0" b="0"/>
          <a:pathLst>
            <a:path>
              <a:moveTo>
                <a:pt x="820555" y="0"/>
              </a:moveTo>
              <a:lnTo>
                <a:pt x="820555" y="362025"/>
              </a:lnTo>
              <a:lnTo>
                <a:pt x="0" y="362025"/>
              </a:lnTo>
              <a:lnTo>
                <a:pt x="0" y="7823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5C207-C005-40A2-BBDA-06C8DF63AA98}">
      <dsp:nvSpPr>
        <dsp:cNvPr id="0" name=""/>
        <dsp:cNvSpPr/>
      </dsp:nvSpPr>
      <dsp:spPr>
        <a:xfrm>
          <a:off x="1681107" y="1593445"/>
          <a:ext cx="1518388" cy="840569"/>
        </a:xfrm>
        <a:custGeom>
          <a:avLst/>
          <a:gdLst/>
          <a:ahLst/>
          <a:cxnLst/>
          <a:rect l="0" t="0" r="0" b="0"/>
          <a:pathLst>
            <a:path>
              <a:moveTo>
                <a:pt x="1518388" y="0"/>
              </a:moveTo>
              <a:lnTo>
                <a:pt x="1518388" y="420284"/>
              </a:lnTo>
              <a:lnTo>
                <a:pt x="0" y="420284"/>
              </a:lnTo>
              <a:lnTo>
                <a:pt x="0" y="8405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B3713-332C-4597-B227-1ECEB390E4E4}">
      <dsp:nvSpPr>
        <dsp:cNvPr id="0" name=""/>
        <dsp:cNvSpPr/>
      </dsp:nvSpPr>
      <dsp:spPr>
        <a:xfrm>
          <a:off x="1597491" y="1887"/>
          <a:ext cx="3204009" cy="15915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Cultura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97491" y="1887"/>
        <a:ext cx="3204009" cy="1591557"/>
      </dsp:txXfrm>
    </dsp:sp>
    <dsp:sp modelId="{19E62891-7B04-43F4-96E4-1DB4411BA228}">
      <dsp:nvSpPr>
        <dsp:cNvPr id="0" name=""/>
        <dsp:cNvSpPr/>
      </dsp:nvSpPr>
      <dsp:spPr>
        <a:xfrm>
          <a:off x="691117" y="2434014"/>
          <a:ext cx="1979980" cy="9082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Galería </a:t>
          </a:r>
          <a:r>
            <a:rPr lang="es-ES" sz="1200" kern="1200" dirty="0" smtClean="0">
              <a:solidFill>
                <a:schemeClr val="tx1"/>
              </a:solidFill>
            </a:rPr>
            <a:t>Regia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91117" y="2434014"/>
        <a:ext cx="1979980" cy="908255"/>
      </dsp:txXfrm>
    </dsp:sp>
    <dsp:sp modelId="{D02ADB12-5F30-452D-867E-67D60C04BE59}">
      <dsp:nvSpPr>
        <dsp:cNvPr id="0" name=""/>
        <dsp:cNvSpPr/>
      </dsp:nvSpPr>
      <dsp:spPr>
        <a:xfrm>
          <a:off x="111524" y="4124579"/>
          <a:ext cx="1498054" cy="8038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11524" y="4124579"/>
        <a:ext cx="1498054" cy="803844"/>
      </dsp:txXfrm>
    </dsp:sp>
    <dsp:sp modelId="{9E9F911D-AFA6-4CB1-A715-37A4E278C53E}">
      <dsp:nvSpPr>
        <dsp:cNvPr id="0" name=""/>
        <dsp:cNvSpPr/>
      </dsp:nvSpPr>
      <dsp:spPr>
        <a:xfrm>
          <a:off x="1822123" y="4124579"/>
          <a:ext cx="1498054" cy="8038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822123" y="4124579"/>
        <a:ext cx="1498054" cy="803844"/>
      </dsp:txXfrm>
    </dsp:sp>
    <dsp:sp modelId="{44949337-B8D3-4FF5-9552-F8D34BDA42E5}">
      <dsp:nvSpPr>
        <dsp:cNvPr id="0" name=""/>
        <dsp:cNvSpPr/>
      </dsp:nvSpPr>
      <dsp:spPr>
        <a:xfrm>
          <a:off x="3706719" y="2434014"/>
          <a:ext cx="1979980" cy="9082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706719" y="2434014"/>
        <a:ext cx="1979980" cy="9082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F9B50-6081-458A-8627-7F7E790BA94A}">
      <dsp:nvSpPr>
        <dsp:cNvPr id="0" name=""/>
        <dsp:cNvSpPr/>
      </dsp:nvSpPr>
      <dsp:spPr>
        <a:xfrm>
          <a:off x="1940636" y="1392202"/>
          <a:ext cx="467525" cy="1252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955"/>
              </a:lnTo>
              <a:lnTo>
                <a:pt x="467525" y="12529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126A2-5850-4BE5-9443-14CCA87CFB78}">
      <dsp:nvSpPr>
        <dsp:cNvPr id="0" name=""/>
        <dsp:cNvSpPr/>
      </dsp:nvSpPr>
      <dsp:spPr>
        <a:xfrm>
          <a:off x="1480269" y="1392202"/>
          <a:ext cx="460366" cy="1252955"/>
        </a:xfrm>
        <a:custGeom>
          <a:avLst/>
          <a:gdLst/>
          <a:ahLst/>
          <a:cxnLst/>
          <a:rect l="0" t="0" r="0" b="0"/>
          <a:pathLst>
            <a:path>
              <a:moveTo>
                <a:pt x="460366" y="0"/>
              </a:moveTo>
              <a:lnTo>
                <a:pt x="460366" y="1252955"/>
              </a:lnTo>
              <a:lnTo>
                <a:pt x="0" y="12529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43F0D3-C33A-4211-8852-FCE9DB3D6E8A}">
      <dsp:nvSpPr>
        <dsp:cNvPr id="0" name=""/>
        <dsp:cNvSpPr/>
      </dsp:nvSpPr>
      <dsp:spPr>
        <a:xfrm>
          <a:off x="1894339" y="1392202"/>
          <a:ext cx="91440" cy="2142203"/>
        </a:xfrm>
        <a:custGeom>
          <a:avLst/>
          <a:gdLst/>
          <a:ahLst/>
          <a:cxnLst/>
          <a:rect l="0" t="0" r="0" b="0"/>
          <a:pathLst>
            <a:path>
              <a:moveTo>
                <a:pt x="46296" y="0"/>
              </a:moveTo>
              <a:lnTo>
                <a:pt x="46296" y="1933375"/>
              </a:lnTo>
              <a:lnTo>
                <a:pt x="45720" y="1933375"/>
              </a:lnTo>
              <a:lnTo>
                <a:pt x="45720" y="21422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824631" y="276197"/>
          <a:ext cx="2232009" cy="1116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General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Bienestar </a:t>
          </a:r>
          <a:r>
            <a:rPr lang="es-ES" sz="1200" kern="1200" dirty="0" smtClean="0">
              <a:solidFill>
                <a:schemeClr val="tx1"/>
              </a:solidFill>
            </a:rPr>
            <a:t>Social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824631" y="276197"/>
        <a:ext cx="2232009" cy="1116004"/>
      </dsp:txXfrm>
    </dsp:sp>
    <dsp:sp modelId="{FC74B5C8-FA7D-4472-8EDA-B13A79EFD391}">
      <dsp:nvSpPr>
        <dsp:cNvPr id="0" name=""/>
        <dsp:cNvSpPr/>
      </dsp:nvSpPr>
      <dsp:spPr>
        <a:xfrm>
          <a:off x="1199924" y="3534405"/>
          <a:ext cx="1480269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199924" y="3534405"/>
        <a:ext cx="1480269" cy="828001"/>
      </dsp:txXfrm>
    </dsp:sp>
    <dsp:sp modelId="{69633536-CB0D-4355-B613-41AA3DEC4F2D}">
      <dsp:nvSpPr>
        <dsp:cNvPr id="0" name=""/>
        <dsp:cNvSpPr/>
      </dsp:nvSpPr>
      <dsp:spPr>
        <a:xfrm>
          <a:off x="0" y="2231157"/>
          <a:ext cx="1480269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2231157"/>
        <a:ext cx="1480269" cy="828001"/>
      </dsp:txXfrm>
    </dsp:sp>
    <dsp:sp modelId="{DFC8791C-93A4-4A2B-B725-77212759A982}">
      <dsp:nvSpPr>
        <dsp:cNvPr id="0" name=""/>
        <dsp:cNvSpPr/>
      </dsp:nvSpPr>
      <dsp:spPr>
        <a:xfrm>
          <a:off x="2408161" y="2231157"/>
          <a:ext cx="1480269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408161" y="2231157"/>
        <a:ext cx="1480269" cy="82800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CA72F-895E-4892-8C32-1B5E00967665}">
      <dsp:nvSpPr>
        <dsp:cNvPr id="0" name=""/>
        <dsp:cNvSpPr/>
      </dsp:nvSpPr>
      <dsp:spPr>
        <a:xfrm>
          <a:off x="3100470" y="2953552"/>
          <a:ext cx="91440" cy="3380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802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EB5DB-4F9E-43D0-A2EF-C0D298D02C11}">
      <dsp:nvSpPr>
        <dsp:cNvPr id="0" name=""/>
        <dsp:cNvSpPr/>
      </dsp:nvSpPr>
      <dsp:spPr>
        <a:xfrm>
          <a:off x="3100470" y="1532034"/>
          <a:ext cx="91440" cy="4248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48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1548468" y="78025"/>
          <a:ext cx="3195444" cy="14540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Cultura</a:t>
          </a:r>
        </a:p>
      </dsp:txBody>
      <dsp:txXfrm>
        <a:off x="1548468" y="78025"/>
        <a:ext cx="3195444" cy="1454008"/>
      </dsp:txXfrm>
    </dsp:sp>
    <dsp:sp modelId="{BFFA5F52-C6F8-4DB0-84FB-63B6D66FDD0B}">
      <dsp:nvSpPr>
        <dsp:cNvPr id="0" name=""/>
        <dsp:cNvSpPr/>
      </dsp:nvSpPr>
      <dsp:spPr>
        <a:xfrm>
          <a:off x="2030188" y="1956925"/>
          <a:ext cx="2232005" cy="9966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la </a:t>
          </a:r>
          <a:r>
            <a:rPr lang="es-ES" sz="1200" kern="1200" dirty="0" smtClean="0">
              <a:solidFill>
                <a:schemeClr val="tx1"/>
              </a:solidFill>
            </a:rPr>
            <a:t>Orquesta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030188" y="1956925"/>
        <a:ext cx="2232005" cy="996626"/>
      </dsp:txXfrm>
    </dsp:sp>
    <dsp:sp modelId="{3BED58B0-8A60-4306-8AB1-8838D7CECDC5}">
      <dsp:nvSpPr>
        <dsp:cNvPr id="0" name=""/>
        <dsp:cNvSpPr/>
      </dsp:nvSpPr>
      <dsp:spPr>
        <a:xfrm>
          <a:off x="1760192" y="3291578"/>
          <a:ext cx="2771997" cy="1673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Músicos(as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760192" y="3291578"/>
        <a:ext cx="2771997" cy="1673196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2AE3F-A903-4FBF-897F-607BA24B67C9}">
      <dsp:nvSpPr>
        <dsp:cNvPr id="0" name=""/>
        <dsp:cNvSpPr/>
      </dsp:nvSpPr>
      <dsp:spPr>
        <a:xfrm>
          <a:off x="4437585" y="789919"/>
          <a:ext cx="198992" cy="1671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1752"/>
              </a:lnTo>
              <a:lnTo>
                <a:pt x="198992" y="16717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4247779" y="789919"/>
          <a:ext cx="189805" cy="1672039"/>
        </a:xfrm>
        <a:custGeom>
          <a:avLst/>
          <a:gdLst/>
          <a:ahLst/>
          <a:cxnLst/>
          <a:rect l="0" t="0" r="0" b="0"/>
          <a:pathLst>
            <a:path>
              <a:moveTo>
                <a:pt x="189805" y="0"/>
              </a:moveTo>
              <a:lnTo>
                <a:pt x="189805" y="1672039"/>
              </a:lnTo>
              <a:lnTo>
                <a:pt x="0" y="16720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C6691-9774-49A4-BB0D-B28D7B7AEFFD}">
      <dsp:nvSpPr>
        <dsp:cNvPr id="0" name=""/>
        <dsp:cNvSpPr/>
      </dsp:nvSpPr>
      <dsp:spPr>
        <a:xfrm>
          <a:off x="4437585" y="789919"/>
          <a:ext cx="198992" cy="1089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9921"/>
              </a:lnTo>
              <a:lnTo>
                <a:pt x="198992" y="10899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4247779" y="789919"/>
          <a:ext cx="189805" cy="1090208"/>
        </a:xfrm>
        <a:custGeom>
          <a:avLst/>
          <a:gdLst/>
          <a:ahLst/>
          <a:cxnLst/>
          <a:rect l="0" t="0" r="0" b="0"/>
          <a:pathLst>
            <a:path>
              <a:moveTo>
                <a:pt x="189805" y="0"/>
              </a:moveTo>
              <a:lnTo>
                <a:pt x="189805" y="1090208"/>
              </a:lnTo>
              <a:lnTo>
                <a:pt x="0" y="10902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4437585" y="789919"/>
          <a:ext cx="198992" cy="508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8090"/>
              </a:lnTo>
              <a:lnTo>
                <a:pt x="198992" y="5080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EDB99-7B81-484A-AF73-3A489843E22B}">
      <dsp:nvSpPr>
        <dsp:cNvPr id="0" name=""/>
        <dsp:cNvSpPr/>
      </dsp:nvSpPr>
      <dsp:spPr>
        <a:xfrm>
          <a:off x="4247779" y="789919"/>
          <a:ext cx="189805" cy="508376"/>
        </a:xfrm>
        <a:custGeom>
          <a:avLst/>
          <a:gdLst/>
          <a:ahLst/>
          <a:cxnLst/>
          <a:rect l="0" t="0" r="0" b="0"/>
          <a:pathLst>
            <a:path>
              <a:moveTo>
                <a:pt x="189805" y="0"/>
              </a:moveTo>
              <a:lnTo>
                <a:pt x="189805" y="508376"/>
              </a:lnTo>
              <a:lnTo>
                <a:pt x="0" y="5083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E04B5-A710-4CBE-8800-854671986CD2}">
      <dsp:nvSpPr>
        <dsp:cNvPr id="0" name=""/>
        <dsp:cNvSpPr/>
      </dsp:nvSpPr>
      <dsp:spPr>
        <a:xfrm>
          <a:off x="4391865" y="789919"/>
          <a:ext cx="91440" cy="22932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9659"/>
              </a:lnTo>
              <a:lnTo>
                <a:pt x="56335" y="2209659"/>
              </a:lnTo>
              <a:lnTo>
                <a:pt x="56335" y="22932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38F3F-2031-407C-8359-B2270FA695CD}">
      <dsp:nvSpPr>
        <dsp:cNvPr id="0" name=""/>
        <dsp:cNvSpPr/>
      </dsp:nvSpPr>
      <dsp:spPr>
        <a:xfrm>
          <a:off x="6721856" y="3676624"/>
          <a:ext cx="203211" cy="1905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5885"/>
              </a:lnTo>
              <a:lnTo>
                <a:pt x="203211" y="19058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E31A7-9D27-4FC9-8964-6BFD6E3F493E}">
      <dsp:nvSpPr>
        <dsp:cNvPr id="0" name=""/>
        <dsp:cNvSpPr/>
      </dsp:nvSpPr>
      <dsp:spPr>
        <a:xfrm>
          <a:off x="6721856" y="3676624"/>
          <a:ext cx="203370" cy="1233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3859"/>
              </a:lnTo>
              <a:lnTo>
                <a:pt x="203370" y="1233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BB0AD-0BC5-4337-9599-B2D96DEF6155}">
      <dsp:nvSpPr>
        <dsp:cNvPr id="0" name=""/>
        <dsp:cNvSpPr/>
      </dsp:nvSpPr>
      <dsp:spPr>
        <a:xfrm>
          <a:off x="6573151" y="3676624"/>
          <a:ext cx="148704" cy="1235702"/>
        </a:xfrm>
        <a:custGeom>
          <a:avLst/>
          <a:gdLst/>
          <a:ahLst/>
          <a:cxnLst/>
          <a:rect l="0" t="0" r="0" b="0"/>
          <a:pathLst>
            <a:path>
              <a:moveTo>
                <a:pt x="148704" y="0"/>
              </a:moveTo>
              <a:lnTo>
                <a:pt x="148704" y="1235702"/>
              </a:lnTo>
              <a:lnTo>
                <a:pt x="0" y="123570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0D2AA-D47E-4AF1-86A4-ACFA8FAF6A3A}">
      <dsp:nvSpPr>
        <dsp:cNvPr id="0" name=""/>
        <dsp:cNvSpPr/>
      </dsp:nvSpPr>
      <dsp:spPr>
        <a:xfrm>
          <a:off x="6721856" y="3676624"/>
          <a:ext cx="196452" cy="5751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5172"/>
              </a:lnTo>
              <a:lnTo>
                <a:pt x="196452" y="5751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6DB4B-1AA1-45F1-9F6E-130BC8C42410}">
      <dsp:nvSpPr>
        <dsp:cNvPr id="0" name=""/>
        <dsp:cNvSpPr/>
      </dsp:nvSpPr>
      <dsp:spPr>
        <a:xfrm>
          <a:off x="6573151" y="3676624"/>
          <a:ext cx="148704" cy="575172"/>
        </a:xfrm>
        <a:custGeom>
          <a:avLst/>
          <a:gdLst/>
          <a:ahLst/>
          <a:cxnLst/>
          <a:rect l="0" t="0" r="0" b="0"/>
          <a:pathLst>
            <a:path>
              <a:moveTo>
                <a:pt x="148704" y="0"/>
              </a:moveTo>
              <a:lnTo>
                <a:pt x="148704" y="575172"/>
              </a:lnTo>
              <a:lnTo>
                <a:pt x="0" y="5751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7820C-D12D-4EC2-9B91-366DB5906EB3}">
      <dsp:nvSpPr>
        <dsp:cNvPr id="0" name=""/>
        <dsp:cNvSpPr/>
      </dsp:nvSpPr>
      <dsp:spPr>
        <a:xfrm>
          <a:off x="4437585" y="789919"/>
          <a:ext cx="2284270" cy="2285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2017"/>
              </a:lnTo>
              <a:lnTo>
                <a:pt x="2284270" y="2202017"/>
              </a:lnTo>
              <a:lnTo>
                <a:pt x="2284270" y="22856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7FE58D-2866-48E8-9E8E-4017EE404477}">
      <dsp:nvSpPr>
        <dsp:cNvPr id="0" name=""/>
        <dsp:cNvSpPr/>
      </dsp:nvSpPr>
      <dsp:spPr>
        <a:xfrm>
          <a:off x="1927893" y="3676843"/>
          <a:ext cx="140951" cy="1855042"/>
        </a:xfrm>
        <a:custGeom>
          <a:avLst/>
          <a:gdLst/>
          <a:ahLst/>
          <a:cxnLst/>
          <a:rect l="0" t="0" r="0" b="0"/>
          <a:pathLst>
            <a:path>
              <a:moveTo>
                <a:pt x="140951" y="0"/>
              </a:moveTo>
              <a:lnTo>
                <a:pt x="140951" y="1855042"/>
              </a:lnTo>
              <a:lnTo>
                <a:pt x="0" y="18550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60E2F-E354-44F4-8EF5-DFCA8E12C0DC}">
      <dsp:nvSpPr>
        <dsp:cNvPr id="0" name=""/>
        <dsp:cNvSpPr/>
      </dsp:nvSpPr>
      <dsp:spPr>
        <a:xfrm>
          <a:off x="2068844" y="3676843"/>
          <a:ext cx="158010" cy="1206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6970"/>
              </a:lnTo>
              <a:lnTo>
                <a:pt x="158010" y="120697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4B029-6DEE-47CA-A2D6-361B5D369F8B}">
      <dsp:nvSpPr>
        <dsp:cNvPr id="0" name=""/>
        <dsp:cNvSpPr/>
      </dsp:nvSpPr>
      <dsp:spPr>
        <a:xfrm>
          <a:off x="1927893" y="3676843"/>
          <a:ext cx="140951" cy="1206970"/>
        </a:xfrm>
        <a:custGeom>
          <a:avLst/>
          <a:gdLst/>
          <a:ahLst/>
          <a:cxnLst/>
          <a:rect l="0" t="0" r="0" b="0"/>
          <a:pathLst>
            <a:path>
              <a:moveTo>
                <a:pt x="140951" y="0"/>
              </a:moveTo>
              <a:lnTo>
                <a:pt x="140951" y="1206970"/>
              </a:lnTo>
              <a:lnTo>
                <a:pt x="0" y="120697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11C4B-5164-4279-ADF4-CDCA0BD5994D}">
      <dsp:nvSpPr>
        <dsp:cNvPr id="0" name=""/>
        <dsp:cNvSpPr/>
      </dsp:nvSpPr>
      <dsp:spPr>
        <a:xfrm>
          <a:off x="2068844" y="3676843"/>
          <a:ext cx="158010" cy="538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587"/>
              </a:lnTo>
              <a:lnTo>
                <a:pt x="158010" y="53858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B094-A540-45DC-800A-217957CEAD07}">
      <dsp:nvSpPr>
        <dsp:cNvPr id="0" name=""/>
        <dsp:cNvSpPr/>
      </dsp:nvSpPr>
      <dsp:spPr>
        <a:xfrm>
          <a:off x="1927893" y="3676843"/>
          <a:ext cx="140951" cy="538587"/>
        </a:xfrm>
        <a:custGeom>
          <a:avLst/>
          <a:gdLst/>
          <a:ahLst/>
          <a:cxnLst/>
          <a:rect l="0" t="0" r="0" b="0"/>
          <a:pathLst>
            <a:path>
              <a:moveTo>
                <a:pt x="140951" y="0"/>
              </a:moveTo>
              <a:lnTo>
                <a:pt x="140951" y="538587"/>
              </a:lnTo>
              <a:lnTo>
                <a:pt x="0" y="53858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27D46E-82F7-4557-A8E8-24D492C161FF}">
      <dsp:nvSpPr>
        <dsp:cNvPr id="0" name=""/>
        <dsp:cNvSpPr/>
      </dsp:nvSpPr>
      <dsp:spPr>
        <a:xfrm>
          <a:off x="2068844" y="3676843"/>
          <a:ext cx="158012" cy="1855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5042"/>
              </a:lnTo>
              <a:lnTo>
                <a:pt x="158012" y="18550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DC087-1CF8-4825-BD17-FBFC3E536E74}">
      <dsp:nvSpPr>
        <dsp:cNvPr id="0" name=""/>
        <dsp:cNvSpPr/>
      </dsp:nvSpPr>
      <dsp:spPr>
        <a:xfrm>
          <a:off x="2068844" y="789919"/>
          <a:ext cx="2368741" cy="2285604"/>
        </a:xfrm>
        <a:custGeom>
          <a:avLst/>
          <a:gdLst/>
          <a:ahLst/>
          <a:cxnLst/>
          <a:rect l="0" t="0" r="0" b="0"/>
          <a:pathLst>
            <a:path>
              <a:moveTo>
                <a:pt x="2368741" y="0"/>
              </a:moveTo>
              <a:lnTo>
                <a:pt x="2368741" y="2202017"/>
              </a:lnTo>
              <a:lnTo>
                <a:pt x="0" y="2202017"/>
              </a:lnTo>
              <a:lnTo>
                <a:pt x="0" y="22856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3357585" y="229741"/>
          <a:ext cx="2160001" cy="5601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Dirección de Cultura Física y </a:t>
          </a:r>
          <a:r>
            <a:rPr lang="es-ES" sz="1200" kern="1200" dirty="0" smtClean="0">
              <a:solidFill>
                <a:schemeClr val="tx1"/>
              </a:solidFill>
            </a:rPr>
            <a:t>Deporte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57585" y="229741"/>
        <a:ext cx="2160001" cy="560178"/>
      </dsp:txXfrm>
    </dsp:sp>
    <dsp:sp modelId="{48FCCE86-1B3A-4663-AC1B-92EE4DF9C8B2}">
      <dsp:nvSpPr>
        <dsp:cNvPr id="0" name=""/>
        <dsp:cNvSpPr/>
      </dsp:nvSpPr>
      <dsp:spPr>
        <a:xfrm>
          <a:off x="1260461" y="3075524"/>
          <a:ext cx="1616766" cy="6013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de Desarrollo </a:t>
          </a:r>
          <a:r>
            <a:rPr lang="es-ES" sz="1200" kern="1200" dirty="0" smtClean="0">
              <a:solidFill>
                <a:schemeClr val="tx1"/>
              </a:solidFill>
            </a:rPr>
            <a:t>Deportivo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260461" y="3075524"/>
        <a:ext cx="1616766" cy="601319"/>
      </dsp:txXfrm>
    </dsp:sp>
    <dsp:sp modelId="{1759FA9E-04AD-4812-A3A5-16BC2732D6EE}">
      <dsp:nvSpPr>
        <dsp:cNvPr id="0" name=""/>
        <dsp:cNvSpPr/>
      </dsp:nvSpPr>
      <dsp:spPr>
        <a:xfrm>
          <a:off x="2226857" y="5269246"/>
          <a:ext cx="1477184" cy="525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</a:t>
          </a:r>
          <a:r>
            <a:rPr lang="es-ES" sz="1200" kern="1200" dirty="0" smtClean="0">
              <a:solidFill>
                <a:schemeClr val="tx1"/>
              </a:solidFill>
            </a:rPr>
            <a:t>Deportivo(a)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26857" y="5269246"/>
        <a:ext cx="1477184" cy="525279"/>
      </dsp:txXfrm>
    </dsp:sp>
    <dsp:sp modelId="{DD7FF7A3-DFD8-4E1B-946C-B0A2C5F311DB}">
      <dsp:nvSpPr>
        <dsp:cNvPr id="0" name=""/>
        <dsp:cNvSpPr/>
      </dsp:nvSpPr>
      <dsp:spPr>
        <a:xfrm>
          <a:off x="450708" y="3952790"/>
          <a:ext cx="1477184" cy="525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Encargado(a) del Área de Deporte </a:t>
          </a:r>
          <a:r>
            <a:rPr lang="es-ES" sz="1200" b="0" kern="1200" dirty="0" smtClean="0">
              <a:solidFill>
                <a:schemeClr val="tx1"/>
              </a:solidFill>
            </a:rPr>
            <a:t>Ciudadano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0708" y="3952790"/>
        <a:ext cx="1477184" cy="525279"/>
      </dsp:txXfrm>
    </dsp:sp>
    <dsp:sp modelId="{01C90863-4FFC-42E2-996A-A2EF500EEE75}">
      <dsp:nvSpPr>
        <dsp:cNvPr id="0" name=""/>
        <dsp:cNvSpPr/>
      </dsp:nvSpPr>
      <dsp:spPr>
        <a:xfrm>
          <a:off x="2226855" y="3952790"/>
          <a:ext cx="1477184" cy="525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Técnico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 </a:t>
          </a:r>
          <a:r>
            <a:rPr lang="es-ES" sz="1200" kern="1200" dirty="0" smtClean="0">
              <a:solidFill>
                <a:schemeClr val="tx1"/>
              </a:solidFill>
            </a:rPr>
            <a:t>Natación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226855" y="3952790"/>
        <a:ext cx="1477184" cy="525279"/>
      </dsp:txXfrm>
    </dsp:sp>
    <dsp:sp modelId="{4B843E2F-EE2D-4C98-85EF-5B1F03A15805}">
      <dsp:nvSpPr>
        <dsp:cNvPr id="0" name=""/>
        <dsp:cNvSpPr/>
      </dsp:nvSpPr>
      <dsp:spPr>
        <a:xfrm>
          <a:off x="450708" y="4621174"/>
          <a:ext cx="1477184" cy="525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Ligas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0708" y="4621174"/>
        <a:ext cx="1477184" cy="525279"/>
      </dsp:txXfrm>
    </dsp:sp>
    <dsp:sp modelId="{F7481589-9C1E-4C06-A8C0-BD5C63C6C77A}">
      <dsp:nvSpPr>
        <dsp:cNvPr id="0" name=""/>
        <dsp:cNvSpPr/>
      </dsp:nvSpPr>
      <dsp:spPr>
        <a:xfrm>
          <a:off x="2226855" y="4621174"/>
          <a:ext cx="1477184" cy="525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Deporte </a:t>
          </a:r>
          <a:r>
            <a:rPr lang="es-ES" sz="1200" kern="1200" dirty="0" smtClean="0">
              <a:solidFill>
                <a:schemeClr val="tx1"/>
              </a:solidFill>
            </a:rPr>
            <a:t>Selectivo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226855" y="4621174"/>
        <a:ext cx="1477184" cy="525279"/>
      </dsp:txXfrm>
    </dsp:sp>
    <dsp:sp modelId="{D8AE5DD6-8EDD-4661-8DF6-48E8E03125CA}">
      <dsp:nvSpPr>
        <dsp:cNvPr id="0" name=""/>
        <dsp:cNvSpPr/>
      </dsp:nvSpPr>
      <dsp:spPr>
        <a:xfrm>
          <a:off x="450708" y="5269246"/>
          <a:ext cx="1477184" cy="525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 de Área </a:t>
          </a:r>
          <a:r>
            <a:rPr lang="es-ES" sz="1200" kern="1200" dirty="0" smtClean="0">
              <a:solidFill>
                <a:schemeClr val="tx1"/>
              </a:solidFill>
            </a:rPr>
            <a:t>Acuática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0708" y="5269246"/>
        <a:ext cx="1477184" cy="525279"/>
      </dsp:txXfrm>
    </dsp:sp>
    <dsp:sp modelId="{D4E2BA58-BB11-413D-A5EC-CBAF4B797ABE}">
      <dsp:nvSpPr>
        <dsp:cNvPr id="0" name=""/>
        <dsp:cNvSpPr/>
      </dsp:nvSpPr>
      <dsp:spPr>
        <a:xfrm>
          <a:off x="5913472" y="3075524"/>
          <a:ext cx="1616766" cy="6011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Planeación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913472" y="3075524"/>
        <a:ext cx="1616766" cy="601100"/>
      </dsp:txXfrm>
    </dsp:sp>
    <dsp:sp modelId="{923FA23E-A418-4062-900F-1FCC2EF62FC7}">
      <dsp:nvSpPr>
        <dsp:cNvPr id="0" name=""/>
        <dsp:cNvSpPr/>
      </dsp:nvSpPr>
      <dsp:spPr>
        <a:xfrm>
          <a:off x="5095966" y="3988995"/>
          <a:ext cx="1477184" cy="5256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Cultura </a:t>
          </a:r>
          <a:r>
            <a:rPr lang="es-ES" sz="1200" kern="1200" dirty="0" smtClean="0">
              <a:solidFill>
                <a:schemeClr val="tx1"/>
              </a:solidFill>
            </a:rPr>
            <a:t>Física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095966" y="3988995"/>
        <a:ext cx="1477184" cy="525601"/>
      </dsp:txXfrm>
    </dsp:sp>
    <dsp:sp modelId="{86FF3132-3E5B-4DBB-8F73-CC6AC21334F9}">
      <dsp:nvSpPr>
        <dsp:cNvPr id="0" name=""/>
        <dsp:cNvSpPr/>
      </dsp:nvSpPr>
      <dsp:spPr>
        <a:xfrm>
          <a:off x="6918309" y="3988995"/>
          <a:ext cx="1477184" cy="5256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Eventos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918309" y="3988995"/>
        <a:ext cx="1477184" cy="525601"/>
      </dsp:txXfrm>
    </dsp:sp>
    <dsp:sp modelId="{94C488EF-E173-4203-B39A-A2F71DF7152B}">
      <dsp:nvSpPr>
        <dsp:cNvPr id="0" name=""/>
        <dsp:cNvSpPr/>
      </dsp:nvSpPr>
      <dsp:spPr>
        <a:xfrm>
          <a:off x="5095966" y="4649526"/>
          <a:ext cx="1477184" cy="5256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Infraestructura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y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095966" y="4649526"/>
        <a:ext cx="1477184" cy="525601"/>
      </dsp:txXfrm>
    </dsp:sp>
    <dsp:sp modelId="{23AEAB90-D66E-4C24-AC58-79C7959CF7DF}">
      <dsp:nvSpPr>
        <dsp:cNvPr id="0" name=""/>
        <dsp:cNvSpPr/>
      </dsp:nvSpPr>
      <dsp:spPr>
        <a:xfrm>
          <a:off x="6925226" y="4647683"/>
          <a:ext cx="1477184" cy="5256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    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925226" y="4647683"/>
        <a:ext cx="1477184" cy="525601"/>
      </dsp:txXfrm>
    </dsp:sp>
    <dsp:sp modelId="{80DAF57B-6F3A-4C8B-A74A-7A38EEE03DDD}">
      <dsp:nvSpPr>
        <dsp:cNvPr id="0" name=""/>
        <dsp:cNvSpPr/>
      </dsp:nvSpPr>
      <dsp:spPr>
        <a:xfrm>
          <a:off x="6925067" y="5319708"/>
          <a:ext cx="1477184" cy="5256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Unidades 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925067" y="5319708"/>
        <a:ext cx="1477184" cy="525601"/>
      </dsp:txXfrm>
    </dsp:sp>
    <dsp:sp modelId="{81A27537-C461-47F0-B34F-42C3D086165D}">
      <dsp:nvSpPr>
        <dsp:cNvPr id="0" name=""/>
        <dsp:cNvSpPr/>
      </dsp:nvSpPr>
      <dsp:spPr>
        <a:xfrm>
          <a:off x="3639817" y="3083166"/>
          <a:ext cx="1616766" cy="6011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639817" y="3083166"/>
        <a:ext cx="1616766" cy="601100"/>
      </dsp:txXfrm>
    </dsp:sp>
    <dsp:sp modelId="{D471276E-15DB-4607-B221-1200AEDD62F0}">
      <dsp:nvSpPr>
        <dsp:cNvPr id="0" name=""/>
        <dsp:cNvSpPr/>
      </dsp:nvSpPr>
      <dsp:spPr>
        <a:xfrm>
          <a:off x="3041782" y="1060892"/>
          <a:ext cx="1205997" cy="474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41782" y="1060892"/>
        <a:ext cx="1205997" cy="474808"/>
      </dsp:txXfrm>
    </dsp:sp>
    <dsp:sp modelId="{FB41900A-FAD5-43F7-BC70-49699BF04225}">
      <dsp:nvSpPr>
        <dsp:cNvPr id="0" name=""/>
        <dsp:cNvSpPr/>
      </dsp:nvSpPr>
      <dsp:spPr>
        <a:xfrm>
          <a:off x="4636577" y="1060605"/>
          <a:ext cx="1205997" cy="474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36577" y="1060605"/>
        <a:ext cx="1205997" cy="474808"/>
      </dsp:txXfrm>
    </dsp:sp>
    <dsp:sp modelId="{03F7B51C-13DD-4428-982A-38057E45B74B}">
      <dsp:nvSpPr>
        <dsp:cNvPr id="0" name=""/>
        <dsp:cNvSpPr/>
      </dsp:nvSpPr>
      <dsp:spPr>
        <a:xfrm>
          <a:off x="3041782" y="1642723"/>
          <a:ext cx="1205997" cy="474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 </a:t>
          </a:r>
        </a:p>
      </dsp:txBody>
      <dsp:txXfrm>
        <a:off x="3041782" y="1642723"/>
        <a:ext cx="1205997" cy="474808"/>
      </dsp:txXfrm>
    </dsp:sp>
    <dsp:sp modelId="{B4E630E5-A943-410F-A0C3-EA9EEDD61BE3}">
      <dsp:nvSpPr>
        <dsp:cNvPr id="0" name=""/>
        <dsp:cNvSpPr/>
      </dsp:nvSpPr>
      <dsp:spPr>
        <a:xfrm>
          <a:off x="4636577" y="1642437"/>
          <a:ext cx="1205997" cy="474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636577" y="1642437"/>
        <a:ext cx="1205997" cy="474808"/>
      </dsp:txXfrm>
    </dsp:sp>
    <dsp:sp modelId="{278E7FE3-7D1B-4B00-8129-22A19AEF4BDC}">
      <dsp:nvSpPr>
        <dsp:cNvPr id="0" name=""/>
        <dsp:cNvSpPr/>
      </dsp:nvSpPr>
      <dsp:spPr>
        <a:xfrm>
          <a:off x="3041782" y="2224555"/>
          <a:ext cx="1205997" cy="474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41782" y="2224555"/>
        <a:ext cx="1205997" cy="474808"/>
      </dsp:txXfrm>
    </dsp:sp>
    <dsp:sp modelId="{0EF93B45-F6A4-4BCB-A16F-782D2EFE9663}">
      <dsp:nvSpPr>
        <dsp:cNvPr id="0" name=""/>
        <dsp:cNvSpPr/>
      </dsp:nvSpPr>
      <dsp:spPr>
        <a:xfrm>
          <a:off x="4636577" y="2224268"/>
          <a:ext cx="1205997" cy="474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636577" y="2224268"/>
        <a:ext cx="1205997" cy="474808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74469-059A-4662-AFDA-D5F4F85618A8}">
      <dsp:nvSpPr>
        <dsp:cNvPr id="0" name=""/>
        <dsp:cNvSpPr/>
      </dsp:nvSpPr>
      <dsp:spPr>
        <a:xfrm>
          <a:off x="2582572" y="1033429"/>
          <a:ext cx="91440" cy="5561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61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4F0A6-E747-4E64-B9FC-52ED28DCE2CB}">
      <dsp:nvSpPr>
        <dsp:cNvPr id="0" name=""/>
        <dsp:cNvSpPr/>
      </dsp:nvSpPr>
      <dsp:spPr>
        <a:xfrm>
          <a:off x="1443579" y="69440"/>
          <a:ext cx="2369424" cy="9639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Encargado(a) del Área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Deporte Ciudadano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43579" y="69440"/>
        <a:ext cx="2369424" cy="963988"/>
      </dsp:txXfrm>
    </dsp:sp>
    <dsp:sp modelId="{6EFBC02F-1F2E-4453-81E3-036FBB56D2B8}">
      <dsp:nvSpPr>
        <dsp:cNvPr id="0" name=""/>
        <dsp:cNvSpPr/>
      </dsp:nvSpPr>
      <dsp:spPr>
        <a:xfrm>
          <a:off x="1625551" y="1589611"/>
          <a:ext cx="2005481" cy="24739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 Deportivo(a)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 B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Profesional Especialista </a:t>
          </a:r>
          <a:r>
            <a:rPr lang="es-ES" sz="1200" kern="1200" dirty="0" smtClean="0">
              <a:solidFill>
                <a:schemeClr val="tx1"/>
              </a:solidFill>
            </a:rPr>
            <a:t>1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25551" y="1589611"/>
        <a:ext cx="2005481" cy="2473959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F058B-7A56-497A-ADD2-75DDCBDEE1EF}">
      <dsp:nvSpPr>
        <dsp:cNvPr id="0" name=""/>
        <dsp:cNvSpPr/>
      </dsp:nvSpPr>
      <dsp:spPr>
        <a:xfrm>
          <a:off x="3425935" y="1335531"/>
          <a:ext cx="214327" cy="615596"/>
        </a:xfrm>
        <a:custGeom>
          <a:avLst/>
          <a:gdLst/>
          <a:ahLst/>
          <a:cxnLst/>
          <a:rect l="0" t="0" r="0" b="0"/>
          <a:pathLst>
            <a:path>
              <a:moveTo>
                <a:pt x="214327" y="0"/>
              </a:moveTo>
              <a:lnTo>
                <a:pt x="214327" y="615596"/>
              </a:lnTo>
              <a:lnTo>
                <a:pt x="0" y="6155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C6E7B8-41E3-4BD9-887E-B38DB4FD835C}">
      <dsp:nvSpPr>
        <dsp:cNvPr id="0" name=""/>
        <dsp:cNvSpPr/>
      </dsp:nvSpPr>
      <dsp:spPr>
        <a:xfrm>
          <a:off x="5220487" y="3013230"/>
          <a:ext cx="174838" cy="2244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4310"/>
              </a:lnTo>
              <a:lnTo>
                <a:pt x="174838" y="224431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7FF1B-7CD0-4D2B-A1B4-27C3888A3075}">
      <dsp:nvSpPr>
        <dsp:cNvPr id="0" name=""/>
        <dsp:cNvSpPr/>
      </dsp:nvSpPr>
      <dsp:spPr>
        <a:xfrm>
          <a:off x="5220487" y="3013230"/>
          <a:ext cx="167243" cy="1128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8599"/>
              </a:lnTo>
              <a:lnTo>
                <a:pt x="167243" y="11285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531BE-BC14-4E6E-91CE-6B9153C4FFCA}">
      <dsp:nvSpPr>
        <dsp:cNvPr id="0" name=""/>
        <dsp:cNvSpPr/>
      </dsp:nvSpPr>
      <dsp:spPr>
        <a:xfrm>
          <a:off x="5060549" y="3013230"/>
          <a:ext cx="159938" cy="2244310"/>
        </a:xfrm>
        <a:custGeom>
          <a:avLst/>
          <a:gdLst/>
          <a:ahLst/>
          <a:cxnLst/>
          <a:rect l="0" t="0" r="0" b="0"/>
          <a:pathLst>
            <a:path>
              <a:moveTo>
                <a:pt x="159938" y="0"/>
              </a:moveTo>
              <a:lnTo>
                <a:pt x="159938" y="2244310"/>
              </a:lnTo>
              <a:lnTo>
                <a:pt x="0" y="224431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16BF9-38CB-44F2-97C8-DBCB29E4534D}">
      <dsp:nvSpPr>
        <dsp:cNvPr id="0" name=""/>
        <dsp:cNvSpPr/>
      </dsp:nvSpPr>
      <dsp:spPr>
        <a:xfrm>
          <a:off x="5052954" y="3013230"/>
          <a:ext cx="167533" cy="1128599"/>
        </a:xfrm>
        <a:custGeom>
          <a:avLst/>
          <a:gdLst/>
          <a:ahLst/>
          <a:cxnLst/>
          <a:rect l="0" t="0" r="0" b="0"/>
          <a:pathLst>
            <a:path>
              <a:moveTo>
                <a:pt x="167533" y="0"/>
              </a:moveTo>
              <a:lnTo>
                <a:pt x="167533" y="1128599"/>
              </a:lnTo>
              <a:lnTo>
                <a:pt x="0" y="11285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AADCD-A307-4E9E-B089-7E2867D6C20C}">
      <dsp:nvSpPr>
        <dsp:cNvPr id="0" name=""/>
        <dsp:cNvSpPr/>
      </dsp:nvSpPr>
      <dsp:spPr>
        <a:xfrm>
          <a:off x="3640263" y="1335531"/>
          <a:ext cx="1580224" cy="1272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6695"/>
              </a:lnTo>
              <a:lnTo>
                <a:pt x="1580224" y="1206695"/>
              </a:lnTo>
              <a:lnTo>
                <a:pt x="1580224" y="12729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F9898-41C4-47B1-848F-76954F545F96}">
      <dsp:nvSpPr>
        <dsp:cNvPr id="0" name=""/>
        <dsp:cNvSpPr/>
      </dsp:nvSpPr>
      <dsp:spPr>
        <a:xfrm>
          <a:off x="1846342" y="3014378"/>
          <a:ext cx="244689" cy="15716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1641"/>
              </a:lnTo>
              <a:lnTo>
                <a:pt x="244689" y="15716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2CC0C-9C02-449A-8A13-21C4AC223AD6}">
      <dsp:nvSpPr>
        <dsp:cNvPr id="0" name=""/>
        <dsp:cNvSpPr/>
      </dsp:nvSpPr>
      <dsp:spPr>
        <a:xfrm>
          <a:off x="1626469" y="3014378"/>
          <a:ext cx="219872" cy="1571641"/>
        </a:xfrm>
        <a:custGeom>
          <a:avLst/>
          <a:gdLst/>
          <a:ahLst/>
          <a:cxnLst/>
          <a:rect l="0" t="0" r="0" b="0"/>
          <a:pathLst>
            <a:path>
              <a:moveTo>
                <a:pt x="219872" y="0"/>
              </a:moveTo>
              <a:lnTo>
                <a:pt x="219872" y="1571641"/>
              </a:lnTo>
              <a:lnTo>
                <a:pt x="0" y="15716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0DD757-EC34-4116-B7F9-4C784B69A01C}">
      <dsp:nvSpPr>
        <dsp:cNvPr id="0" name=""/>
        <dsp:cNvSpPr/>
      </dsp:nvSpPr>
      <dsp:spPr>
        <a:xfrm>
          <a:off x="1846342" y="3014378"/>
          <a:ext cx="244689" cy="728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8838"/>
              </a:lnTo>
              <a:lnTo>
                <a:pt x="244689" y="72883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7B6A9C-6394-46C9-84A8-7AE7025793DB}">
      <dsp:nvSpPr>
        <dsp:cNvPr id="0" name=""/>
        <dsp:cNvSpPr/>
      </dsp:nvSpPr>
      <dsp:spPr>
        <a:xfrm>
          <a:off x="1626469" y="3014378"/>
          <a:ext cx="219872" cy="728838"/>
        </a:xfrm>
        <a:custGeom>
          <a:avLst/>
          <a:gdLst/>
          <a:ahLst/>
          <a:cxnLst/>
          <a:rect l="0" t="0" r="0" b="0"/>
          <a:pathLst>
            <a:path>
              <a:moveTo>
                <a:pt x="219872" y="0"/>
              </a:moveTo>
              <a:lnTo>
                <a:pt x="219872" y="728838"/>
              </a:lnTo>
              <a:lnTo>
                <a:pt x="0" y="72883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7E095-11A6-4E4B-A90B-3D719743938B}">
      <dsp:nvSpPr>
        <dsp:cNvPr id="0" name=""/>
        <dsp:cNvSpPr/>
      </dsp:nvSpPr>
      <dsp:spPr>
        <a:xfrm>
          <a:off x="1846342" y="1335531"/>
          <a:ext cx="1793921" cy="1274079"/>
        </a:xfrm>
        <a:custGeom>
          <a:avLst/>
          <a:gdLst/>
          <a:ahLst/>
          <a:cxnLst/>
          <a:rect l="0" t="0" r="0" b="0"/>
          <a:pathLst>
            <a:path>
              <a:moveTo>
                <a:pt x="1793921" y="0"/>
              </a:moveTo>
              <a:lnTo>
                <a:pt x="1793921" y="1207843"/>
              </a:lnTo>
              <a:lnTo>
                <a:pt x="0" y="1207843"/>
              </a:lnTo>
              <a:lnTo>
                <a:pt x="0" y="12740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2620098" y="462291"/>
          <a:ext cx="2040329" cy="8732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sp:txBody>
      <dsp:txXfrm>
        <a:off x="2620098" y="462291"/>
        <a:ext cx="2040329" cy="873240"/>
      </dsp:txXfrm>
    </dsp:sp>
    <dsp:sp modelId="{EEA40343-2367-430C-9F9D-F95276D86A7F}">
      <dsp:nvSpPr>
        <dsp:cNvPr id="0" name=""/>
        <dsp:cNvSpPr/>
      </dsp:nvSpPr>
      <dsp:spPr>
        <a:xfrm>
          <a:off x="1301463" y="2609611"/>
          <a:ext cx="1089757" cy="4047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301463" y="2609611"/>
        <a:ext cx="1089757" cy="404766"/>
      </dsp:txXfrm>
    </dsp:sp>
    <dsp:sp modelId="{440B497E-2F6A-4933-AC44-DFB4CFDF335A}">
      <dsp:nvSpPr>
        <dsp:cNvPr id="0" name=""/>
        <dsp:cNvSpPr/>
      </dsp:nvSpPr>
      <dsp:spPr>
        <a:xfrm>
          <a:off x="524625" y="3459886"/>
          <a:ext cx="1101843" cy="5666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Sección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524625" y="3459886"/>
        <a:ext cx="1101843" cy="566660"/>
      </dsp:txXfrm>
    </dsp:sp>
    <dsp:sp modelId="{80800B27-C2EF-457D-9BF9-06FB558ACE70}">
      <dsp:nvSpPr>
        <dsp:cNvPr id="0" name=""/>
        <dsp:cNvSpPr/>
      </dsp:nvSpPr>
      <dsp:spPr>
        <a:xfrm>
          <a:off x="2091031" y="3459886"/>
          <a:ext cx="1101843" cy="5666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091031" y="3459886"/>
        <a:ext cx="1101843" cy="566660"/>
      </dsp:txXfrm>
    </dsp:sp>
    <dsp:sp modelId="{C6880A2E-438C-4B59-8DCC-837F57D956DB}">
      <dsp:nvSpPr>
        <dsp:cNvPr id="0" name=""/>
        <dsp:cNvSpPr/>
      </dsp:nvSpPr>
      <dsp:spPr>
        <a:xfrm>
          <a:off x="524625" y="4302689"/>
          <a:ext cx="1101843" cy="5666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Ayudante de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24625" y="4302689"/>
        <a:ext cx="1101843" cy="566660"/>
      </dsp:txXfrm>
    </dsp:sp>
    <dsp:sp modelId="{67478183-57FC-42AE-8396-57ABB052EA34}">
      <dsp:nvSpPr>
        <dsp:cNvPr id="0" name=""/>
        <dsp:cNvSpPr/>
      </dsp:nvSpPr>
      <dsp:spPr>
        <a:xfrm>
          <a:off x="2091031" y="4302689"/>
          <a:ext cx="1101843" cy="5666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091031" y="4302689"/>
        <a:ext cx="1101843" cy="566660"/>
      </dsp:txXfrm>
    </dsp:sp>
    <dsp:sp modelId="{FC7A6262-42A4-4D23-AED8-7DC580203F43}">
      <dsp:nvSpPr>
        <dsp:cNvPr id="0" name=""/>
        <dsp:cNvSpPr/>
      </dsp:nvSpPr>
      <dsp:spPr>
        <a:xfrm>
          <a:off x="4675609" y="2608463"/>
          <a:ext cx="1089757" cy="4047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75609" y="2608463"/>
        <a:ext cx="1089757" cy="404766"/>
      </dsp:txXfrm>
    </dsp:sp>
    <dsp:sp modelId="{B342C0FA-D607-4E01-95C5-708F1117E5C4}">
      <dsp:nvSpPr>
        <dsp:cNvPr id="0" name=""/>
        <dsp:cNvSpPr/>
      </dsp:nvSpPr>
      <dsp:spPr>
        <a:xfrm>
          <a:off x="3812815" y="3429191"/>
          <a:ext cx="1240138" cy="1425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Natación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7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7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Instructor(a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812815" y="3429191"/>
        <a:ext cx="1240138" cy="1425278"/>
      </dsp:txXfrm>
    </dsp:sp>
    <dsp:sp modelId="{109AEACF-2030-482A-9F3F-831A46BC59CA}">
      <dsp:nvSpPr>
        <dsp:cNvPr id="0" name=""/>
        <dsp:cNvSpPr/>
      </dsp:nvSpPr>
      <dsp:spPr>
        <a:xfrm>
          <a:off x="3820410" y="5055572"/>
          <a:ext cx="1240138" cy="403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820410" y="5055572"/>
        <a:ext cx="1240138" cy="403937"/>
      </dsp:txXfrm>
    </dsp:sp>
    <dsp:sp modelId="{09E97D8D-67AB-4B92-B1A5-E1A93D9768A6}">
      <dsp:nvSpPr>
        <dsp:cNvPr id="0" name=""/>
        <dsp:cNvSpPr/>
      </dsp:nvSpPr>
      <dsp:spPr>
        <a:xfrm>
          <a:off x="5387731" y="3429191"/>
          <a:ext cx="1240138" cy="1425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Eventos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Espec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iales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387731" y="3429191"/>
        <a:ext cx="1240138" cy="1425278"/>
      </dsp:txXfrm>
    </dsp:sp>
    <dsp:sp modelId="{69FC8A1F-8458-4E88-981B-B62477E71EC4}">
      <dsp:nvSpPr>
        <dsp:cNvPr id="0" name=""/>
        <dsp:cNvSpPr/>
      </dsp:nvSpPr>
      <dsp:spPr>
        <a:xfrm>
          <a:off x="5395326" y="5055572"/>
          <a:ext cx="1240138" cy="403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Promotores(as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95326" y="5055572"/>
        <a:ext cx="1240138" cy="403937"/>
      </dsp:txXfrm>
    </dsp:sp>
    <dsp:sp modelId="{4C330964-E5CA-4C02-A01D-8A2EE83E9780}">
      <dsp:nvSpPr>
        <dsp:cNvPr id="0" name=""/>
        <dsp:cNvSpPr/>
      </dsp:nvSpPr>
      <dsp:spPr>
        <a:xfrm>
          <a:off x="2258045" y="1676330"/>
          <a:ext cx="1167890" cy="5495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Secretarias(os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258045" y="1676330"/>
        <a:ext cx="1167890" cy="549597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DEEF1-B3CE-42D3-842F-691F5BDB2D54}">
      <dsp:nvSpPr>
        <dsp:cNvPr id="0" name=""/>
        <dsp:cNvSpPr/>
      </dsp:nvSpPr>
      <dsp:spPr>
        <a:xfrm>
          <a:off x="1790484" y="1890307"/>
          <a:ext cx="91440" cy="6290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90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C0609-8BFF-4049-82D3-48A501EDAF15}">
      <dsp:nvSpPr>
        <dsp:cNvPr id="0" name=""/>
        <dsp:cNvSpPr/>
      </dsp:nvSpPr>
      <dsp:spPr>
        <a:xfrm>
          <a:off x="619658" y="818642"/>
          <a:ext cx="2433090" cy="10716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Técnico(a)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de Natación</a:t>
          </a:r>
        </a:p>
      </dsp:txBody>
      <dsp:txXfrm>
        <a:off x="619658" y="818642"/>
        <a:ext cx="2433090" cy="1071664"/>
      </dsp:txXfrm>
    </dsp:sp>
    <dsp:sp modelId="{BD10F608-A80A-42F4-8DAA-414391E447AE}">
      <dsp:nvSpPr>
        <dsp:cNvPr id="0" name=""/>
        <dsp:cNvSpPr/>
      </dsp:nvSpPr>
      <dsp:spPr>
        <a:xfrm>
          <a:off x="885704" y="2519330"/>
          <a:ext cx="1900999" cy="15489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 Natación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885704" y="2519330"/>
        <a:ext cx="1900999" cy="1548900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F53E3-3736-49F8-BBC9-E77BCCAA8414}">
      <dsp:nvSpPr>
        <dsp:cNvPr id="0" name=""/>
        <dsp:cNvSpPr/>
      </dsp:nvSpPr>
      <dsp:spPr>
        <a:xfrm>
          <a:off x="4329580" y="3109726"/>
          <a:ext cx="91440" cy="521837"/>
        </a:xfrm>
        <a:custGeom>
          <a:avLst/>
          <a:gdLst/>
          <a:ahLst/>
          <a:cxnLst/>
          <a:rect l="0" t="0" r="0" b="0"/>
          <a:pathLst>
            <a:path>
              <a:moveTo>
                <a:pt x="61906" y="0"/>
              </a:moveTo>
              <a:lnTo>
                <a:pt x="61906" y="283459"/>
              </a:lnTo>
              <a:lnTo>
                <a:pt x="45720" y="283459"/>
              </a:lnTo>
              <a:lnTo>
                <a:pt x="45720" y="5218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560E9-8E7C-4FE0-B776-42B61D14143C}">
      <dsp:nvSpPr>
        <dsp:cNvPr id="0" name=""/>
        <dsp:cNvSpPr/>
      </dsp:nvSpPr>
      <dsp:spPr>
        <a:xfrm>
          <a:off x="4391487" y="3109726"/>
          <a:ext cx="2681991" cy="521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459"/>
              </a:lnTo>
              <a:lnTo>
                <a:pt x="2681991" y="283459"/>
              </a:lnTo>
              <a:lnTo>
                <a:pt x="2681991" y="5218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0072-C0AE-4A42-98E2-88AC9CB05EC4}">
      <dsp:nvSpPr>
        <dsp:cNvPr id="0" name=""/>
        <dsp:cNvSpPr/>
      </dsp:nvSpPr>
      <dsp:spPr>
        <a:xfrm>
          <a:off x="1638981" y="3109726"/>
          <a:ext cx="2752505" cy="521837"/>
        </a:xfrm>
        <a:custGeom>
          <a:avLst/>
          <a:gdLst/>
          <a:ahLst/>
          <a:cxnLst/>
          <a:rect l="0" t="0" r="0" b="0"/>
          <a:pathLst>
            <a:path>
              <a:moveTo>
                <a:pt x="2752505" y="0"/>
              </a:moveTo>
              <a:lnTo>
                <a:pt x="2752505" y="283459"/>
              </a:lnTo>
              <a:lnTo>
                <a:pt x="0" y="283459"/>
              </a:lnTo>
              <a:lnTo>
                <a:pt x="0" y="5218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C1097-A1B1-4A03-9A08-14CEF2155F5C}">
      <dsp:nvSpPr>
        <dsp:cNvPr id="0" name=""/>
        <dsp:cNvSpPr/>
      </dsp:nvSpPr>
      <dsp:spPr>
        <a:xfrm>
          <a:off x="4345767" y="1509505"/>
          <a:ext cx="91440" cy="435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57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3B19A-F2B2-49C1-88D2-DD3CD863DF3B}">
      <dsp:nvSpPr>
        <dsp:cNvPr id="0" name=""/>
        <dsp:cNvSpPr/>
      </dsp:nvSpPr>
      <dsp:spPr>
        <a:xfrm>
          <a:off x="2860414" y="0"/>
          <a:ext cx="3062146" cy="1509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sp:txBody>
      <dsp:txXfrm>
        <a:off x="2860414" y="0"/>
        <a:ext cx="3062146" cy="1509505"/>
      </dsp:txXfrm>
    </dsp:sp>
    <dsp:sp modelId="{94C7EDBA-BCD6-4A4D-B6F8-C772F26D1FC5}">
      <dsp:nvSpPr>
        <dsp:cNvPr id="0" name=""/>
        <dsp:cNvSpPr/>
      </dsp:nvSpPr>
      <dsp:spPr>
        <a:xfrm>
          <a:off x="3205448" y="1945254"/>
          <a:ext cx="2372078" cy="11644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205448" y="1945254"/>
        <a:ext cx="2372078" cy="1164471"/>
      </dsp:txXfrm>
    </dsp:sp>
    <dsp:sp modelId="{A5D29336-0AF0-4111-A45C-A220EB0D16F6}">
      <dsp:nvSpPr>
        <dsp:cNvPr id="0" name=""/>
        <dsp:cNvSpPr/>
      </dsp:nvSpPr>
      <dsp:spPr>
        <a:xfrm>
          <a:off x="504046" y="3631563"/>
          <a:ext cx="2269871" cy="13369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504046" y="3631563"/>
        <a:ext cx="2269871" cy="1336988"/>
      </dsp:txXfrm>
    </dsp:sp>
    <dsp:sp modelId="{A7A1F951-7745-438A-85E4-3B9635BC2785}">
      <dsp:nvSpPr>
        <dsp:cNvPr id="0" name=""/>
        <dsp:cNvSpPr/>
      </dsp:nvSpPr>
      <dsp:spPr>
        <a:xfrm>
          <a:off x="5938543" y="3631563"/>
          <a:ext cx="2269871" cy="13369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Promotor(a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938543" y="3631563"/>
        <a:ext cx="2269871" cy="1336988"/>
      </dsp:txXfrm>
    </dsp:sp>
    <dsp:sp modelId="{C98CCBD2-5741-4264-A008-4DEE0E5E07E1}">
      <dsp:nvSpPr>
        <dsp:cNvPr id="0" name=""/>
        <dsp:cNvSpPr/>
      </dsp:nvSpPr>
      <dsp:spPr>
        <a:xfrm>
          <a:off x="3240364" y="3631563"/>
          <a:ext cx="2269871" cy="13369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240364" y="3631563"/>
        <a:ext cx="2269871" cy="1336988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481582" y="1412616"/>
          <a:ext cx="406997" cy="927603"/>
        </a:xfrm>
        <a:custGeom>
          <a:avLst/>
          <a:gdLst/>
          <a:ahLst/>
          <a:cxnLst/>
          <a:rect l="0" t="0" r="0" b="0"/>
          <a:pathLst>
            <a:path>
              <a:moveTo>
                <a:pt x="406997" y="0"/>
              </a:moveTo>
              <a:lnTo>
                <a:pt x="406997" y="927603"/>
              </a:lnTo>
              <a:lnTo>
                <a:pt x="0" y="9276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888579" y="1412616"/>
          <a:ext cx="2691441" cy="2073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8449"/>
              </a:lnTo>
              <a:lnTo>
                <a:pt x="2691441" y="1918449"/>
              </a:lnTo>
              <a:lnTo>
                <a:pt x="2691441" y="20732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842712" y="1412616"/>
          <a:ext cx="91440" cy="2073201"/>
        </a:xfrm>
        <a:custGeom>
          <a:avLst/>
          <a:gdLst/>
          <a:ahLst/>
          <a:cxnLst/>
          <a:rect l="0" t="0" r="0" b="0"/>
          <a:pathLst>
            <a:path>
              <a:moveTo>
                <a:pt x="45867" y="0"/>
              </a:moveTo>
              <a:lnTo>
                <a:pt x="45867" y="1918449"/>
              </a:lnTo>
              <a:lnTo>
                <a:pt x="45720" y="1918449"/>
              </a:lnTo>
              <a:lnTo>
                <a:pt x="45720" y="20732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1191042" y="1412616"/>
          <a:ext cx="2697536" cy="2073201"/>
        </a:xfrm>
        <a:custGeom>
          <a:avLst/>
          <a:gdLst/>
          <a:ahLst/>
          <a:cxnLst/>
          <a:rect l="0" t="0" r="0" b="0"/>
          <a:pathLst>
            <a:path>
              <a:moveTo>
                <a:pt x="2697536" y="0"/>
              </a:moveTo>
              <a:lnTo>
                <a:pt x="2697536" y="1918449"/>
              </a:lnTo>
              <a:lnTo>
                <a:pt x="0" y="1918449"/>
              </a:lnTo>
              <a:lnTo>
                <a:pt x="0" y="20732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592577" y="80617"/>
          <a:ext cx="2592002" cy="133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Ligas Deportivas</a:t>
          </a:r>
        </a:p>
      </dsp:txBody>
      <dsp:txXfrm>
        <a:off x="2592577" y="80617"/>
        <a:ext cx="2592002" cy="1331999"/>
      </dsp:txXfrm>
    </dsp:sp>
    <dsp:sp modelId="{67F1DC44-2E3B-4303-A402-930E7F58F13F}">
      <dsp:nvSpPr>
        <dsp:cNvPr id="0" name=""/>
        <dsp:cNvSpPr/>
      </dsp:nvSpPr>
      <dsp:spPr>
        <a:xfrm>
          <a:off x="0" y="3485818"/>
          <a:ext cx="2382085" cy="11947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Maestro(a</a:t>
          </a:r>
          <a:r>
            <a:rPr lang="es-ES" sz="1200" kern="1200" dirty="0" smtClean="0">
              <a:solidFill>
                <a:schemeClr val="tx1"/>
              </a:solidFill>
            </a:rPr>
            <a:t>) de </a:t>
          </a:r>
          <a:r>
            <a:rPr lang="es-ES" sz="1200" kern="1200" dirty="0" err="1" smtClean="0">
              <a:solidFill>
                <a:schemeClr val="tx1"/>
              </a:solidFill>
            </a:rPr>
            <a:t>Football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3485818"/>
        <a:ext cx="2382085" cy="1194705"/>
      </dsp:txXfrm>
    </dsp:sp>
    <dsp:sp modelId="{52D1BCD9-9409-4F5E-AB20-7B45056AEE70}">
      <dsp:nvSpPr>
        <dsp:cNvPr id="0" name=""/>
        <dsp:cNvSpPr/>
      </dsp:nvSpPr>
      <dsp:spPr>
        <a:xfrm>
          <a:off x="2697389" y="3485818"/>
          <a:ext cx="2382085" cy="11947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97389" y="3485818"/>
        <a:ext cx="2382085" cy="1194705"/>
      </dsp:txXfrm>
    </dsp:sp>
    <dsp:sp modelId="{25340010-7394-4D6D-A6E2-A29771F6F7FD}">
      <dsp:nvSpPr>
        <dsp:cNvPr id="0" name=""/>
        <dsp:cNvSpPr/>
      </dsp:nvSpPr>
      <dsp:spPr>
        <a:xfrm>
          <a:off x="5388978" y="3485818"/>
          <a:ext cx="2382085" cy="11947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 Deportivo(a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88978" y="3485818"/>
        <a:ext cx="2382085" cy="1194705"/>
      </dsp:txXfrm>
    </dsp:sp>
    <dsp:sp modelId="{AEA21AD5-A041-401A-AB0B-7561A463D652}">
      <dsp:nvSpPr>
        <dsp:cNvPr id="0" name=""/>
        <dsp:cNvSpPr/>
      </dsp:nvSpPr>
      <dsp:spPr>
        <a:xfrm>
          <a:off x="1969584" y="1944218"/>
          <a:ext cx="1511997" cy="792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C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969584" y="1944218"/>
        <a:ext cx="1511997" cy="792004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B89D0-BA73-47E4-9D4D-7C3F86F98E5D}">
      <dsp:nvSpPr>
        <dsp:cNvPr id="0" name=""/>
        <dsp:cNvSpPr/>
      </dsp:nvSpPr>
      <dsp:spPr>
        <a:xfrm>
          <a:off x="4225208" y="1008111"/>
          <a:ext cx="273803" cy="1028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8426"/>
              </a:lnTo>
              <a:lnTo>
                <a:pt x="273803" y="10284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9A2500-F7B6-4165-84BA-A1DACE10FE6C}">
      <dsp:nvSpPr>
        <dsp:cNvPr id="0" name=""/>
        <dsp:cNvSpPr/>
      </dsp:nvSpPr>
      <dsp:spPr>
        <a:xfrm>
          <a:off x="3922759" y="1008111"/>
          <a:ext cx="302448" cy="1031155"/>
        </a:xfrm>
        <a:custGeom>
          <a:avLst/>
          <a:gdLst/>
          <a:ahLst/>
          <a:cxnLst/>
          <a:rect l="0" t="0" r="0" b="0"/>
          <a:pathLst>
            <a:path>
              <a:moveTo>
                <a:pt x="302448" y="0"/>
              </a:moveTo>
              <a:lnTo>
                <a:pt x="302448" y="1031155"/>
              </a:lnTo>
              <a:lnTo>
                <a:pt x="0" y="10311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0F5BF-EDBC-4998-8504-B06F5B96D9D1}">
      <dsp:nvSpPr>
        <dsp:cNvPr id="0" name=""/>
        <dsp:cNvSpPr/>
      </dsp:nvSpPr>
      <dsp:spPr>
        <a:xfrm>
          <a:off x="4225208" y="1008111"/>
          <a:ext cx="273871" cy="445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852"/>
              </a:lnTo>
              <a:lnTo>
                <a:pt x="273871" y="4458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3925252" y="1008111"/>
          <a:ext cx="299955" cy="445852"/>
        </a:xfrm>
        <a:custGeom>
          <a:avLst/>
          <a:gdLst/>
          <a:ahLst/>
          <a:cxnLst/>
          <a:rect l="0" t="0" r="0" b="0"/>
          <a:pathLst>
            <a:path>
              <a:moveTo>
                <a:pt x="299955" y="0"/>
              </a:moveTo>
              <a:lnTo>
                <a:pt x="299955" y="445852"/>
              </a:lnTo>
              <a:lnTo>
                <a:pt x="0" y="4458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3C04A-0A9E-44C0-9BF3-097CA307381C}">
      <dsp:nvSpPr>
        <dsp:cNvPr id="0" name=""/>
        <dsp:cNvSpPr/>
      </dsp:nvSpPr>
      <dsp:spPr>
        <a:xfrm>
          <a:off x="4179488" y="1008111"/>
          <a:ext cx="91440" cy="15383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0481"/>
              </a:lnTo>
              <a:lnTo>
                <a:pt x="45910" y="1420481"/>
              </a:lnTo>
              <a:lnTo>
                <a:pt x="45910" y="15383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3029022" y="151884"/>
          <a:ext cx="2392370" cy="85622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Coordinador(a) General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Desarrollo Deportivo</a:t>
          </a:r>
        </a:p>
      </dsp:txBody>
      <dsp:txXfrm>
        <a:off x="3029022" y="151884"/>
        <a:ext cx="2392370" cy="856226"/>
      </dsp:txXfrm>
    </dsp:sp>
    <dsp:sp modelId="{DB87B778-1BA9-440A-A1B4-733CE7F7D788}">
      <dsp:nvSpPr>
        <dsp:cNvPr id="0" name=""/>
        <dsp:cNvSpPr/>
      </dsp:nvSpPr>
      <dsp:spPr>
        <a:xfrm>
          <a:off x="2578398" y="2546495"/>
          <a:ext cx="3294001" cy="3358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Instructores(as) de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Esgrima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Box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Béisbol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Patines Sobre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Ruedas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Tiro con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Arco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Halterofilia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Atletismo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Luchas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Asociadas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Instructor(a) de </a:t>
          </a:r>
          <a:r>
            <a:rPr 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Handball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78398" y="2546495"/>
        <a:ext cx="3294001" cy="3358162"/>
      </dsp:txXfrm>
    </dsp:sp>
    <dsp:sp modelId="{B942DF9C-BA00-42B3-AF71-148728147FCE}">
      <dsp:nvSpPr>
        <dsp:cNvPr id="0" name=""/>
        <dsp:cNvSpPr/>
      </dsp:nvSpPr>
      <dsp:spPr>
        <a:xfrm>
          <a:off x="2269257" y="1224137"/>
          <a:ext cx="1655994" cy="45965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Secretaria /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69257" y="1224137"/>
        <a:ext cx="1655994" cy="459652"/>
      </dsp:txXfrm>
    </dsp:sp>
    <dsp:sp modelId="{B277CEB9-CD22-4D45-8CC0-6CDCD3DE2D25}">
      <dsp:nvSpPr>
        <dsp:cNvPr id="0" name=""/>
        <dsp:cNvSpPr/>
      </dsp:nvSpPr>
      <dsp:spPr>
        <a:xfrm>
          <a:off x="4499079" y="1224137"/>
          <a:ext cx="1655994" cy="45965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499079" y="1224137"/>
        <a:ext cx="1655994" cy="459652"/>
      </dsp:txXfrm>
    </dsp:sp>
    <dsp:sp modelId="{20A6C9EB-FCC5-4FBF-83AB-941BDE69F892}">
      <dsp:nvSpPr>
        <dsp:cNvPr id="0" name=""/>
        <dsp:cNvSpPr/>
      </dsp:nvSpPr>
      <dsp:spPr>
        <a:xfrm>
          <a:off x="2266764" y="1809440"/>
          <a:ext cx="1655994" cy="459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266764" y="1809440"/>
        <a:ext cx="1655994" cy="459652"/>
      </dsp:txXfrm>
    </dsp:sp>
    <dsp:sp modelId="{CE951814-180D-4DB7-AB5A-0A5121004604}">
      <dsp:nvSpPr>
        <dsp:cNvPr id="0" name=""/>
        <dsp:cNvSpPr/>
      </dsp:nvSpPr>
      <dsp:spPr>
        <a:xfrm>
          <a:off x="4499012" y="1806711"/>
          <a:ext cx="1655994" cy="459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499012" y="1806711"/>
        <a:ext cx="1655994" cy="459652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4BB2C-8F62-4583-890C-6BFB9E5E0A65}">
      <dsp:nvSpPr>
        <dsp:cNvPr id="0" name=""/>
        <dsp:cNvSpPr/>
      </dsp:nvSpPr>
      <dsp:spPr>
        <a:xfrm>
          <a:off x="2631440" y="1109664"/>
          <a:ext cx="284883" cy="3066161"/>
        </a:xfrm>
        <a:custGeom>
          <a:avLst/>
          <a:gdLst/>
          <a:ahLst/>
          <a:cxnLst/>
          <a:rect l="0" t="0" r="0" b="0"/>
          <a:pathLst>
            <a:path>
              <a:moveTo>
                <a:pt x="284883" y="0"/>
              </a:moveTo>
              <a:lnTo>
                <a:pt x="284883" y="3066161"/>
              </a:lnTo>
              <a:lnTo>
                <a:pt x="0" y="30661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82329-F48B-40EC-91A6-B4C2E388364A}">
      <dsp:nvSpPr>
        <dsp:cNvPr id="0" name=""/>
        <dsp:cNvSpPr/>
      </dsp:nvSpPr>
      <dsp:spPr>
        <a:xfrm>
          <a:off x="2916323" y="1109664"/>
          <a:ext cx="286869" cy="709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9303"/>
              </a:lnTo>
              <a:lnTo>
                <a:pt x="286869" y="7093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2AE3F-A903-4FBF-897F-607BA24B67C9}">
      <dsp:nvSpPr>
        <dsp:cNvPr id="0" name=""/>
        <dsp:cNvSpPr/>
      </dsp:nvSpPr>
      <dsp:spPr>
        <a:xfrm>
          <a:off x="2916323" y="1109664"/>
          <a:ext cx="286671" cy="2280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0546"/>
              </a:lnTo>
              <a:lnTo>
                <a:pt x="286671" y="22805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2631427" y="1109664"/>
          <a:ext cx="284895" cy="1494924"/>
        </a:xfrm>
        <a:custGeom>
          <a:avLst/>
          <a:gdLst/>
          <a:ahLst/>
          <a:cxnLst/>
          <a:rect l="0" t="0" r="0" b="0"/>
          <a:pathLst>
            <a:path>
              <a:moveTo>
                <a:pt x="284895" y="0"/>
              </a:moveTo>
              <a:lnTo>
                <a:pt x="284895" y="1494924"/>
              </a:lnTo>
              <a:lnTo>
                <a:pt x="0" y="14949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C6691-9774-49A4-BB0D-B28D7B7AEFFD}">
      <dsp:nvSpPr>
        <dsp:cNvPr id="0" name=""/>
        <dsp:cNvSpPr/>
      </dsp:nvSpPr>
      <dsp:spPr>
        <a:xfrm>
          <a:off x="2916323" y="1109664"/>
          <a:ext cx="286869" cy="1494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4924"/>
              </a:lnTo>
              <a:lnTo>
                <a:pt x="286869" y="14949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2631427" y="1109664"/>
          <a:ext cx="284895" cy="2280546"/>
        </a:xfrm>
        <a:custGeom>
          <a:avLst/>
          <a:gdLst/>
          <a:ahLst/>
          <a:cxnLst/>
          <a:rect l="0" t="0" r="0" b="0"/>
          <a:pathLst>
            <a:path>
              <a:moveTo>
                <a:pt x="284895" y="0"/>
              </a:moveTo>
              <a:lnTo>
                <a:pt x="284895" y="2280546"/>
              </a:lnTo>
              <a:lnTo>
                <a:pt x="0" y="22805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76FF73-0502-4E49-BA24-B03C595C523D}">
      <dsp:nvSpPr>
        <dsp:cNvPr id="0" name=""/>
        <dsp:cNvSpPr/>
      </dsp:nvSpPr>
      <dsp:spPr>
        <a:xfrm>
          <a:off x="4083747" y="4477057"/>
          <a:ext cx="91440" cy="1831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31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2916323" y="1109664"/>
          <a:ext cx="284784" cy="3066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6161"/>
              </a:lnTo>
              <a:lnTo>
                <a:pt x="284784" y="30661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7473E-D7FF-4624-94E7-FE4F6174AE6E}">
      <dsp:nvSpPr>
        <dsp:cNvPr id="0" name=""/>
        <dsp:cNvSpPr/>
      </dsp:nvSpPr>
      <dsp:spPr>
        <a:xfrm>
          <a:off x="2631427" y="1109664"/>
          <a:ext cx="284895" cy="709303"/>
        </a:xfrm>
        <a:custGeom>
          <a:avLst/>
          <a:gdLst/>
          <a:ahLst/>
          <a:cxnLst/>
          <a:rect l="0" t="0" r="0" b="0"/>
          <a:pathLst>
            <a:path>
              <a:moveTo>
                <a:pt x="284895" y="0"/>
              </a:moveTo>
              <a:lnTo>
                <a:pt x="284895" y="709303"/>
              </a:lnTo>
              <a:lnTo>
                <a:pt x="0" y="7093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1770690" y="145600"/>
          <a:ext cx="2291265" cy="964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</a:t>
          </a:r>
        </a:p>
      </dsp:txBody>
      <dsp:txXfrm>
        <a:off x="1770690" y="145600"/>
        <a:ext cx="2291265" cy="964063"/>
      </dsp:txXfrm>
    </dsp:sp>
    <dsp:sp modelId="{BEC61B7C-0C80-4034-B3B0-969749014DF8}">
      <dsp:nvSpPr>
        <dsp:cNvPr id="0" name=""/>
        <dsp:cNvSpPr/>
      </dsp:nvSpPr>
      <dsp:spPr>
        <a:xfrm>
          <a:off x="774709" y="1517737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74709" y="1517737"/>
        <a:ext cx="1856718" cy="602461"/>
      </dsp:txXfrm>
    </dsp:sp>
    <dsp:sp modelId="{FB41900A-FAD5-43F7-BC70-49699BF04225}">
      <dsp:nvSpPr>
        <dsp:cNvPr id="0" name=""/>
        <dsp:cNvSpPr/>
      </dsp:nvSpPr>
      <dsp:spPr>
        <a:xfrm>
          <a:off x="3201108" y="3874595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Recursos </a:t>
          </a:r>
          <a:r>
            <a:rPr lang="es-ES" sz="1200" kern="1200" dirty="0" smtClean="0">
              <a:solidFill>
                <a:schemeClr val="tx1"/>
              </a:solidFill>
            </a:rPr>
            <a:t>Humanos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01108" y="3874595"/>
        <a:ext cx="1856718" cy="602461"/>
      </dsp:txXfrm>
    </dsp:sp>
    <dsp:sp modelId="{E1D1B538-2968-4431-A519-46183B42B7A9}">
      <dsp:nvSpPr>
        <dsp:cNvPr id="0" name=""/>
        <dsp:cNvSpPr/>
      </dsp:nvSpPr>
      <dsp:spPr>
        <a:xfrm>
          <a:off x="3201108" y="4660214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01108" y="4660214"/>
        <a:ext cx="1856718" cy="602461"/>
      </dsp:txXfrm>
    </dsp:sp>
    <dsp:sp modelId="{03F7B51C-13DD-4428-982A-38057E45B74B}">
      <dsp:nvSpPr>
        <dsp:cNvPr id="0" name=""/>
        <dsp:cNvSpPr/>
      </dsp:nvSpPr>
      <dsp:spPr>
        <a:xfrm>
          <a:off x="774709" y="3088980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74709" y="3088980"/>
        <a:ext cx="1856718" cy="602461"/>
      </dsp:txXfrm>
    </dsp:sp>
    <dsp:sp modelId="{B4E630E5-A943-410F-A0C3-EA9EEDD61BE3}">
      <dsp:nvSpPr>
        <dsp:cNvPr id="0" name=""/>
        <dsp:cNvSpPr/>
      </dsp:nvSpPr>
      <dsp:spPr>
        <a:xfrm>
          <a:off x="3203192" y="2303358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203192" y="2303358"/>
        <a:ext cx="1856718" cy="602461"/>
      </dsp:txXfrm>
    </dsp:sp>
    <dsp:sp modelId="{278E7FE3-7D1B-4B00-8129-22A19AEF4BDC}">
      <dsp:nvSpPr>
        <dsp:cNvPr id="0" name=""/>
        <dsp:cNvSpPr/>
      </dsp:nvSpPr>
      <dsp:spPr>
        <a:xfrm>
          <a:off x="774709" y="2303358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74709" y="2303358"/>
        <a:ext cx="1856718" cy="602461"/>
      </dsp:txXfrm>
    </dsp:sp>
    <dsp:sp modelId="{0EF93B45-F6A4-4BCB-A16F-782D2EFE9663}">
      <dsp:nvSpPr>
        <dsp:cNvPr id="0" name=""/>
        <dsp:cNvSpPr/>
      </dsp:nvSpPr>
      <dsp:spPr>
        <a:xfrm>
          <a:off x="3202995" y="3088980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202995" y="3088980"/>
        <a:ext cx="1856718" cy="602461"/>
      </dsp:txXfrm>
    </dsp:sp>
    <dsp:sp modelId="{ABF5C09C-022D-4C00-A2AB-ED401B7344A1}">
      <dsp:nvSpPr>
        <dsp:cNvPr id="0" name=""/>
        <dsp:cNvSpPr/>
      </dsp:nvSpPr>
      <dsp:spPr>
        <a:xfrm>
          <a:off x="3203192" y="1517737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Almacenista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203192" y="1517737"/>
        <a:ext cx="1856718" cy="602461"/>
      </dsp:txXfrm>
    </dsp:sp>
    <dsp:sp modelId="{C31D9618-95E8-4F02-9F02-08F5BDAAEA7A}">
      <dsp:nvSpPr>
        <dsp:cNvPr id="0" name=""/>
        <dsp:cNvSpPr/>
      </dsp:nvSpPr>
      <dsp:spPr>
        <a:xfrm>
          <a:off x="774721" y="3874595"/>
          <a:ext cx="1856718" cy="60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r>
            <a:rPr lang="es-ES" sz="1200" u="none" kern="1200" dirty="0" smtClean="0">
              <a:solidFill>
                <a:schemeClr val="tx1"/>
              </a:solidFill>
            </a:rPr>
            <a:t> </a:t>
          </a:r>
          <a:endParaRPr lang="es-ES" sz="1200" u="none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774721" y="3874595"/>
        <a:ext cx="1856718" cy="602461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FCFE5-0E1A-4F67-B27F-CC6467EAA115}">
      <dsp:nvSpPr>
        <dsp:cNvPr id="0" name=""/>
        <dsp:cNvSpPr/>
      </dsp:nvSpPr>
      <dsp:spPr>
        <a:xfrm>
          <a:off x="2160240" y="1462855"/>
          <a:ext cx="1182185" cy="935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0053"/>
              </a:lnTo>
              <a:lnTo>
                <a:pt x="1182185" y="730053"/>
              </a:lnTo>
              <a:lnTo>
                <a:pt x="1182185" y="9352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044D98-5FA6-4942-9F59-E555D6156807}">
      <dsp:nvSpPr>
        <dsp:cNvPr id="0" name=""/>
        <dsp:cNvSpPr/>
      </dsp:nvSpPr>
      <dsp:spPr>
        <a:xfrm>
          <a:off x="978054" y="1462855"/>
          <a:ext cx="1182185" cy="935226"/>
        </a:xfrm>
        <a:custGeom>
          <a:avLst/>
          <a:gdLst/>
          <a:ahLst/>
          <a:cxnLst/>
          <a:rect l="0" t="0" r="0" b="0"/>
          <a:pathLst>
            <a:path>
              <a:moveTo>
                <a:pt x="1182185" y="0"/>
              </a:moveTo>
              <a:lnTo>
                <a:pt x="1182185" y="730053"/>
              </a:lnTo>
              <a:lnTo>
                <a:pt x="0" y="730053"/>
              </a:lnTo>
              <a:lnTo>
                <a:pt x="0" y="9352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03E1F-9A78-4C92-840E-46606615A788}">
      <dsp:nvSpPr>
        <dsp:cNvPr id="0" name=""/>
        <dsp:cNvSpPr/>
      </dsp:nvSpPr>
      <dsp:spPr>
        <a:xfrm>
          <a:off x="907484" y="310860"/>
          <a:ext cx="2505510" cy="1151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Cultura Física</a:t>
          </a:r>
        </a:p>
      </dsp:txBody>
      <dsp:txXfrm>
        <a:off x="907484" y="310860"/>
        <a:ext cx="2505510" cy="1151995"/>
      </dsp:txXfrm>
    </dsp:sp>
    <dsp:sp modelId="{297D227A-6FD1-4EBB-86E6-2CA0CC339ECB}">
      <dsp:nvSpPr>
        <dsp:cNvPr id="0" name=""/>
        <dsp:cNvSpPr/>
      </dsp:nvSpPr>
      <dsp:spPr>
        <a:xfrm>
          <a:off x="1041" y="2398081"/>
          <a:ext cx="1954025" cy="90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1041" y="2398081"/>
        <a:ext cx="1954025" cy="900004"/>
      </dsp:txXfrm>
    </dsp:sp>
    <dsp:sp modelId="{B8DB22C7-6207-4DCA-8297-4BA8C47B221A}">
      <dsp:nvSpPr>
        <dsp:cNvPr id="0" name=""/>
        <dsp:cNvSpPr/>
      </dsp:nvSpPr>
      <dsp:spPr>
        <a:xfrm>
          <a:off x="2365412" y="2398081"/>
          <a:ext cx="1954025" cy="90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65412" y="2398081"/>
        <a:ext cx="1954025" cy="9000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B98653-FC5D-4CB3-B48A-ED0E303CC504}">
      <dsp:nvSpPr>
        <dsp:cNvPr id="0" name=""/>
        <dsp:cNvSpPr/>
      </dsp:nvSpPr>
      <dsp:spPr>
        <a:xfrm>
          <a:off x="3384375" y="1111137"/>
          <a:ext cx="209121" cy="4579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9325"/>
              </a:lnTo>
              <a:lnTo>
                <a:pt x="209121" y="45793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29A0F-BEB5-41B4-A089-A638729B5484}">
      <dsp:nvSpPr>
        <dsp:cNvPr id="0" name=""/>
        <dsp:cNvSpPr/>
      </dsp:nvSpPr>
      <dsp:spPr>
        <a:xfrm>
          <a:off x="3215626" y="1111137"/>
          <a:ext cx="168749" cy="4579711"/>
        </a:xfrm>
        <a:custGeom>
          <a:avLst/>
          <a:gdLst/>
          <a:ahLst/>
          <a:cxnLst/>
          <a:rect l="0" t="0" r="0" b="0"/>
          <a:pathLst>
            <a:path>
              <a:moveTo>
                <a:pt x="168749" y="0"/>
              </a:moveTo>
              <a:lnTo>
                <a:pt x="168749" y="4579711"/>
              </a:lnTo>
              <a:lnTo>
                <a:pt x="0" y="45797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D1B09-1CFF-47DB-84CA-154D9F172C0C}">
      <dsp:nvSpPr>
        <dsp:cNvPr id="0" name=""/>
        <dsp:cNvSpPr/>
      </dsp:nvSpPr>
      <dsp:spPr>
        <a:xfrm>
          <a:off x="3384375" y="1111137"/>
          <a:ext cx="207922" cy="38482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8286"/>
              </a:lnTo>
              <a:lnTo>
                <a:pt x="207922" y="38482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1100E-F450-4F6F-AE14-366076A2E575}">
      <dsp:nvSpPr>
        <dsp:cNvPr id="0" name=""/>
        <dsp:cNvSpPr/>
      </dsp:nvSpPr>
      <dsp:spPr>
        <a:xfrm>
          <a:off x="3215626" y="1111137"/>
          <a:ext cx="168749" cy="3843994"/>
        </a:xfrm>
        <a:custGeom>
          <a:avLst/>
          <a:gdLst/>
          <a:ahLst/>
          <a:cxnLst/>
          <a:rect l="0" t="0" r="0" b="0"/>
          <a:pathLst>
            <a:path>
              <a:moveTo>
                <a:pt x="168749" y="0"/>
              </a:moveTo>
              <a:lnTo>
                <a:pt x="168749" y="3843994"/>
              </a:lnTo>
              <a:lnTo>
                <a:pt x="0" y="38439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7BEEC-7F2E-485D-91D7-B1359E4F14A4}">
      <dsp:nvSpPr>
        <dsp:cNvPr id="0" name=""/>
        <dsp:cNvSpPr/>
      </dsp:nvSpPr>
      <dsp:spPr>
        <a:xfrm>
          <a:off x="3384375" y="1111137"/>
          <a:ext cx="207922" cy="3111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1502"/>
              </a:lnTo>
              <a:lnTo>
                <a:pt x="207922" y="31115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D0B52-0139-4F2F-AABA-BBE86AB143AC}">
      <dsp:nvSpPr>
        <dsp:cNvPr id="0" name=""/>
        <dsp:cNvSpPr/>
      </dsp:nvSpPr>
      <dsp:spPr>
        <a:xfrm>
          <a:off x="3215626" y="1111137"/>
          <a:ext cx="168749" cy="3110427"/>
        </a:xfrm>
        <a:custGeom>
          <a:avLst/>
          <a:gdLst/>
          <a:ahLst/>
          <a:cxnLst/>
          <a:rect l="0" t="0" r="0" b="0"/>
          <a:pathLst>
            <a:path>
              <a:moveTo>
                <a:pt x="168749" y="0"/>
              </a:moveTo>
              <a:lnTo>
                <a:pt x="168749" y="3110427"/>
              </a:lnTo>
              <a:lnTo>
                <a:pt x="0" y="31104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BF07B-8F92-4321-AEAF-93B2C04E47B9}">
      <dsp:nvSpPr>
        <dsp:cNvPr id="0" name=""/>
        <dsp:cNvSpPr/>
      </dsp:nvSpPr>
      <dsp:spPr>
        <a:xfrm>
          <a:off x="3384375" y="1111137"/>
          <a:ext cx="207922" cy="23761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6174"/>
              </a:lnTo>
              <a:lnTo>
                <a:pt x="207922" y="23761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38685-94E7-44EF-BEE0-DE0A305BCB17}">
      <dsp:nvSpPr>
        <dsp:cNvPr id="0" name=""/>
        <dsp:cNvSpPr/>
      </dsp:nvSpPr>
      <dsp:spPr>
        <a:xfrm>
          <a:off x="3215626" y="1111137"/>
          <a:ext cx="168749" cy="2376174"/>
        </a:xfrm>
        <a:custGeom>
          <a:avLst/>
          <a:gdLst/>
          <a:ahLst/>
          <a:cxnLst/>
          <a:rect l="0" t="0" r="0" b="0"/>
          <a:pathLst>
            <a:path>
              <a:moveTo>
                <a:pt x="168749" y="0"/>
              </a:moveTo>
              <a:lnTo>
                <a:pt x="168749" y="2376174"/>
              </a:lnTo>
              <a:lnTo>
                <a:pt x="0" y="23761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23177-BAB7-4365-9E54-23A6078A76FB}">
      <dsp:nvSpPr>
        <dsp:cNvPr id="0" name=""/>
        <dsp:cNvSpPr/>
      </dsp:nvSpPr>
      <dsp:spPr>
        <a:xfrm>
          <a:off x="3384375" y="1111137"/>
          <a:ext cx="207922" cy="1653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3967"/>
              </a:lnTo>
              <a:lnTo>
                <a:pt x="207922" y="16539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8C371-F6A4-4211-B04E-64DAAA34CAD7}">
      <dsp:nvSpPr>
        <dsp:cNvPr id="0" name=""/>
        <dsp:cNvSpPr/>
      </dsp:nvSpPr>
      <dsp:spPr>
        <a:xfrm>
          <a:off x="3215626" y="1111137"/>
          <a:ext cx="168749" cy="1653967"/>
        </a:xfrm>
        <a:custGeom>
          <a:avLst/>
          <a:gdLst/>
          <a:ahLst/>
          <a:cxnLst/>
          <a:rect l="0" t="0" r="0" b="0"/>
          <a:pathLst>
            <a:path>
              <a:moveTo>
                <a:pt x="168749" y="0"/>
              </a:moveTo>
              <a:lnTo>
                <a:pt x="168749" y="1653967"/>
              </a:lnTo>
              <a:lnTo>
                <a:pt x="0" y="16539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5BE55-AD0F-4699-8DB3-ED574C5B9449}">
      <dsp:nvSpPr>
        <dsp:cNvPr id="0" name=""/>
        <dsp:cNvSpPr/>
      </dsp:nvSpPr>
      <dsp:spPr>
        <a:xfrm>
          <a:off x="3384375" y="1111137"/>
          <a:ext cx="308199" cy="425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5999"/>
              </a:lnTo>
              <a:lnTo>
                <a:pt x="308199" y="4259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EE3D1-6D53-44FA-AC60-6610EEE9F691}">
      <dsp:nvSpPr>
        <dsp:cNvPr id="0" name=""/>
        <dsp:cNvSpPr/>
      </dsp:nvSpPr>
      <dsp:spPr>
        <a:xfrm>
          <a:off x="3104373" y="1111137"/>
          <a:ext cx="280002" cy="425999"/>
        </a:xfrm>
        <a:custGeom>
          <a:avLst/>
          <a:gdLst/>
          <a:ahLst/>
          <a:cxnLst/>
          <a:rect l="0" t="0" r="0" b="0"/>
          <a:pathLst>
            <a:path>
              <a:moveTo>
                <a:pt x="280002" y="0"/>
              </a:moveTo>
              <a:lnTo>
                <a:pt x="280002" y="425999"/>
              </a:lnTo>
              <a:lnTo>
                <a:pt x="0" y="4259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1BFA5-21FA-4A87-A6F0-429EB38C37FB}">
      <dsp:nvSpPr>
        <dsp:cNvPr id="0" name=""/>
        <dsp:cNvSpPr/>
      </dsp:nvSpPr>
      <dsp:spPr>
        <a:xfrm>
          <a:off x="3104373" y="1111137"/>
          <a:ext cx="280002" cy="993850"/>
        </a:xfrm>
        <a:custGeom>
          <a:avLst/>
          <a:gdLst/>
          <a:ahLst/>
          <a:cxnLst/>
          <a:rect l="0" t="0" r="0" b="0"/>
          <a:pathLst>
            <a:path>
              <a:moveTo>
                <a:pt x="280002" y="0"/>
              </a:moveTo>
              <a:lnTo>
                <a:pt x="280002" y="993850"/>
              </a:lnTo>
              <a:lnTo>
                <a:pt x="0" y="9938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B3A6-0EC4-4643-9207-68AEB58CD00B}">
      <dsp:nvSpPr>
        <dsp:cNvPr id="0" name=""/>
        <dsp:cNvSpPr/>
      </dsp:nvSpPr>
      <dsp:spPr>
        <a:xfrm>
          <a:off x="2124510" y="255465"/>
          <a:ext cx="2519730" cy="85567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Encargado(a) de la Dirección de 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Desarrollo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124510" y="255465"/>
        <a:ext cx="2519730" cy="855672"/>
      </dsp:txXfrm>
    </dsp:sp>
    <dsp:sp modelId="{A668F1D7-27A0-4A39-A406-5B39602EF0D7}">
      <dsp:nvSpPr>
        <dsp:cNvPr id="0" name=""/>
        <dsp:cNvSpPr/>
      </dsp:nvSpPr>
      <dsp:spPr>
        <a:xfrm>
          <a:off x="1879505" y="1895010"/>
          <a:ext cx="1224867" cy="419955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79505" y="1895010"/>
        <a:ext cx="1224867" cy="419955"/>
      </dsp:txXfrm>
    </dsp:sp>
    <dsp:sp modelId="{A20DA8DE-3EAE-496A-B828-0A5813CDECAF}">
      <dsp:nvSpPr>
        <dsp:cNvPr id="0" name=""/>
        <dsp:cNvSpPr/>
      </dsp:nvSpPr>
      <dsp:spPr>
        <a:xfrm>
          <a:off x="1879505" y="1327159"/>
          <a:ext cx="1224867" cy="419955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Secretaria(o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79505" y="1327159"/>
        <a:ext cx="1224867" cy="419955"/>
      </dsp:txXfrm>
    </dsp:sp>
    <dsp:sp modelId="{0A80B95C-D6D8-45A7-AB30-3C8EE843497F}">
      <dsp:nvSpPr>
        <dsp:cNvPr id="0" name=""/>
        <dsp:cNvSpPr/>
      </dsp:nvSpPr>
      <dsp:spPr>
        <a:xfrm>
          <a:off x="3692575" y="1327159"/>
          <a:ext cx="1224867" cy="419955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692575" y="1327159"/>
        <a:ext cx="1224867" cy="419955"/>
      </dsp:txXfrm>
    </dsp:sp>
    <dsp:sp modelId="{CA81ADA6-D911-4D6D-B109-B08F6320F697}">
      <dsp:nvSpPr>
        <dsp:cNvPr id="0" name=""/>
        <dsp:cNvSpPr/>
      </dsp:nvSpPr>
      <dsp:spPr>
        <a:xfrm>
          <a:off x="543233" y="2479290"/>
          <a:ext cx="2672393" cy="571629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Administrativo(a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3233" y="2479290"/>
        <a:ext cx="2672393" cy="571629"/>
      </dsp:txXfrm>
    </dsp:sp>
    <dsp:sp modelId="{F2E3A372-0A99-4177-9934-37E01310721A}">
      <dsp:nvSpPr>
        <dsp:cNvPr id="0" name=""/>
        <dsp:cNvSpPr/>
      </dsp:nvSpPr>
      <dsp:spPr>
        <a:xfrm>
          <a:off x="3592298" y="2479290"/>
          <a:ext cx="2672393" cy="571629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92298" y="2479290"/>
        <a:ext cx="2672393" cy="571629"/>
      </dsp:txXfrm>
    </dsp:sp>
    <dsp:sp modelId="{DEDB21DC-FC23-4B10-8AB8-EDD7E848D268}">
      <dsp:nvSpPr>
        <dsp:cNvPr id="0" name=""/>
        <dsp:cNvSpPr/>
      </dsp:nvSpPr>
      <dsp:spPr>
        <a:xfrm>
          <a:off x="543233" y="3201497"/>
          <a:ext cx="2672393" cy="571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de Huertos y Enlace CMT</a:t>
          </a:r>
        </a:p>
      </dsp:txBody>
      <dsp:txXfrm>
        <a:off x="543233" y="3201497"/>
        <a:ext cx="2672393" cy="571629"/>
      </dsp:txXfrm>
    </dsp:sp>
    <dsp:sp modelId="{8BF7BF3D-E5BE-42F0-BDC0-DD9764E9E486}">
      <dsp:nvSpPr>
        <dsp:cNvPr id="0" name=""/>
        <dsp:cNvSpPr/>
      </dsp:nvSpPr>
      <dsp:spPr>
        <a:xfrm>
          <a:off x="3592298" y="3201497"/>
          <a:ext cx="2672393" cy="571629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almacén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92298" y="3201497"/>
        <a:ext cx="2672393" cy="571629"/>
      </dsp:txXfrm>
    </dsp:sp>
    <dsp:sp modelId="{EB176D71-8A4B-4152-991F-344ED7A9809D}">
      <dsp:nvSpPr>
        <dsp:cNvPr id="0" name=""/>
        <dsp:cNvSpPr/>
      </dsp:nvSpPr>
      <dsp:spPr>
        <a:xfrm>
          <a:off x="543233" y="3935750"/>
          <a:ext cx="2672393" cy="571629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Brigadas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Sociales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3233" y="3935750"/>
        <a:ext cx="2672393" cy="571629"/>
      </dsp:txXfrm>
    </dsp:sp>
    <dsp:sp modelId="{474D0195-21CE-4C91-9751-22DA80B88221}">
      <dsp:nvSpPr>
        <dsp:cNvPr id="0" name=""/>
        <dsp:cNvSpPr/>
      </dsp:nvSpPr>
      <dsp:spPr>
        <a:xfrm>
          <a:off x="3592298" y="3936825"/>
          <a:ext cx="2672393" cy="571629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Capacitación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92298" y="3936825"/>
        <a:ext cx="2672393" cy="571629"/>
      </dsp:txXfrm>
    </dsp:sp>
    <dsp:sp modelId="{4A17E49B-139D-448D-834F-1C62567D7755}">
      <dsp:nvSpPr>
        <dsp:cNvPr id="0" name=""/>
        <dsp:cNvSpPr/>
      </dsp:nvSpPr>
      <dsp:spPr>
        <a:xfrm>
          <a:off x="543233" y="4669317"/>
          <a:ext cx="2672393" cy="571629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3233" y="4669317"/>
        <a:ext cx="2672393" cy="571629"/>
      </dsp:txXfrm>
    </dsp:sp>
    <dsp:sp modelId="{8C6D4B5B-B413-4D49-BD6D-7FF3064261CB}">
      <dsp:nvSpPr>
        <dsp:cNvPr id="0" name=""/>
        <dsp:cNvSpPr/>
      </dsp:nvSpPr>
      <dsp:spPr>
        <a:xfrm>
          <a:off x="3592298" y="4673223"/>
          <a:ext cx="2671204" cy="572401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92298" y="4673223"/>
        <a:ext cx="2671204" cy="572401"/>
      </dsp:txXfrm>
    </dsp:sp>
    <dsp:sp modelId="{4789E1C4-2079-4334-BDF0-845E39C09FFC}">
      <dsp:nvSpPr>
        <dsp:cNvPr id="0" name=""/>
        <dsp:cNvSpPr/>
      </dsp:nvSpPr>
      <dsp:spPr>
        <a:xfrm>
          <a:off x="543233" y="5405034"/>
          <a:ext cx="2672393" cy="571629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Gestoría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3233" y="5405034"/>
        <a:ext cx="2672393" cy="571629"/>
      </dsp:txXfrm>
    </dsp:sp>
    <dsp:sp modelId="{E3126C76-6E6D-4319-99E9-78F3E703CC74}">
      <dsp:nvSpPr>
        <dsp:cNvPr id="0" name=""/>
        <dsp:cNvSpPr/>
      </dsp:nvSpPr>
      <dsp:spPr>
        <a:xfrm>
          <a:off x="3593497" y="5404261"/>
          <a:ext cx="2671204" cy="5724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Almacén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93497" y="5404261"/>
        <a:ext cx="2671204" cy="572401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40CDE-AD8D-42AE-B8CB-CCC68CB2BCDE}">
      <dsp:nvSpPr>
        <dsp:cNvPr id="0" name=""/>
        <dsp:cNvSpPr/>
      </dsp:nvSpPr>
      <dsp:spPr>
        <a:xfrm>
          <a:off x="2396450" y="1544185"/>
          <a:ext cx="270108" cy="878008"/>
        </a:xfrm>
        <a:custGeom>
          <a:avLst/>
          <a:gdLst/>
          <a:ahLst/>
          <a:cxnLst/>
          <a:rect l="0" t="0" r="0" b="0"/>
          <a:pathLst>
            <a:path>
              <a:moveTo>
                <a:pt x="270108" y="0"/>
              </a:moveTo>
              <a:lnTo>
                <a:pt x="270108" y="878008"/>
              </a:lnTo>
              <a:lnTo>
                <a:pt x="0" y="8780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69F88-8788-48BD-93BA-F2C748D9831F}">
      <dsp:nvSpPr>
        <dsp:cNvPr id="0" name=""/>
        <dsp:cNvSpPr/>
      </dsp:nvSpPr>
      <dsp:spPr>
        <a:xfrm>
          <a:off x="2620839" y="1544185"/>
          <a:ext cx="91440" cy="17376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85054"/>
              </a:lnTo>
              <a:lnTo>
                <a:pt x="47548" y="1485054"/>
              </a:lnTo>
              <a:lnTo>
                <a:pt x="47548" y="17376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C990E-BD4B-401D-A3D4-4B5DDA4438FA}">
      <dsp:nvSpPr>
        <dsp:cNvPr id="0" name=""/>
        <dsp:cNvSpPr/>
      </dsp:nvSpPr>
      <dsp:spPr>
        <a:xfrm>
          <a:off x="1365032" y="309933"/>
          <a:ext cx="2603052" cy="12342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Eventos</a:t>
          </a:r>
        </a:p>
      </dsp:txBody>
      <dsp:txXfrm>
        <a:off x="1365032" y="309933"/>
        <a:ext cx="2603052" cy="1234251"/>
      </dsp:txXfrm>
    </dsp:sp>
    <dsp:sp modelId="{12A4A7F0-01B7-473D-B4FA-1BB11D43004A}">
      <dsp:nvSpPr>
        <dsp:cNvPr id="0" name=""/>
        <dsp:cNvSpPr/>
      </dsp:nvSpPr>
      <dsp:spPr>
        <a:xfrm>
          <a:off x="1696918" y="3281835"/>
          <a:ext cx="1942937" cy="9042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696918" y="3281835"/>
        <a:ext cx="1942937" cy="904206"/>
      </dsp:txXfrm>
    </dsp:sp>
    <dsp:sp modelId="{F6666403-C46B-492A-A2A1-22DBA94377D9}">
      <dsp:nvSpPr>
        <dsp:cNvPr id="0" name=""/>
        <dsp:cNvSpPr/>
      </dsp:nvSpPr>
      <dsp:spPr>
        <a:xfrm>
          <a:off x="957332" y="2072842"/>
          <a:ext cx="1439118" cy="6987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957332" y="2072842"/>
        <a:ext cx="1439118" cy="698702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09D7B-15B4-4111-B3EA-DD5CD9B73F01}">
      <dsp:nvSpPr>
        <dsp:cNvPr id="0" name=""/>
        <dsp:cNvSpPr/>
      </dsp:nvSpPr>
      <dsp:spPr>
        <a:xfrm>
          <a:off x="4049331" y="1105821"/>
          <a:ext cx="294720" cy="518121"/>
        </a:xfrm>
        <a:custGeom>
          <a:avLst/>
          <a:gdLst/>
          <a:ahLst/>
          <a:cxnLst/>
          <a:rect l="0" t="0" r="0" b="0"/>
          <a:pathLst>
            <a:path>
              <a:moveTo>
                <a:pt x="294720" y="0"/>
              </a:moveTo>
              <a:lnTo>
                <a:pt x="294720" y="518121"/>
              </a:lnTo>
              <a:lnTo>
                <a:pt x="0" y="5181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62737-49CA-4BFF-A519-3F4B2A5AF90B}">
      <dsp:nvSpPr>
        <dsp:cNvPr id="0" name=""/>
        <dsp:cNvSpPr/>
      </dsp:nvSpPr>
      <dsp:spPr>
        <a:xfrm>
          <a:off x="4344194" y="2834884"/>
          <a:ext cx="2467791" cy="333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101"/>
              </a:lnTo>
              <a:lnTo>
                <a:pt x="2467791" y="197101"/>
              </a:lnTo>
              <a:lnTo>
                <a:pt x="2467791" y="3334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6DA2A-8DDD-413B-B717-70CE38A3BD23}">
      <dsp:nvSpPr>
        <dsp:cNvPr id="0" name=""/>
        <dsp:cNvSpPr/>
      </dsp:nvSpPr>
      <dsp:spPr>
        <a:xfrm>
          <a:off x="4287175" y="2834884"/>
          <a:ext cx="91440" cy="333467"/>
        </a:xfrm>
        <a:custGeom>
          <a:avLst/>
          <a:gdLst/>
          <a:ahLst/>
          <a:cxnLst/>
          <a:rect l="0" t="0" r="0" b="0"/>
          <a:pathLst>
            <a:path>
              <a:moveTo>
                <a:pt x="57018" y="0"/>
              </a:moveTo>
              <a:lnTo>
                <a:pt x="57018" y="197101"/>
              </a:lnTo>
              <a:lnTo>
                <a:pt x="45720" y="197101"/>
              </a:lnTo>
              <a:lnTo>
                <a:pt x="45720" y="3334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522039-B847-44C3-AEFA-2224BDC6E57B}">
      <dsp:nvSpPr>
        <dsp:cNvPr id="0" name=""/>
        <dsp:cNvSpPr/>
      </dsp:nvSpPr>
      <dsp:spPr>
        <a:xfrm>
          <a:off x="1828973" y="2834884"/>
          <a:ext cx="2515221" cy="333467"/>
        </a:xfrm>
        <a:custGeom>
          <a:avLst/>
          <a:gdLst/>
          <a:ahLst/>
          <a:cxnLst/>
          <a:rect l="0" t="0" r="0" b="0"/>
          <a:pathLst>
            <a:path>
              <a:moveTo>
                <a:pt x="2515221" y="0"/>
              </a:moveTo>
              <a:lnTo>
                <a:pt x="2515221" y="197101"/>
              </a:lnTo>
              <a:lnTo>
                <a:pt x="0" y="197101"/>
              </a:lnTo>
              <a:lnTo>
                <a:pt x="0" y="3334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20049-E546-4F52-88AB-6AE8E66EE49F}">
      <dsp:nvSpPr>
        <dsp:cNvPr id="0" name=""/>
        <dsp:cNvSpPr/>
      </dsp:nvSpPr>
      <dsp:spPr>
        <a:xfrm>
          <a:off x="4298331" y="1105821"/>
          <a:ext cx="91440" cy="9971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60810"/>
              </a:lnTo>
              <a:lnTo>
                <a:pt x="45862" y="860810"/>
              </a:lnTo>
              <a:lnTo>
                <a:pt x="45862" y="9971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C448A-4362-430D-820D-87B384801003}">
      <dsp:nvSpPr>
        <dsp:cNvPr id="0" name=""/>
        <dsp:cNvSpPr/>
      </dsp:nvSpPr>
      <dsp:spPr>
        <a:xfrm>
          <a:off x="3136435" y="0"/>
          <a:ext cx="2415231" cy="11058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Infraestructura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y 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36435" y="0"/>
        <a:ext cx="2415231" cy="1105821"/>
      </dsp:txXfrm>
    </dsp:sp>
    <dsp:sp modelId="{A91B298A-A66C-49F9-BD1C-B6F4D6991355}">
      <dsp:nvSpPr>
        <dsp:cNvPr id="0" name=""/>
        <dsp:cNvSpPr/>
      </dsp:nvSpPr>
      <dsp:spPr>
        <a:xfrm>
          <a:off x="3472228" y="2102998"/>
          <a:ext cx="1743932" cy="7318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Encargados(as) de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72228" y="2102998"/>
        <a:ext cx="1743932" cy="731885"/>
      </dsp:txXfrm>
    </dsp:sp>
    <dsp:sp modelId="{2E969F01-C44D-4A4E-8DB6-5229215695C4}">
      <dsp:nvSpPr>
        <dsp:cNvPr id="0" name=""/>
        <dsp:cNvSpPr/>
      </dsp:nvSpPr>
      <dsp:spPr>
        <a:xfrm>
          <a:off x="719587" y="3168352"/>
          <a:ext cx="2218773" cy="8156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19587" y="3168352"/>
        <a:ext cx="2218773" cy="815666"/>
      </dsp:txXfrm>
    </dsp:sp>
    <dsp:sp modelId="{6F9E41C7-F476-48F9-8F31-3F17DB589F8F}">
      <dsp:nvSpPr>
        <dsp:cNvPr id="0" name=""/>
        <dsp:cNvSpPr/>
      </dsp:nvSpPr>
      <dsp:spPr>
        <a:xfrm>
          <a:off x="3223509" y="3168352"/>
          <a:ext cx="2218773" cy="26830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Mayordomos(as)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de Mantenimiento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Soldador(a)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Ayudante de Mantenimiento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223509" y="3168352"/>
        <a:ext cx="2218773" cy="2683068"/>
      </dsp:txXfrm>
    </dsp:sp>
    <dsp:sp modelId="{366423BC-611E-41B6-B652-764B8D7F1904}">
      <dsp:nvSpPr>
        <dsp:cNvPr id="0" name=""/>
        <dsp:cNvSpPr/>
      </dsp:nvSpPr>
      <dsp:spPr>
        <a:xfrm>
          <a:off x="5702599" y="3168352"/>
          <a:ext cx="2218773" cy="8156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Jardinero(a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702599" y="3168352"/>
        <a:ext cx="2218773" cy="815666"/>
      </dsp:txXfrm>
    </dsp:sp>
    <dsp:sp modelId="{20601663-72D4-41F2-859D-ACCA2961A5A5}">
      <dsp:nvSpPr>
        <dsp:cNvPr id="0" name=""/>
        <dsp:cNvSpPr/>
      </dsp:nvSpPr>
      <dsp:spPr>
        <a:xfrm>
          <a:off x="2849267" y="1352960"/>
          <a:ext cx="1200063" cy="541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849267" y="1352960"/>
        <a:ext cx="1200063" cy="541965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E5030-71EE-4E35-963C-E6DFC7061EC6}">
      <dsp:nvSpPr>
        <dsp:cNvPr id="0" name=""/>
        <dsp:cNvSpPr/>
      </dsp:nvSpPr>
      <dsp:spPr>
        <a:xfrm>
          <a:off x="3600246" y="1041567"/>
          <a:ext cx="456996" cy="419373"/>
        </a:xfrm>
        <a:custGeom>
          <a:avLst/>
          <a:gdLst/>
          <a:ahLst/>
          <a:cxnLst/>
          <a:rect l="0" t="0" r="0" b="0"/>
          <a:pathLst>
            <a:path>
              <a:moveTo>
                <a:pt x="456996" y="0"/>
              </a:moveTo>
              <a:lnTo>
                <a:pt x="456996" y="419373"/>
              </a:lnTo>
              <a:lnTo>
                <a:pt x="0" y="4193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8356E-2BE5-4307-83BB-BE9FAE60C1E5}">
      <dsp:nvSpPr>
        <dsp:cNvPr id="0" name=""/>
        <dsp:cNvSpPr/>
      </dsp:nvSpPr>
      <dsp:spPr>
        <a:xfrm>
          <a:off x="4057242" y="1041567"/>
          <a:ext cx="199005" cy="4978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78505"/>
              </a:lnTo>
              <a:lnTo>
                <a:pt x="199005" y="49785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3182D-AA2E-4AEC-84DF-5BC0599E3CC1}">
      <dsp:nvSpPr>
        <dsp:cNvPr id="0" name=""/>
        <dsp:cNvSpPr/>
      </dsp:nvSpPr>
      <dsp:spPr>
        <a:xfrm>
          <a:off x="3896174" y="1041567"/>
          <a:ext cx="161067" cy="4978505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978505"/>
              </a:lnTo>
              <a:lnTo>
                <a:pt x="0" y="49785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D8E7B-CEE6-4929-99F8-39ED142269FF}">
      <dsp:nvSpPr>
        <dsp:cNvPr id="0" name=""/>
        <dsp:cNvSpPr/>
      </dsp:nvSpPr>
      <dsp:spPr>
        <a:xfrm>
          <a:off x="4057242" y="1041567"/>
          <a:ext cx="199005" cy="4547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7189"/>
              </a:lnTo>
              <a:lnTo>
                <a:pt x="199005" y="45471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CA5BC-0D6B-4D7C-A418-408F87FC1526}">
      <dsp:nvSpPr>
        <dsp:cNvPr id="0" name=""/>
        <dsp:cNvSpPr/>
      </dsp:nvSpPr>
      <dsp:spPr>
        <a:xfrm>
          <a:off x="3896174" y="1041567"/>
          <a:ext cx="161067" cy="4547189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547189"/>
              </a:lnTo>
              <a:lnTo>
                <a:pt x="0" y="45471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3E26-1724-4F75-9FD0-1BBB3E54AF14}">
      <dsp:nvSpPr>
        <dsp:cNvPr id="0" name=""/>
        <dsp:cNvSpPr/>
      </dsp:nvSpPr>
      <dsp:spPr>
        <a:xfrm>
          <a:off x="4057242" y="1041567"/>
          <a:ext cx="199005" cy="4115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5869"/>
              </a:lnTo>
              <a:lnTo>
                <a:pt x="199005" y="41158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203FF-6774-429C-9960-7BE16E45AE69}">
      <dsp:nvSpPr>
        <dsp:cNvPr id="0" name=""/>
        <dsp:cNvSpPr/>
      </dsp:nvSpPr>
      <dsp:spPr>
        <a:xfrm>
          <a:off x="3896174" y="1041567"/>
          <a:ext cx="161067" cy="4115869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115869"/>
              </a:lnTo>
              <a:lnTo>
                <a:pt x="0" y="41158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2A39F-E7B0-4E4F-80CF-15249715B499}">
      <dsp:nvSpPr>
        <dsp:cNvPr id="0" name=""/>
        <dsp:cNvSpPr/>
      </dsp:nvSpPr>
      <dsp:spPr>
        <a:xfrm>
          <a:off x="4057242" y="1041567"/>
          <a:ext cx="199005" cy="3684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4553"/>
              </a:lnTo>
              <a:lnTo>
                <a:pt x="199005" y="36845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7D2A3-5F40-4F26-94AE-8EB289E14295}">
      <dsp:nvSpPr>
        <dsp:cNvPr id="0" name=""/>
        <dsp:cNvSpPr/>
      </dsp:nvSpPr>
      <dsp:spPr>
        <a:xfrm>
          <a:off x="3896174" y="1041567"/>
          <a:ext cx="161067" cy="3684553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684553"/>
              </a:lnTo>
              <a:lnTo>
                <a:pt x="0" y="36845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9D7BE-611F-43A6-9B2B-AC430C4AAFD1}">
      <dsp:nvSpPr>
        <dsp:cNvPr id="0" name=""/>
        <dsp:cNvSpPr/>
      </dsp:nvSpPr>
      <dsp:spPr>
        <a:xfrm>
          <a:off x="4057242" y="1041567"/>
          <a:ext cx="199005" cy="3246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6559"/>
              </a:lnTo>
              <a:lnTo>
                <a:pt x="199005" y="32465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35E64-7DB0-4A06-B681-571BA4798F06}">
      <dsp:nvSpPr>
        <dsp:cNvPr id="0" name=""/>
        <dsp:cNvSpPr/>
      </dsp:nvSpPr>
      <dsp:spPr>
        <a:xfrm>
          <a:off x="3896174" y="1041567"/>
          <a:ext cx="161067" cy="3242191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242191"/>
              </a:lnTo>
              <a:lnTo>
                <a:pt x="0" y="32421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8F12A-8F57-4C3B-8750-982FC761C0C1}">
      <dsp:nvSpPr>
        <dsp:cNvPr id="0" name=""/>
        <dsp:cNvSpPr/>
      </dsp:nvSpPr>
      <dsp:spPr>
        <a:xfrm>
          <a:off x="4057242" y="1041567"/>
          <a:ext cx="199005" cy="2795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5839"/>
              </a:lnTo>
              <a:lnTo>
                <a:pt x="199005" y="27958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24056-1031-4034-A1D3-5B06B3E94CB0}">
      <dsp:nvSpPr>
        <dsp:cNvPr id="0" name=""/>
        <dsp:cNvSpPr/>
      </dsp:nvSpPr>
      <dsp:spPr>
        <a:xfrm>
          <a:off x="3886206" y="1041567"/>
          <a:ext cx="171036" cy="2795755"/>
        </a:xfrm>
        <a:custGeom>
          <a:avLst/>
          <a:gdLst/>
          <a:ahLst/>
          <a:cxnLst/>
          <a:rect l="0" t="0" r="0" b="0"/>
          <a:pathLst>
            <a:path>
              <a:moveTo>
                <a:pt x="171036" y="0"/>
              </a:moveTo>
              <a:lnTo>
                <a:pt x="171036" y="2795755"/>
              </a:lnTo>
              <a:lnTo>
                <a:pt x="0" y="27957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1B9F2-665E-438D-87BD-923789E220CF}">
      <dsp:nvSpPr>
        <dsp:cNvPr id="0" name=""/>
        <dsp:cNvSpPr/>
      </dsp:nvSpPr>
      <dsp:spPr>
        <a:xfrm>
          <a:off x="4057242" y="1041567"/>
          <a:ext cx="198686" cy="2341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1110"/>
              </a:lnTo>
              <a:lnTo>
                <a:pt x="198686" y="23411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FA20D-A908-46D0-AC0D-AE03E7D01388}">
      <dsp:nvSpPr>
        <dsp:cNvPr id="0" name=""/>
        <dsp:cNvSpPr/>
      </dsp:nvSpPr>
      <dsp:spPr>
        <a:xfrm>
          <a:off x="3896174" y="1041567"/>
          <a:ext cx="161067" cy="2336706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2336706"/>
              </a:lnTo>
              <a:lnTo>
                <a:pt x="0" y="23367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0712B-3E4F-49E1-AE22-4ADD2147E5A2}">
      <dsp:nvSpPr>
        <dsp:cNvPr id="0" name=""/>
        <dsp:cNvSpPr/>
      </dsp:nvSpPr>
      <dsp:spPr>
        <a:xfrm>
          <a:off x="4057242" y="1041567"/>
          <a:ext cx="199005" cy="1887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7401"/>
              </a:lnTo>
              <a:lnTo>
                <a:pt x="199005" y="18874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30183-495C-49E9-B6C6-DEF0F25DFA77}">
      <dsp:nvSpPr>
        <dsp:cNvPr id="0" name=""/>
        <dsp:cNvSpPr/>
      </dsp:nvSpPr>
      <dsp:spPr>
        <a:xfrm>
          <a:off x="3896174" y="1041567"/>
          <a:ext cx="161067" cy="1882942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882942"/>
              </a:lnTo>
              <a:lnTo>
                <a:pt x="0" y="18829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E1654-5DE1-4853-AAA9-B5A2D791248C}">
      <dsp:nvSpPr>
        <dsp:cNvPr id="0" name=""/>
        <dsp:cNvSpPr/>
      </dsp:nvSpPr>
      <dsp:spPr>
        <a:xfrm>
          <a:off x="4057242" y="1041567"/>
          <a:ext cx="198686" cy="1415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5227"/>
              </a:lnTo>
              <a:lnTo>
                <a:pt x="198686" y="14152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D9576-866F-4DA7-9E01-0F5D1C9BEB5C}">
      <dsp:nvSpPr>
        <dsp:cNvPr id="0" name=""/>
        <dsp:cNvSpPr/>
      </dsp:nvSpPr>
      <dsp:spPr>
        <a:xfrm>
          <a:off x="3896174" y="1041567"/>
          <a:ext cx="161067" cy="1415604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415604"/>
              </a:lnTo>
              <a:lnTo>
                <a:pt x="0" y="14156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E1A1D-6642-4F08-AE43-A8FE509DE4A2}">
      <dsp:nvSpPr>
        <dsp:cNvPr id="0" name=""/>
        <dsp:cNvSpPr/>
      </dsp:nvSpPr>
      <dsp:spPr>
        <a:xfrm>
          <a:off x="4057242" y="1041567"/>
          <a:ext cx="199005" cy="952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2880"/>
              </a:lnTo>
              <a:lnTo>
                <a:pt x="199005" y="9528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B5E3-CB24-476C-A51F-044455B15680}">
      <dsp:nvSpPr>
        <dsp:cNvPr id="0" name=""/>
        <dsp:cNvSpPr/>
      </dsp:nvSpPr>
      <dsp:spPr>
        <a:xfrm>
          <a:off x="3896174" y="1041567"/>
          <a:ext cx="161067" cy="951320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951320"/>
              </a:lnTo>
              <a:lnTo>
                <a:pt x="0" y="9513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8911D-BCED-467B-B31B-38049CBFA376}">
      <dsp:nvSpPr>
        <dsp:cNvPr id="0" name=""/>
        <dsp:cNvSpPr/>
      </dsp:nvSpPr>
      <dsp:spPr>
        <a:xfrm>
          <a:off x="2653474" y="377059"/>
          <a:ext cx="2807534" cy="664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Unidades Deportivas</a:t>
          </a:r>
        </a:p>
      </dsp:txBody>
      <dsp:txXfrm>
        <a:off x="2653474" y="377059"/>
        <a:ext cx="2807534" cy="664508"/>
      </dsp:txXfrm>
    </dsp:sp>
    <dsp:sp modelId="{ED3F0F30-170A-4527-B751-6D3217DB41D6}">
      <dsp:nvSpPr>
        <dsp:cNvPr id="0" name=""/>
        <dsp:cNvSpPr/>
      </dsp:nvSpPr>
      <dsp:spPr>
        <a:xfrm>
          <a:off x="1021049" y="1817219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Burócratas Municipales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21049" y="1817219"/>
        <a:ext cx="2875125" cy="351337"/>
      </dsp:txXfrm>
    </dsp:sp>
    <dsp:sp modelId="{51B0DEFD-F156-4EE6-AB51-1AF51E710FCE}">
      <dsp:nvSpPr>
        <dsp:cNvPr id="0" name=""/>
        <dsp:cNvSpPr/>
      </dsp:nvSpPr>
      <dsp:spPr>
        <a:xfrm>
          <a:off x="4256247" y="1818778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Villa Alegre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1818778"/>
        <a:ext cx="2875125" cy="351337"/>
      </dsp:txXfrm>
    </dsp:sp>
    <dsp:sp modelId="{7A26762C-04F5-45DB-A1A6-855D247A1108}">
      <dsp:nvSpPr>
        <dsp:cNvPr id="0" name=""/>
        <dsp:cNvSpPr/>
      </dsp:nvSpPr>
      <dsp:spPr>
        <a:xfrm>
          <a:off x="1021049" y="2281503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Valle del Mirador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21049" y="2281503"/>
        <a:ext cx="2875125" cy="351337"/>
      </dsp:txXfrm>
    </dsp:sp>
    <dsp:sp modelId="{F66F70D3-E882-40FB-90B4-264E4146948D}">
      <dsp:nvSpPr>
        <dsp:cNvPr id="0" name=""/>
        <dsp:cNvSpPr/>
      </dsp:nvSpPr>
      <dsp:spPr>
        <a:xfrm>
          <a:off x="4255928" y="2281125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San Jorge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5928" y="2281125"/>
        <a:ext cx="2875125" cy="351337"/>
      </dsp:txXfrm>
    </dsp:sp>
    <dsp:sp modelId="{F1C747A7-3B21-4FC6-8159-4A5C664380DC}">
      <dsp:nvSpPr>
        <dsp:cNvPr id="0" name=""/>
        <dsp:cNvSpPr/>
      </dsp:nvSpPr>
      <dsp:spPr>
        <a:xfrm>
          <a:off x="1021049" y="2748841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10 de Marzo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21049" y="2748841"/>
        <a:ext cx="2875125" cy="351337"/>
      </dsp:txXfrm>
    </dsp:sp>
    <dsp:sp modelId="{9AA513E2-918C-4FC9-A2C9-26DBB69406B1}">
      <dsp:nvSpPr>
        <dsp:cNvPr id="0" name=""/>
        <dsp:cNvSpPr/>
      </dsp:nvSpPr>
      <dsp:spPr>
        <a:xfrm>
          <a:off x="4256247" y="2753299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Indeco Naranjo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2753299"/>
        <a:ext cx="2875125" cy="351337"/>
      </dsp:txXfrm>
    </dsp:sp>
    <dsp:sp modelId="{7ADA4633-49A5-4637-AD87-527CD894DE20}">
      <dsp:nvSpPr>
        <dsp:cNvPr id="0" name=""/>
        <dsp:cNvSpPr/>
      </dsp:nvSpPr>
      <dsp:spPr>
        <a:xfrm>
          <a:off x="1021049" y="3202605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Parque España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21049" y="3202605"/>
        <a:ext cx="2875125" cy="351337"/>
      </dsp:txXfrm>
    </dsp:sp>
    <dsp:sp modelId="{404F1042-BEA3-48B2-8ACC-C266DBBF7BE6}">
      <dsp:nvSpPr>
        <dsp:cNvPr id="0" name=""/>
        <dsp:cNvSpPr/>
      </dsp:nvSpPr>
      <dsp:spPr>
        <a:xfrm>
          <a:off x="4255928" y="3207009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Valle de Infonavit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5928" y="3207009"/>
        <a:ext cx="2875125" cy="351337"/>
      </dsp:txXfrm>
    </dsp:sp>
    <dsp:sp modelId="{0F20FF93-99BB-4FCA-B04A-7E48395EE134}">
      <dsp:nvSpPr>
        <dsp:cNvPr id="0" name=""/>
        <dsp:cNvSpPr/>
      </dsp:nvSpPr>
      <dsp:spPr>
        <a:xfrm>
          <a:off x="1011081" y="3661654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Polivalente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11081" y="3661654"/>
        <a:ext cx="2875125" cy="351337"/>
      </dsp:txXfrm>
    </dsp:sp>
    <dsp:sp modelId="{D99EAE9B-D051-4F71-964D-A78ABDDBF598}">
      <dsp:nvSpPr>
        <dsp:cNvPr id="0" name=""/>
        <dsp:cNvSpPr/>
      </dsp:nvSpPr>
      <dsp:spPr>
        <a:xfrm>
          <a:off x="4256247" y="3661737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Camino Real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3661737"/>
        <a:ext cx="2875125" cy="351337"/>
      </dsp:txXfrm>
    </dsp:sp>
    <dsp:sp modelId="{E7F5DC0E-ECA0-4B7A-AC99-C3799BD629D8}">
      <dsp:nvSpPr>
        <dsp:cNvPr id="0" name=""/>
        <dsp:cNvSpPr/>
      </dsp:nvSpPr>
      <dsp:spPr>
        <a:xfrm>
          <a:off x="1021049" y="4108090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21049" y="4108090"/>
        <a:ext cx="2875125" cy="351337"/>
      </dsp:txXfrm>
    </dsp:sp>
    <dsp:sp modelId="{680F19FF-99FF-4514-80AE-E8A5B33DD9F6}">
      <dsp:nvSpPr>
        <dsp:cNvPr id="0" name=""/>
        <dsp:cNvSpPr/>
      </dsp:nvSpPr>
      <dsp:spPr>
        <a:xfrm>
          <a:off x="4256247" y="4112458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Filiberto Sagrero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4112458"/>
        <a:ext cx="2875125" cy="351337"/>
      </dsp:txXfrm>
    </dsp:sp>
    <dsp:sp modelId="{490E0795-38BB-453A-9315-7AE031670888}">
      <dsp:nvSpPr>
        <dsp:cNvPr id="0" name=""/>
        <dsp:cNvSpPr/>
      </dsp:nvSpPr>
      <dsp:spPr>
        <a:xfrm>
          <a:off x="1021049" y="4550452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Valle de Santa Lucía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21049" y="4550452"/>
        <a:ext cx="2875125" cy="351337"/>
      </dsp:txXfrm>
    </dsp:sp>
    <dsp:sp modelId="{872F8334-3743-4654-BB48-2770B89C85D9}">
      <dsp:nvSpPr>
        <dsp:cNvPr id="0" name=""/>
        <dsp:cNvSpPr/>
      </dsp:nvSpPr>
      <dsp:spPr>
        <a:xfrm>
          <a:off x="4256247" y="4550452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Bicentenario Diego de Montemayor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4550452"/>
        <a:ext cx="2875125" cy="351337"/>
      </dsp:txXfrm>
    </dsp:sp>
    <dsp:sp modelId="{FAD833AA-338C-4D2F-83E9-6B0B632F2250}">
      <dsp:nvSpPr>
        <dsp:cNvPr id="0" name=""/>
        <dsp:cNvSpPr/>
      </dsp:nvSpPr>
      <dsp:spPr>
        <a:xfrm>
          <a:off x="1021049" y="4981768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Jesús Hinojosa Tijerina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21049" y="4981768"/>
        <a:ext cx="2875125" cy="351337"/>
      </dsp:txXfrm>
    </dsp:sp>
    <dsp:sp modelId="{B0736C1B-FB90-4792-B663-872D15877DAF}">
      <dsp:nvSpPr>
        <dsp:cNvPr id="0" name=""/>
        <dsp:cNvSpPr/>
      </dsp:nvSpPr>
      <dsp:spPr>
        <a:xfrm>
          <a:off x="4256247" y="4981768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bicentenario Fomerrey 113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4981768"/>
        <a:ext cx="2875125" cy="351337"/>
      </dsp:txXfrm>
    </dsp:sp>
    <dsp:sp modelId="{F94EB1C5-681C-4624-9D7E-7FC1B3C4894D}">
      <dsp:nvSpPr>
        <dsp:cNvPr id="0" name=""/>
        <dsp:cNvSpPr/>
      </dsp:nvSpPr>
      <dsp:spPr>
        <a:xfrm>
          <a:off x="1021049" y="5413087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Raúl González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21049" y="5413087"/>
        <a:ext cx="2875125" cy="351337"/>
      </dsp:txXfrm>
    </dsp:sp>
    <dsp:sp modelId="{08454D4C-0AFF-4855-866C-5CCEA5BA22D2}">
      <dsp:nvSpPr>
        <dsp:cNvPr id="0" name=""/>
        <dsp:cNvSpPr/>
      </dsp:nvSpPr>
      <dsp:spPr>
        <a:xfrm>
          <a:off x="4256247" y="5413087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Moderna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5413087"/>
        <a:ext cx="2875125" cy="351337"/>
      </dsp:txXfrm>
    </dsp:sp>
    <dsp:sp modelId="{DC9CF347-9AC1-4D19-B15D-DAE7059D536C}">
      <dsp:nvSpPr>
        <dsp:cNvPr id="0" name=""/>
        <dsp:cNvSpPr/>
      </dsp:nvSpPr>
      <dsp:spPr>
        <a:xfrm>
          <a:off x="1021049" y="5844403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San Bernabé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21049" y="5844403"/>
        <a:ext cx="2875125" cy="351337"/>
      </dsp:txXfrm>
    </dsp:sp>
    <dsp:sp modelId="{52EB7180-6FC3-43FE-8820-09204C0DBBE5}">
      <dsp:nvSpPr>
        <dsp:cNvPr id="0" name=""/>
        <dsp:cNvSpPr/>
      </dsp:nvSpPr>
      <dsp:spPr>
        <a:xfrm>
          <a:off x="4256247" y="5844403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Los Campeones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5844403"/>
        <a:ext cx="2875125" cy="351337"/>
      </dsp:txXfrm>
    </dsp:sp>
    <dsp:sp modelId="{9F862B86-439A-4AB3-9FF6-FE0099689528}">
      <dsp:nvSpPr>
        <dsp:cNvPr id="0" name=""/>
        <dsp:cNvSpPr/>
      </dsp:nvSpPr>
      <dsp:spPr>
        <a:xfrm>
          <a:off x="2340249" y="1237800"/>
          <a:ext cx="1259996" cy="446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C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40249" y="1237800"/>
        <a:ext cx="1259996" cy="446279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84531-6AF7-4424-BBDD-030FADEE7F80}">
      <dsp:nvSpPr>
        <dsp:cNvPr id="0" name=""/>
        <dsp:cNvSpPr/>
      </dsp:nvSpPr>
      <dsp:spPr>
        <a:xfrm>
          <a:off x="2759628" y="1987362"/>
          <a:ext cx="302602" cy="704596"/>
        </a:xfrm>
        <a:custGeom>
          <a:avLst/>
          <a:gdLst/>
          <a:ahLst/>
          <a:cxnLst/>
          <a:rect l="0" t="0" r="0" b="0"/>
          <a:pathLst>
            <a:path>
              <a:moveTo>
                <a:pt x="302602" y="0"/>
              </a:moveTo>
              <a:lnTo>
                <a:pt x="302602" y="704596"/>
              </a:lnTo>
              <a:lnTo>
                <a:pt x="0" y="7045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3670F-DE13-4AD1-B589-6E080F412023}">
      <dsp:nvSpPr>
        <dsp:cNvPr id="0" name=""/>
        <dsp:cNvSpPr/>
      </dsp:nvSpPr>
      <dsp:spPr>
        <a:xfrm>
          <a:off x="3016262" y="1987362"/>
          <a:ext cx="91440" cy="1530669"/>
        </a:xfrm>
        <a:custGeom>
          <a:avLst/>
          <a:gdLst/>
          <a:ahLst/>
          <a:cxnLst/>
          <a:rect l="0" t="0" r="0" b="0"/>
          <a:pathLst>
            <a:path>
              <a:moveTo>
                <a:pt x="45967" y="0"/>
              </a:moveTo>
              <a:lnTo>
                <a:pt x="45967" y="1158747"/>
              </a:lnTo>
              <a:lnTo>
                <a:pt x="45720" y="1158747"/>
              </a:lnTo>
              <a:lnTo>
                <a:pt x="45720" y="15306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48982-72C1-46F5-AED4-2F30A81BBB0D}">
      <dsp:nvSpPr>
        <dsp:cNvPr id="0" name=""/>
        <dsp:cNvSpPr/>
      </dsp:nvSpPr>
      <dsp:spPr>
        <a:xfrm>
          <a:off x="1853042" y="958485"/>
          <a:ext cx="2418375" cy="10288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Burócratas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Municipales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853042" y="958485"/>
        <a:ext cx="2418375" cy="1028876"/>
      </dsp:txXfrm>
    </dsp:sp>
    <dsp:sp modelId="{7488CD22-623A-44D8-BB5F-E4D6CC8D37E8}">
      <dsp:nvSpPr>
        <dsp:cNvPr id="0" name=""/>
        <dsp:cNvSpPr/>
      </dsp:nvSpPr>
      <dsp:spPr>
        <a:xfrm>
          <a:off x="2233978" y="3518031"/>
          <a:ext cx="1656006" cy="679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233978" y="3518031"/>
        <a:ext cx="1656006" cy="679004"/>
      </dsp:txXfrm>
    </dsp:sp>
    <dsp:sp modelId="{8B3ACF25-AA08-46EB-B11E-DBBC5DAF0912}">
      <dsp:nvSpPr>
        <dsp:cNvPr id="0" name=""/>
        <dsp:cNvSpPr/>
      </dsp:nvSpPr>
      <dsp:spPr>
        <a:xfrm>
          <a:off x="1550422" y="2415567"/>
          <a:ext cx="1209205" cy="5527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r>
            <a:rPr lang="es-MX" sz="1200" b="1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50422" y="2415567"/>
        <a:ext cx="1209205" cy="552781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A43F6-D7F1-49E2-AC17-F5CF5D431599}">
      <dsp:nvSpPr>
        <dsp:cNvPr id="0" name=""/>
        <dsp:cNvSpPr/>
      </dsp:nvSpPr>
      <dsp:spPr>
        <a:xfrm>
          <a:off x="3060340" y="1575429"/>
          <a:ext cx="2165212" cy="865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559"/>
              </a:lnTo>
              <a:lnTo>
                <a:pt x="2165212" y="677559"/>
              </a:lnTo>
              <a:lnTo>
                <a:pt x="2165212" y="8654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7C701-6580-48C3-9956-43AAF1A1DB92}">
      <dsp:nvSpPr>
        <dsp:cNvPr id="0" name=""/>
        <dsp:cNvSpPr/>
      </dsp:nvSpPr>
      <dsp:spPr>
        <a:xfrm>
          <a:off x="3014619" y="1575429"/>
          <a:ext cx="91440" cy="8654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654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FDE63-390A-47E7-85BD-355DB40057A5}">
      <dsp:nvSpPr>
        <dsp:cNvPr id="0" name=""/>
        <dsp:cNvSpPr/>
      </dsp:nvSpPr>
      <dsp:spPr>
        <a:xfrm>
          <a:off x="895127" y="1575429"/>
          <a:ext cx="2165212" cy="865449"/>
        </a:xfrm>
        <a:custGeom>
          <a:avLst/>
          <a:gdLst/>
          <a:ahLst/>
          <a:cxnLst/>
          <a:rect l="0" t="0" r="0" b="0"/>
          <a:pathLst>
            <a:path>
              <a:moveTo>
                <a:pt x="2165212" y="0"/>
              </a:moveTo>
              <a:lnTo>
                <a:pt x="2165212" y="677559"/>
              </a:lnTo>
              <a:lnTo>
                <a:pt x="0" y="677559"/>
              </a:lnTo>
              <a:lnTo>
                <a:pt x="0" y="8654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1807764" y="387425"/>
          <a:ext cx="2505151" cy="1188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Valle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Mirador</a:t>
          </a:r>
          <a:r>
            <a:rPr lang="es-ES" sz="1200" kern="1200" dirty="0" smtClean="0">
              <a:solidFill>
                <a:schemeClr val="tx1"/>
              </a:solidFill>
            </a:rPr>
            <a:t> 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807764" y="387425"/>
        <a:ext cx="2505151" cy="1188004"/>
      </dsp:txXfrm>
    </dsp:sp>
    <dsp:sp modelId="{A4355BDB-2C53-4247-BB9E-B81BCB301B8E}">
      <dsp:nvSpPr>
        <dsp:cNvPr id="0" name=""/>
        <dsp:cNvSpPr/>
      </dsp:nvSpPr>
      <dsp:spPr>
        <a:xfrm>
          <a:off x="410" y="2440879"/>
          <a:ext cx="1789432" cy="894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10" y="2440879"/>
        <a:ext cx="1789432" cy="894716"/>
      </dsp:txXfrm>
    </dsp:sp>
    <dsp:sp modelId="{A6C51691-4FCF-47B5-98BE-9D7A7A5590AD}">
      <dsp:nvSpPr>
        <dsp:cNvPr id="0" name=""/>
        <dsp:cNvSpPr/>
      </dsp:nvSpPr>
      <dsp:spPr>
        <a:xfrm>
          <a:off x="2165623" y="2440879"/>
          <a:ext cx="1789432" cy="894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 </a:t>
          </a:r>
          <a:r>
            <a:rPr lang="es-ES" sz="1200" kern="1200" dirty="0" smtClean="0">
              <a:solidFill>
                <a:schemeClr val="tx1"/>
              </a:solidFill>
            </a:rPr>
            <a:t>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65623" y="2440879"/>
        <a:ext cx="1789432" cy="894716"/>
      </dsp:txXfrm>
    </dsp:sp>
    <dsp:sp modelId="{2349C9EB-608B-41FE-9BA3-60303CE8C98D}">
      <dsp:nvSpPr>
        <dsp:cNvPr id="0" name=""/>
        <dsp:cNvSpPr/>
      </dsp:nvSpPr>
      <dsp:spPr>
        <a:xfrm>
          <a:off x="4330836" y="2440879"/>
          <a:ext cx="1789432" cy="894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330836" y="2440879"/>
        <a:ext cx="1789432" cy="894716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88389" y="1265989"/>
          <a:ext cx="372760" cy="899486"/>
        </a:xfrm>
        <a:custGeom>
          <a:avLst/>
          <a:gdLst/>
          <a:ahLst/>
          <a:cxnLst/>
          <a:rect l="0" t="0" r="0" b="0"/>
          <a:pathLst>
            <a:path>
              <a:moveTo>
                <a:pt x="372760" y="0"/>
              </a:moveTo>
              <a:lnTo>
                <a:pt x="372760" y="899486"/>
              </a:lnTo>
              <a:lnTo>
                <a:pt x="0" y="8994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265989"/>
          <a:ext cx="2249205" cy="1909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8814"/>
              </a:lnTo>
              <a:lnTo>
                <a:pt x="2249205" y="1678814"/>
              </a:lnTo>
              <a:lnTo>
                <a:pt x="2249205" y="19093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3515430" y="1265989"/>
          <a:ext cx="91440" cy="19093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093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11944" y="1265989"/>
          <a:ext cx="2249205" cy="1909319"/>
        </a:xfrm>
        <a:custGeom>
          <a:avLst/>
          <a:gdLst/>
          <a:ahLst/>
          <a:cxnLst/>
          <a:rect l="0" t="0" r="0" b="0"/>
          <a:pathLst>
            <a:path>
              <a:moveTo>
                <a:pt x="2249205" y="0"/>
              </a:moveTo>
              <a:lnTo>
                <a:pt x="2249205" y="1678814"/>
              </a:lnTo>
              <a:lnTo>
                <a:pt x="0" y="1678814"/>
              </a:lnTo>
              <a:lnTo>
                <a:pt x="0" y="19093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238279" y="111113"/>
          <a:ext cx="2645740" cy="11548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10 de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Marzo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238279" y="111113"/>
        <a:ext cx="2645740" cy="1154875"/>
      </dsp:txXfrm>
    </dsp:sp>
    <dsp:sp modelId="{68F90279-E630-440E-8937-16E69DB36ADA}">
      <dsp:nvSpPr>
        <dsp:cNvPr id="0" name=""/>
        <dsp:cNvSpPr/>
      </dsp:nvSpPr>
      <dsp:spPr>
        <a:xfrm>
          <a:off x="417847" y="3175309"/>
          <a:ext cx="1788194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17847" y="3175309"/>
        <a:ext cx="1788194" cy="856371"/>
      </dsp:txXfrm>
    </dsp:sp>
    <dsp:sp modelId="{47CE08D7-9963-408D-ADF4-8160FED4550A}">
      <dsp:nvSpPr>
        <dsp:cNvPr id="0" name=""/>
        <dsp:cNvSpPr/>
      </dsp:nvSpPr>
      <dsp:spPr>
        <a:xfrm>
          <a:off x="2667052" y="3175309"/>
          <a:ext cx="1788194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67052" y="3175309"/>
        <a:ext cx="1788194" cy="856371"/>
      </dsp:txXfrm>
    </dsp:sp>
    <dsp:sp modelId="{FD85042B-3A5E-41AD-8A4A-B4AFFF75C61F}">
      <dsp:nvSpPr>
        <dsp:cNvPr id="0" name=""/>
        <dsp:cNvSpPr/>
      </dsp:nvSpPr>
      <dsp:spPr>
        <a:xfrm>
          <a:off x="4916257" y="3175309"/>
          <a:ext cx="1788194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916257" y="3175309"/>
        <a:ext cx="1788194" cy="856371"/>
      </dsp:txXfrm>
    </dsp:sp>
    <dsp:sp modelId="{96C211A2-E9F8-42E0-B8C2-16D65DF6A4DB}">
      <dsp:nvSpPr>
        <dsp:cNvPr id="0" name=""/>
        <dsp:cNvSpPr/>
      </dsp:nvSpPr>
      <dsp:spPr>
        <a:xfrm>
          <a:off x="1676384" y="1820925"/>
          <a:ext cx="1512005" cy="6891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 / </a:t>
          </a:r>
          <a:r>
            <a:rPr lang="es-ES" sz="1200" kern="1200" dirty="0" smtClean="0">
              <a:solidFill>
                <a:schemeClr val="tx1"/>
              </a:solidFill>
            </a:rPr>
            <a:t>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76384" y="1820925"/>
        <a:ext cx="1512005" cy="689101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37E77-75A6-443A-913A-080A0F248234}">
      <dsp:nvSpPr>
        <dsp:cNvPr id="0" name=""/>
        <dsp:cNvSpPr/>
      </dsp:nvSpPr>
      <dsp:spPr>
        <a:xfrm>
          <a:off x="2778402" y="1149065"/>
          <a:ext cx="301101" cy="849117"/>
        </a:xfrm>
        <a:custGeom>
          <a:avLst/>
          <a:gdLst/>
          <a:ahLst/>
          <a:cxnLst/>
          <a:rect l="0" t="0" r="0" b="0"/>
          <a:pathLst>
            <a:path>
              <a:moveTo>
                <a:pt x="301101" y="0"/>
              </a:moveTo>
              <a:lnTo>
                <a:pt x="301101" y="849117"/>
              </a:lnTo>
              <a:lnTo>
                <a:pt x="0" y="8491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3500A1-7386-48A2-8DC7-88476A0AC434}">
      <dsp:nvSpPr>
        <dsp:cNvPr id="0" name=""/>
        <dsp:cNvSpPr/>
      </dsp:nvSpPr>
      <dsp:spPr>
        <a:xfrm>
          <a:off x="3079503" y="1149065"/>
          <a:ext cx="1037790" cy="1839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0127"/>
              </a:lnTo>
              <a:lnTo>
                <a:pt x="1037790" y="1630127"/>
              </a:lnTo>
              <a:lnTo>
                <a:pt x="1037790" y="18399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5C778-C888-4428-A383-873036369FB7}">
      <dsp:nvSpPr>
        <dsp:cNvPr id="0" name=""/>
        <dsp:cNvSpPr/>
      </dsp:nvSpPr>
      <dsp:spPr>
        <a:xfrm>
          <a:off x="2041713" y="1149065"/>
          <a:ext cx="1037790" cy="1839919"/>
        </a:xfrm>
        <a:custGeom>
          <a:avLst/>
          <a:gdLst/>
          <a:ahLst/>
          <a:cxnLst/>
          <a:rect l="0" t="0" r="0" b="0"/>
          <a:pathLst>
            <a:path>
              <a:moveTo>
                <a:pt x="1037790" y="0"/>
              </a:moveTo>
              <a:lnTo>
                <a:pt x="1037790" y="1630127"/>
              </a:lnTo>
              <a:lnTo>
                <a:pt x="0" y="1630127"/>
              </a:lnTo>
              <a:lnTo>
                <a:pt x="0" y="18399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1729503" y="1743"/>
          <a:ext cx="2700001" cy="11473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Parque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España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729503" y="1743"/>
        <a:ext cx="2700001" cy="1147321"/>
      </dsp:txXfrm>
    </dsp:sp>
    <dsp:sp modelId="{08CD3FED-6585-4B0B-9DF6-B123BD23D011}">
      <dsp:nvSpPr>
        <dsp:cNvPr id="0" name=""/>
        <dsp:cNvSpPr/>
      </dsp:nvSpPr>
      <dsp:spPr>
        <a:xfrm>
          <a:off x="1213714" y="2988984"/>
          <a:ext cx="1655996" cy="827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213714" y="2988984"/>
        <a:ext cx="1655996" cy="827439"/>
      </dsp:txXfrm>
    </dsp:sp>
    <dsp:sp modelId="{7FE83826-4D8E-47BC-A7D4-FAA6ABFA3119}">
      <dsp:nvSpPr>
        <dsp:cNvPr id="0" name=""/>
        <dsp:cNvSpPr/>
      </dsp:nvSpPr>
      <dsp:spPr>
        <a:xfrm>
          <a:off x="3289295" y="2988984"/>
          <a:ext cx="1655996" cy="827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289295" y="2988984"/>
        <a:ext cx="1655996" cy="827439"/>
      </dsp:txXfrm>
    </dsp:sp>
    <dsp:sp modelId="{BB4A5560-FC0B-4ECA-8C6C-59A077D4E231}">
      <dsp:nvSpPr>
        <dsp:cNvPr id="0" name=""/>
        <dsp:cNvSpPr/>
      </dsp:nvSpPr>
      <dsp:spPr>
        <a:xfrm>
          <a:off x="1338411" y="1656182"/>
          <a:ext cx="1439991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338411" y="1656182"/>
        <a:ext cx="1439991" cy="684001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4C455-0A0E-4406-9C25-18B4D7F91955}">
      <dsp:nvSpPr>
        <dsp:cNvPr id="0" name=""/>
        <dsp:cNvSpPr/>
      </dsp:nvSpPr>
      <dsp:spPr>
        <a:xfrm>
          <a:off x="3002280" y="1295834"/>
          <a:ext cx="91440" cy="6904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0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1949992" y="195593"/>
          <a:ext cx="2196014" cy="11002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Pesas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949992" y="195593"/>
        <a:ext cx="2196014" cy="1100240"/>
      </dsp:txXfrm>
    </dsp:sp>
    <dsp:sp modelId="{C9082A56-6250-40D2-8D8A-7126CA1AC704}">
      <dsp:nvSpPr>
        <dsp:cNvPr id="0" name=""/>
        <dsp:cNvSpPr/>
      </dsp:nvSpPr>
      <dsp:spPr>
        <a:xfrm rot="10800000" flipV="1">
          <a:off x="2250835" y="1986260"/>
          <a:ext cx="1594329" cy="8295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kern="1200" dirty="0">
            <a:solidFill>
              <a:schemeClr val="tx1"/>
            </a:solidFill>
          </a:endParaRPr>
        </a:p>
      </dsp:txBody>
      <dsp:txXfrm rot="-10800000">
        <a:off x="2250835" y="1986260"/>
        <a:ext cx="1594329" cy="829523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98032-9C90-42C3-AA40-1188A013BF7D}">
      <dsp:nvSpPr>
        <dsp:cNvPr id="0" name=""/>
        <dsp:cNvSpPr/>
      </dsp:nvSpPr>
      <dsp:spPr>
        <a:xfrm>
          <a:off x="6947102" y="3526440"/>
          <a:ext cx="786680" cy="470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559"/>
              </a:lnTo>
              <a:lnTo>
                <a:pt x="786680" y="333559"/>
              </a:lnTo>
              <a:lnTo>
                <a:pt x="786680" y="4700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EEE20-F26B-4105-A772-E9A0C7696B4F}">
      <dsp:nvSpPr>
        <dsp:cNvPr id="0" name=""/>
        <dsp:cNvSpPr/>
      </dsp:nvSpPr>
      <dsp:spPr>
        <a:xfrm>
          <a:off x="6160421" y="3526440"/>
          <a:ext cx="786680" cy="470090"/>
        </a:xfrm>
        <a:custGeom>
          <a:avLst/>
          <a:gdLst/>
          <a:ahLst/>
          <a:cxnLst/>
          <a:rect l="0" t="0" r="0" b="0"/>
          <a:pathLst>
            <a:path>
              <a:moveTo>
                <a:pt x="786680" y="0"/>
              </a:moveTo>
              <a:lnTo>
                <a:pt x="786680" y="333559"/>
              </a:lnTo>
              <a:lnTo>
                <a:pt x="0" y="333559"/>
              </a:lnTo>
              <a:lnTo>
                <a:pt x="0" y="4700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825F2-53FE-494B-AE81-26E9832F4E14}">
      <dsp:nvSpPr>
        <dsp:cNvPr id="0" name=""/>
        <dsp:cNvSpPr/>
      </dsp:nvSpPr>
      <dsp:spPr>
        <a:xfrm>
          <a:off x="3800379" y="2002737"/>
          <a:ext cx="3146723" cy="605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497"/>
              </a:lnTo>
              <a:lnTo>
                <a:pt x="3146723" y="468497"/>
              </a:lnTo>
              <a:lnTo>
                <a:pt x="3146723" y="605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AC4EF-AF20-44BE-8DE7-8012D38676DF}">
      <dsp:nvSpPr>
        <dsp:cNvPr id="0" name=""/>
        <dsp:cNvSpPr/>
      </dsp:nvSpPr>
      <dsp:spPr>
        <a:xfrm>
          <a:off x="3800379" y="2002737"/>
          <a:ext cx="1573361" cy="605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497"/>
              </a:lnTo>
              <a:lnTo>
                <a:pt x="1573361" y="468497"/>
              </a:lnTo>
              <a:lnTo>
                <a:pt x="1573361" y="605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8D435F-F795-4F7E-AD82-AFBA3D1DA02C}">
      <dsp:nvSpPr>
        <dsp:cNvPr id="0" name=""/>
        <dsp:cNvSpPr/>
      </dsp:nvSpPr>
      <dsp:spPr>
        <a:xfrm>
          <a:off x="3754659" y="2002737"/>
          <a:ext cx="91440" cy="6050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5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F69F0-77D8-4103-ADE4-A7DF63CFEE36}">
      <dsp:nvSpPr>
        <dsp:cNvPr id="0" name=""/>
        <dsp:cNvSpPr/>
      </dsp:nvSpPr>
      <dsp:spPr>
        <a:xfrm>
          <a:off x="2227017" y="2002737"/>
          <a:ext cx="1573361" cy="605029"/>
        </a:xfrm>
        <a:custGeom>
          <a:avLst/>
          <a:gdLst/>
          <a:ahLst/>
          <a:cxnLst/>
          <a:rect l="0" t="0" r="0" b="0"/>
          <a:pathLst>
            <a:path>
              <a:moveTo>
                <a:pt x="1573361" y="0"/>
              </a:moveTo>
              <a:lnTo>
                <a:pt x="1573361" y="468497"/>
              </a:lnTo>
              <a:lnTo>
                <a:pt x="0" y="468497"/>
              </a:lnTo>
              <a:lnTo>
                <a:pt x="0" y="605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8096E-B774-40BF-BA5B-681E8007CD34}">
      <dsp:nvSpPr>
        <dsp:cNvPr id="0" name=""/>
        <dsp:cNvSpPr/>
      </dsp:nvSpPr>
      <dsp:spPr>
        <a:xfrm>
          <a:off x="653656" y="2002737"/>
          <a:ext cx="3146723" cy="605029"/>
        </a:xfrm>
        <a:custGeom>
          <a:avLst/>
          <a:gdLst/>
          <a:ahLst/>
          <a:cxnLst/>
          <a:rect l="0" t="0" r="0" b="0"/>
          <a:pathLst>
            <a:path>
              <a:moveTo>
                <a:pt x="3146723" y="0"/>
              </a:moveTo>
              <a:lnTo>
                <a:pt x="3146723" y="468497"/>
              </a:lnTo>
              <a:lnTo>
                <a:pt x="0" y="468497"/>
              </a:lnTo>
              <a:lnTo>
                <a:pt x="0" y="605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595C0-FBCC-42FD-B7B3-4C5E76A95873}">
      <dsp:nvSpPr>
        <dsp:cNvPr id="0" name=""/>
        <dsp:cNvSpPr/>
      </dsp:nvSpPr>
      <dsp:spPr>
        <a:xfrm>
          <a:off x="2630376" y="922735"/>
          <a:ext cx="2340004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Polivalente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30376" y="922735"/>
        <a:ext cx="2340004" cy="1080002"/>
      </dsp:txXfrm>
    </dsp:sp>
    <dsp:sp modelId="{537FD853-5822-4BEC-B14F-FB2BBCF6ECC4}">
      <dsp:nvSpPr>
        <dsp:cNvPr id="0" name=""/>
        <dsp:cNvSpPr/>
      </dsp:nvSpPr>
      <dsp:spPr>
        <a:xfrm>
          <a:off x="3506" y="2607766"/>
          <a:ext cx="1300298" cy="918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506" y="2607766"/>
        <a:ext cx="1300298" cy="918674"/>
      </dsp:txXfrm>
    </dsp:sp>
    <dsp:sp modelId="{444235FD-96AA-418A-9702-4ABF4DBD1F53}">
      <dsp:nvSpPr>
        <dsp:cNvPr id="0" name=""/>
        <dsp:cNvSpPr/>
      </dsp:nvSpPr>
      <dsp:spPr>
        <a:xfrm>
          <a:off x="1576868" y="2607766"/>
          <a:ext cx="1300298" cy="918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576868" y="2607766"/>
        <a:ext cx="1300298" cy="918674"/>
      </dsp:txXfrm>
    </dsp:sp>
    <dsp:sp modelId="{9236AA52-1264-4406-BD4A-608840D71BA1}">
      <dsp:nvSpPr>
        <dsp:cNvPr id="0" name=""/>
        <dsp:cNvSpPr/>
      </dsp:nvSpPr>
      <dsp:spPr>
        <a:xfrm>
          <a:off x="3150229" y="2607766"/>
          <a:ext cx="1300298" cy="918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Almacenista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150229" y="2607766"/>
        <a:ext cx="1300298" cy="918674"/>
      </dsp:txXfrm>
    </dsp:sp>
    <dsp:sp modelId="{22402E13-EB93-4D22-8F32-64C747FF543A}">
      <dsp:nvSpPr>
        <dsp:cNvPr id="0" name=""/>
        <dsp:cNvSpPr/>
      </dsp:nvSpPr>
      <dsp:spPr>
        <a:xfrm>
          <a:off x="4723591" y="2607766"/>
          <a:ext cx="1300298" cy="918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Maestro(a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723591" y="2607766"/>
        <a:ext cx="1300298" cy="918674"/>
      </dsp:txXfrm>
    </dsp:sp>
    <dsp:sp modelId="{65C1147C-7F84-4F9E-B319-C6AEC4FCFD55}">
      <dsp:nvSpPr>
        <dsp:cNvPr id="0" name=""/>
        <dsp:cNvSpPr/>
      </dsp:nvSpPr>
      <dsp:spPr>
        <a:xfrm>
          <a:off x="6296952" y="2607766"/>
          <a:ext cx="1300298" cy="918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Pista de </a:t>
          </a:r>
          <a:r>
            <a:rPr lang="es-ES" sz="1200" kern="1200" dirty="0" smtClean="0">
              <a:solidFill>
                <a:schemeClr val="tx1"/>
              </a:solidFill>
            </a:rPr>
            <a:t>Atletismo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296952" y="2607766"/>
        <a:ext cx="1300298" cy="918674"/>
      </dsp:txXfrm>
    </dsp:sp>
    <dsp:sp modelId="{1C9F3876-D97A-4A89-A4D1-8DCCA31BA02C}">
      <dsp:nvSpPr>
        <dsp:cNvPr id="0" name=""/>
        <dsp:cNvSpPr/>
      </dsp:nvSpPr>
      <dsp:spPr>
        <a:xfrm>
          <a:off x="5510272" y="3996530"/>
          <a:ext cx="1300298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 Deportivo(a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510272" y="3996530"/>
        <a:ext cx="1300298" cy="827997"/>
      </dsp:txXfrm>
    </dsp:sp>
    <dsp:sp modelId="{AFF61B6F-500D-4DF8-B72D-042B1B26788A}">
      <dsp:nvSpPr>
        <dsp:cNvPr id="0" name=""/>
        <dsp:cNvSpPr/>
      </dsp:nvSpPr>
      <dsp:spPr>
        <a:xfrm>
          <a:off x="7083633" y="3996530"/>
          <a:ext cx="1300298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083633" y="3996530"/>
        <a:ext cx="1300298" cy="827997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EF298-4B3A-4864-A3DD-750F6C2F6D85}">
      <dsp:nvSpPr>
        <dsp:cNvPr id="0" name=""/>
        <dsp:cNvSpPr/>
      </dsp:nvSpPr>
      <dsp:spPr>
        <a:xfrm>
          <a:off x="3742958" y="1432817"/>
          <a:ext cx="407630" cy="822210"/>
        </a:xfrm>
        <a:custGeom>
          <a:avLst/>
          <a:gdLst/>
          <a:ahLst/>
          <a:cxnLst/>
          <a:rect l="0" t="0" r="0" b="0"/>
          <a:pathLst>
            <a:path>
              <a:moveTo>
                <a:pt x="407630" y="0"/>
              </a:moveTo>
              <a:lnTo>
                <a:pt x="407630" y="822210"/>
              </a:lnTo>
              <a:lnTo>
                <a:pt x="0" y="8222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3CEAC-F989-4419-9324-735B253F3F33}">
      <dsp:nvSpPr>
        <dsp:cNvPr id="0" name=""/>
        <dsp:cNvSpPr/>
      </dsp:nvSpPr>
      <dsp:spPr>
        <a:xfrm>
          <a:off x="4150589" y="1432817"/>
          <a:ext cx="2614222" cy="1923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9377"/>
              </a:lnTo>
              <a:lnTo>
                <a:pt x="2614222" y="1679377"/>
              </a:lnTo>
              <a:lnTo>
                <a:pt x="2614222" y="192383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AE080-D1F0-4C10-AF98-9C87C0149009}">
      <dsp:nvSpPr>
        <dsp:cNvPr id="0" name=""/>
        <dsp:cNvSpPr/>
      </dsp:nvSpPr>
      <dsp:spPr>
        <a:xfrm>
          <a:off x="4104869" y="1432817"/>
          <a:ext cx="91440" cy="19238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383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B21A-A588-4958-80CF-707697E17A08}">
      <dsp:nvSpPr>
        <dsp:cNvPr id="0" name=""/>
        <dsp:cNvSpPr/>
      </dsp:nvSpPr>
      <dsp:spPr>
        <a:xfrm>
          <a:off x="1536366" y="1432817"/>
          <a:ext cx="2614222" cy="1923830"/>
        </a:xfrm>
        <a:custGeom>
          <a:avLst/>
          <a:gdLst/>
          <a:ahLst/>
          <a:cxnLst/>
          <a:rect l="0" t="0" r="0" b="0"/>
          <a:pathLst>
            <a:path>
              <a:moveTo>
                <a:pt x="2614222" y="0"/>
              </a:moveTo>
              <a:lnTo>
                <a:pt x="2614222" y="1679377"/>
              </a:lnTo>
              <a:lnTo>
                <a:pt x="0" y="1679377"/>
              </a:lnTo>
              <a:lnTo>
                <a:pt x="0" y="192383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9C1B8-8F63-4404-B5A9-9425E2A22C2E}">
      <dsp:nvSpPr>
        <dsp:cNvPr id="0" name=""/>
        <dsp:cNvSpPr/>
      </dsp:nvSpPr>
      <dsp:spPr>
        <a:xfrm>
          <a:off x="2822269" y="218074"/>
          <a:ext cx="2656640" cy="12147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Unidad Deportiva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Valle Santa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Lucia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822269" y="218074"/>
        <a:ext cx="2656640" cy="1214743"/>
      </dsp:txXfrm>
    </dsp:sp>
    <dsp:sp modelId="{F439CFAB-A6C0-41A2-B8D8-271470E343FB}">
      <dsp:nvSpPr>
        <dsp:cNvPr id="0" name=""/>
        <dsp:cNvSpPr/>
      </dsp:nvSpPr>
      <dsp:spPr>
        <a:xfrm>
          <a:off x="473708" y="3356647"/>
          <a:ext cx="2125317" cy="12518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Intendentes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73708" y="3356647"/>
        <a:ext cx="2125317" cy="1251830"/>
      </dsp:txXfrm>
    </dsp:sp>
    <dsp:sp modelId="{BCE779C9-E6DC-4BB5-916B-42DEF69034F0}">
      <dsp:nvSpPr>
        <dsp:cNvPr id="0" name=""/>
        <dsp:cNvSpPr/>
      </dsp:nvSpPr>
      <dsp:spPr>
        <a:xfrm>
          <a:off x="3087930" y="3356647"/>
          <a:ext cx="2125317" cy="12518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Instructor(a)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Instructor(a) de Artes Marciales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Promotor(a)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87930" y="3356647"/>
        <a:ext cx="2125317" cy="1251830"/>
      </dsp:txXfrm>
    </dsp:sp>
    <dsp:sp modelId="{2D30FC6A-F12B-411D-89CD-8F0CA156B0DD}">
      <dsp:nvSpPr>
        <dsp:cNvPr id="0" name=""/>
        <dsp:cNvSpPr/>
      </dsp:nvSpPr>
      <dsp:spPr>
        <a:xfrm>
          <a:off x="5702153" y="3356647"/>
          <a:ext cx="2125317" cy="12518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702153" y="3356647"/>
        <a:ext cx="2125317" cy="1251830"/>
      </dsp:txXfrm>
    </dsp:sp>
    <dsp:sp modelId="{1FD2D8CC-BA3B-434D-88BB-D6A960BA3113}">
      <dsp:nvSpPr>
        <dsp:cNvPr id="0" name=""/>
        <dsp:cNvSpPr/>
      </dsp:nvSpPr>
      <dsp:spPr>
        <a:xfrm>
          <a:off x="2264346" y="1900810"/>
          <a:ext cx="1478612" cy="7084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 /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64346" y="1900810"/>
        <a:ext cx="1478612" cy="7084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45B39-E427-4305-AE93-54D18D0F50B0}">
      <dsp:nvSpPr>
        <dsp:cNvPr id="0" name=""/>
        <dsp:cNvSpPr/>
      </dsp:nvSpPr>
      <dsp:spPr>
        <a:xfrm>
          <a:off x="3228020" y="1396712"/>
          <a:ext cx="287551" cy="805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5268"/>
              </a:lnTo>
              <a:lnTo>
                <a:pt x="287551" y="8052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A5500-BE31-4F53-B189-CB9CD346FC0C}">
      <dsp:nvSpPr>
        <dsp:cNvPr id="0" name=""/>
        <dsp:cNvSpPr/>
      </dsp:nvSpPr>
      <dsp:spPr>
        <a:xfrm>
          <a:off x="2922172" y="1396712"/>
          <a:ext cx="305847" cy="805268"/>
        </a:xfrm>
        <a:custGeom>
          <a:avLst/>
          <a:gdLst/>
          <a:ahLst/>
          <a:cxnLst/>
          <a:rect l="0" t="0" r="0" b="0"/>
          <a:pathLst>
            <a:path>
              <a:moveTo>
                <a:pt x="305847" y="0"/>
              </a:moveTo>
              <a:lnTo>
                <a:pt x="305847" y="805268"/>
              </a:lnTo>
              <a:lnTo>
                <a:pt x="0" y="8052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4F2A4-B8CF-4D1B-8981-CF25580F7267}">
      <dsp:nvSpPr>
        <dsp:cNvPr id="0" name=""/>
        <dsp:cNvSpPr/>
      </dsp:nvSpPr>
      <dsp:spPr>
        <a:xfrm>
          <a:off x="3182300" y="3788100"/>
          <a:ext cx="91440" cy="4960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604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7E327-F45C-41A1-99E1-3B8B25367AAB}">
      <dsp:nvSpPr>
        <dsp:cNvPr id="0" name=""/>
        <dsp:cNvSpPr/>
      </dsp:nvSpPr>
      <dsp:spPr>
        <a:xfrm>
          <a:off x="3182300" y="1396712"/>
          <a:ext cx="91440" cy="15691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691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A567E-4EC3-49DF-9328-C7997D0DF758}">
      <dsp:nvSpPr>
        <dsp:cNvPr id="0" name=""/>
        <dsp:cNvSpPr/>
      </dsp:nvSpPr>
      <dsp:spPr>
        <a:xfrm>
          <a:off x="2005863" y="270440"/>
          <a:ext cx="2444312" cy="112627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Administrativo(a)</a:t>
          </a:r>
        </a:p>
      </dsp:txBody>
      <dsp:txXfrm>
        <a:off x="2005863" y="270440"/>
        <a:ext cx="2444312" cy="1126272"/>
      </dsp:txXfrm>
    </dsp:sp>
    <dsp:sp modelId="{086950E9-743A-4495-98E4-541B4F97974D}">
      <dsp:nvSpPr>
        <dsp:cNvPr id="0" name=""/>
        <dsp:cNvSpPr/>
      </dsp:nvSpPr>
      <dsp:spPr>
        <a:xfrm>
          <a:off x="2324311" y="2965881"/>
          <a:ext cx="1807416" cy="82221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24311" y="2965881"/>
        <a:ext cx="1807416" cy="822218"/>
      </dsp:txXfrm>
    </dsp:sp>
    <dsp:sp modelId="{1188F178-7FDF-4815-BB89-8365F58972F8}">
      <dsp:nvSpPr>
        <dsp:cNvPr id="0" name=""/>
        <dsp:cNvSpPr/>
      </dsp:nvSpPr>
      <dsp:spPr>
        <a:xfrm>
          <a:off x="2220019" y="4284146"/>
          <a:ext cx="2016000" cy="1217974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20019" y="4284146"/>
        <a:ext cx="2016000" cy="1217974"/>
      </dsp:txXfrm>
    </dsp:sp>
    <dsp:sp modelId="{63F093BD-CAAF-40A7-B590-54C5948C490E}">
      <dsp:nvSpPr>
        <dsp:cNvPr id="0" name=""/>
        <dsp:cNvSpPr/>
      </dsp:nvSpPr>
      <dsp:spPr>
        <a:xfrm>
          <a:off x="1657303" y="1885763"/>
          <a:ext cx="1264868" cy="632434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57303" y="1885763"/>
        <a:ext cx="1264868" cy="632434"/>
      </dsp:txXfrm>
    </dsp:sp>
    <dsp:sp modelId="{343812E9-0047-40DA-9DFF-0E300689337E}">
      <dsp:nvSpPr>
        <dsp:cNvPr id="0" name=""/>
        <dsp:cNvSpPr/>
      </dsp:nvSpPr>
      <dsp:spPr>
        <a:xfrm>
          <a:off x="3515571" y="1885763"/>
          <a:ext cx="1264868" cy="632434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kern="1200" noProof="0" dirty="0">
            <a:solidFill>
              <a:schemeClr val="tx1"/>
            </a:solidFill>
          </a:endParaRPr>
        </a:p>
      </dsp:txBody>
      <dsp:txXfrm>
        <a:off x="3515571" y="1885763"/>
        <a:ext cx="1264868" cy="632434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B8E07-9A89-4582-B311-9C0C12D203D0}">
      <dsp:nvSpPr>
        <dsp:cNvPr id="0" name=""/>
        <dsp:cNvSpPr/>
      </dsp:nvSpPr>
      <dsp:spPr>
        <a:xfrm>
          <a:off x="3324439" y="1296758"/>
          <a:ext cx="288040" cy="873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3121"/>
              </a:lnTo>
              <a:lnTo>
                <a:pt x="288040" y="8731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D509F-01EA-49B1-ABCC-4CC6A339FB82}">
      <dsp:nvSpPr>
        <dsp:cNvPr id="0" name=""/>
        <dsp:cNvSpPr/>
      </dsp:nvSpPr>
      <dsp:spPr>
        <a:xfrm>
          <a:off x="3036262" y="1296758"/>
          <a:ext cx="288176" cy="873121"/>
        </a:xfrm>
        <a:custGeom>
          <a:avLst/>
          <a:gdLst/>
          <a:ahLst/>
          <a:cxnLst/>
          <a:rect l="0" t="0" r="0" b="0"/>
          <a:pathLst>
            <a:path>
              <a:moveTo>
                <a:pt x="288176" y="0"/>
              </a:moveTo>
              <a:lnTo>
                <a:pt x="288176" y="873121"/>
              </a:lnTo>
              <a:lnTo>
                <a:pt x="0" y="8731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2AFD4-34C4-4244-BE45-923DCF765DE6}">
      <dsp:nvSpPr>
        <dsp:cNvPr id="0" name=""/>
        <dsp:cNvSpPr/>
      </dsp:nvSpPr>
      <dsp:spPr>
        <a:xfrm>
          <a:off x="3324439" y="1296758"/>
          <a:ext cx="2352065" cy="1971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7207"/>
              </a:lnTo>
              <a:lnTo>
                <a:pt x="2352065" y="1767207"/>
              </a:lnTo>
              <a:lnTo>
                <a:pt x="2352065" y="19713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2DD18-E2D3-4CBC-922E-F46FEF0814E8}">
      <dsp:nvSpPr>
        <dsp:cNvPr id="0" name=""/>
        <dsp:cNvSpPr/>
      </dsp:nvSpPr>
      <dsp:spPr>
        <a:xfrm>
          <a:off x="3278719" y="1296758"/>
          <a:ext cx="91440" cy="19713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713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FBD0A-9010-4429-A3C8-AB2759FC9845}">
      <dsp:nvSpPr>
        <dsp:cNvPr id="0" name=""/>
        <dsp:cNvSpPr/>
      </dsp:nvSpPr>
      <dsp:spPr>
        <a:xfrm>
          <a:off x="972374" y="1296758"/>
          <a:ext cx="2352065" cy="1971312"/>
        </a:xfrm>
        <a:custGeom>
          <a:avLst/>
          <a:gdLst/>
          <a:ahLst/>
          <a:cxnLst/>
          <a:rect l="0" t="0" r="0" b="0"/>
          <a:pathLst>
            <a:path>
              <a:moveTo>
                <a:pt x="2352065" y="0"/>
              </a:moveTo>
              <a:lnTo>
                <a:pt x="2352065" y="1767207"/>
              </a:lnTo>
              <a:lnTo>
                <a:pt x="0" y="1767207"/>
              </a:lnTo>
              <a:lnTo>
                <a:pt x="0" y="19713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FA5B1-0D23-4842-8A75-0DF3B316FDCA}">
      <dsp:nvSpPr>
        <dsp:cNvPr id="0" name=""/>
        <dsp:cNvSpPr/>
      </dsp:nvSpPr>
      <dsp:spPr>
        <a:xfrm>
          <a:off x="2064442" y="108761"/>
          <a:ext cx="2519994" cy="118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Jesús Hinojosa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Tijerina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64442" y="108761"/>
        <a:ext cx="2519994" cy="1187997"/>
      </dsp:txXfrm>
    </dsp:sp>
    <dsp:sp modelId="{2E6F7FA2-41A7-4747-B3BB-DA46FB9CD60B}">
      <dsp:nvSpPr>
        <dsp:cNvPr id="0" name=""/>
        <dsp:cNvSpPr/>
      </dsp:nvSpPr>
      <dsp:spPr>
        <a:xfrm>
          <a:off x="446" y="3268070"/>
          <a:ext cx="1943855" cy="899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Intendentes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46" y="3268070"/>
        <a:ext cx="1943855" cy="899995"/>
      </dsp:txXfrm>
    </dsp:sp>
    <dsp:sp modelId="{0DC8F29D-F261-41AA-9A88-9D1575A8D9E3}">
      <dsp:nvSpPr>
        <dsp:cNvPr id="0" name=""/>
        <dsp:cNvSpPr/>
      </dsp:nvSpPr>
      <dsp:spPr>
        <a:xfrm>
          <a:off x="2352511" y="3268070"/>
          <a:ext cx="1943855" cy="899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352511" y="3268070"/>
        <a:ext cx="1943855" cy="899995"/>
      </dsp:txXfrm>
    </dsp:sp>
    <dsp:sp modelId="{C6910EE0-408A-4450-A2D1-A63EF8D20EEA}">
      <dsp:nvSpPr>
        <dsp:cNvPr id="0" name=""/>
        <dsp:cNvSpPr/>
      </dsp:nvSpPr>
      <dsp:spPr>
        <a:xfrm>
          <a:off x="4704576" y="3268070"/>
          <a:ext cx="1943855" cy="899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4704576" y="3268070"/>
        <a:ext cx="1943855" cy="899995"/>
      </dsp:txXfrm>
    </dsp:sp>
    <dsp:sp modelId="{C0CD15E1-2301-4103-BB93-C0900E8D60FD}">
      <dsp:nvSpPr>
        <dsp:cNvPr id="0" name=""/>
        <dsp:cNvSpPr/>
      </dsp:nvSpPr>
      <dsp:spPr>
        <a:xfrm>
          <a:off x="1596254" y="1827877"/>
          <a:ext cx="1440008" cy="68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Secretaria(o) /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596254" y="1827877"/>
        <a:ext cx="1440008" cy="684003"/>
      </dsp:txXfrm>
    </dsp:sp>
    <dsp:sp modelId="{C13FFAA3-CA1A-45D1-B32F-9142124C6664}">
      <dsp:nvSpPr>
        <dsp:cNvPr id="0" name=""/>
        <dsp:cNvSpPr/>
      </dsp:nvSpPr>
      <dsp:spPr>
        <a:xfrm>
          <a:off x="3612480" y="1827877"/>
          <a:ext cx="1440008" cy="68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612480" y="1827877"/>
        <a:ext cx="1440008" cy="684003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E1247-E7CB-4036-BEE4-C1BB613557C0}">
      <dsp:nvSpPr>
        <dsp:cNvPr id="0" name=""/>
        <dsp:cNvSpPr/>
      </dsp:nvSpPr>
      <dsp:spPr>
        <a:xfrm>
          <a:off x="2759815" y="1433594"/>
          <a:ext cx="288184" cy="783587"/>
        </a:xfrm>
        <a:custGeom>
          <a:avLst/>
          <a:gdLst/>
          <a:ahLst/>
          <a:cxnLst/>
          <a:rect l="0" t="0" r="0" b="0"/>
          <a:pathLst>
            <a:path>
              <a:moveTo>
                <a:pt x="288184" y="0"/>
              </a:moveTo>
              <a:lnTo>
                <a:pt x="288184" y="783587"/>
              </a:lnTo>
              <a:lnTo>
                <a:pt x="0" y="7835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C30FF-B592-4CAA-B452-EA3369247983}">
      <dsp:nvSpPr>
        <dsp:cNvPr id="0" name=""/>
        <dsp:cNvSpPr/>
      </dsp:nvSpPr>
      <dsp:spPr>
        <a:xfrm>
          <a:off x="3048000" y="1433594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6C575-2D76-44AB-AD74-3964D490587C}">
      <dsp:nvSpPr>
        <dsp:cNvPr id="0" name=""/>
        <dsp:cNvSpPr/>
      </dsp:nvSpPr>
      <dsp:spPr>
        <a:xfrm>
          <a:off x="3002280" y="1433594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87435-8A8F-4146-ABBB-7D5B48E11259}">
      <dsp:nvSpPr>
        <dsp:cNvPr id="0" name=""/>
        <dsp:cNvSpPr/>
      </dsp:nvSpPr>
      <dsp:spPr>
        <a:xfrm>
          <a:off x="891517" y="1433594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981B9-7B41-48D2-8BDC-CB180BDF0832}">
      <dsp:nvSpPr>
        <dsp:cNvPr id="0" name=""/>
        <dsp:cNvSpPr/>
      </dsp:nvSpPr>
      <dsp:spPr>
        <a:xfrm>
          <a:off x="1697997" y="173594"/>
          <a:ext cx="2700004" cy="126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Raúl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Gonzalez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697997" y="173594"/>
        <a:ext cx="2700004" cy="1260000"/>
      </dsp:txXfrm>
    </dsp:sp>
    <dsp:sp modelId="{466D8C12-7584-4133-9262-1096EA141629}">
      <dsp:nvSpPr>
        <dsp:cNvPr id="0" name=""/>
        <dsp:cNvSpPr/>
      </dsp:nvSpPr>
      <dsp:spPr>
        <a:xfrm>
          <a:off x="409" y="3073234"/>
          <a:ext cx="1782216" cy="1033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09" y="3073234"/>
        <a:ext cx="1782216" cy="1033195"/>
      </dsp:txXfrm>
    </dsp:sp>
    <dsp:sp modelId="{FC0023AF-D2E5-4C0B-A073-6EBAEDA3FF4C}">
      <dsp:nvSpPr>
        <dsp:cNvPr id="0" name=""/>
        <dsp:cNvSpPr/>
      </dsp:nvSpPr>
      <dsp:spPr>
        <a:xfrm>
          <a:off x="2156891" y="3073234"/>
          <a:ext cx="1782216" cy="1033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156891" y="3073234"/>
        <a:ext cx="1782216" cy="1033195"/>
      </dsp:txXfrm>
    </dsp:sp>
    <dsp:sp modelId="{2B8F99EA-F8B9-427A-8700-73B817F30E96}">
      <dsp:nvSpPr>
        <dsp:cNvPr id="0" name=""/>
        <dsp:cNvSpPr/>
      </dsp:nvSpPr>
      <dsp:spPr>
        <a:xfrm>
          <a:off x="4313373" y="3073234"/>
          <a:ext cx="1782216" cy="1033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Maestro(a) </a:t>
          </a:r>
          <a:r>
            <a:rPr lang="es-ES" sz="1200" kern="1200" dirty="0" smtClean="0">
              <a:solidFill>
                <a:schemeClr val="tx1"/>
              </a:solidFill>
            </a:rPr>
            <a:t>Gimnasia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313373" y="3073234"/>
        <a:ext cx="1782216" cy="1033195"/>
      </dsp:txXfrm>
    </dsp:sp>
    <dsp:sp modelId="{9389BE4D-8A49-4416-981D-1745AAED9B1D}">
      <dsp:nvSpPr>
        <dsp:cNvPr id="0" name=""/>
        <dsp:cNvSpPr/>
      </dsp:nvSpPr>
      <dsp:spPr>
        <a:xfrm>
          <a:off x="1355820" y="1875183"/>
          <a:ext cx="1403994" cy="683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355820" y="1875183"/>
        <a:ext cx="1403994" cy="683996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28929" y="1361377"/>
          <a:ext cx="432220" cy="738781"/>
        </a:xfrm>
        <a:custGeom>
          <a:avLst/>
          <a:gdLst/>
          <a:ahLst/>
          <a:cxnLst/>
          <a:rect l="0" t="0" r="0" b="0"/>
          <a:pathLst>
            <a:path>
              <a:moveTo>
                <a:pt x="432220" y="0"/>
              </a:moveTo>
              <a:lnTo>
                <a:pt x="432220" y="738781"/>
              </a:lnTo>
              <a:lnTo>
                <a:pt x="0" y="7387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77F07-28E8-4CC2-A9E5-F909F576800A}">
      <dsp:nvSpPr>
        <dsp:cNvPr id="0" name=""/>
        <dsp:cNvSpPr/>
      </dsp:nvSpPr>
      <dsp:spPr>
        <a:xfrm>
          <a:off x="3561150" y="1361377"/>
          <a:ext cx="2199211" cy="1683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147"/>
              </a:lnTo>
              <a:lnTo>
                <a:pt x="2199211" y="1474147"/>
              </a:lnTo>
              <a:lnTo>
                <a:pt x="2199211" y="16832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1361377"/>
          <a:ext cx="91440" cy="16832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832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1361938" y="1361377"/>
          <a:ext cx="2199211" cy="1683200"/>
        </a:xfrm>
        <a:custGeom>
          <a:avLst/>
          <a:gdLst/>
          <a:ahLst/>
          <a:cxnLst/>
          <a:rect l="0" t="0" r="0" b="0"/>
          <a:pathLst>
            <a:path>
              <a:moveTo>
                <a:pt x="2199211" y="0"/>
              </a:moveTo>
              <a:lnTo>
                <a:pt x="2199211" y="1474147"/>
              </a:lnTo>
              <a:lnTo>
                <a:pt x="0" y="1474147"/>
              </a:lnTo>
              <a:lnTo>
                <a:pt x="0" y="16832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209058" y="149281"/>
          <a:ext cx="2704182" cy="12120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San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Bernabé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209058" y="149281"/>
        <a:ext cx="2704182" cy="1212095"/>
      </dsp:txXfrm>
    </dsp:sp>
    <dsp:sp modelId="{47CE08D7-9963-408D-ADF4-8160FED4550A}">
      <dsp:nvSpPr>
        <dsp:cNvPr id="0" name=""/>
        <dsp:cNvSpPr/>
      </dsp:nvSpPr>
      <dsp:spPr>
        <a:xfrm>
          <a:off x="471385" y="3044577"/>
          <a:ext cx="1781106" cy="9870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71385" y="3044577"/>
        <a:ext cx="1781106" cy="987085"/>
      </dsp:txXfrm>
    </dsp:sp>
    <dsp:sp modelId="{FD85042B-3A5E-41AD-8A4A-B4AFFF75C61F}">
      <dsp:nvSpPr>
        <dsp:cNvPr id="0" name=""/>
        <dsp:cNvSpPr/>
      </dsp:nvSpPr>
      <dsp:spPr>
        <a:xfrm>
          <a:off x="2670596" y="3044577"/>
          <a:ext cx="1781106" cy="9870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Cajero(a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70596" y="3044577"/>
        <a:ext cx="1781106" cy="987085"/>
      </dsp:txXfrm>
    </dsp:sp>
    <dsp:sp modelId="{481DFCC8-5AA1-49A6-904F-C1F1EDDDFC58}">
      <dsp:nvSpPr>
        <dsp:cNvPr id="0" name=""/>
        <dsp:cNvSpPr/>
      </dsp:nvSpPr>
      <dsp:spPr>
        <a:xfrm>
          <a:off x="4869807" y="3044577"/>
          <a:ext cx="1781106" cy="9870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869807" y="3044577"/>
        <a:ext cx="1781106" cy="987085"/>
      </dsp:txXfrm>
    </dsp:sp>
    <dsp:sp modelId="{96C211A2-E9F8-42E0-B8C2-16D65DF6A4DB}">
      <dsp:nvSpPr>
        <dsp:cNvPr id="0" name=""/>
        <dsp:cNvSpPr/>
      </dsp:nvSpPr>
      <dsp:spPr>
        <a:xfrm>
          <a:off x="1688936" y="1740160"/>
          <a:ext cx="1439992" cy="71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/ </a:t>
          </a:r>
          <a:r>
            <a:rPr lang="es-ES" sz="1200" kern="1200" dirty="0" smtClean="0">
              <a:solidFill>
                <a:schemeClr val="tx1"/>
              </a:solidFill>
            </a:rPr>
            <a:t>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88936" y="1740160"/>
        <a:ext cx="1439992" cy="719996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08992" y="1332020"/>
          <a:ext cx="252157" cy="708327"/>
        </a:xfrm>
        <a:custGeom>
          <a:avLst/>
          <a:gdLst/>
          <a:ahLst/>
          <a:cxnLst/>
          <a:rect l="0" t="0" r="0" b="0"/>
          <a:pathLst>
            <a:path>
              <a:moveTo>
                <a:pt x="252157" y="0"/>
              </a:moveTo>
              <a:lnTo>
                <a:pt x="252157" y="708327"/>
              </a:lnTo>
              <a:lnTo>
                <a:pt x="0" y="7083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671D93-B02D-401F-BD73-34B8452E5FDE}">
      <dsp:nvSpPr>
        <dsp:cNvPr id="0" name=""/>
        <dsp:cNvSpPr/>
      </dsp:nvSpPr>
      <dsp:spPr>
        <a:xfrm>
          <a:off x="3561149" y="1332020"/>
          <a:ext cx="2789114" cy="163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846"/>
              </a:lnTo>
              <a:lnTo>
                <a:pt x="2789114" y="1470846"/>
              </a:lnTo>
              <a:lnTo>
                <a:pt x="2789114" y="16322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49" y="1332020"/>
          <a:ext cx="929704" cy="163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846"/>
              </a:lnTo>
              <a:lnTo>
                <a:pt x="929704" y="1470846"/>
              </a:lnTo>
              <a:lnTo>
                <a:pt x="929704" y="16322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631445" y="1332020"/>
          <a:ext cx="929704" cy="1632200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470846"/>
              </a:lnTo>
              <a:lnTo>
                <a:pt x="0" y="1470846"/>
              </a:lnTo>
              <a:lnTo>
                <a:pt x="0" y="16322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772035" y="1332020"/>
          <a:ext cx="2789114" cy="1632200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470846"/>
              </a:lnTo>
              <a:lnTo>
                <a:pt x="0" y="1470846"/>
              </a:lnTo>
              <a:lnTo>
                <a:pt x="0" y="16322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91150" y="216021"/>
          <a:ext cx="2339998" cy="111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Villa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Alegre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91150" y="216021"/>
        <a:ext cx="2339998" cy="1115999"/>
      </dsp:txXfrm>
    </dsp:sp>
    <dsp:sp modelId="{47CE08D7-9963-408D-ADF4-8160FED4550A}">
      <dsp:nvSpPr>
        <dsp:cNvPr id="0" name=""/>
        <dsp:cNvSpPr/>
      </dsp:nvSpPr>
      <dsp:spPr>
        <a:xfrm>
          <a:off x="3684" y="2964221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684" y="2964221"/>
        <a:ext cx="1536702" cy="827998"/>
      </dsp:txXfrm>
    </dsp:sp>
    <dsp:sp modelId="{FD85042B-3A5E-41AD-8A4A-B4AFFF75C61F}">
      <dsp:nvSpPr>
        <dsp:cNvPr id="0" name=""/>
        <dsp:cNvSpPr/>
      </dsp:nvSpPr>
      <dsp:spPr>
        <a:xfrm>
          <a:off x="1863093" y="2964221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863093" y="2964221"/>
        <a:ext cx="1536702" cy="827998"/>
      </dsp:txXfrm>
    </dsp:sp>
    <dsp:sp modelId="{B007F721-2441-4550-B12D-646D3DE57F71}">
      <dsp:nvSpPr>
        <dsp:cNvPr id="0" name=""/>
        <dsp:cNvSpPr/>
      </dsp:nvSpPr>
      <dsp:spPr>
        <a:xfrm>
          <a:off x="3722503" y="2964221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Encargados(as)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722503" y="2964221"/>
        <a:ext cx="1536702" cy="827998"/>
      </dsp:txXfrm>
    </dsp:sp>
    <dsp:sp modelId="{E04C956A-9805-4155-8ABD-6994E424FB8F}">
      <dsp:nvSpPr>
        <dsp:cNvPr id="0" name=""/>
        <dsp:cNvSpPr/>
      </dsp:nvSpPr>
      <dsp:spPr>
        <a:xfrm>
          <a:off x="5581913" y="2964221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Maestro(a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581913" y="2964221"/>
        <a:ext cx="1536702" cy="827998"/>
      </dsp:txXfrm>
    </dsp:sp>
    <dsp:sp modelId="{96C211A2-E9F8-42E0-B8C2-16D65DF6A4DB}">
      <dsp:nvSpPr>
        <dsp:cNvPr id="0" name=""/>
        <dsp:cNvSpPr/>
      </dsp:nvSpPr>
      <dsp:spPr>
        <a:xfrm>
          <a:off x="1940989" y="1716349"/>
          <a:ext cx="1368003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 / </a:t>
          </a:r>
          <a:r>
            <a:rPr lang="es-ES" sz="1200" kern="1200" dirty="0" smtClean="0">
              <a:solidFill>
                <a:schemeClr val="tx1"/>
              </a:solidFill>
            </a:rPr>
            <a:t>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940989" y="1716349"/>
        <a:ext cx="1368003" cy="647996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92C2A-6447-40E6-94CE-4B6E74FDCED0}">
      <dsp:nvSpPr>
        <dsp:cNvPr id="0" name=""/>
        <dsp:cNvSpPr/>
      </dsp:nvSpPr>
      <dsp:spPr>
        <a:xfrm>
          <a:off x="5110047" y="2342656"/>
          <a:ext cx="91440" cy="3799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993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4723B-08B2-4B6C-BBE4-7276CEA938A7}">
      <dsp:nvSpPr>
        <dsp:cNvPr id="0" name=""/>
        <dsp:cNvSpPr/>
      </dsp:nvSpPr>
      <dsp:spPr>
        <a:xfrm>
          <a:off x="3791854" y="1039140"/>
          <a:ext cx="1363913" cy="679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607"/>
              </a:lnTo>
              <a:lnTo>
                <a:pt x="1363913" y="457607"/>
              </a:lnTo>
              <a:lnTo>
                <a:pt x="1363913" y="6795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A86CF-9BD1-4D01-88CB-20CC8ED801A5}">
      <dsp:nvSpPr>
        <dsp:cNvPr id="0" name=""/>
        <dsp:cNvSpPr/>
      </dsp:nvSpPr>
      <dsp:spPr>
        <a:xfrm>
          <a:off x="2437601" y="2342656"/>
          <a:ext cx="258859" cy="660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0436"/>
              </a:lnTo>
              <a:lnTo>
                <a:pt x="258859" y="6604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99E4D-7DF1-4E27-8BAD-149356D1BC10}">
      <dsp:nvSpPr>
        <dsp:cNvPr id="0" name=""/>
        <dsp:cNvSpPr/>
      </dsp:nvSpPr>
      <dsp:spPr>
        <a:xfrm>
          <a:off x="2153733" y="2342656"/>
          <a:ext cx="283868" cy="660436"/>
        </a:xfrm>
        <a:custGeom>
          <a:avLst/>
          <a:gdLst/>
          <a:ahLst/>
          <a:cxnLst/>
          <a:rect l="0" t="0" r="0" b="0"/>
          <a:pathLst>
            <a:path>
              <a:moveTo>
                <a:pt x="283868" y="0"/>
              </a:moveTo>
              <a:lnTo>
                <a:pt x="283868" y="660436"/>
              </a:lnTo>
              <a:lnTo>
                <a:pt x="0" y="6604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5A687-10EC-40D9-86C9-F83862BC67FB}">
      <dsp:nvSpPr>
        <dsp:cNvPr id="0" name=""/>
        <dsp:cNvSpPr/>
      </dsp:nvSpPr>
      <dsp:spPr>
        <a:xfrm>
          <a:off x="2391881" y="2342656"/>
          <a:ext cx="91440" cy="12087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87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47FC2-9D52-41AB-BB34-249954ACD897}">
      <dsp:nvSpPr>
        <dsp:cNvPr id="0" name=""/>
        <dsp:cNvSpPr/>
      </dsp:nvSpPr>
      <dsp:spPr>
        <a:xfrm>
          <a:off x="2437601" y="1039140"/>
          <a:ext cx="1354252" cy="679578"/>
        </a:xfrm>
        <a:custGeom>
          <a:avLst/>
          <a:gdLst/>
          <a:ahLst/>
          <a:cxnLst/>
          <a:rect l="0" t="0" r="0" b="0"/>
          <a:pathLst>
            <a:path>
              <a:moveTo>
                <a:pt x="1354252" y="0"/>
              </a:moveTo>
              <a:lnTo>
                <a:pt x="1354252" y="457607"/>
              </a:lnTo>
              <a:lnTo>
                <a:pt x="0" y="457607"/>
              </a:lnTo>
              <a:lnTo>
                <a:pt x="0" y="6795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7B90E-D630-4307-B0C0-7ED9C8E48621}">
      <dsp:nvSpPr>
        <dsp:cNvPr id="0" name=""/>
        <dsp:cNvSpPr/>
      </dsp:nvSpPr>
      <dsp:spPr>
        <a:xfrm>
          <a:off x="2693850" y="74435"/>
          <a:ext cx="2196006" cy="9647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San Jorge e </a:t>
          </a:r>
          <a:r>
            <a:rPr 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INDECO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Naranjo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93850" y="74435"/>
        <a:ext cx="2196006" cy="964704"/>
      </dsp:txXfrm>
    </dsp:sp>
    <dsp:sp modelId="{7537FDA9-B49B-442D-9DE3-BBA9A8C44385}">
      <dsp:nvSpPr>
        <dsp:cNvPr id="0" name=""/>
        <dsp:cNvSpPr/>
      </dsp:nvSpPr>
      <dsp:spPr>
        <a:xfrm>
          <a:off x="1806656" y="1718719"/>
          <a:ext cx="1261891" cy="623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Gimnasio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San Jorge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806656" y="1718719"/>
        <a:ext cx="1261891" cy="623937"/>
      </dsp:txXfrm>
    </dsp:sp>
    <dsp:sp modelId="{1E2976D5-0D80-414A-B9D2-965B2098BFD7}">
      <dsp:nvSpPr>
        <dsp:cNvPr id="0" name=""/>
        <dsp:cNvSpPr/>
      </dsp:nvSpPr>
      <dsp:spPr>
        <a:xfrm>
          <a:off x="1806656" y="3551391"/>
          <a:ext cx="1261891" cy="6250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Intendente</a:t>
          </a:r>
          <a:endParaRPr lang="es-MX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1806656" y="3551391"/>
        <a:ext cx="1261891" cy="625026"/>
      </dsp:txXfrm>
    </dsp:sp>
    <dsp:sp modelId="{2D993FCD-C37D-4E21-B2BD-C6A0D1AD1EFC}">
      <dsp:nvSpPr>
        <dsp:cNvPr id="0" name=""/>
        <dsp:cNvSpPr/>
      </dsp:nvSpPr>
      <dsp:spPr>
        <a:xfrm>
          <a:off x="891841" y="2690579"/>
          <a:ext cx="1261891" cy="6250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Secretaria / </a:t>
          </a:r>
          <a:r>
            <a:rPr lang="es-MX" sz="1200" kern="1200" dirty="0" smtClean="0">
              <a:solidFill>
                <a:schemeClr val="tx1"/>
              </a:solidFill>
            </a:rPr>
            <a:t>O 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891841" y="2690579"/>
        <a:ext cx="1261891" cy="625026"/>
      </dsp:txXfrm>
    </dsp:sp>
    <dsp:sp modelId="{FA5CAE73-12FD-4AAE-9BDE-3E67976EB6DD}">
      <dsp:nvSpPr>
        <dsp:cNvPr id="0" name=""/>
        <dsp:cNvSpPr/>
      </dsp:nvSpPr>
      <dsp:spPr>
        <a:xfrm>
          <a:off x="2696461" y="2690579"/>
          <a:ext cx="1261891" cy="6250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Vigilante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696461" y="2690579"/>
        <a:ext cx="1261891" cy="625026"/>
      </dsp:txXfrm>
    </dsp:sp>
    <dsp:sp modelId="{BC8060E1-EAEE-4EE2-AA12-FD950A7FA3A8}">
      <dsp:nvSpPr>
        <dsp:cNvPr id="0" name=""/>
        <dsp:cNvSpPr/>
      </dsp:nvSpPr>
      <dsp:spPr>
        <a:xfrm>
          <a:off x="4524821" y="1718719"/>
          <a:ext cx="1261891" cy="623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err="1" smtClean="0">
              <a:solidFill>
                <a:schemeClr val="tx1"/>
              </a:solidFill>
            </a:rPr>
            <a:t>INDECO</a:t>
          </a:r>
          <a:r>
            <a:rPr lang="es-ES" sz="1200" kern="1200" dirty="0" smtClean="0">
              <a:solidFill>
                <a:schemeClr val="tx1"/>
              </a:solidFill>
            </a:rPr>
            <a:t> Naranjo</a:t>
          </a:r>
        </a:p>
      </dsp:txBody>
      <dsp:txXfrm>
        <a:off x="4524821" y="1718719"/>
        <a:ext cx="1261891" cy="623937"/>
      </dsp:txXfrm>
    </dsp:sp>
    <dsp:sp modelId="{C8548872-D4E3-4B34-BFB5-8B18710640A4}">
      <dsp:nvSpPr>
        <dsp:cNvPr id="0" name=""/>
        <dsp:cNvSpPr/>
      </dsp:nvSpPr>
      <dsp:spPr>
        <a:xfrm>
          <a:off x="4524821" y="2722596"/>
          <a:ext cx="1261891" cy="6250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524821" y="2722596"/>
        <a:ext cx="1261891" cy="625026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9BE17-1C83-49A0-B10A-971FE7224C1B}">
      <dsp:nvSpPr>
        <dsp:cNvPr id="0" name=""/>
        <dsp:cNvSpPr/>
      </dsp:nvSpPr>
      <dsp:spPr>
        <a:xfrm>
          <a:off x="2788048" y="1219614"/>
          <a:ext cx="320356" cy="787092"/>
        </a:xfrm>
        <a:custGeom>
          <a:avLst/>
          <a:gdLst/>
          <a:ahLst/>
          <a:cxnLst/>
          <a:rect l="0" t="0" r="0" b="0"/>
          <a:pathLst>
            <a:path>
              <a:moveTo>
                <a:pt x="320356" y="0"/>
              </a:moveTo>
              <a:lnTo>
                <a:pt x="320356" y="787092"/>
              </a:lnTo>
              <a:lnTo>
                <a:pt x="0" y="7870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DFDE6-6914-40B5-BB06-8FDD15206974}">
      <dsp:nvSpPr>
        <dsp:cNvPr id="0" name=""/>
        <dsp:cNvSpPr/>
      </dsp:nvSpPr>
      <dsp:spPr>
        <a:xfrm>
          <a:off x="3108405" y="1219614"/>
          <a:ext cx="1012770" cy="1799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6363"/>
              </a:lnTo>
              <a:lnTo>
                <a:pt x="1012770" y="1576363"/>
              </a:lnTo>
              <a:lnTo>
                <a:pt x="1012770" y="17994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2FBBA-20D2-4DF0-A368-1CA10E3B35B5}">
      <dsp:nvSpPr>
        <dsp:cNvPr id="0" name=""/>
        <dsp:cNvSpPr/>
      </dsp:nvSpPr>
      <dsp:spPr>
        <a:xfrm>
          <a:off x="2095635" y="1219614"/>
          <a:ext cx="1012770" cy="1799437"/>
        </a:xfrm>
        <a:custGeom>
          <a:avLst/>
          <a:gdLst/>
          <a:ahLst/>
          <a:cxnLst/>
          <a:rect l="0" t="0" r="0" b="0"/>
          <a:pathLst>
            <a:path>
              <a:moveTo>
                <a:pt x="1012770" y="0"/>
              </a:moveTo>
              <a:lnTo>
                <a:pt x="1012770" y="1576363"/>
              </a:lnTo>
              <a:lnTo>
                <a:pt x="0" y="1576363"/>
              </a:lnTo>
              <a:lnTo>
                <a:pt x="0" y="17994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A4976-4BD2-4577-A767-B74550A5078C}">
      <dsp:nvSpPr>
        <dsp:cNvPr id="0" name=""/>
        <dsp:cNvSpPr/>
      </dsp:nvSpPr>
      <dsp:spPr>
        <a:xfrm>
          <a:off x="1952134" y="157354"/>
          <a:ext cx="2312541" cy="10622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Gimnasio Valle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INFONAVIT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52134" y="157354"/>
        <a:ext cx="2312541" cy="1062260"/>
      </dsp:txXfrm>
    </dsp:sp>
    <dsp:sp modelId="{027E0837-CF06-434B-8453-53E974BA80E8}">
      <dsp:nvSpPr>
        <dsp:cNvPr id="0" name=""/>
        <dsp:cNvSpPr/>
      </dsp:nvSpPr>
      <dsp:spPr>
        <a:xfrm>
          <a:off x="1305940" y="3019052"/>
          <a:ext cx="1579390" cy="7546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</a:t>
          </a:r>
          <a:r>
            <a:rPr 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Aerobic’s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305940" y="3019052"/>
        <a:ext cx="1579390" cy="754683"/>
      </dsp:txXfrm>
    </dsp:sp>
    <dsp:sp modelId="{4F22EBA1-8B10-4175-9402-BEF5DECABA63}">
      <dsp:nvSpPr>
        <dsp:cNvPr id="0" name=""/>
        <dsp:cNvSpPr/>
      </dsp:nvSpPr>
      <dsp:spPr>
        <a:xfrm>
          <a:off x="3331480" y="3019052"/>
          <a:ext cx="1579390" cy="7546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331480" y="3019052"/>
        <a:ext cx="1579390" cy="754683"/>
      </dsp:txXfrm>
    </dsp:sp>
    <dsp:sp modelId="{63464403-3396-417A-B9B2-F4D87917F733}">
      <dsp:nvSpPr>
        <dsp:cNvPr id="0" name=""/>
        <dsp:cNvSpPr/>
      </dsp:nvSpPr>
      <dsp:spPr>
        <a:xfrm>
          <a:off x="1512167" y="1687737"/>
          <a:ext cx="1275881" cy="6379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 /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512167" y="1687737"/>
        <a:ext cx="1275881" cy="637940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689715" y="1095775"/>
          <a:ext cx="350999" cy="800682"/>
        </a:xfrm>
        <a:custGeom>
          <a:avLst/>
          <a:gdLst/>
          <a:ahLst/>
          <a:cxnLst/>
          <a:rect l="0" t="0" r="0" b="0"/>
          <a:pathLst>
            <a:path>
              <a:moveTo>
                <a:pt x="350999" y="0"/>
              </a:moveTo>
              <a:lnTo>
                <a:pt x="350999" y="800682"/>
              </a:lnTo>
              <a:lnTo>
                <a:pt x="0" y="8006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040715" y="1095775"/>
          <a:ext cx="1888076" cy="1794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9964"/>
              </a:lnTo>
              <a:lnTo>
                <a:pt x="1888076" y="1589964"/>
              </a:lnTo>
              <a:lnTo>
                <a:pt x="1888076" y="17945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994995" y="1095775"/>
          <a:ext cx="91440" cy="17945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945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152638" y="1095775"/>
          <a:ext cx="1888076" cy="1794577"/>
        </a:xfrm>
        <a:custGeom>
          <a:avLst/>
          <a:gdLst/>
          <a:ahLst/>
          <a:cxnLst/>
          <a:rect l="0" t="0" r="0" b="0"/>
          <a:pathLst>
            <a:path>
              <a:moveTo>
                <a:pt x="1888076" y="0"/>
              </a:moveTo>
              <a:lnTo>
                <a:pt x="1888076" y="1589964"/>
              </a:lnTo>
              <a:lnTo>
                <a:pt x="0" y="1589964"/>
              </a:lnTo>
              <a:lnTo>
                <a:pt x="0" y="17945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793195" y="674"/>
          <a:ext cx="2495038" cy="10951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Camino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Real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793195" y="674"/>
        <a:ext cx="2495038" cy="1095101"/>
      </dsp:txXfrm>
    </dsp:sp>
    <dsp:sp modelId="{68F90279-E630-440E-8937-16E69DB36ADA}">
      <dsp:nvSpPr>
        <dsp:cNvPr id="0" name=""/>
        <dsp:cNvSpPr/>
      </dsp:nvSpPr>
      <dsp:spPr>
        <a:xfrm>
          <a:off x="413214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13214" y="2890353"/>
        <a:ext cx="1478849" cy="779606"/>
      </dsp:txXfrm>
    </dsp:sp>
    <dsp:sp modelId="{FD85042B-3A5E-41AD-8A4A-B4AFFF75C61F}">
      <dsp:nvSpPr>
        <dsp:cNvPr id="0" name=""/>
        <dsp:cNvSpPr/>
      </dsp:nvSpPr>
      <dsp:spPr>
        <a:xfrm>
          <a:off x="2301290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01290" y="2890353"/>
        <a:ext cx="1478849" cy="779606"/>
      </dsp:txXfrm>
    </dsp:sp>
    <dsp:sp modelId="{B007F721-2441-4550-B12D-646D3DE57F71}">
      <dsp:nvSpPr>
        <dsp:cNvPr id="0" name=""/>
        <dsp:cNvSpPr/>
      </dsp:nvSpPr>
      <dsp:spPr>
        <a:xfrm>
          <a:off x="4189366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189366" y="2890353"/>
        <a:ext cx="1478849" cy="779606"/>
      </dsp:txXfrm>
    </dsp:sp>
    <dsp:sp modelId="{96C211A2-E9F8-42E0-B8C2-16D65DF6A4DB}">
      <dsp:nvSpPr>
        <dsp:cNvPr id="0" name=""/>
        <dsp:cNvSpPr/>
      </dsp:nvSpPr>
      <dsp:spPr>
        <a:xfrm>
          <a:off x="1395719" y="1536459"/>
          <a:ext cx="1293995" cy="71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 / </a:t>
          </a:r>
          <a:r>
            <a:rPr lang="es-ES" sz="1200" kern="1200" dirty="0" smtClean="0">
              <a:solidFill>
                <a:schemeClr val="tx1"/>
              </a:solidFill>
            </a:rPr>
            <a:t>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395719" y="1536459"/>
        <a:ext cx="1293995" cy="719996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68309" y="1066290"/>
          <a:ext cx="243574" cy="851667"/>
        </a:xfrm>
        <a:custGeom>
          <a:avLst/>
          <a:gdLst/>
          <a:ahLst/>
          <a:cxnLst/>
          <a:rect l="0" t="0" r="0" b="0"/>
          <a:pathLst>
            <a:path>
              <a:moveTo>
                <a:pt x="243574" y="0"/>
              </a:moveTo>
              <a:lnTo>
                <a:pt x="243574" y="851667"/>
              </a:lnTo>
              <a:lnTo>
                <a:pt x="0" y="8516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611883" y="1066290"/>
          <a:ext cx="1024234" cy="18656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2759"/>
              </a:lnTo>
              <a:lnTo>
                <a:pt x="1024234" y="1652759"/>
              </a:lnTo>
              <a:lnTo>
                <a:pt x="1024234" y="18656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2587649" y="1066290"/>
          <a:ext cx="1024234" cy="1865691"/>
        </a:xfrm>
        <a:custGeom>
          <a:avLst/>
          <a:gdLst/>
          <a:ahLst/>
          <a:cxnLst/>
          <a:rect l="0" t="0" r="0" b="0"/>
          <a:pathLst>
            <a:path>
              <a:moveTo>
                <a:pt x="1024234" y="0"/>
              </a:moveTo>
              <a:lnTo>
                <a:pt x="1024234" y="1652759"/>
              </a:lnTo>
              <a:lnTo>
                <a:pt x="0" y="1652759"/>
              </a:lnTo>
              <a:lnTo>
                <a:pt x="0" y="18656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13646" y="1132"/>
          <a:ext cx="2596474" cy="10651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Filiberto </a:t>
          </a:r>
          <a:r>
            <a:rPr 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Sagrero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313646" y="1132"/>
        <a:ext cx="2596474" cy="1065157"/>
      </dsp:txXfrm>
    </dsp:sp>
    <dsp:sp modelId="{68F90279-E630-440E-8937-16E69DB36ADA}">
      <dsp:nvSpPr>
        <dsp:cNvPr id="0" name=""/>
        <dsp:cNvSpPr/>
      </dsp:nvSpPr>
      <dsp:spPr>
        <a:xfrm>
          <a:off x="1776347" y="2931981"/>
          <a:ext cx="1622603" cy="8113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776347" y="2931981"/>
        <a:ext cx="1622603" cy="811301"/>
      </dsp:txXfrm>
    </dsp:sp>
    <dsp:sp modelId="{FD85042B-3A5E-41AD-8A4A-B4AFFF75C61F}">
      <dsp:nvSpPr>
        <dsp:cNvPr id="0" name=""/>
        <dsp:cNvSpPr/>
      </dsp:nvSpPr>
      <dsp:spPr>
        <a:xfrm>
          <a:off x="3824815" y="2931981"/>
          <a:ext cx="1622603" cy="8113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824815" y="2931981"/>
        <a:ext cx="1622603" cy="811301"/>
      </dsp:txXfrm>
    </dsp:sp>
    <dsp:sp modelId="{96C211A2-E9F8-42E0-B8C2-16D65DF6A4DB}">
      <dsp:nvSpPr>
        <dsp:cNvPr id="0" name=""/>
        <dsp:cNvSpPr/>
      </dsp:nvSpPr>
      <dsp:spPr>
        <a:xfrm>
          <a:off x="1948092" y="1593434"/>
          <a:ext cx="1420216" cy="6490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 / </a:t>
          </a:r>
          <a:r>
            <a:rPr lang="es-ES" sz="1200" kern="1200" dirty="0" smtClean="0">
              <a:solidFill>
                <a:schemeClr val="tx1"/>
              </a:solidFill>
            </a:rPr>
            <a:t>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948092" y="1593434"/>
        <a:ext cx="1420216" cy="649047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90E36-44DB-4E06-8808-36893A863A74}">
      <dsp:nvSpPr>
        <dsp:cNvPr id="0" name=""/>
        <dsp:cNvSpPr/>
      </dsp:nvSpPr>
      <dsp:spPr>
        <a:xfrm>
          <a:off x="1869331" y="1096181"/>
          <a:ext cx="91440" cy="7275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75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13F4E-946C-4202-859F-9842B5174D50}">
      <dsp:nvSpPr>
        <dsp:cNvPr id="0" name=""/>
        <dsp:cNvSpPr/>
      </dsp:nvSpPr>
      <dsp:spPr>
        <a:xfrm>
          <a:off x="637054" y="1559"/>
          <a:ext cx="2555992" cy="10946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113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37054" y="1559"/>
        <a:ext cx="2555992" cy="1094621"/>
      </dsp:txXfrm>
    </dsp:sp>
    <dsp:sp modelId="{A6CC9120-299E-4DD8-8C13-707BEE0A1BC5}">
      <dsp:nvSpPr>
        <dsp:cNvPr id="0" name=""/>
        <dsp:cNvSpPr/>
      </dsp:nvSpPr>
      <dsp:spPr>
        <a:xfrm>
          <a:off x="1015047" y="1823722"/>
          <a:ext cx="1800007" cy="9678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015047" y="1823722"/>
        <a:ext cx="1800007" cy="967890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82706" y="1110160"/>
          <a:ext cx="278443" cy="761175"/>
        </a:xfrm>
        <a:custGeom>
          <a:avLst/>
          <a:gdLst/>
          <a:ahLst/>
          <a:cxnLst/>
          <a:rect l="0" t="0" r="0" b="0"/>
          <a:pathLst>
            <a:path>
              <a:moveTo>
                <a:pt x="278443" y="0"/>
              </a:moveTo>
              <a:lnTo>
                <a:pt x="278443" y="761175"/>
              </a:lnTo>
              <a:lnTo>
                <a:pt x="0" y="7611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5C23D-BFB1-4B10-B97C-352CA4110BA0}">
      <dsp:nvSpPr>
        <dsp:cNvPr id="0" name=""/>
        <dsp:cNvSpPr/>
      </dsp:nvSpPr>
      <dsp:spPr>
        <a:xfrm>
          <a:off x="3561150" y="1110160"/>
          <a:ext cx="1090134" cy="1657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8528"/>
              </a:lnTo>
              <a:lnTo>
                <a:pt x="1090134" y="1468528"/>
              </a:lnTo>
              <a:lnTo>
                <a:pt x="1090134" y="16577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471015" y="1110160"/>
          <a:ext cx="1090134" cy="1657725"/>
        </a:xfrm>
        <a:custGeom>
          <a:avLst/>
          <a:gdLst/>
          <a:ahLst/>
          <a:cxnLst/>
          <a:rect l="0" t="0" r="0" b="0"/>
          <a:pathLst>
            <a:path>
              <a:moveTo>
                <a:pt x="1090134" y="0"/>
              </a:moveTo>
              <a:lnTo>
                <a:pt x="1090134" y="1468528"/>
              </a:lnTo>
              <a:lnTo>
                <a:pt x="0" y="1468528"/>
              </a:lnTo>
              <a:lnTo>
                <a:pt x="0" y="16577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298107" y="2178"/>
          <a:ext cx="2526085" cy="110798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Administración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del </a:t>
          </a:r>
          <a:r>
            <a:rPr lang="es-ES" sz="1200" kern="1200" dirty="0" smtClean="0">
              <a:solidFill>
                <a:schemeClr val="tx1"/>
              </a:solidFill>
            </a:rPr>
            <a:t>Gimnasio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298107" y="2178"/>
        <a:ext cx="2526085" cy="1107982"/>
      </dsp:txXfrm>
    </dsp:sp>
    <dsp:sp modelId="{FD85042B-3A5E-41AD-8A4A-B4AFFF75C61F}">
      <dsp:nvSpPr>
        <dsp:cNvPr id="0" name=""/>
        <dsp:cNvSpPr/>
      </dsp:nvSpPr>
      <dsp:spPr>
        <a:xfrm>
          <a:off x="1570077" y="2767886"/>
          <a:ext cx="1801875" cy="9023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570077" y="2767886"/>
        <a:ext cx="1801875" cy="902343"/>
      </dsp:txXfrm>
    </dsp:sp>
    <dsp:sp modelId="{C96B9213-2CAF-4CCB-A5F5-957CEF20391E}">
      <dsp:nvSpPr>
        <dsp:cNvPr id="0" name=""/>
        <dsp:cNvSpPr/>
      </dsp:nvSpPr>
      <dsp:spPr>
        <a:xfrm>
          <a:off x="3750346" y="2767886"/>
          <a:ext cx="1801875" cy="9023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8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750346" y="2767886"/>
        <a:ext cx="1801875" cy="902343"/>
      </dsp:txXfrm>
    </dsp:sp>
    <dsp:sp modelId="{96C211A2-E9F8-42E0-B8C2-16D65DF6A4DB}">
      <dsp:nvSpPr>
        <dsp:cNvPr id="0" name=""/>
        <dsp:cNvSpPr/>
      </dsp:nvSpPr>
      <dsp:spPr>
        <a:xfrm>
          <a:off x="1960273" y="1531795"/>
          <a:ext cx="1322432" cy="6790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 / </a:t>
          </a:r>
          <a:r>
            <a:rPr lang="es-ES" sz="1200" kern="1200" dirty="0" smtClean="0">
              <a:solidFill>
                <a:schemeClr val="tx1"/>
              </a:solidFill>
            </a:rPr>
            <a:t>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960273" y="1531795"/>
        <a:ext cx="1322432" cy="6790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66646-9C05-4B16-A81C-0EFCDF40B91E}">
      <dsp:nvSpPr>
        <dsp:cNvPr id="0" name=""/>
        <dsp:cNvSpPr/>
      </dsp:nvSpPr>
      <dsp:spPr>
        <a:xfrm>
          <a:off x="3564396" y="1567131"/>
          <a:ext cx="2501442" cy="876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614"/>
              </a:lnTo>
              <a:lnTo>
                <a:pt x="2501442" y="555614"/>
              </a:lnTo>
              <a:lnTo>
                <a:pt x="2501442" y="8763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3514155" y="1567131"/>
          <a:ext cx="91440" cy="876331"/>
        </a:xfrm>
        <a:custGeom>
          <a:avLst/>
          <a:gdLst/>
          <a:ahLst/>
          <a:cxnLst/>
          <a:rect l="0" t="0" r="0" b="0"/>
          <a:pathLst>
            <a:path>
              <a:moveTo>
                <a:pt x="50240" y="0"/>
              </a:moveTo>
              <a:lnTo>
                <a:pt x="50240" y="555614"/>
              </a:lnTo>
              <a:lnTo>
                <a:pt x="45720" y="555614"/>
              </a:lnTo>
              <a:lnTo>
                <a:pt x="45720" y="8763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53BB3-7A7C-4AF1-88DB-421AA64BE3B2}">
      <dsp:nvSpPr>
        <dsp:cNvPr id="0" name=""/>
        <dsp:cNvSpPr/>
      </dsp:nvSpPr>
      <dsp:spPr>
        <a:xfrm>
          <a:off x="1096827" y="1567131"/>
          <a:ext cx="2467568" cy="876326"/>
        </a:xfrm>
        <a:custGeom>
          <a:avLst/>
          <a:gdLst/>
          <a:ahLst/>
          <a:cxnLst/>
          <a:rect l="0" t="0" r="0" b="0"/>
          <a:pathLst>
            <a:path>
              <a:moveTo>
                <a:pt x="2467568" y="0"/>
              </a:moveTo>
              <a:lnTo>
                <a:pt x="2467568" y="555609"/>
              </a:lnTo>
              <a:lnTo>
                <a:pt x="0" y="555609"/>
              </a:lnTo>
              <a:lnTo>
                <a:pt x="0" y="8763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2070403" y="0"/>
          <a:ext cx="2987985" cy="1567131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Vivienda</a:t>
          </a:r>
        </a:p>
      </dsp:txBody>
      <dsp:txXfrm>
        <a:off x="2070403" y="0"/>
        <a:ext cx="2987985" cy="1567131"/>
      </dsp:txXfrm>
    </dsp:sp>
    <dsp:sp modelId="{A8990391-8BC5-47C2-AC60-DE385918E6C0}">
      <dsp:nvSpPr>
        <dsp:cNvPr id="0" name=""/>
        <dsp:cNvSpPr/>
      </dsp:nvSpPr>
      <dsp:spPr>
        <a:xfrm>
          <a:off x="124015" y="2443458"/>
          <a:ext cx="1945623" cy="117842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Promotor(a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4015" y="2443458"/>
        <a:ext cx="1945623" cy="1178422"/>
      </dsp:txXfrm>
    </dsp:sp>
    <dsp:sp modelId="{0C383773-3E75-40C1-8F41-944F99267FEE}">
      <dsp:nvSpPr>
        <dsp:cNvPr id="0" name=""/>
        <dsp:cNvSpPr/>
      </dsp:nvSpPr>
      <dsp:spPr>
        <a:xfrm>
          <a:off x="2587063" y="2443463"/>
          <a:ext cx="1945623" cy="117842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87063" y="2443463"/>
        <a:ext cx="1945623" cy="1178422"/>
      </dsp:txXfrm>
    </dsp:sp>
    <dsp:sp modelId="{01A0B41B-7573-4DE0-B7B2-1833FFE8216D}">
      <dsp:nvSpPr>
        <dsp:cNvPr id="0" name=""/>
        <dsp:cNvSpPr/>
      </dsp:nvSpPr>
      <dsp:spPr>
        <a:xfrm>
          <a:off x="5093026" y="2443463"/>
          <a:ext cx="1945623" cy="117842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Empleado(a) Técnico(a)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093026" y="2443463"/>
        <a:ext cx="1945623" cy="1178422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F3EDE-2488-44CE-96EC-8C6277561343}">
      <dsp:nvSpPr>
        <dsp:cNvPr id="0" name=""/>
        <dsp:cNvSpPr/>
      </dsp:nvSpPr>
      <dsp:spPr>
        <a:xfrm>
          <a:off x="3176541" y="1368155"/>
          <a:ext cx="2224840" cy="810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5089"/>
              </a:lnTo>
              <a:lnTo>
                <a:pt x="2224840" y="615089"/>
              </a:lnTo>
              <a:lnTo>
                <a:pt x="2224840" y="8101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130821" y="1368155"/>
          <a:ext cx="91440" cy="8101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101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929115" y="1368155"/>
          <a:ext cx="2247426" cy="810187"/>
        </a:xfrm>
        <a:custGeom>
          <a:avLst/>
          <a:gdLst/>
          <a:ahLst/>
          <a:cxnLst/>
          <a:rect l="0" t="0" r="0" b="0"/>
          <a:pathLst>
            <a:path>
              <a:moveTo>
                <a:pt x="2247426" y="0"/>
              </a:moveTo>
              <a:lnTo>
                <a:pt x="2247426" y="615163"/>
              </a:lnTo>
              <a:lnTo>
                <a:pt x="0" y="615163"/>
              </a:lnTo>
              <a:lnTo>
                <a:pt x="0" y="8101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880398" y="180158"/>
          <a:ext cx="2592285" cy="1187997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Moderna</a:t>
          </a:r>
        </a:p>
      </dsp:txBody>
      <dsp:txXfrm>
        <a:off x="1880398" y="180158"/>
        <a:ext cx="2592285" cy="1187997"/>
      </dsp:txXfrm>
    </dsp:sp>
    <dsp:sp modelId="{68F90279-E630-440E-8937-16E69DB36ADA}">
      <dsp:nvSpPr>
        <dsp:cNvPr id="0" name=""/>
        <dsp:cNvSpPr/>
      </dsp:nvSpPr>
      <dsp:spPr>
        <a:xfrm>
          <a:off x="426" y="2178343"/>
          <a:ext cx="1857377" cy="93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26" y="2178343"/>
        <a:ext cx="1857377" cy="935997"/>
      </dsp:txXfrm>
    </dsp:sp>
    <dsp:sp modelId="{FD85042B-3A5E-41AD-8A4A-B4AFFF75C61F}">
      <dsp:nvSpPr>
        <dsp:cNvPr id="0" name=""/>
        <dsp:cNvSpPr/>
      </dsp:nvSpPr>
      <dsp:spPr>
        <a:xfrm>
          <a:off x="2247852" y="2178343"/>
          <a:ext cx="1857377" cy="93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247852" y="2178343"/>
        <a:ext cx="1857377" cy="935997"/>
      </dsp:txXfrm>
    </dsp:sp>
    <dsp:sp modelId="{B007F721-2441-4550-B12D-646D3DE57F71}">
      <dsp:nvSpPr>
        <dsp:cNvPr id="0" name=""/>
        <dsp:cNvSpPr/>
      </dsp:nvSpPr>
      <dsp:spPr>
        <a:xfrm>
          <a:off x="4472693" y="2178269"/>
          <a:ext cx="1857377" cy="93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472693" y="2178269"/>
        <a:ext cx="1857377" cy="935997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03372" y="1559407"/>
          <a:ext cx="357777" cy="859114"/>
        </a:xfrm>
        <a:custGeom>
          <a:avLst/>
          <a:gdLst/>
          <a:ahLst/>
          <a:cxnLst/>
          <a:rect l="0" t="0" r="0" b="0"/>
          <a:pathLst>
            <a:path>
              <a:moveTo>
                <a:pt x="357777" y="0"/>
              </a:moveTo>
              <a:lnTo>
                <a:pt x="357777" y="859114"/>
              </a:lnTo>
              <a:lnTo>
                <a:pt x="0" y="8591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559407"/>
          <a:ext cx="2329279" cy="1915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5161"/>
              </a:lnTo>
              <a:lnTo>
                <a:pt x="2329279" y="1645161"/>
              </a:lnTo>
              <a:lnTo>
                <a:pt x="2329279" y="19158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1559407"/>
          <a:ext cx="91440" cy="19158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158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231870" y="1559407"/>
          <a:ext cx="2329279" cy="1915833"/>
        </a:xfrm>
        <a:custGeom>
          <a:avLst/>
          <a:gdLst/>
          <a:ahLst/>
          <a:cxnLst/>
          <a:rect l="0" t="0" r="0" b="0"/>
          <a:pathLst>
            <a:path>
              <a:moveTo>
                <a:pt x="2329279" y="0"/>
              </a:moveTo>
              <a:lnTo>
                <a:pt x="2329279" y="1645161"/>
              </a:lnTo>
              <a:lnTo>
                <a:pt x="0" y="1645161"/>
              </a:lnTo>
              <a:lnTo>
                <a:pt x="0" y="19158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179546" y="328465"/>
          <a:ext cx="2763206" cy="12309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Los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Campeones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79546" y="328465"/>
        <a:ext cx="2763206" cy="1230941"/>
      </dsp:txXfrm>
    </dsp:sp>
    <dsp:sp modelId="{68F90279-E630-440E-8937-16E69DB36ADA}">
      <dsp:nvSpPr>
        <dsp:cNvPr id="0" name=""/>
        <dsp:cNvSpPr/>
      </dsp:nvSpPr>
      <dsp:spPr>
        <a:xfrm>
          <a:off x="337903" y="3475240"/>
          <a:ext cx="1787934" cy="8028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37903" y="3475240"/>
        <a:ext cx="1787934" cy="802827"/>
      </dsp:txXfrm>
    </dsp:sp>
    <dsp:sp modelId="{FD85042B-3A5E-41AD-8A4A-B4AFFF75C61F}">
      <dsp:nvSpPr>
        <dsp:cNvPr id="0" name=""/>
        <dsp:cNvSpPr/>
      </dsp:nvSpPr>
      <dsp:spPr>
        <a:xfrm>
          <a:off x="2667182" y="3475240"/>
          <a:ext cx="1787934" cy="8028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Ayudante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67182" y="3475240"/>
        <a:ext cx="1787934" cy="802827"/>
      </dsp:txXfrm>
    </dsp:sp>
    <dsp:sp modelId="{B007F721-2441-4550-B12D-646D3DE57F71}">
      <dsp:nvSpPr>
        <dsp:cNvPr id="0" name=""/>
        <dsp:cNvSpPr/>
      </dsp:nvSpPr>
      <dsp:spPr>
        <a:xfrm>
          <a:off x="4996462" y="3475240"/>
          <a:ext cx="1787934" cy="8028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996462" y="3475240"/>
        <a:ext cx="1787934" cy="802827"/>
      </dsp:txXfrm>
    </dsp:sp>
    <dsp:sp modelId="{96C211A2-E9F8-42E0-B8C2-16D65DF6A4DB}">
      <dsp:nvSpPr>
        <dsp:cNvPr id="0" name=""/>
        <dsp:cNvSpPr/>
      </dsp:nvSpPr>
      <dsp:spPr>
        <a:xfrm>
          <a:off x="1727381" y="2022521"/>
          <a:ext cx="1475990" cy="79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 / </a:t>
          </a:r>
          <a:r>
            <a:rPr lang="es-ES" sz="1200" kern="1200" dirty="0" smtClean="0">
              <a:solidFill>
                <a:schemeClr val="tx1"/>
              </a:solidFill>
            </a:rPr>
            <a:t>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727381" y="2022521"/>
        <a:ext cx="1475990" cy="792000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E0363-FDF2-47CE-AE0D-601EAAEA0B59}">
      <dsp:nvSpPr>
        <dsp:cNvPr id="0" name=""/>
        <dsp:cNvSpPr/>
      </dsp:nvSpPr>
      <dsp:spPr>
        <a:xfrm>
          <a:off x="3897514" y="1512552"/>
          <a:ext cx="406534" cy="854746"/>
        </a:xfrm>
        <a:custGeom>
          <a:avLst/>
          <a:gdLst/>
          <a:ahLst/>
          <a:cxnLst/>
          <a:rect l="0" t="0" r="0" b="0"/>
          <a:pathLst>
            <a:path>
              <a:moveTo>
                <a:pt x="406534" y="0"/>
              </a:moveTo>
              <a:lnTo>
                <a:pt x="406534" y="854746"/>
              </a:lnTo>
              <a:lnTo>
                <a:pt x="0" y="8547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AE0B38-5E10-436A-9F5A-784D9D0381FA}">
      <dsp:nvSpPr>
        <dsp:cNvPr id="0" name=""/>
        <dsp:cNvSpPr/>
      </dsp:nvSpPr>
      <dsp:spPr>
        <a:xfrm>
          <a:off x="4304049" y="1512552"/>
          <a:ext cx="3366441" cy="1925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8357"/>
              </a:lnTo>
              <a:lnTo>
                <a:pt x="3366441" y="1778357"/>
              </a:lnTo>
              <a:lnTo>
                <a:pt x="3366441" y="19259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6B926-CC39-4D46-BFD2-5A2F6BA913F6}">
      <dsp:nvSpPr>
        <dsp:cNvPr id="0" name=""/>
        <dsp:cNvSpPr/>
      </dsp:nvSpPr>
      <dsp:spPr>
        <a:xfrm>
          <a:off x="4304049" y="1512552"/>
          <a:ext cx="1133100" cy="1920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3185"/>
              </a:lnTo>
              <a:lnTo>
                <a:pt x="1133100" y="1773185"/>
              </a:lnTo>
              <a:lnTo>
                <a:pt x="1133100" y="19207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56C46-0175-412D-A70E-2C723E9C162B}">
      <dsp:nvSpPr>
        <dsp:cNvPr id="0" name=""/>
        <dsp:cNvSpPr/>
      </dsp:nvSpPr>
      <dsp:spPr>
        <a:xfrm>
          <a:off x="3185622" y="1512552"/>
          <a:ext cx="1118427" cy="1920765"/>
        </a:xfrm>
        <a:custGeom>
          <a:avLst/>
          <a:gdLst/>
          <a:ahLst/>
          <a:cxnLst/>
          <a:rect l="0" t="0" r="0" b="0"/>
          <a:pathLst>
            <a:path>
              <a:moveTo>
                <a:pt x="1118427" y="0"/>
              </a:moveTo>
              <a:lnTo>
                <a:pt x="1118427" y="1773185"/>
              </a:lnTo>
              <a:lnTo>
                <a:pt x="0" y="1773185"/>
              </a:lnTo>
              <a:lnTo>
                <a:pt x="0" y="19207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A527A3-891E-47EE-BE68-DA5DFD406E05}">
      <dsp:nvSpPr>
        <dsp:cNvPr id="0" name=""/>
        <dsp:cNvSpPr/>
      </dsp:nvSpPr>
      <dsp:spPr>
        <a:xfrm>
          <a:off x="970469" y="1512552"/>
          <a:ext cx="3333580" cy="1920765"/>
        </a:xfrm>
        <a:custGeom>
          <a:avLst/>
          <a:gdLst/>
          <a:ahLst/>
          <a:cxnLst/>
          <a:rect l="0" t="0" r="0" b="0"/>
          <a:pathLst>
            <a:path>
              <a:moveTo>
                <a:pt x="3333580" y="0"/>
              </a:moveTo>
              <a:lnTo>
                <a:pt x="3333580" y="1773185"/>
              </a:lnTo>
              <a:lnTo>
                <a:pt x="0" y="1773185"/>
              </a:lnTo>
              <a:lnTo>
                <a:pt x="0" y="19207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3008047" y="252553"/>
          <a:ext cx="2592003" cy="125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</a:t>
          </a:r>
          <a:r>
            <a:rPr lang="es-ES" sz="1200" kern="1200" dirty="0" smtClean="0">
              <a:solidFill>
                <a:schemeClr val="tx1"/>
              </a:solidFill>
            </a:rPr>
            <a:t>Educación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08047" y="252553"/>
        <a:ext cx="2592003" cy="1259998"/>
      </dsp:txXfrm>
    </dsp:sp>
    <dsp:sp modelId="{ECD6F034-0843-4543-A3AE-98E7E38A772F}">
      <dsp:nvSpPr>
        <dsp:cNvPr id="0" name=""/>
        <dsp:cNvSpPr/>
      </dsp:nvSpPr>
      <dsp:spPr>
        <a:xfrm>
          <a:off x="1379" y="3433317"/>
          <a:ext cx="1938179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379" y="3433317"/>
        <a:ext cx="1938179" cy="971999"/>
      </dsp:txXfrm>
    </dsp:sp>
    <dsp:sp modelId="{F406D603-0F97-49D1-A230-75F2EB1A2562}">
      <dsp:nvSpPr>
        <dsp:cNvPr id="0" name=""/>
        <dsp:cNvSpPr/>
      </dsp:nvSpPr>
      <dsp:spPr>
        <a:xfrm>
          <a:off x="2216532" y="3433317"/>
          <a:ext cx="1938179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216532" y="3433317"/>
        <a:ext cx="1938179" cy="971999"/>
      </dsp:txXfrm>
    </dsp:sp>
    <dsp:sp modelId="{BF8DD503-79E9-4153-A9A7-D98611AA346B}">
      <dsp:nvSpPr>
        <dsp:cNvPr id="0" name=""/>
        <dsp:cNvSpPr/>
      </dsp:nvSpPr>
      <dsp:spPr>
        <a:xfrm>
          <a:off x="4468060" y="3433317"/>
          <a:ext cx="1938179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Programas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468060" y="3433317"/>
        <a:ext cx="1938179" cy="971999"/>
      </dsp:txXfrm>
    </dsp:sp>
    <dsp:sp modelId="{65D9F835-6A4F-4FE0-857F-D88984988C6D}">
      <dsp:nvSpPr>
        <dsp:cNvPr id="0" name=""/>
        <dsp:cNvSpPr/>
      </dsp:nvSpPr>
      <dsp:spPr>
        <a:xfrm>
          <a:off x="6701400" y="3438489"/>
          <a:ext cx="1938179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Becas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701400" y="3438489"/>
        <a:ext cx="1938179" cy="971999"/>
      </dsp:txXfrm>
    </dsp:sp>
    <dsp:sp modelId="{7DBBC19C-001A-42BF-A9E1-8C13D8BDC9EE}">
      <dsp:nvSpPr>
        <dsp:cNvPr id="0" name=""/>
        <dsp:cNvSpPr/>
      </dsp:nvSpPr>
      <dsp:spPr>
        <a:xfrm>
          <a:off x="2457509" y="1980297"/>
          <a:ext cx="1440004" cy="77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457509" y="1980297"/>
        <a:ext cx="1440004" cy="774002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D10A4-E4EE-4F43-B317-446F0B2C7C30}">
      <dsp:nvSpPr>
        <dsp:cNvPr id="0" name=""/>
        <dsp:cNvSpPr/>
      </dsp:nvSpPr>
      <dsp:spPr>
        <a:xfrm>
          <a:off x="2304566" y="1326017"/>
          <a:ext cx="393648" cy="2925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5655"/>
              </a:lnTo>
              <a:lnTo>
                <a:pt x="393648" y="29256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6DF45-5330-456D-A014-C623E6C0B244}">
      <dsp:nvSpPr>
        <dsp:cNvPr id="0" name=""/>
        <dsp:cNvSpPr/>
      </dsp:nvSpPr>
      <dsp:spPr>
        <a:xfrm>
          <a:off x="1910296" y="1326017"/>
          <a:ext cx="394270" cy="2925655"/>
        </a:xfrm>
        <a:custGeom>
          <a:avLst/>
          <a:gdLst/>
          <a:ahLst/>
          <a:cxnLst/>
          <a:rect l="0" t="0" r="0" b="0"/>
          <a:pathLst>
            <a:path>
              <a:moveTo>
                <a:pt x="394270" y="0"/>
              </a:moveTo>
              <a:lnTo>
                <a:pt x="394270" y="2925655"/>
              </a:lnTo>
              <a:lnTo>
                <a:pt x="0" y="29256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9A6B71-4861-460D-B448-64D7301D8591}">
      <dsp:nvSpPr>
        <dsp:cNvPr id="0" name=""/>
        <dsp:cNvSpPr/>
      </dsp:nvSpPr>
      <dsp:spPr>
        <a:xfrm>
          <a:off x="2304566" y="1326017"/>
          <a:ext cx="373181" cy="1927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7598"/>
              </a:lnTo>
              <a:lnTo>
                <a:pt x="373181" y="19275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1923902" y="1326017"/>
          <a:ext cx="380664" cy="1927598"/>
        </a:xfrm>
        <a:custGeom>
          <a:avLst/>
          <a:gdLst/>
          <a:ahLst/>
          <a:cxnLst/>
          <a:rect l="0" t="0" r="0" b="0"/>
          <a:pathLst>
            <a:path>
              <a:moveTo>
                <a:pt x="380664" y="0"/>
              </a:moveTo>
              <a:lnTo>
                <a:pt x="380664" y="1927598"/>
              </a:lnTo>
              <a:lnTo>
                <a:pt x="0" y="19275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F662C-06E1-4A3C-9627-BABDA1F8D9DA}">
      <dsp:nvSpPr>
        <dsp:cNvPr id="0" name=""/>
        <dsp:cNvSpPr/>
      </dsp:nvSpPr>
      <dsp:spPr>
        <a:xfrm>
          <a:off x="2304566" y="1326017"/>
          <a:ext cx="373181" cy="937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7064"/>
              </a:lnTo>
              <a:lnTo>
                <a:pt x="373181" y="9370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1923902" y="1326017"/>
          <a:ext cx="380664" cy="937064"/>
        </a:xfrm>
        <a:custGeom>
          <a:avLst/>
          <a:gdLst/>
          <a:ahLst/>
          <a:cxnLst/>
          <a:rect l="0" t="0" r="0" b="0"/>
          <a:pathLst>
            <a:path>
              <a:moveTo>
                <a:pt x="380664" y="0"/>
              </a:moveTo>
              <a:lnTo>
                <a:pt x="380664" y="937064"/>
              </a:lnTo>
              <a:lnTo>
                <a:pt x="0" y="9370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41300" y="288028"/>
          <a:ext cx="2326533" cy="10379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</a:p>
      </dsp:txBody>
      <dsp:txXfrm>
        <a:off x="1141300" y="288028"/>
        <a:ext cx="2326533" cy="1037988"/>
      </dsp:txXfrm>
    </dsp:sp>
    <dsp:sp modelId="{8152EA35-9CDF-40B9-A284-B90D945FE2BB}">
      <dsp:nvSpPr>
        <dsp:cNvPr id="0" name=""/>
        <dsp:cNvSpPr/>
      </dsp:nvSpPr>
      <dsp:spPr>
        <a:xfrm>
          <a:off x="313235" y="1905153"/>
          <a:ext cx="1610666" cy="715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3235" y="1905153"/>
        <a:ext cx="1610666" cy="715857"/>
      </dsp:txXfrm>
    </dsp:sp>
    <dsp:sp modelId="{879CF3CE-3826-4411-8750-4A90CA157093}">
      <dsp:nvSpPr>
        <dsp:cNvPr id="0" name=""/>
        <dsp:cNvSpPr/>
      </dsp:nvSpPr>
      <dsp:spPr>
        <a:xfrm>
          <a:off x="2677748" y="1905153"/>
          <a:ext cx="1610666" cy="715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77748" y="1905153"/>
        <a:ext cx="1610666" cy="715857"/>
      </dsp:txXfrm>
    </dsp:sp>
    <dsp:sp modelId="{1010ADA0-FBE6-43F8-A34B-DB3F073225DF}">
      <dsp:nvSpPr>
        <dsp:cNvPr id="0" name=""/>
        <dsp:cNvSpPr/>
      </dsp:nvSpPr>
      <dsp:spPr>
        <a:xfrm>
          <a:off x="313235" y="2895687"/>
          <a:ext cx="1610666" cy="715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3235" y="2895687"/>
        <a:ext cx="1610666" cy="715857"/>
      </dsp:txXfrm>
    </dsp:sp>
    <dsp:sp modelId="{B5E18026-23BC-4B30-B57F-ECE5140B52DE}">
      <dsp:nvSpPr>
        <dsp:cNvPr id="0" name=""/>
        <dsp:cNvSpPr/>
      </dsp:nvSpPr>
      <dsp:spPr>
        <a:xfrm>
          <a:off x="2677748" y="2895687"/>
          <a:ext cx="1610666" cy="715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77748" y="2895687"/>
        <a:ext cx="1610666" cy="715857"/>
      </dsp:txXfrm>
    </dsp:sp>
    <dsp:sp modelId="{72CE1758-79ED-40C9-9ACF-3A6F9BDF7EBA}">
      <dsp:nvSpPr>
        <dsp:cNvPr id="0" name=""/>
        <dsp:cNvSpPr/>
      </dsp:nvSpPr>
      <dsp:spPr>
        <a:xfrm>
          <a:off x="299630" y="3893743"/>
          <a:ext cx="1610666" cy="715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Bibliotecas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9630" y="3893743"/>
        <a:ext cx="1610666" cy="715857"/>
      </dsp:txXfrm>
    </dsp:sp>
    <dsp:sp modelId="{55FC6854-F915-4990-894F-8A240324B76E}">
      <dsp:nvSpPr>
        <dsp:cNvPr id="0" name=""/>
        <dsp:cNvSpPr/>
      </dsp:nvSpPr>
      <dsp:spPr>
        <a:xfrm>
          <a:off x="2698215" y="3893743"/>
          <a:ext cx="1610666" cy="715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98215" y="3893743"/>
        <a:ext cx="1610666" cy="715857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BB2EF-681D-4844-89E7-82F39516A690}">
      <dsp:nvSpPr>
        <dsp:cNvPr id="0" name=""/>
        <dsp:cNvSpPr/>
      </dsp:nvSpPr>
      <dsp:spPr>
        <a:xfrm>
          <a:off x="2992119" y="1237169"/>
          <a:ext cx="212236" cy="2298726"/>
        </a:xfrm>
        <a:custGeom>
          <a:avLst/>
          <a:gdLst/>
          <a:ahLst/>
          <a:cxnLst/>
          <a:rect l="0" t="0" r="0" b="0"/>
          <a:pathLst>
            <a:path>
              <a:moveTo>
                <a:pt x="212236" y="0"/>
              </a:moveTo>
              <a:lnTo>
                <a:pt x="212236" y="2298726"/>
              </a:lnTo>
              <a:lnTo>
                <a:pt x="0" y="2298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50FE7-09B8-4B98-9BFB-8DBEF308A178}">
      <dsp:nvSpPr>
        <dsp:cNvPr id="0" name=""/>
        <dsp:cNvSpPr/>
      </dsp:nvSpPr>
      <dsp:spPr>
        <a:xfrm>
          <a:off x="3204355" y="1237169"/>
          <a:ext cx="212249" cy="3920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0567"/>
              </a:lnTo>
              <a:lnTo>
                <a:pt x="212249" y="39205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46624-36E5-4C84-B76D-8D773C833F4B}">
      <dsp:nvSpPr>
        <dsp:cNvPr id="0" name=""/>
        <dsp:cNvSpPr/>
      </dsp:nvSpPr>
      <dsp:spPr>
        <a:xfrm>
          <a:off x="2992119" y="1237169"/>
          <a:ext cx="212236" cy="3920567"/>
        </a:xfrm>
        <a:custGeom>
          <a:avLst/>
          <a:gdLst/>
          <a:ahLst/>
          <a:cxnLst/>
          <a:rect l="0" t="0" r="0" b="0"/>
          <a:pathLst>
            <a:path>
              <a:moveTo>
                <a:pt x="212236" y="0"/>
              </a:moveTo>
              <a:lnTo>
                <a:pt x="212236" y="3920567"/>
              </a:lnTo>
              <a:lnTo>
                <a:pt x="0" y="39205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3204355" y="1237169"/>
          <a:ext cx="212249" cy="3113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3622"/>
              </a:lnTo>
              <a:lnTo>
                <a:pt x="212249" y="31136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1413-A27C-4459-88C8-B56FD188BB70}">
      <dsp:nvSpPr>
        <dsp:cNvPr id="0" name=""/>
        <dsp:cNvSpPr/>
      </dsp:nvSpPr>
      <dsp:spPr>
        <a:xfrm>
          <a:off x="2992119" y="1237169"/>
          <a:ext cx="212236" cy="3113622"/>
        </a:xfrm>
        <a:custGeom>
          <a:avLst/>
          <a:gdLst/>
          <a:ahLst/>
          <a:cxnLst/>
          <a:rect l="0" t="0" r="0" b="0"/>
          <a:pathLst>
            <a:path>
              <a:moveTo>
                <a:pt x="212236" y="0"/>
              </a:moveTo>
              <a:lnTo>
                <a:pt x="212236" y="3113622"/>
              </a:lnTo>
              <a:lnTo>
                <a:pt x="0" y="31136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3204355" y="1237169"/>
          <a:ext cx="212249" cy="1912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2574"/>
              </a:lnTo>
              <a:lnTo>
                <a:pt x="212249" y="19125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B3A5A-A78E-4B01-B59A-FCEBFBAD200C}">
      <dsp:nvSpPr>
        <dsp:cNvPr id="0" name=""/>
        <dsp:cNvSpPr/>
      </dsp:nvSpPr>
      <dsp:spPr>
        <a:xfrm>
          <a:off x="2992119" y="1237169"/>
          <a:ext cx="212236" cy="1503432"/>
        </a:xfrm>
        <a:custGeom>
          <a:avLst/>
          <a:gdLst/>
          <a:ahLst/>
          <a:cxnLst/>
          <a:rect l="0" t="0" r="0" b="0"/>
          <a:pathLst>
            <a:path>
              <a:moveTo>
                <a:pt x="212236" y="0"/>
              </a:moveTo>
              <a:lnTo>
                <a:pt x="212236" y="1503432"/>
              </a:lnTo>
              <a:lnTo>
                <a:pt x="0" y="15034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B7D78C-9119-40F3-B0BC-3099DC7D335B}">
      <dsp:nvSpPr>
        <dsp:cNvPr id="0" name=""/>
        <dsp:cNvSpPr/>
      </dsp:nvSpPr>
      <dsp:spPr>
        <a:xfrm>
          <a:off x="3204355" y="1237169"/>
          <a:ext cx="212249" cy="741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1121"/>
              </a:lnTo>
              <a:lnTo>
                <a:pt x="212249" y="7411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992119" y="1237169"/>
          <a:ext cx="212236" cy="741121"/>
        </a:xfrm>
        <a:custGeom>
          <a:avLst/>
          <a:gdLst/>
          <a:ahLst/>
          <a:cxnLst/>
          <a:rect l="0" t="0" r="0" b="0"/>
          <a:pathLst>
            <a:path>
              <a:moveTo>
                <a:pt x="212236" y="0"/>
              </a:moveTo>
              <a:lnTo>
                <a:pt x="212236" y="741121"/>
              </a:lnTo>
              <a:lnTo>
                <a:pt x="0" y="7411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2058283" y="303436"/>
          <a:ext cx="2292144" cy="9337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</a:p>
      </dsp:txBody>
      <dsp:txXfrm>
        <a:off x="2058283" y="303436"/>
        <a:ext cx="2292144" cy="933733"/>
      </dsp:txXfrm>
    </dsp:sp>
    <dsp:sp modelId="{907B92F7-AFBA-4A50-B054-4F4BE3C5BD64}">
      <dsp:nvSpPr>
        <dsp:cNvPr id="0" name=""/>
        <dsp:cNvSpPr/>
      </dsp:nvSpPr>
      <dsp:spPr>
        <a:xfrm>
          <a:off x="754740" y="1700658"/>
          <a:ext cx="2237378" cy="5552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54740" y="1700658"/>
        <a:ext cx="2237378" cy="555267"/>
      </dsp:txXfrm>
    </dsp:sp>
    <dsp:sp modelId="{98D0B439-05E9-48E2-8366-542DD34C9435}">
      <dsp:nvSpPr>
        <dsp:cNvPr id="0" name=""/>
        <dsp:cNvSpPr/>
      </dsp:nvSpPr>
      <dsp:spPr>
        <a:xfrm>
          <a:off x="3416605" y="1700658"/>
          <a:ext cx="2237378" cy="5552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Ejecutivo(a) </a:t>
          </a:r>
          <a:r>
            <a:rPr lang="es-ES" sz="1200" kern="1200" dirty="0" smtClean="0">
              <a:solidFill>
                <a:schemeClr val="tx1"/>
              </a:solidFill>
            </a:rPr>
            <a:t>Enlace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416605" y="1700658"/>
        <a:ext cx="2237378" cy="555267"/>
      </dsp:txXfrm>
    </dsp:sp>
    <dsp:sp modelId="{9F4699FF-5008-4F8A-A4AA-F268A7531ADD}">
      <dsp:nvSpPr>
        <dsp:cNvPr id="0" name=""/>
        <dsp:cNvSpPr/>
      </dsp:nvSpPr>
      <dsp:spPr>
        <a:xfrm>
          <a:off x="754740" y="2462968"/>
          <a:ext cx="2237378" cy="5552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Capturista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54740" y="2462968"/>
        <a:ext cx="2237378" cy="555267"/>
      </dsp:txXfrm>
    </dsp:sp>
    <dsp:sp modelId="{2CEB68AE-346B-4F99-9443-D3AF8E3F845E}">
      <dsp:nvSpPr>
        <dsp:cNvPr id="0" name=""/>
        <dsp:cNvSpPr/>
      </dsp:nvSpPr>
      <dsp:spPr>
        <a:xfrm>
          <a:off x="3416605" y="2459059"/>
          <a:ext cx="2237378" cy="13813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4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4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4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416605" y="2459059"/>
        <a:ext cx="2237378" cy="1381369"/>
      </dsp:txXfrm>
    </dsp:sp>
    <dsp:sp modelId="{724BD599-F0BA-4C9F-8E3A-00C76D7BF2D8}">
      <dsp:nvSpPr>
        <dsp:cNvPr id="0" name=""/>
        <dsp:cNvSpPr/>
      </dsp:nvSpPr>
      <dsp:spPr>
        <a:xfrm>
          <a:off x="754740" y="4073088"/>
          <a:ext cx="2237378" cy="55540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54740" y="4073088"/>
        <a:ext cx="2237378" cy="555406"/>
      </dsp:txXfrm>
    </dsp:sp>
    <dsp:sp modelId="{E88BB908-2DA5-4A10-8A8A-663536CE506E}">
      <dsp:nvSpPr>
        <dsp:cNvPr id="0" name=""/>
        <dsp:cNvSpPr/>
      </dsp:nvSpPr>
      <dsp:spPr>
        <a:xfrm>
          <a:off x="3416605" y="4073088"/>
          <a:ext cx="2237378" cy="5554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Bibliotecarios(as)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Clasificadores(as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16605" y="4073088"/>
        <a:ext cx="2237378" cy="555406"/>
      </dsp:txXfrm>
    </dsp:sp>
    <dsp:sp modelId="{68DBA4D7-5E1A-43FE-99B5-255978C69DF9}">
      <dsp:nvSpPr>
        <dsp:cNvPr id="0" name=""/>
        <dsp:cNvSpPr/>
      </dsp:nvSpPr>
      <dsp:spPr>
        <a:xfrm>
          <a:off x="754740" y="4880103"/>
          <a:ext cx="2237378" cy="5552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Técnico(a) en Mantenimiento </a:t>
          </a:r>
          <a:r>
            <a:rPr lang="es-ES" sz="1200" kern="1200" dirty="0" smtClean="0">
              <a:solidFill>
                <a:schemeClr val="tx1"/>
              </a:solidFill>
            </a:rPr>
            <a:t>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54740" y="4880103"/>
        <a:ext cx="2237378" cy="555267"/>
      </dsp:txXfrm>
    </dsp:sp>
    <dsp:sp modelId="{CBA7A604-34D3-4032-AA40-3F76CC23DF93}">
      <dsp:nvSpPr>
        <dsp:cNvPr id="0" name=""/>
        <dsp:cNvSpPr/>
      </dsp:nvSpPr>
      <dsp:spPr>
        <a:xfrm>
          <a:off x="3416605" y="4880103"/>
          <a:ext cx="2237378" cy="5552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16605" y="4880103"/>
        <a:ext cx="2237378" cy="555267"/>
      </dsp:txXfrm>
    </dsp:sp>
    <dsp:sp modelId="{9619E9DC-5DC6-412E-A318-941EEB04D18A}">
      <dsp:nvSpPr>
        <dsp:cNvPr id="0" name=""/>
        <dsp:cNvSpPr/>
      </dsp:nvSpPr>
      <dsp:spPr>
        <a:xfrm>
          <a:off x="754740" y="3258262"/>
          <a:ext cx="2237378" cy="5552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54740" y="3258262"/>
        <a:ext cx="2237378" cy="555267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391DB-A931-4AE9-B021-327BB4461961}">
      <dsp:nvSpPr>
        <dsp:cNvPr id="0" name=""/>
        <dsp:cNvSpPr/>
      </dsp:nvSpPr>
      <dsp:spPr>
        <a:xfrm>
          <a:off x="4248375" y="1079999"/>
          <a:ext cx="198898" cy="811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1815"/>
              </a:lnTo>
              <a:lnTo>
                <a:pt x="198898" y="8118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E0659-963D-4537-B466-E24612827F92}">
      <dsp:nvSpPr>
        <dsp:cNvPr id="0" name=""/>
        <dsp:cNvSpPr/>
      </dsp:nvSpPr>
      <dsp:spPr>
        <a:xfrm>
          <a:off x="4049667" y="1079999"/>
          <a:ext cx="198708" cy="811815"/>
        </a:xfrm>
        <a:custGeom>
          <a:avLst/>
          <a:gdLst/>
          <a:ahLst/>
          <a:cxnLst/>
          <a:rect l="0" t="0" r="0" b="0"/>
          <a:pathLst>
            <a:path>
              <a:moveTo>
                <a:pt x="198708" y="0"/>
              </a:moveTo>
              <a:lnTo>
                <a:pt x="198708" y="811815"/>
              </a:lnTo>
              <a:lnTo>
                <a:pt x="0" y="8118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C5E3F9-0501-4FFA-A2EC-3BCAE79AE693}">
      <dsp:nvSpPr>
        <dsp:cNvPr id="0" name=""/>
        <dsp:cNvSpPr/>
      </dsp:nvSpPr>
      <dsp:spPr>
        <a:xfrm>
          <a:off x="4248375" y="1079999"/>
          <a:ext cx="198898" cy="1728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8353"/>
              </a:lnTo>
              <a:lnTo>
                <a:pt x="198898" y="17283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902FE-A876-48E1-B543-8DB2127EB364}">
      <dsp:nvSpPr>
        <dsp:cNvPr id="0" name=""/>
        <dsp:cNvSpPr/>
      </dsp:nvSpPr>
      <dsp:spPr>
        <a:xfrm>
          <a:off x="4049667" y="1079999"/>
          <a:ext cx="198708" cy="1728353"/>
        </a:xfrm>
        <a:custGeom>
          <a:avLst/>
          <a:gdLst/>
          <a:ahLst/>
          <a:cxnLst/>
          <a:rect l="0" t="0" r="0" b="0"/>
          <a:pathLst>
            <a:path>
              <a:moveTo>
                <a:pt x="198708" y="0"/>
              </a:moveTo>
              <a:lnTo>
                <a:pt x="198708" y="1728353"/>
              </a:lnTo>
              <a:lnTo>
                <a:pt x="0" y="17283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1079999"/>
          <a:ext cx="3640662" cy="2592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7800"/>
              </a:lnTo>
              <a:lnTo>
                <a:pt x="3640662" y="2467800"/>
              </a:lnTo>
              <a:lnTo>
                <a:pt x="3640662" y="25924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1079999"/>
          <a:ext cx="2184397" cy="2592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7800"/>
              </a:lnTo>
              <a:lnTo>
                <a:pt x="2184397" y="2467800"/>
              </a:lnTo>
              <a:lnTo>
                <a:pt x="2184397" y="25924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1079999"/>
          <a:ext cx="728132" cy="2592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7800"/>
              </a:lnTo>
              <a:lnTo>
                <a:pt x="728132" y="2467800"/>
              </a:lnTo>
              <a:lnTo>
                <a:pt x="728132" y="25924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20243" y="1079999"/>
          <a:ext cx="728132" cy="2592498"/>
        </a:xfrm>
        <a:custGeom>
          <a:avLst/>
          <a:gdLst/>
          <a:ahLst/>
          <a:cxnLst/>
          <a:rect l="0" t="0" r="0" b="0"/>
          <a:pathLst>
            <a:path>
              <a:moveTo>
                <a:pt x="728132" y="0"/>
              </a:moveTo>
              <a:lnTo>
                <a:pt x="728132" y="2467800"/>
              </a:lnTo>
              <a:lnTo>
                <a:pt x="0" y="2467800"/>
              </a:lnTo>
              <a:lnTo>
                <a:pt x="0" y="25924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3978" y="1079999"/>
          <a:ext cx="2184397" cy="2592498"/>
        </a:xfrm>
        <a:custGeom>
          <a:avLst/>
          <a:gdLst/>
          <a:ahLst/>
          <a:cxnLst/>
          <a:rect l="0" t="0" r="0" b="0"/>
          <a:pathLst>
            <a:path>
              <a:moveTo>
                <a:pt x="2184397" y="0"/>
              </a:moveTo>
              <a:lnTo>
                <a:pt x="2184397" y="2467800"/>
              </a:lnTo>
              <a:lnTo>
                <a:pt x="0" y="2467800"/>
              </a:lnTo>
              <a:lnTo>
                <a:pt x="0" y="25924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7713" y="1079999"/>
          <a:ext cx="3640662" cy="2592498"/>
        </a:xfrm>
        <a:custGeom>
          <a:avLst/>
          <a:gdLst/>
          <a:ahLst/>
          <a:cxnLst/>
          <a:rect l="0" t="0" r="0" b="0"/>
          <a:pathLst>
            <a:path>
              <a:moveTo>
                <a:pt x="3640662" y="0"/>
              </a:moveTo>
              <a:lnTo>
                <a:pt x="3640662" y="2467800"/>
              </a:lnTo>
              <a:lnTo>
                <a:pt x="0" y="2467800"/>
              </a:lnTo>
              <a:lnTo>
                <a:pt x="0" y="25924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096378" y="0"/>
          <a:ext cx="2303994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Bibliotecas</a:t>
          </a:r>
        </a:p>
      </dsp:txBody>
      <dsp:txXfrm>
        <a:off x="3096378" y="0"/>
        <a:ext cx="2303994" cy="1079999"/>
      </dsp:txXfrm>
    </dsp:sp>
    <dsp:sp modelId="{D5971C25-22CF-4024-94D8-B9C4ADE55CD0}">
      <dsp:nvSpPr>
        <dsp:cNvPr id="0" name=""/>
        <dsp:cNvSpPr/>
      </dsp:nvSpPr>
      <dsp:spPr>
        <a:xfrm>
          <a:off x="4278" y="3672497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78" y="3672497"/>
        <a:ext cx="1206869" cy="792001"/>
      </dsp:txXfrm>
    </dsp:sp>
    <dsp:sp modelId="{B679DCC4-6138-4768-B5CD-F0704A279DA6}">
      <dsp:nvSpPr>
        <dsp:cNvPr id="0" name=""/>
        <dsp:cNvSpPr/>
      </dsp:nvSpPr>
      <dsp:spPr>
        <a:xfrm>
          <a:off x="1460543" y="3672497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460543" y="3672497"/>
        <a:ext cx="1206869" cy="792001"/>
      </dsp:txXfrm>
    </dsp:sp>
    <dsp:sp modelId="{51C32D44-AB48-4718-9350-84BD6A582910}">
      <dsp:nvSpPr>
        <dsp:cNvPr id="0" name=""/>
        <dsp:cNvSpPr/>
      </dsp:nvSpPr>
      <dsp:spPr>
        <a:xfrm>
          <a:off x="2916808" y="3672497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16808" y="3672497"/>
        <a:ext cx="1206869" cy="792001"/>
      </dsp:txXfrm>
    </dsp:sp>
    <dsp:sp modelId="{5D05A064-B26B-40F1-BAB8-C952F71956E6}">
      <dsp:nvSpPr>
        <dsp:cNvPr id="0" name=""/>
        <dsp:cNvSpPr/>
      </dsp:nvSpPr>
      <dsp:spPr>
        <a:xfrm>
          <a:off x="4373072" y="3672497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Profesional Especialista </a:t>
          </a:r>
          <a:r>
            <a:rPr lang="es-ES" sz="1200" kern="1200" dirty="0" smtClean="0">
              <a:solidFill>
                <a:schemeClr val="tx1"/>
              </a:solidFill>
            </a:rPr>
            <a:t>1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73072" y="3672497"/>
        <a:ext cx="1206869" cy="792001"/>
      </dsp:txXfrm>
    </dsp:sp>
    <dsp:sp modelId="{656C1EF5-BB9E-4B17-A830-A05B16235C81}">
      <dsp:nvSpPr>
        <dsp:cNvPr id="0" name=""/>
        <dsp:cNvSpPr/>
      </dsp:nvSpPr>
      <dsp:spPr>
        <a:xfrm>
          <a:off x="5829337" y="3672497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829337" y="3672497"/>
        <a:ext cx="1206869" cy="792001"/>
      </dsp:txXfrm>
    </dsp:sp>
    <dsp:sp modelId="{05D76ADD-FDDA-4BD2-BF7D-F91383756818}">
      <dsp:nvSpPr>
        <dsp:cNvPr id="0" name=""/>
        <dsp:cNvSpPr/>
      </dsp:nvSpPr>
      <dsp:spPr>
        <a:xfrm>
          <a:off x="7285602" y="3672497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Técnicos(as) en Mantenimiento </a:t>
          </a:r>
          <a:r>
            <a:rPr lang="es-ES" sz="1200" kern="1200" dirty="0" smtClean="0">
              <a:solidFill>
                <a:schemeClr val="tx1"/>
              </a:solidFill>
            </a:rPr>
            <a:t>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85602" y="3672497"/>
        <a:ext cx="1206869" cy="792001"/>
      </dsp:txXfrm>
    </dsp:sp>
    <dsp:sp modelId="{32DA4FC1-38BF-44C8-B772-A5442007D112}">
      <dsp:nvSpPr>
        <dsp:cNvPr id="0" name=""/>
        <dsp:cNvSpPr/>
      </dsp:nvSpPr>
      <dsp:spPr>
        <a:xfrm>
          <a:off x="2609672" y="2448353"/>
          <a:ext cx="1439994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Bibliotecarios(as)</a:t>
          </a:r>
        </a:p>
      </dsp:txBody>
      <dsp:txXfrm>
        <a:off x="2609672" y="2448353"/>
        <a:ext cx="1439994" cy="719997"/>
      </dsp:txXfrm>
    </dsp:sp>
    <dsp:sp modelId="{AB0527A3-24A8-4139-9409-7C8E75E328A7}">
      <dsp:nvSpPr>
        <dsp:cNvPr id="0" name=""/>
        <dsp:cNvSpPr/>
      </dsp:nvSpPr>
      <dsp:spPr>
        <a:xfrm>
          <a:off x="4447273" y="2448353"/>
          <a:ext cx="1439994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</a:p>
      </dsp:txBody>
      <dsp:txXfrm>
        <a:off x="4447273" y="2448353"/>
        <a:ext cx="1439994" cy="719997"/>
      </dsp:txXfrm>
    </dsp:sp>
    <dsp:sp modelId="{D1E07DFB-3766-446A-8886-DEAB87EF2DE6}">
      <dsp:nvSpPr>
        <dsp:cNvPr id="0" name=""/>
        <dsp:cNvSpPr/>
      </dsp:nvSpPr>
      <dsp:spPr>
        <a:xfrm>
          <a:off x="2609672" y="1531815"/>
          <a:ext cx="1439994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09672" y="1531815"/>
        <a:ext cx="1439994" cy="719997"/>
      </dsp:txXfrm>
    </dsp:sp>
    <dsp:sp modelId="{872AA2FF-1F0E-4D22-A061-D1ED4659116F}">
      <dsp:nvSpPr>
        <dsp:cNvPr id="0" name=""/>
        <dsp:cNvSpPr/>
      </dsp:nvSpPr>
      <dsp:spPr>
        <a:xfrm>
          <a:off x="4447273" y="1531815"/>
          <a:ext cx="1439994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Programa Fomento al </a:t>
          </a:r>
          <a:r>
            <a:rPr lang="es-ES" sz="1200" kern="1200" dirty="0" smtClean="0">
              <a:solidFill>
                <a:schemeClr val="tx1"/>
              </a:solidFill>
            </a:rPr>
            <a:t>Lector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47273" y="1531815"/>
        <a:ext cx="1439994" cy="719997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19903-F92B-403A-9996-321DA6A457C9}">
      <dsp:nvSpPr>
        <dsp:cNvPr id="0" name=""/>
        <dsp:cNvSpPr/>
      </dsp:nvSpPr>
      <dsp:spPr>
        <a:xfrm>
          <a:off x="3276364" y="906073"/>
          <a:ext cx="1769164" cy="676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824"/>
              </a:lnTo>
              <a:lnTo>
                <a:pt x="1769164" y="411824"/>
              </a:lnTo>
              <a:lnTo>
                <a:pt x="1769164" y="6768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507199" y="906073"/>
          <a:ext cx="1769164" cy="676808"/>
        </a:xfrm>
        <a:custGeom>
          <a:avLst/>
          <a:gdLst/>
          <a:ahLst/>
          <a:cxnLst/>
          <a:rect l="0" t="0" r="0" b="0"/>
          <a:pathLst>
            <a:path>
              <a:moveTo>
                <a:pt x="1769164" y="0"/>
              </a:moveTo>
              <a:lnTo>
                <a:pt x="1769164" y="411824"/>
              </a:lnTo>
              <a:lnTo>
                <a:pt x="0" y="411824"/>
              </a:lnTo>
              <a:lnTo>
                <a:pt x="0" y="6768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2186317" y="36582"/>
          <a:ext cx="2180092" cy="869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Bibliotecas</a:t>
          </a:r>
        </a:p>
      </dsp:txBody>
      <dsp:txXfrm>
        <a:off x="2186317" y="36582"/>
        <a:ext cx="2180092" cy="869490"/>
      </dsp:txXfrm>
    </dsp:sp>
    <dsp:sp modelId="{E4500AE6-F970-4C15-AEF7-7D9D80CAD4BF}">
      <dsp:nvSpPr>
        <dsp:cNvPr id="0" name=""/>
        <dsp:cNvSpPr/>
      </dsp:nvSpPr>
      <dsp:spPr>
        <a:xfrm>
          <a:off x="3020" y="1582882"/>
          <a:ext cx="3008359" cy="22976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20" y="1582882"/>
        <a:ext cx="3008359" cy="2297695"/>
      </dsp:txXfrm>
    </dsp:sp>
    <dsp:sp modelId="{C1AB1745-0E2B-419A-A767-8341E429DDDD}">
      <dsp:nvSpPr>
        <dsp:cNvPr id="0" name=""/>
        <dsp:cNvSpPr/>
      </dsp:nvSpPr>
      <dsp:spPr>
        <a:xfrm>
          <a:off x="3541348" y="1582882"/>
          <a:ext cx="3008359" cy="22976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41348" y="1582882"/>
        <a:ext cx="3008359" cy="2297695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BCEF1-4B02-4626-BF7C-E5F6BF698DF5}">
      <dsp:nvSpPr>
        <dsp:cNvPr id="0" name=""/>
        <dsp:cNvSpPr/>
      </dsp:nvSpPr>
      <dsp:spPr>
        <a:xfrm>
          <a:off x="1501259" y="2204819"/>
          <a:ext cx="91440" cy="639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298"/>
              </a:lnTo>
              <a:lnTo>
                <a:pt x="47030" y="225298"/>
              </a:lnTo>
              <a:lnTo>
                <a:pt x="47030" y="63963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0" y="656813"/>
          <a:ext cx="3093959" cy="1548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</a:t>
          </a:r>
        </a:p>
      </dsp:txBody>
      <dsp:txXfrm>
        <a:off x="0" y="656813"/>
        <a:ext cx="3093959" cy="1548005"/>
      </dsp:txXfrm>
    </dsp:sp>
    <dsp:sp modelId="{F406D603-0F97-49D1-A230-75F2EB1A2562}">
      <dsp:nvSpPr>
        <dsp:cNvPr id="0" name=""/>
        <dsp:cNvSpPr/>
      </dsp:nvSpPr>
      <dsp:spPr>
        <a:xfrm>
          <a:off x="288285" y="2844450"/>
          <a:ext cx="2520010" cy="13680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88285" y="2844450"/>
        <a:ext cx="2520010" cy="1368007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CD2AA-F074-4C4E-B563-0BC92A73D9FB}">
      <dsp:nvSpPr>
        <dsp:cNvPr id="0" name=""/>
        <dsp:cNvSpPr/>
      </dsp:nvSpPr>
      <dsp:spPr>
        <a:xfrm>
          <a:off x="1538991" y="3164061"/>
          <a:ext cx="91440" cy="5123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231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BCEF1-4B02-4626-BF7C-E5F6BF698DF5}">
      <dsp:nvSpPr>
        <dsp:cNvPr id="0" name=""/>
        <dsp:cNvSpPr/>
      </dsp:nvSpPr>
      <dsp:spPr>
        <a:xfrm>
          <a:off x="1538991" y="1693248"/>
          <a:ext cx="91440" cy="5088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88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37174" y="355395"/>
          <a:ext cx="2895074" cy="13378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Programas</a:t>
          </a:r>
        </a:p>
      </dsp:txBody>
      <dsp:txXfrm>
        <a:off x="137174" y="355395"/>
        <a:ext cx="2895074" cy="1337853"/>
      </dsp:txXfrm>
    </dsp:sp>
    <dsp:sp modelId="{F406D603-0F97-49D1-A230-75F2EB1A2562}">
      <dsp:nvSpPr>
        <dsp:cNvPr id="0" name=""/>
        <dsp:cNvSpPr/>
      </dsp:nvSpPr>
      <dsp:spPr>
        <a:xfrm>
          <a:off x="552991" y="2202056"/>
          <a:ext cx="2063440" cy="962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Supervisor(a) de </a:t>
          </a:r>
          <a:r>
            <a:rPr lang="es-ES" sz="1200" kern="1200" dirty="0" smtClean="0">
              <a:solidFill>
                <a:srgbClr val="000000"/>
              </a:solidFill>
            </a:rPr>
            <a:t>Programas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52991" y="2202056"/>
        <a:ext cx="2063440" cy="962004"/>
      </dsp:txXfrm>
    </dsp:sp>
    <dsp:sp modelId="{A26C7DD0-22C3-472F-8956-750A0E5B231F}">
      <dsp:nvSpPr>
        <dsp:cNvPr id="0" name=""/>
        <dsp:cNvSpPr/>
      </dsp:nvSpPr>
      <dsp:spPr>
        <a:xfrm>
          <a:off x="666714" y="3676373"/>
          <a:ext cx="1835994" cy="10062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66714" y="3676373"/>
        <a:ext cx="1835994" cy="1006257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3797465" y="1235797"/>
          <a:ext cx="455182" cy="708148"/>
        </a:xfrm>
        <a:custGeom>
          <a:avLst/>
          <a:gdLst/>
          <a:ahLst/>
          <a:cxnLst/>
          <a:rect l="0" t="0" r="0" b="0"/>
          <a:pathLst>
            <a:path>
              <a:moveTo>
                <a:pt x="455182" y="0"/>
              </a:moveTo>
              <a:lnTo>
                <a:pt x="455182" y="708148"/>
              </a:lnTo>
              <a:lnTo>
                <a:pt x="0" y="7081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4252648" y="1235797"/>
          <a:ext cx="447225" cy="708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148"/>
              </a:lnTo>
              <a:lnTo>
                <a:pt x="447225" y="7081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92970-E4C4-490B-87BC-0BDE270048F3}">
      <dsp:nvSpPr>
        <dsp:cNvPr id="0" name=""/>
        <dsp:cNvSpPr/>
      </dsp:nvSpPr>
      <dsp:spPr>
        <a:xfrm>
          <a:off x="3779574" y="1235797"/>
          <a:ext cx="473073" cy="2675048"/>
        </a:xfrm>
        <a:custGeom>
          <a:avLst/>
          <a:gdLst/>
          <a:ahLst/>
          <a:cxnLst/>
          <a:rect l="0" t="0" r="0" b="0"/>
          <a:pathLst>
            <a:path>
              <a:moveTo>
                <a:pt x="473073" y="0"/>
              </a:moveTo>
              <a:lnTo>
                <a:pt x="473073" y="2675048"/>
              </a:lnTo>
              <a:lnTo>
                <a:pt x="0" y="26750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308E28-697E-49B3-939F-7B709072B51A}">
      <dsp:nvSpPr>
        <dsp:cNvPr id="0" name=""/>
        <dsp:cNvSpPr/>
      </dsp:nvSpPr>
      <dsp:spPr>
        <a:xfrm>
          <a:off x="4252648" y="1235797"/>
          <a:ext cx="460266" cy="1724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4315"/>
              </a:lnTo>
              <a:lnTo>
                <a:pt x="460266" y="17243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146258-B08E-4FB8-BC11-BB174B78D4D8}">
      <dsp:nvSpPr>
        <dsp:cNvPr id="0" name=""/>
        <dsp:cNvSpPr/>
      </dsp:nvSpPr>
      <dsp:spPr>
        <a:xfrm>
          <a:off x="3779574" y="1235797"/>
          <a:ext cx="473073" cy="1724315"/>
        </a:xfrm>
        <a:custGeom>
          <a:avLst/>
          <a:gdLst/>
          <a:ahLst/>
          <a:cxnLst/>
          <a:rect l="0" t="0" r="0" b="0"/>
          <a:pathLst>
            <a:path>
              <a:moveTo>
                <a:pt x="473073" y="0"/>
              </a:moveTo>
              <a:lnTo>
                <a:pt x="473073" y="1724315"/>
              </a:lnTo>
              <a:lnTo>
                <a:pt x="0" y="17243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8E7BD-A4E8-434E-98FF-218049F54F37}">
      <dsp:nvSpPr>
        <dsp:cNvPr id="0" name=""/>
        <dsp:cNvSpPr/>
      </dsp:nvSpPr>
      <dsp:spPr>
        <a:xfrm>
          <a:off x="4252648" y="1235797"/>
          <a:ext cx="3088145" cy="3445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0934"/>
              </a:lnTo>
              <a:lnTo>
                <a:pt x="3088145" y="3270934"/>
              </a:lnTo>
              <a:lnTo>
                <a:pt x="3088145" y="34453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BAF75-37AC-43BD-8523-D97036014B91}">
      <dsp:nvSpPr>
        <dsp:cNvPr id="0" name=""/>
        <dsp:cNvSpPr/>
      </dsp:nvSpPr>
      <dsp:spPr>
        <a:xfrm>
          <a:off x="4252648" y="1235797"/>
          <a:ext cx="1029381" cy="3445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0934"/>
              </a:lnTo>
              <a:lnTo>
                <a:pt x="1029381" y="3270934"/>
              </a:lnTo>
              <a:lnTo>
                <a:pt x="1029381" y="34453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81160-0F68-4D8B-8D79-2F601006DE4F}">
      <dsp:nvSpPr>
        <dsp:cNvPr id="0" name=""/>
        <dsp:cNvSpPr/>
      </dsp:nvSpPr>
      <dsp:spPr>
        <a:xfrm>
          <a:off x="3223266" y="1235797"/>
          <a:ext cx="1029381" cy="3444719"/>
        </a:xfrm>
        <a:custGeom>
          <a:avLst/>
          <a:gdLst/>
          <a:ahLst/>
          <a:cxnLst/>
          <a:rect l="0" t="0" r="0" b="0"/>
          <a:pathLst>
            <a:path>
              <a:moveTo>
                <a:pt x="1029381" y="0"/>
              </a:moveTo>
              <a:lnTo>
                <a:pt x="1029381" y="3270294"/>
              </a:lnTo>
              <a:lnTo>
                <a:pt x="0" y="3270294"/>
              </a:lnTo>
              <a:lnTo>
                <a:pt x="0" y="34447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1164502" y="1235797"/>
          <a:ext cx="3088145" cy="3445359"/>
        </a:xfrm>
        <a:custGeom>
          <a:avLst/>
          <a:gdLst/>
          <a:ahLst/>
          <a:cxnLst/>
          <a:rect l="0" t="0" r="0" b="0"/>
          <a:pathLst>
            <a:path>
              <a:moveTo>
                <a:pt x="3088145" y="0"/>
              </a:moveTo>
              <a:lnTo>
                <a:pt x="3088145" y="3270934"/>
              </a:lnTo>
              <a:lnTo>
                <a:pt x="0" y="3270934"/>
              </a:lnTo>
              <a:lnTo>
                <a:pt x="0" y="34453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000475" y="175675"/>
          <a:ext cx="2504344" cy="10601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Director(a) Parques Públicos </a:t>
          </a:r>
        </a:p>
      </dsp:txBody>
      <dsp:txXfrm>
        <a:off x="3000475" y="175675"/>
        <a:ext cx="2504344" cy="1060122"/>
      </dsp:txXfrm>
    </dsp:sp>
    <dsp:sp modelId="{F8108F41-11A6-4BB2-8576-6B4930629144}">
      <dsp:nvSpPr>
        <dsp:cNvPr id="0" name=""/>
        <dsp:cNvSpPr/>
      </dsp:nvSpPr>
      <dsp:spPr>
        <a:xfrm>
          <a:off x="309546" y="4681156"/>
          <a:ext cx="1709913" cy="876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Monterrey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400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09546" y="4681156"/>
        <a:ext cx="1709913" cy="876709"/>
      </dsp:txXfrm>
    </dsp:sp>
    <dsp:sp modelId="{BB628240-0F39-4862-BA3F-83CC0363689A}">
      <dsp:nvSpPr>
        <dsp:cNvPr id="0" name=""/>
        <dsp:cNvSpPr/>
      </dsp:nvSpPr>
      <dsp:spPr>
        <a:xfrm>
          <a:off x="2368309" y="4680516"/>
          <a:ext cx="1709913" cy="876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 Parque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368309" y="4680516"/>
        <a:ext cx="1709913" cy="876709"/>
      </dsp:txXfrm>
    </dsp:sp>
    <dsp:sp modelId="{5595AAC0-CD01-45C6-AE8E-4A0CED053EE3}">
      <dsp:nvSpPr>
        <dsp:cNvPr id="0" name=""/>
        <dsp:cNvSpPr/>
      </dsp:nvSpPr>
      <dsp:spPr>
        <a:xfrm>
          <a:off x="4427073" y="4681156"/>
          <a:ext cx="1709913" cy="876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 Alameda y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Canoas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427073" y="4681156"/>
        <a:ext cx="1709913" cy="876709"/>
      </dsp:txXfrm>
    </dsp:sp>
    <dsp:sp modelId="{699D600C-22B6-4E53-A7E3-EA62EC92FA90}">
      <dsp:nvSpPr>
        <dsp:cNvPr id="0" name=""/>
        <dsp:cNvSpPr/>
      </dsp:nvSpPr>
      <dsp:spPr>
        <a:xfrm>
          <a:off x="6485836" y="4681156"/>
          <a:ext cx="1709913" cy="876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Operativo(a) </a:t>
          </a:r>
          <a:r>
            <a:rPr lang="es-MX" alt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AVC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485836" y="4681156"/>
        <a:ext cx="1709913" cy="876709"/>
      </dsp:txXfrm>
    </dsp:sp>
    <dsp:sp modelId="{E0EE2F53-60A9-4F75-9898-904BD68A5314}">
      <dsp:nvSpPr>
        <dsp:cNvPr id="0" name=""/>
        <dsp:cNvSpPr/>
      </dsp:nvSpPr>
      <dsp:spPr>
        <a:xfrm>
          <a:off x="1500121" y="2628817"/>
          <a:ext cx="2279452" cy="6625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General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de Parques </a:t>
          </a:r>
          <a:r>
            <a:rPr lang="es-ES" sz="1200" b="0" kern="1200" dirty="0" smtClean="0">
              <a:solidFill>
                <a:schemeClr val="tx1"/>
              </a:solidFill>
            </a:rPr>
            <a:t>Públicos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500121" y="2628817"/>
        <a:ext cx="2279452" cy="662590"/>
      </dsp:txXfrm>
    </dsp:sp>
    <dsp:sp modelId="{2B14A2D4-E372-4041-91E8-B64A4D3B62A8}">
      <dsp:nvSpPr>
        <dsp:cNvPr id="0" name=""/>
        <dsp:cNvSpPr/>
      </dsp:nvSpPr>
      <dsp:spPr>
        <a:xfrm>
          <a:off x="4712914" y="2628817"/>
          <a:ext cx="2279452" cy="6625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Mantenimiento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y Rehabilitación de </a:t>
          </a:r>
          <a:r>
            <a:rPr lang="es-ES" sz="1200" b="0" kern="1200" dirty="0" smtClean="0">
              <a:solidFill>
                <a:schemeClr val="tx1"/>
              </a:solidFill>
            </a:rPr>
            <a:t>Parques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712914" y="2628817"/>
        <a:ext cx="2279452" cy="662590"/>
      </dsp:txXfrm>
    </dsp:sp>
    <dsp:sp modelId="{0B0AD3C7-6E7D-49BC-B8B1-61DFD4EBFEE5}">
      <dsp:nvSpPr>
        <dsp:cNvPr id="0" name=""/>
        <dsp:cNvSpPr/>
      </dsp:nvSpPr>
      <dsp:spPr>
        <a:xfrm>
          <a:off x="1500121" y="3579550"/>
          <a:ext cx="2279452" cy="6625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Parques </a:t>
          </a:r>
          <a:r>
            <a:rPr lang="es-ES" sz="1200" b="0" kern="1200" dirty="0" smtClean="0">
              <a:solidFill>
                <a:schemeClr val="tx1"/>
              </a:solidFill>
            </a:rPr>
            <a:t>Públicos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500121" y="3579550"/>
        <a:ext cx="2279452" cy="662590"/>
      </dsp:txXfrm>
    </dsp:sp>
    <dsp:sp modelId="{D505D837-DBC2-4B50-8E0E-E06632D105AC}">
      <dsp:nvSpPr>
        <dsp:cNvPr id="0" name=""/>
        <dsp:cNvSpPr/>
      </dsp:nvSpPr>
      <dsp:spPr>
        <a:xfrm>
          <a:off x="4699873" y="1576640"/>
          <a:ext cx="1661190" cy="7346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Secretaria /o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/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Oficial Administrativo(a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699873" y="1576640"/>
        <a:ext cx="1661190" cy="734611"/>
      </dsp:txXfrm>
    </dsp:sp>
    <dsp:sp modelId="{53A1B6B1-543F-4031-814A-C310B34B4C02}">
      <dsp:nvSpPr>
        <dsp:cNvPr id="0" name=""/>
        <dsp:cNvSpPr/>
      </dsp:nvSpPr>
      <dsp:spPr>
        <a:xfrm>
          <a:off x="2136274" y="1576640"/>
          <a:ext cx="1661190" cy="7346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Auxiliar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2136274" y="1576640"/>
        <a:ext cx="1661190" cy="7346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5B4AD-41F1-4634-A231-23581F46F11F}">
      <dsp:nvSpPr>
        <dsp:cNvPr id="0" name=""/>
        <dsp:cNvSpPr/>
      </dsp:nvSpPr>
      <dsp:spPr>
        <a:xfrm>
          <a:off x="3168351" y="2728394"/>
          <a:ext cx="1284022" cy="834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6509"/>
              </a:lnTo>
              <a:lnTo>
                <a:pt x="1284022" y="486509"/>
              </a:lnTo>
              <a:lnTo>
                <a:pt x="1284022" y="8345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C5966-A94B-4FAC-AD44-9948980ED19A}">
      <dsp:nvSpPr>
        <dsp:cNvPr id="0" name=""/>
        <dsp:cNvSpPr/>
      </dsp:nvSpPr>
      <dsp:spPr>
        <a:xfrm>
          <a:off x="1884329" y="2728394"/>
          <a:ext cx="1284022" cy="834536"/>
        </a:xfrm>
        <a:custGeom>
          <a:avLst/>
          <a:gdLst/>
          <a:ahLst/>
          <a:cxnLst/>
          <a:rect l="0" t="0" r="0" b="0"/>
          <a:pathLst>
            <a:path>
              <a:moveTo>
                <a:pt x="1284022" y="0"/>
              </a:moveTo>
              <a:lnTo>
                <a:pt x="1284022" y="486509"/>
              </a:lnTo>
              <a:lnTo>
                <a:pt x="0" y="486509"/>
              </a:lnTo>
              <a:lnTo>
                <a:pt x="0" y="8345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CCF4E-7055-4187-932B-F7D47ADE9C48}">
      <dsp:nvSpPr>
        <dsp:cNvPr id="0" name=""/>
        <dsp:cNvSpPr/>
      </dsp:nvSpPr>
      <dsp:spPr>
        <a:xfrm>
          <a:off x="3122632" y="1254530"/>
          <a:ext cx="91440" cy="5575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75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1818353" y="388"/>
          <a:ext cx="2699997" cy="125414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Capacitación</a:t>
          </a:r>
        </a:p>
      </dsp:txBody>
      <dsp:txXfrm>
        <a:off x="1818353" y="388"/>
        <a:ext cx="2699997" cy="1254142"/>
      </dsp:txXfrm>
    </dsp:sp>
    <dsp:sp modelId="{D16EA8BC-7653-4B40-800E-97DC84F26E35}">
      <dsp:nvSpPr>
        <dsp:cNvPr id="0" name=""/>
        <dsp:cNvSpPr/>
      </dsp:nvSpPr>
      <dsp:spPr>
        <a:xfrm>
          <a:off x="2124352" y="1812104"/>
          <a:ext cx="2087999" cy="916290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Capacitación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124352" y="1812104"/>
        <a:ext cx="2087999" cy="916290"/>
      </dsp:txXfrm>
    </dsp:sp>
    <dsp:sp modelId="{46D98955-34D8-4A0B-A542-AAEDAFBE03D5}">
      <dsp:nvSpPr>
        <dsp:cNvPr id="0" name=""/>
        <dsp:cNvSpPr/>
      </dsp:nvSpPr>
      <dsp:spPr>
        <a:xfrm>
          <a:off x="948334" y="3562931"/>
          <a:ext cx="1871990" cy="901175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Profesionales 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Especialistas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48334" y="3562931"/>
        <a:ext cx="1871990" cy="901175"/>
      </dsp:txXfrm>
    </dsp:sp>
    <dsp:sp modelId="{B6B4C1F5-6231-4957-B426-E5CB41B4305F}">
      <dsp:nvSpPr>
        <dsp:cNvPr id="0" name=""/>
        <dsp:cNvSpPr/>
      </dsp:nvSpPr>
      <dsp:spPr>
        <a:xfrm>
          <a:off x="3516379" y="3562931"/>
          <a:ext cx="1871990" cy="901175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Auxiliares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3516379" y="3562931"/>
        <a:ext cx="1871990" cy="901175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3CF547-232B-475B-8976-198E16638A1B}">
      <dsp:nvSpPr>
        <dsp:cNvPr id="0" name=""/>
        <dsp:cNvSpPr/>
      </dsp:nvSpPr>
      <dsp:spPr>
        <a:xfrm>
          <a:off x="4252647" y="2048074"/>
          <a:ext cx="441573" cy="1754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4158"/>
              </a:lnTo>
              <a:lnTo>
                <a:pt x="441573" y="175415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5281A-939F-4639-B3FA-751BC32C477B}">
      <dsp:nvSpPr>
        <dsp:cNvPr id="0" name=""/>
        <dsp:cNvSpPr/>
      </dsp:nvSpPr>
      <dsp:spPr>
        <a:xfrm>
          <a:off x="4252647" y="2048074"/>
          <a:ext cx="446576" cy="1099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9472"/>
              </a:lnTo>
              <a:lnTo>
                <a:pt x="446576" y="10994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C2734-3B70-4527-859D-504F7488A889}">
      <dsp:nvSpPr>
        <dsp:cNvPr id="0" name=""/>
        <dsp:cNvSpPr/>
      </dsp:nvSpPr>
      <dsp:spPr>
        <a:xfrm>
          <a:off x="3819311" y="2048074"/>
          <a:ext cx="433336" cy="2408843"/>
        </a:xfrm>
        <a:custGeom>
          <a:avLst/>
          <a:gdLst/>
          <a:ahLst/>
          <a:cxnLst/>
          <a:rect l="0" t="0" r="0" b="0"/>
          <a:pathLst>
            <a:path>
              <a:moveTo>
                <a:pt x="433336" y="0"/>
              </a:moveTo>
              <a:lnTo>
                <a:pt x="433336" y="2408843"/>
              </a:lnTo>
              <a:lnTo>
                <a:pt x="0" y="24088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8BB2A-EEFD-4108-B28B-0558533AD03A}">
      <dsp:nvSpPr>
        <dsp:cNvPr id="0" name=""/>
        <dsp:cNvSpPr/>
      </dsp:nvSpPr>
      <dsp:spPr>
        <a:xfrm>
          <a:off x="3820410" y="2048074"/>
          <a:ext cx="432237" cy="3718212"/>
        </a:xfrm>
        <a:custGeom>
          <a:avLst/>
          <a:gdLst/>
          <a:ahLst/>
          <a:cxnLst/>
          <a:rect l="0" t="0" r="0" b="0"/>
          <a:pathLst>
            <a:path>
              <a:moveTo>
                <a:pt x="432237" y="0"/>
              </a:moveTo>
              <a:lnTo>
                <a:pt x="432237" y="3718212"/>
              </a:lnTo>
              <a:lnTo>
                <a:pt x="0" y="37182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465683-7E3D-42AF-AB55-A12A7AEE528F}">
      <dsp:nvSpPr>
        <dsp:cNvPr id="0" name=""/>
        <dsp:cNvSpPr/>
      </dsp:nvSpPr>
      <dsp:spPr>
        <a:xfrm>
          <a:off x="3819311" y="2048074"/>
          <a:ext cx="433336" cy="1754160"/>
        </a:xfrm>
        <a:custGeom>
          <a:avLst/>
          <a:gdLst/>
          <a:ahLst/>
          <a:cxnLst/>
          <a:rect l="0" t="0" r="0" b="0"/>
          <a:pathLst>
            <a:path>
              <a:moveTo>
                <a:pt x="433336" y="0"/>
              </a:moveTo>
              <a:lnTo>
                <a:pt x="433336" y="1754160"/>
              </a:lnTo>
              <a:lnTo>
                <a:pt x="0" y="175416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E0203-121A-4273-976D-E9455B1B61FD}">
      <dsp:nvSpPr>
        <dsp:cNvPr id="0" name=""/>
        <dsp:cNvSpPr/>
      </dsp:nvSpPr>
      <dsp:spPr>
        <a:xfrm>
          <a:off x="4252647" y="2048074"/>
          <a:ext cx="440675" cy="444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4788"/>
              </a:lnTo>
              <a:lnTo>
                <a:pt x="440675" y="4447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A05492-6C85-487D-936E-98ABB764F266}">
      <dsp:nvSpPr>
        <dsp:cNvPr id="0" name=""/>
        <dsp:cNvSpPr/>
      </dsp:nvSpPr>
      <dsp:spPr>
        <a:xfrm>
          <a:off x="3819311" y="2048074"/>
          <a:ext cx="433336" cy="444788"/>
        </a:xfrm>
        <a:custGeom>
          <a:avLst/>
          <a:gdLst/>
          <a:ahLst/>
          <a:cxnLst/>
          <a:rect l="0" t="0" r="0" b="0"/>
          <a:pathLst>
            <a:path>
              <a:moveTo>
                <a:pt x="433336" y="0"/>
              </a:moveTo>
              <a:lnTo>
                <a:pt x="433336" y="444788"/>
              </a:lnTo>
              <a:lnTo>
                <a:pt x="0" y="4447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AAC87F-458B-4CEE-933A-917237F77FBB}">
      <dsp:nvSpPr>
        <dsp:cNvPr id="0" name=""/>
        <dsp:cNvSpPr/>
      </dsp:nvSpPr>
      <dsp:spPr>
        <a:xfrm>
          <a:off x="3820410" y="2048074"/>
          <a:ext cx="432237" cy="3063527"/>
        </a:xfrm>
        <a:custGeom>
          <a:avLst/>
          <a:gdLst/>
          <a:ahLst/>
          <a:cxnLst/>
          <a:rect l="0" t="0" r="0" b="0"/>
          <a:pathLst>
            <a:path>
              <a:moveTo>
                <a:pt x="432237" y="0"/>
              </a:moveTo>
              <a:lnTo>
                <a:pt x="432237" y="3063527"/>
              </a:lnTo>
              <a:lnTo>
                <a:pt x="0" y="306352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36E5ED-4EAC-4970-B73E-3A63D4F23BBB}">
      <dsp:nvSpPr>
        <dsp:cNvPr id="0" name=""/>
        <dsp:cNvSpPr/>
      </dsp:nvSpPr>
      <dsp:spPr>
        <a:xfrm>
          <a:off x="4252647" y="2048074"/>
          <a:ext cx="446576" cy="3099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9462"/>
              </a:lnTo>
              <a:lnTo>
                <a:pt x="446576" y="30994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9731FE-935D-4D09-925A-3361A9896635}">
      <dsp:nvSpPr>
        <dsp:cNvPr id="0" name=""/>
        <dsp:cNvSpPr/>
      </dsp:nvSpPr>
      <dsp:spPr>
        <a:xfrm>
          <a:off x="3819311" y="2048074"/>
          <a:ext cx="433336" cy="1099474"/>
        </a:xfrm>
        <a:custGeom>
          <a:avLst/>
          <a:gdLst/>
          <a:ahLst/>
          <a:cxnLst/>
          <a:rect l="0" t="0" r="0" b="0"/>
          <a:pathLst>
            <a:path>
              <a:moveTo>
                <a:pt x="433336" y="0"/>
              </a:moveTo>
              <a:lnTo>
                <a:pt x="433336" y="1099474"/>
              </a:lnTo>
              <a:lnTo>
                <a:pt x="0" y="109947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4206927" y="1183978"/>
          <a:ext cx="91440" cy="2117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17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925239" y="244019"/>
          <a:ext cx="2654816" cy="9399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General de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 Alameda y Canoas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925239" y="244019"/>
        <a:ext cx="2654816" cy="939959"/>
      </dsp:txXfrm>
    </dsp:sp>
    <dsp:sp modelId="{F8108F41-11A6-4BB2-8576-6B4930629144}">
      <dsp:nvSpPr>
        <dsp:cNvPr id="0" name=""/>
        <dsp:cNvSpPr/>
      </dsp:nvSpPr>
      <dsp:spPr>
        <a:xfrm>
          <a:off x="3298648" y="1395680"/>
          <a:ext cx="1907999" cy="6523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ES" sz="1200" b="0" kern="1200" dirty="0" smtClean="0">
              <a:solidFill>
                <a:schemeClr val="tx1"/>
              </a:solidFill>
            </a:rPr>
            <a:t>Jefe(a) Parque </a:t>
          </a:r>
          <a:r>
            <a:rPr lang="es-MX" altLang="es-ES" sz="1200" b="0" kern="1200" dirty="0" smtClean="0">
              <a:solidFill>
                <a:schemeClr val="tx1"/>
              </a:solidFill>
            </a:rPr>
            <a:t>Alameda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298648" y="1395680"/>
        <a:ext cx="1907999" cy="652394"/>
      </dsp:txXfrm>
    </dsp:sp>
    <dsp:sp modelId="{7D93722B-8B56-4D9C-A191-D64A6C9C522B}">
      <dsp:nvSpPr>
        <dsp:cNvPr id="0" name=""/>
        <dsp:cNvSpPr/>
      </dsp:nvSpPr>
      <dsp:spPr>
        <a:xfrm>
          <a:off x="873555" y="2880711"/>
          <a:ext cx="2945756" cy="533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Oficial Administrativo(a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873555" y="2880711"/>
        <a:ext cx="2945756" cy="533674"/>
      </dsp:txXfrm>
    </dsp:sp>
    <dsp:sp modelId="{C9C98B90-2368-42E5-A938-1CAC7B95F1D9}">
      <dsp:nvSpPr>
        <dsp:cNvPr id="0" name=""/>
        <dsp:cNvSpPr/>
      </dsp:nvSpPr>
      <dsp:spPr>
        <a:xfrm>
          <a:off x="4699224" y="4214553"/>
          <a:ext cx="2945756" cy="18659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ts val="17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Velador (</a:t>
          </a:r>
          <a:r>
            <a:rPr lang="es-MX" altLang="es-MX" sz="1200" b="0" kern="1200" dirty="0" smtClean="0">
              <a:solidFill>
                <a:schemeClr val="tx1"/>
              </a:solidFill>
            </a:rPr>
            <a:t>a)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</a:rPr>
            <a:t>Área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Plomero(a</a:t>
          </a:r>
          <a:r>
            <a:rPr lang="es-MX" altLang="es-MX" sz="1200" b="0" kern="1200" dirty="0" smtClean="0">
              <a:solidFill>
                <a:schemeClr val="tx1"/>
              </a:solidFill>
            </a:rPr>
            <a:t>)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Elemento </a:t>
          </a:r>
          <a:r>
            <a:rPr lang="es-MX" altLang="es-MX" sz="1200" b="0" kern="1200" dirty="0" smtClean="0">
              <a:solidFill>
                <a:schemeClr val="tx1"/>
              </a:solidFill>
            </a:rPr>
            <a:t>Operativo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</a:rPr>
            <a:t>Generales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Vigilantes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Operadores(as) Máquina </a:t>
          </a:r>
          <a:r>
            <a:rPr lang="es-MX" altLang="es-MX" sz="1200" b="0" kern="1200" dirty="0" smtClean="0">
              <a:solidFill>
                <a:schemeClr val="tx1"/>
              </a:solidFill>
            </a:rPr>
            <a:t>Liviana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699224" y="4214553"/>
        <a:ext cx="2945756" cy="1865967"/>
      </dsp:txXfrm>
    </dsp:sp>
    <dsp:sp modelId="{95AECAAC-11D6-46E1-B29B-EF47714339EB}">
      <dsp:nvSpPr>
        <dsp:cNvPr id="0" name=""/>
        <dsp:cNvSpPr/>
      </dsp:nvSpPr>
      <dsp:spPr>
        <a:xfrm>
          <a:off x="874653" y="4844764"/>
          <a:ext cx="2945756" cy="533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Analista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874653" y="4844764"/>
        <a:ext cx="2945756" cy="533674"/>
      </dsp:txXfrm>
    </dsp:sp>
    <dsp:sp modelId="{917CF2CD-CFB2-4184-A6AF-445F9C88C039}">
      <dsp:nvSpPr>
        <dsp:cNvPr id="0" name=""/>
        <dsp:cNvSpPr/>
      </dsp:nvSpPr>
      <dsp:spPr>
        <a:xfrm>
          <a:off x="873555" y="2226026"/>
          <a:ext cx="2945756" cy="533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Carpinteros(as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873555" y="2226026"/>
        <a:ext cx="2945756" cy="533674"/>
      </dsp:txXfrm>
    </dsp:sp>
    <dsp:sp modelId="{D8D6D9BB-E399-4587-B2AA-235491C102FB}">
      <dsp:nvSpPr>
        <dsp:cNvPr id="0" name=""/>
        <dsp:cNvSpPr/>
      </dsp:nvSpPr>
      <dsp:spPr>
        <a:xfrm>
          <a:off x="4693323" y="2226026"/>
          <a:ext cx="2945756" cy="533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Chofer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693323" y="2226026"/>
        <a:ext cx="2945756" cy="533674"/>
      </dsp:txXfrm>
    </dsp:sp>
    <dsp:sp modelId="{D7BD79C1-93F8-4D48-BC3C-1707F7D1CC69}">
      <dsp:nvSpPr>
        <dsp:cNvPr id="0" name=""/>
        <dsp:cNvSpPr/>
      </dsp:nvSpPr>
      <dsp:spPr>
        <a:xfrm>
          <a:off x="873555" y="3535397"/>
          <a:ext cx="2945756" cy="533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Auxiliar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873555" y="3535397"/>
        <a:ext cx="2945756" cy="533674"/>
      </dsp:txXfrm>
    </dsp:sp>
    <dsp:sp modelId="{BB1A5C11-5421-465A-924B-FCF70AE1E666}">
      <dsp:nvSpPr>
        <dsp:cNvPr id="0" name=""/>
        <dsp:cNvSpPr/>
      </dsp:nvSpPr>
      <dsp:spPr>
        <a:xfrm>
          <a:off x="874653" y="5499450"/>
          <a:ext cx="2945756" cy="533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ES" sz="1200" b="0" kern="1200" dirty="0" smtClean="0">
              <a:solidFill>
                <a:schemeClr val="tx1"/>
              </a:solidFill>
            </a:rPr>
            <a:t>Auxiliares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874653" y="5499450"/>
        <a:ext cx="2945756" cy="533674"/>
      </dsp:txXfrm>
    </dsp:sp>
    <dsp:sp modelId="{68B84FFC-9C3A-4CA7-A735-AED9480FC480}">
      <dsp:nvSpPr>
        <dsp:cNvPr id="0" name=""/>
        <dsp:cNvSpPr/>
      </dsp:nvSpPr>
      <dsp:spPr>
        <a:xfrm>
          <a:off x="873555" y="4190081"/>
          <a:ext cx="2945756" cy="533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Supervisores(as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873555" y="4190081"/>
        <a:ext cx="2945756" cy="533674"/>
      </dsp:txXfrm>
    </dsp:sp>
    <dsp:sp modelId="{C00FE3BE-937A-4E68-8DF2-39B4146406E0}">
      <dsp:nvSpPr>
        <dsp:cNvPr id="0" name=""/>
        <dsp:cNvSpPr/>
      </dsp:nvSpPr>
      <dsp:spPr>
        <a:xfrm>
          <a:off x="4699224" y="2880710"/>
          <a:ext cx="2945756" cy="533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Encargado(a) </a:t>
          </a:r>
          <a:r>
            <a:rPr lang="es-MX" altLang="es-MX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99224" y="2880710"/>
        <a:ext cx="2945756" cy="533674"/>
      </dsp:txXfrm>
    </dsp:sp>
    <dsp:sp modelId="{77AD350A-4E3F-4F48-B51A-FD69903B07A0}">
      <dsp:nvSpPr>
        <dsp:cNvPr id="0" name=""/>
        <dsp:cNvSpPr/>
      </dsp:nvSpPr>
      <dsp:spPr>
        <a:xfrm>
          <a:off x="4694221" y="3535395"/>
          <a:ext cx="2945756" cy="533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Intendente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94221" y="3535395"/>
        <a:ext cx="2945756" cy="533674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7DF967-9E24-4CBC-92E3-EBC0F8EB3712}">
      <dsp:nvSpPr>
        <dsp:cNvPr id="0" name=""/>
        <dsp:cNvSpPr/>
      </dsp:nvSpPr>
      <dsp:spPr>
        <a:xfrm>
          <a:off x="8096752" y="2726261"/>
          <a:ext cx="206952" cy="2204545"/>
        </a:xfrm>
        <a:custGeom>
          <a:avLst/>
          <a:gdLst/>
          <a:ahLst/>
          <a:cxnLst/>
          <a:rect l="0" t="0" r="0" b="0"/>
          <a:pathLst>
            <a:path>
              <a:moveTo>
                <a:pt x="206952" y="0"/>
              </a:moveTo>
              <a:lnTo>
                <a:pt x="206952" y="2204545"/>
              </a:lnTo>
              <a:lnTo>
                <a:pt x="0" y="220454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0FF30-664F-42F8-9641-3377BAD9DBD3}">
      <dsp:nvSpPr>
        <dsp:cNvPr id="0" name=""/>
        <dsp:cNvSpPr/>
      </dsp:nvSpPr>
      <dsp:spPr>
        <a:xfrm>
          <a:off x="8092665" y="2726261"/>
          <a:ext cx="211039" cy="1406770"/>
        </a:xfrm>
        <a:custGeom>
          <a:avLst/>
          <a:gdLst/>
          <a:ahLst/>
          <a:cxnLst/>
          <a:rect l="0" t="0" r="0" b="0"/>
          <a:pathLst>
            <a:path>
              <a:moveTo>
                <a:pt x="211039" y="0"/>
              </a:moveTo>
              <a:lnTo>
                <a:pt x="211039" y="1406770"/>
              </a:lnTo>
              <a:lnTo>
                <a:pt x="0" y="140677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7DAD1-7074-45B9-90CF-A7718850B12B}">
      <dsp:nvSpPr>
        <dsp:cNvPr id="0" name=""/>
        <dsp:cNvSpPr/>
      </dsp:nvSpPr>
      <dsp:spPr>
        <a:xfrm>
          <a:off x="8092665" y="2726261"/>
          <a:ext cx="211039" cy="608996"/>
        </a:xfrm>
        <a:custGeom>
          <a:avLst/>
          <a:gdLst/>
          <a:ahLst/>
          <a:cxnLst/>
          <a:rect l="0" t="0" r="0" b="0"/>
          <a:pathLst>
            <a:path>
              <a:moveTo>
                <a:pt x="211039" y="0"/>
              </a:moveTo>
              <a:lnTo>
                <a:pt x="211039" y="608996"/>
              </a:lnTo>
              <a:lnTo>
                <a:pt x="0" y="6089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FFBEF-CA63-4648-BD4A-8F0001AC281E}">
      <dsp:nvSpPr>
        <dsp:cNvPr id="0" name=""/>
        <dsp:cNvSpPr/>
      </dsp:nvSpPr>
      <dsp:spPr>
        <a:xfrm>
          <a:off x="4211910" y="1299564"/>
          <a:ext cx="3285431" cy="556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016"/>
              </a:lnTo>
              <a:lnTo>
                <a:pt x="3285431" y="327016"/>
              </a:lnTo>
              <a:lnTo>
                <a:pt x="3285431" y="5564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057B2F-0678-4929-9016-CAF9D7CC045A}">
      <dsp:nvSpPr>
        <dsp:cNvPr id="0" name=""/>
        <dsp:cNvSpPr/>
      </dsp:nvSpPr>
      <dsp:spPr>
        <a:xfrm>
          <a:off x="4219581" y="2726261"/>
          <a:ext cx="180741" cy="1416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6572"/>
              </a:lnTo>
              <a:lnTo>
                <a:pt x="180741" y="14165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9920D5-8F4A-4E6A-8886-613B57DC2829}">
      <dsp:nvSpPr>
        <dsp:cNvPr id="0" name=""/>
        <dsp:cNvSpPr/>
      </dsp:nvSpPr>
      <dsp:spPr>
        <a:xfrm>
          <a:off x="4040282" y="2726261"/>
          <a:ext cx="179298" cy="2208653"/>
        </a:xfrm>
        <a:custGeom>
          <a:avLst/>
          <a:gdLst/>
          <a:ahLst/>
          <a:cxnLst/>
          <a:rect l="0" t="0" r="0" b="0"/>
          <a:pathLst>
            <a:path>
              <a:moveTo>
                <a:pt x="179298" y="0"/>
              </a:moveTo>
              <a:lnTo>
                <a:pt x="179298" y="2208653"/>
              </a:lnTo>
              <a:lnTo>
                <a:pt x="0" y="220865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A32BE-42DC-429E-AA59-08DB01B657B8}">
      <dsp:nvSpPr>
        <dsp:cNvPr id="0" name=""/>
        <dsp:cNvSpPr/>
      </dsp:nvSpPr>
      <dsp:spPr>
        <a:xfrm>
          <a:off x="4040282" y="2726261"/>
          <a:ext cx="179298" cy="1416572"/>
        </a:xfrm>
        <a:custGeom>
          <a:avLst/>
          <a:gdLst/>
          <a:ahLst/>
          <a:cxnLst/>
          <a:rect l="0" t="0" r="0" b="0"/>
          <a:pathLst>
            <a:path>
              <a:moveTo>
                <a:pt x="179298" y="0"/>
              </a:moveTo>
              <a:lnTo>
                <a:pt x="179298" y="1416572"/>
              </a:lnTo>
              <a:lnTo>
                <a:pt x="0" y="14165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CC2FE-2545-417C-B420-CB48B3904DBF}">
      <dsp:nvSpPr>
        <dsp:cNvPr id="0" name=""/>
        <dsp:cNvSpPr/>
      </dsp:nvSpPr>
      <dsp:spPr>
        <a:xfrm>
          <a:off x="4219581" y="2726261"/>
          <a:ext cx="180741" cy="602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2068"/>
              </a:lnTo>
              <a:lnTo>
                <a:pt x="180741" y="60206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785AE-7917-4FE7-BCFB-3E6AF569F72B}">
      <dsp:nvSpPr>
        <dsp:cNvPr id="0" name=""/>
        <dsp:cNvSpPr/>
      </dsp:nvSpPr>
      <dsp:spPr>
        <a:xfrm>
          <a:off x="4038730" y="2726261"/>
          <a:ext cx="180850" cy="602947"/>
        </a:xfrm>
        <a:custGeom>
          <a:avLst/>
          <a:gdLst/>
          <a:ahLst/>
          <a:cxnLst/>
          <a:rect l="0" t="0" r="0" b="0"/>
          <a:pathLst>
            <a:path>
              <a:moveTo>
                <a:pt x="180850" y="0"/>
              </a:moveTo>
              <a:lnTo>
                <a:pt x="180850" y="602947"/>
              </a:lnTo>
              <a:lnTo>
                <a:pt x="0" y="60294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4166190" y="1299564"/>
          <a:ext cx="91440" cy="5564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7016"/>
              </a:lnTo>
              <a:lnTo>
                <a:pt x="53391" y="327016"/>
              </a:lnTo>
              <a:lnTo>
                <a:pt x="53391" y="5564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0BE351-DB59-4D17-ACDE-74EB2F307E7F}">
      <dsp:nvSpPr>
        <dsp:cNvPr id="0" name=""/>
        <dsp:cNvSpPr/>
      </dsp:nvSpPr>
      <dsp:spPr>
        <a:xfrm>
          <a:off x="962278" y="2726261"/>
          <a:ext cx="91440" cy="2804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04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1007998" y="1299564"/>
          <a:ext cx="3203912" cy="556494"/>
        </a:xfrm>
        <a:custGeom>
          <a:avLst/>
          <a:gdLst/>
          <a:ahLst/>
          <a:cxnLst/>
          <a:rect l="0" t="0" r="0" b="0"/>
          <a:pathLst>
            <a:path>
              <a:moveTo>
                <a:pt x="3203912" y="0"/>
              </a:moveTo>
              <a:lnTo>
                <a:pt x="3203912" y="327016"/>
              </a:lnTo>
              <a:lnTo>
                <a:pt x="0" y="327016"/>
              </a:lnTo>
              <a:lnTo>
                <a:pt x="0" y="5564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942864" y="144995"/>
          <a:ext cx="2538091" cy="11545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Administrativo(a)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 Parques Públicos</a:t>
          </a:r>
        </a:p>
      </dsp:txBody>
      <dsp:txXfrm>
        <a:off x="2942864" y="144995"/>
        <a:ext cx="2538091" cy="1154568"/>
      </dsp:txXfrm>
    </dsp:sp>
    <dsp:sp modelId="{DA42B9A0-D3E5-49B8-BC0C-5385DD1658A9}">
      <dsp:nvSpPr>
        <dsp:cNvPr id="0" name=""/>
        <dsp:cNvSpPr/>
      </dsp:nvSpPr>
      <dsp:spPr>
        <a:xfrm>
          <a:off x="0" y="1856059"/>
          <a:ext cx="2015996" cy="8702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0" y="1856059"/>
        <a:ext cx="2015996" cy="870202"/>
      </dsp:txXfrm>
    </dsp:sp>
    <dsp:sp modelId="{55EF794C-1DBE-4752-A40A-89034D10B047}">
      <dsp:nvSpPr>
        <dsp:cNvPr id="0" name=""/>
        <dsp:cNvSpPr/>
      </dsp:nvSpPr>
      <dsp:spPr>
        <a:xfrm>
          <a:off x="0" y="3006661"/>
          <a:ext cx="2015996" cy="6450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Oficial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0" y="3006661"/>
        <a:ext cx="2015996" cy="645095"/>
      </dsp:txXfrm>
    </dsp:sp>
    <dsp:sp modelId="{656531A4-5F1E-439F-AA41-FE8204494663}">
      <dsp:nvSpPr>
        <dsp:cNvPr id="0" name=""/>
        <dsp:cNvSpPr/>
      </dsp:nvSpPr>
      <dsp:spPr>
        <a:xfrm>
          <a:off x="3211626" y="1856059"/>
          <a:ext cx="2015908" cy="8702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11626" y="1856059"/>
        <a:ext cx="2015908" cy="870202"/>
      </dsp:txXfrm>
    </dsp:sp>
    <dsp:sp modelId="{95F922D2-DE86-4348-BA47-D9000326FBCF}">
      <dsp:nvSpPr>
        <dsp:cNvPr id="0" name=""/>
        <dsp:cNvSpPr/>
      </dsp:nvSpPr>
      <dsp:spPr>
        <a:xfrm>
          <a:off x="2528635" y="3006661"/>
          <a:ext cx="1510095" cy="6450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28635" y="3006661"/>
        <a:ext cx="1510095" cy="645095"/>
      </dsp:txXfrm>
    </dsp:sp>
    <dsp:sp modelId="{4677D045-6F6A-4262-BB80-EBC2772762BD}">
      <dsp:nvSpPr>
        <dsp:cNvPr id="0" name=""/>
        <dsp:cNvSpPr/>
      </dsp:nvSpPr>
      <dsp:spPr>
        <a:xfrm>
          <a:off x="4400322" y="3006661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00322" y="3006661"/>
        <a:ext cx="1511647" cy="643335"/>
      </dsp:txXfrm>
    </dsp:sp>
    <dsp:sp modelId="{B4B44210-B41E-4F83-93C5-F7B08EA000AD}">
      <dsp:nvSpPr>
        <dsp:cNvPr id="0" name=""/>
        <dsp:cNvSpPr/>
      </dsp:nvSpPr>
      <dsp:spPr>
        <a:xfrm>
          <a:off x="2528635" y="3821166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28635" y="3821166"/>
        <a:ext cx="1511647" cy="643335"/>
      </dsp:txXfrm>
    </dsp:sp>
    <dsp:sp modelId="{B5E86959-6CB7-4E74-8A96-8CEC8DF34B3A}">
      <dsp:nvSpPr>
        <dsp:cNvPr id="0" name=""/>
        <dsp:cNvSpPr/>
      </dsp:nvSpPr>
      <dsp:spPr>
        <a:xfrm>
          <a:off x="2528635" y="4613247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28635" y="4613247"/>
        <a:ext cx="1511647" cy="643335"/>
      </dsp:txXfrm>
    </dsp:sp>
    <dsp:sp modelId="{2EBD4E98-87CA-4371-8999-E6C4F3C661DD}">
      <dsp:nvSpPr>
        <dsp:cNvPr id="0" name=""/>
        <dsp:cNvSpPr/>
      </dsp:nvSpPr>
      <dsp:spPr>
        <a:xfrm>
          <a:off x="4400322" y="3821166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Secretaria/o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00322" y="3821166"/>
        <a:ext cx="1511647" cy="643335"/>
      </dsp:txXfrm>
    </dsp:sp>
    <dsp:sp modelId="{97D50050-7FED-4B51-A7EF-8B6B2036BC1A}">
      <dsp:nvSpPr>
        <dsp:cNvPr id="0" name=""/>
        <dsp:cNvSpPr/>
      </dsp:nvSpPr>
      <dsp:spPr>
        <a:xfrm>
          <a:off x="6489387" y="1856059"/>
          <a:ext cx="2015908" cy="8702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de Eventos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Parques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Públicos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489387" y="1856059"/>
        <a:ext cx="2015908" cy="870202"/>
      </dsp:txXfrm>
    </dsp:sp>
    <dsp:sp modelId="{AC3075E5-FDBC-4D49-A015-FCAD1C801437}">
      <dsp:nvSpPr>
        <dsp:cNvPr id="0" name=""/>
        <dsp:cNvSpPr/>
      </dsp:nvSpPr>
      <dsp:spPr>
        <a:xfrm>
          <a:off x="6542181" y="3006661"/>
          <a:ext cx="1550483" cy="657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542181" y="3006661"/>
        <a:ext cx="1550483" cy="657191"/>
      </dsp:txXfrm>
    </dsp:sp>
    <dsp:sp modelId="{BF582BC0-12EE-4523-A89F-9E293C94A3DF}">
      <dsp:nvSpPr>
        <dsp:cNvPr id="0" name=""/>
        <dsp:cNvSpPr/>
      </dsp:nvSpPr>
      <dsp:spPr>
        <a:xfrm>
          <a:off x="6542181" y="3804436"/>
          <a:ext cx="1550483" cy="657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542181" y="3804436"/>
        <a:ext cx="1550483" cy="657191"/>
      </dsp:txXfrm>
    </dsp:sp>
    <dsp:sp modelId="{3C5308B3-39C8-4FD7-A03E-A09A7F9AB035}">
      <dsp:nvSpPr>
        <dsp:cNvPr id="0" name=""/>
        <dsp:cNvSpPr/>
      </dsp:nvSpPr>
      <dsp:spPr>
        <a:xfrm>
          <a:off x="6546268" y="4602210"/>
          <a:ext cx="1550483" cy="657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546268" y="4602210"/>
        <a:ext cx="1550483" cy="657191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3936322" y="1482856"/>
          <a:ext cx="316325" cy="848248"/>
        </a:xfrm>
        <a:custGeom>
          <a:avLst/>
          <a:gdLst/>
          <a:ahLst/>
          <a:cxnLst/>
          <a:rect l="0" t="0" r="0" b="0"/>
          <a:pathLst>
            <a:path>
              <a:moveTo>
                <a:pt x="316325" y="0"/>
              </a:moveTo>
              <a:lnTo>
                <a:pt x="316325" y="848248"/>
              </a:lnTo>
              <a:lnTo>
                <a:pt x="0" y="8482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2B16C-DB9B-4068-B29C-C61E64BEF7F4}">
      <dsp:nvSpPr>
        <dsp:cNvPr id="0" name=""/>
        <dsp:cNvSpPr/>
      </dsp:nvSpPr>
      <dsp:spPr>
        <a:xfrm>
          <a:off x="4252648" y="1482856"/>
          <a:ext cx="323742" cy="847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7314"/>
              </a:lnTo>
              <a:lnTo>
                <a:pt x="323742" y="8473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3934892" y="1482856"/>
          <a:ext cx="317755" cy="1967135"/>
        </a:xfrm>
        <a:custGeom>
          <a:avLst/>
          <a:gdLst/>
          <a:ahLst/>
          <a:cxnLst/>
          <a:rect l="0" t="0" r="0" b="0"/>
          <a:pathLst>
            <a:path>
              <a:moveTo>
                <a:pt x="317755" y="0"/>
              </a:moveTo>
              <a:lnTo>
                <a:pt x="317755" y="1967135"/>
              </a:lnTo>
              <a:lnTo>
                <a:pt x="0" y="19671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5490D-10C7-4311-86B5-5651CD0F46EB}">
      <dsp:nvSpPr>
        <dsp:cNvPr id="0" name=""/>
        <dsp:cNvSpPr/>
      </dsp:nvSpPr>
      <dsp:spPr>
        <a:xfrm>
          <a:off x="4252648" y="1482856"/>
          <a:ext cx="328435" cy="30892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9293"/>
              </a:lnTo>
              <a:lnTo>
                <a:pt x="328435" y="30892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7CE8B-574A-4054-8090-B332DA041E95}">
      <dsp:nvSpPr>
        <dsp:cNvPr id="0" name=""/>
        <dsp:cNvSpPr/>
      </dsp:nvSpPr>
      <dsp:spPr>
        <a:xfrm>
          <a:off x="4252648" y="1482856"/>
          <a:ext cx="324028" cy="1967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7135"/>
              </a:lnTo>
              <a:lnTo>
                <a:pt x="324028" y="19671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C5B08-A7E5-4070-A530-FF8C26F24E4A}">
      <dsp:nvSpPr>
        <dsp:cNvPr id="0" name=""/>
        <dsp:cNvSpPr/>
      </dsp:nvSpPr>
      <dsp:spPr>
        <a:xfrm>
          <a:off x="3934892" y="1482856"/>
          <a:ext cx="317755" cy="3088124"/>
        </a:xfrm>
        <a:custGeom>
          <a:avLst/>
          <a:gdLst/>
          <a:ahLst/>
          <a:cxnLst/>
          <a:rect l="0" t="0" r="0" b="0"/>
          <a:pathLst>
            <a:path>
              <a:moveTo>
                <a:pt x="317755" y="0"/>
              </a:moveTo>
              <a:lnTo>
                <a:pt x="317755" y="3088124"/>
              </a:lnTo>
              <a:lnTo>
                <a:pt x="0" y="30881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892644" y="432046"/>
          <a:ext cx="2720007" cy="10508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General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de Parques Públicos 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892644" y="432046"/>
        <a:ext cx="2720007" cy="1050810"/>
      </dsp:txXfrm>
    </dsp:sp>
    <dsp:sp modelId="{82263DF7-1335-4B60-A28E-658851096793}">
      <dsp:nvSpPr>
        <dsp:cNvPr id="0" name=""/>
        <dsp:cNvSpPr/>
      </dsp:nvSpPr>
      <dsp:spPr>
        <a:xfrm>
          <a:off x="1954894" y="4150025"/>
          <a:ext cx="1979998" cy="8419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954894" y="4150025"/>
        <a:ext cx="1979998" cy="841911"/>
      </dsp:txXfrm>
    </dsp:sp>
    <dsp:sp modelId="{D54F7AE0-506F-4914-8AFC-F99EF7604CA4}">
      <dsp:nvSpPr>
        <dsp:cNvPr id="0" name=""/>
        <dsp:cNvSpPr/>
      </dsp:nvSpPr>
      <dsp:spPr>
        <a:xfrm>
          <a:off x="4576676" y="3029036"/>
          <a:ext cx="1979998" cy="8419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76676" y="3029036"/>
        <a:ext cx="1979998" cy="841911"/>
      </dsp:txXfrm>
    </dsp:sp>
    <dsp:sp modelId="{7E4380D1-4B76-46AC-9E47-5E3CE3975933}">
      <dsp:nvSpPr>
        <dsp:cNvPr id="0" name=""/>
        <dsp:cNvSpPr/>
      </dsp:nvSpPr>
      <dsp:spPr>
        <a:xfrm>
          <a:off x="4581083" y="4151194"/>
          <a:ext cx="1979998" cy="8419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81083" y="4151194"/>
        <a:ext cx="1979998" cy="841911"/>
      </dsp:txXfrm>
    </dsp:sp>
    <dsp:sp modelId="{D505D837-DBC2-4B50-8E0E-E06632D105AC}">
      <dsp:nvSpPr>
        <dsp:cNvPr id="0" name=""/>
        <dsp:cNvSpPr/>
      </dsp:nvSpPr>
      <dsp:spPr>
        <a:xfrm>
          <a:off x="1954894" y="3029036"/>
          <a:ext cx="1979998" cy="8419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54894" y="3029036"/>
        <a:ext cx="1979998" cy="841911"/>
      </dsp:txXfrm>
    </dsp:sp>
    <dsp:sp modelId="{D2A2C65B-D4E1-4D46-84E9-FF3D85293291}">
      <dsp:nvSpPr>
        <dsp:cNvPr id="0" name=""/>
        <dsp:cNvSpPr/>
      </dsp:nvSpPr>
      <dsp:spPr>
        <a:xfrm>
          <a:off x="4576390" y="1909215"/>
          <a:ext cx="1979998" cy="8419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Secretaria/O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576390" y="1909215"/>
        <a:ext cx="1979998" cy="841911"/>
      </dsp:txXfrm>
    </dsp:sp>
    <dsp:sp modelId="{53A1B6B1-543F-4031-814A-C310B34B4C02}">
      <dsp:nvSpPr>
        <dsp:cNvPr id="0" name=""/>
        <dsp:cNvSpPr/>
      </dsp:nvSpPr>
      <dsp:spPr>
        <a:xfrm>
          <a:off x="1956324" y="1910148"/>
          <a:ext cx="1979998" cy="8419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Chofer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956324" y="1910148"/>
        <a:ext cx="1979998" cy="841911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1BE67-2B0D-455C-B021-FD405DA429E0}">
      <dsp:nvSpPr>
        <dsp:cNvPr id="0" name=""/>
        <dsp:cNvSpPr/>
      </dsp:nvSpPr>
      <dsp:spPr>
        <a:xfrm>
          <a:off x="7827199" y="2483887"/>
          <a:ext cx="91440" cy="2783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3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FFBEF-CA63-4648-BD4A-8F0001AC281E}">
      <dsp:nvSpPr>
        <dsp:cNvPr id="0" name=""/>
        <dsp:cNvSpPr/>
      </dsp:nvSpPr>
      <dsp:spPr>
        <a:xfrm>
          <a:off x="5056741" y="1283019"/>
          <a:ext cx="2816177" cy="637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404"/>
              </a:lnTo>
              <a:lnTo>
                <a:pt x="2816177" y="457404"/>
              </a:lnTo>
              <a:lnTo>
                <a:pt x="2816177" y="6373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3636D-4C4B-49C3-8339-95843A726F86}">
      <dsp:nvSpPr>
        <dsp:cNvPr id="0" name=""/>
        <dsp:cNvSpPr/>
      </dsp:nvSpPr>
      <dsp:spPr>
        <a:xfrm>
          <a:off x="5055396" y="2483887"/>
          <a:ext cx="808502" cy="315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82"/>
              </a:lnTo>
              <a:lnTo>
                <a:pt x="808502" y="135982"/>
              </a:lnTo>
              <a:lnTo>
                <a:pt x="808502" y="3158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29C586-7ECB-44F7-B31E-3004ECD5408C}">
      <dsp:nvSpPr>
        <dsp:cNvPr id="0" name=""/>
        <dsp:cNvSpPr/>
      </dsp:nvSpPr>
      <dsp:spPr>
        <a:xfrm>
          <a:off x="4246876" y="2483887"/>
          <a:ext cx="808520" cy="315888"/>
        </a:xfrm>
        <a:custGeom>
          <a:avLst/>
          <a:gdLst/>
          <a:ahLst/>
          <a:cxnLst/>
          <a:rect l="0" t="0" r="0" b="0"/>
          <a:pathLst>
            <a:path>
              <a:moveTo>
                <a:pt x="808520" y="0"/>
              </a:moveTo>
              <a:lnTo>
                <a:pt x="808520" y="135982"/>
              </a:lnTo>
              <a:lnTo>
                <a:pt x="0" y="135982"/>
              </a:lnTo>
              <a:lnTo>
                <a:pt x="0" y="3158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5009676" y="1283019"/>
          <a:ext cx="91440" cy="637310"/>
        </a:xfrm>
        <a:custGeom>
          <a:avLst/>
          <a:gdLst/>
          <a:ahLst/>
          <a:cxnLst/>
          <a:rect l="0" t="0" r="0" b="0"/>
          <a:pathLst>
            <a:path>
              <a:moveTo>
                <a:pt x="47065" y="0"/>
              </a:moveTo>
              <a:lnTo>
                <a:pt x="47065" y="457404"/>
              </a:lnTo>
              <a:lnTo>
                <a:pt x="45720" y="457404"/>
              </a:lnTo>
              <a:lnTo>
                <a:pt x="45720" y="6373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BA0BCA-7C72-416E-B8A0-601D7E495C8C}">
      <dsp:nvSpPr>
        <dsp:cNvPr id="0" name=""/>
        <dsp:cNvSpPr/>
      </dsp:nvSpPr>
      <dsp:spPr>
        <a:xfrm>
          <a:off x="1746767" y="2483887"/>
          <a:ext cx="154701" cy="1710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0552"/>
              </a:lnTo>
              <a:lnTo>
                <a:pt x="154701" y="17105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637E68-CF52-4600-B552-432463153A58}">
      <dsp:nvSpPr>
        <dsp:cNvPr id="0" name=""/>
        <dsp:cNvSpPr/>
      </dsp:nvSpPr>
      <dsp:spPr>
        <a:xfrm>
          <a:off x="1746767" y="2483887"/>
          <a:ext cx="156397" cy="2358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8622"/>
              </a:lnTo>
              <a:lnTo>
                <a:pt x="156397" y="235862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88C5E-F530-4AE7-9DBB-B70197363A53}">
      <dsp:nvSpPr>
        <dsp:cNvPr id="0" name=""/>
        <dsp:cNvSpPr/>
      </dsp:nvSpPr>
      <dsp:spPr>
        <a:xfrm>
          <a:off x="1746767" y="2483887"/>
          <a:ext cx="156397" cy="815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5073"/>
              </a:lnTo>
              <a:lnTo>
                <a:pt x="156397" y="8150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95449E-D4EB-49DA-A9C8-E0ADFD290C92}">
      <dsp:nvSpPr>
        <dsp:cNvPr id="0" name=""/>
        <dsp:cNvSpPr/>
      </dsp:nvSpPr>
      <dsp:spPr>
        <a:xfrm>
          <a:off x="1617749" y="2483887"/>
          <a:ext cx="129017" cy="1426576"/>
        </a:xfrm>
        <a:custGeom>
          <a:avLst/>
          <a:gdLst/>
          <a:ahLst/>
          <a:cxnLst/>
          <a:rect l="0" t="0" r="0" b="0"/>
          <a:pathLst>
            <a:path>
              <a:moveTo>
                <a:pt x="129017" y="0"/>
              </a:moveTo>
              <a:lnTo>
                <a:pt x="129017" y="1426576"/>
              </a:lnTo>
              <a:lnTo>
                <a:pt x="0" y="14265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1746767" y="1283019"/>
          <a:ext cx="3309974" cy="637310"/>
        </a:xfrm>
        <a:custGeom>
          <a:avLst/>
          <a:gdLst/>
          <a:ahLst/>
          <a:cxnLst/>
          <a:rect l="0" t="0" r="0" b="0"/>
          <a:pathLst>
            <a:path>
              <a:moveTo>
                <a:pt x="3309974" y="0"/>
              </a:moveTo>
              <a:lnTo>
                <a:pt x="3309974" y="457404"/>
              </a:lnTo>
              <a:lnTo>
                <a:pt x="0" y="457404"/>
              </a:lnTo>
              <a:lnTo>
                <a:pt x="0" y="6373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886740" y="311016"/>
          <a:ext cx="2340002" cy="97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General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de Parques Públicos 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886740" y="311016"/>
        <a:ext cx="2340002" cy="972002"/>
      </dsp:txXfrm>
    </dsp:sp>
    <dsp:sp modelId="{DA42B9A0-D3E5-49B8-BC0C-5385DD1658A9}">
      <dsp:nvSpPr>
        <dsp:cNvPr id="0" name=""/>
        <dsp:cNvSpPr/>
      </dsp:nvSpPr>
      <dsp:spPr>
        <a:xfrm>
          <a:off x="665793" y="1920329"/>
          <a:ext cx="2161947" cy="5635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65793" y="1920329"/>
        <a:ext cx="2161947" cy="563557"/>
      </dsp:txXfrm>
    </dsp:sp>
    <dsp:sp modelId="{55EF794C-1DBE-4752-A40A-89034D10B047}">
      <dsp:nvSpPr>
        <dsp:cNvPr id="0" name=""/>
        <dsp:cNvSpPr/>
      </dsp:nvSpPr>
      <dsp:spPr>
        <a:xfrm>
          <a:off x="139459" y="2776464"/>
          <a:ext cx="1478290" cy="226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Velador(a)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Ayudantes Generales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Operador(a) </a:t>
          </a:r>
          <a:r>
            <a:rPr lang="es-MX" altLang="es-MX" sz="1200" b="0" kern="1200" dirty="0" err="1" smtClean="0">
              <a:solidFill>
                <a:schemeClr val="tx1"/>
              </a:solidFill>
            </a:rPr>
            <a:t>Máq</a:t>
          </a:r>
          <a:r>
            <a:rPr lang="es-MX" altLang="es-MX" sz="1200" b="0" kern="1200" dirty="0" smtClean="0">
              <a:solidFill>
                <a:schemeClr val="tx1"/>
              </a:solidFill>
            </a:rPr>
            <a:t>. </a:t>
          </a:r>
          <a:r>
            <a:rPr lang="es-MX" altLang="es-MX" sz="1200" b="0" kern="1200" dirty="0" err="1" smtClean="0">
              <a:solidFill>
                <a:schemeClr val="tx1"/>
              </a:solidFill>
            </a:rPr>
            <a:t>Liv</a:t>
          </a:r>
          <a:r>
            <a:rPr lang="es-MX" altLang="es-MX" sz="1200" b="0" kern="1200" dirty="0" smtClean="0">
              <a:solidFill>
                <a:schemeClr val="tx1"/>
              </a:solidFill>
            </a:rPr>
            <a:t>.</a:t>
          </a:r>
          <a:endParaRPr lang="es-MX" altLang="es-MX" sz="1200" b="0" kern="1200" dirty="0" smtClean="0">
            <a:solidFill>
              <a:schemeClr val="tx1"/>
            </a:solidFill>
          </a:endParaRPr>
        </a:p>
      </dsp:txBody>
      <dsp:txXfrm>
        <a:off x="139459" y="2776464"/>
        <a:ext cx="1478290" cy="2267997"/>
      </dsp:txXfrm>
    </dsp:sp>
    <dsp:sp modelId="{10381FC7-7103-4F02-88EC-96E16AD41133}">
      <dsp:nvSpPr>
        <dsp:cNvPr id="0" name=""/>
        <dsp:cNvSpPr/>
      </dsp:nvSpPr>
      <dsp:spPr>
        <a:xfrm>
          <a:off x="1903164" y="2795748"/>
          <a:ext cx="1444708" cy="1006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</a:rPr>
            <a:t>Auxiliar Administrativo(a</a:t>
          </a:r>
          <a:r>
            <a:rPr lang="es-MX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903164" y="2795748"/>
        <a:ext cx="1444708" cy="1006424"/>
      </dsp:txXfrm>
    </dsp:sp>
    <dsp:sp modelId="{098021AB-4660-4B8B-9B21-D3FDDBB38C7F}">
      <dsp:nvSpPr>
        <dsp:cNvPr id="0" name=""/>
        <dsp:cNvSpPr/>
      </dsp:nvSpPr>
      <dsp:spPr>
        <a:xfrm>
          <a:off x="1903164" y="4608508"/>
          <a:ext cx="1444708" cy="46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Encargado(a) </a:t>
          </a:r>
          <a:r>
            <a:rPr lang="es-MX" altLang="es-MX" sz="1200" b="0" kern="1200" dirty="0" smtClean="0">
              <a:solidFill>
                <a:schemeClr val="tx1"/>
              </a:solidFill>
            </a:rPr>
            <a:t>Sección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903164" y="4608508"/>
        <a:ext cx="1444708" cy="468002"/>
      </dsp:txXfrm>
    </dsp:sp>
    <dsp:sp modelId="{14E11623-734B-4DF2-AC14-15E728A464CC}">
      <dsp:nvSpPr>
        <dsp:cNvPr id="0" name=""/>
        <dsp:cNvSpPr/>
      </dsp:nvSpPr>
      <dsp:spPr>
        <a:xfrm>
          <a:off x="1901468" y="3960438"/>
          <a:ext cx="1446404" cy="46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</a:rPr>
            <a:t>Intendente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01468" y="3960438"/>
        <a:ext cx="1446404" cy="468002"/>
      </dsp:txXfrm>
    </dsp:sp>
    <dsp:sp modelId="{656531A4-5F1E-439F-AA41-FE8204494663}">
      <dsp:nvSpPr>
        <dsp:cNvPr id="0" name=""/>
        <dsp:cNvSpPr/>
      </dsp:nvSpPr>
      <dsp:spPr>
        <a:xfrm>
          <a:off x="3974423" y="1920329"/>
          <a:ext cx="2161947" cy="5635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974423" y="1920329"/>
        <a:ext cx="2161947" cy="563557"/>
      </dsp:txXfrm>
    </dsp:sp>
    <dsp:sp modelId="{95F922D2-DE86-4348-BA47-D9000326FBCF}">
      <dsp:nvSpPr>
        <dsp:cNvPr id="0" name=""/>
        <dsp:cNvSpPr/>
      </dsp:nvSpPr>
      <dsp:spPr>
        <a:xfrm>
          <a:off x="3594565" y="2799775"/>
          <a:ext cx="1304621" cy="10217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594565" y="2799775"/>
        <a:ext cx="1304621" cy="1021759"/>
      </dsp:txXfrm>
    </dsp:sp>
    <dsp:sp modelId="{4677D045-6F6A-4262-BB80-EBC2772762BD}">
      <dsp:nvSpPr>
        <dsp:cNvPr id="0" name=""/>
        <dsp:cNvSpPr/>
      </dsp:nvSpPr>
      <dsp:spPr>
        <a:xfrm>
          <a:off x="5211589" y="2799775"/>
          <a:ext cx="1304621" cy="20501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Velador(a)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5211589" y="2799775"/>
        <a:ext cx="1304621" cy="2050115"/>
      </dsp:txXfrm>
    </dsp:sp>
    <dsp:sp modelId="{97D50050-7FED-4B51-A7EF-8B6B2036BC1A}">
      <dsp:nvSpPr>
        <dsp:cNvPr id="0" name=""/>
        <dsp:cNvSpPr/>
      </dsp:nvSpPr>
      <dsp:spPr>
        <a:xfrm>
          <a:off x="6791945" y="1920329"/>
          <a:ext cx="2161947" cy="5635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791945" y="1920329"/>
        <a:ext cx="2161947" cy="563557"/>
      </dsp:txXfrm>
    </dsp:sp>
    <dsp:sp modelId="{AC3075E5-FDBC-4D49-A015-FCAD1C801437}">
      <dsp:nvSpPr>
        <dsp:cNvPr id="0" name=""/>
        <dsp:cNvSpPr/>
      </dsp:nvSpPr>
      <dsp:spPr>
        <a:xfrm>
          <a:off x="6791945" y="2762260"/>
          <a:ext cx="2161947" cy="262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</a:t>
          </a:r>
          <a:r>
            <a:rPr lang="es-MX" alt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Máq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. </a:t>
          </a:r>
          <a:r>
            <a:rPr lang="es-MX" alt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Liv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.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791945" y="2762260"/>
        <a:ext cx="2161947" cy="2627996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D4723-10EC-4D17-99FE-F83F8B8A46E8}">
      <dsp:nvSpPr>
        <dsp:cNvPr id="0" name=""/>
        <dsp:cNvSpPr/>
      </dsp:nvSpPr>
      <dsp:spPr>
        <a:xfrm>
          <a:off x="8236827" y="1489253"/>
          <a:ext cx="238120" cy="3900236"/>
        </a:xfrm>
        <a:custGeom>
          <a:avLst/>
          <a:gdLst/>
          <a:ahLst/>
          <a:cxnLst/>
          <a:rect l="0" t="0" r="0" b="0"/>
          <a:pathLst>
            <a:path>
              <a:moveTo>
                <a:pt x="238120" y="0"/>
              </a:moveTo>
              <a:lnTo>
                <a:pt x="238120" y="3900236"/>
              </a:lnTo>
              <a:lnTo>
                <a:pt x="0" y="39002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338C09-C186-44CA-BD25-D84B742C308D}">
      <dsp:nvSpPr>
        <dsp:cNvPr id="0" name=""/>
        <dsp:cNvSpPr/>
      </dsp:nvSpPr>
      <dsp:spPr>
        <a:xfrm>
          <a:off x="8269852" y="1489253"/>
          <a:ext cx="205095" cy="2866803"/>
        </a:xfrm>
        <a:custGeom>
          <a:avLst/>
          <a:gdLst/>
          <a:ahLst/>
          <a:cxnLst/>
          <a:rect l="0" t="0" r="0" b="0"/>
          <a:pathLst>
            <a:path>
              <a:moveTo>
                <a:pt x="205095" y="0"/>
              </a:moveTo>
              <a:lnTo>
                <a:pt x="205095" y="2866803"/>
              </a:lnTo>
              <a:lnTo>
                <a:pt x="0" y="286680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113AE6-C337-4027-854B-A0890CC7DA0F}">
      <dsp:nvSpPr>
        <dsp:cNvPr id="0" name=""/>
        <dsp:cNvSpPr/>
      </dsp:nvSpPr>
      <dsp:spPr>
        <a:xfrm>
          <a:off x="8285692" y="1489253"/>
          <a:ext cx="189255" cy="1215641"/>
        </a:xfrm>
        <a:custGeom>
          <a:avLst/>
          <a:gdLst/>
          <a:ahLst/>
          <a:cxnLst/>
          <a:rect l="0" t="0" r="0" b="0"/>
          <a:pathLst>
            <a:path>
              <a:moveTo>
                <a:pt x="189255" y="0"/>
              </a:moveTo>
              <a:lnTo>
                <a:pt x="189255" y="1215641"/>
              </a:lnTo>
              <a:lnTo>
                <a:pt x="0" y="12156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1BE67-2B0D-455C-B021-FD405DA429E0}">
      <dsp:nvSpPr>
        <dsp:cNvPr id="0" name=""/>
        <dsp:cNvSpPr/>
      </dsp:nvSpPr>
      <dsp:spPr>
        <a:xfrm>
          <a:off x="4354765" y="655422"/>
          <a:ext cx="3114217" cy="368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705"/>
              </a:lnTo>
              <a:lnTo>
                <a:pt x="3114217" y="229705"/>
              </a:lnTo>
              <a:lnTo>
                <a:pt x="3114217" y="3681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19D81C-18DB-4AF3-89CC-4C0E50F7F9BF}">
      <dsp:nvSpPr>
        <dsp:cNvPr id="0" name=""/>
        <dsp:cNvSpPr/>
      </dsp:nvSpPr>
      <dsp:spPr>
        <a:xfrm>
          <a:off x="5148064" y="1489253"/>
          <a:ext cx="217097" cy="2751891"/>
        </a:xfrm>
        <a:custGeom>
          <a:avLst/>
          <a:gdLst/>
          <a:ahLst/>
          <a:cxnLst/>
          <a:rect l="0" t="0" r="0" b="0"/>
          <a:pathLst>
            <a:path>
              <a:moveTo>
                <a:pt x="217097" y="0"/>
              </a:moveTo>
              <a:lnTo>
                <a:pt x="217097" y="2751891"/>
              </a:lnTo>
              <a:lnTo>
                <a:pt x="0" y="275189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5B682-60BF-491E-96B8-B113DC4D356D}">
      <dsp:nvSpPr>
        <dsp:cNvPr id="0" name=""/>
        <dsp:cNvSpPr/>
      </dsp:nvSpPr>
      <dsp:spPr>
        <a:xfrm>
          <a:off x="5148064" y="1489253"/>
          <a:ext cx="217097" cy="1213847"/>
        </a:xfrm>
        <a:custGeom>
          <a:avLst/>
          <a:gdLst/>
          <a:ahLst/>
          <a:cxnLst/>
          <a:rect l="0" t="0" r="0" b="0"/>
          <a:pathLst>
            <a:path>
              <a:moveTo>
                <a:pt x="217097" y="0"/>
              </a:moveTo>
              <a:lnTo>
                <a:pt x="217097" y="1213847"/>
              </a:lnTo>
              <a:lnTo>
                <a:pt x="0" y="121384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4309045" y="655422"/>
          <a:ext cx="91440" cy="3681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9705"/>
              </a:lnTo>
              <a:lnTo>
                <a:pt x="50151" y="229705"/>
              </a:lnTo>
              <a:lnTo>
                <a:pt x="50151" y="3681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1279481" y="655422"/>
          <a:ext cx="3075283" cy="368189"/>
        </a:xfrm>
        <a:custGeom>
          <a:avLst/>
          <a:gdLst/>
          <a:ahLst/>
          <a:cxnLst/>
          <a:rect l="0" t="0" r="0" b="0"/>
          <a:pathLst>
            <a:path>
              <a:moveTo>
                <a:pt x="3075283" y="0"/>
              </a:moveTo>
              <a:lnTo>
                <a:pt x="3075283" y="229705"/>
              </a:lnTo>
              <a:lnTo>
                <a:pt x="0" y="229705"/>
              </a:lnTo>
              <a:lnTo>
                <a:pt x="0" y="3681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333930" y="0"/>
          <a:ext cx="2041669" cy="6554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General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de Parques Públicos 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333930" y="0"/>
        <a:ext cx="2041669" cy="655422"/>
      </dsp:txXfrm>
    </dsp:sp>
    <dsp:sp modelId="{DA42B9A0-D3E5-49B8-BC0C-5385DD1658A9}">
      <dsp:nvSpPr>
        <dsp:cNvPr id="0" name=""/>
        <dsp:cNvSpPr/>
      </dsp:nvSpPr>
      <dsp:spPr>
        <a:xfrm>
          <a:off x="22024" y="1023612"/>
          <a:ext cx="2514913" cy="4656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Auxiliares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2024" y="1023612"/>
        <a:ext cx="2514913" cy="465640"/>
      </dsp:txXfrm>
    </dsp:sp>
    <dsp:sp modelId="{656531A4-5F1E-439F-AA41-FE8204494663}">
      <dsp:nvSpPr>
        <dsp:cNvPr id="0" name=""/>
        <dsp:cNvSpPr/>
      </dsp:nvSpPr>
      <dsp:spPr>
        <a:xfrm>
          <a:off x="3101739" y="1023612"/>
          <a:ext cx="2514913" cy="4656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Recreación y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Deporte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101739" y="1023612"/>
        <a:ext cx="2514913" cy="465640"/>
      </dsp:txXfrm>
    </dsp:sp>
    <dsp:sp modelId="{4677D045-6F6A-4262-BB80-EBC2772762BD}">
      <dsp:nvSpPr>
        <dsp:cNvPr id="0" name=""/>
        <dsp:cNvSpPr/>
      </dsp:nvSpPr>
      <dsp:spPr>
        <a:xfrm>
          <a:off x="2988064" y="1679173"/>
          <a:ext cx="2160000" cy="20478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988064" y="1679173"/>
        <a:ext cx="2160000" cy="2047854"/>
      </dsp:txXfrm>
    </dsp:sp>
    <dsp:sp modelId="{CE8A42CD-15D4-4FE9-93F5-69414387E171}">
      <dsp:nvSpPr>
        <dsp:cNvPr id="0" name=""/>
        <dsp:cNvSpPr/>
      </dsp:nvSpPr>
      <dsp:spPr>
        <a:xfrm>
          <a:off x="2988064" y="3911422"/>
          <a:ext cx="2160000" cy="6594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Salvavidas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2988064" y="3911422"/>
        <a:ext cx="2160000" cy="659445"/>
      </dsp:txXfrm>
    </dsp:sp>
    <dsp:sp modelId="{AC3075E5-FDBC-4D49-A015-FCAD1C801437}">
      <dsp:nvSpPr>
        <dsp:cNvPr id="0" name=""/>
        <dsp:cNvSpPr/>
      </dsp:nvSpPr>
      <dsp:spPr>
        <a:xfrm>
          <a:off x="6211525" y="1023612"/>
          <a:ext cx="2514913" cy="4656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de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Seguridad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211525" y="1023612"/>
        <a:ext cx="2514913" cy="465640"/>
      </dsp:txXfrm>
    </dsp:sp>
    <dsp:sp modelId="{6AC7B4FB-3611-4C4B-8EE5-2CF0D36D99B2}">
      <dsp:nvSpPr>
        <dsp:cNvPr id="0" name=""/>
        <dsp:cNvSpPr/>
      </dsp:nvSpPr>
      <dsp:spPr>
        <a:xfrm>
          <a:off x="5878571" y="1680967"/>
          <a:ext cx="2407120" cy="20478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Elemento Operativo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Mecánico(a)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Promotor(a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78571" y="1680967"/>
        <a:ext cx="2407120" cy="2047854"/>
      </dsp:txXfrm>
    </dsp:sp>
    <dsp:sp modelId="{AD547FAD-B04C-4343-BC2C-FD94825C8089}">
      <dsp:nvSpPr>
        <dsp:cNvPr id="0" name=""/>
        <dsp:cNvSpPr/>
      </dsp:nvSpPr>
      <dsp:spPr>
        <a:xfrm>
          <a:off x="5862732" y="3888935"/>
          <a:ext cx="2407120" cy="9342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Velador(a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62732" y="3888935"/>
        <a:ext cx="2407120" cy="934242"/>
      </dsp:txXfrm>
    </dsp:sp>
    <dsp:sp modelId="{60FD2A6C-05F6-4CB9-9FBF-64ADE53B0A0F}">
      <dsp:nvSpPr>
        <dsp:cNvPr id="0" name=""/>
        <dsp:cNvSpPr/>
      </dsp:nvSpPr>
      <dsp:spPr>
        <a:xfrm>
          <a:off x="5829707" y="4999935"/>
          <a:ext cx="2407120" cy="779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29707" y="4999935"/>
        <a:ext cx="2407120" cy="779108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4243265" y="776656"/>
          <a:ext cx="291288" cy="1448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8475"/>
              </a:lnTo>
              <a:lnTo>
                <a:pt x="291288" y="14484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3950670" y="776656"/>
          <a:ext cx="292594" cy="1086258"/>
        </a:xfrm>
        <a:custGeom>
          <a:avLst/>
          <a:gdLst/>
          <a:ahLst/>
          <a:cxnLst/>
          <a:rect l="0" t="0" r="0" b="0"/>
          <a:pathLst>
            <a:path>
              <a:moveTo>
                <a:pt x="292594" y="0"/>
              </a:moveTo>
              <a:lnTo>
                <a:pt x="292594" y="1086258"/>
              </a:lnTo>
              <a:lnTo>
                <a:pt x="0" y="10862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92970-E4C4-490B-87BC-0BDE270048F3}">
      <dsp:nvSpPr>
        <dsp:cNvPr id="0" name=""/>
        <dsp:cNvSpPr/>
      </dsp:nvSpPr>
      <dsp:spPr>
        <a:xfrm>
          <a:off x="4243265" y="776656"/>
          <a:ext cx="291288" cy="644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4951"/>
              </a:lnTo>
              <a:lnTo>
                <a:pt x="291288" y="6449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A4C07-0C79-4618-97BD-53A6D98DBD4F}">
      <dsp:nvSpPr>
        <dsp:cNvPr id="0" name=""/>
        <dsp:cNvSpPr/>
      </dsp:nvSpPr>
      <dsp:spPr>
        <a:xfrm>
          <a:off x="7143188" y="3597458"/>
          <a:ext cx="91440" cy="2191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91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8E7BD-A4E8-434E-98FF-218049F54F37}">
      <dsp:nvSpPr>
        <dsp:cNvPr id="0" name=""/>
        <dsp:cNvSpPr/>
      </dsp:nvSpPr>
      <dsp:spPr>
        <a:xfrm>
          <a:off x="4243265" y="776656"/>
          <a:ext cx="2945643" cy="221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4348"/>
              </a:lnTo>
              <a:lnTo>
                <a:pt x="2945643" y="2074348"/>
              </a:lnTo>
              <a:lnTo>
                <a:pt x="2945643" y="22157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1CAC9B-0618-4EDE-8D41-6BEA71F0567F}">
      <dsp:nvSpPr>
        <dsp:cNvPr id="0" name=""/>
        <dsp:cNvSpPr/>
      </dsp:nvSpPr>
      <dsp:spPr>
        <a:xfrm>
          <a:off x="4233882" y="3597458"/>
          <a:ext cx="141447" cy="16653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5392"/>
              </a:lnTo>
              <a:lnTo>
                <a:pt x="141447" y="16653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76863-1742-4D38-AA26-5CB82CBAD3BD}">
      <dsp:nvSpPr>
        <dsp:cNvPr id="0" name=""/>
        <dsp:cNvSpPr/>
      </dsp:nvSpPr>
      <dsp:spPr>
        <a:xfrm>
          <a:off x="4094037" y="3597458"/>
          <a:ext cx="139844" cy="1665392"/>
        </a:xfrm>
        <a:custGeom>
          <a:avLst/>
          <a:gdLst/>
          <a:ahLst/>
          <a:cxnLst/>
          <a:rect l="0" t="0" r="0" b="0"/>
          <a:pathLst>
            <a:path>
              <a:moveTo>
                <a:pt x="139844" y="0"/>
              </a:moveTo>
              <a:lnTo>
                <a:pt x="139844" y="1665392"/>
              </a:lnTo>
              <a:lnTo>
                <a:pt x="0" y="16653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2340D-3F30-4F49-B8A5-A989F02FC1D5}">
      <dsp:nvSpPr>
        <dsp:cNvPr id="0" name=""/>
        <dsp:cNvSpPr/>
      </dsp:nvSpPr>
      <dsp:spPr>
        <a:xfrm>
          <a:off x="4233882" y="3597458"/>
          <a:ext cx="141447" cy="653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865"/>
              </a:lnTo>
              <a:lnTo>
                <a:pt x="141447" y="65386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794CF9-5EE0-4A6D-A253-B455F0B0D430}">
      <dsp:nvSpPr>
        <dsp:cNvPr id="0" name=""/>
        <dsp:cNvSpPr/>
      </dsp:nvSpPr>
      <dsp:spPr>
        <a:xfrm>
          <a:off x="4092434" y="3597458"/>
          <a:ext cx="141447" cy="653865"/>
        </a:xfrm>
        <a:custGeom>
          <a:avLst/>
          <a:gdLst/>
          <a:ahLst/>
          <a:cxnLst/>
          <a:rect l="0" t="0" r="0" b="0"/>
          <a:pathLst>
            <a:path>
              <a:moveTo>
                <a:pt x="141447" y="0"/>
              </a:moveTo>
              <a:lnTo>
                <a:pt x="141447" y="653865"/>
              </a:lnTo>
              <a:lnTo>
                <a:pt x="0" y="65386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BAF75-37AC-43BD-8523-D97036014B91}">
      <dsp:nvSpPr>
        <dsp:cNvPr id="0" name=""/>
        <dsp:cNvSpPr/>
      </dsp:nvSpPr>
      <dsp:spPr>
        <a:xfrm>
          <a:off x="4188162" y="776656"/>
          <a:ext cx="91440" cy="2215796"/>
        </a:xfrm>
        <a:custGeom>
          <a:avLst/>
          <a:gdLst/>
          <a:ahLst/>
          <a:cxnLst/>
          <a:rect l="0" t="0" r="0" b="0"/>
          <a:pathLst>
            <a:path>
              <a:moveTo>
                <a:pt x="55102" y="0"/>
              </a:moveTo>
              <a:lnTo>
                <a:pt x="55102" y="2074348"/>
              </a:lnTo>
              <a:lnTo>
                <a:pt x="45720" y="2074348"/>
              </a:lnTo>
              <a:lnTo>
                <a:pt x="45720" y="22157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E425E-13D9-4B25-9326-D32BE9E5E090}">
      <dsp:nvSpPr>
        <dsp:cNvPr id="0" name=""/>
        <dsp:cNvSpPr/>
      </dsp:nvSpPr>
      <dsp:spPr>
        <a:xfrm>
          <a:off x="1260092" y="3597458"/>
          <a:ext cx="91440" cy="2189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89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1305812" y="776656"/>
          <a:ext cx="2937452" cy="2215796"/>
        </a:xfrm>
        <a:custGeom>
          <a:avLst/>
          <a:gdLst/>
          <a:ahLst/>
          <a:cxnLst/>
          <a:rect l="0" t="0" r="0" b="0"/>
          <a:pathLst>
            <a:path>
              <a:moveTo>
                <a:pt x="2937452" y="0"/>
              </a:moveTo>
              <a:lnTo>
                <a:pt x="2937452" y="2074348"/>
              </a:lnTo>
              <a:lnTo>
                <a:pt x="0" y="2074348"/>
              </a:lnTo>
              <a:lnTo>
                <a:pt x="0" y="22157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077290" y="0"/>
          <a:ext cx="2331948" cy="7766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Parques Públicos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077290" y="0"/>
        <a:ext cx="2331948" cy="776656"/>
      </dsp:txXfrm>
    </dsp:sp>
    <dsp:sp modelId="{F8108F41-11A6-4BB2-8576-6B4930629144}">
      <dsp:nvSpPr>
        <dsp:cNvPr id="0" name=""/>
        <dsp:cNvSpPr/>
      </dsp:nvSpPr>
      <dsp:spPr>
        <a:xfrm>
          <a:off x="498920" y="2992452"/>
          <a:ext cx="1613784" cy="605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98920" y="2992452"/>
        <a:ext cx="1613784" cy="605005"/>
      </dsp:txXfrm>
    </dsp:sp>
    <dsp:sp modelId="{35914401-882C-4012-96AB-F51ABC99EEC8}">
      <dsp:nvSpPr>
        <dsp:cNvPr id="0" name=""/>
        <dsp:cNvSpPr/>
      </dsp:nvSpPr>
      <dsp:spPr>
        <a:xfrm>
          <a:off x="498920" y="3816426"/>
          <a:ext cx="1613784" cy="1434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98920" y="3816426"/>
        <a:ext cx="1613784" cy="1434469"/>
      </dsp:txXfrm>
    </dsp:sp>
    <dsp:sp modelId="{5595AAC0-CD01-45C6-AE8E-4A0CED053EE3}">
      <dsp:nvSpPr>
        <dsp:cNvPr id="0" name=""/>
        <dsp:cNvSpPr/>
      </dsp:nvSpPr>
      <dsp:spPr>
        <a:xfrm>
          <a:off x="3426990" y="2992452"/>
          <a:ext cx="1613784" cy="605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426990" y="2992452"/>
        <a:ext cx="1613784" cy="605005"/>
      </dsp:txXfrm>
    </dsp:sp>
    <dsp:sp modelId="{AF7B52E1-DB17-4F30-9587-C2C92B1C6358}">
      <dsp:nvSpPr>
        <dsp:cNvPr id="0" name=""/>
        <dsp:cNvSpPr/>
      </dsp:nvSpPr>
      <dsp:spPr>
        <a:xfrm>
          <a:off x="2664930" y="3835555"/>
          <a:ext cx="1427504" cy="8315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664930" y="3835555"/>
        <a:ext cx="1427504" cy="831537"/>
      </dsp:txXfrm>
    </dsp:sp>
    <dsp:sp modelId="{A44A7B16-8A4B-4E33-A66C-71E01EA773DB}">
      <dsp:nvSpPr>
        <dsp:cNvPr id="0" name=""/>
        <dsp:cNvSpPr/>
      </dsp:nvSpPr>
      <dsp:spPr>
        <a:xfrm>
          <a:off x="4375330" y="3835555"/>
          <a:ext cx="1427504" cy="8315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Sección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375330" y="3835555"/>
        <a:ext cx="1427504" cy="831537"/>
      </dsp:txXfrm>
    </dsp:sp>
    <dsp:sp modelId="{4822C308-673A-4852-B596-68B99E928F16}">
      <dsp:nvSpPr>
        <dsp:cNvPr id="0" name=""/>
        <dsp:cNvSpPr/>
      </dsp:nvSpPr>
      <dsp:spPr>
        <a:xfrm>
          <a:off x="2666533" y="4879682"/>
          <a:ext cx="1427504" cy="766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66533" y="4879682"/>
        <a:ext cx="1427504" cy="766337"/>
      </dsp:txXfrm>
    </dsp:sp>
    <dsp:sp modelId="{5B4DDA66-EE11-41E2-A00A-3D5148B13041}">
      <dsp:nvSpPr>
        <dsp:cNvPr id="0" name=""/>
        <dsp:cNvSpPr/>
      </dsp:nvSpPr>
      <dsp:spPr>
        <a:xfrm>
          <a:off x="4375330" y="4879682"/>
          <a:ext cx="1427504" cy="766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Almacenista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75330" y="4879682"/>
        <a:ext cx="1427504" cy="766337"/>
      </dsp:txXfrm>
    </dsp:sp>
    <dsp:sp modelId="{699D600C-22B6-4E53-A7E3-EA62EC92FA90}">
      <dsp:nvSpPr>
        <dsp:cNvPr id="0" name=""/>
        <dsp:cNvSpPr/>
      </dsp:nvSpPr>
      <dsp:spPr>
        <a:xfrm>
          <a:off x="6382016" y="2992452"/>
          <a:ext cx="1613784" cy="605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382016" y="2992452"/>
        <a:ext cx="1613784" cy="605005"/>
      </dsp:txXfrm>
    </dsp:sp>
    <dsp:sp modelId="{B692001E-130E-467F-A8AA-4533AD345208}">
      <dsp:nvSpPr>
        <dsp:cNvPr id="0" name=""/>
        <dsp:cNvSpPr/>
      </dsp:nvSpPr>
      <dsp:spPr>
        <a:xfrm>
          <a:off x="6363251" y="3816574"/>
          <a:ext cx="1651315" cy="1434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Máquina Liviana   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                 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363251" y="3816574"/>
        <a:ext cx="1651315" cy="1434469"/>
      </dsp:txXfrm>
    </dsp:sp>
    <dsp:sp modelId="{0B0AD3C7-6E7D-49BC-B8B1-61DFD4EBFEE5}">
      <dsp:nvSpPr>
        <dsp:cNvPr id="0" name=""/>
        <dsp:cNvSpPr/>
      </dsp:nvSpPr>
      <dsp:spPr>
        <a:xfrm>
          <a:off x="4534553" y="1121956"/>
          <a:ext cx="1793086" cy="5993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34553" y="1121956"/>
        <a:ext cx="1793086" cy="599300"/>
      </dsp:txXfrm>
    </dsp:sp>
    <dsp:sp modelId="{D505D837-DBC2-4B50-8E0E-E06632D105AC}">
      <dsp:nvSpPr>
        <dsp:cNvPr id="0" name=""/>
        <dsp:cNvSpPr/>
      </dsp:nvSpPr>
      <dsp:spPr>
        <a:xfrm>
          <a:off x="2157584" y="1423722"/>
          <a:ext cx="1793086" cy="8783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Responsable Área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157584" y="1423722"/>
        <a:ext cx="1793086" cy="878384"/>
      </dsp:txXfrm>
    </dsp:sp>
    <dsp:sp modelId="{53A1B6B1-543F-4031-814A-C310B34B4C02}">
      <dsp:nvSpPr>
        <dsp:cNvPr id="0" name=""/>
        <dsp:cNvSpPr/>
      </dsp:nvSpPr>
      <dsp:spPr>
        <a:xfrm>
          <a:off x="4534553" y="1925481"/>
          <a:ext cx="1793086" cy="5993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34553" y="1925481"/>
        <a:ext cx="1793086" cy="599300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3CDFEA-A5F3-421E-82A9-19AE45118959}">
      <dsp:nvSpPr>
        <dsp:cNvPr id="0" name=""/>
        <dsp:cNvSpPr/>
      </dsp:nvSpPr>
      <dsp:spPr>
        <a:xfrm>
          <a:off x="4761943" y="2826344"/>
          <a:ext cx="230903" cy="2307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7983"/>
              </a:lnTo>
              <a:lnTo>
                <a:pt x="230903" y="23079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8440E1-3F90-4D03-B54B-7EE0AA059164}">
      <dsp:nvSpPr>
        <dsp:cNvPr id="0" name=""/>
        <dsp:cNvSpPr/>
      </dsp:nvSpPr>
      <dsp:spPr>
        <a:xfrm>
          <a:off x="4761943" y="2826344"/>
          <a:ext cx="230903" cy="943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3144"/>
              </a:lnTo>
              <a:lnTo>
                <a:pt x="230903" y="9431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3926141" y="1477704"/>
          <a:ext cx="1704671" cy="640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738"/>
              </a:lnTo>
              <a:lnTo>
                <a:pt x="1704671" y="354738"/>
              </a:lnTo>
              <a:lnTo>
                <a:pt x="1704671" y="6407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FD5746-748D-4916-BDA1-AA8C61B3C50C}">
      <dsp:nvSpPr>
        <dsp:cNvPr id="0" name=""/>
        <dsp:cNvSpPr/>
      </dsp:nvSpPr>
      <dsp:spPr>
        <a:xfrm>
          <a:off x="2907481" y="2826344"/>
          <a:ext cx="240110" cy="2073061"/>
        </a:xfrm>
        <a:custGeom>
          <a:avLst/>
          <a:gdLst/>
          <a:ahLst/>
          <a:cxnLst/>
          <a:rect l="0" t="0" r="0" b="0"/>
          <a:pathLst>
            <a:path>
              <a:moveTo>
                <a:pt x="240110" y="0"/>
              </a:moveTo>
              <a:lnTo>
                <a:pt x="240110" y="2073061"/>
              </a:lnTo>
              <a:lnTo>
                <a:pt x="0" y="207306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0C2C1-98D1-4460-8D23-99528F0E15BF}">
      <dsp:nvSpPr>
        <dsp:cNvPr id="0" name=""/>
        <dsp:cNvSpPr/>
      </dsp:nvSpPr>
      <dsp:spPr>
        <a:xfrm>
          <a:off x="2927146" y="2826344"/>
          <a:ext cx="220444" cy="963940"/>
        </a:xfrm>
        <a:custGeom>
          <a:avLst/>
          <a:gdLst/>
          <a:ahLst/>
          <a:cxnLst/>
          <a:rect l="0" t="0" r="0" b="0"/>
          <a:pathLst>
            <a:path>
              <a:moveTo>
                <a:pt x="220444" y="0"/>
              </a:moveTo>
              <a:lnTo>
                <a:pt x="220444" y="963940"/>
              </a:lnTo>
              <a:lnTo>
                <a:pt x="0" y="96394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2278722" y="1477704"/>
          <a:ext cx="1647418" cy="640729"/>
        </a:xfrm>
        <a:custGeom>
          <a:avLst/>
          <a:gdLst/>
          <a:ahLst/>
          <a:cxnLst/>
          <a:rect l="0" t="0" r="0" b="0"/>
          <a:pathLst>
            <a:path>
              <a:moveTo>
                <a:pt x="1647418" y="0"/>
              </a:moveTo>
              <a:lnTo>
                <a:pt x="1647418" y="354738"/>
              </a:lnTo>
              <a:lnTo>
                <a:pt x="0" y="354738"/>
              </a:lnTo>
              <a:lnTo>
                <a:pt x="0" y="6407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584502" y="174797"/>
          <a:ext cx="2683278" cy="13029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Parques Públicos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584502" y="174797"/>
        <a:ext cx="2683278" cy="1302907"/>
      </dsp:txXfrm>
    </dsp:sp>
    <dsp:sp modelId="{DA42B9A0-D3E5-49B8-BC0C-5385DD1658A9}">
      <dsp:nvSpPr>
        <dsp:cNvPr id="0" name=""/>
        <dsp:cNvSpPr/>
      </dsp:nvSpPr>
      <dsp:spPr>
        <a:xfrm>
          <a:off x="1192637" y="2118434"/>
          <a:ext cx="2172171" cy="7079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Recreación y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Deportes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192637" y="2118434"/>
        <a:ext cx="2172171" cy="707909"/>
      </dsp:txXfrm>
    </dsp:sp>
    <dsp:sp modelId="{C656559B-5FD5-4D0F-9FB0-31DF93C25D1B}">
      <dsp:nvSpPr>
        <dsp:cNvPr id="0" name=""/>
        <dsp:cNvSpPr/>
      </dsp:nvSpPr>
      <dsp:spPr>
        <a:xfrm>
          <a:off x="660598" y="3160245"/>
          <a:ext cx="2266548" cy="12600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60598" y="3160245"/>
        <a:ext cx="2266548" cy="1260077"/>
      </dsp:txXfrm>
    </dsp:sp>
    <dsp:sp modelId="{52680472-CA5C-4A67-88F8-33717F15CDA4}">
      <dsp:nvSpPr>
        <dsp:cNvPr id="0" name=""/>
        <dsp:cNvSpPr/>
      </dsp:nvSpPr>
      <dsp:spPr>
        <a:xfrm>
          <a:off x="640933" y="4611405"/>
          <a:ext cx="2266548" cy="57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Salvavidas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40933" y="4611405"/>
        <a:ext cx="2266548" cy="575999"/>
      </dsp:txXfrm>
    </dsp:sp>
    <dsp:sp modelId="{656531A4-5F1E-439F-AA41-FE8204494663}">
      <dsp:nvSpPr>
        <dsp:cNvPr id="0" name=""/>
        <dsp:cNvSpPr/>
      </dsp:nvSpPr>
      <dsp:spPr>
        <a:xfrm>
          <a:off x="4544726" y="2118434"/>
          <a:ext cx="2172171" cy="7079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Seguridad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544726" y="2118434"/>
        <a:ext cx="2172171" cy="707909"/>
      </dsp:txXfrm>
    </dsp:sp>
    <dsp:sp modelId="{B83DC4F0-80D1-46AB-BAA9-D77BEFFC85B1}">
      <dsp:nvSpPr>
        <dsp:cNvPr id="0" name=""/>
        <dsp:cNvSpPr/>
      </dsp:nvSpPr>
      <dsp:spPr>
        <a:xfrm>
          <a:off x="4992847" y="3139449"/>
          <a:ext cx="2266984" cy="12600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992847" y="3139449"/>
        <a:ext cx="2266984" cy="1260077"/>
      </dsp:txXfrm>
    </dsp:sp>
    <dsp:sp modelId="{BF8E28B5-0645-4599-ADD8-7819C4EA3DF5}">
      <dsp:nvSpPr>
        <dsp:cNvPr id="0" name=""/>
        <dsp:cNvSpPr/>
      </dsp:nvSpPr>
      <dsp:spPr>
        <a:xfrm>
          <a:off x="4992847" y="4634898"/>
          <a:ext cx="2266984" cy="9988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Veladores(as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992847" y="4634898"/>
        <a:ext cx="2266984" cy="998858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4251675" y="1241462"/>
          <a:ext cx="310493" cy="696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6722"/>
              </a:lnTo>
              <a:lnTo>
                <a:pt x="310493" y="6967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2B16C-DB9B-4068-B29C-C61E64BEF7F4}">
      <dsp:nvSpPr>
        <dsp:cNvPr id="0" name=""/>
        <dsp:cNvSpPr/>
      </dsp:nvSpPr>
      <dsp:spPr>
        <a:xfrm>
          <a:off x="3988135" y="1241462"/>
          <a:ext cx="263540" cy="699946"/>
        </a:xfrm>
        <a:custGeom>
          <a:avLst/>
          <a:gdLst/>
          <a:ahLst/>
          <a:cxnLst/>
          <a:rect l="0" t="0" r="0" b="0"/>
          <a:pathLst>
            <a:path>
              <a:moveTo>
                <a:pt x="263540" y="0"/>
              </a:moveTo>
              <a:lnTo>
                <a:pt x="263540" y="699946"/>
              </a:lnTo>
              <a:lnTo>
                <a:pt x="0" y="6999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4251675" y="1241462"/>
          <a:ext cx="293188" cy="1440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0467"/>
              </a:lnTo>
              <a:lnTo>
                <a:pt x="293188" y="14404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92970-E4C4-490B-87BC-0BDE270048F3}">
      <dsp:nvSpPr>
        <dsp:cNvPr id="0" name=""/>
        <dsp:cNvSpPr/>
      </dsp:nvSpPr>
      <dsp:spPr>
        <a:xfrm>
          <a:off x="4251675" y="1241462"/>
          <a:ext cx="293188" cy="2353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3677"/>
              </a:lnTo>
              <a:lnTo>
                <a:pt x="293188" y="23536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07067-CF1E-4AC5-B87C-7D4D250D8C99}">
      <dsp:nvSpPr>
        <dsp:cNvPr id="0" name=""/>
        <dsp:cNvSpPr/>
      </dsp:nvSpPr>
      <dsp:spPr>
        <a:xfrm>
          <a:off x="4251675" y="1241462"/>
          <a:ext cx="308548" cy="40326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2696"/>
              </a:lnTo>
              <a:lnTo>
                <a:pt x="308548" y="40326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5490D-10C7-4311-86B5-5651CD0F46EB}">
      <dsp:nvSpPr>
        <dsp:cNvPr id="0" name=""/>
        <dsp:cNvSpPr/>
      </dsp:nvSpPr>
      <dsp:spPr>
        <a:xfrm>
          <a:off x="3967338" y="1241462"/>
          <a:ext cx="284336" cy="3280192"/>
        </a:xfrm>
        <a:custGeom>
          <a:avLst/>
          <a:gdLst/>
          <a:ahLst/>
          <a:cxnLst/>
          <a:rect l="0" t="0" r="0" b="0"/>
          <a:pathLst>
            <a:path>
              <a:moveTo>
                <a:pt x="284336" y="0"/>
              </a:moveTo>
              <a:lnTo>
                <a:pt x="284336" y="3280192"/>
              </a:lnTo>
              <a:lnTo>
                <a:pt x="0" y="32801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F07C09-11D1-43C6-AC81-10CFD8F75932}">
      <dsp:nvSpPr>
        <dsp:cNvPr id="0" name=""/>
        <dsp:cNvSpPr/>
      </dsp:nvSpPr>
      <dsp:spPr>
        <a:xfrm>
          <a:off x="3950033" y="1241462"/>
          <a:ext cx="301641" cy="4036693"/>
        </a:xfrm>
        <a:custGeom>
          <a:avLst/>
          <a:gdLst/>
          <a:ahLst/>
          <a:cxnLst/>
          <a:rect l="0" t="0" r="0" b="0"/>
          <a:pathLst>
            <a:path>
              <a:moveTo>
                <a:pt x="301641" y="0"/>
              </a:moveTo>
              <a:lnTo>
                <a:pt x="301641" y="4036693"/>
              </a:lnTo>
              <a:lnTo>
                <a:pt x="0" y="40366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7CE8B-574A-4054-8090-B332DA041E95}">
      <dsp:nvSpPr>
        <dsp:cNvPr id="0" name=""/>
        <dsp:cNvSpPr/>
      </dsp:nvSpPr>
      <dsp:spPr>
        <a:xfrm>
          <a:off x="3997124" y="1241462"/>
          <a:ext cx="254550" cy="1440463"/>
        </a:xfrm>
        <a:custGeom>
          <a:avLst/>
          <a:gdLst/>
          <a:ahLst/>
          <a:cxnLst/>
          <a:rect l="0" t="0" r="0" b="0"/>
          <a:pathLst>
            <a:path>
              <a:moveTo>
                <a:pt x="254550" y="0"/>
              </a:moveTo>
              <a:lnTo>
                <a:pt x="254550" y="1440463"/>
              </a:lnTo>
              <a:lnTo>
                <a:pt x="0" y="14404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C5B08-A7E5-4070-A530-FF8C26F24E4A}">
      <dsp:nvSpPr>
        <dsp:cNvPr id="0" name=""/>
        <dsp:cNvSpPr/>
      </dsp:nvSpPr>
      <dsp:spPr>
        <a:xfrm>
          <a:off x="4251675" y="1241462"/>
          <a:ext cx="310493" cy="32801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0192"/>
              </a:lnTo>
              <a:lnTo>
                <a:pt x="310493" y="32801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3A1416-E99F-4EFF-97F6-62DD3A01DD7E}">
      <dsp:nvSpPr>
        <dsp:cNvPr id="0" name=""/>
        <dsp:cNvSpPr/>
      </dsp:nvSpPr>
      <dsp:spPr>
        <a:xfrm>
          <a:off x="3967338" y="1241462"/>
          <a:ext cx="284336" cy="2353677"/>
        </a:xfrm>
        <a:custGeom>
          <a:avLst/>
          <a:gdLst/>
          <a:ahLst/>
          <a:cxnLst/>
          <a:rect l="0" t="0" r="0" b="0"/>
          <a:pathLst>
            <a:path>
              <a:moveTo>
                <a:pt x="284336" y="0"/>
              </a:moveTo>
              <a:lnTo>
                <a:pt x="284336" y="2353677"/>
              </a:lnTo>
              <a:lnTo>
                <a:pt x="0" y="23536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115752" y="428291"/>
          <a:ext cx="2271846" cy="8131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Parque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Alameda y Canoas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15752" y="428291"/>
        <a:ext cx="2271846" cy="813171"/>
      </dsp:txXfrm>
    </dsp:sp>
    <dsp:sp modelId="{D88C0EFF-918F-4225-B106-326EBE5CF20B}">
      <dsp:nvSpPr>
        <dsp:cNvPr id="0" name=""/>
        <dsp:cNvSpPr/>
      </dsp:nvSpPr>
      <dsp:spPr>
        <a:xfrm>
          <a:off x="1460083" y="3204439"/>
          <a:ext cx="2507255" cy="7814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Máquina Liviana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0083" y="3204439"/>
        <a:ext cx="2507255" cy="781402"/>
      </dsp:txXfrm>
    </dsp:sp>
    <dsp:sp modelId="{82263DF7-1335-4B60-A28E-658851096793}">
      <dsp:nvSpPr>
        <dsp:cNvPr id="0" name=""/>
        <dsp:cNvSpPr/>
      </dsp:nvSpPr>
      <dsp:spPr>
        <a:xfrm>
          <a:off x="4562168" y="4251196"/>
          <a:ext cx="250725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62168" y="4251196"/>
        <a:ext cx="2507255" cy="540917"/>
      </dsp:txXfrm>
    </dsp:sp>
    <dsp:sp modelId="{D54F7AE0-506F-4914-8AFC-F99EF7604CA4}">
      <dsp:nvSpPr>
        <dsp:cNvPr id="0" name=""/>
        <dsp:cNvSpPr/>
      </dsp:nvSpPr>
      <dsp:spPr>
        <a:xfrm>
          <a:off x="1489869" y="2411008"/>
          <a:ext cx="2507255" cy="5418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89869" y="2411008"/>
        <a:ext cx="2507255" cy="541835"/>
      </dsp:txXfrm>
    </dsp:sp>
    <dsp:sp modelId="{0747DA8D-1F4F-49C5-946D-40C8AA1FCC3F}">
      <dsp:nvSpPr>
        <dsp:cNvPr id="0" name=""/>
        <dsp:cNvSpPr/>
      </dsp:nvSpPr>
      <dsp:spPr>
        <a:xfrm>
          <a:off x="1442778" y="5007698"/>
          <a:ext cx="250725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42778" y="5007698"/>
        <a:ext cx="2507255" cy="540917"/>
      </dsp:txXfrm>
    </dsp:sp>
    <dsp:sp modelId="{7E4380D1-4B76-46AC-9E47-5E3CE3975933}">
      <dsp:nvSpPr>
        <dsp:cNvPr id="0" name=""/>
        <dsp:cNvSpPr/>
      </dsp:nvSpPr>
      <dsp:spPr>
        <a:xfrm>
          <a:off x="1460083" y="4251196"/>
          <a:ext cx="250725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0083" y="4251196"/>
        <a:ext cx="2507255" cy="540917"/>
      </dsp:txXfrm>
    </dsp:sp>
    <dsp:sp modelId="{AFE1BBE8-31A5-4063-843A-11E95C66C3B7}">
      <dsp:nvSpPr>
        <dsp:cNvPr id="0" name=""/>
        <dsp:cNvSpPr/>
      </dsp:nvSpPr>
      <dsp:spPr>
        <a:xfrm>
          <a:off x="4560224" y="5003701"/>
          <a:ext cx="2509200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60224" y="5003701"/>
        <a:ext cx="2509200" cy="540917"/>
      </dsp:txXfrm>
    </dsp:sp>
    <dsp:sp modelId="{0B0AD3C7-6E7D-49BC-B8B1-61DFD4EBFEE5}">
      <dsp:nvSpPr>
        <dsp:cNvPr id="0" name=""/>
        <dsp:cNvSpPr/>
      </dsp:nvSpPr>
      <dsp:spPr>
        <a:xfrm>
          <a:off x="4544864" y="3204439"/>
          <a:ext cx="2507255" cy="7814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Sección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544864" y="3204439"/>
        <a:ext cx="2507255" cy="781402"/>
      </dsp:txXfrm>
    </dsp:sp>
    <dsp:sp modelId="{D505D837-DBC2-4B50-8E0E-E06632D105AC}">
      <dsp:nvSpPr>
        <dsp:cNvPr id="0" name=""/>
        <dsp:cNvSpPr/>
      </dsp:nvSpPr>
      <dsp:spPr>
        <a:xfrm>
          <a:off x="4544864" y="2411012"/>
          <a:ext cx="2507255" cy="5418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Pintor(a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44864" y="2411012"/>
        <a:ext cx="2507255" cy="541835"/>
      </dsp:txXfrm>
    </dsp:sp>
    <dsp:sp modelId="{D2A2C65B-D4E1-4D46-84E9-FF3D85293291}">
      <dsp:nvSpPr>
        <dsp:cNvPr id="0" name=""/>
        <dsp:cNvSpPr/>
      </dsp:nvSpPr>
      <dsp:spPr>
        <a:xfrm>
          <a:off x="1480879" y="1670491"/>
          <a:ext cx="2507255" cy="5418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80879" y="1670491"/>
        <a:ext cx="2507255" cy="541835"/>
      </dsp:txXfrm>
    </dsp:sp>
    <dsp:sp modelId="{53A1B6B1-543F-4031-814A-C310B34B4C02}">
      <dsp:nvSpPr>
        <dsp:cNvPr id="0" name=""/>
        <dsp:cNvSpPr/>
      </dsp:nvSpPr>
      <dsp:spPr>
        <a:xfrm>
          <a:off x="4562168" y="1667267"/>
          <a:ext cx="2507255" cy="5418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Oficiales Eléctricos(as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62168" y="1667267"/>
        <a:ext cx="2507255" cy="541835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EEBC1-9827-41C8-8ED9-B637BB0D87D9}">
      <dsp:nvSpPr>
        <dsp:cNvPr id="0" name=""/>
        <dsp:cNvSpPr/>
      </dsp:nvSpPr>
      <dsp:spPr>
        <a:xfrm>
          <a:off x="2834454" y="1313247"/>
          <a:ext cx="298173" cy="3539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9807"/>
              </a:lnTo>
              <a:lnTo>
                <a:pt x="298173" y="35398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91843-F707-4A47-BC05-AC75DB9FCECC}">
      <dsp:nvSpPr>
        <dsp:cNvPr id="0" name=""/>
        <dsp:cNvSpPr/>
      </dsp:nvSpPr>
      <dsp:spPr>
        <a:xfrm>
          <a:off x="2520270" y="1313247"/>
          <a:ext cx="314183" cy="3539807"/>
        </a:xfrm>
        <a:custGeom>
          <a:avLst/>
          <a:gdLst/>
          <a:ahLst/>
          <a:cxnLst/>
          <a:rect l="0" t="0" r="0" b="0"/>
          <a:pathLst>
            <a:path>
              <a:moveTo>
                <a:pt x="314183" y="0"/>
              </a:moveTo>
              <a:lnTo>
                <a:pt x="314183" y="3539807"/>
              </a:lnTo>
              <a:lnTo>
                <a:pt x="0" y="35398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A7FB79-B64E-47E8-A917-4865096BA14A}">
      <dsp:nvSpPr>
        <dsp:cNvPr id="0" name=""/>
        <dsp:cNvSpPr/>
      </dsp:nvSpPr>
      <dsp:spPr>
        <a:xfrm>
          <a:off x="2834454" y="1313247"/>
          <a:ext cx="307897" cy="2238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8502"/>
              </a:lnTo>
              <a:lnTo>
                <a:pt x="307897" y="22385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8E6BE2-23F0-46DA-B7DD-4082A5A48963}">
      <dsp:nvSpPr>
        <dsp:cNvPr id="0" name=""/>
        <dsp:cNvSpPr/>
      </dsp:nvSpPr>
      <dsp:spPr>
        <a:xfrm>
          <a:off x="2510020" y="1313247"/>
          <a:ext cx="324433" cy="2238502"/>
        </a:xfrm>
        <a:custGeom>
          <a:avLst/>
          <a:gdLst/>
          <a:ahLst/>
          <a:cxnLst/>
          <a:rect l="0" t="0" r="0" b="0"/>
          <a:pathLst>
            <a:path>
              <a:moveTo>
                <a:pt x="324433" y="0"/>
              </a:moveTo>
              <a:lnTo>
                <a:pt x="324433" y="2238502"/>
              </a:lnTo>
              <a:lnTo>
                <a:pt x="0" y="22385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D9DB7A-45D1-4056-BE51-5137B5714AF4}">
      <dsp:nvSpPr>
        <dsp:cNvPr id="0" name=""/>
        <dsp:cNvSpPr/>
      </dsp:nvSpPr>
      <dsp:spPr>
        <a:xfrm>
          <a:off x="2834454" y="1313247"/>
          <a:ext cx="307897" cy="1006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6855"/>
              </a:lnTo>
              <a:lnTo>
                <a:pt x="307897" y="10068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B0FA13-6E58-4370-A112-EFDA014F972A}">
      <dsp:nvSpPr>
        <dsp:cNvPr id="0" name=""/>
        <dsp:cNvSpPr/>
      </dsp:nvSpPr>
      <dsp:spPr>
        <a:xfrm>
          <a:off x="2510020" y="1313247"/>
          <a:ext cx="324433" cy="1003351"/>
        </a:xfrm>
        <a:custGeom>
          <a:avLst/>
          <a:gdLst/>
          <a:ahLst/>
          <a:cxnLst/>
          <a:rect l="0" t="0" r="0" b="0"/>
          <a:pathLst>
            <a:path>
              <a:moveTo>
                <a:pt x="324433" y="0"/>
              </a:moveTo>
              <a:lnTo>
                <a:pt x="324433" y="1003351"/>
              </a:lnTo>
              <a:lnTo>
                <a:pt x="0" y="10033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1254533" y="150263"/>
          <a:ext cx="3159841" cy="11629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 Aztlán</a:t>
          </a:r>
        </a:p>
      </dsp:txBody>
      <dsp:txXfrm>
        <a:off x="1254533" y="150263"/>
        <a:ext cx="3159841" cy="1162983"/>
      </dsp:txXfrm>
    </dsp:sp>
    <dsp:sp modelId="{C2FC546E-C85C-47AF-A999-61633F840BD5}">
      <dsp:nvSpPr>
        <dsp:cNvPr id="0" name=""/>
        <dsp:cNvSpPr/>
      </dsp:nvSpPr>
      <dsp:spPr>
        <a:xfrm>
          <a:off x="98021" y="1860484"/>
          <a:ext cx="2411998" cy="9122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  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98021" y="1860484"/>
        <a:ext cx="2411998" cy="912228"/>
      </dsp:txXfrm>
    </dsp:sp>
    <dsp:sp modelId="{A04FC355-2161-4837-BEE0-FACFB747D6BE}">
      <dsp:nvSpPr>
        <dsp:cNvPr id="0" name=""/>
        <dsp:cNvSpPr/>
      </dsp:nvSpPr>
      <dsp:spPr>
        <a:xfrm>
          <a:off x="3142352" y="1863988"/>
          <a:ext cx="2411998" cy="9122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142352" y="1863988"/>
        <a:ext cx="2411998" cy="912228"/>
      </dsp:txXfrm>
    </dsp:sp>
    <dsp:sp modelId="{76DA659A-70FE-409A-B6D9-EE4DAE48DDF5}">
      <dsp:nvSpPr>
        <dsp:cNvPr id="0" name=""/>
        <dsp:cNvSpPr/>
      </dsp:nvSpPr>
      <dsp:spPr>
        <a:xfrm>
          <a:off x="98021" y="3096347"/>
          <a:ext cx="2411998" cy="9108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98021" y="3096347"/>
        <a:ext cx="2411998" cy="910804"/>
      </dsp:txXfrm>
    </dsp:sp>
    <dsp:sp modelId="{D377109B-6CE0-40B6-8635-032B3A0DB7EB}">
      <dsp:nvSpPr>
        <dsp:cNvPr id="0" name=""/>
        <dsp:cNvSpPr/>
      </dsp:nvSpPr>
      <dsp:spPr>
        <a:xfrm>
          <a:off x="3142352" y="3096347"/>
          <a:ext cx="2411998" cy="9108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Enfermera(o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142352" y="3096347"/>
        <a:ext cx="2411998" cy="910804"/>
      </dsp:txXfrm>
    </dsp:sp>
    <dsp:sp modelId="{32D427E9-279E-4D9A-BDFA-7803C9A40C08}">
      <dsp:nvSpPr>
        <dsp:cNvPr id="0" name=""/>
        <dsp:cNvSpPr/>
      </dsp:nvSpPr>
      <dsp:spPr>
        <a:xfrm>
          <a:off x="108272" y="4305505"/>
          <a:ext cx="2411998" cy="10950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 /O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8272" y="4305505"/>
        <a:ext cx="2411998" cy="1095098"/>
      </dsp:txXfrm>
    </dsp:sp>
    <dsp:sp modelId="{E4701749-1E92-42F1-834A-2E3EE55BF42B}">
      <dsp:nvSpPr>
        <dsp:cNvPr id="0" name=""/>
        <dsp:cNvSpPr/>
      </dsp:nvSpPr>
      <dsp:spPr>
        <a:xfrm>
          <a:off x="3132627" y="4305505"/>
          <a:ext cx="2411998" cy="10950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 /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32627" y="4305505"/>
        <a:ext cx="2411998" cy="1095098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18307-E2AB-4352-932F-6A2724F83641}">
      <dsp:nvSpPr>
        <dsp:cNvPr id="0" name=""/>
        <dsp:cNvSpPr/>
      </dsp:nvSpPr>
      <dsp:spPr>
        <a:xfrm>
          <a:off x="5959132" y="2293517"/>
          <a:ext cx="305235" cy="560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0054"/>
              </a:lnTo>
              <a:lnTo>
                <a:pt x="305235" y="56005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91062-D2F0-4438-9E4C-67962C9E1337}">
      <dsp:nvSpPr>
        <dsp:cNvPr id="0" name=""/>
        <dsp:cNvSpPr/>
      </dsp:nvSpPr>
      <dsp:spPr>
        <a:xfrm>
          <a:off x="5913412" y="2293517"/>
          <a:ext cx="91440" cy="10802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802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4058338" y="1197026"/>
          <a:ext cx="1900793" cy="531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890"/>
              </a:lnTo>
              <a:lnTo>
                <a:pt x="1900793" y="323890"/>
              </a:lnTo>
              <a:lnTo>
                <a:pt x="1900793" y="5311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F92DB-B1DE-4E87-BB1D-B58623D30402}">
      <dsp:nvSpPr>
        <dsp:cNvPr id="0" name=""/>
        <dsp:cNvSpPr/>
      </dsp:nvSpPr>
      <dsp:spPr>
        <a:xfrm>
          <a:off x="1997589" y="2293517"/>
          <a:ext cx="234663" cy="834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791"/>
              </a:lnTo>
              <a:lnTo>
                <a:pt x="234663" y="83479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EFBAFD-217D-4BBE-9F12-003EF9F8682D}">
      <dsp:nvSpPr>
        <dsp:cNvPr id="0" name=""/>
        <dsp:cNvSpPr/>
      </dsp:nvSpPr>
      <dsp:spPr>
        <a:xfrm>
          <a:off x="1764021" y="2293517"/>
          <a:ext cx="233568" cy="838868"/>
        </a:xfrm>
        <a:custGeom>
          <a:avLst/>
          <a:gdLst/>
          <a:ahLst/>
          <a:cxnLst/>
          <a:rect l="0" t="0" r="0" b="0"/>
          <a:pathLst>
            <a:path>
              <a:moveTo>
                <a:pt x="233568" y="0"/>
              </a:moveTo>
              <a:lnTo>
                <a:pt x="233568" y="838868"/>
              </a:lnTo>
              <a:lnTo>
                <a:pt x="0" y="83886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FC6B5-0E54-4CC8-BEA8-F568723DA3D1}">
      <dsp:nvSpPr>
        <dsp:cNvPr id="0" name=""/>
        <dsp:cNvSpPr/>
      </dsp:nvSpPr>
      <dsp:spPr>
        <a:xfrm>
          <a:off x="1951869" y="2293517"/>
          <a:ext cx="91440" cy="15590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590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1997589" y="1197026"/>
          <a:ext cx="2060749" cy="531164"/>
        </a:xfrm>
        <a:custGeom>
          <a:avLst/>
          <a:gdLst/>
          <a:ahLst/>
          <a:cxnLst/>
          <a:rect l="0" t="0" r="0" b="0"/>
          <a:pathLst>
            <a:path>
              <a:moveTo>
                <a:pt x="2060749" y="0"/>
              </a:moveTo>
              <a:lnTo>
                <a:pt x="2060749" y="323890"/>
              </a:lnTo>
              <a:lnTo>
                <a:pt x="0" y="323890"/>
              </a:lnTo>
              <a:lnTo>
                <a:pt x="0" y="5311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816342" y="216027"/>
          <a:ext cx="2483993" cy="980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 Aztlán</a:t>
          </a:r>
        </a:p>
      </dsp:txBody>
      <dsp:txXfrm>
        <a:off x="2816342" y="216027"/>
        <a:ext cx="2483993" cy="980999"/>
      </dsp:txXfrm>
    </dsp:sp>
    <dsp:sp modelId="{DA42B9A0-D3E5-49B8-BC0C-5385DD1658A9}">
      <dsp:nvSpPr>
        <dsp:cNvPr id="0" name=""/>
        <dsp:cNvSpPr/>
      </dsp:nvSpPr>
      <dsp:spPr>
        <a:xfrm>
          <a:off x="1120592" y="1728191"/>
          <a:ext cx="1753993" cy="5653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120592" y="1728191"/>
        <a:ext cx="1753993" cy="565325"/>
      </dsp:txXfrm>
    </dsp:sp>
    <dsp:sp modelId="{C656559B-5FD5-4D0F-9FB0-31DF93C25D1B}">
      <dsp:nvSpPr>
        <dsp:cNvPr id="0" name=""/>
        <dsp:cNvSpPr/>
      </dsp:nvSpPr>
      <dsp:spPr>
        <a:xfrm>
          <a:off x="1007016" y="3852593"/>
          <a:ext cx="1981146" cy="154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007016" y="3852593"/>
        <a:ext cx="1981146" cy="1548002"/>
      </dsp:txXfrm>
    </dsp:sp>
    <dsp:sp modelId="{91F88172-1E18-4BEE-9094-07614A19CA1B}">
      <dsp:nvSpPr>
        <dsp:cNvPr id="0" name=""/>
        <dsp:cNvSpPr/>
      </dsp:nvSpPr>
      <dsp:spPr>
        <a:xfrm>
          <a:off x="72012" y="2736382"/>
          <a:ext cx="1692008" cy="792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012" y="2736382"/>
        <a:ext cx="1692008" cy="792004"/>
      </dsp:txXfrm>
    </dsp:sp>
    <dsp:sp modelId="{51C4F5C0-D26F-4E12-8677-B54AB68D70B9}">
      <dsp:nvSpPr>
        <dsp:cNvPr id="0" name=""/>
        <dsp:cNvSpPr/>
      </dsp:nvSpPr>
      <dsp:spPr>
        <a:xfrm>
          <a:off x="2232253" y="2732306"/>
          <a:ext cx="1692008" cy="792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32253" y="2732306"/>
        <a:ext cx="1692008" cy="792004"/>
      </dsp:txXfrm>
    </dsp:sp>
    <dsp:sp modelId="{656531A4-5F1E-439F-AA41-FE8204494663}">
      <dsp:nvSpPr>
        <dsp:cNvPr id="0" name=""/>
        <dsp:cNvSpPr/>
      </dsp:nvSpPr>
      <dsp:spPr>
        <a:xfrm>
          <a:off x="5082135" y="1728191"/>
          <a:ext cx="1753993" cy="5653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5082135" y="1728191"/>
        <a:ext cx="1753993" cy="565325"/>
      </dsp:txXfrm>
    </dsp:sp>
    <dsp:sp modelId="{B83DC4F0-80D1-46AB-BAA9-D77BEFFC85B1}">
      <dsp:nvSpPr>
        <dsp:cNvPr id="0" name=""/>
        <dsp:cNvSpPr/>
      </dsp:nvSpPr>
      <dsp:spPr>
        <a:xfrm>
          <a:off x="4968558" y="3373760"/>
          <a:ext cx="1981146" cy="22144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968558" y="3373760"/>
        <a:ext cx="1981146" cy="2214497"/>
      </dsp:txXfrm>
    </dsp:sp>
    <dsp:sp modelId="{247CDCB3-3015-4D92-AF3E-04B2EEE29EE8}">
      <dsp:nvSpPr>
        <dsp:cNvPr id="0" name=""/>
        <dsp:cNvSpPr/>
      </dsp:nvSpPr>
      <dsp:spPr>
        <a:xfrm>
          <a:off x="6264367" y="2592287"/>
          <a:ext cx="1692008" cy="522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Auxiliar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264367" y="2592287"/>
        <a:ext cx="1692008" cy="5225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DB31C-E715-4E93-9960-6F1FCD747689}">
      <dsp:nvSpPr>
        <dsp:cNvPr id="0" name=""/>
        <dsp:cNvSpPr/>
      </dsp:nvSpPr>
      <dsp:spPr>
        <a:xfrm>
          <a:off x="3716015" y="1836059"/>
          <a:ext cx="2629107" cy="1188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0254"/>
              </a:lnTo>
              <a:lnTo>
                <a:pt x="2629107" y="960254"/>
              </a:lnTo>
              <a:lnTo>
                <a:pt x="2629107" y="11884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69241-C7B4-41E7-A81C-F849A1CF4181}">
      <dsp:nvSpPr>
        <dsp:cNvPr id="0" name=""/>
        <dsp:cNvSpPr/>
      </dsp:nvSpPr>
      <dsp:spPr>
        <a:xfrm>
          <a:off x="3670294" y="1836059"/>
          <a:ext cx="91440" cy="11884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884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DD1B3-BEFB-406B-8176-049B12C4B773}">
      <dsp:nvSpPr>
        <dsp:cNvPr id="0" name=""/>
        <dsp:cNvSpPr/>
      </dsp:nvSpPr>
      <dsp:spPr>
        <a:xfrm>
          <a:off x="1086907" y="1836059"/>
          <a:ext cx="2629107" cy="1188400"/>
        </a:xfrm>
        <a:custGeom>
          <a:avLst/>
          <a:gdLst/>
          <a:ahLst/>
          <a:cxnLst/>
          <a:rect l="0" t="0" r="0" b="0"/>
          <a:pathLst>
            <a:path>
              <a:moveTo>
                <a:pt x="2629107" y="0"/>
              </a:moveTo>
              <a:lnTo>
                <a:pt x="2629107" y="960254"/>
              </a:lnTo>
              <a:lnTo>
                <a:pt x="0" y="960254"/>
              </a:lnTo>
              <a:lnTo>
                <a:pt x="0" y="11884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2366011" y="504058"/>
          <a:ext cx="2700006" cy="133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Huertos y Enlace CMT</a:t>
          </a:r>
        </a:p>
      </dsp:txBody>
      <dsp:txXfrm>
        <a:off x="2366011" y="504058"/>
        <a:ext cx="2700006" cy="1332001"/>
      </dsp:txXfrm>
    </dsp:sp>
    <dsp:sp modelId="{E54347ED-FC84-4072-A4CF-49CCF081AD45}">
      <dsp:nvSpPr>
        <dsp:cNvPr id="0" name=""/>
        <dsp:cNvSpPr/>
      </dsp:nvSpPr>
      <dsp:spPr>
        <a:xfrm>
          <a:off x="498" y="3024459"/>
          <a:ext cx="2172816" cy="10799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98" y="3024459"/>
        <a:ext cx="2172816" cy="1079998"/>
      </dsp:txXfrm>
    </dsp:sp>
    <dsp:sp modelId="{BF25BA90-64ED-4ACD-B273-C084258BDA2A}">
      <dsp:nvSpPr>
        <dsp:cNvPr id="0" name=""/>
        <dsp:cNvSpPr/>
      </dsp:nvSpPr>
      <dsp:spPr>
        <a:xfrm>
          <a:off x="2629606" y="3024459"/>
          <a:ext cx="2172816" cy="10799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29606" y="3024459"/>
        <a:ext cx="2172816" cy="1079998"/>
      </dsp:txXfrm>
    </dsp:sp>
    <dsp:sp modelId="{269A406B-27FD-4B4A-86F1-7DEFDF191E38}">
      <dsp:nvSpPr>
        <dsp:cNvPr id="0" name=""/>
        <dsp:cNvSpPr/>
      </dsp:nvSpPr>
      <dsp:spPr>
        <a:xfrm>
          <a:off x="5258714" y="3024459"/>
          <a:ext cx="2172816" cy="10799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258714" y="3024459"/>
        <a:ext cx="2172816" cy="1079998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12F00-F80A-43E8-BA64-EC45D1C2F001}">
      <dsp:nvSpPr>
        <dsp:cNvPr id="0" name=""/>
        <dsp:cNvSpPr/>
      </dsp:nvSpPr>
      <dsp:spPr>
        <a:xfrm>
          <a:off x="8201313" y="2232246"/>
          <a:ext cx="153514" cy="2820792"/>
        </a:xfrm>
        <a:custGeom>
          <a:avLst/>
          <a:gdLst/>
          <a:ahLst/>
          <a:cxnLst/>
          <a:rect l="0" t="0" r="0" b="0"/>
          <a:pathLst>
            <a:path>
              <a:moveTo>
                <a:pt x="153514" y="0"/>
              </a:moveTo>
              <a:lnTo>
                <a:pt x="153514" y="2820792"/>
              </a:lnTo>
              <a:lnTo>
                <a:pt x="0" y="28207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9E348B-AF14-44D0-AAB6-5A584EA16B9E}">
      <dsp:nvSpPr>
        <dsp:cNvPr id="0" name=""/>
        <dsp:cNvSpPr/>
      </dsp:nvSpPr>
      <dsp:spPr>
        <a:xfrm>
          <a:off x="8201313" y="2232246"/>
          <a:ext cx="153514" cy="1683218"/>
        </a:xfrm>
        <a:custGeom>
          <a:avLst/>
          <a:gdLst/>
          <a:ahLst/>
          <a:cxnLst/>
          <a:rect l="0" t="0" r="0" b="0"/>
          <a:pathLst>
            <a:path>
              <a:moveTo>
                <a:pt x="153514" y="0"/>
              </a:moveTo>
              <a:lnTo>
                <a:pt x="153514" y="1683218"/>
              </a:lnTo>
              <a:lnTo>
                <a:pt x="0" y="16832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FC98DD-8649-4B8D-80D5-F971F5DA9B57}">
      <dsp:nvSpPr>
        <dsp:cNvPr id="0" name=""/>
        <dsp:cNvSpPr/>
      </dsp:nvSpPr>
      <dsp:spPr>
        <a:xfrm>
          <a:off x="8201313" y="2232246"/>
          <a:ext cx="153514" cy="717642"/>
        </a:xfrm>
        <a:custGeom>
          <a:avLst/>
          <a:gdLst/>
          <a:ahLst/>
          <a:cxnLst/>
          <a:rect l="0" t="0" r="0" b="0"/>
          <a:pathLst>
            <a:path>
              <a:moveTo>
                <a:pt x="153514" y="0"/>
              </a:moveTo>
              <a:lnTo>
                <a:pt x="153514" y="717642"/>
              </a:lnTo>
              <a:lnTo>
                <a:pt x="0" y="7176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8E7BD-A4E8-434E-98FF-218049F54F37}">
      <dsp:nvSpPr>
        <dsp:cNvPr id="0" name=""/>
        <dsp:cNvSpPr/>
      </dsp:nvSpPr>
      <dsp:spPr>
        <a:xfrm>
          <a:off x="4305262" y="1080123"/>
          <a:ext cx="3222281" cy="487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684"/>
              </a:lnTo>
              <a:lnTo>
                <a:pt x="3222281" y="307684"/>
              </a:lnTo>
              <a:lnTo>
                <a:pt x="3222281" y="4878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A22EE-B031-4617-A4B7-CFFE70378204}">
      <dsp:nvSpPr>
        <dsp:cNvPr id="0" name=""/>
        <dsp:cNvSpPr/>
      </dsp:nvSpPr>
      <dsp:spPr>
        <a:xfrm>
          <a:off x="4311260" y="2232246"/>
          <a:ext cx="163684" cy="1980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0254"/>
              </a:lnTo>
              <a:lnTo>
                <a:pt x="163684" y="198025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B564C9-E5A8-4B9E-ADAE-08C608917693}">
      <dsp:nvSpPr>
        <dsp:cNvPr id="0" name=""/>
        <dsp:cNvSpPr/>
      </dsp:nvSpPr>
      <dsp:spPr>
        <a:xfrm>
          <a:off x="4311260" y="2232246"/>
          <a:ext cx="163684" cy="859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9506"/>
              </a:lnTo>
              <a:lnTo>
                <a:pt x="163684" y="85950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E5A185-8F78-491B-8487-C9D8B9D76E9B}">
      <dsp:nvSpPr>
        <dsp:cNvPr id="0" name=""/>
        <dsp:cNvSpPr/>
      </dsp:nvSpPr>
      <dsp:spPr>
        <a:xfrm>
          <a:off x="4159726" y="2232246"/>
          <a:ext cx="151534" cy="859506"/>
        </a:xfrm>
        <a:custGeom>
          <a:avLst/>
          <a:gdLst/>
          <a:ahLst/>
          <a:cxnLst/>
          <a:rect l="0" t="0" r="0" b="0"/>
          <a:pathLst>
            <a:path>
              <a:moveTo>
                <a:pt x="151534" y="0"/>
              </a:moveTo>
              <a:lnTo>
                <a:pt x="151534" y="859506"/>
              </a:lnTo>
              <a:lnTo>
                <a:pt x="0" y="85950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BAF75-37AC-43BD-8523-D97036014B91}">
      <dsp:nvSpPr>
        <dsp:cNvPr id="0" name=""/>
        <dsp:cNvSpPr/>
      </dsp:nvSpPr>
      <dsp:spPr>
        <a:xfrm>
          <a:off x="4259542" y="1080123"/>
          <a:ext cx="91440" cy="4878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7684"/>
              </a:lnTo>
              <a:lnTo>
                <a:pt x="51717" y="307684"/>
              </a:lnTo>
              <a:lnTo>
                <a:pt x="51717" y="4878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E425E-13D9-4B25-9326-D32BE9E5E090}">
      <dsp:nvSpPr>
        <dsp:cNvPr id="0" name=""/>
        <dsp:cNvSpPr/>
      </dsp:nvSpPr>
      <dsp:spPr>
        <a:xfrm>
          <a:off x="1049874" y="2232246"/>
          <a:ext cx="91440" cy="2835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350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1095594" y="1080123"/>
          <a:ext cx="3209667" cy="487878"/>
        </a:xfrm>
        <a:custGeom>
          <a:avLst/>
          <a:gdLst/>
          <a:ahLst/>
          <a:cxnLst/>
          <a:rect l="0" t="0" r="0" b="0"/>
          <a:pathLst>
            <a:path>
              <a:moveTo>
                <a:pt x="3209667" y="0"/>
              </a:moveTo>
              <a:lnTo>
                <a:pt x="3209667" y="307684"/>
              </a:lnTo>
              <a:lnTo>
                <a:pt x="0" y="307684"/>
              </a:lnTo>
              <a:lnTo>
                <a:pt x="0" y="4878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087282" y="90723"/>
          <a:ext cx="2435959" cy="9893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Jefe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Parque Aztlán</a:t>
          </a:r>
        </a:p>
      </dsp:txBody>
      <dsp:txXfrm>
        <a:off x="3087282" y="90723"/>
        <a:ext cx="2435959" cy="989399"/>
      </dsp:txXfrm>
    </dsp:sp>
    <dsp:sp modelId="{F8108F41-11A6-4BB2-8576-6B4930629144}">
      <dsp:nvSpPr>
        <dsp:cNvPr id="0" name=""/>
        <dsp:cNvSpPr/>
      </dsp:nvSpPr>
      <dsp:spPr>
        <a:xfrm>
          <a:off x="61489" y="1568001"/>
          <a:ext cx="2068210" cy="6642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Encargados(as) de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Jardinería</a:t>
          </a: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61489" y="1568001"/>
        <a:ext cx="2068210" cy="664244"/>
      </dsp:txXfrm>
    </dsp:sp>
    <dsp:sp modelId="{35914401-882C-4012-96AB-F51ABC99EEC8}">
      <dsp:nvSpPr>
        <dsp:cNvPr id="0" name=""/>
        <dsp:cNvSpPr/>
      </dsp:nvSpPr>
      <dsp:spPr>
        <a:xfrm>
          <a:off x="61489" y="2515751"/>
          <a:ext cx="2068210" cy="208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Operadores(as) 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Máquina Liviana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Chofer</a:t>
          </a: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61489" y="2515751"/>
        <a:ext cx="2068210" cy="2087997"/>
      </dsp:txXfrm>
    </dsp:sp>
    <dsp:sp modelId="{5595AAC0-CD01-45C6-AE8E-4A0CED053EE3}">
      <dsp:nvSpPr>
        <dsp:cNvPr id="0" name=""/>
        <dsp:cNvSpPr/>
      </dsp:nvSpPr>
      <dsp:spPr>
        <a:xfrm>
          <a:off x="3277155" y="1568001"/>
          <a:ext cx="2068210" cy="6642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Encargado(a) de 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Recreación y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Deportes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277155" y="1568001"/>
        <a:ext cx="2068210" cy="664244"/>
      </dsp:txXfrm>
    </dsp:sp>
    <dsp:sp modelId="{30A2DD00-41A8-466E-8C65-4A9BBEADF69B}">
      <dsp:nvSpPr>
        <dsp:cNvPr id="0" name=""/>
        <dsp:cNvSpPr/>
      </dsp:nvSpPr>
      <dsp:spPr>
        <a:xfrm>
          <a:off x="2626124" y="2515751"/>
          <a:ext cx="1533601" cy="115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Empleado(a) 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Operativo(a)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Auxiliares</a:t>
          </a: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2626124" y="2515751"/>
        <a:ext cx="1533601" cy="1152003"/>
      </dsp:txXfrm>
    </dsp:sp>
    <dsp:sp modelId="{CBFCB3C2-29E7-4D4A-8D40-30A7CFB3822B}">
      <dsp:nvSpPr>
        <dsp:cNvPr id="0" name=""/>
        <dsp:cNvSpPr/>
      </dsp:nvSpPr>
      <dsp:spPr>
        <a:xfrm>
          <a:off x="4474944" y="2515751"/>
          <a:ext cx="1533601" cy="115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74944" y="2515751"/>
        <a:ext cx="1533601" cy="1152003"/>
      </dsp:txXfrm>
    </dsp:sp>
    <dsp:sp modelId="{DF618410-114B-4F98-8543-5D82A87F7711}">
      <dsp:nvSpPr>
        <dsp:cNvPr id="0" name=""/>
        <dsp:cNvSpPr/>
      </dsp:nvSpPr>
      <dsp:spPr>
        <a:xfrm>
          <a:off x="4474944" y="3888500"/>
          <a:ext cx="1533601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Salvavidas</a:t>
          </a:r>
          <a:endParaRPr lang="es-MX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4474944" y="3888500"/>
        <a:ext cx="1533601" cy="648001"/>
      </dsp:txXfrm>
    </dsp:sp>
    <dsp:sp modelId="{699D600C-22B6-4E53-A7E3-EA62EC92FA90}">
      <dsp:nvSpPr>
        <dsp:cNvPr id="0" name=""/>
        <dsp:cNvSpPr/>
      </dsp:nvSpPr>
      <dsp:spPr>
        <a:xfrm>
          <a:off x="6493438" y="1568001"/>
          <a:ext cx="2068210" cy="6642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Encargados(as) de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Seguridad</a:t>
          </a: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6493438" y="1568001"/>
        <a:ext cx="2068210" cy="664244"/>
      </dsp:txXfrm>
    </dsp:sp>
    <dsp:sp modelId="{C815B6BE-23AA-410B-857D-549E13D74EFE}">
      <dsp:nvSpPr>
        <dsp:cNvPr id="0" name=""/>
        <dsp:cNvSpPr/>
      </dsp:nvSpPr>
      <dsp:spPr>
        <a:xfrm>
          <a:off x="6485184" y="2520856"/>
          <a:ext cx="1716129" cy="8580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485184" y="2520856"/>
        <a:ext cx="1716129" cy="858064"/>
      </dsp:txXfrm>
    </dsp:sp>
    <dsp:sp modelId="{A43A8DA7-5409-4E7E-8181-6BC90CBAC9CB}">
      <dsp:nvSpPr>
        <dsp:cNvPr id="0" name=""/>
        <dsp:cNvSpPr/>
      </dsp:nvSpPr>
      <dsp:spPr>
        <a:xfrm>
          <a:off x="6485184" y="3528396"/>
          <a:ext cx="1716129" cy="7741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Vigilantes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485184" y="3528396"/>
        <a:ext cx="1716129" cy="774137"/>
      </dsp:txXfrm>
    </dsp:sp>
    <dsp:sp modelId="{C0E4762D-0853-4D10-B6A2-AF774A8DFCCF}">
      <dsp:nvSpPr>
        <dsp:cNvPr id="0" name=""/>
        <dsp:cNvSpPr/>
      </dsp:nvSpPr>
      <dsp:spPr>
        <a:xfrm>
          <a:off x="6485184" y="4444783"/>
          <a:ext cx="1716129" cy="12165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Promotor(a)</a:t>
          </a:r>
          <a:br>
            <a:rPr lang="es-MX" altLang="es-MX" sz="1200" kern="1200" dirty="0" smtClean="0">
              <a:solidFill>
                <a:schemeClr val="tx1"/>
              </a:solidFill>
            </a:rPr>
          </a:br>
          <a:endParaRPr lang="es-MX" altLang="es-MX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Chofer</a:t>
          </a:r>
          <a:br>
            <a:rPr lang="es-MX" altLang="es-MX" sz="1200" kern="1200" dirty="0" smtClean="0">
              <a:solidFill>
                <a:schemeClr val="tx1"/>
              </a:solidFill>
            </a:rPr>
          </a:br>
          <a:endParaRPr lang="es-MX" altLang="es-MX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485184" y="4444783"/>
        <a:ext cx="1716129" cy="1216512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4356484" y="1389433"/>
          <a:ext cx="139736" cy="833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3773"/>
              </a:lnTo>
              <a:lnTo>
                <a:pt x="139736" y="8337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216747" y="1389433"/>
          <a:ext cx="139736" cy="833773"/>
        </a:xfrm>
        <a:custGeom>
          <a:avLst/>
          <a:gdLst/>
          <a:ahLst/>
          <a:cxnLst/>
          <a:rect l="0" t="0" r="0" b="0"/>
          <a:pathLst>
            <a:path>
              <a:moveTo>
                <a:pt x="139736" y="0"/>
              </a:moveTo>
              <a:lnTo>
                <a:pt x="139736" y="833773"/>
              </a:lnTo>
              <a:lnTo>
                <a:pt x="0" y="8337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924D2-A72A-4BCD-BD31-B749293AFDB6}">
      <dsp:nvSpPr>
        <dsp:cNvPr id="0" name=""/>
        <dsp:cNvSpPr/>
      </dsp:nvSpPr>
      <dsp:spPr>
        <a:xfrm>
          <a:off x="4356484" y="1389433"/>
          <a:ext cx="3595484" cy="17952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5556"/>
              </a:lnTo>
              <a:lnTo>
                <a:pt x="3595484" y="1655556"/>
              </a:lnTo>
              <a:lnTo>
                <a:pt x="3595484" y="17952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6E1CD-A173-4209-95C5-9197A562AE23}">
      <dsp:nvSpPr>
        <dsp:cNvPr id="0" name=""/>
        <dsp:cNvSpPr/>
      </dsp:nvSpPr>
      <dsp:spPr>
        <a:xfrm>
          <a:off x="4356484" y="1389433"/>
          <a:ext cx="1797742" cy="17952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5556"/>
              </a:lnTo>
              <a:lnTo>
                <a:pt x="1797742" y="1655556"/>
              </a:lnTo>
              <a:lnTo>
                <a:pt x="1797742" y="17952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4310764" y="1389433"/>
          <a:ext cx="91440" cy="17952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952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2558741" y="1389433"/>
          <a:ext cx="1797742" cy="1795293"/>
        </a:xfrm>
        <a:custGeom>
          <a:avLst/>
          <a:gdLst/>
          <a:ahLst/>
          <a:cxnLst/>
          <a:rect l="0" t="0" r="0" b="0"/>
          <a:pathLst>
            <a:path>
              <a:moveTo>
                <a:pt x="1797742" y="0"/>
              </a:moveTo>
              <a:lnTo>
                <a:pt x="1797742" y="1655556"/>
              </a:lnTo>
              <a:lnTo>
                <a:pt x="0" y="1655556"/>
              </a:lnTo>
              <a:lnTo>
                <a:pt x="0" y="17952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760999" y="1389433"/>
          <a:ext cx="3595484" cy="1795293"/>
        </a:xfrm>
        <a:custGeom>
          <a:avLst/>
          <a:gdLst/>
          <a:ahLst/>
          <a:cxnLst/>
          <a:rect l="0" t="0" r="0" b="0"/>
          <a:pathLst>
            <a:path>
              <a:moveTo>
                <a:pt x="3595484" y="0"/>
              </a:moveTo>
              <a:lnTo>
                <a:pt x="3595484" y="1655556"/>
              </a:lnTo>
              <a:lnTo>
                <a:pt x="0" y="1655556"/>
              </a:lnTo>
              <a:lnTo>
                <a:pt x="0" y="17952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042482" y="201434"/>
          <a:ext cx="2628002" cy="118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Salud </a:t>
          </a:r>
          <a:r>
            <a:rPr lang="es-ES" sz="1200" kern="1200" dirty="0" smtClean="0">
              <a:solidFill>
                <a:schemeClr val="tx1"/>
              </a:solidFill>
            </a:rPr>
            <a:t>Pública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42482" y="201434"/>
        <a:ext cx="2628002" cy="1187998"/>
      </dsp:txXfrm>
    </dsp:sp>
    <dsp:sp modelId="{F0C4384C-AAF6-4E1D-B697-D90ED7D85EDE}">
      <dsp:nvSpPr>
        <dsp:cNvPr id="0" name=""/>
        <dsp:cNvSpPr/>
      </dsp:nvSpPr>
      <dsp:spPr>
        <a:xfrm>
          <a:off x="1865" y="3184726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865" y="3184726"/>
        <a:ext cx="1518269" cy="793716"/>
      </dsp:txXfrm>
    </dsp:sp>
    <dsp:sp modelId="{37AEF8C9-F153-4456-B4E8-AFD354C090D5}">
      <dsp:nvSpPr>
        <dsp:cNvPr id="0" name=""/>
        <dsp:cNvSpPr/>
      </dsp:nvSpPr>
      <dsp:spPr>
        <a:xfrm>
          <a:off x="1799607" y="3184726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Municipio Saludable </a:t>
          </a:r>
        </a:p>
      </dsp:txBody>
      <dsp:txXfrm>
        <a:off x="1799607" y="3184726"/>
        <a:ext cx="1518269" cy="793716"/>
      </dsp:txXfrm>
    </dsp:sp>
    <dsp:sp modelId="{9B1F9D7B-5894-4150-8F2D-428D6DE0962B}">
      <dsp:nvSpPr>
        <dsp:cNvPr id="0" name=""/>
        <dsp:cNvSpPr/>
      </dsp:nvSpPr>
      <dsp:spPr>
        <a:xfrm>
          <a:off x="3597349" y="3184726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597349" y="3184726"/>
        <a:ext cx="1518269" cy="793716"/>
      </dsp:txXfrm>
    </dsp:sp>
    <dsp:sp modelId="{35BB5E74-0F2B-40C4-8FE2-43D641402863}">
      <dsp:nvSpPr>
        <dsp:cNvPr id="0" name=""/>
        <dsp:cNvSpPr/>
      </dsp:nvSpPr>
      <dsp:spPr>
        <a:xfrm>
          <a:off x="5395091" y="3184726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Médico(a) de Barrio y Centros de Salud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95091" y="3184726"/>
        <a:ext cx="1518269" cy="793716"/>
      </dsp:txXfrm>
    </dsp:sp>
    <dsp:sp modelId="{DF1885E9-FFBA-4900-A1E6-9819E1B9F41A}">
      <dsp:nvSpPr>
        <dsp:cNvPr id="0" name=""/>
        <dsp:cNvSpPr/>
      </dsp:nvSpPr>
      <dsp:spPr>
        <a:xfrm>
          <a:off x="7192833" y="3184726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del Centro de Atención Canina y </a:t>
          </a:r>
          <a:r>
            <a:rPr lang="es-ES" sz="1200" kern="1200" dirty="0" smtClean="0">
              <a:solidFill>
                <a:schemeClr val="tx1"/>
              </a:solidFill>
            </a:rPr>
            <a:t>Felina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192833" y="3184726"/>
        <a:ext cx="1518269" cy="793716"/>
      </dsp:txXfrm>
    </dsp:sp>
    <dsp:sp modelId="{DB8FFD65-9583-4226-96A0-C49AC9ECFEC8}">
      <dsp:nvSpPr>
        <dsp:cNvPr id="0" name=""/>
        <dsp:cNvSpPr/>
      </dsp:nvSpPr>
      <dsp:spPr>
        <a:xfrm>
          <a:off x="2885924" y="1890208"/>
          <a:ext cx="1330822" cy="66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885924" y="1890208"/>
        <a:ext cx="1330822" cy="665997"/>
      </dsp:txXfrm>
    </dsp:sp>
    <dsp:sp modelId="{F575BE00-8131-4208-B246-289C54D55378}">
      <dsp:nvSpPr>
        <dsp:cNvPr id="0" name=""/>
        <dsp:cNvSpPr/>
      </dsp:nvSpPr>
      <dsp:spPr>
        <a:xfrm>
          <a:off x="4496220" y="1890208"/>
          <a:ext cx="1330822" cy="66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496220" y="1890208"/>
        <a:ext cx="1330822" cy="665997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3780272" y="1183283"/>
          <a:ext cx="396191" cy="777508"/>
        </a:xfrm>
        <a:custGeom>
          <a:avLst/>
          <a:gdLst/>
          <a:ahLst/>
          <a:cxnLst/>
          <a:rect l="0" t="0" r="0" b="0"/>
          <a:pathLst>
            <a:path>
              <a:moveTo>
                <a:pt x="396191" y="0"/>
              </a:moveTo>
              <a:lnTo>
                <a:pt x="396191" y="777508"/>
              </a:lnTo>
              <a:lnTo>
                <a:pt x="0" y="7775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4176464" y="1183283"/>
          <a:ext cx="2106095" cy="1591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4369"/>
              </a:lnTo>
              <a:lnTo>
                <a:pt x="2106095" y="1414369"/>
              </a:lnTo>
              <a:lnTo>
                <a:pt x="2106095" y="15910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4130744" y="1183283"/>
          <a:ext cx="91440" cy="15910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10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80E104-037E-4A40-A02C-EFDC0DC91106}">
      <dsp:nvSpPr>
        <dsp:cNvPr id="0" name=""/>
        <dsp:cNvSpPr/>
      </dsp:nvSpPr>
      <dsp:spPr>
        <a:xfrm>
          <a:off x="2006057" y="3600396"/>
          <a:ext cx="91440" cy="3105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05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2051777" y="1183283"/>
          <a:ext cx="2124686" cy="1591022"/>
        </a:xfrm>
        <a:custGeom>
          <a:avLst/>
          <a:gdLst/>
          <a:ahLst/>
          <a:cxnLst/>
          <a:rect l="0" t="0" r="0" b="0"/>
          <a:pathLst>
            <a:path>
              <a:moveTo>
                <a:pt x="2124686" y="0"/>
              </a:moveTo>
              <a:lnTo>
                <a:pt x="2124686" y="1414369"/>
              </a:lnTo>
              <a:lnTo>
                <a:pt x="0" y="1414369"/>
              </a:lnTo>
              <a:lnTo>
                <a:pt x="0" y="15910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844463" y="0"/>
          <a:ext cx="2664000" cy="11832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Administrativo(a)</a:t>
          </a:r>
        </a:p>
      </dsp:txBody>
      <dsp:txXfrm>
        <a:off x="2844463" y="0"/>
        <a:ext cx="2664000" cy="1183283"/>
      </dsp:txXfrm>
    </dsp:sp>
    <dsp:sp modelId="{F0C4384C-AAF6-4E1D-B697-D90ED7D85EDE}">
      <dsp:nvSpPr>
        <dsp:cNvPr id="0" name=""/>
        <dsp:cNvSpPr/>
      </dsp:nvSpPr>
      <dsp:spPr>
        <a:xfrm>
          <a:off x="1175383" y="2774306"/>
          <a:ext cx="1752788" cy="8260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Almacén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175383" y="2774306"/>
        <a:ext cx="1752788" cy="826090"/>
      </dsp:txXfrm>
    </dsp:sp>
    <dsp:sp modelId="{A9115B0F-1236-4BD8-9394-7D9210ACEADD}">
      <dsp:nvSpPr>
        <dsp:cNvPr id="0" name=""/>
        <dsp:cNvSpPr/>
      </dsp:nvSpPr>
      <dsp:spPr>
        <a:xfrm>
          <a:off x="1175383" y="3910911"/>
          <a:ext cx="1752788" cy="8412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175383" y="3910911"/>
        <a:ext cx="1752788" cy="841206"/>
      </dsp:txXfrm>
    </dsp:sp>
    <dsp:sp modelId="{37AEF8C9-F153-4456-B4E8-AFD354C090D5}">
      <dsp:nvSpPr>
        <dsp:cNvPr id="0" name=""/>
        <dsp:cNvSpPr/>
      </dsp:nvSpPr>
      <dsp:spPr>
        <a:xfrm>
          <a:off x="3300069" y="2774306"/>
          <a:ext cx="1752788" cy="8260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300069" y="2774306"/>
        <a:ext cx="1752788" cy="826090"/>
      </dsp:txXfrm>
    </dsp:sp>
    <dsp:sp modelId="{9B1F9D7B-5894-4150-8F2D-428D6DE0962B}">
      <dsp:nvSpPr>
        <dsp:cNvPr id="0" name=""/>
        <dsp:cNvSpPr/>
      </dsp:nvSpPr>
      <dsp:spPr>
        <a:xfrm>
          <a:off x="5406165" y="2774306"/>
          <a:ext cx="1752788" cy="8260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406165" y="2774306"/>
        <a:ext cx="1752788" cy="826090"/>
      </dsp:txXfrm>
    </dsp:sp>
    <dsp:sp modelId="{F575BE00-8131-4208-B246-289C54D55378}">
      <dsp:nvSpPr>
        <dsp:cNvPr id="0" name=""/>
        <dsp:cNvSpPr/>
      </dsp:nvSpPr>
      <dsp:spPr>
        <a:xfrm>
          <a:off x="2448272" y="1617323"/>
          <a:ext cx="1332000" cy="686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Secretaria/o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448272" y="1617323"/>
        <a:ext cx="1332000" cy="686937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6E1CD-A173-4209-95C5-9197A562AE23}">
      <dsp:nvSpPr>
        <dsp:cNvPr id="0" name=""/>
        <dsp:cNvSpPr/>
      </dsp:nvSpPr>
      <dsp:spPr>
        <a:xfrm>
          <a:off x="2222531" y="1440152"/>
          <a:ext cx="91440" cy="9746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746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892877" y="112052"/>
          <a:ext cx="2750749" cy="13281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Operativo(a)</a:t>
          </a:r>
        </a:p>
      </dsp:txBody>
      <dsp:txXfrm>
        <a:off x="892877" y="112052"/>
        <a:ext cx="2750749" cy="1328100"/>
      </dsp:txXfrm>
    </dsp:sp>
    <dsp:sp modelId="{35BB5E74-0F2B-40C4-8FE2-43D641402863}">
      <dsp:nvSpPr>
        <dsp:cNvPr id="0" name=""/>
        <dsp:cNvSpPr/>
      </dsp:nvSpPr>
      <dsp:spPr>
        <a:xfrm>
          <a:off x="1363395" y="2414756"/>
          <a:ext cx="1809713" cy="8971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363395" y="2414756"/>
        <a:ext cx="1809713" cy="897124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64D2E-67BE-4161-BA5E-C4CC5DA6873E}">
      <dsp:nvSpPr>
        <dsp:cNvPr id="0" name=""/>
        <dsp:cNvSpPr/>
      </dsp:nvSpPr>
      <dsp:spPr>
        <a:xfrm>
          <a:off x="4428492" y="787934"/>
          <a:ext cx="193368" cy="1370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0520"/>
              </a:lnTo>
              <a:lnTo>
                <a:pt x="193368" y="13705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DC880-3F4E-4776-9349-3C3ABED745CF}">
      <dsp:nvSpPr>
        <dsp:cNvPr id="0" name=""/>
        <dsp:cNvSpPr/>
      </dsp:nvSpPr>
      <dsp:spPr>
        <a:xfrm>
          <a:off x="4235123" y="787934"/>
          <a:ext cx="193368" cy="1370520"/>
        </a:xfrm>
        <a:custGeom>
          <a:avLst/>
          <a:gdLst/>
          <a:ahLst/>
          <a:cxnLst/>
          <a:rect l="0" t="0" r="0" b="0"/>
          <a:pathLst>
            <a:path>
              <a:moveTo>
                <a:pt x="193368" y="0"/>
              </a:moveTo>
              <a:lnTo>
                <a:pt x="193368" y="1370520"/>
              </a:lnTo>
              <a:lnTo>
                <a:pt x="0" y="13705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A196F-9945-43DD-8BCD-E6E053D151FF}">
      <dsp:nvSpPr>
        <dsp:cNvPr id="0" name=""/>
        <dsp:cNvSpPr/>
      </dsp:nvSpPr>
      <dsp:spPr>
        <a:xfrm>
          <a:off x="4428492" y="787934"/>
          <a:ext cx="193368" cy="615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5563"/>
              </a:lnTo>
              <a:lnTo>
                <a:pt x="193368" y="6155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FFD98-5505-4DDA-9430-97523EDB6F38}">
      <dsp:nvSpPr>
        <dsp:cNvPr id="0" name=""/>
        <dsp:cNvSpPr/>
      </dsp:nvSpPr>
      <dsp:spPr>
        <a:xfrm>
          <a:off x="4235123" y="787934"/>
          <a:ext cx="193368" cy="615563"/>
        </a:xfrm>
        <a:custGeom>
          <a:avLst/>
          <a:gdLst/>
          <a:ahLst/>
          <a:cxnLst/>
          <a:rect l="0" t="0" r="0" b="0"/>
          <a:pathLst>
            <a:path>
              <a:moveTo>
                <a:pt x="193368" y="0"/>
              </a:moveTo>
              <a:lnTo>
                <a:pt x="193368" y="615563"/>
              </a:lnTo>
              <a:lnTo>
                <a:pt x="0" y="6155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C4A283-E5C6-4A04-BF95-E65F7D0F96E7}">
      <dsp:nvSpPr>
        <dsp:cNvPr id="0" name=""/>
        <dsp:cNvSpPr/>
      </dsp:nvSpPr>
      <dsp:spPr>
        <a:xfrm>
          <a:off x="8518671" y="3332155"/>
          <a:ext cx="91440" cy="1754134"/>
        </a:xfrm>
        <a:custGeom>
          <a:avLst/>
          <a:gdLst/>
          <a:ahLst/>
          <a:cxnLst/>
          <a:rect l="0" t="0" r="0" b="0"/>
          <a:pathLst>
            <a:path>
              <a:moveTo>
                <a:pt x="130367" y="0"/>
              </a:moveTo>
              <a:lnTo>
                <a:pt x="130367" y="1754134"/>
              </a:lnTo>
              <a:lnTo>
                <a:pt x="45720" y="17541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28843-D1C9-4239-B07A-A14C66C28195}">
      <dsp:nvSpPr>
        <dsp:cNvPr id="0" name=""/>
        <dsp:cNvSpPr/>
      </dsp:nvSpPr>
      <dsp:spPr>
        <a:xfrm>
          <a:off x="8515246" y="3332155"/>
          <a:ext cx="91440" cy="537113"/>
        </a:xfrm>
        <a:custGeom>
          <a:avLst/>
          <a:gdLst/>
          <a:ahLst/>
          <a:cxnLst/>
          <a:rect l="0" t="0" r="0" b="0"/>
          <a:pathLst>
            <a:path>
              <a:moveTo>
                <a:pt x="133792" y="0"/>
              </a:moveTo>
              <a:lnTo>
                <a:pt x="133792" y="537113"/>
              </a:lnTo>
              <a:lnTo>
                <a:pt x="45720" y="53711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0AB90-58E1-4F80-9BCB-AE6E290770FE}">
      <dsp:nvSpPr>
        <dsp:cNvPr id="0" name=""/>
        <dsp:cNvSpPr/>
      </dsp:nvSpPr>
      <dsp:spPr>
        <a:xfrm>
          <a:off x="4428492" y="787934"/>
          <a:ext cx="3684653" cy="2004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4243"/>
              </a:lnTo>
              <a:lnTo>
                <a:pt x="3684653" y="1894243"/>
              </a:lnTo>
              <a:lnTo>
                <a:pt x="3684653" y="20042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EEA08-BB32-47B9-95DE-BD28FEDD13FC}">
      <dsp:nvSpPr>
        <dsp:cNvPr id="0" name=""/>
        <dsp:cNvSpPr/>
      </dsp:nvSpPr>
      <dsp:spPr>
        <a:xfrm>
          <a:off x="6886088" y="3332155"/>
          <a:ext cx="134675" cy="425977"/>
        </a:xfrm>
        <a:custGeom>
          <a:avLst/>
          <a:gdLst/>
          <a:ahLst/>
          <a:cxnLst/>
          <a:rect l="0" t="0" r="0" b="0"/>
          <a:pathLst>
            <a:path>
              <a:moveTo>
                <a:pt x="134675" y="0"/>
              </a:moveTo>
              <a:lnTo>
                <a:pt x="134675" y="425977"/>
              </a:lnTo>
              <a:lnTo>
                <a:pt x="0" y="4259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9050B3-B666-4D3C-A470-447025ED6FD3}">
      <dsp:nvSpPr>
        <dsp:cNvPr id="0" name=""/>
        <dsp:cNvSpPr/>
      </dsp:nvSpPr>
      <dsp:spPr>
        <a:xfrm>
          <a:off x="6889974" y="3332155"/>
          <a:ext cx="130789" cy="1538890"/>
        </a:xfrm>
        <a:custGeom>
          <a:avLst/>
          <a:gdLst/>
          <a:ahLst/>
          <a:cxnLst/>
          <a:rect l="0" t="0" r="0" b="0"/>
          <a:pathLst>
            <a:path>
              <a:moveTo>
                <a:pt x="130789" y="0"/>
              </a:moveTo>
              <a:lnTo>
                <a:pt x="130789" y="1538890"/>
              </a:lnTo>
              <a:lnTo>
                <a:pt x="0" y="15388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9098D-F45D-4CC0-9A1A-6D4FA56FAAE5}">
      <dsp:nvSpPr>
        <dsp:cNvPr id="0" name=""/>
        <dsp:cNvSpPr/>
      </dsp:nvSpPr>
      <dsp:spPr>
        <a:xfrm>
          <a:off x="4428492" y="787934"/>
          <a:ext cx="2056478" cy="2004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4243"/>
              </a:lnTo>
              <a:lnTo>
                <a:pt x="2056478" y="1894243"/>
              </a:lnTo>
              <a:lnTo>
                <a:pt x="2056478" y="20042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09EFE-D132-4FE4-91D2-BB8586EF38E1}">
      <dsp:nvSpPr>
        <dsp:cNvPr id="0" name=""/>
        <dsp:cNvSpPr/>
      </dsp:nvSpPr>
      <dsp:spPr>
        <a:xfrm>
          <a:off x="4428492" y="787934"/>
          <a:ext cx="562159" cy="2004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4243"/>
              </a:lnTo>
              <a:lnTo>
                <a:pt x="562159" y="1894243"/>
              </a:lnTo>
              <a:lnTo>
                <a:pt x="562159" y="20042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37005-276E-439C-99A6-7EB7048C8D68}">
      <dsp:nvSpPr>
        <dsp:cNvPr id="0" name=""/>
        <dsp:cNvSpPr/>
      </dsp:nvSpPr>
      <dsp:spPr>
        <a:xfrm>
          <a:off x="3477961" y="787934"/>
          <a:ext cx="950530" cy="2004219"/>
        </a:xfrm>
        <a:custGeom>
          <a:avLst/>
          <a:gdLst/>
          <a:ahLst/>
          <a:cxnLst/>
          <a:rect l="0" t="0" r="0" b="0"/>
          <a:pathLst>
            <a:path>
              <a:moveTo>
                <a:pt x="950530" y="0"/>
              </a:moveTo>
              <a:lnTo>
                <a:pt x="950530" y="1894243"/>
              </a:lnTo>
              <a:lnTo>
                <a:pt x="0" y="1894243"/>
              </a:lnTo>
              <a:lnTo>
                <a:pt x="0" y="20042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89303F-DD16-4DA2-BBA6-FB45A9C63AE9}">
      <dsp:nvSpPr>
        <dsp:cNvPr id="0" name=""/>
        <dsp:cNvSpPr/>
      </dsp:nvSpPr>
      <dsp:spPr>
        <a:xfrm>
          <a:off x="2377729" y="3332155"/>
          <a:ext cx="120277" cy="1432125"/>
        </a:xfrm>
        <a:custGeom>
          <a:avLst/>
          <a:gdLst/>
          <a:ahLst/>
          <a:cxnLst/>
          <a:rect l="0" t="0" r="0" b="0"/>
          <a:pathLst>
            <a:path>
              <a:moveTo>
                <a:pt x="120277" y="0"/>
              </a:moveTo>
              <a:lnTo>
                <a:pt x="120277" y="1432125"/>
              </a:lnTo>
              <a:lnTo>
                <a:pt x="0" y="143212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10D21-7C23-4E64-BBD8-88D0322F222E}">
      <dsp:nvSpPr>
        <dsp:cNvPr id="0" name=""/>
        <dsp:cNvSpPr/>
      </dsp:nvSpPr>
      <dsp:spPr>
        <a:xfrm>
          <a:off x="2377729" y="3332155"/>
          <a:ext cx="120277" cy="569318"/>
        </a:xfrm>
        <a:custGeom>
          <a:avLst/>
          <a:gdLst/>
          <a:ahLst/>
          <a:cxnLst/>
          <a:rect l="0" t="0" r="0" b="0"/>
          <a:pathLst>
            <a:path>
              <a:moveTo>
                <a:pt x="120277" y="0"/>
              </a:moveTo>
              <a:lnTo>
                <a:pt x="120277" y="569318"/>
              </a:lnTo>
              <a:lnTo>
                <a:pt x="0" y="5693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B23F0-CF8D-4D14-B320-68B2F846730C}">
      <dsp:nvSpPr>
        <dsp:cNvPr id="0" name=""/>
        <dsp:cNvSpPr/>
      </dsp:nvSpPr>
      <dsp:spPr>
        <a:xfrm>
          <a:off x="2000719" y="787934"/>
          <a:ext cx="2427772" cy="2004219"/>
        </a:xfrm>
        <a:custGeom>
          <a:avLst/>
          <a:gdLst/>
          <a:ahLst/>
          <a:cxnLst/>
          <a:rect l="0" t="0" r="0" b="0"/>
          <a:pathLst>
            <a:path>
              <a:moveTo>
                <a:pt x="2427772" y="0"/>
              </a:moveTo>
              <a:lnTo>
                <a:pt x="2427772" y="1894243"/>
              </a:lnTo>
              <a:lnTo>
                <a:pt x="0" y="1894243"/>
              </a:lnTo>
              <a:lnTo>
                <a:pt x="0" y="20042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FC495-FEF4-4225-8D49-F1E2E9E55CED}">
      <dsp:nvSpPr>
        <dsp:cNvPr id="0" name=""/>
        <dsp:cNvSpPr/>
      </dsp:nvSpPr>
      <dsp:spPr>
        <a:xfrm>
          <a:off x="645970" y="787934"/>
          <a:ext cx="3782521" cy="2004219"/>
        </a:xfrm>
        <a:custGeom>
          <a:avLst/>
          <a:gdLst/>
          <a:ahLst/>
          <a:cxnLst/>
          <a:rect l="0" t="0" r="0" b="0"/>
          <a:pathLst>
            <a:path>
              <a:moveTo>
                <a:pt x="3782521" y="0"/>
              </a:moveTo>
              <a:lnTo>
                <a:pt x="3782521" y="1894243"/>
              </a:lnTo>
              <a:lnTo>
                <a:pt x="0" y="1894243"/>
              </a:lnTo>
              <a:lnTo>
                <a:pt x="0" y="20042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3443575" y="0"/>
          <a:ext cx="1969833" cy="7879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Municipio Saludable</a:t>
          </a:r>
        </a:p>
      </dsp:txBody>
      <dsp:txXfrm>
        <a:off x="3443575" y="0"/>
        <a:ext cx="1969833" cy="787934"/>
      </dsp:txXfrm>
    </dsp:sp>
    <dsp:sp modelId="{C75F0CD5-6A2C-4EE2-8445-B7828AAD1B5C}">
      <dsp:nvSpPr>
        <dsp:cNvPr id="0" name=""/>
        <dsp:cNvSpPr/>
      </dsp:nvSpPr>
      <dsp:spPr>
        <a:xfrm>
          <a:off x="72431" y="2792153"/>
          <a:ext cx="1147078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Trabajadores(as) </a:t>
          </a:r>
          <a:r>
            <a:rPr lang="es-ES" sz="1200" kern="1200" dirty="0" smtClean="0">
              <a:solidFill>
                <a:schemeClr val="tx1"/>
              </a:solidFill>
            </a:rPr>
            <a:t>Sociales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431" y="2792153"/>
        <a:ext cx="1147078" cy="540001"/>
      </dsp:txXfrm>
    </dsp:sp>
    <dsp:sp modelId="{032BAB47-5D8D-4928-87C6-EDC51EB0EBBC}">
      <dsp:nvSpPr>
        <dsp:cNvPr id="0" name=""/>
        <dsp:cNvSpPr/>
      </dsp:nvSpPr>
      <dsp:spPr>
        <a:xfrm>
          <a:off x="1379110" y="2792153"/>
          <a:ext cx="1243218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Saneamiento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379110" y="2792153"/>
        <a:ext cx="1243218" cy="540001"/>
      </dsp:txXfrm>
    </dsp:sp>
    <dsp:sp modelId="{E333131B-15CF-40C0-9E90-1D5CB3286B19}">
      <dsp:nvSpPr>
        <dsp:cNvPr id="0" name=""/>
        <dsp:cNvSpPr/>
      </dsp:nvSpPr>
      <dsp:spPr>
        <a:xfrm>
          <a:off x="1230651" y="3489598"/>
          <a:ext cx="1147078" cy="823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Fumigadores(as) </a:t>
          </a:r>
        </a:p>
      </dsp:txBody>
      <dsp:txXfrm>
        <a:off x="1230651" y="3489598"/>
        <a:ext cx="1147078" cy="823749"/>
      </dsp:txXfrm>
    </dsp:sp>
    <dsp:sp modelId="{9B2529B9-D4A3-4B12-A508-06CAF74F87A3}">
      <dsp:nvSpPr>
        <dsp:cNvPr id="0" name=""/>
        <dsp:cNvSpPr/>
      </dsp:nvSpPr>
      <dsp:spPr>
        <a:xfrm>
          <a:off x="1230651" y="4502433"/>
          <a:ext cx="1147078" cy="5236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Fumigador(a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230651" y="4502433"/>
        <a:ext cx="1147078" cy="523694"/>
      </dsp:txXfrm>
    </dsp:sp>
    <dsp:sp modelId="{9D9960D1-5F01-4D26-87B2-AD715FCF54C0}">
      <dsp:nvSpPr>
        <dsp:cNvPr id="0" name=""/>
        <dsp:cNvSpPr/>
      </dsp:nvSpPr>
      <dsp:spPr>
        <a:xfrm>
          <a:off x="2808093" y="2792153"/>
          <a:ext cx="1339735" cy="24151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Enfermera(o)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General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                 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 Enfermeras(os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808093" y="2792153"/>
        <a:ext cx="1339735" cy="2415114"/>
      </dsp:txXfrm>
    </dsp:sp>
    <dsp:sp modelId="{C3073F2C-C0A1-4D4E-8B81-A2EFE4C4C3F4}">
      <dsp:nvSpPr>
        <dsp:cNvPr id="0" name=""/>
        <dsp:cNvSpPr/>
      </dsp:nvSpPr>
      <dsp:spPr>
        <a:xfrm>
          <a:off x="4320783" y="2792153"/>
          <a:ext cx="1339735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320783" y="2792153"/>
        <a:ext cx="1339735" cy="540001"/>
      </dsp:txXfrm>
    </dsp:sp>
    <dsp:sp modelId="{673E2BAB-A261-407F-BCEF-69321DEFB9E6}">
      <dsp:nvSpPr>
        <dsp:cNvPr id="0" name=""/>
        <dsp:cNvSpPr/>
      </dsp:nvSpPr>
      <dsp:spPr>
        <a:xfrm>
          <a:off x="5815228" y="2792153"/>
          <a:ext cx="1339483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815228" y="2792153"/>
        <a:ext cx="1339483" cy="540001"/>
      </dsp:txXfrm>
    </dsp:sp>
    <dsp:sp modelId="{366EA5E8-A373-49D0-BEEF-42CF84EFA6A4}">
      <dsp:nvSpPr>
        <dsp:cNvPr id="0" name=""/>
        <dsp:cNvSpPr/>
      </dsp:nvSpPr>
      <dsp:spPr>
        <a:xfrm>
          <a:off x="5594879" y="4177245"/>
          <a:ext cx="1295095" cy="13876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E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594879" y="4177245"/>
        <a:ext cx="1295095" cy="1387600"/>
      </dsp:txXfrm>
    </dsp:sp>
    <dsp:sp modelId="{CE5124BC-6E80-4FCE-8820-555BC8F2AA4F}">
      <dsp:nvSpPr>
        <dsp:cNvPr id="0" name=""/>
        <dsp:cNvSpPr/>
      </dsp:nvSpPr>
      <dsp:spPr>
        <a:xfrm>
          <a:off x="5590993" y="3480612"/>
          <a:ext cx="1295095" cy="5550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590993" y="3480612"/>
        <a:ext cx="1295095" cy="555042"/>
      </dsp:txXfrm>
    </dsp:sp>
    <dsp:sp modelId="{35668D7B-64FF-4E93-BD22-858CDEA4814B}">
      <dsp:nvSpPr>
        <dsp:cNvPr id="0" name=""/>
        <dsp:cNvSpPr/>
      </dsp:nvSpPr>
      <dsp:spPr>
        <a:xfrm>
          <a:off x="7443278" y="2792153"/>
          <a:ext cx="1339735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Odontología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443278" y="2792153"/>
        <a:ext cx="1339735" cy="540001"/>
      </dsp:txXfrm>
    </dsp:sp>
    <dsp:sp modelId="{8F41B090-6C9F-4D09-89A2-1A56E32D9177}">
      <dsp:nvSpPr>
        <dsp:cNvPr id="0" name=""/>
        <dsp:cNvSpPr/>
      </dsp:nvSpPr>
      <dsp:spPr>
        <a:xfrm>
          <a:off x="7265871" y="3473270"/>
          <a:ext cx="1295095" cy="79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Odontólogo(a)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Dentista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65871" y="3473270"/>
        <a:ext cx="1295095" cy="791998"/>
      </dsp:txXfrm>
    </dsp:sp>
    <dsp:sp modelId="{D345EA03-5577-43C4-88D1-DFACB15E9CA7}">
      <dsp:nvSpPr>
        <dsp:cNvPr id="0" name=""/>
        <dsp:cNvSpPr/>
      </dsp:nvSpPr>
      <dsp:spPr>
        <a:xfrm>
          <a:off x="7269296" y="4392489"/>
          <a:ext cx="1295095" cy="13876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r>
            <a:rPr lang="es-ES" sz="1200" kern="1200" dirty="0" smtClean="0">
              <a:solidFill>
                <a:schemeClr val="tx1"/>
              </a:solidFill>
            </a:rPr>
            <a:t>dental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69296" y="4392489"/>
        <a:ext cx="1295095" cy="1387600"/>
      </dsp:txXfrm>
    </dsp:sp>
    <dsp:sp modelId="{6BCD3ED6-4B78-4F85-A909-190CC4A54B10}">
      <dsp:nvSpPr>
        <dsp:cNvPr id="0" name=""/>
        <dsp:cNvSpPr/>
      </dsp:nvSpPr>
      <dsp:spPr>
        <a:xfrm>
          <a:off x="2998555" y="1113677"/>
          <a:ext cx="1236567" cy="5796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</a:p>
      </dsp:txBody>
      <dsp:txXfrm>
        <a:off x="2998555" y="1113677"/>
        <a:ext cx="1236567" cy="579640"/>
      </dsp:txXfrm>
    </dsp:sp>
    <dsp:sp modelId="{BA94924F-E12D-42F1-B3F0-19849563DFE2}">
      <dsp:nvSpPr>
        <dsp:cNvPr id="0" name=""/>
        <dsp:cNvSpPr/>
      </dsp:nvSpPr>
      <dsp:spPr>
        <a:xfrm>
          <a:off x="4621860" y="1113677"/>
          <a:ext cx="1236567" cy="5796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 (a) de Brigadas </a:t>
          </a:r>
          <a:r>
            <a:rPr lang="es-ES" sz="1200" kern="1200" dirty="0" smtClean="0">
              <a:solidFill>
                <a:schemeClr val="tx1"/>
              </a:solidFill>
            </a:rPr>
            <a:t>Médicas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21860" y="1113677"/>
        <a:ext cx="1236567" cy="579640"/>
      </dsp:txXfrm>
    </dsp:sp>
    <dsp:sp modelId="{104F34FA-359A-42D4-BAD3-F86091F3DAC2}">
      <dsp:nvSpPr>
        <dsp:cNvPr id="0" name=""/>
        <dsp:cNvSpPr/>
      </dsp:nvSpPr>
      <dsp:spPr>
        <a:xfrm>
          <a:off x="2998555" y="1868634"/>
          <a:ext cx="1236567" cy="5796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98555" y="1868634"/>
        <a:ext cx="1236567" cy="579640"/>
      </dsp:txXfrm>
    </dsp:sp>
    <dsp:sp modelId="{11BCB754-559D-45F8-B339-0E04607D0D59}">
      <dsp:nvSpPr>
        <dsp:cNvPr id="0" name=""/>
        <dsp:cNvSpPr/>
      </dsp:nvSpPr>
      <dsp:spPr>
        <a:xfrm>
          <a:off x="4621860" y="1868634"/>
          <a:ext cx="1236567" cy="5796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21860" y="1868634"/>
        <a:ext cx="1236567" cy="579640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613B6-2657-4C43-9E56-C36FAC47B6B0}">
      <dsp:nvSpPr>
        <dsp:cNvPr id="0" name=""/>
        <dsp:cNvSpPr/>
      </dsp:nvSpPr>
      <dsp:spPr>
        <a:xfrm>
          <a:off x="4265369" y="1191539"/>
          <a:ext cx="121784" cy="1211220"/>
        </a:xfrm>
        <a:custGeom>
          <a:avLst/>
          <a:gdLst/>
          <a:ahLst/>
          <a:cxnLst/>
          <a:rect l="0" t="0" r="0" b="0"/>
          <a:pathLst>
            <a:path>
              <a:moveTo>
                <a:pt x="121784" y="0"/>
              </a:moveTo>
              <a:lnTo>
                <a:pt x="121784" y="1211220"/>
              </a:lnTo>
              <a:lnTo>
                <a:pt x="0" y="12112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A5A2E-429F-404C-888E-1CBD2758013D}">
      <dsp:nvSpPr>
        <dsp:cNvPr id="0" name=""/>
        <dsp:cNvSpPr/>
      </dsp:nvSpPr>
      <dsp:spPr>
        <a:xfrm>
          <a:off x="4387153" y="1191539"/>
          <a:ext cx="161848" cy="919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9903"/>
              </a:lnTo>
              <a:lnTo>
                <a:pt x="161848" y="9199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C54A-B2E2-4B5C-BE37-711C058F0D58}">
      <dsp:nvSpPr>
        <dsp:cNvPr id="0" name=""/>
        <dsp:cNvSpPr/>
      </dsp:nvSpPr>
      <dsp:spPr>
        <a:xfrm>
          <a:off x="4265369" y="1191539"/>
          <a:ext cx="121784" cy="614919"/>
        </a:xfrm>
        <a:custGeom>
          <a:avLst/>
          <a:gdLst/>
          <a:ahLst/>
          <a:cxnLst/>
          <a:rect l="0" t="0" r="0" b="0"/>
          <a:pathLst>
            <a:path>
              <a:moveTo>
                <a:pt x="121784" y="0"/>
              </a:moveTo>
              <a:lnTo>
                <a:pt x="121784" y="614919"/>
              </a:lnTo>
              <a:lnTo>
                <a:pt x="0" y="6149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18422-D4DD-40AD-9C06-741FDDC9A945}">
      <dsp:nvSpPr>
        <dsp:cNvPr id="0" name=""/>
        <dsp:cNvSpPr/>
      </dsp:nvSpPr>
      <dsp:spPr>
        <a:xfrm>
          <a:off x="4387153" y="1191539"/>
          <a:ext cx="775499" cy="2055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0664"/>
              </a:lnTo>
              <a:lnTo>
                <a:pt x="775499" y="1960664"/>
              </a:lnTo>
              <a:lnTo>
                <a:pt x="775499" y="20551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B9962-6211-4002-97DD-3BB58F5936DD}">
      <dsp:nvSpPr>
        <dsp:cNvPr id="0" name=""/>
        <dsp:cNvSpPr/>
      </dsp:nvSpPr>
      <dsp:spPr>
        <a:xfrm>
          <a:off x="4387153" y="1191539"/>
          <a:ext cx="3663323" cy="2057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2553"/>
              </a:lnTo>
              <a:lnTo>
                <a:pt x="3663323" y="1962553"/>
              </a:lnTo>
              <a:lnTo>
                <a:pt x="3663323" y="20570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B8BC8-D715-4F9F-AD9B-0BB14B95FACC}">
      <dsp:nvSpPr>
        <dsp:cNvPr id="0" name=""/>
        <dsp:cNvSpPr/>
      </dsp:nvSpPr>
      <dsp:spPr>
        <a:xfrm>
          <a:off x="3722498" y="1191539"/>
          <a:ext cx="664655" cy="2057023"/>
        </a:xfrm>
        <a:custGeom>
          <a:avLst/>
          <a:gdLst/>
          <a:ahLst/>
          <a:cxnLst/>
          <a:rect l="0" t="0" r="0" b="0"/>
          <a:pathLst>
            <a:path>
              <a:moveTo>
                <a:pt x="664655" y="0"/>
              </a:moveTo>
              <a:lnTo>
                <a:pt x="664655" y="1962553"/>
              </a:lnTo>
              <a:lnTo>
                <a:pt x="0" y="1962553"/>
              </a:lnTo>
              <a:lnTo>
                <a:pt x="0" y="20570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1AE0-1D8E-464B-A3F6-109EF1AADDF7}">
      <dsp:nvSpPr>
        <dsp:cNvPr id="0" name=""/>
        <dsp:cNvSpPr/>
      </dsp:nvSpPr>
      <dsp:spPr>
        <a:xfrm>
          <a:off x="2257708" y="1191539"/>
          <a:ext cx="2129445" cy="2057023"/>
        </a:xfrm>
        <a:custGeom>
          <a:avLst/>
          <a:gdLst/>
          <a:ahLst/>
          <a:cxnLst/>
          <a:rect l="0" t="0" r="0" b="0"/>
          <a:pathLst>
            <a:path>
              <a:moveTo>
                <a:pt x="2129445" y="0"/>
              </a:moveTo>
              <a:lnTo>
                <a:pt x="2129445" y="1962553"/>
              </a:lnTo>
              <a:lnTo>
                <a:pt x="0" y="1962553"/>
              </a:lnTo>
              <a:lnTo>
                <a:pt x="0" y="20570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5025F-8E68-4D74-9AD5-F06C5F8F5341}">
      <dsp:nvSpPr>
        <dsp:cNvPr id="0" name=""/>
        <dsp:cNvSpPr/>
      </dsp:nvSpPr>
      <dsp:spPr>
        <a:xfrm>
          <a:off x="4387153" y="1191539"/>
          <a:ext cx="2199969" cy="2057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2553"/>
              </a:lnTo>
              <a:lnTo>
                <a:pt x="2199969" y="1962553"/>
              </a:lnTo>
              <a:lnTo>
                <a:pt x="2199969" y="20570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24538-D3FC-42FA-943E-5FBC5B731E2C}">
      <dsp:nvSpPr>
        <dsp:cNvPr id="0" name=""/>
        <dsp:cNvSpPr/>
      </dsp:nvSpPr>
      <dsp:spPr>
        <a:xfrm>
          <a:off x="792216" y="1191539"/>
          <a:ext cx="3594937" cy="2055134"/>
        </a:xfrm>
        <a:custGeom>
          <a:avLst/>
          <a:gdLst/>
          <a:ahLst/>
          <a:cxnLst/>
          <a:rect l="0" t="0" r="0" b="0"/>
          <a:pathLst>
            <a:path>
              <a:moveTo>
                <a:pt x="3594937" y="0"/>
              </a:moveTo>
              <a:lnTo>
                <a:pt x="3594937" y="1960664"/>
              </a:lnTo>
              <a:lnTo>
                <a:pt x="0" y="1960664"/>
              </a:lnTo>
              <a:lnTo>
                <a:pt x="0" y="20551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E0D7F-4F9A-4C14-ACB1-27D5BC34FD8C}">
      <dsp:nvSpPr>
        <dsp:cNvPr id="0" name=""/>
        <dsp:cNvSpPr/>
      </dsp:nvSpPr>
      <dsp:spPr>
        <a:xfrm>
          <a:off x="3397154" y="394001"/>
          <a:ext cx="1979999" cy="7975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Médico(a) de Barrio y Centros de 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97154" y="394001"/>
        <a:ext cx="1979999" cy="797538"/>
      </dsp:txXfrm>
    </dsp:sp>
    <dsp:sp modelId="{3D7ED4C6-66A3-437F-971A-990AE29CF41B}">
      <dsp:nvSpPr>
        <dsp:cNvPr id="0" name=""/>
        <dsp:cNvSpPr/>
      </dsp:nvSpPr>
      <dsp:spPr>
        <a:xfrm>
          <a:off x="140395" y="3246673"/>
          <a:ext cx="1303642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Pediatra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40395" y="3246673"/>
        <a:ext cx="1303642" cy="612000"/>
      </dsp:txXfrm>
    </dsp:sp>
    <dsp:sp modelId="{0E678A76-6E17-47DA-8442-16CB50B2BBE5}">
      <dsp:nvSpPr>
        <dsp:cNvPr id="0" name=""/>
        <dsp:cNvSpPr/>
      </dsp:nvSpPr>
      <dsp:spPr>
        <a:xfrm>
          <a:off x="5935306" y="3248563"/>
          <a:ext cx="1303633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Médicos(as</a:t>
          </a:r>
          <a:r>
            <a:rPr lang="es-ES" sz="1200" kern="1200" dirty="0" smtClean="0">
              <a:solidFill>
                <a:schemeClr val="tx1"/>
              </a:solidFill>
            </a:rPr>
            <a:t>) </a:t>
          </a:r>
        </a:p>
      </dsp:txBody>
      <dsp:txXfrm>
        <a:off x="5935306" y="3248563"/>
        <a:ext cx="1303633" cy="612000"/>
      </dsp:txXfrm>
    </dsp:sp>
    <dsp:sp modelId="{070507A6-E0AF-48EF-93FF-8657D0B5415B}">
      <dsp:nvSpPr>
        <dsp:cNvPr id="0" name=""/>
        <dsp:cNvSpPr/>
      </dsp:nvSpPr>
      <dsp:spPr>
        <a:xfrm>
          <a:off x="1605887" y="3248563"/>
          <a:ext cx="1303642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Médico(a) </a:t>
          </a:r>
          <a:r>
            <a:rPr lang="es-ES" sz="1200" kern="1200" dirty="0" smtClean="0">
              <a:solidFill>
                <a:schemeClr val="tx1"/>
              </a:solidFill>
            </a:rPr>
            <a:t>Familiar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05887" y="3248563"/>
        <a:ext cx="1303642" cy="612000"/>
      </dsp:txXfrm>
    </dsp:sp>
    <dsp:sp modelId="{5CCCA21F-7BD8-484C-A47D-FA970A164105}">
      <dsp:nvSpPr>
        <dsp:cNvPr id="0" name=""/>
        <dsp:cNvSpPr/>
      </dsp:nvSpPr>
      <dsp:spPr>
        <a:xfrm>
          <a:off x="3070676" y="3248563"/>
          <a:ext cx="1303642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Ginecólogo(a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70676" y="3248563"/>
        <a:ext cx="1303642" cy="612000"/>
      </dsp:txXfrm>
    </dsp:sp>
    <dsp:sp modelId="{0BC3837E-A42B-4823-8BA1-85D4CFB7F960}">
      <dsp:nvSpPr>
        <dsp:cNvPr id="0" name=""/>
        <dsp:cNvSpPr/>
      </dsp:nvSpPr>
      <dsp:spPr>
        <a:xfrm>
          <a:off x="7398656" y="3248563"/>
          <a:ext cx="1303642" cy="165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 </a:t>
          </a:r>
          <a:r>
            <a:rPr lang="es-ES" sz="1200" kern="1200" dirty="0" smtClean="0">
              <a:solidFill>
                <a:schemeClr val="tx1"/>
              </a:solidFill>
            </a:rPr>
            <a:t>Administrativos(as)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Recepcionista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398656" y="3248563"/>
        <a:ext cx="1303642" cy="1656000"/>
      </dsp:txXfrm>
    </dsp:sp>
    <dsp:sp modelId="{C5EFC27F-1E30-412E-AFC1-8446AD0CF35C}">
      <dsp:nvSpPr>
        <dsp:cNvPr id="0" name=""/>
        <dsp:cNvSpPr/>
      </dsp:nvSpPr>
      <dsp:spPr>
        <a:xfrm>
          <a:off x="4510832" y="3246673"/>
          <a:ext cx="1303642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Técnico(a) Radiólogo(a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510832" y="3246673"/>
        <a:ext cx="1303642" cy="612000"/>
      </dsp:txXfrm>
    </dsp:sp>
    <dsp:sp modelId="{2338BDBC-0600-4BB1-B982-D431E88A7ACC}">
      <dsp:nvSpPr>
        <dsp:cNvPr id="0" name=""/>
        <dsp:cNvSpPr/>
      </dsp:nvSpPr>
      <dsp:spPr>
        <a:xfrm>
          <a:off x="3085679" y="1572458"/>
          <a:ext cx="1179689" cy="46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85679" y="1572458"/>
        <a:ext cx="1179689" cy="468001"/>
      </dsp:txXfrm>
    </dsp:sp>
    <dsp:sp modelId="{76E05969-6592-4B29-B960-8EC73AF2A182}">
      <dsp:nvSpPr>
        <dsp:cNvPr id="0" name=""/>
        <dsp:cNvSpPr/>
      </dsp:nvSpPr>
      <dsp:spPr>
        <a:xfrm>
          <a:off x="4549002" y="1571442"/>
          <a:ext cx="1416997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Encargados(as) de Centro de </a:t>
          </a:r>
          <a:r>
            <a:rPr lang="es-ES" sz="1200" kern="1200" dirty="0" smtClean="0">
              <a:solidFill>
                <a:schemeClr val="tx1"/>
              </a:solidFill>
            </a:rPr>
            <a:t>Salud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549002" y="1571442"/>
        <a:ext cx="1416997" cy="1080002"/>
      </dsp:txXfrm>
    </dsp:sp>
    <dsp:sp modelId="{62C1D5C0-736B-417D-9A26-C3059CEAF551}">
      <dsp:nvSpPr>
        <dsp:cNvPr id="0" name=""/>
        <dsp:cNvSpPr/>
      </dsp:nvSpPr>
      <dsp:spPr>
        <a:xfrm>
          <a:off x="3085679" y="2168759"/>
          <a:ext cx="1179689" cy="46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85679" y="2168759"/>
        <a:ext cx="1179689" cy="468001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376ED-FAE5-4DD5-B964-4012E104B8EB}">
      <dsp:nvSpPr>
        <dsp:cNvPr id="0" name=""/>
        <dsp:cNvSpPr/>
      </dsp:nvSpPr>
      <dsp:spPr>
        <a:xfrm>
          <a:off x="3600280" y="1440046"/>
          <a:ext cx="288151" cy="666217"/>
        </a:xfrm>
        <a:custGeom>
          <a:avLst/>
          <a:gdLst/>
          <a:ahLst/>
          <a:cxnLst/>
          <a:rect l="0" t="0" r="0" b="0"/>
          <a:pathLst>
            <a:path>
              <a:moveTo>
                <a:pt x="288151" y="0"/>
              </a:moveTo>
              <a:lnTo>
                <a:pt x="288151" y="666217"/>
              </a:lnTo>
              <a:lnTo>
                <a:pt x="0" y="6662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84FE94-8018-457A-AC24-3F5276AF45D7}">
      <dsp:nvSpPr>
        <dsp:cNvPr id="0" name=""/>
        <dsp:cNvSpPr/>
      </dsp:nvSpPr>
      <dsp:spPr>
        <a:xfrm>
          <a:off x="3888431" y="1440046"/>
          <a:ext cx="3036355" cy="1569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8016"/>
              </a:lnTo>
              <a:lnTo>
                <a:pt x="3036355" y="1408016"/>
              </a:lnTo>
              <a:lnTo>
                <a:pt x="3036355" y="15699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8A5AD-099D-4BF0-8A9E-DD7DE3740789}">
      <dsp:nvSpPr>
        <dsp:cNvPr id="0" name=""/>
        <dsp:cNvSpPr/>
      </dsp:nvSpPr>
      <dsp:spPr>
        <a:xfrm>
          <a:off x="4855100" y="3838044"/>
          <a:ext cx="91440" cy="2665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65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6C3A2-2B98-4B28-BD7D-A09A84F22C1B}">
      <dsp:nvSpPr>
        <dsp:cNvPr id="0" name=""/>
        <dsp:cNvSpPr/>
      </dsp:nvSpPr>
      <dsp:spPr>
        <a:xfrm>
          <a:off x="3888431" y="1440046"/>
          <a:ext cx="1012388" cy="1569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8016"/>
              </a:lnTo>
              <a:lnTo>
                <a:pt x="1012388" y="1408016"/>
              </a:lnTo>
              <a:lnTo>
                <a:pt x="1012388" y="15699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7D3C4-C2C9-4D28-B4A8-6D643E65188E}">
      <dsp:nvSpPr>
        <dsp:cNvPr id="0" name=""/>
        <dsp:cNvSpPr/>
      </dsp:nvSpPr>
      <dsp:spPr>
        <a:xfrm>
          <a:off x="2876853" y="1440046"/>
          <a:ext cx="1011578" cy="1569995"/>
        </a:xfrm>
        <a:custGeom>
          <a:avLst/>
          <a:gdLst/>
          <a:ahLst/>
          <a:cxnLst/>
          <a:rect l="0" t="0" r="0" b="0"/>
          <a:pathLst>
            <a:path>
              <a:moveTo>
                <a:pt x="1011578" y="0"/>
              </a:moveTo>
              <a:lnTo>
                <a:pt x="1011578" y="1408016"/>
              </a:lnTo>
              <a:lnTo>
                <a:pt x="0" y="1408016"/>
              </a:lnTo>
              <a:lnTo>
                <a:pt x="0" y="15699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852076" y="1440046"/>
          <a:ext cx="3036355" cy="1569995"/>
        </a:xfrm>
        <a:custGeom>
          <a:avLst/>
          <a:gdLst/>
          <a:ahLst/>
          <a:cxnLst/>
          <a:rect l="0" t="0" r="0" b="0"/>
          <a:pathLst>
            <a:path>
              <a:moveTo>
                <a:pt x="3036355" y="0"/>
              </a:moveTo>
              <a:lnTo>
                <a:pt x="3036355" y="1408016"/>
              </a:lnTo>
              <a:lnTo>
                <a:pt x="0" y="1408016"/>
              </a:lnTo>
              <a:lnTo>
                <a:pt x="0" y="15699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736433" y="360043"/>
          <a:ext cx="2303996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del Centro de Atención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Canina y Felina</a:t>
          </a:r>
        </a:p>
      </dsp:txBody>
      <dsp:txXfrm>
        <a:off x="2736433" y="360043"/>
        <a:ext cx="2303996" cy="1080002"/>
      </dsp:txXfrm>
    </dsp:sp>
    <dsp:sp modelId="{35BB5E74-0F2B-40C4-8FE2-43D641402863}">
      <dsp:nvSpPr>
        <dsp:cNvPr id="0" name=""/>
        <dsp:cNvSpPr/>
      </dsp:nvSpPr>
      <dsp:spPr>
        <a:xfrm>
          <a:off x="1666" y="3010041"/>
          <a:ext cx="170081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66" y="3010041"/>
        <a:ext cx="1700819" cy="828002"/>
      </dsp:txXfrm>
    </dsp:sp>
    <dsp:sp modelId="{241B9707-52B5-42B8-A01E-5F40637E76E3}">
      <dsp:nvSpPr>
        <dsp:cNvPr id="0" name=""/>
        <dsp:cNvSpPr/>
      </dsp:nvSpPr>
      <dsp:spPr>
        <a:xfrm>
          <a:off x="2026443" y="3010041"/>
          <a:ext cx="170081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>
              <a:solidFill>
                <a:schemeClr val="tx1"/>
              </a:solidFill>
            </a:rPr>
            <a:t>Capturadores</a:t>
          </a:r>
          <a:r>
            <a:rPr lang="es-ES" sz="1200" kern="1200" dirty="0" smtClean="0">
              <a:solidFill>
                <a:schemeClr val="tx1"/>
              </a:solidFill>
            </a:rPr>
            <a:t>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026443" y="3010041"/>
        <a:ext cx="1700819" cy="828002"/>
      </dsp:txXfrm>
    </dsp:sp>
    <dsp:sp modelId="{E8875E5F-529F-49F4-8362-65CE89566DEC}">
      <dsp:nvSpPr>
        <dsp:cNvPr id="0" name=""/>
        <dsp:cNvSpPr/>
      </dsp:nvSpPr>
      <dsp:spPr>
        <a:xfrm>
          <a:off x="4051220" y="3010041"/>
          <a:ext cx="1699200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Veterinarios(as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051220" y="3010041"/>
        <a:ext cx="1699200" cy="828002"/>
      </dsp:txXfrm>
    </dsp:sp>
    <dsp:sp modelId="{62DDBF7A-D7C4-49B5-83B5-4F01CC7CB2F5}">
      <dsp:nvSpPr>
        <dsp:cNvPr id="0" name=""/>
        <dsp:cNvSpPr/>
      </dsp:nvSpPr>
      <dsp:spPr>
        <a:xfrm>
          <a:off x="4051220" y="4104545"/>
          <a:ext cx="1699200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051220" y="4104545"/>
        <a:ext cx="1699200" cy="791997"/>
      </dsp:txXfrm>
    </dsp:sp>
    <dsp:sp modelId="{37D9B6F9-B493-4739-9BD1-8D928056C088}">
      <dsp:nvSpPr>
        <dsp:cNvPr id="0" name=""/>
        <dsp:cNvSpPr/>
      </dsp:nvSpPr>
      <dsp:spPr>
        <a:xfrm>
          <a:off x="6074377" y="3010041"/>
          <a:ext cx="170081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074377" y="3010041"/>
        <a:ext cx="1700819" cy="828002"/>
      </dsp:txXfrm>
    </dsp:sp>
    <dsp:sp modelId="{B0690E9A-9F3C-4050-A999-6DD71938E2EF}">
      <dsp:nvSpPr>
        <dsp:cNvPr id="0" name=""/>
        <dsp:cNvSpPr/>
      </dsp:nvSpPr>
      <dsp:spPr>
        <a:xfrm>
          <a:off x="2412283" y="1800263"/>
          <a:ext cx="1187996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Secretaria/o </a:t>
          </a:r>
          <a:r>
            <a:rPr lang="es-ES" sz="1200" kern="1200" dirty="0" smtClean="0">
              <a:solidFill>
                <a:schemeClr val="tx1"/>
              </a:solidFill>
            </a:rPr>
            <a:t>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412283" y="1800263"/>
        <a:ext cx="1187996" cy="612000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E831D-FEA8-4280-A1C4-4A24121E98A7}">
      <dsp:nvSpPr>
        <dsp:cNvPr id="0" name=""/>
        <dsp:cNvSpPr/>
      </dsp:nvSpPr>
      <dsp:spPr>
        <a:xfrm>
          <a:off x="3780420" y="2840239"/>
          <a:ext cx="2942782" cy="707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888"/>
              </a:lnTo>
              <a:lnTo>
                <a:pt x="2942782" y="563888"/>
              </a:lnTo>
              <a:lnTo>
                <a:pt x="2942782" y="7070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6C664F-364C-45B5-AD08-89B392DF31AE}">
      <dsp:nvSpPr>
        <dsp:cNvPr id="0" name=""/>
        <dsp:cNvSpPr/>
      </dsp:nvSpPr>
      <dsp:spPr>
        <a:xfrm>
          <a:off x="3780420" y="2840239"/>
          <a:ext cx="1017655" cy="707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888"/>
              </a:lnTo>
              <a:lnTo>
                <a:pt x="1017655" y="563888"/>
              </a:lnTo>
              <a:lnTo>
                <a:pt x="1017655" y="7070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E91011-31A0-433A-BB3A-906B650A0EB8}">
      <dsp:nvSpPr>
        <dsp:cNvPr id="0" name=""/>
        <dsp:cNvSpPr/>
      </dsp:nvSpPr>
      <dsp:spPr>
        <a:xfrm>
          <a:off x="2834766" y="2840239"/>
          <a:ext cx="945653" cy="707073"/>
        </a:xfrm>
        <a:custGeom>
          <a:avLst/>
          <a:gdLst/>
          <a:ahLst/>
          <a:cxnLst/>
          <a:rect l="0" t="0" r="0" b="0"/>
          <a:pathLst>
            <a:path>
              <a:moveTo>
                <a:pt x="945653" y="0"/>
              </a:moveTo>
              <a:lnTo>
                <a:pt x="945653" y="563888"/>
              </a:lnTo>
              <a:lnTo>
                <a:pt x="0" y="563888"/>
              </a:lnTo>
              <a:lnTo>
                <a:pt x="0" y="7070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5CDC70-3792-4E25-8DB8-E7B1BD786544}">
      <dsp:nvSpPr>
        <dsp:cNvPr id="0" name=""/>
        <dsp:cNvSpPr/>
      </dsp:nvSpPr>
      <dsp:spPr>
        <a:xfrm>
          <a:off x="837637" y="2840239"/>
          <a:ext cx="2942782" cy="716769"/>
        </a:xfrm>
        <a:custGeom>
          <a:avLst/>
          <a:gdLst/>
          <a:ahLst/>
          <a:cxnLst/>
          <a:rect l="0" t="0" r="0" b="0"/>
          <a:pathLst>
            <a:path>
              <a:moveTo>
                <a:pt x="2942782" y="0"/>
              </a:moveTo>
              <a:lnTo>
                <a:pt x="2942782" y="573584"/>
              </a:lnTo>
              <a:lnTo>
                <a:pt x="0" y="573584"/>
              </a:lnTo>
              <a:lnTo>
                <a:pt x="0" y="71676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B6E30-5D98-4313-866A-F78838448895}">
      <dsp:nvSpPr>
        <dsp:cNvPr id="0" name=""/>
        <dsp:cNvSpPr/>
      </dsp:nvSpPr>
      <dsp:spPr>
        <a:xfrm>
          <a:off x="3734618" y="1421101"/>
          <a:ext cx="91440" cy="519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955"/>
              </a:lnTo>
              <a:lnTo>
                <a:pt x="45801" y="375955"/>
              </a:lnTo>
              <a:lnTo>
                <a:pt x="45801" y="5191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574340" y="233103"/>
          <a:ext cx="2411995" cy="118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Atención 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Grupos </a:t>
          </a:r>
          <a:r>
            <a:rPr lang="es-ES" sz="1200" kern="1200" dirty="0" smtClean="0">
              <a:solidFill>
                <a:schemeClr val="tx1"/>
              </a:solidFill>
            </a:rPr>
            <a:t>Prioritarios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574340" y="233103"/>
        <a:ext cx="2411995" cy="1187997"/>
      </dsp:txXfrm>
    </dsp:sp>
    <dsp:sp modelId="{C49571D2-F9E1-4DE2-931F-F8FA277B80FB}">
      <dsp:nvSpPr>
        <dsp:cNvPr id="0" name=""/>
        <dsp:cNvSpPr/>
      </dsp:nvSpPr>
      <dsp:spPr>
        <a:xfrm>
          <a:off x="2880421" y="1940241"/>
          <a:ext cx="1799996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880421" y="1940241"/>
        <a:ext cx="1799996" cy="899998"/>
      </dsp:txXfrm>
    </dsp:sp>
    <dsp:sp modelId="{51D3928A-6004-48B0-8538-4BF3F6E23C85}">
      <dsp:nvSpPr>
        <dsp:cNvPr id="0" name=""/>
        <dsp:cNvSpPr/>
      </dsp:nvSpPr>
      <dsp:spPr>
        <a:xfrm>
          <a:off x="0" y="3557009"/>
          <a:ext cx="1675275" cy="100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3557009"/>
        <a:ext cx="1675275" cy="1008000"/>
      </dsp:txXfrm>
    </dsp:sp>
    <dsp:sp modelId="{5E54AC4C-A7D8-4C4D-800D-9D30C3F001A1}">
      <dsp:nvSpPr>
        <dsp:cNvPr id="0" name=""/>
        <dsp:cNvSpPr/>
      </dsp:nvSpPr>
      <dsp:spPr>
        <a:xfrm>
          <a:off x="1997128" y="3547313"/>
          <a:ext cx="1675275" cy="100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Mantenimiento A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97128" y="3547313"/>
        <a:ext cx="1675275" cy="1008000"/>
      </dsp:txXfrm>
    </dsp:sp>
    <dsp:sp modelId="{278CC5F3-F362-46E8-A01D-7D1A0535723C}">
      <dsp:nvSpPr>
        <dsp:cNvPr id="0" name=""/>
        <dsp:cNvSpPr/>
      </dsp:nvSpPr>
      <dsp:spPr>
        <a:xfrm>
          <a:off x="3960437" y="3547313"/>
          <a:ext cx="1675275" cy="100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960437" y="3547313"/>
        <a:ext cx="1675275" cy="1008000"/>
      </dsp:txXfrm>
    </dsp:sp>
    <dsp:sp modelId="{D1BDDABD-3327-4F93-BDB4-2663B6E74BF2}">
      <dsp:nvSpPr>
        <dsp:cNvPr id="0" name=""/>
        <dsp:cNvSpPr/>
      </dsp:nvSpPr>
      <dsp:spPr>
        <a:xfrm>
          <a:off x="5885564" y="3547313"/>
          <a:ext cx="1675275" cy="100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5885564" y="3547313"/>
        <a:ext cx="1675275" cy="1008000"/>
      </dsp:txXfrm>
    </dsp:sp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C5657-0516-40E5-879B-64ED4A329227}">
      <dsp:nvSpPr>
        <dsp:cNvPr id="0" name=""/>
        <dsp:cNvSpPr/>
      </dsp:nvSpPr>
      <dsp:spPr>
        <a:xfrm>
          <a:off x="1872057" y="1661960"/>
          <a:ext cx="1066614" cy="857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5306"/>
              </a:lnTo>
              <a:lnTo>
                <a:pt x="1066614" y="595306"/>
              </a:lnTo>
              <a:lnTo>
                <a:pt x="1066614" y="8578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F5014E-5F6F-4B8C-84C6-1810EEDF6F37}">
      <dsp:nvSpPr>
        <dsp:cNvPr id="0" name=""/>
        <dsp:cNvSpPr/>
      </dsp:nvSpPr>
      <dsp:spPr>
        <a:xfrm>
          <a:off x="805743" y="1661960"/>
          <a:ext cx="1066314" cy="857831"/>
        </a:xfrm>
        <a:custGeom>
          <a:avLst/>
          <a:gdLst/>
          <a:ahLst/>
          <a:cxnLst/>
          <a:rect l="0" t="0" r="0" b="0"/>
          <a:pathLst>
            <a:path>
              <a:moveTo>
                <a:pt x="1066314" y="0"/>
              </a:moveTo>
              <a:lnTo>
                <a:pt x="1066314" y="595306"/>
              </a:lnTo>
              <a:lnTo>
                <a:pt x="0" y="595306"/>
              </a:lnTo>
              <a:lnTo>
                <a:pt x="0" y="8578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720060" y="545966"/>
          <a:ext cx="2303994" cy="1115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Atención a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Grupos </a:t>
          </a:r>
          <a:r>
            <a:rPr lang="es-ES" sz="1200" kern="1200" dirty="0" smtClean="0">
              <a:solidFill>
                <a:srgbClr val="000000"/>
              </a:solidFill>
            </a:rPr>
            <a:t>Religiosos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720060" y="545966"/>
        <a:ext cx="2303994" cy="1115994"/>
      </dsp:txXfrm>
    </dsp:sp>
    <dsp:sp modelId="{27DEE30A-3B78-4D33-BB4B-BC175B51B204}">
      <dsp:nvSpPr>
        <dsp:cNvPr id="0" name=""/>
        <dsp:cNvSpPr/>
      </dsp:nvSpPr>
      <dsp:spPr>
        <a:xfrm>
          <a:off x="1804" y="2519791"/>
          <a:ext cx="1607878" cy="828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Asuntos </a:t>
          </a:r>
          <a:r>
            <a:rPr lang="es-ES" sz="1200" kern="1200" dirty="0" smtClean="0">
              <a:solidFill>
                <a:srgbClr val="000000"/>
              </a:solidFill>
            </a:rPr>
            <a:t>Religiosos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04" y="2519791"/>
        <a:ext cx="1607878" cy="828004"/>
      </dsp:txXfrm>
    </dsp:sp>
    <dsp:sp modelId="{E800DF65-DDE3-4554-8FDF-D41E559B79B0}">
      <dsp:nvSpPr>
        <dsp:cNvPr id="0" name=""/>
        <dsp:cNvSpPr/>
      </dsp:nvSpPr>
      <dsp:spPr>
        <a:xfrm>
          <a:off x="2134733" y="2519791"/>
          <a:ext cx="1607878" cy="828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Enlace</a:t>
          </a:r>
          <a:endParaRPr lang="es-ES" sz="1200" kern="1200" dirty="0" smtClean="0"/>
        </a:p>
      </dsp:txBody>
      <dsp:txXfrm>
        <a:off x="2134733" y="2519791"/>
        <a:ext cx="1607878" cy="82800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57C31-34CF-4FB1-B4BE-CF536DFFE930}">
      <dsp:nvSpPr>
        <dsp:cNvPr id="0" name=""/>
        <dsp:cNvSpPr/>
      </dsp:nvSpPr>
      <dsp:spPr>
        <a:xfrm>
          <a:off x="6587017" y="2927380"/>
          <a:ext cx="1129308" cy="504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058"/>
              </a:lnTo>
              <a:lnTo>
                <a:pt x="1129308" y="308058"/>
              </a:lnTo>
              <a:lnTo>
                <a:pt x="1129308" y="50405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4858-3AFB-4A53-AEDF-3ADF5AEFE95A}">
      <dsp:nvSpPr>
        <dsp:cNvPr id="0" name=""/>
        <dsp:cNvSpPr/>
      </dsp:nvSpPr>
      <dsp:spPr>
        <a:xfrm>
          <a:off x="5457709" y="2927380"/>
          <a:ext cx="1129308" cy="504054"/>
        </a:xfrm>
        <a:custGeom>
          <a:avLst/>
          <a:gdLst/>
          <a:ahLst/>
          <a:cxnLst/>
          <a:rect l="0" t="0" r="0" b="0"/>
          <a:pathLst>
            <a:path>
              <a:moveTo>
                <a:pt x="1129308" y="0"/>
              </a:moveTo>
              <a:lnTo>
                <a:pt x="1129308" y="308058"/>
              </a:lnTo>
              <a:lnTo>
                <a:pt x="0" y="308058"/>
              </a:lnTo>
              <a:lnTo>
                <a:pt x="0" y="50405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9D07C-7895-4C55-AE37-44B8B019D41A}">
      <dsp:nvSpPr>
        <dsp:cNvPr id="0" name=""/>
        <dsp:cNvSpPr/>
      </dsp:nvSpPr>
      <dsp:spPr>
        <a:xfrm>
          <a:off x="4325713" y="1457421"/>
          <a:ext cx="2261304" cy="5625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586"/>
              </a:lnTo>
              <a:lnTo>
                <a:pt x="2261304" y="366586"/>
              </a:lnTo>
              <a:lnTo>
                <a:pt x="2261304" y="5625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271E5-6E5D-4B3B-9B7C-F605642CFB51}">
      <dsp:nvSpPr>
        <dsp:cNvPr id="0" name=""/>
        <dsp:cNvSpPr/>
      </dsp:nvSpPr>
      <dsp:spPr>
        <a:xfrm>
          <a:off x="2064408" y="2927380"/>
          <a:ext cx="195995" cy="973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3501"/>
              </a:lnTo>
              <a:lnTo>
                <a:pt x="195995" y="9735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7B7C7-0FBC-45E8-973F-160EEA31FBC1}">
      <dsp:nvSpPr>
        <dsp:cNvPr id="0" name=""/>
        <dsp:cNvSpPr/>
      </dsp:nvSpPr>
      <dsp:spPr>
        <a:xfrm>
          <a:off x="1868412" y="2927380"/>
          <a:ext cx="195995" cy="973501"/>
        </a:xfrm>
        <a:custGeom>
          <a:avLst/>
          <a:gdLst/>
          <a:ahLst/>
          <a:cxnLst/>
          <a:rect l="0" t="0" r="0" b="0"/>
          <a:pathLst>
            <a:path>
              <a:moveTo>
                <a:pt x="195995" y="0"/>
              </a:moveTo>
              <a:lnTo>
                <a:pt x="195995" y="973501"/>
              </a:lnTo>
              <a:lnTo>
                <a:pt x="0" y="9735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2CECC-F8DA-4347-95F2-973662D213C4}">
      <dsp:nvSpPr>
        <dsp:cNvPr id="0" name=""/>
        <dsp:cNvSpPr/>
      </dsp:nvSpPr>
      <dsp:spPr>
        <a:xfrm>
          <a:off x="2018688" y="2927380"/>
          <a:ext cx="91440" cy="16561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61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2CBD5-B9DA-4078-AA9E-AD4491E47753}">
      <dsp:nvSpPr>
        <dsp:cNvPr id="0" name=""/>
        <dsp:cNvSpPr/>
      </dsp:nvSpPr>
      <dsp:spPr>
        <a:xfrm>
          <a:off x="2064408" y="1457421"/>
          <a:ext cx="2261304" cy="562582"/>
        </a:xfrm>
        <a:custGeom>
          <a:avLst/>
          <a:gdLst/>
          <a:ahLst/>
          <a:cxnLst/>
          <a:rect l="0" t="0" r="0" b="0"/>
          <a:pathLst>
            <a:path>
              <a:moveTo>
                <a:pt x="2261304" y="0"/>
              </a:moveTo>
              <a:lnTo>
                <a:pt x="2261304" y="366586"/>
              </a:lnTo>
              <a:lnTo>
                <a:pt x="0" y="366586"/>
              </a:lnTo>
              <a:lnTo>
                <a:pt x="0" y="5625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2885714" y="263080"/>
          <a:ext cx="2879997" cy="1194341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Talleres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 Oficio y Control de almacén</a:t>
          </a:r>
        </a:p>
      </dsp:txBody>
      <dsp:txXfrm>
        <a:off x="2885714" y="263080"/>
        <a:ext cx="2879997" cy="1194341"/>
      </dsp:txXfrm>
    </dsp:sp>
    <dsp:sp modelId="{7B658CFB-8011-47EE-A5F8-BFDDDA227166}">
      <dsp:nvSpPr>
        <dsp:cNvPr id="0" name=""/>
        <dsp:cNvSpPr/>
      </dsp:nvSpPr>
      <dsp:spPr>
        <a:xfrm>
          <a:off x="1020404" y="2020004"/>
          <a:ext cx="2088007" cy="907375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</a:t>
          </a:r>
        </a:p>
      </dsp:txBody>
      <dsp:txXfrm>
        <a:off x="1020404" y="2020004"/>
        <a:ext cx="2088007" cy="907375"/>
      </dsp:txXfrm>
    </dsp:sp>
    <dsp:sp modelId="{8A0E1643-1DC6-47DC-B9AC-5A5EB10D169C}">
      <dsp:nvSpPr>
        <dsp:cNvPr id="0" name=""/>
        <dsp:cNvSpPr/>
      </dsp:nvSpPr>
      <dsp:spPr>
        <a:xfrm>
          <a:off x="1074406" y="4583562"/>
          <a:ext cx="1980004" cy="1080001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Auxiliares</a:t>
          </a:r>
          <a:endParaRPr lang="en-US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074406" y="4583562"/>
        <a:ext cx="1980004" cy="1080001"/>
      </dsp:txXfrm>
    </dsp:sp>
    <dsp:sp modelId="{A0CA9721-D78D-45CD-8172-E6AD6A02A107}">
      <dsp:nvSpPr>
        <dsp:cNvPr id="0" name=""/>
        <dsp:cNvSpPr/>
      </dsp:nvSpPr>
      <dsp:spPr>
        <a:xfrm>
          <a:off x="1787" y="3434224"/>
          <a:ext cx="1866625" cy="9333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Encargado(a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787" y="3434224"/>
        <a:ext cx="1866625" cy="933312"/>
      </dsp:txXfrm>
    </dsp:sp>
    <dsp:sp modelId="{E18C5C84-E650-4296-80FB-B4A660C47D18}">
      <dsp:nvSpPr>
        <dsp:cNvPr id="0" name=""/>
        <dsp:cNvSpPr/>
      </dsp:nvSpPr>
      <dsp:spPr>
        <a:xfrm>
          <a:off x="2260403" y="3434224"/>
          <a:ext cx="1872001" cy="9333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260403" y="3434224"/>
        <a:ext cx="1872001" cy="933312"/>
      </dsp:txXfrm>
    </dsp:sp>
    <dsp:sp modelId="{7143B0EB-96B0-45D8-96D8-881F24DD0577}">
      <dsp:nvSpPr>
        <dsp:cNvPr id="0" name=""/>
        <dsp:cNvSpPr/>
      </dsp:nvSpPr>
      <dsp:spPr>
        <a:xfrm>
          <a:off x="5543014" y="2020004"/>
          <a:ext cx="2088007" cy="9073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Área de Patrimonio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 Seguro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5543014" y="2020004"/>
        <a:ext cx="2088007" cy="907375"/>
      </dsp:txXfrm>
    </dsp:sp>
    <dsp:sp modelId="{B136A9E3-EA26-49DA-99C0-2F250FEAEB60}">
      <dsp:nvSpPr>
        <dsp:cNvPr id="0" name=""/>
        <dsp:cNvSpPr/>
      </dsp:nvSpPr>
      <dsp:spPr>
        <a:xfrm>
          <a:off x="4524396" y="3431434"/>
          <a:ext cx="1866625" cy="9323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Auxiliares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524396" y="3431434"/>
        <a:ext cx="1866625" cy="932398"/>
      </dsp:txXfrm>
    </dsp:sp>
    <dsp:sp modelId="{74ACC1DE-8831-4FA8-830B-53FE41B71B2B}">
      <dsp:nvSpPr>
        <dsp:cNvPr id="0" name=""/>
        <dsp:cNvSpPr/>
      </dsp:nvSpPr>
      <dsp:spPr>
        <a:xfrm>
          <a:off x="6783013" y="3431434"/>
          <a:ext cx="1866625" cy="9323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6783013" y="3431434"/>
        <a:ext cx="1866625" cy="932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F01E6-845C-48FE-9F97-17E4684193A7}" type="datetimeFigureOut">
              <a:rPr lang="es-MX" smtClean="0"/>
              <a:t>30/07/2021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60151-2A2F-4851-AAA7-D0707E4FE4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0548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B5ECD-729F-483F-9EA9-1DD194544923}" type="datetimeFigureOut">
              <a:rPr lang="es-MX" smtClean="0"/>
              <a:t>30/07/2021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0714" y="4473513"/>
            <a:ext cx="5608975" cy="36602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AAB53-7296-460C-A342-6CA3997F00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946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5882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81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0709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30/07/2021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287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30/07/2021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07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30/07/2021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903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30/07/2021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249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30/07/2021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892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30/07/2021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667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30/07/2021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737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30/07/2021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46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30/07/2021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418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30/07/2021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289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30/07/2021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847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6BC50-FFDC-4329-BD4A-5B8BB4B7A55F}" type="datetimeFigureOut">
              <a:rPr lang="es-MX" smtClean="0"/>
              <a:t>30/07/2021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5738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9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8.xml"/><Relationship Id="rId2" Type="http://schemas.openxmlformats.org/officeDocument/2006/relationships/diagramData" Target="../diagrams/data8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8.xml"/><Relationship Id="rId5" Type="http://schemas.openxmlformats.org/officeDocument/2006/relationships/diagramColors" Target="../diagrams/colors88.xml"/><Relationship Id="rId4" Type="http://schemas.openxmlformats.org/officeDocument/2006/relationships/diagramQuickStyle" Target="../diagrams/quickStyle8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1.xml"/><Relationship Id="rId7" Type="http://schemas.microsoft.com/office/2007/relationships/diagramDrawing" Target="../diagrams/drawing7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1.xml"/><Relationship Id="rId5" Type="http://schemas.openxmlformats.org/officeDocument/2006/relationships/diagramQuickStyle" Target="../diagrams/quickStyle71.xml"/><Relationship Id="rId4" Type="http://schemas.openxmlformats.org/officeDocument/2006/relationships/diagramLayout" Target="../diagrams/layout7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7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7.xml"/><Relationship Id="rId5" Type="http://schemas.openxmlformats.org/officeDocument/2006/relationships/diagramColors" Target="../diagrams/colors87.xml"/><Relationship Id="rId4" Type="http://schemas.openxmlformats.org/officeDocument/2006/relationships/diagramQuickStyle" Target="../diagrams/quickStyle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720725" y="2920993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Secretaría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Vivienda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49625580"/>
              </p:ext>
            </p:extLst>
          </p:nvPr>
        </p:nvGraphicFramePr>
        <p:xfrm>
          <a:off x="1043608" y="2111370"/>
          <a:ext cx="7128792" cy="3621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334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2636912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a Grupos Religiosos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7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a Grupos Religiosos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95916444"/>
              </p:ext>
            </p:extLst>
          </p:nvPr>
        </p:nvGraphicFramePr>
        <p:xfrm>
          <a:off x="2699792" y="1628800"/>
          <a:ext cx="3744416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1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Capacitación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66317396"/>
              </p:ext>
            </p:extLst>
          </p:nvPr>
        </p:nvGraphicFramePr>
        <p:xfrm>
          <a:off x="1403648" y="1556792"/>
          <a:ext cx="633670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201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7 CuadroTexto"/>
          <p:cNvSpPr txBox="1"/>
          <p:nvPr/>
        </p:nvSpPr>
        <p:spPr>
          <a:xfrm>
            <a:off x="361026" y="88756"/>
            <a:ext cx="70912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Área de </a:t>
            </a:r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Huertos y Enlace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CMT</a:t>
            </a:r>
            <a:endParaRPr lang="es-ES"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53047111"/>
              </p:ext>
            </p:extLst>
          </p:nvPr>
        </p:nvGraphicFramePr>
        <p:xfrm>
          <a:off x="884386" y="1268760"/>
          <a:ext cx="743203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225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7 CuadroTexto"/>
          <p:cNvSpPr txBox="1"/>
          <p:nvPr/>
        </p:nvSpPr>
        <p:spPr>
          <a:xfrm>
            <a:off x="361026" y="88756"/>
            <a:ext cx="70912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</a:t>
            </a:r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Talleres de Oficio y Control de Almacén</a:t>
            </a:r>
            <a:endParaRPr lang="es-ES" sz="3200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14088053"/>
              </p:ext>
            </p:extLst>
          </p:nvPr>
        </p:nvGraphicFramePr>
        <p:xfrm>
          <a:off x="251520" y="1005680"/>
          <a:ext cx="8651426" cy="5735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8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Operativa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69633383"/>
              </p:ext>
            </p:extLst>
          </p:nvPr>
        </p:nvGraphicFramePr>
        <p:xfrm>
          <a:off x="1907704" y="1772816"/>
          <a:ext cx="532859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585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0" y="2634936"/>
            <a:ext cx="91440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y Vinculación Ciudadana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5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3818481"/>
              </p:ext>
            </p:extLst>
          </p:nvPr>
        </p:nvGraphicFramePr>
        <p:xfrm>
          <a:off x="251520" y="1157994"/>
          <a:ext cx="864096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024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15986279"/>
              </p:ext>
            </p:extLst>
          </p:nvPr>
        </p:nvGraphicFramePr>
        <p:xfrm>
          <a:off x="2195736" y="1628800"/>
          <a:ext cx="486054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536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91898968"/>
              </p:ext>
            </p:extLst>
          </p:nvPr>
        </p:nvGraphicFramePr>
        <p:xfrm>
          <a:off x="2339752" y="1556792"/>
          <a:ext cx="44644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097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97982595"/>
              </p:ext>
            </p:extLst>
          </p:nvPr>
        </p:nvGraphicFramePr>
        <p:xfrm>
          <a:off x="1674781" y="1939447"/>
          <a:ext cx="5777539" cy="4081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060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74848" y="168809"/>
            <a:ext cx="8229600" cy="838339"/>
          </a:xfrm>
        </p:spPr>
        <p:txBody>
          <a:bodyPr>
            <a:norm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Secretaría de Desarrollo Social</a:t>
            </a:r>
            <a:endParaRPr lang="es-MX" sz="3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84811170"/>
              </p:ext>
            </p:extLst>
          </p:nvPr>
        </p:nvGraphicFramePr>
        <p:xfrm>
          <a:off x="1187624" y="980728"/>
          <a:ext cx="684076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87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76985953"/>
              </p:ext>
            </p:extLst>
          </p:nvPr>
        </p:nvGraphicFramePr>
        <p:xfrm>
          <a:off x="611560" y="1268760"/>
          <a:ext cx="813690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569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480657138"/>
              </p:ext>
            </p:extLst>
          </p:nvPr>
        </p:nvGraphicFramePr>
        <p:xfrm>
          <a:off x="872974" y="1340768"/>
          <a:ext cx="737143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456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9166987"/>
              </p:ext>
            </p:extLst>
          </p:nvPr>
        </p:nvGraphicFramePr>
        <p:xfrm>
          <a:off x="1403648" y="1412776"/>
          <a:ext cx="633670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424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53946820"/>
              </p:ext>
            </p:extLst>
          </p:nvPr>
        </p:nvGraphicFramePr>
        <p:xfrm>
          <a:off x="1582642" y="1320422"/>
          <a:ext cx="6005514" cy="5132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220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adroTexto 37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880975"/>
              </p:ext>
            </p:extLst>
          </p:nvPr>
        </p:nvGraphicFramePr>
        <p:xfrm>
          <a:off x="1195163" y="1412776"/>
          <a:ext cx="669674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304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0888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Administrativa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400345" y="259381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98268471"/>
              </p:ext>
            </p:extLst>
          </p:nvPr>
        </p:nvGraphicFramePr>
        <p:xfrm>
          <a:off x="1043608" y="923114"/>
          <a:ext cx="7128792" cy="5934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681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400345" y="259381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77674393"/>
              </p:ext>
            </p:extLst>
          </p:nvPr>
        </p:nvGraphicFramePr>
        <p:xfrm>
          <a:off x="432048" y="1512168"/>
          <a:ext cx="8316416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520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3367" y="3008885"/>
            <a:ext cx="914339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5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84939249"/>
              </p:ext>
            </p:extLst>
          </p:nvPr>
        </p:nvGraphicFramePr>
        <p:xfrm>
          <a:off x="251520" y="1268760"/>
          <a:ext cx="860444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961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65438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</a:t>
            </a:r>
            <a:endParaRPr lang="es-ES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7"/>
          <p:cNvSpPr txBox="1"/>
          <p:nvPr/>
        </p:nvSpPr>
        <p:spPr>
          <a:xfrm>
            <a:off x="602471" y="2642874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2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85885092"/>
              </p:ext>
            </p:extLst>
          </p:nvPr>
        </p:nvGraphicFramePr>
        <p:xfrm>
          <a:off x="1259632" y="1381997"/>
          <a:ext cx="6658144" cy="4999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689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74458402"/>
              </p:ext>
            </p:extLst>
          </p:nvPr>
        </p:nvGraphicFramePr>
        <p:xfrm>
          <a:off x="586342" y="1107614"/>
          <a:ext cx="7946098" cy="5417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292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4"/>
          <p:cNvSpPr txBox="1"/>
          <p:nvPr/>
        </p:nvSpPr>
        <p:spPr>
          <a:xfrm>
            <a:off x="382559" y="260648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Museo Metropolitano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47544818"/>
              </p:ext>
            </p:extLst>
          </p:nvPr>
        </p:nvGraphicFramePr>
        <p:xfrm>
          <a:off x="1093777" y="1233299"/>
          <a:ext cx="6972050" cy="5148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257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45696081"/>
              </p:ext>
            </p:extLst>
          </p:nvPr>
        </p:nvGraphicFramePr>
        <p:xfrm>
          <a:off x="320977" y="1491179"/>
          <a:ext cx="8460432" cy="4746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411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43501165"/>
              </p:ext>
            </p:extLst>
          </p:nvPr>
        </p:nvGraphicFramePr>
        <p:xfrm>
          <a:off x="469816" y="1124744"/>
          <a:ext cx="8206640" cy="534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041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84759211"/>
              </p:ext>
            </p:extLst>
          </p:nvPr>
        </p:nvGraphicFramePr>
        <p:xfrm>
          <a:off x="513627" y="1213537"/>
          <a:ext cx="8162829" cy="523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861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39270607"/>
              </p:ext>
            </p:extLst>
          </p:nvPr>
        </p:nvGraphicFramePr>
        <p:xfrm>
          <a:off x="1619672" y="1392757"/>
          <a:ext cx="5961856" cy="4988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897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08461681"/>
              </p:ext>
            </p:extLst>
          </p:nvPr>
        </p:nvGraphicFramePr>
        <p:xfrm>
          <a:off x="1403648" y="1484784"/>
          <a:ext cx="629238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747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9347" y="349305"/>
            <a:ext cx="2376264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 descr="C:\Users\RMARRE~1\AppData\Local\Temp\thumbnail_Escudo Vertical 2019-V.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296144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7"/>
          <p:cNvSpPr txBox="1"/>
          <p:nvPr/>
        </p:nvSpPr>
        <p:spPr>
          <a:xfrm>
            <a:off x="602471" y="2704969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 Física y Deporte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347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28896124"/>
              </p:ext>
            </p:extLst>
          </p:nvPr>
        </p:nvGraphicFramePr>
        <p:xfrm>
          <a:off x="179512" y="824049"/>
          <a:ext cx="8782975" cy="6033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74848" y="168809"/>
            <a:ext cx="7077472" cy="1342395"/>
          </a:xfrm>
        </p:spPr>
        <p:txBody>
          <a:bodyPr>
            <a:norm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Oficina del Secretario de Desarrollo Social</a:t>
            </a:r>
            <a:endParaRPr lang="es-MX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01827757"/>
              </p:ext>
            </p:extLst>
          </p:nvPr>
        </p:nvGraphicFramePr>
        <p:xfrm>
          <a:off x="179512" y="1196752"/>
          <a:ext cx="8830645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73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60247023"/>
              </p:ext>
            </p:extLst>
          </p:nvPr>
        </p:nvGraphicFramePr>
        <p:xfrm>
          <a:off x="1979712" y="1916832"/>
          <a:ext cx="525658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097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45865780"/>
              </p:ext>
            </p:extLst>
          </p:nvPr>
        </p:nvGraphicFramePr>
        <p:xfrm>
          <a:off x="888264" y="1065836"/>
          <a:ext cx="7356144" cy="5747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302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53058319"/>
              </p:ext>
            </p:extLst>
          </p:nvPr>
        </p:nvGraphicFramePr>
        <p:xfrm>
          <a:off x="2771800" y="1340768"/>
          <a:ext cx="367240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373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77108036"/>
              </p:ext>
            </p:extLst>
          </p:nvPr>
        </p:nvGraphicFramePr>
        <p:xfrm>
          <a:off x="179512" y="1412776"/>
          <a:ext cx="8782975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333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54807300"/>
              </p:ext>
            </p:extLst>
          </p:nvPr>
        </p:nvGraphicFramePr>
        <p:xfrm>
          <a:off x="683568" y="1484784"/>
          <a:ext cx="777686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038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62633453"/>
              </p:ext>
            </p:extLst>
          </p:nvPr>
        </p:nvGraphicFramePr>
        <p:xfrm>
          <a:off x="361025" y="764704"/>
          <a:ext cx="835292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533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914742134"/>
              </p:ext>
            </p:extLst>
          </p:nvPr>
        </p:nvGraphicFramePr>
        <p:xfrm>
          <a:off x="1619672" y="1190660"/>
          <a:ext cx="5832647" cy="5334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430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61740747"/>
              </p:ext>
            </p:extLst>
          </p:nvPr>
        </p:nvGraphicFramePr>
        <p:xfrm>
          <a:off x="2411760" y="1844824"/>
          <a:ext cx="432048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450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09439237"/>
              </p:ext>
            </p:extLst>
          </p:nvPr>
        </p:nvGraphicFramePr>
        <p:xfrm>
          <a:off x="1907704" y="1700808"/>
          <a:ext cx="5369817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88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821401638"/>
              </p:ext>
            </p:extLst>
          </p:nvPr>
        </p:nvGraphicFramePr>
        <p:xfrm>
          <a:off x="251520" y="908720"/>
          <a:ext cx="8640960" cy="5989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602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0" y="2704969"/>
            <a:ext cx="91440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General de Bienestar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326252273"/>
              </p:ext>
            </p:extLst>
          </p:nvPr>
        </p:nvGraphicFramePr>
        <p:xfrm>
          <a:off x="539552" y="531661"/>
          <a:ext cx="8059025" cy="630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612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10799554"/>
              </p:ext>
            </p:extLst>
          </p:nvPr>
        </p:nvGraphicFramePr>
        <p:xfrm>
          <a:off x="1500336" y="1484784"/>
          <a:ext cx="60960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2614381" y="1556792"/>
            <a:ext cx="39152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BUROCRATAS MUNICIPALES</a:t>
            </a:r>
          </a:p>
        </p:txBody>
      </p:sp>
      <p:sp>
        <p:nvSpPr>
          <p:cNvPr id="2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44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87824" y="1844824"/>
            <a:ext cx="32318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DEL MIRADOR</a:t>
            </a:r>
          </a:p>
        </p:txBody>
      </p:sp>
      <p:sp>
        <p:nvSpPr>
          <p:cNvPr id="1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02509440"/>
              </p:ext>
            </p:extLst>
          </p:nvPr>
        </p:nvGraphicFramePr>
        <p:xfrm>
          <a:off x="1475656" y="2420888"/>
          <a:ext cx="612068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185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320696" y="1556792"/>
            <a:ext cx="25026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10 DE MARZO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43530312"/>
              </p:ext>
            </p:extLst>
          </p:nvPr>
        </p:nvGraphicFramePr>
        <p:xfrm>
          <a:off x="1010850" y="2132856"/>
          <a:ext cx="71223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315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141833" y="1556792"/>
            <a:ext cx="28603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PARQUE ESPAÑA</a:t>
            </a:r>
          </a:p>
        </p:txBody>
      </p:sp>
      <p:sp>
        <p:nvSpPr>
          <p:cNvPr id="1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677053761"/>
              </p:ext>
            </p:extLst>
          </p:nvPr>
        </p:nvGraphicFramePr>
        <p:xfrm>
          <a:off x="1524000" y="2132856"/>
          <a:ext cx="609600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575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491880" y="1556792"/>
            <a:ext cx="21820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DE PESAS</a:t>
            </a:r>
          </a:p>
        </p:txBody>
      </p:sp>
      <p:sp>
        <p:nvSpPr>
          <p:cNvPr id="1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269067284"/>
              </p:ext>
            </p:extLst>
          </p:nvPr>
        </p:nvGraphicFramePr>
        <p:xfrm>
          <a:off x="1547664" y="2492895"/>
          <a:ext cx="6096000" cy="3024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890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3203848" y="1413649"/>
            <a:ext cx="25396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POLIVALENTE</a:t>
            </a:r>
          </a:p>
        </p:txBody>
      </p:sp>
      <p:sp>
        <p:nvSpPr>
          <p:cNvPr id="3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760234889"/>
              </p:ext>
            </p:extLst>
          </p:nvPr>
        </p:nvGraphicFramePr>
        <p:xfrm>
          <a:off x="611560" y="1268760"/>
          <a:ext cx="8387439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147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2525318" y="1340768"/>
            <a:ext cx="40933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VALLE SANTA LUCIA</a:t>
            </a:r>
          </a:p>
        </p:txBody>
      </p:sp>
      <p:sp>
        <p:nvSpPr>
          <p:cNvPr id="2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13848143"/>
              </p:ext>
            </p:extLst>
          </p:nvPr>
        </p:nvGraphicFramePr>
        <p:xfrm>
          <a:off x="421410" y="1772816"/>
          <a:ext cx="8301179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936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8 CuadroTexto"/>
          <p:cNvSpPr txBox="1">
            <a:spLocks noChangeArrowheads="1"/>
          </p:cNvSpPr>
          <p:nvPr/>
        </p:nvSpPr>
        <p:spPr bwMode="auto">
          <a:xfrm>
            <a:off x="2195228" y="1556792"/>
            <a:ext cx="47535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JESUS HINOJOSA TIJERINA</a:t>
            </a:r>
          </a:p>
        </p:txBody>
      </p:sp>
      <p:sp>
        <p:nvSpPr>
          <p:cNvPr id="3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17126801"/>
              </p:ext>
            </p:extLst>
          </p:nvPr>
        </p:nvGraphicFramePr>
        <p:xfrm>
          <a:off x="1247560" y="2069249"/>
          <a:ext cx="6648879" cy="431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669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2680713" y="1484784"/>
            <a:ext cx="37825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RAUL GONZALEZ</a:t>
            </a:r>
          </a:p>
        </p:txBody>
      </p:sp>
      <p:sp>
        <p:nvSpPr>
          <p:cNvPr id="2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15089483"/>
              </p:ext>
            </p:extLst>
          </p:nvPr>
        </p:nvGraphicFramePr>
        <p:xfrm>
          <a:off x="1524000" y="1957288"/>
          <a:ext cx="6096000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675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General de Bienestar Social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013350311"/>
              </p:ext>
            </p:extLst>
          </p:nvPr>
        </p:nvGraphicFramePr>
        <p:xfrm>
          <a:off x="2627784" y="1556792"/>
          <a:ext cx="3888432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399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260583" y="1268760"/>
            <a:ext cx="26228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BERNABE</a:t>
            </a:r>
          </a:p>
        </p:txBody>
      </p:sp>
      <p:sp>
        <p:nvSpPr>
          <p:cNvPr id="2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93665433"/>
              </p:ext>
            </p:extLst>
          </p:nvPr>
        </p:nvGraphicFramePr>
        <p:xfrm>
          <a:off x="1010850" y="1988840"/>
          <a:ext cx="71223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460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3188063" y="1484784"/>
            <a:ext cx="2767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VILLA ALEGRE</a:t>
            </a:r>
          </a:p>
        </p:txBody>
      </p:sp>
      <p:sp>
        <p:nvSpPr>
          <p:cNvPr id="26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38068899"/>
              </p:ext>
            </p:extLst>
          </p:nvPr>
        </p:nvGraphicFramePr>
        <p:xfrm>
          <a:off x="1010850" y="1988840"/>
          <a:ext cx="712230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58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8 CuadroTexto"/>
          <p:cNvSpPr txBox="1">
            <a:spLocks noChangeArrowheads="1"/>
          </p:cNvSpPr>
          <p:nvPr/>
        </p:nvSpPr>
        <p:spPr bwMode="auto">
          <a:xfrm>
            <a:off x="0" y="1340768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JORGE E </a:t>
            </a:r>
            <a:r>
              <a:rPr lang="es-MX" altLang="es-MX" sz="1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INDECO</a:t>
            </a: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NARANJO</a:t>
            </a:r>
          </a:p>
        </p:txBody>
      </p:sp>
      <p:sp>
        <p:nvSpPr>
          <p:cNvPr id="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581956063"/>
              </p:ext>
            </p:extLst>
          </p:nvPr>
        </p:nvGraphicFramePr>
        <p:xfrm>
          <a:off x="827584" y="1994030"/>
          <a:ext cx="7488832" cy="4603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91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62297" y="1484784"/>
            <a:ext cx="32194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 INFONAVIT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59538419"/>
              </p:ext>
            </p:extLst>
          </p:nvPr>
        </p:nvGraphicFramePr>
        <p:xfrm>
          <a:off x="1475656" y="2029296"/>
          <a:ext cx="6096000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642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3288636" y="1521659"/>
            <a:ext cx="25667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CAMINO REAL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1690606"/>
              </p:ext>
            </p:extLst>
          </p:nvPr>
        </p:nvGraphicFramePr>
        <p:xfrm>
          <a:off x="1547664" y="2348880"/>
          <a:ext cx="608143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83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49729" y="1484784"/>
            <a:ext cx="32445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FILIBERTO SAGRERO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483868656"/>
              </p:ext>
            </p:extLst>
          </p:nvPr>
        </p:nvGraphicFramePr>
        <p:xfrm>
          <a:off x="1010850" y="2060848"/>
          <a:ext cx="712230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7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8 CuadroTexto"/>
          <p:cNvSpPr txBox="1">
            <a:spLocks noChangeArrowheads="1"/>
          </p:cNvSpPr>
          <p:nvPr/>
        </p:nvSpPr>
        <p:spPr bwMode="auto">
          <a:xfrm>
            <a:off x="2076887" y="1809691"/>
            <a:ext cx="48881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BICENTENARIO SECTOR ALIANZA FOMERREY 113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19849457"/>
              </p:ext>
            </p:extLst>
          </p:nvPr>
        </p:nvGraphicFramePr>
        <p:xfrm>
          <a:off x="2699792" y="2636912"/>
          <a:ext cx="3830102" cy="2793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543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2528011" y="1521659"/>
            <a:ext cx="40879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BICENTENARIO DIEGO DE MONTEMAYOR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2403264"/>
              </p:ext>
            </p:extLst>
          </p:nvPr>
        </p:nvGraphicFramePr>
        <p:xfrm>
          <a:off x="1010850" y="2204864"/>
          <a:ext cx="712230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16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019353" y="1700808"/>
            <a:ext cx="31368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MODERNA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86093022"/>
              </p:ext>
            </p:extLst>
          </p:nvPr>
        </p:nvGraphicFramePr>
        <p:xfrm>
          <a:off x="1411223" y="2348880"/>
          <a:ext cx="6353083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656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29186305"/>
              </p:ext>
            </p:extLst>
          </p:nvPr>
        </p:nvGraphicFramePr>
        <p:xfrm>
          <a:off x="1010850" y="1684366"/>
          <a:ext cx="7122300" cy="44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123527" y="1196752"/>
            <a:ext cx="28969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GIMNASIO LOS CAMPEONES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41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0" y="2708920"/>
            <a:ext cx="91440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4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78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4361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Educación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241774" y="6194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2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711201262"/>
              </p:ext>
            </p:extLst>
          </p:nvPr>
        </p:nvGraphicFramePr>
        <p:xfrm>
          <a:off x="251520" y="1484784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935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43966855"/>
              </p:ext>
            </p:extLst>
          </p:nvPr>
        </p:nvGraphicFramePr>
        <p:xfrm>
          <a:off x="2267744" y="1268760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432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087651660"/>
              </p:ext>
            </p:extLst>
          </p:nvPr>
        </p:nvGraphicFramePr>
        <p:xfrm>
          <a:off x="1403648" y="980728"/>
          <a:ext cx="6408712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067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6598457"/>
              </p:ext>
            </p:extLst>
          </p:nvPr>
        </p:nvGraphicFramePr>
        <p:xfrm>
          <a:off x="323528" y="1484784"/>
          <a:ext cx="849675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913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00863117"/>
              </p:ext>
            </p:extLst>
          </p:nvPr>
        </p:nvGraphicFramePr>
        <p:xfrm>
          <a:off x="1331640" y="1741264"/>
          <a:ext cx="65527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038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327663240"/>
              </p:ext>
            </p:extLst>
          </p:nvPr>
        </p:nvGraphicFramePr>
        <p:xfrm>
          <a:off x="3059832" y="1124744"/>
          <a:ext cx="3096344" cy="5437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064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610631384"/>
              </p:ext>
            </p:extLst>
          </p:nvPr>
        </p:nvGraphicFramePr>
        <p:xfrm>
          <a:off x="2939752" y="1196752"/>
          <a:ext cx="31683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74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0" y="2634936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Parques Públicos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7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55419025"/>
              </p:ext>
            </p:extLst>
          </p:nvPr>
        </p:nvGraphicFramePr>
        <p:xfrm>
          <a:off x="315176" y="908720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15176" y="146537"/>
            <a:ext cx="68809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Públicos</a:t>
            </a:r>
            <a:endParaRPr lang="es-ES" sz="3400" b="1" kern="1400" spc="-113" dirty="0">
              <a:solidFill>
                <a:srgbClr val="C51A4A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49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3752"/>
            <a:ext cx="7133854" cy="1143000"/>
          </a:xfrm>
        </p:spPr>
        <p:txBody>
          <a:bodyPr>
            <a:no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de Desarrollo Social</a:t>
            </a:r>
            <a:endParaRPr lang="en-US" sz="3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09533272"/>
              </p:ext>
            </p:extLst>
          </p:nvPr>
        </p:nvGraphicFramePr>
        <p:xfrm>
          <a:off x="1187624" y="692696"/>
          <a:ext cx="676875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296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013416930"/>
              </p:ext>
            </p:extLst>
          </p:nvPr>
        </p:nvGraphicFramePr>
        <p:xfrm>
          <a:off x="387184" y="692696"/>
          <a:ext cx="8505296" cy="6080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315176" y="146537"/>
            <a:ext cx="68809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Públicos</a:t>
            </a:r>
            <a:endParaRPr lang="es-ES" sz="3400" b="1" kern="1400" spc="-113" dirty="0">
              <a:solidFill>
                <a:srgbClr val="C51A4A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6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Diagrama 35"/>
          <p:cNvGraphicFramePr/>
          <p:nvPr>
            <p:extLst>
              <p:ext uri="{D42A27DB-BD31-4B8C-83A1-F6EECF244321}">
                <p14:modId xmlns:p14="http://schemas.microsoft.com/office/powerpoint/2010/main" val="3446666109"/>
              </p:ext>
            </p:extLst>
          </p:nvPr>
        </p:nvGraphicFramePr>
        <p:xfrm>
          <a:off x="315176" y="980728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323528" y="260648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3400" b="1" kern="1400" spc="-113" dirty="0">
              <a:solidFill>
                <a:srgbClr val="C51A4A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279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271016742"/>
              </p:ext>
            </p:extLst>
          </p:nvPr>
        </p:nvGraphicFramePr>
        <p:xfrm>
          <a:off x="315176" y="980728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23528" y="260648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3400" b="1" kern="1400" spc="-113" dirty="0">
              <a:solidFill>
                <a:srgbClr val="C51A4A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770367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97132359"/>
              </p:ext>
            </p:extLst>
          </p:nvPr>
        </p:nvGraphicFramePr>
        <p:xfrm>
          <a:off x="0" y="980728"/>
          <a:ext cx="91440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323528" y="260648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3400" b="1" kern="1400" spc="-113" dirty="0">
              <a:solidFill>
                <a:srgbClr val="C51A4A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392645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27786478"/>
              </p:ext>
            </p:extLst>
          </p:nvPr>
        </p:nvGraphicFramePr>
        <p:xfrm>
          <a:off x="216024" y="885729"/>
          <a:ext cx="8748464" cy="599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23528" y="260648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3400" b="1" kern="1400" spc="-113" dirty="0">
              <a:solidFill>
                <a:srgbClr val="C51A4A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160752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23528" y="20577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Parque Tucán</a:t>
            </a:r>
            <a:endParaRPr lang="es-ES" sz="3400" b="1" kern="1400" spc="-113" dirty="0">
              <a:solidFill>
                <a:srgbClr val="C51A4A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15120928"/>
              </p:ext>
            </p:extLst>
          </p:nvPr>
        </p:nvGraphicFramePr>
        <p:xfrm>
          <a:off x="315176" y="908720"/>
          <a:ext cx="8505296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069602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55013404"/>
              </p:ext>
            </p:extLst>
          </p:nvPr>
        </p:nvGraphicFramePr>
        <p:xfrm>
          <a:off x="504056" y="819582"/>
          <a:ext cx="7884368" cy="599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323528" y="20577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Parque Tucán</a:t>
            </a:r>
            <a:endParaRPr lang="es-ES" sz="3400" b="1" kern="1400" spc="-113" dirty="0">
              <a:solidFill>
                <a:srgbClr val="C51A4A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870423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25363" y="20577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Parque Canoas</a:t>
            </a:r>
            <a:endParaRPr lang="es-ES" sz="3400" b="1" kern="1400" spc="-113" dirty="0">
              <a:solidFill>
                <a:srgbClr val="C51A4A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60408435"/>
              </p:ext>
            </p:extLst>
          </p:nvPr>
        </p:nvGraphicFramePr>
        <p:xfrm>
          <a:off x="315176" y="908720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481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23528" y="277778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Parque Aztlán</a:t>
            </a:r>
            <a:endParaRPr lang="es-ES" sz="3400" b="1" kern="1400" spc="-113" dirty="0">
              <a:solidFill>
                <a:srgbClr val="C51A4A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78778171"/>
              </p:ext>
            </p:extLst>
          </p:nvPr>
        </p:nvGraphicFramePr>
        <p:xfrm>
          <a:off x="1763688" y="980728"/>
          <a:ext cx="5668909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389520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68914212"/>
              </p:ext>
            </p:extLst>
          </p:nvPr>
        </p:nvGraphicFramePr>
        <p:xfrm>
          <a:off x="683568" y="749480"/>
          <a:ext cx="7956376" cy="599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323528" y="277778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Parque Aztlán</a:t>
            </a:r>
            <a:endParaRPr lang="es-ES" sz="3400" b="1" kern="1400" spc="-113" dirty="0">
              <a:solidFill>
                <a:srgbClr val="C51A4A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2884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Administrativa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395397430"/>
              </p:ext>
            </p:extLst>
          </p:nvPr>
        </p:nvGraphicFramePr>
        <p:xfrm>
          <a:off x="1356320" y="1039186"/>
          <a:ext cx="6456040" cy="5702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711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8049295"/>
              </p:ext>
            </p:extLst>
          </p:nvPr>
        </p:nvGraphicFramePr>
        <p:xfrm>
          <a:off x="241077" y="908720"/>
          <a:ext cx="8651403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323528" y="277778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Parque Aztlán</a:t>
            </a:r>
            <a:endParaRPr lang="es-ES" sz="3400" b="1" kern="1400" spc="-113" dirty="0">
              <a:solidFill>
                <a:srgbClr val="C51A4A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203185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7"/>
          <p:cNvSpPr txBox="1"/>
          <p:nvPr/>
        </p:nvSpPr>
        <p:spPr>
          <a:xfrm>
            <a:off x="0" y="3184200"/>
            <a:ext cx="9144000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Salud Pública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73438" y="264070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Dirección de Salud Pública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57670520"/>
              </p:ext>
            </p:extLst>
          </p:nvPr>
        </p:nvGraphicFramePr>
        <p:xfrm>
          <a:off x="251520" y="1556792"/>
          <a:ext cx="871296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26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5536" y="260648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</a:t>
            </a:r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173755447"/>
              </p:ext>
            </p:extLst>
          </p:nvPr>
        </p:nvGraphicFramePr>
        <p:xfrm>
          <a:off x="395536" y="1628800"/>
          <a:ext cx="835292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62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96250" y="260648"/>
            <a:ext cx="69651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Operativa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745777101"/>
              </p:ext>
            </p:extLst>
          </p:nvPr>
        </p:nvGraphicFramePr>
        <p:xfrm>
          <a:off x="2339752" y="1916832"/>
          <a:ext cx="4536504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80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7504" y="260648"/>
            <a:ext cx="74888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Municipio Saludable</a:t>
            </a:r>
            <a:endParaRPr lang="es-ES" sz="3400" dirty="0">
              <a:solidFill>
                <a:srgbClr val="C51A4A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5496" y="6536377"/>
            <a:ext cx="20628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/>
              <a:t>* Personal con licencia laboral</a:t>
            </a:r>
            <a:endParaRPr lang="es-MX" sz="1200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434925191"/>
              </p:ext>
            </p:extLst>
          </p:nvPr>
        </p:nvGraphicFramePr>
        <p:xfrm>
          <a:off x="179512" y="980728"/>
          <a:ext cx="8856984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148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42"/>
            <a:ext cx="72728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</a:t>
            </a:r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 Médico </a:t>
            </a:r>
            <a:r>
              <a:rPr lang="es-ES_tradnl" sz="3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 Barrio y Centros de Salud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658233232"/>
              </p:ext>
            </p:extLst>
          </p:nvPr>
        </p:nvGraphicFramePr>
        <p:xfrm>
          <a:off x="179512" y="1224552"/>
          <a:ext cx="8774308" cy="5228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136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4"/>
          <p:cNvSpPr txBox="1"/>
          <p:nvPr/>
        </p:nvSpPr>
        <p:spPr>
          <a:xfrm>
            <a:off x="179512" y="-1400"/>
            <a:ext cx="74738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Jefatura de Centro de Atención Canino y Felino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83210378"/>
              </p:ext>
            </p:extLst>
          </p:nvPr>
        </p:nvGraphicFramePr>
        <p:xfrm>
          <a:off x="683568" y="1052736"/>
          <a:ext cx="7776864" cy="5424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19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2442" y="2634936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a Grupos Prioritarios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2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a Grupos Prioritarios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90555639"/>
              </p:ext>
            </p:extLst>
          </p:nvPr>
        </p:nvGraphicFramePr>
        <p:xfrm>
          <a:off x="827584" y="1484784"/>
          <a:ext cx="756084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451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20038</TotalTime>
  <Words>2290</Words>
  <Application>Microsoft Office PowerPoint</Application>
  <PresentationFormat>Presentación en pantalla (4:3)</PresentationFormat>
  <Paragraphs>842</Paragraphs>
  <Slides>101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101</vt:i4>
      </vt:variant>
    </vt:vector>
  </HeadingPairs>
  <TitlesOfParts>
    <vt:vector size="106" baseType="lpstr">
      <vt:lpstr>MS Gothic</vt:lpstr>
      <vt:lpstr>Arial</vt:lpstr>
      <vt:lpstr>Calibri</vt:lpstr>
      <vt:lpstr>Times New Roman</vt:lpstr>
      <vt:lpstr>Tema de Office</vt:lpstr>
      <vt:lpstr>Presentación de PowerPoint</vt:lpstr>
      <vt:lpstr>Secretaría de Desarrollo Social</vt:lpstr>
      <vt:lpstr>Oficina del Secretario</vt:lpstr>
      <vt:lpstr>Oficina del Secretario de Desarrollo Social</vt:lpstr>
      <vt:lpstr>Presentación de PowerPoint</vt:lpstr>
      <vt:lpstr>Presentación de PowerPoint</vt:lpstr>
      <vt:lpstr>Presentación de PowerPoint</vt:lpstr>
      <vt:lpstr>Dirección de Desarrollo Social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Alejandro Alvarado Silva</cp:lastModifiedBy>
  <cp:revision>2020</cp:revision>
  <cp:lastPrinted>2021-06-23T16:39:28Z</cp:lastPrinted>
  <dcterms:created xsi:type="dcterms:W3CDTF">2018-05-18T00:47:28Z</dcterms:created>
  <dcterms:modified xsi:type="dcterms:W3CDTF">2021-07-30T21:45:33Z</dcterms:modified>
</cp:coreProperties>
</file>